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9" r:id="rId4"/>
    <p:sldId id="259" r:id="rId5"/>
    <p:sldId id="260" r:id="rId6"/>
    <p:sldId id="280" r:id="rId7"/>
    <p:sldId id="281" r:id="rId8"/>
    <p:sldId id="282" r:id="rId9"/>
    <p:sldId id="261" r:id="rId10"/>
    <p:sldId id="266" r:id="rId11"/>
    <p:sldId id="267" r:id="rId12"/>
    <p:sldId id="268" r:id="rId13"/>
    <p:sldId id="269" r:id="rId14"/>
    <p:sldId id="284" r:id="rId15"/>
    <p:sldId id="285" r:id="rId16"/>
    <p:sldId id="270" r:id="rId17"/>
    <p:sldId id="28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1279" autoAdjust="0"/>
  </p:normalViewPr>
  <p:slideViewPr>
    <p:cSldViewPr>
      <p:cViewPr varScale="1">
        <p:scale>
          <a:sx n="82" d="100"/>
          <a:sy n="82" d="100"/>
        </p:scale>
        <p:origin x="24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jpg"/><Relationship Id="rId4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jp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5CC834-DD73-40F2-A7D3-0E47CB369C7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0634F0-D49E-4BA8-9878-2CADA096C118}">
      <dgm:prSet phldrT="[Text]" custT="1"/>
      <dgm:spPr>
        <a:solidFill>
          <a:srgbClr val="0070C0"/>
        </a:solidFill>
      </dgm:spPr>
      <dgm:t>
        <a:bodyPr/>
        <a:lstStyle/>
        <a:p>
          <a:pPr>
            <a:spcAft>
              <a:spcPts val="0"/>
            </a:spcAft>
          </a:pPr>
          <a:r>
            <a:rPr lang="fr-CH" sz="2000" b="1" noProof="0" dirty="0" smtClean="0">
              <a:effectLst/>
            </a:rPr>
            <a:t>Économie</a:t>
          </a:r>
        </a:p>
        <a:p>
          <a:pPr>
            <a:spcAft>
              <a:spcPct val="35000"/>
            </a:spcAft>
          </a:pPr>
          <a:r>
            <a:rPr lang="fr-CH" sz="2000" b="0" noProof="0" dirty="0" smtClean="0">
              <a:effectLst/>
            </a:rPr>
            <a:t>Paiement d’une seule série de taxes, dans une seule monnaie </a:t>
          </a:r>
          <a:endParaRPr lang="fr-CH" sz="2000" b="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8D137F-88F7-46F3-AA7A-0F9B47D6EF1F}" type="parTrans" cxnId="{1951CD81-2D65-471D-BDE8-BA4208571F67}">
      <dgm:prSet/>
      <dgm:spPr/>
      <dgm:t>
        <a:bodyPr/>
        <a:lstStyle/>
        <a:p>
          <a:endParaRPr lang="en-US"/>
        </a:p>
      </dgm:t>
    </dgm:pt>
    <dgm:pt modelId="{5C0BFA29-AC4D-4DE8-82AE-7536D35B0547}" type="sibTrans" cxnId="{1951CD81-2D65-471D-BDE8-BA4208571F67}">
      <dgm:prSet/>
      <dgm:spPr/>
      <dgm:t>
        <a:bodyPr/>
        <a:lstStyle/>
        <a:p>
          <a:endParaRPr lang="en-US"/>
        </a:p>
      </dgm:t>
    </dgm:pt>
    <dgm:pt modelId="{9984D7B2-F9C6-49AA-BE42-D33935E00E8C}">
      <dgm:prSet phldrT="[Text]" custT="1"/>
      <dgm:spPr>
        <a:solidFill>
          <a:srgbClr val="0070C0"/>
        </a:solidFill>
      </dgm:spPr>
      <dgm:t>
        <a:bodyPr/>
        <a:lstStyle/>
        <a:p>
          <a:pPr>
            <a:spcAft>
              <a:spcPts val="0"/>
            </a:spcAft>
          </a:pPr>
          <a:r>
            <a:rPr lang="fr-CH" sz="2000" b="1" u="none" noProof="0" dirty="0" smtClean="0">
              <a:effectLst/>
            </a:rPr>
            <a:t>Efficacité</a:t>
          </a:r>
        </a:p>
        <a:p>
          <a:pPr>
            <a:spcAft>
              <a:spcPts val="0"/>
            </a:spcAft>
          </a:pPr>
          <a:r>
            <a:rPr lang="fr-CH" sz="2000" noProof="0" dirty="0" smtClean="0"/>
            <a:t>Gestion centralisée de l’enregistrement </a:t>
          </a:r>
        </a:p>
        <a:p>
          <a:pPr>
            <a:spcAft>
              <a:spcPct val="35000"/>
            </a:spcAft>
          </a:pPr>
          <a:r>
            <a:rPr lang="fr-CH" sz="2000" noProof="0" dirty="0" smtClean="0"/>
            <a:t>(un renouvellement, une inscription de tout changement)</a:t>
          </a:r>
          <a:endParaRPr lang="fr-CH" sz="2000" b="1" u="none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1A72EF-C543-4995-A077-CA7E075FB5EC}" type="parTrans" cxnId="{4AE6AD11-5EDD-4E73-8F17-C71D563658D4}">
      <dgm:prSet/>
      <dgm:spPr/>
      <dgm:t>
        <a:bodyPr/>
        <a:lstStyle/>
        <a:p>
          <a:endParaRPr lang="en-US"/>
        </a:p>
      </dgm:t>
    </dgm:pt>
    <dgm:pt modelId="{B212F2DE-6127-42CC-8A07-DC440F27C6DB}" type="sibTrans" cxnId="{4AE6AD11-5EDD-4E73-8F17-C71D563658D4}">
      <dgm:prSet/>
      <dgm:spPr/>
      <dgm:t>
        <a:bodyPr/>
        <a:lstStyle/>
        <a:p>
          <a:endParaRPr lang="en-US"/>
        </a:p>
      </dgm:t>
    </dgm:pt>
    <dgm:pt modelId="{E8232375-8099-478A-A663-5BF6B16AD6CD}">
      <dgm:prSet phldrT="[Text]" custT="1"/>
      <dgm:spPr>
        <a:solidFill>
          <a:srgbClr val="0070C0"/>
        </a:solidFill>
      </dgm:spPr>
      <dgm:t>
        <a:bodyPr/>
        <a:lstStyle/>
        <a:p>
          <a:pPr>
            <a:spcAft>
              <a:spcPts val="0"/>
            </a:spcAft>
          </a:pPr>
          <a:r>
            <a:rPr lang="fr-CH" sz="2000" b="1" noProof="0" dirty="0" smtClean="0">
              <a:solidFill>
                <a:schemeClr val="bg1"/>
              </a:solidFill>
              <a:effectLst/>
            </a:rPr>
            <a:t>Simplicité </a:t>
          </a:r>
        </a:p>
        <a:p>
          <a:pPr>
            <a:spcAft>
              <a:spcPct val="35000"/>
            </a:spcAft>
          </a:pPr>
          <a:r>
            <a:rPr lang="fr-CH" sz="2000" b="1" noProof="0" dirty="0" smtClean="0">
              <a:solidFill>
                <a:schemeClr val="bg1"/>
              </a:solidFill>
              <a:effectLst/>
            </a:rPr>
            <a:t>Un seul </a:t>
          </a:r>
          <a:r>
            <a:rPr lang="fr-CH" sz="2000" b="0" noProof="0" dirty="0" smtClean="0">
              <a:effectLst/>
            </a:rPr>
            <a:t>dépôt en une seule langue</a:t>
          </a:r>
          <a:endParaRPr lang="fr-CH" sz="2000" b="0" noProof="0" dirty="0">
            <a:effectLst/>
          </a:endParaRPr>
        </a:p>
      </dgm:t>
    </dgm:pt>
    <dgm:pt modelId="{38D47E15-9284-47EE-AECB-9BA9583125ED}" type="sibTrans" cxnId="{8C2EB10D-8459-4F1A-856C-58C3BB388D9D}">
      <dgm:prSet/>
      <dgm:spPr/>
      <dgm:t>
        <a:bodyPr/>
        <a:lstStyle/>
        <a:p>
          <a:endParaRPr lang="en-US"/>
        </a:p>
      </dgm:t>
    </dgm:pt>
    <dgm:pt modelId="{A2FB6A79-78C9-41DB-8FB0-F5422AD33DF2}" type="parTrans" cxnId="{8C2EB10D-8459-4F1A-856C-58C3BB388D9D}">
      <dgm:prSet/>
      <dgm:spPr/>
      <dgm:t>
        <a:bodyPr/>
        <a:lstStyle/>
        <a:p>
          <a:endParaRPr lang="en-US"/>
        </a:p>
      </dgm:t>
    </dgm:pt>
    <dgm:pt modelId="{0CAEBFFB-1F87-4537-8DDE-0E08AB8E2FA9}">
      <dgm:prSet phldrT="[Text]" custT="1"/>
      <dgm:spPr>
        <a:solidFill>
          <a:srgbClr val="0070C0"/>
        </a:solidFill>
      </dgm:spPr>
      <dgm:t>
        <a:bodyPr/>
        <a:lstStyle/>
        <a:p>
          <a:r>
            <a:rPr lang="fr-CH" sz="2000" b="1" noProof="0" dirty="0" smtClean="0">
              <a:solidFill>
                <a:schemeClr val="bg1"/>
              </a:solidFill>
              <a:effectLst/>
            </a:rPr>
            <a:t>Flexibilité</a:t>
          </a:r>
          <a:r>
            <a:rPr lang="fr-CH" sz="2000" noProof="0" dirty="0" smtClean="0">
              <a:solidFill>
                <a:schemeClr val="bg1"/>
              </a:solidFill>
            </a:rPr>
            <a:t/>
          </a:r>
          <a:br>
            <a:rPr lang="fr-CH" sz="2000" noProof="0" dirty="0" smtClean="0">
              <a:solidFill>
                <a:schemeClr val="bg1"/>
              </a:solidFill>
            </a:rPr>
          </a:br>
          <a:r>
            <a:rPr lang="fr-CH" sz="2000" noProof="0" dirty="0" smtClean="0">
              <a:solidFill>
                <a:schemeClr val="bg1"/>
              </a:solidFill>
            </a:rPr>
            <a:t>Les </a:t>
          </a:r>
          <a:r>
            <a:rPr lang="fr-CH" sz="2000" b="0" noProof="0" dirty="0" smtClean="0">
              <a:effectLst/>
            </a:rPr>
            <a:t>titulaires de droits peuvent sélectionner l</a:t>
          </a:r>
          <a:r>
            <a:rPr lang="fr-CH" sz="2000" noProof="0" dirty="0" smtClean="0">
              <a:solidFill>
                <a:schemeClr val="bg1"/>
              </a:solidFill>
            </a:rPr>
            <a:t>es marchés nationaux, régionaux ou internationaux sur lesquels ils souhaitent obtenir une protection</a:t>
          </a:r>
          <a:endParaRPr lang="fr-CH" sz="2000" noProof="0" dirty="0">
            <a:solidFill>
              <a:schemeClr val="bg1"/>
            </a:solidFill>
          </a:endParaRPr>
        </a:p>
      </dgm:t>
    </dgm:pt>
    <dgm:pt modelId="{5BA2C51A-D2DF-4FAC-BF70-AE5970D01544}" type="parTrans" cxnId="{44E8CC80-081D-46C8-9C8F-CE6A2391EFFB}">
      <dgm:prSet/>
      <dgm:spPr/>
      <dgm:t>
        <a:bodyPr/>
        <a:lstStyle/>
        <a:p>
          <a:endParaRPr lang="en-US"/>
        </a:p>
      </dgm:t>
    </dgm:pt>
    <dgm:pt modelId="{856E963C-AF09-4F9E-8F43-6707BC5B9EA3}" type="sibTrans" cxnId="{44E8CC80-081D-46C8-9C8F-CE6A2391EFFB}">
      <dgm:prSet/>
      <dgm:spPr/>
      <dgm:t>
        <a:bodyPr/>
        <a:lstStyle/>
        <a:p>
          <a:endParaRPr lang="en-US"/>
        </a:p>
      </dgm:t>
    </dgm:pt>
    <dgm:pt modelId="{B81932E6-DC69-454F-AAED-02C759DCCEF7}" type="pres">
      <dgm:prSet presAssocID="{965CC834-DD73-40F2-A7D3-0E47CB369C7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0BEAD3-C890-4268-BAA4-F68A9D447525}" type="pres">
      <dgm:prSet presAssocID="{E8232375-8099-478A-A663-5BF6B16AD6CD}" presName="comp" presStyleCnt="0"/>
      <dgm:spPr/>
    </dgm:pt>
    <dgm:pt modelId="{6C3B51EE-F13B-4D27-BA91-9E69719804B3}" type="pres">
      <dgm:prSet presAssocID="{E8232375-8099-478A-A663-5BF6B16AD6CD}" presName="box" presStyleLbl="node1" presStyleIdx="0" presStyleCnt="4" custScaleY="131158" custLinFactNeighborX="2752" custLinFactNeighborY="5980"/>
      <dgm:spPr/>
      <dgm:t>
        <a:bodyPr/>
        <a:lstStyle/>
        <a:p>
          <a:endParaRPr lang="en-US"/>
        </a:p>
      </dgm:t>
    </dgm:pt>
    <dgm:pt modelId="{217B1193-933B-4267-8C14-D0ED922B732D}" type="pres">
      <dgm:prSet presAssocID="{E8232375-8099-478A-A663-5BF6B16AD6CD}" presName="img" presStyleLbl="fgImgPlace1" presStyleIdx="0" presStyleCnt="4" custScaleY="106749" custLinFactNeighborX="-1517" custLinFactNeighborY="715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en-US"/>
        </a:p>
      </dgm:t>
    </dgm:pt>
    <dgm:pt modelId="{482D46A6-1FAB-4B0F-9E7F-585D5CA6A963}" type="pres">
      <dgm:prSet presAssocID="{E8232375-8099-478A-A663-5BF6B16AD6CD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4C4F20-32B5-483A-92CB-AFFE6BBB6C57}" type="pres">
      <dgm:prSet presAssocID="{38D47E15-9284-47EE-AECB-9BA9583125ED}" presName="spacer" presStyleCnt="0"/>
      <dgm:spPr/>
    </dgm:pt>
    <dgm:pt modelId="{6E776A5C-6998-42F9-AD0C-F56F3310EB1C}" type="pres">
      <dgm:prSet presAssocID="{9D0634F0-D49E-4BA8-9878-2CADA096C118}" presName="comp" presStyleCnt="0"/>
      <dgm:spPr/>
    </dgm:pt>
    <dgm:pt modelId="{4DB90663-5C14-4CBE-A0D8-ADBDEC48A6D3}" type="pres">
      <dgm:prSet presAssocID="{9D0634F0-D49E-4BA8-9878-2CADA096C118}" presName="box" presStyleLbl="node1" presStyleIdx="1" presStyleCnt="4" custScaleY="125304" custLinFactNeighborY="2977"/>
      <dgm:spPr/>
      <dgm:t>
        <a:bodyPr/>
        <a:lstStyle/>
        <a:p>
          <a:endParaRPr lang="en-US"/>
        </a:p>
      </dgm:t>
    </dgm:pt>
    <dgm:pt modelId="{05879CED-DE13-4D02-8B93-D472785095F0}" type="pres">
      <dgm:prSet presAssocID="{9D0634F0-D49E-4BA8-9878-2CADA096C118}" presName="img" presStyleLbl="fgImgPlace1" presStyleIdx="1" presStyleCnt="4" custScaleY="106749" custLinFactNeighborX="-1517" custLinFactNeighborY="1460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417" b="-10417"/>
          </a:stretch>
        </a:blipFill>
      </dgm:spPr>
      <dgm:t>
        <a:bodyPr/>
        <a:lstStyle/>
        <a:p>
          <a:endParaRPr lang="en-US"/>
        </a:p>
      </dgm:t>
    </dgm:pt>
    <dgm:pt modelId="{EF484D3B-9F37-48FC-876F-9B78BB9359F1}" type="pres">
      <dgm:prSet presAssocID="{9D0634F0-D49E-4BA8-9878-2CADA096C118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76E74-7DD4-4B3E-AB73-72DDE8B2BE92}" type="pres">
      <dgm:prSet presAssocID="{5C0BFA29-AC4D-4DE8-82AE-7536D35B0547}" presName="spacer" presStyleCnt="0"/>
      <dgm:spPr/>
    </dgm:pt>
    <dgm:pt modelId="{EC5DF173-044B-4858-AAA5-A7A7557BC9BC}" type="pres">
      <dgm:prSet presAssocID="{9984D7B2-F9C6-49AA-BE42-D33935E00E8C}" presName="comp" presStyleCnt="0"/>
      <dgm:spPr/>
    </dgm:pt>
    <dgm:pt modelId="{62EEA215-8676-4025-9AB3-B8EBF27427C4}" type="pres">
      <dgm:prSet presAssocID="{9984D7B2-F9C6-49AA-BE42-D33935E00E8C}" presName="box" presStyleLbl="node1" presStyleIdx="2" presStyleCnt="4" custScaleY="128166"/>
      <dgm:spPr/>
      <dgm:t>
        <a:bodyPr/>
        <a:lstStyle/>
        <a:p>
          <a:endParaRPr lang="en-US"/>
        </a:p>
      </dgm:t>
    </dgm:pt>
    <dgm:pt modelId="{84B94721-36CF-4EA9-9027-A5E8016F9731}" type="pres">
      <dgm:prSet presAssocID="{9984D7B2-F9C6-49AA-BE42-D33935E00E8C}" presName="img" presStyleLbl="fgImgPlace1" presStyleIdx="2" presStyleCnt="4" custScaleY="10674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en-US"/>
        </a:p>
      </dgm:t>
    </dgm:pt>
    <dgm:pt modelId="{D1C5C039-CBCB-4E8E-8BF5-9EFD0AFEA08C}" type="pres">
      <dgm:prSet presAssocID="{9984D7B2-F9C6-49AA-BE42-D33935E00E8C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78B79-F55E-4493-9553-47FB971C527E}" type="pres">
      <dgm:prSet presAssocID="{B212F2DE-6127-42CC-8A07-DC440F27C6DB}" presName="spacer" presStyleCnt="0"/>
      <dgm:spPr/>
    </dgm:pt>
    <dgm:pt modelId="{ED080F62-D5B4-4D86-9831-B614D8CA82F8}" type="pres">
      <dgm:prSet presAssocID="{0CAEBFFB-1F87-4537-8DDE-0E08AB8E2FA9}" presName="comp" presStyleCnt="0"/>
      <dgm:spPr/>
    </dgm:pt>
    <dgm:pt modelId="{FE4F7852-6752-4991-A8C8-B40E19BD714A}" type="pres">
      <dgm:prSet presAssocID="{0CAEBFFB-1F87-4537-8DDE-0E08AB8E2FA9}" presName="box" presStyleLbl="node1" presStyleIdx="3" presStyleCnt="4" custScaleY="150709"/>
      <dgm:spPr/>
      <dgm:t>
        <a:bodyPr/>
        <a:lstStyle/>
        <a:p>
          <a:endParaRPr lang="en-US"/>
        </a:p>
      </dgm:t>
    </dgm:pt>
    <dgm:pt modelId="{3B49A83E-D1D9-4673-8A3C-0E28D9B380D2}" type="pres">
      <dgm:prSet presAssocID="{0CAEBFFB-1F87-4537-8DDE-0E08AB8E2FA9}" presName="img" presStyleLbl="fgImgPlace1" presStyleIdx="3" presStyleCnt="4" custScaleY="106749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en-US"/>
        </a:p>
      </dgm:t>
    </dgm:pt>
    <dgm:pt modelId="{1D416DA1-5DC4-4B51-B55B-C7FBEF581BF4}" type="pres">
      <dgm:prSet presAssocID="{0CAEBFFB-1F87-4537-8DDE-0E08AB8E2FA9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1E0A2D-5390-419A-89B0-A1559E0F08CC}" type="presOf" srcId="{9984D7B2-F9C6-49AA-BE42-D33935E00E8C}" destId="{D1C5C039-CBCB-4E8E-8BF5-9EFD0AFEA08C}" srcOrd="1" destOrd="0" presId="urn:microsoft.com/office/officeart/2005/8/layout/vList4"/>
    <dgm:cxn modelId="{46AE7ECF-DB95-47C5-9BA0-DF5B45F381F3}" type="presOf" srcId="{9D0634F0-D49E-4BA8-9878-2CADA096C118}" destId="{EF484D3B-9F37-48FC-876F-9B78BB9359F1}" srcOrd="1" destOrd="0" presId="urn:microsoft.com/office/officeart/2005/8/layout/vList4"/>
    <dgm:cxn modelId="{7922BAB1-C16B-47B5-BD1D-68F1C2868237}" type="presOf" srcId="{965CC834-DD73-40F2-A7D3-0E47CB369C79}" destId="{B81932E6-DC69-454F-AAED-02C759DCCEF7}" srcOrd="0" destOrd="0" presId="urn:microsoft.com/office/officeart/2005/8/layout/vList4"/>
    <dgm:cxn modelId="{8C2EB10D-8459-4F1A-856C-58C3BB388D9D}" srcId="{965CC834-DD73-40F2-A7D3-0E47CB369C79}" destId="{E8232375-8099-478A-A663-5BF6B16AD6CD}" srcOrd="0" destOrd="0" parTransId="{A2FB6A79-78C9-41DB-8FB0-F5422AD33DF2}" sibTransId="{38D47E15-9284-47EE-AECB-9BA9583125ED}"/>
    <dgm:cxn modelId="{1951CD81-2D65-471D-BDE8-BA4208571F67}" srcId="{965CC834-DD73-40F2-A7D3-0E47CB369C79}" destId="{9D0634F0-D49E-4BA8-9878-2CADA096C118}" srcOrd="1" destOrd="0" parTransId="{268D137F-88F7-46F3-AA7A-0F9B47D6EF1F}" sibTransId="{5C0BFA29-AC4D-4DE8-82AE-7536D35B0547}"/>
    <dgm:cxn modelId="{44E8CC80-081D-46C8-9C8F-CE6A2391EFFB}" srcId="{965CC834-DD73-40F2-A7D3-0E47CB369C79}" destId="{0CAEBFFB-1F87-4537-8DDE-0E08AB8E2FA9}" srcOrd="3" destOrd="0" parTransId="{5BA2C51A-D2DF-4FAC-BF70-AE5970D01544}" sibTransId="{856E963C-AF09-4F9E-8F43-6707BC5B9EA3}"/>
    <dgm:cxn modelId="{C19756E5-EA8C-46C0-9FEC-4D092212FBD9}" type="presOf" srcId="{E8232375-8099-478A-A663-5BF6B16AD6CD}" destId="{6C3B51EE-F13B-4D27-BA91-9E69719804B3}" srcOrd="0" destOrd="0" presId="urn:microsoft.com/office/officeart/2005/8/layout/vList4"/>
    <dgm:cxn modelId="{330F8EDF-5320-4A7B-90F4-B6F878EF08C1}" type="presOf" srcId="{0CAEBFFB-1F87-4537-8DDE-0E08AB8E2FA9}" destId="{1D416DA1-5DC4-4B51-B55B-C7FBEF581BF4}" srcOrd="1" destOrd="0" presId="urn:microsoft.com/office/officeart/2005/8/layout/vList4"/>
    <dgm:cxn modelId="{013512F3-FDF5-4DA5-B931-77A80AAA8605}" type="presOf" srcId="{9984D7B2-F9C6-49AA-BE42-D33935E00E8C}" destId="{62EEA215-8676-4025-9AB3-B8EBF27427C4}" srcOrd="0" destOrd="0" presId="urn:microsoft.com/office/officeart/2005/8/layout/vList4"/>
    <dgm:cxn modelId="{34DAA72A-54B1-4D36-B049-557288367664}" type="presOf" srcId="{9D0634F0-D49E-4BA8-9878-2CADA096C118}" destId="{4DB90663-5C14-4CBE-A0D8-ADBDEC48A6D3}" srcOrd="0" destOrd="0" presId="urn:microsoft.com/office/officeart/2005/8/layout/vList4"/>
    <dgm:cxn modelId="{8DD0D950-2641-4037-A6F0-76C0AD4260C7}" type="presOf" srcId="{0CAEBFFB-1F87-4537-8DDE-0E08AB8E2FA9}" destId="{FE4F7852-6752-4991-A8C8-B40E19BD714A}" srcOrd="0" destOrd="0" presId="urn:microsoft.com/office/officeart/2005/8/layout/vList4"/>
    <dgm:cxn modelId="{82D980FE-6228-4D4D-9549-CB961AF6624D}" type="presOf" srcId="{E8232375-8099-478A-A663-5BF6B16AD6CD}" destId="{482D46A6-1FAB-4B0F-9E7F-585D5CA6A963}" srcOrd="1" destOrd="0" presId="urn:microsoft.com/office/officeart/2005/8/layout/vList4"/>
    <dgm:cxn modelId="{4AE6AD11-5EDD-4E73-8F17-C71D563658D4}" srcId="{965CC834-DD73-40F2-A7D3-0E47CB369C79}" destId="{9984D7B2-F9C6-49AA-BE42-D33935E00E8C}" srcOrd="2" destOrd="0" parTransId="{0D1A72EF-C543-4995-A077-CA7E075FB5EC}" sibTransId="{B212F2DE-6127-42CC-8A07-DC440F27C6DB}"/>
    <dgm:cxn modelId="{A7B13624-1D4B-49FC-A614-8827EDAEF3AF}" type="presParOf" srcId="{B81932E6-DC69-454F-AAED-02C759DCCEF7}" destId="{D50BEAD3-C890-4268-BAA4-F68A9D447525}" srcOrd="0" destOrd="0" presId="urn:microsoft.com/office/officeart/2005/8/layout/vList4"/>
    <dgm:cxn modelId="{8351943F-4E21-4550-9DE1-C4B345B5AF88}" type="presParOf" srcId="{D50BEAD3-C890-4268-BAA4-F68A9D447525}" destId="{6C3B51EE-F13B-4D27-BA91-9E69719804B3}" srcOrd="0" destOrd="0" presId="urn:microsoft.com/office/officeart/2005/8/layout/vList4"/>
    <dgm:cxn modelId="{6B3519DA-6A31-4291-9898-4A646CA68C45}" type="presParOf" srcId="{D50BEAD3-C890-4268-BAA4-F68A9D447525}" destId="{217B1193-933B-4267-8C14-D0ED922B732D}" srcOrd="1" destOrd="0" presId="urn:microsoft.com/office/officeart/2005/8/layout/vList4"/>
    <dgm:cxn modelId="{E09671B8-B9BB-4EA7-89E0-30DA3CE9760C}" type="presParOf" srcId="{D50BEAD3-C890-4268-BAA4-F68A9D447525}" destId="{482D46A6-1FAB-4B0F-9E7F-585D5CA6A963}" srcOrd="2" destOrd="0" presId="urn:microsoft.com/office/officeart/2005/8/layout/vList4"/>
    <dgm:cxn modelId="{3EAC4C6D-ACC7-4628-AF84-EF0DC0C5249B}" type="presParOf" srcId="{B81932E6-DC69-454F-AAED-02C759DCCEF7}" destId="{BC4C4F20-32B5-483A-92CB-AFFE6BBB6C57}" srcOrd="1" destOrd="0" presId="urn:microsoft.com/office/officeart/2005/8/layout/vList4"/>
    <dgm:cxn modelId="{B6801A0B-3821-4D67-97C0-9A98B21A0359}" type="presParOf" srcId="{B81932E6-DC69-454F-AAED-02C759DCCEF7}" destId="{6E776A5C-6998-42F9-AD0C-F56F3310EB1C}" srcOrd="2" destOrd="0" presId="urn:microsoft.com/office/officeart/2005/8/layout/vList4"/>
    <dgm:cxn modelId="{C19A0140-5C9D-442D-9EF4-B37F36C15C5E}" type="presParOf" srcId="{6E776A5C-6998-42F9-AD0C-F56F3310EB1C}" destId="{4DB90663-5C14-4CBE-A0D8-ADBDEC48A6D3}" srcOrd="0" destOrd="0" presId="urn:microsoft.com/office/officeart/2005/8/layout/vList4"/>
    <dgm:cxn modelId="{63F143DC-AD85-4D04-AD16-C5C866696772}" type="presParOf" srcId="{6E776A5C-6998-42F9-AD0C-F56F3310EB1C}" destId="{05879CED-DE13-4D02-8B93-D472785095F0}" srcOrd="1" destOrd="0" presId="urn:microsoft.com/office/officeart/2005/8/layout/vList4"/>
    <dgm:cxn modelId="{F4BC5E0A-82CC-4516-86EE-154E9D7F8903}" type="presParOf" srcId="{6E776A5C-6998-42F9-AD0C-F56F3310EB1C}" destId="{EF484D3B-9F37-48FC-876F-9B78BB9359F1}" srcOrd="2" destOrd="0" presId="urn:microsoft.com/office/officeart/2005/8/layout/vList4"/>
    <dgm:cxn modelId="{032F6F8B-17AA-4501-A4B2-FFE6A59FDAD4}" type="presParOf" srcId="{B81932E6-DC69-454F-AAED-02C759DCCEF7}" destId="{C6B76E74-7DD4-4B3E-AB73-72DDE8B2BE92}" srcOrd="3" destOrd="0" presId="urn:microsoft.com/office/officeart/2005/8/layout/vList4"/>
    <dgm:cxn modelId="{3FD02685-A6CC-4D41-9612-CD9EBC5CC5BC}" type="presParOf" srcId="{B81932E6-DC69-454F-AAED-02C759DCCEF7}" destId="{EC5DF173-044B-4858-AAA5-A7A7557BC9BC}" srcOrd="4" destOrd="0" presId="urn:microsoft.com/office/officeart/2005/8/layout/vList4"/>
    <dgm:cxn modelId="{5C8FD5C5-7336-4072-BDC2-AAAAC6E72965}" type="presParOf" srcId="{EC5DF173-044B-4858-AAA5-A7A7557BC9BC}" destId="{62EEA215-8676-4025-9AB3-B8EBF27427C4}" srcOrd="0" destOrd="0" presId="urn:microsoft.com/office/officeart/2005/8/layout/vList4"/>
    <dgm:cxn modelId="{22889B0D-FC3D-4244-967C-04CDE73A0928}" type="presParOf" srcId="{EC5DF173-044B-4858-AAA5-A7A7557BC9BC}" destId="{84B94721-36CF-4EA9-9027-A5E8016F9731}" srcOrd="1" destOrd="0" presId="urn:microsoft.com/office/officeart/2005/8/layout/vList4"/>
    <dgm:cxn modelId="{2BAF3099-120A-4918-B39F-C7BCB648F437}" type="presParOf" srcId="{EC5DF173-044B-4858-AAA5-A7A7557BC9BC}" destId="{D1C5C039-CBCB-4E8E-8BF5-9EFD0AFEA08C}" srcOrd="2" destOrd="0" presId="urn:microsoft.com/office/officeart/2005/8/layout/vList4"/>
    <dgm:cxn modelId="{4C537309-7D5A-4835-B99D-C4F72AE7F1F0}" type="presParOf" srcId="{B81932E6-DC69-454F-AAED-02C759DCCEF7}" destId="{A0078B79-F55E-4493-9553-47FB971C527E}" srcOrd="5" destOrd="0" presId="urn:microsoft.com/office/officeart/2005/8/layout/vList4"/>
    <dgm:cxn modelId="{3CC8D6C9-3B2B-4621-B1A1-00A54DC2C36F}" type="presParOf" srcId="{B81932E6-DC69-454F-AAED-02C759DCCEF7}" destId="{ED080F62-D5B4-4D86-9831-B614D8CA82F8}" srcOrd="6" destOrd="0" presId="urn:microsoft.com/office/officeart/2005/8/layout/vList4"/>
    <dgm:cxn modelId="{A39C680E-1CDA-4882-992E-BF1E74D7EBCC}" type="presParOf" srcId="{ED080F62-D5B4-4D86-9831-B614D8CA82F8}" destId="{FE4F7852-6752-4991-A8C8-B40E19BD714A}" srcOrd="0" destOrd="0" presId="urn:microsoft.com/office/officeart/2005/8/layout/vList4"/>
    <dgm:cxn modelId="{50544F55-53B1-4D11-BC3D-7B378C7F0B78}" type="presParOf" srcId="{ED080F62-D5B4-4D86-9831-B614D8CA82F8}" destId="{3B49A83E-D1D9-4673-8A3C-0E28D9B380D2}" srcOrd="1" destOrd="0" presId="urn:microsoft.com/office/officeart/2005/8/layout/vList4"/>
    <dgm:cxn modelId="{22743FD5-C9C2-40FA-8E92-0F26145BCC78}" type="presParOf" srcId="{ED080F62-D5B4-4D86-9831-B614D8CA82F8}" destId="{1D416DA1-5DC4-4B51-B55B-C7FBEF581BF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B51EE-F13B-4D27-BA91-9E69719804B3}">
      <dsp:nvSpPr>
        <dsp:cNvPr id="0" name=""/>
        <dsp:cNvSpPr/>
      </dsp:nvSpPr>
      <dsp:spPr>
        <a:xfrm>
          <a:off x="0" y="46010"/>
          <a:ext cx="8424936" cy="1009147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CH" sz="2000" b="1" kern="1200" noProof="0" dirty="0" smtClean="0">
              <a:solidFill>
                <a:schemeClr val="bg1"/>
              </a:solidFill>
              <a:effectLst/>
            </a:rPr>
            <a:t>Simplicité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000" b="1" kern="1200" noProof="0" dirty="0" smtClean="0">
              <a:solidFill>
                <a:schemeClr val="bg1"/>
              </a:solidFill>
              <a:effectLst/>
            </a:rPr>
            <a:t>Un seul </a:t>
          </a:r>
          <a:r>
            <a:rPr lang="fr-CH" sz="2000" b="0" kern="1200" noProof="0" dirty="0" smtClean="0">
              <a:effectLst/>
            </a:rPr>
            <a:t>dépôt en une seule langue</a:t>
          </a:r>
          <a:endParaRPr lang="fr-CH" sz="2000" b="0" kern="1200" noProof="0" dirty="0">
            <a:effectLst/>
          </a:endParaRPr>
        </a:p>
      </dsp:txBody>
      <dsp:txXfrm>
        <a:off x="1761928" y="46010"/>
        <a:ext cx="6663007" cy="1009147"/>
      </dsp:txXfrm>
    </dsp:sp>
    <dsp:sp modelId="{217B1193-933B-4267-8C14-D0ED922B732D}">
      <dsp:nvSpPr>
        <dsp:cNvPr id="0" name=""/>
        <dsp:cNvSpPr/>
      </dsp:nvSpPr>
      <dsp:spPr>
        <a:xfrm>
          <a:off x="51380" y="220072"/>
          <a:ext cx="1684987" cy="65707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B90663-5C14-4CBE-A0D8-ADBDEC48A6D3}">
      <dsp:nvSpPr>
        <dsp:cNvPr id="0" name=""/>
        <dsp:cNvSpPr/>
      </dsp:nvSpPr>
      <dsp:spPr>
        <a:xfrm>
          <a:off x="0" y="1108994"/>
          <a:ext cx="8424936" cy="964105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CH" sz="2000" b="1" kern="1200" noProof="0" dirty="0" smtClean="0">
              <a:effectLst/>
            </a:rPr>
            <a:t>Économie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000" b="0" kern="1200" noProof="0" dirty="0" smtClean="0">
              <a:effectLst/>
            </a:rPr>
            <a:t>Paiement d’une seule série de taxes, dans une seule monnaie </a:t>
          </a:r>
          <a:endParaRPr lang="fr-CH" sz="2000" b="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61928" y="1108994"/>
        <a:ext cx="6663007" cy="964105"/>
      </dsp:txXfrm>
    </dsp:sp>
    <dsp:sp modelId="{05879CED-DE13-4D02-8B93-D472785095F0}">
      <dsp:nvSpPr>
        <dsp:cNvPr id="0" name=""/>
        <dsp:cNvSpPr/>
      </dsp:nvSpPr>
      <dsp:spPr>
        <a:xfrm>
          <a:off x="51380" y="1248591"/>
          <a:ext cx="1684987" cy="657072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417" b="-10417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EA215-8676-4025-9AB3-B8EBF27427C4}">
      <dsp:nvSpPr>
        <dsp:cNvPr id="0" name=""/>
        <dsp:cNvSpPr/>
      </dsp:nvSpPr>
      <dsp:spPr>
        <a:xfrm>
          <a:off x="0" y="2127135"/>
          <a:ext cx="8424936" cy="986126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CH" sz="2000" b="1" u="none" kern="1200" noProof="0" dirty="0" smtClean="0">
              <a:effectLst/>
            </a:rPr>
            <a:t>Efficacité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CH" sz="2000" kern="1200" noProof="0" dirty="0" smtClean="0"/>
            <a:t>Gestion centralisée de l’enregistrement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000" kern="1200" noProof="0" dirty="0" smtClean="0"/>
            <a:t>(un renouvellement, une inscription de tout changement)</a:t>
          </a:r>
          <a:endParaRPr lang="fr-CH" sz="2000" b="1" u="none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61928" y="2127135"/>
        <a:ext cx="6663007" cy="986126"/>
      </dsp:txXfrm>
    </dsp:sp>
    <dsp:sp modelId="{84B94721-36CF-4EA9-9027-A5E8016F9731}">
      <dsp:nvSpPr>
        <dsp:cNvPr id="0" name=""/>
        <dsp:cNvSpPr/>
      </dsp:nvSpPr>
      <dsp:spPr>
        <a:xfrm>
          <a:off x="76941" y="2291662"/>
          <a:ext cx="1684987" cy="65707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4F7852-6752-4991-A8C8-B40E19BD714A}">
      <dsp:nvSpPr>
        <dsp:cNvPr id="0" name=""/>
        <dsp:cNvSpPr/>
      </dsp:nvSpPr>
      <dsp:spPr>
        <a:xfrm>
          <a:off x="0" y="3190203"/>
          <a:ext cx="8424936" cy="1159575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000" b="1" kern="1200" noProof="0" dirty="0" smtClean="0">
              <a:solidFill>
                <a:schemeClr val="bg1"/>
              </a:solidFill>
              <a:effectLst/>
            </a:rPr>
            <a:t>Flexibilité</a:t>
          </a:r>
          <a:r>
            <a:rPr lang="fr-CH" sz="2000" kern="1200" noProof="0" dirty="0" smtClean="0">
              <a:solidFill>
                <a:schemeClr val="bg1"/>
              </a:solidFill>
            </a:rPr>
            <a:t/>
          </a:r>
          <a:br>
            <a:rPr lang="fr-CH" sz="2000" kern="1200" noProof="0" dirty="0" smtClean="0">
              <a:solidFill>
                <a:schemeClr val="bg1"/>
              </a:solidFill>
            </a:rPr>
          </a:br>
          <a:r>
            <a:rPr lang="fr-CH" sz="2000" kern="1200" noProof="0" dirty="0" smtClean="0">
              <a:solidFill>
                <a:schemeClr val="bg1"/>
              </a:solidFill>
            </a:rPr>
            <a:t>Les </a:t>
          </a:r>
          <a:r>
            <a:rPr lang="fr-CH" sz="2000" b="0" kern="1200" noProof="0" dirty="0" smtClean="0">
              <a:effectLst/>
            </a:rPr>
            <a:t>titulaires de droits peuvent sélectionner l</a:t>
          </a:r>
          <a:r>
            <a:rPr lang="fr-CH" sz="2000" kern="1200" noProof="0" dirty="0" smtClean="0">
              <a:solidFill>
                <a:schemeClr val="bg1"/>
              </a:solidFill>
            </a:rPr>
            <a:t>es marchés nationaux, régionaux ou internationaux sur lesquels ils souhaitent obtenir une protection</a:t>
          </a:r>
          <a:endParaRPr lang="fr-CH" sz="2000" kern="1200" noProof="0" dirty="0">
            <a:solidFill>
              <a:schemeClr val="bg1"/>
            </a:solidFill>
          </a:endParaRPr>
        </a:p>
      </dsp:txBody>
      <dsp:txXfrm>
        <a:off x="1761928" y="3190203"/>
        <a:ext cx="6663007" cy="1159575"/>
      </dsp:txXfrm>
    </dsp:sp>
    <dsp:sp modelId="{3B49A83E-D1D9-4673-8A3C-0E28D9B380D2}">
      <dsp:nvSpPr>
        <dsp:cNvPr id="0" name=""/>
        <dsp:cNvSpPr/>
      </dsp:nvSpPr>
      <dsp:spPr>
        <a:xfrm>
          <a:off x="76941" y="3441455"/>
          <a:ext cx="1684987" cy="65707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AE15F-0AF7-4D01-81CD-6DBDBAA2FB7C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C6377-E22E-4075-A2D8-F16538712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26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altLang="en-US" noProof="0" dirty="0" smtClean="0">
              <a:ea typeface="ＭＳ Ｐゴシック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29096D36-0A88-4639-8DBD-1B4EA51D25AE}" type="slidenum">
              <a:rPr lang="en-US" altLang="en-US" smtClean="0">
                <a:latin typeface="Arial" pitchFamily="34" charset="0"/>
                <a:cs typeface="Arial" pitchFamily="34" charset="0"/>
              </a:rPr>
              <a:pPr algn="r" eaLnBrk="1" hangingPunct="1">
                <a:spcBef>
                  <a:spcPct val="50000"/>
                </a:spcBef>
              </a:pPr>
              <a:t>6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709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CH" altLang="en-US" sz="1200" noProof="0" dirty="0" smtClean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44445-D401-4793-AE39-0C75F1B11C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51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72B867-4478-4AEE-AE61-DBF557FB676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190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050"/>
          <p:cNvSpPr>
            <a:spLocks noGrp="1" noChangeArrowheads="1"/>
          </p:cNvSpPr>
          <p:nvPr>
            <p:ph type="body" idx="1"/>
          </p:nvPr>
        </p:nvSpPr>
        <p:spPr>
          <a:xfrm>
            <a:off x="1076268" y="4356307"/>
            <a:ext cx="4703865" cy="4417723"/>
          </a:xfrm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75779" name="Rectangle 205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8825" cy="3425825"/>
          </a:xfrm>
          <a:ln cap="flat"/>
        </p:spPr>
      </p:sp>
    </p:spTree>
    <p:extLst>
      <p:ext uri="{BB962C8B-B14F-4D97-AF65-F5344CB8AC3E}">
        <p14:creationId xmlns:p14="http://schemas.microsoft.com/office/powerpoint/2010/main" val="3863357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sz="1200" b="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sz="1200" b="0" kern="1200" baseline="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sz="1200" b="0" kern="1200" baseline="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44445-D401-4793-AE39-0C75F1B11C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08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72B867-4478-4AEE-AE61-DBF557FB676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120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32609A-E513-4899-BB29-0077BE13618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54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EDF249-B6C1-4CAC-B626-269F80D735A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88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050"/>
          <p:cNvSpPr>
            <a:spLocks noGrp="1" noChangeArrowheads="1"/>
          </p:cNvSpPr>
          <p:nvPr>
            <p:ph type="body" idx="1"/>
          </p:nvPr>
        </p:nvSpPr>
        <p:spPr>
          <a:xfrm>
            <a:off x="1076268" y="4356307"/>
            <a:ext cx="4703865" cy="4417723"/>
          </a:xfrm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1747" name="Rectangle 205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8825" cy="3425825"/>
          </a:xfrm>
          <a:ln cap="flat"/>
        </p:spPr>
      </p:sp>
    </p:spTree>
    <p:extLst>
      <p:ext uri="{BB962C8B-B14F-4D97-AF65-F5344CB8AC3E}">
        <p14:creationId xmlns:p14="http://schemas.microsoft.com/office/powerpoint/2010/main" val="1432398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44445-D401-4793-AE39-0C75F1B11C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21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44445-D401-4793-AE39-0C75F1B11C8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4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43DA0A-8A90-4AF6-93F7-1B3065AFFD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46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4A6E14-227E-405B-88C3-1126812D7E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5152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EC0DE1-C11E-4E3C-B6E1-8AB59779B7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26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BE9FC6-1117-4345-9593-EA0849B078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95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0528B6-6C0E-4670-B718-AF919A6915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3288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372F41-79A5-468C-B9BD-80407EB98A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207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E1A787-CDEC-4922-987C-B97EB1AD05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86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F8449B-CB92-40DE-9795-0930F85A10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987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5C51DA-CCDF-41B3-83B6-8AD5F4F5F5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2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9DA783-F953-4552-8163-D5A058530D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290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142091C1-F6FA-467B-8307-42F02553086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r" descr="  "/>
          <p:cNvSpPr txBox="1"/>
          <p:nvPr userDrawn="1"/>
        </p:nvSpPr>
        <p:spPr>
          <a:xfrm>
            <a:off x="0" y="65379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  </a:t>
            </a:r>
            <a:endParaRPr lang="en-US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madrid/f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s://www.wipo.int/newsletters/en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wipo.int/madrid/fr/customerservic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hague/fr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4937125" cy="1333500"/>
          </a:xfrm>
          <a:noFill/>
          <a:ln/>
        </p:spPr>
        <p:txBody>
          <a:bodyPr/>
          <a:lstStyle/>
          <a:p>
            <a:r>
              <a:rPr lang="fr-CH" alt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Les systèmes de Madrid et La Haye</a:t>
            </a:r>
            <a:r>
              <a:rPr lang="fr-CH" altLang="en-US" sz="2600" dirty="0" smtClean="0">
                <a:solidFill>
                  <a:srgbClr val="00408C"/>
                </a:solidFill>
                <a:ea typeface="ヒラギノ角ゴ Pro W3" pitchFamily="1" charset="-128"/>
              </a:rPr>
              <a:t> </a:t>
            </a:r>
            <a:endParaRPr lang="fr-CH" altLang="en-US" sz="26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249988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0" hangingPunct="0">
              <a:lnSpc>
                <a:spcPct val="40000"/>
              </a:lnSpc>
            </a:pPr>
            <a:r>
              <a:rPr lang="fr-CH" altLang="en-US" sz="1300" dirty="0" smtClean="0">
                <a:solidFill>
                  <a:srgbClr val="3399FF"/>
                </a:solidFill>
                <a:latin typeface="Arial Black" panose="020B0A04020102020204" pitchFamily="34" charset="0"/>
                <a:ea typeface="ヒラギノ角ゴ Pro W3" pitchFamily="1" charset="-128"/>
              </a:rPr>
              <a:t>Alger</a:t>
            </a:r>
            <a:endParaRPr lang="fr-CH" altLang="en-US" sz="1300" dirty="0">
              <a:solidFill>
                <a:srgbClr val="3399FF"/>
              </a:solidFill>
              <a:latin typeface="Arial Black" panose="020B0A04020102020204" pitchFamily="34" charset="0"/>
              <a:ea typeface="ヒラギノ角ゴ Pro W3" pitchFamily="1" charset="-128"/>
            </a:endParaRPr>
          </a:p>
          <a:p>
            <a:pPr eaLnBrk="0" hangingPunct="0">
              <a:lnSpc>
                <a:spcPct val="40000"/>
              </a:lnSpc>
            </a:pPr>
            <a:r>
              <a:rPr lang="fr-CH" altLang="en-US" sz="1300" dirty="0" smtClean="0">
                <a:solidFill>
                  <a:srgbClr val="3399FF"/>
                </a:solidFill>
                <a:latin typeface="Arial Black" panose="020B0A04020102020204" pitchFamily="34" charset="0"/>
                <a:ea typeface="ヒラギノ角ゴ Pro W3" pitchFamily="1" charset="-128"/>
              </a:rPr>
              <a:t>26 Novembre</a:t>
            </a:r>
            <a:endParaRPr lang="fr-CH" altLang="en-US" sz="1300" dirty="0">
              <a:solidFill>
                <a:srgbClr val="3399FF"/>
              </a:solidFill>
              <a:latin typeface="Arial Black" panose="020B0A04020102020204" pitchFamily="34" charset="0"/>
              <a:ea typeface="ヒラギノ角ゴ Pro W3" pitchFamily="1" charset="-128"/>
            </a:endParaRPr>
          </a:p>
          <a:p>
            <a:pPr eaLnBrk="0" hangingPunct="0">
              <a:lnSpc>
                <a:spcPct val="40000"/>
              </a:lnSpc>
            </a:pPr>
            <a:r>
              <a:rPr lang="fr-CH" altLang="en-US" sz="1300" dirty="0" smtClean="0">
                <a:solidFill>
                  <a:srgbClr val="3399FF"/>
                </a:solidFill>
                <a:latin typeface="Arial Black" panose="020B0A04020102020204" pitchFamily="34" charset="0"/>
                <a:ea typeface="ヒラギノ角ゴ Pro W3" pitchFamily="1" charset="-128"/>
              </a:rPr>
              <a:t>2019</a:t>
            </a:r>
            <a:endParaRPr lang="fr-CH" altLang="en-US" sz="1300" dirty="0">
              <a:solidFill>
                <a:srgbClr val="3399FF"/>
              </a:solidFill>
              <a:latin typeface="Arial Black" panose="020B0A04020102020204" pitchFamily="34" charset="0"/>
              <a:ea typeface="ヒラギノ角ゴ Pro W3" pitchFamily="1" charset="-128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CH" alt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Marina Foschi, Juriste </a:t>
            </a:r>
            <a:endParaRPr lang="fr-CH" alt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395536" y="188640"/>
            <a:ext cx="8229600" cy="9937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kern="0" dirty="0" smtClean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Services en ligne</a:t>
            </a:r>
            <a:endParaRPr lang="fr-FR" kern="0" dirty="0">
              <a:solidFill>
                <a:srgbClr val="0070C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905000"/>
            <a:ext cx="8947265" cy="339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0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60" y="-9828"/>
            <a:ext cx="8229600" cy="1143000"/>
          </a:xfrm>
        </p:spPr>
        <p:txBody>
          <a:bodyPr/>
          <a:lstStyle/>
          <a:p>
            <a:pPr algn="ctr"/>
            <a:r>
              <a:rPr lang="fr-CH" dirty="0" smtClean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Tenez-vous à jour sur le </a:t>
            </a:r>
            <a:br>
              <a:rPr lang="fr-CH" dirty="0" smtClean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CH" dirty="0" smtClean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Système de Madrid </a:t>
            </a:r>
            <a:endParaRPr lang="fr-CH" dirty="0">
              <a:solidFill>
                <a:srgbClr val="0070C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60" y="1268760"/>
            <a:ext cx="8229600" cy="4267201"/>
          </a:xfrm>
        </p:spPr>
        <p:txBody>
          <a:bodyPr/>
          <a:lstStyle/>
          <a:p>
            <a:r>
              <a:rPr lang="fr-CH" dirty="0" smtClean="0">
                <a:ea typeface="Verdana" panose="020B0604030504040204" pitchFamily="34" charset="0"/>
                <a:cs typeface="Verdana" panose="020B0604030504040204" pitchFamily="34" charset="0"/>
              </a:rPr>
              <a:t>La page web du système de Madrid </a:t>
            </a:r>
            <a:r>
              <a:rPr lang="fr-CH" dirty="0" smtClean="0"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http://www.wipo.int/madrid/fr/</a:t>
            </a:r>
            <a:endParaRPr lang="fr-CH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1200"/>
              </a:spcBef>
            </a:pPr>
            <a:endParaRPr lang="fr-CH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1200"/>
              </a:spcBef>
            </a:pPr>
            <a:r>
              <a:rPr lang="fr-CH" dirty="0" smtClean="0">
                <a:ea typeface="Verdana" panose="020B0604030504040204" pitchFamily="34" charset="0"/>
                <a:cs typeface="Verdana" panose="020B0604030504040204" pitchFamily="34" charset="0"/>
              </a:rPr>
              <a:t>Abonnez-vous à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CH" dirty="0" smtClean="0">
                <a:solidFill>
                  <a:schemeClr val="bg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fr-CH" u="sng" dirty="0" smtClean="0">
                <a:solidFill>
                  <a:schemeClr val="bg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Avis </a:t>
            </a:r>
            <a:r>
              <a:rPr lang="fr-CH" u="sng" dirty="0">
                <a:solidFill>
                  <a:schemeClr val="bg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relatifs au système de Madrid</a:t>
            </a:r>
            <a:r>
              <a:rPr lang="fr-CH" b="1" dirty="0">
                <a:solidFill>
                  <a:schemeClr val="bg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fr-CH" dirty="0">
                <a:ea typeface="Verdana" panose="020B0604030504040204" pitchFamily="34" charset="0"/>
                <a:cs typeface="Verdana" panose="020B0604030504040204" pitchFamily="34" charset="0"/>
              </a:rPr>
              <a:t>nos mises à jour </a:t>
            </a:r>
            <a:r>
              <a:rPr lang="fr-CH" dirty="0" smtClean="0">
                <a:ea typeface="Verdana" panose="020B0604030504040204" pitchFamily="34" charset="0"/>
                <a:cs typeface="Verdana" panose="020B0604030504040204" pitchFamily="34" charset="0"/>
              </a:rPr>
              <a:t>	sur </a:t>
            </a:r>
            <a:r>
              <a:rPr lang="fr-CH" dirty="0">
                <a:ea typeface="Verdana" panose="020B0604030504040204" pitchFamily="34" charset="0"/>
                <a:cs typeface="Verdana" panose="020B0604030504040204" pitchFamily="34" charset="0"/>
              </a:rPr>
              <a:t>les </a:t>
            </a:r>
            <a:r>
              <a:rPr lang="fr-CH" dirty="0" smtClean="0">
                <a:ea typeface="Verdana" panose="020B0604030504040204" pitchFamily="34" charset="0"/>
                <a:cs typeface="Verdana" panose="020B0604030504040204" pitchFamily="34" charset="0"/>
              </a:rPr>
              <a:t>nouveaux éléments </a:t>
            </a:r>
            <a:r>
              <a:rPr lang="fr-CH" dirty="0">
                <a:ea typeface="Verdana" panose="020B0604030504040204" pitchFamily="34" charset="0"/>
                <a:cs typeface="Verdana" panose="020B0604030504040204" pitchFamily="34" charset="0"/>
              </a:rPr>
              <a:t>du cadre </a:t>
            </a:r>
            <a:r>
              <a:rPr lang="fr-CH" dirty="0" smtClean="0">
                <a:ea typeface="Verdana" panose="020B0604030504040204" pitchFamily="34" charset="0"/>
                <a:cs typeface="Verdana" panose="020B0604030504040204" pitchFamily="34" charset="0"/>
              </a:rPr>
              <a:t>juridique</a:t>
            </a:r>
          </a:p>
          <a:p>
            <a:pPr marL="360363" indent="0" defTabSz="346075">
              <a:buNone/>
            </a:pPr>
            <a:endParaRPr lang="fr-CH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1200"/>
              </a:spcBef>
            </a:pPr>
            <a:r>
              <a:rPr lang="fr-CH" dirty="0" smtClean="0"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Madrid </a:t>
            </a:r>
            <a:r>
              <a:rPr lang="fr-CH" dirty="0" err="1" smtClean="0"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Highlights</a:t>
            </a:r>
            <a:r>
              <a:rPr lang="fr-CH" dirty="0" smtClean="0">
                <a:ea typeface="Verdana" panose="020B0604030504040204" pitchFamily="34" charset="0"/>
                <a:cs typeface="Verdana" panose="020B0604030504040204" pitchFamily="34" charset="0"/>
              </a:rPr>
              <a:t>,  </a:t>
            </a:r>
          </a:p>
          <a:p>
            <a:pPr marL="0" indent="0">
              <a:buNone/>
            </a:pPr>
            <a:r>
              <a:rPr lang="fr-CH" dirty="0" smtClean="0">
                <a:ea typeface="Verdana" panose="020B0604030504040204" pitchFamily="34" charset="0"/>
                <a:cs typeface="Verdana" panose="020B0604030504040204" pitchFamily="34" charset="0"/>
              </a:rPr>
              <a:t>    notre bulletin</a:t>
            </a:r>
          </a:p>
          <a:p>
            <a:pPr marL="0" indent="0" defTabSz="346075">
              <a:buNone/>
            </a:pPr>
            <a:r>
              <a:rPr lang="fr-CH" dirty="0" smtClean="0">
                <a:ea typeface="Verdana" panose="020B0604030504040204" pitchFamily="34" charset="0"/>
                <a:cs typeface="Verdana" panose="020B0604030504040204" pitchFamily="34" charset="0"/>
              </a:rPr>
              <a:t>	d’informations</a:t>
            </a:r>
          </a:p>
          <a:p>
            <a:pPr marL="0" indent="0" defTabSz="346075">
              <a:buNone/>
            </a:pPr>
            <a:r>
              <a:rPr lang="fr-CH" dirty="0" smtClean="0">
                <a:ea typeface="Verdana" panose="020B0604030504040204" pitchFamily="34" charset="0"/>
                <a:cs typeface="Verdana" panose="020B0604030504040204" pitchFamily="34" charset="0"/>
              </a:rPr>
              <a:t>	trimestriel </a:t>
            </a:r>
          </a:p>
          <a:p>
            <a:pPr marL="0" indent="0" defTabSz="346075">
              <a:buNone/>
            </a:pPr>
            <a:endParaRPr lang="fr-CH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defTabSz="346075">
              <a:buNone/>
            </a:pPr>
            <a:r>
              <a:rPr lang="fr-CH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CH" altLang="en-US" dirty="0" smtClean="0">
                <a:solidFill>
                  <a:srgbClr val="000000"/>
                </a:solidFill>
              </a:rPr>
              <a:t> </a:t>
            </a:r>
            <a:endParaRPr lang="fr-CH" alt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77072"/>
            <a:ext cx="3746864" cy="263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7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Service à la </a:t>
            </a:r>
            <a:r>
              <a:rPr lang="en-US" dirty="0" err="1" smtClean="0">
                <a:solidFill>
                  <a:srgbClr val="0070C0"/>
                </a:solidFill>
              </a:rPr>
              <a:t>clientèle</a:t>
            </a:r>
            <a:r>
              <a:rPr lang="en-US" dirty="0" smtClean="0">
                <a:solidFill>
                  <a:srgbClr val="0070C0"/>
                </a:solidFill>
              </a:rPr>
              <a:t> du </a:t>
            </a:r>
            <a:r>
              <a:rPr lang="en-US" dirty="0" err="1" smtClean="0">
                <a:solidFill>
                  <a:srgbClr val="0070C0"/>
                </a:solidFill>
              </a:rPr>
              <a:t>Système</a:t>
            </a:r>
            <a:r>
              <a:rPr lang="en-US" dirty="0" smtClean="0">
                <a:solidFill>
                  <a:srgbClr val="0070C0"/>
                </a:solidFill>
              </a:rPr>
              <a:t> de Madrid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www.wipo.int/madrid/fr/customerservice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06299"/>
            <a:ext cx="5544616" cy="429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96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4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11561" y="2925048"/>
            <a:ext cx="8064896" cy="1728192"/>
          </a:xfrm>
          <a:noFill/>
        </p:spPr>
        <p:txBody>
          <a:bodyPr/>
          <a:lstStyle/>
          <a:p>
            <a:pPr algn="ctr">
              <a:buClr>
                <a:srgbClr val="00B0F0"/>
              </a:buClr>
            </a:pPr>
            <a:r>
              <a:rPr lang="fr-FR" altLang="en-US" b="1" dirty="0" smtClean="0">
                <a:solidFill>
                  <a:srgbClr val="0065B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Le Système de La Haye </a:t>
            </a:r>
            <a:br>
              <a:rPr lang="fr-FR" altLang="en-US" b="1" dirty="0" smtClean="0">
                <a:solidFill>
                  <a:srgbClr val="0065B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en-US" b="1" dirty="0" smtClean="0">
                <a:solidFill>
                  <a:srgbClr val="0065B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pour l’enregistrement international des dessins et modèles industriels</a:t>
            </a:r>
            <a:endParaRPr lang="en-US" altLang="en-US" b="1" dirty="0" smtClean="0">
              <a:solidFill>
                <a:srgbClr val="0065B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9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Union de La </a:t>
            </a:r>
            <a:r>
              <a:rPr lang="en-US" sz="3000" dirty="0" err="1" smtClean="0"/>
              <a:t>Haye</a:t>
            </a:r>
            <a:endParaRPr lang="en-US" sz="3000" dirty="0"/>
          </a:p>
        </p:txBody>
      </p:sp>
      <p:grpSp>
        <p:nvGrpSpPr>
          <p:cNvPr id="3" name="Group 2"/>
          <p:cNvGrpSpPr/>
          <p:nvPr/>
        </p:nvGrpSpPr>
        <p:grpSpPr>
          <a:xfrm>
            <a:off x="287015" y="1268760"/>
            <a:ext cx="8933186" cy="4680520"/>
            <a:chOff x="197293" y="1890316"/>
            <a:chExt cx="15624369" cy="7884000"/>
          </a:xfrm>
        </p:grpSpPr>
        <p:grpSp>
          <p:nvGrpSpPr>
            <p:cNvPr id="4" name="Group 3"/>
            <p:cNvGrpSpPr/>
            <p:nvPr/>
          </p:nvGrpSpPr>
          <p:grpSpPr>
            <a:xfrm>
              <a:off x="197293" y="1890316"/>
              <a:ext cx="15624369" cy="7884000"/>
              <a:chOff x="197293" y="1890316"/>
              <a:chExt cx="15624369" cy="7884000"/>
            </a:xfrm>
          </p:grpSpPr>
          <p:sp>
            <p:nvSpPr>
              <p:cNvPr id="6" name="Freeform 249"/>
              <p:cNvSpPr>
                <a:spLocks noChangeAspect="1"/>
              </p:cNvSpPr>
              <p:nvPr/>
            </p:nvSpPr>
            <p:spPr bwMode="auto">
              <a:xfrm>
                <a:off x="14691660" y="7531029"/>
                <a:ext cx="62364" cy="51987"/>
              </a:xfrm>
              <a:custGeom>
                <a:avLst/>
                <a:gdLst>
                  <a:gd name="T0" fmla="*/ 18 w 24"/>
                  <a:gd name="T1" fmla="*/ 24 h 18"/>
                  <a:gd name="T2" fmla="*/ 24 w 24"/>
                  <a:gd name="T3" fmla="*/ 0 h 18"/>
                  <a:gd name="T4" fmla="*/ 6 w 24"/>
                  <a:gd name="T5" fmla="*/ 24 h 18"/>
                  <a:gd name="T6" fmla="*/ 0 w 24"/>
                  <a:gd name="T7" fmla="*/ 37 h 18"/>
                  <a:gd name="T8" fmla="*/ 18 w 24"/>
                  <a:gd name="T9" fmla="*/ 24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18" y="12"/>
                    </a:moveTo>
                    <a:lnTo>
                      <a:pt x="24" y="0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Freeform 6"/>
              <p:cNvSpPr>
                <a:spLocks noChangeAspect="1"/>
              </p:cNvSpPr>
              <p:nvPr/>
            </p:nvSpPr>
            <p:spPr bwMode="auto">
              <a:xfrm>
                <a:off x="3728638" y="9633947"/>
                <a:ext cx="140319" cy="140369"/>
              </a:xfrm>
              <a:custGeom>
                <a:avLst/>
                <a:gdLst>
                  <a:gd name="T0" fmla="*/ 36 w 54"/>
                  <a:gd name="T1" fmla="*/ 14 h 48"/>
                  <a:gd name="T2" fmla="*/ 42 w 54"/>
                  <a:gd name="T3" fmla="*/ 54 h 48"/>
                  <a:gd name="T4" fmla="*/ 54 w 54"/>
                  <a:gd name="T5" fmla="*/ 111 h 48"/>
                  <a:gd name="T6" fmla="*/ 48 w 54"/>
                  <a:gd name="T7" fmla="*/ 98 h 48"/>
                  <a:gd name="T8" fmla="*/ 42 w 54"/>
                  <a:gd name="T9" fmla="*/ 111 h 48"/>
                  <a:gd name="T10" fmla="*/ 24 w 54"/>
                  <a:gd name="T11" fmla="*/ 98 h 48"/>
                  <a:gd name="T12" fmla="*/ 18 w 54"/>
                  <a:gd name="T13" fmla="*/ 98 h 48"/>
                  <a:gd name="T14" fmla="*/ 0 w 54"/>
                  <a:gd name="T15" fmla="*/ 98 h 48"/>
                  <a:gd name="T16" fmla="*/ 6 w 54"/>
                  <a:gd name="T17" fmla="*/ 83 h 48"/>
                  <a:gd name="T18" fmla="*/ 12 w 54"/>
                  <a:gd name="T19" fmla="*/ 83 h 48"/>
                  <a:gd name="T20" fmla="*/ 18 w 54"/>
                  <a:gd name="T21" fmla="*/ 83 h 48"/>
                  <a:gd name="T22" fmla="*/ 24 w 54"/>
                  <a:gd name="T23" fmla="*/ 83 h 48"/>
                  <a:gd name="T24" fmla="*/ 12 w 54"/>
                  <a:gd name="T25" fmla="*/ 83 h 48"/>
                  <a:gd name="T26" fmla="*/ 24 w 54"/>
                  <a:gd name="T27" fmla="*/ 83 h 48"/>
                  <a:gd name="T28" fmla="*/ 30 w 54"/>
                  <a:gd name="T29" fmla="*/ 83 h 48"/>
                  <a:gd name="T30" fmla="*/ 42 w 54"/>
                  <a:gd name="T31" fmla="*/ 98 h 48"/>
                  <a:gd name="T32" fmla="*/ 42 w 54"/>
                  <a:gd name="T33" fmla="*/ 98 h 48"/>
                  <a:gd name="T34" fmla="*/ 24 w 54"/>
                  <a:gd name="T35" fmla="*/ 69 h 48"/>
                  <a:gd name="T36" fmla="*/ 30 w 54"/>
                  <a:gd name="T37" fmla="*/ 42 h 48"/>
                  <a:gd name="T38" fmla="*/ 18 w 54"/>
                  <a:gd name="T39" fmla="*/ 42 h 48"/>
                  <a:gd name="T40" fmla="*/ 12 w 54"/>
                  <a:gd name="T41" fmla="*/ 14 h 48"/>
                  <a:gd name="T42" fmla="*/ 18 w 54"/>
                  <a:gd name="T43" fmla="*/ 0 h 48"/>
                  <a:gd name="T44" fmla="*/ 36 w 54"/>
                  <a:gd name="T45" fmla="*/ 14 h 4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4" h="48">
                    <a:moveTo>
                      <a:pt x="36" y="6"/>
                    </a:moveTo>
                    <a:lnTo>
                      <a:pt x="42" y="24"/>
                    </a:lnTo>
                    <a:lnTo>
                      <a:pt x="54" y="48"/>
                    </a:lnTo>
                    <a:lnTo>
                      <a:pt x="48" y="42"/>
                    </a:lnTo>
                    <a:lnTo>
                      <a:pt x="42" y="48"/>
                    </a:lnTo>
                    <a:lnTo>
                      <a:pt x="24" y="42"/>
                    </a:lnTo>
                    <a:lnTo>
                      <a:pt x="18" y="42"/>
                    </a:lnTo>
                    <a:lnTo>
                      <a:pt x="0" y="42"/>
                    </a:lnTo>
                    <a:lnTo>
                      <a:pt x="6" y="36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24" y="36"/>
                    </a:lnTo>
                    <a:lnTo>
                      <a:pt x="12" y="36"/>
                    </a:lnTo>
                    <a:lnTo>
                      <a:pt x="24" y="36"/>
                    </a:lnTo>
                    <a:lnTo>
                      <a:pt x="30" y="36"/>
                    </a:lnTo>
                    <a:lnTo>
                      <a:pt x="42" y="42"/>
                    </a:lnTo>
                    <a:lnTo>
                      <a:pt x="24" y="30"/>
                    </a:lnTo>
                    <a:lnTo>
                      <a:pt x="30" y="18"/>
                    </a:lnTo>
                    <a:lnTo>
                      <a:pt x="18" y="18"/>
                    </a:lnTo>
                    <a:lnTo>
                      <a:pt x="12" y="6"/>
                    </a:lnTo>
                    <a:lnTo>
                      <a:pt x="18" y="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Freeform 7"/>
              <p:cNvSpPr>
                <a:spLocks noChangeAspect="1"/>
              </p:cNvSpPr>
              <p:nvPr/>
            </p:nvSpPr>
            <p:spPr bwMode="auto">
              <a:xfrm>
                <a:off x="199892" y="2558365"/>
                <a:ext cx="1605866" cy="857805"/>
              </a:xfrm>
              <a:custGeom>
                <a:avLst/>
                <a:gdLst>
                  <a:gd name="T0" fmla="*/ 539 w 610"/>
                  <a:gd name="T1" fmla="*/ 589 h 293"/>
                  <a:gd name="T2" fmla="*/ 504 w 610"/>
                  <a:gd name="T3" fmla="*/ 494 h 293"/>
                  <a:gd name="T4" fmla="*/ 497 w 610"/>
                  <a:gd name="T5" fmla="*/ 439 h 293"/>
                  <a:gd name="T6" fmla="*/ 539 w 610"/>
                  <a:gd name="T7" fmla="*/ 303 h 293"/>
                  <a:gd name="T8" fmla="*/ 642 w 610"/>
                  <a:gd name="T9" fmla="*/ 112 h 293"/>
                  <a:gd name="T10" fmla="*/ 576 w 610"/>
                  <a:gd name="T11" fmla="*/ 42 h 293"/>
                  <a:gd name="T12" fmla="*/ 511 w 610"/>
                  <a:gd name="T13" fmla="*/ 14 h 293"/>
                  <a:gd name="T14" fmla="*/ 491 w 610"/>
                  <a:gd name="T15" fmla="*/ 0 h 293"/>
                  <a:gd name="T16" fmla="*/ 432 w 610"/>
                  <a:gd name="T17" fmla="*/ 29 h 293"/>
                  <a:gd name="T18" fmla="*/ 360 w 610"/>
                  <a:gd name="T19" fmla="*/ 69 h 293"/>
                  <a:gd name="T20" fmla="*/ 297 w 610"/>
                  <a:gd name="T21" fmla="*/ 150 h 293"/>
                  <a:gd name="T22" fmla="*/ 321 w 610"/>
                  <a:gd name="T23" fmla="*/ 194 h 293"/>
                  <a:gd name="T24" fmla="*/ 303 w 610"/>
                  <a:gd name="T25" fmla="*/ 205 h 293"/>
                  <a:gd name="T26" fmla="*/ 237 w 610"/>
                  <a:gd name="T27" fmla="*/ 205 h 293"/>
                  <a:gd name="T28" fmla="*/ 182 w 610"/>
                  <a:gd name="T29" fmla="*/ 259 h 293"/>
                  <a:gd name="T30" fmla="*/ 261 w 610"/>
                  <a:gd name="T31" fmla="*/ 259 h 293"/>
                  <a:gd name="T32" fmla="*/ 182 w 610"/>
                  <a:gd name="T33" fmla="*/ 329 h 293"/>
                  <a:gd name="T34" fmla="*/ 164 w 610"/>
                  <a:gd name="T35" fmla="*/ 342 h 293"/>
                  <a:gd name="T36" fmla="*/ 115 w 610"/>
                  <a:gd name="T37" fmla="*/ 384 h 293"/>
                  <a:gd name="T38" fmla="*/ 115 w 610"/>
                  <a:gd name="T39" fmla="*/ 412 h 293"/>
                  <a:gd name="T40" fmla="*/ 134 w 610"/>
                  <a:gd name="T41" fmla="*/ 425 h 293"/>
                  <a:gd name="T42" fmla="*/ 103 w 610"/>
                  <a:gd name="T43" fmla="*/ 469 h 293"/>
                  <a:gd name="T44" fmla="*/ 127 w 610"/>
                  <a:gd name="T45" fmla="*/ 480 h 293"/>
                  <a:gd name="T46" fmla="*/ 140 w 610"/>
                  <a:gd name="T47" fmla="*/ 494 h 293"/>
                  <a:gd name="T48" fmla="*/ 170 w 610"/>
                  <a:gd name="T49" fmla="*/ 494 h 293"/>
                  <a:gd name="T50" fmla="*/ 164 w 610"/>
                  <a:gd name="T51" fmla="*/ 534 h 293"/>
                  <a:gd name="T52" fmla="*/ 146 w 610"/>
                  <a:gd name="T53" fmla="*/ 563 h 293"/>
                  <a:gd name="T54" fmla="*/ 67 w 610"/>
                  <a:gd name="T55" fmla="*/ 633 h 293"/>
                  <a:gd name="T56" fmla="*/ 0 w 610"/>
                  <a:gd name="T57" fmla="*/ 675 h 293"/>
                  <a:gd name="T58" fmla="*/ 18 w 610"/>
                  <a:gd name="T59" fmla="*/ 660 h 293"/>
                  <a:gd name="T60" fmla="*/ 67 w 610"/>
                  <a:gd name="T61" fmla="*/ 633 h 293"/>
                  <a:gd name="T62" fmla="*/ 103 w 610"/>
                  <a:gd name="T63" fmla="*/ 617 h 293"/>
                  <a:gd name="T64" fmla="*/ 243 w 610"/>
                  <a:gd name="T65" fmla="*/ 508 h 293"/>
                  <a:gd name="T66" fmla="*/ 281 w 610"/>
                  <a:gd name="T67" fmla="*/ 439 h 293"/>
                  <a:gd name="T68" fmla="*/ 345 w 610"/>
                  <a:gd name="T69" fmla="*/ 399 h 293"/>
                  <a:gd name="T70" fmla="*/ 289 w 610"/>
                  <a:gd name="T71" fmla="*/ 469 h 293"/>
                  <a:gd name="T72" fmla="*/ 315 w 610"/>
                  <a:gd name="T73" fmla="*/ 469 h 293"/>
                  <a:gd name="T74" fmla="*/ 321 w 610"/>
                  <a:gd name="T75" fmla="*/ 454 h 293"/>
                  <a:gd name="T76" fmla="*/ 360 w 610"/>
                  <a:gd name="T77" fmla="*/ 439 h 293"/>
                  <a:gd name="T78" fmla="*/ 367 w 610"/>
                  <a:gd name="T79" fmla="*/ 412 h 293"/>
                  <a:gd name="T80" fmla="*/ 382 w 610"/>
                  <a:gd name="T81" fmla="*/ 412 h 293"/>
                  <a:gd name="T82" fmla="*/ 394 w 610"/>
                  <a:gd name="T83" fmla="*/ 425 h 293"/>
                  <a:gd name="T84" fmla="*/ 400 w 610"/>
                  <a:gd name="T85" fmla="*/ 439 h 293"/>
                  <a:gd name="T86" fmla="*/ 432 w 610"/>
                  <a:gd name="T87" fmla="*/ 454 h 293"/>
                  <a:gd name="T88" fmla="*/ 485 w 610"/>
                  <a:gd name="T89" fmla="*/ 469 h 293"/>
                  <a:gd name="T90" fmla="*/ 485 w 610"/>
                  <a:gd name="T91" fmla="*/ 494 h 293"/>
                  <a:gd name="T92" fmla="*/ 504 w 610"/>
                  <a:gd name="T93" fmla="*/ 508 h 293"/>
                  <a:gd name="T94" fmla="*/ 511 w 610"/>
                  <a:gd name="T95" fmla="*/ 521 h 293"/>
                  <a:gd name="T96" fmla="*/ 532 w 610"/>
                  <a:gd name="T97" fmla="*/ 534 h 293"/>
                  <a:gd name="T98" fmla="*/ 546 w 610"/>
                  <a:gd name="T99" fmla="*/ 548 h 293"/>
                  <a:gd name="T100" fmla="*/ 532 w 610"/>
                  <a:gd name="T101" fmla="*/ 563 h 293"/>
                  <a:gd name="T102" fmla="*/ 539 w 610"/>
                  <a:gd name="T103" fmla="*/ 617 h 293"/>
                  <a:gd name="T104" fmla="*/ 546 w 610"/>
                  <a:gd name="T105" fmla="*/ 617 h 293"/>
                  <a:gd name="T106" fmla="*/ 532 w 610"/>
                  <a:gd name="T107" fmla="*/ 660 h 29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610" h="293">
                    <a:moveTo>
                      <a:pt x="497" y="287"/>
                    </a:moveTo>
                    <a:lnTo>
                      <a:pt x="509" y="275"/>
                    </a:lnTo>
                    <a:lnTo>
                      <a:pt x="497" y="263"/>
                    </a:lnTo>
                    <a:lnTo>
                      <a:pt x="491" y="257"/>
                    </a:lnTo>
                    <a:lnTo>
                      <a:pt x="497" y="221"/>
                    </a:lnTo>
                    <a:lnTo>
                      <a:pt x="497" y="203"/>
                    </a:lnTo>
                    <a:lnTo>
                      <a:pt x="473" y="209"/>
                    </a:lnTo>
                    <a:lnTo>
                      <a:pt x="461" y="215"/>
                    </a:lnTo>
                    <a:lnTo>
                      <a:pt x="449" y="215"/>
                    </a:lnTo>
                    <a:lnTo>
                      <a:pt x="449" y="197"/>
                    </a:lnTo>
                    <a:lnTo>
                      <a:pt x="455" y="191"/>
                    </a:lnTo>
                    <a:lnTo>
                      <a:pt x="425" y="191"/>
                    </a:lnTo>
                    <a:lnTo>
                      <a:pt x="449" y="173"/>
                    </a:lnTo>
                    <a:lnTo>
                      <a:pt x="473" y="149"/>
                    </a:lnTo>
                    <a:lnTo>
                      <a:pt x="491" y="131"/>
                    </a:lnTo>
                    <a:lnTo>
                      <a:pt x="515" y="108"/>
                    </a:lnTo>
                    <a:lnTo>
                      <a:pt x="539" y="90"/>
                    </a:lnTo>
                    <a:lnTo>
                      <a:pt x="563" y="66"/>
                    </a:lnTo>
                    <a:lnTo>
                      <a:pt x="586" y="48"/>
                    </a:lnTo>
                    <a:lnTo>
                      <a:pt x="610" y="30"/>
                    </a:lnTo>
                    <a:lnTo>
                      <a:pt x="580" y="18"/>
                    </a:lnTo>
                    <a:lnTo>
                      <a:pt x="557" y="18"/>
                    </a:lnTo>
                    <a:lnTo>
                      <a:pt x="527" y="18"/>
                    </a:lnTo>
                    <a:lnTo>
                      <a:pt x="491" y="12"/>
                    </a:lnTo>
                    <a:lnTo>
                      <a:pt x="479" y="6"/>
                    </a:lnTo>
                    <a:lnTo>
                      <a:pt x="467" y="6"/>
                    </a:lnTo>
                    <a:lnTo>
                      <a:pt x="449" y="6"/>
                    </a:lnTo>
                    <a:lnTo>
                      <a:pt x="461" y="0"/>
                    </a:lnTo>
                    <a:lnTo>
                      <a:pt x="449" y="0"/>
                    </a:lnTo>
                    <a:lnTo>
                      <a:pt x="413" y="12"/>
                    </a:lnTo>
                    <a:lnTo>
                      <a:pt x="407" y="6"/>
                    </a:lnTo>
                    <a:lnTo>
                      <a:pt x="395" y="12"/>
                    </a:lnTo>
                    <a:lnTo>
                      <a:pt x="389" y="18"/>
                    </a:lnTo>
                    <a:lnTo>
                      <a:pt x="389" y="12"/>
                    </a:lnTo>
                    <a:lnTo>
                      <a:pt x="359" y="18"/>
                    </a:lnTo>
                    <a:lnTo>
                      <a:pt x="329" y="30"/>
                    </a:lnTo>
                    <a:lnTo>
                      <a:pt x="299" y="42"/>
                    </a:lnTo>
                    <a:lnTo>
                      <a:pt x="269" y="42"/>
                    </a:lnTo>
                    <a:lnTo>
                      <a:pt x="257" y="48"/>
                    </a:lnTo>
                    <a:lnTo>
                      <a:pt x="269" y="66"/>
                    </a:lnTo>
                    <a:lnTo>
                      <a:pt x="263" y="72"/>
                    </a:lnTo>
                    <a:lnTo>
                      <a:pt x="281" y="78"/>
                    </a:lnTo>
                    <a:lnTo>
                      <a:pt x="275" y="84"/>
                    </a:lnTo>
                    <a:lnTo>
                      <a:pt x="293" y="84"/>
                    </a:lnTo>
                    <a:lnTo>
                      <a:pt x="275" y="84"/>
                    </a:lnTo>
                    <a:lnTo>
                      <a:pt x="269" y="78"/>
                    </a:lnTo>
                    <a:lnTo>
                      <a:pt x="269" y="84"/>
                    </a:lnTo>
                    <a:lnTo>
                      <a:pt x="275" y="90"/>
                    </a:lnTo>
                    <a:lnTo>
                      <a:pt x="263" y="90"/>
                    </a:lnTo>
                    <a:lnTo>
                      <a:pt x="234" y="90"/>
                    </a:lnTo>
                    <a:lnTo>
                      <a:pt x="245" y="78"/>
                    </a:lnTo>
                    <a:lnTo>
                      <a:pt x="216" y="90"/>
                    </a:lnTo>
                    <a:lnTo>
                      <a:pt x="168" y="96"/>
                    </a:lnTo>
                    <a:lnTo>
                      <a:pt x="186" y="102"/>
                    </a:lnTo>
                    <a:lnTo>
                      <a:pt x="174" y="102"/>
                    </a:lnTo>
                    <a:lnTo>
                      <a:pt x="168" y="113"/>
                    </a:lnTo>
                    <a:lnTo>
                      <a:pt x="210" y="113"/>
                    </a:lnTo>
                    <a:lnTo>
                      <a:pt x="216" y="119"/>
                    </a:lnTo>
                    <a:lnTo>
                      <a:pt x="245" y="108"/>
                    </a:lnTo>
                    <a:lnTo>
                      <a:pt x="240" y="113"/>
                    </a:lnTo>
                    <a:lnTo>
                      <a:pt x="234" y="119"/>
                    </a:lnTo>
                    <a:lnTo>
                      <a:pt x="228" y="131"/>
                    </a:lnTo>
                    <a:lnTo>
                      <a:pt x="204" y="137"/>
                    </a:lnTo>
                    <a:lnTo>
                      <a:pt x="168" y="143"/>
                    </a:lnTo>
                    <a:lnTo>
                      <a:pt x="174" y="137"/>
                    </a:lnTo>
                    <a:lnTo>
                      <a:pt x="162" y="143"/>
                    </a:lnTo>
                    <a:lnTo>
                      <a:pt x="144" y="149"/>
                    </a:lnTo>
                    <a:lnTo>
                      <a:pt x="150" y="149"/>
                    </a:lnTo>
                    <a:lnTo>
                      <a:pt x="138" y="155"/>
                    </a:lnTo>
                    <a:lnTo>
                      <a:pt x="114" y="161"/>
                    </a:lnTo>
                    <a:lnTo>
                      <a:pt x="108" y="167"/>
                    </a:lnTo>
                    <a:lnTo>
                      <a:pt x="102" y="167"/>
                    </a:lnTo>
                    <a:lnTo>
                      <a:pt x="102" y="173"/>
                    </a:lnTo>
                    <a:lnTo>
                      <a:pt x="120" y="167"/>
                    </a:lnTo>
                    <a:lnTo>
                      <a:pt x="108" y="179"/>
                    </a:lnTo>
                    <a:lnTo>
                      <a:pt x="120" y="179"/>
                    </a:lnTo>
                    <a:lnTo>
                      <a:pt x="114" y="179"/>
                    </a:lnTo>
                    <a:lnTo>
                      <a:pt x="120" y="185"/>
                    </a:lnTo>
                    <a:lnTo>
                      <a:pt x="108" y="185"/>
                    </a:lnTo>
                    <a:lnTo>
                      <a:pt x="102" y="179"/>
                    </a:lnTo>
                    <a:lnTo>
                      <a:pt x="90" y="191"/>
                    </a:lnTo>
                    <a:lnTo>
                      <a:pt x="96" y="203"/>
                    </a:lnTo>
                    <a:lnTo>
                      <a:pt x="120" y="191"/>
                    </a:lnTo>
                    <a:lnTo>
                      <a:pt x="138" y="185"/>
                    </a:lnTo>
                    <a:lnTo>
                      <a:pt x="120" y="197"/>
                    </a:lnTo>
                    <a:lnTo>
                      <a:pt x="114" y="209"/>
                    </a:lnTo>
                    <a:lnTo>
                      <a:pt x="108" y="215"/>
                    </a:lnTo>
                    <a:lnTo>
                      <a:pt x="96" y="221"/>
                    </a:lnTo>
                    <a:lnTo>
                      <a:pt x="126" y="215"/>
                    </a:lnTo>
                    <a:lnTo>
                      <a:pt x="138" y="221"/>
                    </a:lnTo>
                    <a:lnTo>
                      <a:pt x="138" y="227"/>
                    </a:lnTo>
                    <a:lnTo>
                      <a:pt x="156" y="215"/>
                    </a:lnTo>
                    <a:lnTo>
                      <a:pt x="150" y="221"/>
                    </a:lnTo>
                    <a:lnTo>
                      <a:pt x="180" y="215"/>
                    </a:lnTo>
                    <a:lnTo>
                      <a:pt x="150" y="233"/>
                    </a:lnTo>
                    <a:lnTo>
                      <a:pt x="156" y="233"/>
                    </a:lnTo>
                    <a:lnTo>
                      <a:pt x="138" y="239"/>
                    </a:lnTo>
                    <a:lnTo>
                      <a:pt x="132" y="245"/>
                    </a:lnTo>
                    <a:lnTo>
                      <a:pt x="108" y="257"/>
                    </a:lnTo>
                    <a:lnTo>
                      <a:pt x="66" y="269"/>
                    </a:lnTo>
                    <a:lnTo>
                      <a:pt x="66" y="275"/>
                    </a:lnTo>
                    <a:lnTo>
                      <a:pt x="60" y="275"/>
                    </a:lnTo>
                    <a:lnTo>
                      <a:pt x="54" y="275"/>
                    </a:lnTo>
                    <a:lnTo>
                      <a:pt x="42" y="275"/>
                    </a:lnTo>
                    <a:lnTo>
                      <a:pt x="0" y="293"/>
                    </a:lnTo>
                    <a:lnTo>
                      <a:pt x="6" y="287"/>
                    </a:lnTo>
                    <a:lnTo>
                      <a:pt x="6" y="293"/>
                    </a:lnTo>
                    <a:lnTo>
                      <a:pt x="18" y="287"/>
                    </a:lnTo>
                    <a:lnTo>
                      <a:pt x="36" y="281"/>
                    </a:lnTo>
                    <a:lnTo>
                      <a:pt x="42" y="281"/>
                    </a:lnTo>
                    <a:lnTo>
                      <a:pt x="36" y="281"/>
                    </a:lnTo>
                    <a:lnTo>
                      <a:pt x="60" y="275"/>
                    </a:lnTo>
                    <a:lnTo>
                      <a:pt x="72" y="275"/>
                    </a:lnTo>
                    <a:lnTo>
                      <a:pt x="90" y="269"/>
                    </a:lnTo>
                    <a:lnTo>
                      <a:pt x="96" y="269"/>
                    </a:lnTo>
                    <a:lnTo>
                      <a:pt x="102" y="263"/>
                    </a:lnTo>
                    <a:lnTo>
                      <a:pt x="150" y="251"/>
                    </a:lnTo>
                    <a:lnTo>
                      <a:pt x="186" y="233"/>
                    </a:lnTo>
                    <a:lnTo>
                      <a:pt x="222" y="221"/>
                    </a:lnTo>
                    <a:lnTo>
                      <a:pt x="216" y="215"/>
                    </a:lnTo>
                    <a:lnTo>
                      <a:pt x="245" y="203"/>
                    </a:lnTo>
                    <a:lnTo>
                      <a:pt x="251" y="197"/>
                    </a:lnTo>
                    <a:lnTo>
                      <a:pt x="257" y="191"/>
                    </a:lnTo>
                    <a:lnTo>
                      <a:pt x="287" y="179"/>
                    </a:lnTo>
                    <a:lnTo>
                      <a:pt x="311" y="173"/>
                    </a:lnTo>
                    <a:lnTo>
                      <a:pt x="329" y="167"/>
                    </a:lnTo>
                    <a:lnTo>
                      <a:pt x="317" y="173"/>
                    </a:lnTo>
                    <a:lnTo>
                      <a:pt x="323" y="179"/>
                    </a:lnTo>
                    <a:lnTo>
                      <a:pt x="317" y="179"/>
                    </a:lnTo>
                    <a:lnTo>
                      <a:pt x="287" y="185"/>
                    </a:lnTo>
                    <a:lnTo>
                      <a:pt x="263" y="203"/>
                    </a:lnTo>
                    <a:lnTo>
                      <a:pt x="275" y="203"/>
                    </a:lnTo>
                    <a:lnTo>
                      <a:pt x="257" y="209"/>
                    </a:lnTo>
                    <a:lnTo>
                      <a:pt x="263" y="209"/>
                    </a:lnTo>
                    <a:lnTo>
                      <a:pt x="287" y="203"/>
                    </a:lnTo>
                    <a:lnTo>
                      <a:pt x="281" y="209"/>
                    </a:lnTo>
                    <a:lnTo>
                      <a:pt x="287" y="203"/>
                    </a:lnTo>
                    <a:lnTo>
                      <a:pt x="293" y="197"/>
                    </a:lnTo>
                    <a:lnTo>
                      <a:pt x="293" y="203"/>
                    </a:lnTo>
                    <a:lnTo>
                      <a:pt x="305" y="197"/>
                    </a:lnTo>
                    <a:lnTo>
                      <a:pt x="311" y="197"/>
                    </a:lnTo>
                    <a:lnTo>
                      <a:pt x="329" y="191"/>
                    </a:lnTo>
                    <a:lnTo>
                      <a:pt x="323" y="191"/>
                    </a:lnTo>
                    <a:lnTo>
                      <a:pt x="329" y="185"/>
                    </a:lnTo>
                    <a:lnTo>
                      <a:pt x="335" y="179"/>
                    </a:lnTo>
                    <a:lnTo>
                      <a:pt x="353" y="173"/>
                    </a:lnTo>
                    <a:lnTo>
                      <a:pt x="341" y="179"/>
                    </a:lnTo>
                    <a:lnTo>
                      <a:pt x="347" y="179"/>
                    </a:lnTo>
                    <a:lnTo>
                      <a:pt x="365" y="179"/>
                    </a:lnTo>
                    <a:lnTo>
                      <a:pt x="359" y="179"/>
                    </a:lnTo>
                    <a:lnTo>
                      <a:pt x="359" y="185"/>
                    </a:lnTo>
                    <a:lnTo>
                      <a:pt x="365" y="185"/>
                    </a:lnTo>
                    <a:lnTo>
                      <a:pt x="359" y="191"/>
                    </a:lnTo>
                    <a:lnTo>
                      <a:pt x="365" y="191"/>
                    </a:lnTo>
                    <a:lnTo>
                      <a:pt x="377" y="185"/>
                    </a:lnTo>
                    <a:lnTo>
                      <a:pt x="371" y="191"/>
                    </a:lnTo>
                    <a:lnTo>
                      <a:pt x="377" y="197"/>
                    </a:lnTo>
                    <a:lnTo>
                      <a:pt x="395" y="197"/>
                    </a:lnTo>
                    <a:lnTo>
                      <a:pt x="419" y="197"/>
                    </a:lnTo>
                    <a:lnTo>
                      <a:pt x="419" y="203"/>
                    </a:lnTo>
                    <a:lnTo>
                      <a:pt x="437" y="197"/>
                    </a:lnTo>
                    <a:lnTo>
                      <a:pt x="443" y="203"/>
                    </a:lnTo>
                    <a:lnTo>
                      <a:pt x="437" y="203"/>
                    </a:lnTo>
                    <a:lnTo>
                      <a:pt x="443" y="197"/>
                    </a:lnTo>
                    <a:lnTo>
                      <a:pt x="431" y="203"/>
                    </a:lnTo>
                    <a:lnTo>
                      <a:pt x="443" y="215"/>
                    </a:lnTo>
                    <a:lnTo>
                      <a:pt x="455" y="227"/>
                    </a:lnTo>
                    <a:lnTo>
                      <a:pt x="461" y="227"/>
                    </a:lnTo>
                    <a:lnTo>
                      <a:pt x="455" y="215"/>
                    </a:lnTo>
                    <a:lnTo>
                      <a:pt x="461" y="221"/>
                    </a:lnTo>
                    <a:lnTo>
                      <a:pt x="473" y="215"/>
                    </a:lnTo>
                    <a:lnTo>
                      <a:pt x="467" y="221"/>
                    </a:lnTo>
                    <a:lnTo>
                      <a:pt x="467" y="227"/>
                    </a:lnTo>
                    <a:lnTo>
                      <a:pt x="485" y="209"/>
                    </a:lnTo>
                    <a:lnTo>
                      <a:pt x="485" y="221"/>
                    </a:lnTo>
                    <a:lnTo>
                      <a:pt x="485" y="233"/>
                    </a:lnTo>
                    <a:lnTo>
                      <a:pt x="491" y="227"/>
                    </a:lnTo>
                    <a:lnTo>
                      <a:pt x="491" y="233"/>
                    </a:lnTo>
                    <a:lnTo>
                      <a:pt x="485" y="233"/>
                    </a:lnTo>
                    <a:lnTo>
                      <a:pt x="497" y="239"/>
                    </a:lnTo>
                    <a:lnTo>
                      <a:pt x="491" y="239"/>
                    </a:lnTo>
                    <a:lnTo>
                      <a:pt x="485" y="239"/>
                    </a:lnTo>
                    <a:lnTo>
                      <a:pt x="485" y="245"/>
                    </a:lnTo>
                    <a:lnTo>
                      <a:pt x="479" y="245"/>
                    </a:lnTo>
                    <a:lnTo>
                      <a:pt x="479" y="251"/>
                    </a:lnTo>
                    <a:lnTo>
                      <a:pt x="485" y="257"/>
                    </a:lnTo>
                    <a:lnTo>
                      <a:pt x="491" y="269"/>
                    </a:lnTo>
                    <a:lnTo>
                      <a:pt x="485" y="269"/>
                    </a:lnTo>
                    <a:lnTo>
                      <a:pt x="467" y="281"/>
                    </a:lnTo>
                    <a:lnTo>
                      <a:pt x="473" y="275"/>
                    </a:lnTo>
                    <a:lnTo>
                      <a:pt x="497" y="269"/>
                    </a:lnTo>
                    <a:lnTo>
                      <a:pt x="485" y="287"/>
                    </a:lnTo>
                    <a:lnTo>
                      <a:pt x="479" y="287"/>
                    </a:lnTo>
                    <a:lnTo>
                      <a:pt x="491" y="281"/>
                    </a:lnTo>
                    <a:lnTo>
                      <a:pt x="485" y="287"/>
                    </a:lnTo>
                    <a:lnTo>
                      <a:pt x="479" y="293"/>
                    </a:lnTo>
                    <a:lnTo>
                      <a:pt x="497" y="287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" name="Group 8"/>
              <p:cNvGrpSpPr>
                <a:grpSpLocks noChangeAspect="1"/>
              </p:cNvGrpSpPr>
              <p:nvPr/>
            </p:nvGrpSpPr>
            <p:grpSpPr bwMode="auto">
              <a:xfrm>
                <a:off x="199892" y="2555764"/>
                <a:ext cx="3546937" cy="2555217"/>
                <a:chOff x="851" y="1207"/>
                <a:chExt cx="1313" cy="983"/>
              </a:xfrm>
            </p:grpSpPr>
            <p:sp>
              <p:nvSpPr>
                <p:cNvPr id="506" name="Freeform 6"/>
                <p:cNvSpPr>
                  <a:spLocks noChangeAspect="1"/>
                </p:cNvSpPr>
                <p:nvPr/>
              </p:nvSpPr>
              <p:spPr bwMode="auto">
                <a:xfrm>
                  <a:off x="1230" y="1652"/>
                  <a:ext cx="934" cy="538"/>
                </a:xfrm>
                <a:custGeom>
                  <a:avLst/>
                  <a:gdLst>
                    <a:gd name="T0" fmla="*/ 796 w 957"/>
                    <a:gd name="T1" fmla="*/ 98 h 478"/>
                    <a:gd name="T2" fmla="*/ 755 w 957"/>
                    <a:gd name="T3" fmla="*/ 190 h 478"/>
                    <a:gd name="T4" fmla="*/ 666 w 957"/>
                    <a:gd name="T5" fmla="*/ 259 h 478"/>
                    <a:gd name="T6" fmla="*/ 606 w 957"/>
                    <a:gd name="T7" fmla="*/ 329 h 478"/>
                    <a:gd name="T8" fmla="*/ 595 w 957"/>
                    <a:gd name="T9" fmla="*/ 259 h 478"/>
                    <a:gd name="T10" fmla="*/ 590 w 957"/>
                    <a:gd name="T11" fmla="*/ 150 h 478"/>
                    <a:gd name="T12" fmla="*/ 524 w 957"/>
                    <a:gd name="T13" fmla="*/ 69 h 478"/>
                    <a:gd name="T14" fmla="*/ 469 w 957"/>
                    <a:gd name="T15" fmla="*/ 0 h 478"/>
                    <a:gd name="T16" fmla="*/ 100 w 957"/>
                    <a:gd name="T17" fmla="*/ 54 h 478"/>
                    <a:gd name="T18" fmla="*/ 96 w 957"/>
                    <a:gd name="T19" fmla="*/ 69 h 478"/>
                    <a:gd name="T20" fmla="*/ 76 w 957"/>
                    <a:gd name="T21" fmla="*/ 54 h 478"/>
                    <a:gd name="T22" fmla="*/ 64 w 957"/>
                    <a:gd name="T23" fmla="*/ 125 h 478"/>
                    <a:gd name="T24" fmla="*/ 41 w 957"/>
                    <a:gd name="T25" fmla="*/ 231 h 478"/>
                    <a:gd name="T26" fmla="*/ 0 w 957"/>
                    <a:gd name="T27" fmla="*/ 422 h 478"/>
                    <a:gd name="T28" fmla="*/ 0 w 957"/>
                    <a:gd name="T29" fmla="*/ 519 h 478"/>
                    <a:gd name="T30" fmla="*/ 6 w 957"/>
                    <a:gd name="T31" fmla="*/ 533 h 478"/>
                    <a:gd name="T32" fmla="*/ 6 w 957"/>
                    <a:gd name="T33" fmla="*/ 670 h 478"/>
                    <a:gd name="T34" fmla="*/ 76 w 957"/>
                    <a:gd name="T35" fmla="*/ 765 h 478"/>
                    <a:gd name="T36" fmla="*/ 167 w 957"/>
                    <a:gd name="T37" fmla="*/ 795 h 478"/>
                    <a:gd name="T38" fmla="*/ 222 w 957"/>
                    <a:gd name="T39" fmla="*/ 931 h 478"/>
                    <a:gd name="T40" fmla="*/ 272 w 957"/>
                    <a:gd name="T41" fmla="*/ 1038 h 478"/>
                    <a:gd name="T42" fmla="*/ 293 w 957"/>
                    <a:gd name="T43" fmla="*/ 998 h 478"/>
                    <a:gd name="T44" fmla="*/ 318 w 957"/>
                    <a:gd name="T45" fmla="*/ 945 h 478"/>
                    <a:gd name="T46" fmla="*/ 329 w 957"/>
                    <a:gd name="T47" fmla="*/ 945 h 478"/>
                    <a:gd name="T48" fmla="*/ 359 w 957"/>
                    <a:gd name="T49" fmla="*/ 890 h 478"/>
                    <a:gd name="T50" fmla="*/ 394 w 957"/>
                    <a:gd name="T51" fmla="*/ 906 h 478"/>
                    <a:gd name="T52" fmla="*/ 419 w 957"/>
                    <a:gd name="T53" fmla="*/ 931 h 478"/>
                    <a:gd name="T54" fmla="*/ 419 w 957"/>
                    <a:gd name="T55" fmla="*/ 877 h 478"/>
                    <a:gd name="T56" fmla="*/ 444 w 957"/>
                    <a:gd name="T57" fmla="*/ 861 h 478"/>
                    <a:gd name="T58" fmla="*/ 464 w 957"/>
                    <a:gd name="T59" fmla="*/ 861 h 478"/>
                    <a:gd name="T60" fmla="*/ 479 w 957"/>
                    <a:gd name="T61" fmla="*/ 890 h 478"/>
                    <a:gd name="T62" fmla="*/ 509 w 957"/>
                    <a:gd name="T63" fmla="*/ 985 h 478"/>
                    <a:gd name="T64" fmla="*/ 520 w 957"/>
                    <a:gd name="T65" fmla="*/ 1023 h 478"/>
                    <a:gd name="T66" fmla="*/ 530 w 957"/>
                    <a:gd name="T67" fmla="*/ 1094 h 478"/>
                    <a:gd name="T68" fmla="*/ 545 w 957"/>
                    <a:gd name="T69" fmla="*/ 972 h 478"/>
                    <a:gd name="T70" fmla="*/ 545 w 957"/>
                    <a:gd name="T71" fmla="*/ 821 h 478"/>
                    <a:gd name="T72" fmla="*/ 560 w 957"/>
                    <a:gd name="T73" fmla="*/ 765 h 478"/>
                    <a:gd name="T74" fmla="*/ 611 w 957"/>
                    <a:gd name="T75" fmla="*/ 670 h 478"/>
                    <a:gd name="T76" fmla="*/ 621 w 957"/>
                    <a:gd name="T77" fmla="*/ 629 h 478"/>
                    <a:gd name="T78" fmla="*/ 630 w 957"/>
                    <a:gd name="T79" fmla="*/ 602 h 478"/>
                    <a:gd name="T80" fmla="*/ 641 w 957"/>
                    <a:gd name="T81" fmla="*/ 576 h 478"/>
                    <a:gd name="T82" fmla="*/ 641 w 957"/>
                    <a:gd name="T83" fmla="*/ 562 h 478"/>
                    <a:gd name="T84" fmla="*/ 636 w 957"/>
                    <a:gd name="T85" fmla="*/ 491 h 478"/>
                    <a:gd name="T86" fmla="*/ 641 w 957"/>
                    <a:gd name="T87" fmla="*/ 476 h 478"/>
                    <a:gd name="T88" fmla="*/ 651 w 957"/>
                    <a:gd name="T89" fmla="*/ 491 h 478"/>
                    <a:gd name="T90" fmla="*/ 646 w 957"/>
                    <a:gd name="T91" fmla="*/ 533 h 478"/>
                    <a:gd name="T92" fmla="*/ 661 w 957"/>
                    <a:gd name="T93" fmla="*/ 436 h 478"/>
                    <a:gd name="T94" fmla="*/ 686 w 957"/>
                    <a:gd name="T95" fmla="*/ 407 h 478"/>
                    <a:gd name="T96" fmla="*/ 726 w 957"/>
                    <a:gd name="T97" fmla="*/ 370 h 478"/>
                    <a:gd name="T98" fmla="*/ 741 w 957"/>
                    <a:gd name="T99" fmla="*/ 355 h 478"/>
                    <a:gd name="T100" fmla="*/ 741 w 957"/>
                    <a:gd name="T101" fmla="*/ 312 h 478"/>
                    <a:gd name="T102" fmla="*/ 776 w 957"/>
                    <a:gd name="T103" fmla="*/ 216 h 47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957" h="478">
                      <a:moveTo>
                        <a:pt x="957" y="89"/>
                      </a:moveTo>
                      <a:lnTo>
                        <a:pt x="951" y="83"/>
                      </a:lnTo>
                      <a:lnTo>
                        <a:pt x="951" y="71"/>
                      </a:lnTo>
                      <a:lnTo>
                        <a:pt x="957" y="48"/>
                      </a:lnTo>
                      <a:lnTo>
                        <a:pt x="945" y="42"/>
                      </a:lnTo>
                      <a:lnTo>
                        <a:pt x="939" y="42"/>
                      </a:lnTo>
                      <a:lnTo>
                        <a:pt x="921" y="54"/>
                      </a:lnTo>
                      <a:lnTo>
                        <a:pt x="909" y="66"/>
                      </a:lnTo>
                      <a:lnTo>
                        <a:pt x="897" y="83"/>
                      </a:lnTo>
                      <a:lnTo>
                        <a:pt x="885" y="89"/>
                      </a:lnTo>
                      <a:lnTo>
                        <a:pt x="855" y="89"/>
                      </a:lnTo>
                      <a:lnTo>
                        <a:pt x="825" y="89"/>
                      </a:lnTo>
                      <a:lnTo>
                        <a:pt x="808" y="101"/>
                      </a:lnTo>
                      <a:lnTo>
                        <a:pt x="790" y="113"/>
                      </a:lnTo>
                      <a:lnTo>
                        <a:pt x="772" y="113"/>
                      </a:lnTo>
                      <a:lnTo>
                        <a:pt x="754" y="119"/>
                      </a:lnTo>
                      <a:lnTo>
                        <a:pt x="754" y="131"/>
                      </a:lnTo>
                      <a:lnTo>
                        <a:pt x="736" y="137"/>
                      </a:lnTo>
                      <a:lnTo>
                        <a:pt x="718" y="143"/>
                      </a:lnTo>
                      <a:lnTo>
                        <a:pt x="700" y="149"/>
                      </a:lnTo>
                      <a:lnTo>
                        <a:pt x="682" y="155"/>
                      </a:lnTo>
                      <a:lnTo>
                        <a:pt x="682" y="143"/>
                      </a:lnTo>
                      <a:lnTo>
                        <a:pt x="700" y="125"/>
                      </a:lnTo>
                      <a:lnTo>
                        <a:pt x="706" y="113"/>
                      </a:lnTo>
                      <a:lnTo>
                        <a:pt x="712" y="95"/>
                      </a:lnTo>
                      <a:lnTo>
                        <a:pt x="712" y="83"/>
                      </a:lnTo>
                      <a:lnTo>
                        <a:pt x="700" y="71"/>
                      </a:lnTo>
                      <a:lnTo>
                        <a:pt x="700" y="66"/>
                      </a:lnTo>
                      <a:lnTo>
                        <a:pt x="694" y="60"/>
                      </a:lnTo>
                      <a:lnTo>
                        <a:pt x="682" y="48"/>
                      </a:lnTo>
                      <a:lnTo>
                        <a:pt x="670" y="42"/>
                      </a:lnTo>
                      <a:lnTo>
                        <a:pt x="640" y="24"/>
                      </a:lnTo>
                      <a:lnTo>
                        <a:pt x="622" y="30"/>
                      </a:lnTo>
                      <a:lnTo>
                        <a:pt x="610" y="24"/>
                      </a:lnTo>
                      <a:lnTo>
                        <a:pt x="592" y="30"/>
                      </a:lnTo>
                      <a:lnTo>
                        <a:pt x="574" y="18"/>
                      </a:lnTo>
                      <a:lnTo>
                        <a:pt x="556" y="12"/>
                      </a:lnTo>
                      <a:lnTo>
                        <a:pt x="556" y="0"/>
                      </a:lnTo>
                      <a:lnTo>
                        <a:pt x="550" y="12"/>
                      </a:lnTo>
                      <a:lnTo>
                        <a:pt x="365" y="12"/>
                      </a:lnTo>
                      <a:lnTo>
                        <a:pt x="335" y="12"/>
                      </a:lnTo>
                      <a:lnTo>
                        <a:pt x="126" y="12"/>
                      </a:lnTo>
                      <a:lnTo>
                        <a:pt x="120" y="24"/>
                      </a:lnTo>
                      <a:lnTo>
                        <a:pt x="114" y="42"/>
                      </a:lnTo>
                      <a:lnTo>
                        <a:pt x="102" y="48"/>
                      </a:lnTo>
                      <a:lnTo>
                        <a:pt x="102" y="42"/>
                      </a:lnTo>
                      <a:lnTo>
                        <a:pt x="102" y="48"/>
                      </a:lnTo>
                      <a:lnTo>
                        <a:pt x="114" y="30"/>
                      </a:lnTo>
                      <a:lnTo>
                        <a:pt x="102" y="42"/>
                      </a:lnTo>
                      <a:lnTo>
                        <a:pt x="108" y="36"/>
                      </a:lnTo>
                      <a:lnTo>
                        <a:pt x="114" y="30"/>
                      </a:lnTo>
                      <a:lnTo>
                        <a:pt x="90" y="24"/>
                      </a:lnTo>
                      <a:lnTo>
                        <a:pt x="84" y="48"/>
                      </a:lnTo>
                      <a:lnTo>
                        <a:pt x="78" y="54"/>
                      </a:lnTo>
                      <a:lnTo>
                        <a:pt x="78" y="60"/>
                      </a:lnTo>
                      <a:lnTo>
                        <a:pt x="78" y="54"/>
                      </a:lnTo>
                      <a:lnTo>
                        <a:pt x="72" y="60"/>
                      </a:lnTo>
                      <a:lnTo>
                        <a:pt x="84" y="66"/>
                      </a:lnTo>
                      <a:lnTo>
                        <a:pt x="72" y="66"/>
                      </a:lnTo>
                      <a:lnTo>
                        <a:pt x="66" y="71"/>
                      </a:lnTo>
                      <a:lnTo>
                        <a:pt x="48" y="101"/>
                      </a:lnTo>
                      <a:lnTo>
                        <a:pt x="30" y="125"/>
                      </a:lnTo>
                      <a:lnTo>
                        <a:pt x="24" y="143"/>
                      </a:lnTo>
                      <a:lnTo>
                        <a:pt x="18" y="155"/>
                      </a:lnTo>
                      <a:lnTo>
                        <a:pt x="0" y="179"/>
                      </a:lnTo>
                      <a:lnTo>
                        <a:pt x="0" y="185"/>
                      </a:lnTo>
                      <a:lnTo>
                        <a:pt x="0" y="197"/>
                      </a:lnTo>
                      <a:lnTo>
                        <a:pt x="0" y="209"/>
                      </a:lnTo>
                      <a:lnTo>
                        <a:pt x="6" y="227"/>
                      </a:lnTo>
                      <a:lnTo>
                        <a:pt x="0" y="221"/>
                      </a:lnTo>
                      <a:lnTo>
                        <a:pt x="0" y="227"/>
                      </a:lnTo>
                      <a:lnTo>
                        <a:pt x="6" y="227"/>
                      </a:lnTo>
                      <a:lnTo>
                        <a:pt x="12" y="227"/>
                      </a:lnTo>
                      <a:lnTo>
                        <a:pt x="12" y="233"/>
                      </a:lnTo>
                      <a:lnTo>
                        <a:pt x="6" y="233"/>
                      </a:lnTo>
                      <a:lnTo>
                        <a:pt x="6" y="245"/>
                      </a:lnTo>
                      <a:lnTo>
                        <a:pt x="6" y="251"/>
                      </a:lnTo>
                      <a:lnTo>
                        <a:pt x="6" y="263"/>
                      </a:lnTo>
                      <a:lnTo>
                        <a:pt x="12" y="275"/>
                      </a:lnTo>
                      <a:lnTo>
                        <a:pt x="6" y="293"/>
                      </a:lnTo>
                      <a:lnTo>
                        <a:pt x="18" y="293"/>
                      </a:lnTo>
                      <a:lnTo>
                        <a:pt x="36" y="305"/>
                      </a:lnTo>
                      <a:lnTo>
                        <a:pt x="54" y="317"/>
                      </a:lnTo>
                      <a:lnTo>
                        <a:pt x="54" y="335"/>
                      </a:lnTo>
                      <a:lnTo>
                        <a:pt x="90" y="335"/>
                      </a:lnTo>
                      <a:lnTo>
                        <a:pt x="108" y="341"/>
                      </a:lnTo>
                      <a:lnTo>
                        <a:pt x="120" y="347"/>
                      </a:lnTo>
                      <a:lnTo>
                        <a:pt x="144" y="359"/>
                      </a:lnTo>
                      <a:lnTo>
                        <a:pt x="191" y="359"/>
                      </a:lnTo>
                      <a:lnTo>
                        <a:pt x="197" y="347"/>
                      </a:lnTo>
                      <a:lnTo>
                        <a:pt x="227" y="347"/>
                      </a:lnTo>
                      <a:lnTo>
                        <a:pt x="239" y="371"/>
                      </a:lnTo>
                      <a:lnTo>
                        <a:pt x="245" y="389"/>
                      </a:lnTo>
                      <a:lnTo>
                        <a:pt x="257" y="395"/>
                      </a:lnTo>
                      <a:lnTo>
                        <a:pt x="263" y="407"/>
                      </a:lnTo>
                      <a:lnTo>
                        <a:pt x="275" y="389"/>
                      </a:lnTo>
                      <a:lnTo>
                        <a:pt x="299" y="395"/>
                      </a:lnTo>
                      <a:lnTo>
                        <a:pt x="305" y="413"/>
                      </a:lnTo>
                      <a:lnTo>
                        <a:pt x="317" y="430"/>
                      </a:lnTo>
                      <a:lnTo>
                        <a:pt x="323" y="454"/>
                      </a:lnTo>
                      <a:lnTo>
                        <a:pt x="335" y="460"/>
                      </a:lnTo>
                      <a:lnTo>
                        <a:pt x="353" y="466"/>
                      </a:lnTo>
                      <a:lnTo>
                        <a:pt x="353" y="442"/>
                      </a:lnTo>
                      <a:lnTo>
                        <a:pt x="347" y="436"/>
                      </a:lnTo>
                      <a:lnTo>
                        <a:pt x="353" y="436"/>
                      </a:lnTo>
                      <a:lnTo>
                        <a:pt x="359" y="430"/>
                      </a:lnTo>
                      <a:lnTo>
                        <a:pt x="365" y="425"/>
                      </a:lnTo>
                      <a:lnTo>
                        <a:pt x="371" y="419"/>
                      </a:lnTo>
                      <a:lnTo>
                        <a:pt x="377" y="413"/>
                      </a:lnTo>
                      <a:lnTo>
                        <a:pt x="383" y="413"/>
                      </a:lnTo>
                      <a:lnTo>
                        <a:pt x="389" y="413"/>
                      </a:lnTo>
                      <a:lnTo>
                        <a:pt x="407" y="395"/>
                      </a:lnTo>
                      <a:lnTo>
                        <a:pt x="407" y="389"/>
                      </a:lnTo>
                      <a:lnTo>
                        <a:pt x="413" y="395"/>
                      </a:lnTo>
                      <a:lnTo>
                        <a:pt x="425" y="389"/>
                      </a:lnTo>
                      <a:lnTo>
                        <a:pt x="443" y="389"/>
                      </a:lnTo>
                      <a:lnTo>
                        <a:pt x="455" y="389"/>
                      </a:lnTo>
                      <a:lnTo>
                        <a:pt x="461" y="389"/>
                      </a:lnTo>
                      <a:lnTo>
                        <a:pt x="467" y="395"/>
                      </a:lnTo>
                      <a:lnTo>
                        <a:pt x="479" y="401"/>
                      </a:lnTo>
                      <a:lnTo>
                        <a:pt x="491" y="401"/>
                      </a:lnTo>
                      <a:lnTo>
                        <a:pt x="485" y="395"/>
                      </a:lnTo>
                      <a:lnTo>
                        <a:pt x="502" y="401"/>
                      </a:lnTo>
                      <a:lnTo>
                        <a:pt x="497" y="407"/>
                      </a:lnTo>
                      <a:lnTo>
                        <a:pt x="502" y="401"/>
                      </a:lnTo>
                      <a:lnTo>
                        <a:pt x="497" y="389"/>
                      </a:lnTo>
                      <a:lnTo>
                        <a:pt x="502" y="389"/>
                      </a:lnTo>
                      <a:lnTo>
                        <a:pt x="497" y="383"/>
                      </a:lnTo>
                      <a:lnTo>
                        <a:pt x="485" y="383"/>
                      </a:lnTo>
                      <a:lnTo>
                        <a:pt x="497" y="383"/>
                      </a:lnTo>
                      <a:lnTo>
                        <a:pt x="526" y="377"/>
                      </a:lnTo>
                      <a:lnTo>
                        <a:pt x="532" y="371"/>
                      </a:lnTo>
                      <a:lnTo>
                        <a:pt x="526" y="377"/>
                      </a:lnTo>
                      <a:lnTo>
                        <a:pt x="538" y="377"/>
                      </a:lnTo>
                      <a:lnTo>
                        <a:pt x="544" y="377"/>
                      </a:lnTo>
                      <a:lnTo>
                        <a:pt x="556" y="377"/>
                      </a:lnTo>
                      <a:lnTo>
                        <a:pt x="550" y="377"/>
                      </a:lnTo>
                      <a:lnTo>
                        <a:pt x="562" y="377"/>
                      </a:lnTo>
                      <a:lnTo>
                        <a:pt x="568" y="377"/>
                      </a:lnTo>
                      <a:lnTo>
                        <a:pt x="568" y="383"/>
                      </a:lnTo>
                      <a:lnTo>
                        <a:pt x="568" y="389"/>
                      </a:lnTo>
                      <a:lnTo>
                        <a:pt x="592" y="383"/>
                      </a:lnTo>
                      <a:lnTo>
                        <a:pt x="610" y="407"/>
                      </a:lnTo>
                      <a:lnTo>
                        <a:pt x="604" y="430"/>
                      </a:lnTo>
                      <a:lnTo>
                        <a:pt x="610" y="430"/>
                      </a:lnTo>
                      <a:lnTo>
                        <a:pt x="610" y="425"/>
                      </a:lnTo>
                      <a:lnTo>
                        <a:pt x="610" y="436"/>
                      </a:lnTo>
                      <a:lnTo>
                        <a:pt x="610" y="448"/>
                      </a:lnTo>
                      <a:lnTo>
                        <a:pt x="616" y="448"/>
                      </a:lnTo>
                      <a:lnTo>
                        <a:pt x="616" y="454"/>
                      </a:lnTo>
                      <a:lnTo>
                        <a:pt x="616" y="448"/>
                      </a:lnTo>
                      <a:lnTo>
                        <a:pt x="616" y="454"/>
                      </a:lnTo>
                      <a:lnTo>
                        <a:pt x="616" y="466"/>
                      </a:lnTo>
                      <a:lnTo>
                        <a:pt x="628" y="478"/>
                      </a:lnTo>
                      <a:lnTo>
                        <a:pt x="640" y="478"/>
                      </a:lnTo>
                      <a:lnTo>
                        <a:pt x="646" y="460"/>
                      </a:lnTo>
                      <a:lnTo>
                        <a:pt x="646" y="448"/>
                      </a:lnTo>
                      <a:lnTo>
                        <a:pt x="640" y="413"/>
                      </a:lnTo>
                      <a:lnTo>
                        <a:pt x="646" y="425"/>
                      </a:lnTo>
                      <a:lnTo>
                        <a:pt x="646" y="413"/>
                      </a:lnTo>
                      <a:lnTo>
                        <a:pt x="640" y="395"/>
                      </a:lnTo>
                      <a:lnTo>
                        <a:pt x="640" y="377"/>
                      </a:lnTo>
                      <a:lnTo>
                        <a:pt x="640" y="365"/>
                      </a:lnTo>
                      <a:lnTo>
                        <a:pt x="646" y="359"/>
                      </a:lnTo>
                      <a:lnTo>
                        <a:pt x="652" y="347"/>
                      </a:lnTo>
                      <a:lnTo>
                        <a:pt x="658" y="341"/>
                      </a:lnTo>
                      <a:lnTo>
                        <a:pt x="658" y="335"/>
                      </a:lnTo>
                      <a:lnTo>
                        <a:pt x="664" y="335"/>
                      </a:lnTo>
                      <a:lnTo>
                        <a:pt x="688" y="317"/>
                      </a:lnTo>
                      <a:lnTo>
                        <a:pt x="706" y="305"/>
                      </a:lnTo>
                      <a:lnTo>
                        <a:pt x="712" y="305"/>
                      </a:lnTo>
                      <a:lnTo>
                        <a:pt x="724" y="293"/>
                      </a:lnTo>
                      <a:lnTo>
                        <a:pt x="748" y="287"/>
                      </a:lnTo>
                      <a:lnTo>
                        <a:pt x="736" y="281"/>
                      </a:lnTo>
                      <a:lnTo>
                        <a:pt x="742" y="281"/>
                      </a:lnTo>
                      <a:lnTo>
                        <a:pt x="748" y="281"/>
                      </a:lnTo>
                      <a:lnTo>
                        <a:pt x="736" y="275"/>
                      </a:lnTo>
                      <a:lnTo>
                        <a:pt x="754" y="275"/>
                      </a:lnTo>
                      <a:lnTo>
                        <a:pt x="760" y="269"/>
                      </a:lnTo>
                      <a:lnTo>
                        <a:pt x="754" y="269"/>
                      </a:lnTo>
                      <a:lnTo>
                        <a:pt x="754" y="263"/>
                      </a:lnTo>
                      <a:lnTo>
                        <a:pt x="748" y="263"/>
                      </a:lnTo>
                      <a:lnTo>
                        <a:pt x="754" y="263"/>
                      </a:lnTo>
                      <a:lnTo>
                        <a:pt x="760" y="263"/>
                      </a:lnTo>
                      <a:lnTo>
                        <a:pt x="760" y="251"/>
                      </a:lnTo>
                      <a:lnTo>
                        <a:pt x="766" y="269"/>
                      </a:lnTo>
                      <a:lnTo>
                        <a:pt x="760" y="245"/>
                      </a:lnTo>
                      <a:lnTo>
                        <a:pt x="754" y="245"/>
                      </a:lnTo>
                      <a:lnTo>
                        <a:pt x="748" y="239"/>
                      </a:lnTo>
                      <a:lnTo>
                        <a:pt x="760" y="245"/>
                      </a:lnTo>
                      <a:lnTo>
                        <a:pt x="754" y="233"/>
                      </a:lnTo>
                      <a:lnTo>
                        <a:pt x="760" y="239"/>
                      </a:lnTo>
                      <a:lnTo>
                        <a:pt x="754" y="221"/>
                      </a:lnTo>
                      <a:lnTo>
                        <a:pt x="760" y="233"/>
                      </a:lnTo>
                      <a:lnTo>
                        <a:pt x="754" y="215"/>
                      </a:lnTo>
                      <a:lnTo>
                        <a:pt x="748" y="215"/>
                      </a:lnTo>
                      <a:lnTo>
                        <a:pt x="754" y="209"/>
                      </a:lnTo>
                      <a:lnTo>
                        <a:pt x="754" y="215"/>
                      </a:lnTo>
                      <a:lnTo>
                        <a:pt x="766" y="221"/>
                      </a:lnTo>
                      <a:lnTo>
                        <a:pt x="760" y="209"/>
                      </a:lnTo>
                      <a:lnTo>
                        <a:pt x="766" y="221"/>
                      </a:lnTo>
                      <a:lnTo>
                        <a:pt x="766" y="203"/>
                      </a:lnTo>
                      <a:lnTo>
                        <a:pt x="778" y="197"/>
                      </a:lnTo>
                      <a:lnTo>
                        <a:pt x="772" y="209"/>
                      </a:lnTo>
                      <a:lnTo>
                        <a:pt x="772" y="215"/>
                      </a:lnTo>
                      <a:lnTo>
                        <a:pt x="766" y="215"/>
                      </a:lnTo>
                      <a:lnTo>
                        <a:pt x="772" y="221"/>
                      </a:lnTo>
                      <a:lnTo>
                        <a:pt x="772" y="227"/>
                      </a:lnTo>
                      <a:lnTo>
                        <a:pt x="766" y="233"/>
                      </a:lnTo>
                      <a:lnTo>
                        <a:pt x="766" y="239"/>
                      </a:lnTo>
                      <a:lnTo>
                        <a:pt x="784" y="215"/>
                      </a:lnTo>
                      <a:lnTo>
                        <a:pt x="784" y="197"/>
                      </a:lnTo>
                      <a:lnTo>
                        <a:pt x="796" y="185"/>
                      </a:lnTo>
                      <a:lnTo>
                        <a:pt x="784" y="191"/>
                      </a:lnTo>
                      <a:lnTo>
                        <a:pt x="790" y="203"/>
                      </a:lnTo>
                      <a:lnTo>
                        <a:pt x="790" y="209"/>
                      </a:lnTo>
                      <a:lnTo>
                        <a:pt x="808" y="185"/>
                      </a:lnTo>
                      <a:lnTo>
                        <a:pt x="808" y="191"/>
                      </a:lnTo>
                      <a:lnTo>
                        <a:pt x="814" y="179"/>
                      </a:lnTo>
                      <a:lnTo>
                        <a:pt x="820" y="161"/>
                      </a:lnTo>
                      <a:lnTo>
                        <a:pt x="820" y="167"/>
                      </a:lnTo>
                      <a:lnTo>
                        <a:pt x="825" y="167"/>
                      </a:lnTo>
                      <a:lnTo>
                        <a:pt x="843" y="161"/>
                      </a:lnTo>
                      <a:lnTo>
                        <a:pt x="861" y="161"/>
                      </a:lnTo>
                      <a:lnTo>
                        <a:pt x="867" y="155"/>
                      </a:lnTo>
                      <a:lnTo>
                        <a:pt x="873" y="155"/>
                      </a:lnTo>
                      <a:lnTo>
                        <a:pt x="879" y="155"/>
                      </a:lnTo>
                      <a:lnTo>
                        <a:pt x="891" y="155"/>
                      </a:lnTo>
                      <a:lnTo>
                        <a:pt x="885" y="143"/>
                      </a:lnTo>
                      <a:lnTo>
                        <a:pt x="891" y="149"/>
                      </a:lnTo>
                      <a:lnTo>
                        <a:pt x="879" y="149"/>
                      </a:lnTo>
                      <a:lnTo>
                        <a:pt x="879" y="137"/>
                      </a:lnTo>
                      <a:lnTo>
                        <a:pt x="879" y="131"/>
                      </a:lnTo>
                      <a:lnTo>
                        <a:pt x="903" y="113"/>
                      </a:lnTo>
                      <a:lnTo>
                        <a:pt x="903" y="107"/>
                      </a:lnTo>
                      <a:lnTo>
                        <a:pt x="909" y="107"/>
                      </a:lnTo>
                      <a:lnTo>
                        <a:pt x="921" y="95"/>
                      </a:lnTo>
                      <a:lnTo>
                        <a:pt x="921" y="101"/>
                      </a:lnTo>
                      <a:lnTo>
                        <a:pt x="927" y="95"/>
                      </a:lnTo>
                      <a:lnTo>
                        <a:pt x="933" y="101"/>
                      </a:lnTo>
                      <a:lnTo>
                        <a:pt x="957" y="89"/>
                      </a:lnTo>
                      <a:close/>
                    </a:path>
                  </a:pathLst>
                </a:custGeom>
                <a:solidFill>
                  <a:srgbClr val="21ACB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7" name="Freeform 7"/>
                <p:cNvSpPr>
                  <a:spLocks noChangeAspect="1"/>
                </p:cNvSpPr>
                <p:nvPr/>
              </p:nvSpPr>
              <p:spPr bwMode="auto">
                <a:xfrm>
                  <a:off x="851" y="1207"/>
                  <a:ext cx="595" cy="330"/>
                </a:xfrm>
                <a:custGeom>
                  <a:avLst/>
                  <a:gdLst>
                    <a:gd name="T0" fmla="*/ 413 w 610"/>
                    <a:gd name="T1" fmla="*/ 589 h 293"/>
                    <a:gd name="T2" fmla="*/ 387 w 610"/>
                    <a:gd name="T3" fmla="*/ 494 h 293"/>
                    <a:gd name="T4" fmla="*/ 382 w 610"/>
                    <a:gd name="T5" fmla="*/ 439 h 293"/>
                    <a:gd name="T6" fmla="*/ 413 w 610"/>
                    <a:gd name="T7" fmla="*/ 303 h 293"/>
                    <a:gd name="T8" fmla="*/ 493 w 610"/>
                    <a:gd name="T9" fmla="*/ 112 h 293"/>
                    <a:gd name="T10" fmla="*/ 443 w 610"/>
                    <a:gd name="T11" fmla="*/ 42 h 293"/>
                    <a:gd name="T12" fmla="*/ 393 w 610"/>
                    <a:gd name="T13" fmla="*/ 14 h 293"/>
                    <a:gd name="T14" fmla="*/ 377 w 610"/>
                    <a:gd name="T15" fmla="*/ 0 h 293"/>
                    <a:gd name="T16" fmla="*/ 332 w 610"/>
                    <a:gd name="T17" fmla="*/ 29 h 293"/>
                    <a:gd name="T18" fmla="*/ 277 w 610"/>
                    <a:gd name="T19" fmla="*/ 69 h 293"/>
                    <a:gd name="T20" fmla="*/ 226 w 610"/>
                    <a:gd name="T21" fmla="*/ 150 h 293"/>
                    <a:gd name="T22" fmla="*/ 246 w 610"/>
                    <a:gd name="T23" fmla="*/ 194 h 293"/>
                    <a:gd name="T24" fmla="*/ 231 w 610"/>
                    <a:gd name="T25" fmla="*/ 205 h 293"/>
                    <a:gd name="T26" fmla="*/ 181 w 610"/>
                    <a:gd name="T27" fmla="*/ 205 h 293"/>
                    <a:gd name="T28" fmla="*/ 140 w 610"/>
                    <a:gd name="T29" fmla="*/ 259 h 293"/>
                    <a:gd name="T30" fmla="*/ 202 w 610"/>
                    <a:gd name="T31" fmla="*/ 259 h 293"/>
                    <a:gd name="T32" fmla="*/ 140 w 610"/>
                    <a:gd name="T33" fmla="*/ 329 h 293"/>
                    <a:gd name="T34" fmla="*/ 127 w 610"/>
                    <a:gd name="T35" fmla="*/ 342 h 293"/>
                    <a:gd name="T36" fmla="*/ 91 w 610"/>
                    <a:gd name="T37" fmla="*/ 384 h 293"/>
                    <a:gd name="T38" fmla="*/ 91 w 610"/>
                    <a:gd name="T39" fmla="*/ 412 h 293"/>
                    <a:gd name="T40" fmla="*/ 99 w 610"/>
                    <a:gd name="T41" fmla="*/ 425 h 293"/>
                    <a:gd name="T42" fmla="*/ 82 w 610"/>
                    <a:gd name="T43" fmla="*/ 469 h 293"/>
                    <a:gd name="T44" fmla="*/ 95 w 610"/>
                    <a:gd name="T45" fmla="*/ 480 h 293"/>
                    <a:gd name="T46" fmla="*/ 105 w 610"/>
                    <a:gd name="T47" fmla="*/ 494 h 293"/>
                    <a:gd name="T48" fmla="*/ 131 w 610"/>
                    <a:gd name="T49" fmla="*/ 494 h 293"/>
                    <a:gd name="T50" fmla="*/ 127 w 610"/>
                    <a:gd name="T51" fmla="*/ 534 h 293"/>
                    <a:gd name="T52" fmla="*/ 111 w 610"/>
                    <a:gd name="T53" fmla="*/ 563 h 293"/>
                    <a:gd name="T54" fmla="*/ 53 w 610"/>
                    <a:gd name="T55" fmla="*/ 633 h 293"/>
                    <a:gd name="T56" fmla="*/ 0 w 610"/>
                    <a:gd name="T57" fmla="*/ 675 h 293"/>
                    <a:gd name="T58" fmla="*/ 18 w 610"/>
                    <a:gd name="T59" fmla="*/ 660 h 293"/>
                    <a:gd name="T60" fmla="*/ 53 w 610"/>
                    <a:gd name="T61" fmla="*/ 633 h 293"/>
                    <a:gd name="T62" fmla="*/ 82 w 610"/>
                    <a:gd name="T63" fmla="*/ 617 h 293"/>
                    <a:gd name="T64" fmla="*/ 187 w 610"/>
                    <a:gd name="T65" fmla="*/ 508 h 293"/>
                    <a:gd name="T66" fmla="*/ 216 w 610"/>
                    <a:gd name="T67" fmla="*/ 439 h 293"/>
                    <a:gd name="T68" fmla="*/ 266 w 610"/>
                    <a:gd name="T69" fmla="*/ 399 h 293"/>
                    <a:gd name="T70" fmla="*/ 221 w 610"/>
                    <a:gd name="T71" fmla="*/ 469 h 293"/>
                    <a:gd name="T72" fmla="*/ 241 w 610"/>
                    <a:gd name="T73" fmla="*/ 469 h 293"/>
                    <a:gd name="T74" fmla="*/ 246 w 610"/>
                    <a:gd name="T75" fmla="*/ 454 h 293"/>
                    <a:gd name="T76" fmla="*/ 277 w 610"/>
                    <a:gd name="T77" fmla="*/ 439 h 293"/>
                    <a:gd name="T78" fmla="*/ 282 w 610"/>
                    <a:gd name="T79" fmla="*/ 412 h 293"/>
                    <a:gd name="T80" fmla="*/ 291 w 610"/>
                    <a:gd name="T81" fmla="*/ 412 h 293"/>
                    <a:gd name="T82" fmla="*/ 301 w 610"/>
                    <a:gd name="T83" fmla="*/ 425 h 293"/>
                    <a:gd name="T84" fmla="*/ 306 w 610"/>
                    <a:gd name="T85" fmla="*/ 439 h 293"/>
                    <a:gd name="T86" fmla="*/ 332 w 610"/>
                    <a:gd name="T87" fmla="*/ 454 h 293"/>
                    <a:gd name="T88" fmla="*/ 372 w 610"/>
                    <a:gd name="T89" fmla="*/ 469 h 293"/>
                    <a:gd name="T90" fmla="*/ 372 w 610"/>
                    <a:gd name="T91" fmla="*/ 494 h 293"/>
                    <a:gd name="T92" fmla="*/ 387 w 610"/>
                    <a:gd name="T93" fmla="*/ 508 h 293"/>
                    <a:gd name="T94" fmla="*/ 393 w 610"/>
                    <a:gd name="T95" fmla="*/ 521 h 293"/>
                    <a:gd name="T96" fmla="*/ 407 w 610"/>
                    <a:gd name="T97" fmla="*/ 534 h 293"/>
                    <a:gd name="T98" fmla="*/ 417 w 610"/>
                    <a:gd name="T99" fmla="*/ 548 h 293"/>
                    <a:gd name="T100" fmla="*/ 407 w 610"/>
                    <a:gd name="T101" fmla="*/ 563 h 293"/>
                    <a:gd name="T102" fmla="*/ 413 w 610"/>
                    <a:gd name="T103" fmla="*/ 617 h 293"/>
                    <a:gd name="T104" fmla="*/ 417 w 610"/>
                    <a:gd name="T105" fmla="*/ 617 h 293"/>
                    <a:gd name="T106" fmla="*/ 407 w 610"/>
                    <a:gd name="T107" fmla="*/ 660 h 293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610" h="293">
                      <a:moveTo>
                        <a:pt x="497" y="287"/>
                      </a:moveTo>
                      <a:lnTo>
                        <a:pt x="509" y="275"/>
                      </a:lnTo>
                      <a:lnTo>
                        <a:pt x="497" y="263"/>
                      </a:lnTo>
                      <a:lnTo>
                        <a:pt x="491" y="257"/>
                      </a:lnTo>
                      <a:lnTo>
                        <a:pt x="497" y="221"/>
                      </a:lnTo>
                      <a:lnTo>
                        <a:pt x="497" y="203"/>
                      </a:lnTo>
                      <a:lnTo>
                        <a:pt x="473" y="209"/>
                      </a:lnTo>
                      <a:lnTo>
                        <a:pt x="461" y="215"/>
                      </a:lnTo>
                      <a:lnTo>
                        <a:pt x="449" y="215"/>
                      </a:lnTo>
                      <a:lnTo>
                        <a:pt x="449" y="197"/>
                      </a:lnTo>
                      <a:lnTo>
                        <a:pt x="455" y="191"/>
                      </a:lnTo>
                      <a:lnTo>
                        <a:pt x="425" y="191"/>
                      </a:lnTo>
                      <a:lnTo>
                        <a:pt x="449" y="173"/>
                      </a:lnTo>
                      <a:lnTo>
                        <a:pt x="473" y="149"/>
                      </a:lnTo>
                      <a:lnTo>
                        <a:pt x="491" y="131"/>
                      </a:lnTo>
                      <a:lnTo>
                        <a:pt x="515" y="108"/>
                      </a:lnTo>
                      <a:lnTo>
                        <a:pt x="539" y="90"/>
                      </a:lnTo>
                      <a:lnTo>
                        <a:pt x="563" y="66"/>
                      </a:lnTo>
                      <a:lnTo>
                        <a:pt x="586" y="48"/>
                      </a:lnTo>
                      <a:lnTo>
                        <a:pt x="610" y="30"/>
                      </a:lnTo>
                      <a:lnTo>
                        <a:pt x="580" y="18"/>
                      </a:lnTo>
                      <a:lnTo>
                        <a:pt x="557" y="18"/>
                      </a:lnTo>
                      <a:lnTo>
                        <a:pt x="527" y="18"/>
                      </a:lnTo>
                      <a:lnTo>
                        <a:pt x="491" y="12"/>
                      </a:lnTo>
                      <a:lnTo>
                        <a:pt x="479" y="6"/>
                      </a:lnTo>
                      <a:lnTo>
                        <a:pt x="467" y="6"/>
                      </a:lnTo>
                      <a:lnTo>
                        <a:pt x="449" y="6"/>
                      </a:lnTo>
                      <a:lnTo>
                        <a:pt x="461" y="0"/>
                      </a:lnTo>
                      <a:lnTo>
                        <a:pt x="449" y="0"/>
                      </a:lnTo>
                      <a:lnTo>
                        <a:pt x="413" y="12"/>
                      </a:lnTo>
                      <a:lnTo>
                        <a:pt x="407" y="6"/>
                      </a:lnTo>
                      <a:lnTo>
                        <a:pt x="395" y="12"/>
                      </a:lnTo>
                      <a:lnTo>
                        <a:pt x="389" y="18"/>
                      </a:lnTo>
                      <a:lnTo>
                        <a:pt x="389" y="12"/>
                      </a:lnTo>
                      <a:lnTo>
                        <a:pt x="359" y="18"/>
                      </a:lnTo>
                      <a:lnTo>
                        <a:pt x="329" y="30"/>
                      </a:lnTo>
                      <a:lnTo>
                        <a:pt x="299" y="42"/>
                      </a:lnTo>
                      <a:lnTo>
                        <a:pt x="269" y="42"/>
                      </a:lnTo>
                      <a:lnTo>
                        <a:pt x="257" y="48"/>
                      </a:lnTo>
                      <a:lnTo>
                        <a:pt x="269" y="66"/>
                      </a:lnTo>
                      <a:lnTo>
                        <a:pt x="263" y="72"/>
                      </a:lnTo>
                      <a:lnTo>
                        <a:pt x="281" y="78"/>
                      </a:lnTo>
                      <a:lnTo>
                        <a:pt x="275" y="84"/>
                      </a:lnTo>
                      <a:lnTo>
                        <a:pt x="293" y="84"/>
                      </a:lnTo>
                      <a:lnTo>
                        <a:pt x="275" y="84"/>
                      </a:lnTo>
                      <a:lnTo>
                        <a:pt x="269" y="78"/>
                      </a:lnTo>
                      <a:lnTo>
                        <a:pt x="269" y="84"/>
                      </a:lnTo>
                      <a:lnTo>
                        <a:pt x="275" y="90"/>
                      </a:lnTo>
                      <a:lnTo>
                        <a:pt x="263" y="90"/>
                      </a:lnTo>
                      <a:lnTo>
                        <a:pt x="234" y="90"/>
                      </a:lnTo>
                      <a:lnTo>
                        <a:pt x="245" y="78"/>
                      </a:lnTo>
                      <a:lnTo>
                        <a:pt x="216" y="90"/>
                      </a:lnTo>
                      <a:lnTo>
                        <a:pt x="168" y="96"/>
                      </a:lnTo>
                      <a:lnTo>
                        <a:pt x="186" y="102"/>
                      </a:lnTo>
                      <a:lnTo>
                        <a:pt x="174" y="102"/>
                      </a:lnTo>
                      <a:lnTo>
                        <a:pt x="168" y="113"/>
                      </a:lnTo>
                      <a:lnTo>
                        <a:pt x="210" y="113"/>
                      </a:lnTo>
                      <a:lnTo>
                        <a:pt x="216" y="119"/>
                      </a:lnTo>
                      <a:lnTo>
                        <a:pt x="245" y="108"/>
                      </a:lnTo>
                      <a:lnTo>
                        <a:pt x="240" y="113"/>
                      </a:lnTo>
                      <a:lnTo>
                        <a:pt x="234" y="119"/>
                      </a:lnTo>
                      <a:lnTo>
                        <a:pt x="228" y="131"/>
                      </a:lnTo>
                      <a:lnTo>
                        <a:pt x="204" y="137"/>
                      </a:lnTo>
                      <a:lnTo>
                        <a:pt x="168" y="143"/>
                      </a:lnTo>
                      <a:lnTo>
                        <a:pt x="174" y="137"/>
                      </a:lnTo>
                      <a:lnTo>
                        <a:pt x="162" y="143"/>
                      </a:lnTo>
                      <a:lnTo>
                        <a:pt x="144" y="149"/>
                      </a:lnTo>
                      <a:lnTo>
                        <a:pt x="150" y="149"/>
                      </a:lnTo>
                      <a:lnTo>
                        <a:pt x="138" y="155"/>
                      </a:lnTo>
                      <a:lnTo>
                        <a:pt x="114" y="161"/>
                      </a:lnTo>
                      <a:lnTo>
                        <a:pt x="108" y="167"/>
                      </a:lnTo>
                      <a:lnTo>
                        <a:pt x="102" y="167"/>
                      </a:lnTo>
                      <a:lnTo>
                        <a:pt x="102" y="173"/>
                      </a:lnTo>
                      <a:lnTo>
                        <a:pt x="120" y="167"/>
                      </a:lnTo>
                      <a:lnTo>
                        <a:pt x="108" y="179"/>
                      </a:lnTo>
                      <a:lnTo>
                        <a:pt x="120" y="179"/>
                      </a:lnTo>
                      <a:lnTo>
                        <a:pt x="114" y="179"/>
                      </a:lnTo>
                      <a:lnTo>
                        <a:pt x="120" y="185"/>
                      </a:lnTo>
                      <a:lnTo>
                        <a:pt x="108" y="185"/>
                      </a:lnTo>
                      <a:lnTo>
                        <a:pt x="102" y="179"/>
                      </a:lnTo>
                      <a:lnTo>
                        <a:pt x="90" y="191"/>
                      </a:lnTo>
                      <a:lnTo>
                        <a:pt x="96" y="203"/>
                      </a:lnTo>
                      <a:lnTo>
                        <a:pt x="120" y="191"/>
                      </a:lnTo>
                      <a:lnTo>
                        <a:pt x="138" y="185"/>
                      </a:lnTo>
                      <a:lnTo>
                        <a:pt x="120" y="197"/>
                      </a:lnTo>
                      <a:lnTo>
                        <a:pt x="114" y="209"/>
                      </a:lnTo>
                      <a:lnTo>
                        <a:pt x="108" y="215"/>
                      </a:lnTo>
                      <a:lnTo>
                        <a:pt x="96" y="221"/>
                      </a:lnTo>
                      <a:lnTo>
                        <a:pt x="126" y="215"/>
                      </a:lnTo>
                      <a:lnTo>
                        <a:pt x="138" y="221"/>
                      </a:lnTo>
                      <a:lnTo>
                        <a:pt x="138" y="227"/>
                      </a:lnTo>
                      <a:lnTo>
                        <a:pt x="156" y="215"/>
                      </a:lnTo>
                      <a:lnTo>
                        <a:pt x="150" y="221"/>
                      </a:lnTo>
                      <a:lnTo>
                        <a:pt x="180" y="215"/>
                      </a:lnTo>
                      <a:lnTo>
                        <a:pt x="150" y="233"/>
                      </a:lnTo>
                      <a:lnTo>
                        <a:pt x="156" y="233"/>
                      </a:lnTo>
                      <a:lnTo>
                        <a:pt x="138" y="239"/>
                      </a:lnTo>
                      <a:lnTo>
                        <a:pt x="132" y="245"/>
                      </a:lnTo>
                      <a:lnTo>
                        <a:pt x="108" y="257"/>
                      </a:lnTo>
                      <a:lnTo>
                        <a:pt x="66" y="269"/>
                      </a:lnTo>
                      <a:lnTo>
                        <a:pt x="66" y="275"/>
                      </a:lnTo>
                      <a:lnTo>
                        <a:pt x="60" y="275"/>
                      </a:lnTo>
                      <a:lnTo>
                        <a:pt x="54" y="275"/>
                      </a:lnTo>
                      <a:lnTo>
                        <a:pt x="42" y="275"/>
                      </a:lnTo>
                      <a:lnTo>
                        <a:pt x="0" y="293"/>
                      </a:lnTo>
                      <a:lnTo>
                        <a:pt x="6" y="287"/>
                      </a:lnTo>
                      <a:lnTo>
                        <a:pt x="6" y="293"/>
                      </a:lnTo>
                      <a:lnTo>
                        <a:pt x="18" y="287"/>
                      </a:lnTo>
                      <a:lnTo>
                        <a:pt x="36" y="281"/>
                      </a:lnTo>
                      <a:lnTo>
                        <a:pt x="42" y="281"/>
                      </a:lnTo>
                      <a:lnTo>
                        <a:pt x="36" y="281"/>
                      </a:lnTo>
                      <a:lnTo>
                        <a:pt x="60" y="275"/>
                      </a:lnTo>
                      <a:lnTo>
                        <a:pt x="72" y="275"/>
                      </a:lnTo>
                      <a:lnTo>
                        <a:pt x="90" y="269"/>
                      </a:lnTo>
                      <a:lnTo>
                        <a:pt x="96" y="269"/>
                      </a:lnTo>
                      <a:lnTo>
                        <a:pt x="102" y="263"/>
                      </a:lnTo>
                      <a:lnTo>
                        <a:pt x="150" y="251"/>
                      </a:lnTo>
                      <a:lnTo>
                        <a:pt x="186" y="233"/>
                      </a:lnTo>
                      <a:lnTo>
                        <a:pt x="222" y="221"/>
                      </a:lnTo>
                      <a:lnTo>
                        <a:pt x="216" y="215"/>
                      </a:lnTo>
                      <a:lnTo>
                        <a:pt x="245" y="203"/>
                      </a:lnTo>
                      <a:lnTo>
                        <a:pt x="251" y="197"/>
                      </a:lnTo>
                      <a:lnTo>
                        <a:pt x="257" y="191"/>
                      </a:lnTo>
                      <a:lnTo>
                        <a:pt x="287" y="179"/>
                      </a:lnTo>
                      <a:lnTo>
                        <a:pt x="311" y="173"/>
                      </a:lnTo>
                      <a:lnTo>
                        <a:pt x="329" y="167"/>
                      </a:lnTo>
                      <a:lnTo>
                        <a:pt x="317" y="173"/>
                      </a:lnTo>
                      <a:lnTo>
                        <a:pt x="323" y="179"/>
                      </a:lnTo>
                      <a:lnTo>
                        <a:pt x="317" y="179"/>
                      </a:lnTo>
                      <a:lnTo>
                        <a:pt x="287" y="185"/>
                      </a:lnTo>
                      <a:lnTo>
                        <a:pt x="263" y="203"/>
                      </a:lnTo>
                      <a:lnTo>
                        <a:pt x="275" y="203"/>
                      </a:lnTo>
                      <a:lnTo>
                        <a:pt x="257" y="209"/>
                      </a:lnTo>
                      <a:lnTo>
                        <a:pt x="263" y="209"/>
                      </a:lnTo>
                      <a:lnTo>
                        <a:pt x="287" y="203"/>
                      </a:lnTo>
                      <a:lnTo>
                        <a:pt x="281" y="209"/>
                      </a:lnTo>
                      <a:lnTo>
                        <a:pt x="287" y="203"/>
                      </a:lnTo>
                      <a:lnTo>
                        <a:pt x="293" y="197"/>
                      </a:lnTo>
                      <a:lnTo>
                        <a:pt x="293" y="203"/>
                      </a:lnTo>
                      <a:lnTo>
                        <a:pt x="305" y="197"/>
                      </a:lnTo>
                      <a:lnTo>
                        <a:pt x="311" y="197"/>
                      </a:lnTo>
                      <a:lnTo>
                        <a:pt x="329" y="191"/>
                      </a:lnTo>
                      <a:lnTo>
                        <a:pt x="323" y="191"/>
                      </a:lnTo>
                      <a:lnTo>
                        <a:pt x="329" y="185"/>
                      </a:lnTo>
                      <a:lnTo>
                        <a:pt x="335" y="179"/>
                      </a:lnTo>
                      <a:lnTo>
                        <a:pt x="353" y="173"/>
                      </a:lnTo>
                      <a:lnTo>
                        <a:pt x="341" y="179"/>
                      </a:lnTo>
                      <a:lnTo>
                        <a:pt x="347" y="179"/>
                      </a:lnTo>
                      <a:lnTo>
                        <a:pt x="365" y="179"/>
                      </a:lnTo>
                      <a:lnTo>
                        <a:pt x="359" y="179"/>
                      </a:lnTo>
                      <a:lnTo>
                        <a:pt x="359" y="185"/>
                      </a:lnTo>
                      <a:lnTo>
                        <a:pt x="365" y="185"/>
                      </a:lnTo>
                      <a:lnTo>
                        <a:pt x="359" y="191"/>
                      </a:lnTo>
                      <a:lnTo>
                        <a:pt x="365" y="191"/>
                      </a:lnTo>
                      <a:lnTo>
                        <a:pt x="377" y="185"/>
                      </a:lnTo>
                      <a:lnTo>
                        <a:pt x="371" y="191"/>
                      </a:lnTo>
                      <a:lnTo>
                        <a:pt x="377" y="197"/>
                      </a:lnTo>
                      <a:lnTo>
                        <a:pt x="395" y="197"/>
                      </a:lnTo>
                      <a:lnTo>
                        <a:pt x="419" y="197"/>
                      </a:lnTo>
                      <a:lnTo>
                        <a:pt x="419" y="203"/>
                      </a:lnTo>
                      <a:lnTo>
                        <a:pt x="437" y="197"/>
                      </a:lnTo>
                      <a:lnTo>
                        <a:pt x="443" y="203"/>
                      </a:lnTo>
                      <a:lnTo>
                        <a:pt x="437" y="203"/>
                      </a:lnTo>
                      <a:lnTo>
                        <a:pt x="443" y="197"/>
                      </a:lnTo>
                      <a:lnTo>
                        <a:pt x="431" y="203"/>
                      </a:lnTo>
                      <a:lnTo>
                        <a:pt x="443" y="215"/>
                      </a:lnTo>
                      <a:lnTo>
                        <a:pt x="455" y="227"/>
                      </a:lnTo>
                      <a:lnTo>
                        <a:pt x="461" y="227"/>
                      </a:lnTo>
                      <a:lnTo>
                        <a:pt x="455" y="215"/>
                      </a:lnTo>
                      <a:lnTo>
                        <a:pt x="461" y="221"/>
                      </a:lnTo>
                      <a:lnTo>
                        <a:pt x="473" y="215"/>
                      </a:lnTo>
                      <a:lnTo>
                        <a:pt x="467" y="221"/>
                      </a:lnTo>
                      <a:lnTo>
                        <a:pt x="467" y="227"/>
                      </a:lnTo>
                      <a:lnTo>
                        <a:pt x="485" y="209"/>
                      </a:lnTo>
                      <a:lnTo>
                        <a:pt x="485" y="221"/>
                      </a:lnTo>
                      <a:lnTo>
                        <a:pt x="485" y="233"/>
                      </a:lnTo>
                      <a:lnTo>
                        <a:pt x="491" y="227"/>
                      </a:lnTo>
                      <a:lnTo>
                        <a:pt x="491" y="233"/>
                      </a:lnTo>
                      <a:lnTo>
                        <a:pt x="485" y="233"/>
                      </a:lnTo>
                      <a:lnTo>
                        <a:pt x="497" y="239"/>
                      </a:lnTo>
                      <a:lnTo>
                        <a:pt x="491" y="239"/>
                      </a:lnTo>
                      <a:lnTo>
                        <a:pt x="485" y="239"/>
                      </a:lnTo>
                      <a:lnTo>
                        <a:pt x="485" y="245"/>
                      </a:lnTo>
                      <a:lnTo>
                        <a:pt x="479" y="245"/>
                      </a:lnTo>
                      <a:lnTo>
                        <a:pt x="479" y="251"/>
                      </a:lnTo>
                      <a:lnTo>
                        <a:pt x="485" y="257"/>
                      </a:lnTo>
                      <a:lnTo>
                        <a:pt x="491" y="269"/>
                      </a:lnTo>
                      <a:lnTo>
                        <a:pt x="485" y="269"/>
                      </a:lnTo>
                      <a:lnTo>
                        <a:pt x="467" y="281"/>
                      </a:lnTo>
                      <a:lnTo>
                        <a:pt x="473" y="275"/>
                      </a:lnTo>
                      <a:lnTo>
                        <a:pt x="497" y="269"/>
                      </a:lnTo>
                      <a:lnTo>
                        <a:pt x="485" y="287"/>
                      </a:lnTo>
                      <a:lnTo>
                        <a:pt x="479" y="287"/>
                      </a:lnTo>
                      <a:lnTo>
                        <a:pt x="491" y="281"/>
                      </a:lnTo>
                      <a:lnTo>
                        <a:pt x="485" y="287"/>
                      </a:lnTo>
                      <a:lnTo>
                        <a:pt x="479" y="293"/>
                      </a:lnTo>
                      <a:lnTo>
                        <a:pt x="497" y="287"/>
                      </a:lnTo>
                      <a:close/>
                    </a:path>
                  </a:pathLst>
                </a:custGeom>
                <a:solidFill>
                  <a:srgbClr val="21ACB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9"/>
              <p:cNvGrpSpPr>
                <a:grpSpLocks noChangeAspect="1"/>
              </p:cNvGrpSpPr>
              <p:nvPr/>
            </p:nvGrpSpPr>
            <p:grpSpPr bwMode="auto">
              <a:xfrm>
                <a:off x="197293" y="2553166"/>
                <a:ext cx="3546937" cy="2555217"/>
                <a:chOff x="851" y="1207"/>
                <a:chExt cx="1313" cy="983"/>
              </a:xfrm>
            </p:grpSpPr>
            <p:sp>
              <p:nvSpPr>
                <p:cNvPr id="504" name="Freeform 9"/>
                <p:cNvSpPr>
                  <a:spLocks noChangeAspect="1"/>
                </p:cNvSpPr>
                <p:nvPr/>
              </p:nvSpPr>
              <p:spPr bwMode="auto">
                <a:xfrm>
                  <a:off x="1230" y="1652"/>
                  <a:ext cx="934" cy="538"/>
                </a:xfrm>
                <a:custGeom>
                  <a:avLst/>
                  <a:gdLst>
                    <a:gd name="T0" fmla="*/ 796 w 957"/>
                    <a:gd name="T1" fmla="*/ 98 h 478"/>
                    <a:gd name="T2" fmla="*/ 755 w 957"/>
                    <a:gd name="T3" fmla="*/ 190 h 478"/>
                    <a:gd name="T4" fmla="*/ 666 w 957"/>
                    <a:gd name="T5" fmla="*/ 259 h 478"/>
                    <a:gd name="T6" fmla="*/ 606 w 957"/>
                    <a:gd name="T7" fmla="*/ 329 h 478"/>
                    <a:gd name="T8" fmla="*/ 595 w 957"/>
                    <a:gd name="T9" fmla="*/ 259 h 478"/>
                    <a:gd name="T10" fmla="*/ 590 w 957"/>
                    <a:gd name="T11" fmla="*/ 150 h 478"/>
                    <a:gd name="T12" fmla="*/ 524 w 957"/>
                    <a:gd name="T13" fmla="*/ 69 h 478"/>
                    <a:gd name="T14" fmla="*/ 469 w 957"/>
                    <a:gd name="T15" fmla="*/ 0 h 478"/>
                    <a:gd name="T16" fmla="*/ 100 w 957"/>
                    <a:gd name="T17" fmla="*/ 54 h 478"/>
                    <a:gd name="T18" fmla="*/ 96 w 957"/>
                    <a:gd name="T19" fmla="*/ 69 h 478"/>
                    <a:gd name="T20" fmla="*/ 76 w 957"/>
                    <a:gd name="T21" fmla="*/ 54 h 478"/>
                    <a:gd name="T22" fmla="*/ 64 w 957"/>
                    <a:gd name="T23" fmla="*/ 125 h 478"/>
                    <a:gd name="T24" fmla="*/ 41 w 957"/>
                    <a:gd name="T25" fmla="*/ 231 h 478"/>
                    <a:gd name="T26" fmla="*/ 0 w 957"/>
                    <a:gd name="T27" fmla="*/ 422 h 478"/>
                    <a:gd name="T28" fmla="*/ 0 w 957"/>
                    <a:gd name="T29" fmla="*/ 519 h 478"/>
                    <a:gd name="T30" fmla="*/ 6 w 957"/>
                    <a:gd name="T31" fmla="*/ 533 h 478"/>
                    <a:gd name="T32" fmla="*/ 6 w 957"/>
                    <a:gd name="T33" fmla="*/ 670 h 478"/>
                    <a:gd name="T34" fmla="*/ 76 w 957"/>
                    <a:gd name="T35" fmla="*/ 765 h 478"/>
                    <a:gd name="T36" fmla="*/ 167 w 957"/>
                    <a:gd name="T37" fmla="*/ 795 h 478"/>
                    <a:gd name="T38" fmla="*/ 222 w 957"/>
                    <a:gd name="T39" fmla="*/ 931 h 478"/>
                    <a:gd name="T40" fmla="*/ 272 w 957"/>
                    <a:gd name="T41" fmla="*/ 1038 h 478"/>
                    <a:gd name="T42" fmla="*/ 293 w 957"/>
                    <a:gd name="T43" fmla="*/ 998 h 478"/>
                    <a:gd name="T44" fmla="*/ 318 w 957"/>
                    <a:gd name="T45" fmla="*/ 945 h 478"/>
                    <a:gd name="T46" fmla="*/ 329 w 957"/>
                    <a:gd name="T47" fmla="*/ 945 h 478"/>
                    <a:gd name="T48" fmla="*/ 359 w 957"/>
                    <a:gd name="T49" fmla="*/ 890 h 478"/>
                    <a:gd name="T50" fmla="*/ 394 w 957"/>
                    <a:gd name="T51" fmla="*/ 906 h 478"/>
                    <a:gd name="T52" fmla="*/ 419 w 957"/>
                    <a:gd name="T53" fmla="*/ 931 h 478"/>
                    <a:gd name="T54" fmla="*/ 419 w 957"/>
                    <a:gd name="T55" fmla="*/ 877 h 478"/>
                    <a:gd name="T56" fmla="*/ 444 w 957"/>
                    <a:gd name="T57" fmla="*/ 861 h 478"/>
                    <a:gd name="T58" fmla="*/ 464 w 957"/>
                    <a:gd name="T59" fmla="*/ 861 h 478"/>
                    <a:gd name="T60" fmla="*/ 479 w 957"/>
                    <a:gd name="T61" fmla="*/ 890 h 478"/>
                    <a:gd name="T62" fmla="*/ 509 w 957"/>
                    <a:gd name="T63" fmla="*/ 985 h 478"/>
                    <a:gd name="T64" fmla="*/ 520 w 957"/>
                    <a:gd name="T65" fmla="*/ 1023 h 478"/>
                    <a:gd name="T66" fmla="*/ 530 w 957"/>
                    <a:gd name="T67" fmla="*/ 1094 h 478"/>
                    <a:gd name="T68" fmla="*/ 545 w 957"/>
                    <a:gd name="T69" fmla="*/ 972 h 478"/>
                    <a:gd name="T70" fmla="*/ 545 w 957"/>
                    <a:gd name="T71" fmla="*/ 821 h 478"/>
                    <a:gd name="T72" fmla="*/ 560 w 957"/>
                    <a:gd name="T73" fmla="*/ 765 h 478"/>
                    <a:gd name="T74" fmla="*/ 611 w 957"/>
                    <a:gd name="T75" fmla="*/ 670 h 478"/>
                    <a:gd name="T76" fmla="*/ 621 w 957"/>
                    <a:gd name="T77" fmla="*/ 629 h 478"/>
                    <a:gd name="T78" fmla="*/ 630 w 957"/>
                    <a:gd name="T79" fmla="*/ 602 h 478"/>
                    <a:gd name="T80" fmla="*/ 641 w 957"/>
                    <a:gd name="T81" fmla="*/ 576 h 478"/>
                    <a:gd name="T82" fmla="*/ 641 w 957"/>
                    <a:gd name="T83" fmla="*/ 562 h 478"/>
                    <a:gd name="T84" fmla="*/ 636 w 957"/>
                    <a:gd name="T85" fmla="*/ 491 h 478"/>
                    <a:gd name="T86" fmla="*/ 641 w 957"/>
                    <a:gd name="T87" fmla="*/ 476 h 478"/>
                    <a:gd name="T88" fmla="*/ 651 w 957"/>
                    <a:gd name="T89" fmla="*/ 491 h 478"/>
                    <a:gd name="T90" fmla="*/ 646 w 957"/>
                    <a:gd name="T91" fmla="*/ 533 h 478"/>
                    <a:gd name="T92" fmla="*/ 661 w 957"/>
                    <a:gd name="T93" fmla="*/ 436 h 478"/>
                    <a:gd name="T94" fmla="*/ 686 w 957"/>
                    <a:gd name="T95" fmla="*/ 407 h 478"/>
                    <a:gd name="T96" fmla="*/ 726 w 957"/>
                    <a:gd name="T97" fmla="*/ 370 h 478"/>
                    <a:gd name="T98" fmla="*/ 741 w 957"/>
                    <a:gd name="T99" fmla="*/ 355 h 478"/>
                    <a:gd name="T100" fmla="*/ 741 w 957"/>
                    <a:gd name="T101" fmla="*/ 312 h 478"/>
                    <a:gd name="T102" fmla="*/ 776 w 957"/>
                    <a:gd name="T103" fmla="*/ 216 h 47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957" h="478">
                      <a:moveTo>
                        <a:pt x="957" y="89"/>
                      </a:moveTo>
                      <a:lnTo>
                        <a:pt x="951" y="83"/>
                      </a:lnTo>
                      <a:lnTo>
                        <a:pt x="951" y="71"/>
                      </a:lnTo>
                      <a:lnTo>
                        <a:pt x="957" y="48"/>
                      </a:lnTo>
                      <a:lnTo>
                        <a:pt x="945" y="42"/>
                      </a:lnTo>
                      <a:lnTo>
                        <a:pt x="939" y="42"/>
                      </a:lnTo>
                      <a:lnTo>
                        <a:pt x="921" y="54"/>
                      </a:lnTo>
                      <a:lnTo>
                        <a:pt x="909" y="66"/>
                      </a:lnTo>
                      <a:lnTo>
                        <a:pt x="897" y="83"/>
                      </a:lnTo>
                      <a:lnTo>
                        <a:pt x="885" y="89"/>
                      </a:lnTo>
                      <a:lnTo>
                        <a:pt x="855" y="89"/>
                      </a:lnTo>
                      <a:lnTo>
                        <a:pt x="825" y="89"/>
                      </a:lnTo>
                      <a:lnTo>
                        <a:pt x="808" y="101"/>
                      </a:lnTo>
                      <a:lnTo>
                        <a:pt x="790" y="113"/>
                      </a:lnTo>
                      <a:lnTo>
                        <a:pt x="772" y="113"/>
                      </a:lnTo>
                      <a:lnTo>
                        <a:pt x="754" y="119"/>
                      </a:lnTo>
                      <a:lnTo>
                        <a:pt x="754" y="131"/>
                      </a:lnTo>
                      <a:lnTo>
                        <a:pt x="736" y="137"/>
                      </a:lnTo>
                      <a:lnTo>
                        <a:pt x="718" y="143"/>
                      </a:lnTo>
                      <a:lnTo>
                        <a:pt x="700" y="149"/>
                      </a:lnTo>
                      <a:lnTo>
                        <a:pt x="682" y="155"/>
                      </a:lnTo>
                      <a:lnTo>
                        <a:pt x="682" y="143"/>
                      </a:lnTo>
                      <a:lnTo>
                        <a:pt x="700" y="125"/>
                      </a:lnTo>
                      <a:lnTo>
                        <a:pt x="706" y="113"/>
                      </a:lnTo>
                      <a:lnTo>
                        <a:pt x="712" y="95"/>
                      </a:lnTo>
                      <a:lnTo>
                        <a:pt x="712" y="83"/>
                      </a:lnTo>
                      <a:lnTo>
                        <a:pt x="700" y="71"/>
                      </a:lnTo>
                      <a:lnTo>
                        <a:pt x="700" y="66"/>
                      </a:lnTo>
                      <a:lnTo>
                        <a:pt x="694" y="60"/>
                      </a:lnTo>
                      <a:lnTo>
                        <a:pt x="682" y="48"/>
                      </a:lnTo>
                      <a:lnTo>
                        <a:pt x="670" y="42"/>
                      </a:lnTo>
                      <a:lnTo>
                        <a:pt x="640" y="24"/>
                      </a:lnTo>
                      <a:lnTo>
                        <a:pt x="622" y="30"/>
                      </a:lnTo>
                      <a:lnTo>
                        <a:pt x="610" y="24"/>
                      </a:lnTo>
                      <a:lnTo>
                        <a:pt x="592" y="30"/>
                      </a:lnTo>
                      <a:lnTo>
                        <a:pt x="574" y="18"/>
                      </a:lnTo>
                      <a:lnTo>
                        <a:pt x="556" y="12"/>
                      </a:lnTo>
                      <a:lnTo>
                        <a:pt x="556" y="0"/>
                      </a:lnTo>
                      <a:lnTo>
                        <a:pt x="550" y="12"/>
                      </a:lnTo>
                      <a:lnTo>
                        <a:pt x="365" y="12"/>
                      </a:lnTo>
                      <a:lnTo>
                        <a:pt x="335" y="12"/>
                      </a:lnTo>
                      <a:lnTo>
                        <a:pt x="126" y="12"/>
                      </a:lnTo>
                      <a:lnTo>
                        <a:pt x="120" y="24"/>
                      </a:lnTo>
                      <a:lnTo>
                        <a:pt x="114" y="42"/>
                      </a:lnTo>
                      <a:lnTo>
                        <a:pt x="102" y="48"/>
                      </a:lnTo>
                      <a:lnTo>
                        <a:pt x="102" y="42"/>
                      </a:lnTo>
                      <a:lnTo>
                        <a:pt x="102" y="48"/>
                      </a:lnTo>
                      <a:lnTo>
                        <a:pt x="114" y="30"/>
                      </a:lnTo>
                      <a:lnTo>
                        <a:pt x="102" y="42"/>
                      </a:lnTo>
                      <a:lnTo>
                        <a:pt x="108" y="36"/>
                      </a:lnTo>
                      <a:lnTo>
                        <a:pt x="114" y="30"/>
                      </a:lnTo>
                      <a:lnTo>
                        <a:pt x="90" y="24"/>
                      </a:lnTo>
                      <a:lnTo>
                        <a:pt x="84" y="48"/>
                      </a:lnTo>
                      <a:lnTo>
                        <a:pt x="78" y="54"/>
                      </a:lnTo>
                      <a:lnTo>
                        <a:pt x="78" y="60"/>
                      </a:lnTo>
                      <a:lnTo>
                        <a:pt x="78" y="54"/>
                      </a:lnTo>
                      <a:lnTo>
                        <a:pt x="72" y="60"/>
                      </a:lnTo>
                      <a:lnTo>
                        <a:pt x="84" y="66"/>
                      </a:lnTo>
                      <a:lnTo>
                        <a:pt x="72" y="66"/>
                      </a:lnTo>
                      <a:lnTo>
                        <a:pt x="66" y="71"/>
                      </a:lnTo>
                      <a:lnTo>
                        <a:pt x="48" y="101"/>
                      </a:lnTo>
                      <a:lnTo>
                        <a:pt x="30" y="125"/>
                      </a:lnTo>
                      <a:lnTo>
                        <a:pt x="24" y="143"/>
                      </a:lnTo>
                      <a:lnTo>
                        <a:pt x="18" y="155"/>
                      </a:lnTo>
                      <a:lnTo>
                        <a:pt x="0" y="179"/>
                      </a:lnTo>
                      <a:lnTo>
                        <a:pt x="0" y="185"/>
                      </a:lnTo>
                      <a:lnTo>
                        <a:pt x="0" y="197"/>
                      </a:lnTo>
                      <a:lnTo>
                        <a:pt x="0" y="209"/>
                      </a:lnTo>
                      <a:lnTo>
                        <a:pt x="6" y="227"/>
                      </a:lnTo>
                      <a:lnTo>
                        <a:pt x="0" y="221"/>
                      </a:lnTo>
                      <a:lnTo>
                        <a:pt x="0" y="227"/>
                      </a:lnTo>
                      <a:lnTo>
                        <a:pt x="6" y="227"/>
                      </a:lnTo>
                      <a:lnTo>
                        <a:pt x="12" y="227"/>
                      </a:lnTo>
                      <a:lnTo>
                        <a:pt x="12" y="233"/>
                      </a:lnTo>
                      <a:lnTo>
                        <a:pt x="6" y="233"/>
                      </a:lnTo>
                      <a:lnTo>
                        <a:pt x="6" y="245"/>
                      </a:lnTo>
                      <a:lnTo>
                        <a:pt x="6" y="251"/>
                      </a:lnTo>
                      <a:lnTo>
                        <a:pt x="6" y="263"/>
                      </a:lnTo>
                      <a:lnTo>
                        <a:pt x="12" y="275"/>
                      </a:lnTo>
                      <a:lnTo>
                        <a:pt x="6" y="293"/>
                      </a:lnTo>
                      <a:lnTo>
                        <a:pt x="18" y="293"/>
                      </a:lnTo>
                      <a:lnTo>
                        <a:pt x="36" y="305"/>
                      </a:lnTo>
                      <a:lnTo>
                        <a:pt x="54" y="317"/>
                      </a:lnTo>
                      <a:lnTo>
                        <a:pt x="54" y="335"/>
                      </a:lnTo>
                      <a:lnTo>
                        <a:pt x="90" y="335"/>
                      </a:lnTo>
                      <a:lnTo>
                        <a:pt x="108" y="341"/>
                      </a:lnTo>
                      <a:lnTo>
                        <a:pt x="120" y="347"/>
                      </a:lnTo>
                      <a:lnTo>
                        <a:pt x="144" y="359"/>
                      </a:lnTo>
                      <a:lnTo>
                        <a:pt x="191" y="359"/>
                      </a:lnTo>
                      <a:lnTo>
                        <a:pt x="197" y="347"/>
                      </a:lnTo>
                      <a:lnTo>
                        <a:pt x="227" y="347"/>
                      </a:lnTo>
                      <a:lnTo>
                        <a:pt x="239" y="371"/>
                      </a:lnTo>
                      <a:lnTo>
                        <a:pt x="245" y="389"/>
                      </a:lnTo>
                      <a:lnTo>
                        <a:pt x="257" y="395"/>
                      </a:lnTo>
                      <a:lnTo>
                        <a:pt x="263" y="407"/>
                      </a:lnTo>
                      <a:lnTo>
                        <a:pt x="275" y="389"/>
                      </a:lnTo>
                      <a:lnTo>
                        <a:pt x="299" y="395"/>
                      </a:lnTo>
                      <a:lnTo>
                        <a:pt x="305" y="413"/>
                      </a:lnTo>
                      <a:lnTo>
                        <a:pt x="317" y="430"/>
                      </a:lnTo>
                      <a:lnTo>
                        <a:pt x="323" y="454"/>
                      </a:lnTo>
                      <a:lnTo>
                        <a:pt x="335" y="460"/>
                      </a:lnTo>
                      <a:lnTo>
                        <a:pt x="353" y="466"/>
                      </a:lnTo>
                      <a:lnTo>
                        <a:pt x="353" y="442"/>
                      </a:lnTo>
                      <a:lnTo>
                        <a:pt x="347" y="436"/>
                      </a:lnTo>
                      <a:lnTo>
                        <a:pt x="353" y="436"/>
                      </a:lnTo>
                      <a:lnTo>
                        <a:pt x="359" y="430"/>
                      </a:lnTo>
                      <a:lnTo>
                        <a:pt x="365" y="425"/>
                      </a:lnTo>
                      <a:lnTo>
                        <a:pt x="371" y="419"/>
                      </a:lnTo>
                      <a:lnTo>
                        <a:pt x="377" y="413"/>
                      </a:lnTo>
                      <a:lnTo>
                        <a:pt x="383" y="413"/>
                      </a:lnTo>
                      <a:lnTo>
                        <a:pt x="389" y="413"/>
                      </a:lnTo>
                      <a:lnTo>
                        <a:pt x="407" y="395"/>
                      </a:lnTo>
                      <a:lnTo>
                        <a:pt x="407" y="389"/>
                      </a:lnTo>
                      <a:lnTo>
                        <a:pt x="413" y="395"/>
                      </a:lnTo>
                      <a:lnTo>
                        <a:pt x="425" y="389"/>
                      </a:lnTo>
                      <a:lnTo>
                        <a:pt x="443" y="389"/>
                      </a:lnTo>
                      <a:lnTo>
                        <a:pt x="455" y="389"/>
                      </a:lnTo>
                      <a:lnTo>
                        <a:pt x="461" y="389"/>
                      </a:lnTo>
                      <a:lnTo>
                        <a:pt x="467" y="395"/>
                      </a:lnTo>
                      <a:lnTo>
                        <a:pt x="479" y="401"/>
                      </a:lnTo>
                      <a:lnTo>
                        <a:pt x="491" y="401"/>
                      </a:lnTo>
                      <a:lnTo>
                        <a:pt x="485" y="395"/>
                      </a:lnTo>
                      <a:lnTo>
                        <a:pt x="502" y="401"/>
                      </a:lnTo>
                      <a:lnTo>
                        <a:pt x="497" y="407"/>
                      </a:lnTo>
                      <a:lnTo>
                        <a:pt x="502" y="401"/>
                      </a:lnTo>
                      <a:lnTo>
                        <a:pt x="497" y="389"/>
                      </a:lnTo>
                      <a:lnTo>
                        <a:pt x="502" y="389"/>
                      </a:lnTo>
                      <a:lnTo>
                        <a:pt x="497" y="383"/>
                      </a:lnTo>
                      <a:lnTo>
                        <a:pt x="485" y="383"/>
                      </a:lnTo>
                      <a:lnTo>
                        <a:pt x="497" y="383"/>
                      </a:lnTo>
                      <a:lnTo>
                        <a:pt x="526" y="377"/>
                      </a:lnTo>
                      <a:lnTo>
                        <a:pt x="532" y="371"/>
                      </a:lnTo>
                      <a:lnTo>
                        <a:pt x="526" y="377"/>
                      </a:lnTo>
                      <a:lnTo>
                        <a:pt x="538" y="377"/>
                      </a:lnTo>
                      <a:lnTo>
                        <a:pt x="544" y="377"/>
                      </a:lnTo>
                      <a:lnTo>
                        <a:pt x="556" y="377"/>
                      </a:lnTo>
                      <a:lnTo>
                        <a:pt x="550" y="377"/>
                      </a:lnTo>
                      <a:lnTo>
                        <a:pt x="562" y="377"/>
                      </a:lnTo>
                      <a:lnTo>
                        <a:pt x="568" y="377"/>
                      </a:lnTo>
                      <a:lnTo>
                        <a:pt x="568" y="383"/>
                      </a:lnTo>
                      <a:lnTo>
                        <a:pt x="568" y="389"/>
                      </a:lnTo>
                      <a:lnTo>
                        <a:pt x="592" y="383"/>
                      </a:lnTo>
                      <a:lnTo>
                        <a:pt x="610" y="407"/>
                      </a:lnTo>
                      <a:lnTo>
                        <a:pt x="604" y="430"/>
                      </a:lnTo>
                      <a:lnTo>
                        <a:pt x="610" y="430"/>
                      </a:lnTo>
                      <a:lnTo>
                        <a:pt x="610" y="425"/>
                      </a:lnTo>
                      <a:lnTo>
                        <a:pt x="610" y="436"/>
                      </a:lnTo>
                      <a:lnTo>
                        <a:pt x="610" y="448"/>
                      </a:lnTo>
                      <a:lnTo>
                        <a:pt x="616" y="448"/>
                      </a:lnTo>
                      <a:lnTo>
                        <a:pt x="616" y="454"/>
                      </a:lnTo>
                      <a:lnTo>
                        <a:pt x="616" y="448"/>
                      </a:lnTo>
                      <a:lnTo>
                        <a:pt x="616" y="454"/>
                      </a:lnTo>
                      <a:lnTo>
                        <a:pt x="616" y="466"/>
                      </a:lnTo>
                      <a:lnTo>
                        <a:pt x="628" y="478"/>
                      </a:lnTo>
                      <a:lnTo>
                        <a:pt x="640" y="478"/>
                      </a:lnTo>
                      <a:lnTo>
                        <a:pt x="646" y="460"/>
                      </a:lnTo>
                      <a:lnTo>
                        <a:pt x="646" y="448"/>
                      </a:lnTo>
                      <a:lnTo>
                        <a:pt x="640" y="413"/>
                      </a:lnTo>
                      <a:lnTo>
                        <a:pt x="646" y="425"/>
                      </a:lnTo>
                      <a:lnTo>
                        <a:pt x="646" y="413"/>
                      </a:lnTo>
                      <a:lnTo>
                        <a:pt x="640" y="395"/>
                      </a:lnTo>
                      <a:lnTo>
                        <a:pt x="640" y="377"/>
                      </a:lnTo>
                      <a:lnTo>
                        <a:pt x="640" y="365"/>
                      </a:lnTo>
                      <a:lnTo>
                        <a:pt x="646" y="359"/>
                      </a:lnTo>
                      <a:lnTo>
                        <a:pt x="652" y="347"/>
                      </a:lnTo>
                      <a:lnTo>
                        <a:pt x="658" y="341"/>
                      </a:lnTo>
                      <a:lnTo>
                        <a:pt x="658" y="335"/>
                      </a:lnTo>
                      <a:lnTo>
                        <a:pt x="664" y="335"/>
                      </a:lnTo>
                      <a:lnTo>
                        <a:pt x="688" y="317"/>
                      </a:lnTo>
                      <a:lnTo>
                        <a:pt x="706" y="305"/>
                      </a:lnTo>
                      <a:lnTo>
                        <a:pt x="712" y="305"/>
                      </a:lnTo>
                      <a:lnTo>
                        <a:pt x="724" y="293"/>
                      </a:lnTo>
                      <a:lnTo>
                        <a:pt x="748" y="287"/>
                      </a:lnTo>
                      <a:lnTo>
                        <a:pt x="736" y="281"/>
                      </a:lnTo>
                      <a:lnTo>
                        <a:pt x="742" y="281"/>
                      </a:lnTo>
                      <a:lnTo>
                        <a:pt x="748" y="281"/>
                      </a:lnTo>
                      <a:lnTo>
                        <a:pt x="736" y="275"/>
                      </a:lnTo>
                      <a:lnTo>
                        <a:pt x="754" y="275"/>
                      </a:lnTo>
                      <a:lnTo>
                        <a:pt x="760" y="269"/>
                      </a:lnTo>
                      <a:lnTo>
                        <a:pt x="754" y="269"/>
                      </a:lnTo>
                      <a:lnTo>
                        <a:pt x="754" y="263"/>
                      </a:lnTo>
                      <a:lnTo>
                        <a:pt x="748" y="263"/>
                      </a:lnTo>
                      <a:lnTo>
                        <a:pt x="754" y="263"/>
                      </a:lnTo>
                      <a:lnTo>
                        <a:pt x="760" y="263"/>
                      </a:lnTo>
                      <a:lnTo>
                        <a:pt x="760" y="251"/>
                      </a:lnTo>
                      <a:lnTo>
                        <a:pt x="766" y="269"/>
                      </a:lnTo>
                      <a:lnTo>
                        <a:pt x="760" y="245"/>
                      </a:lnTo>
                      <a:lnTo>
                        <a:pt x="754" y="245"/>
                      </a:lnTo>
                      <a:lnTo>
                        <a:pt x="748" y="239"/>
                      </a:lnTo>
                      <a:lnTo>
                        <a:pt x="760" y="245"/>
                      </a:lnTo>
                      <a:lnTo>
                        <a:pt x="754" y="233"/>
                      </a:lnTo>
                      <a:lnTo>
                        <a:pt x="760" y="239"/>
                      </a:lnTo>
                      <a:lnTo>
                        <a:pt x="754" y="221"/>
                      </a:lnTo>
                      <a:lnTo>
                        <a:pt x="760" y="233"/>
                      </a:lnTo>
                      <a:lnTo>
                        <a:pt x="754" y="215"/>
                      </a:lnTo>
                      <a:lnTo>
                        <a:pt x="748" y="215"/>
                      </a:lnTo>
                      <a:lnTo>
                        <a:pt x="754" y="209"/>
                      </a:lnTo>
                      <a:lnTo>
                        <a:pt x="754" y="215"/>
                      </a:lnTo>
                      <a:lnTo>
                        <a:pt x="766" y="221"/>
                      </a:lnTo>
                      <a:lnTo>
                        <a:pt x="760" y="209"/>
                      </a:lnTo>
                      <a:lnTo>
                        <a:pt x="766" y="221"/>
                      </a:lnTo>
                      <a:lnTo>
                        <a:pt x="766" y="203"/>
                      </a:lnTo>
                      <a:lnTo>
                        <a:pt x="778" y="197"/>
                      </a:lnTo>
                      <a:lnTo>
                        <a:pt x="772" y="209"/>
                      </a:lnTo>
                      <a:lnTo>
                        <a:pt x="772" y="215"/>
                      </a:lnTo>
                      <a:lnTo>
                        <a:pt x="766" y="215"/>
                      </a:lnTo>
                      <a:lnTo>
                        <a:pt x="772" y="221"/>
                      </a:lnTo>
                      <a:lnTo>
                        <a:pt x="772" y="227"/>
                      </a:lnTo>
                      <a:lnTo>
                        <a:pt x="766" y="233"/>
                      </a:lnTo>
                      <a:lnTo>
                        <a:pt x="766" y="239"/>
                      </a:lnTo>
                      <a:lnTo>
                        <a:pt x="784" y="215"/>
                      </a:lnTo>
                      <a:lnTo>
                        <a:pt x="784" y="197"/>
                      </a:lnTo>
                      <a:lnTo>
                        <a:pt x="796" y="185"/>
                      </a:lnTo>
                      <a:lnTo>
                        <a:pt x="784" y="191"/>
                      </a:lnTo>
                      <a:lnTo>
                        <a:pt x="790" y="203"/>
                      </a:lnTo>
                      <a:lnTo>
                        <a:pt x="790" y="209"/>
                      </a:lnTo>
                      <a:lnTo>
                        <a:pt x="808" y="185"/>
                      </a:lnTo>
                      <a:lnTo>
                        <a:pt x="808" y="191"/>
                      </a:lnTo>
                      <a:lnTo>
                        <a:pt x="814" y="179"/>
                      </a:lnTo>
                      <a:lnTo>
                        <a:pt x="820" y="161"/>
                      </a:lnTo>
                      <a:lnTo>
                        <a:pt x="820" y="167"/>
                      </a:lnTo>
                      <a:lnTo>
                        <a:pt x="825" y="167"/>
                      </a:lnTo>
                      <a:lnTo>
                        <a:pt x="843" y="161"/>
                      </a:lnTo>
                      <a:lnTo>
                        <a:pt x="861" y="161"/>
                      </a:lnTo>
                      <a:lnTo>
                        <a:pt x="867" y="155"/>
                      </a:lnTo>
                      <a:lnTo>
                        <a:pt x="873" y="155"/>
                      </a:lnTo>
                      <a:lnTo>
                        <a:pt x="879" y="155"/>
                      </a:lnTo>
                      <a:lnTo>
                        <a:pt x="891" y="155"/>
                      </a:lnTo>
                      <a:lnTo>
                        <a:pt x="885" y="143"/>
                      </a:lnTo>
                      <a:lnTo>
                        <a:pt x="891" y="149"/>
                      </a:lnTo>
                      <a:lnTo>
                        <a:pt x="879" y="149"/>
                      </a:lnTo>
                      <a:lnTo>
                        <a:pt x="879" y="137"/>
                      </a:lnTo>
                      <a:lnTo>
                        <a:pt x="879" y="131"/>
                      </a:lnTo>
                      <a:lnTo>
                        <a:pt x="903" y="113"/>
                      </a:lnTo>
                      <a:lnTo>
                        <a:pt x="903" y="107"/>
                      </a:lnTo>
                      <a:lnTo>
                        <a:pt x="909" y="107"/>
                      </a:lnTo>
                      <a:lnTo>
                        <a:pt x="921" y="95"/>
                      </a:lnTo>
                      <a:lnTo>
                        <a:pt x="921" y="101"/>
                      </a:lnTo>
                      <a:lnTo>
                        <a:pt x="927" y="95"/>
                      </a:lnTo>
                      <a:lnTo>
                        <a:pt x="933" y="101"/>
                      </a:lnTo>
                      <a:lnTo>
                        <a:pt x="957" y="89"/>
                      </a:lnTo>
                      <a:close/>
                    </a:path>
                  </a:pathLst>
                </a:custGeom>
                <a:solidFill>
                  <a:srgbClr val="21ACB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5" name="Freeform 10"/>
                <p:cNvSpPr>
                  <a:spLocks noChangeAspect="1"/>
                </p:cNvSpPr>
                <p:nvPr/>
              </p:nvSpPr>
              <p:spPr bwMode="auto">
                <a:xfrm>
                  <a:off x="851" y="1207"/>
                  <a:ext cx="595" cy="330"/>
                </a:xfrm>
                <a:custGeom>
                  <a:avLst/>
                  <a:gdLst>
                    <a:gd name="T0" fmla="*/ 413 w 610"/>
                    <a:gd name="T1" fmla="*/ 589 h 293"/>
                    <a:gd name="T2" fmla="*/ 387 w 610"/>
                    <a:gd name="T3" fmla="*/ 494 h 293"/>
                    <a:gd name="T4" fmla="*/ 382 w 610"/>
                    <a:gd name="T5" fmla="*/ 439 h 293"/>
                    <a:gd name="T6" fmla="*/ 413 w 610"/>
                    <a:gd name="T7" fmla="*/ 303 h 293"/>
                    <a:gd name="T8" fmla="*/ 493 w 610"/>
                    <a:gd name="T9" fmla="*/ 112 h 293"/>
                    <a:gd name="T10" fmla="*/ 443 w 610"/>
                    <a:gd name="T11" fmla="*/ 42 h 293"/>
                    <a:gd name="T12" fmla="*/ 393 w 610"/>
                    <a:gd name="T13" fmla="*/ 14 h 293"/>
                    <a:gd name="T14" fmla="*/ 377 w 610"/>
                    <a:gd name="T15" fmla="*/ 0 h 293"/>
                    <a:gd name="T16" fmla="*/ 332 w 610"/>
                    <a:gd name="T17" fmla="*/ 29 h 293"/>
                    <a:gd name="T18" fmla="*/ 277 w 610"/>
                    <a:gd name="T19" fmla="*/ 69 h 293"/>
                    <a:gd name="T20" fmla="*/ 226 w 610"/>
                    <a:gd name="T21" fmla="*/ 150 h 293"/>
                    <a:gd name="T22" fmla="*/ 246 w 610"/>
                    <a:gd name="T23" fmla="*/ 194 h 293"/>
                    <a:gd name="T24" fmla="*/ 231 w 610"/>
                    <a:gd name="T25" fmla="*/ 205 h 293"/>
                    <a:gd name="T26" fmla="*/ 181 w 610"/>
                    <a:gd name="T27" fmla="*/ 205 h 293"/>
                    <a:gd name="T28" fmla="*/ 140 w 610"/>
                    <a:gd name="T29" fmla="*/ 259 h 293"/>
                    <a:gd name="T30" fmla="*/ 202 w 610"/>
                    <a:gd name="T31" fmla="*/ 259 h 293"/>
                    <a:gd name="T32" fmla="*/ 140 w 610"/>
                    <a:gd name="T33" fmla="*/ 329 h 293"/>
                    <a:gd name="T34" fmla="*/ 127 w 610"/>
                    <a:gd name="T35" fmla="*/ 342 h 293"/>
                    <a:gd name="T36" fmla="*/ 91 w 610"/>
                    <a:gd name="T37" fmla="*/ 384 h 293"/>
                    <a:gd name="T38" fmla="*/ 91 w 610"/>
                    <a:gd name="T39" fmla="*/ 412 h 293"/>
                    <a:gd name="T40" fmla="*/ 99 w 610"/>
                    <a:gd name="T41" fmla="*/ 425 h 293"/>
                    <a:gd name="T42" fmla="*/ 82 w 610"/>
                    <a:gd name="T43" fmla="*/ 469 h 293"/>
                    <a:gd name="T44" fmla="*/ 95 w 610"/>
                    <a:gd name="T45" fmla="*/ 480 h 293"/>
                    <a:gd name="T46" fmla="*/ 105 w 610"/>
                    <a:gd name="T47" fmla="*/ 494 h 293"/>
                    <a:gd name="T48" fmla="*/ 131 w 610"/>
                    <a:gd name="T49" fmla="*/ 494 h 293"/>
                    <a:gd name="T50" fmla="*/ 127 w 610"/>
                    <a:gd name="T51" fmla="*/ 534 h 293"/>
                    <a:gd name="T52" fmla="*/ 111 w 610"/>
                    <a:gd name="T53" fmla="*/ 563 h 293"/>
                    <a:gd name="T54" fmla="*/ 53 w 610"/>
                    <a:gd name="T55" fmla="*/ 633 h 293"/>
                    <a:gd name="T56" fmla="*/ 0 w 610"/>
                    <a:gd name="T57" fmla="*/ 675 h 293"/>
                    <a:gd name="T58" fmla="*/ 18 w 610"/>
                    <a:gd name="T59" fmla="*/ 660 h 293"/>
                    <a:gd name="T60" fmla="*/ 53 w 610"/>
                    <a:gd name="T61" fmla="*/ 633 h 293"/>
                    <a:gd name="T62" fmla="*/ 82 w 610"/>
                    <a:gd name="T63" fmla="*/ 617 h 293"/>
                    <a:gd name="T64" fmla="*/ 187 w 610"/>
                    <a:gd name="T65" fmla="*/ 508 h 293"/>
                    <a:gd name="T66" fmla="*/ 216 w 610"/>
                    <a:gd name="T67" fmla="*/ 439 h 293"/>
                    <a:gd name="T68" fmla="*/ 266 w 610"/>
                    <a:gd name="T69" fmla="*/ 399 h 293"/>
                    <a:gd name="T70" fmla="*/ 221 w 610"/>
                    <a:gd name="T71" fmla="*/ 469 h 293"/>
                    <a:gd name="T72" fmla="*/ 241 w 610"/>
                    <a:gd name="T73" fmla="*/ 469 h 293"/>
                    <a:gd name="T74" fmla="*/ 246 w 610"/>
                    <a:gd name="T75" fmla="*/ 454 h 293"/>
                    <a:gd name="T76" fmla="*/ 277 w 610"/>
                    <a:gd name="T77" fmla="*/ 439 h 293"/>
                    <a:gd name="T78" fmla="*/ 282 w 610"/>
                    <a:gd name="T79" fmla="*/ 412 h 293"/>
                    <a:gd name="T80" fmla="*/ 291 w 610"/>
                    <a:gd name="T81" fmla="*/ 412 h 293"/>
                    <a:gd name="T82" fmla="*/ 301 w 610"/>
                    <a:gd name="T83" fmla="*/ 425 h 293"/>
                    <a:gd name="T84" fmla="*/ 306 w 610"/>
                    <a:gd name="T85" fmla="*/ 439 h 293"/>
                    <a:gd name="T86" fmla="*/ 332 w 610"/>
                    <a:gd name="T87" fmla="*/ 454 h 293"/>
                    <a:gd name="T88" fmla="*/ 372 w 610"/>
                    <a:gd name="T89" fmla="*/ 469 h 293"/>
                    <a:gd name="T90" fmla="*/ 372 w 610"/>
                    <a:gd name="T91" fmla="*/ 494 h 293"/>
                    <a:gd name="T92" fmla="*/ 387 w 610"/>
                    <a:gd name="T93" fmla="*/ 508 h 293"/>
                    <a:gd name="T94" fmla="*/ 393 w 610"/>
                    <a:gd name="T95" fmla="*/ 521 h 293"/>
                    <a:gd name="T96" fmla="*/ 407 w 610"/>
                    <a:gd name="T97" fmla="*/ 534 h 293"/>
                    <a:gd name="T98" fmla="*/ 417 w 610"/>
                    <a:gd name="T99" fmla="*/ 548 h 293"/>
                    <a:gd name="T100" fmla="*/ 407 w 610"/>
                    <a:gd name="T101" fmla="*/ 563 h 293"/>
                    <a:gd name="T102" fmla="*/ 413 w 610"/>
                    <a:gd name="T103" fmla="*/ 617 h 293"/>
                    <a:gd name="T104" fmla="*/ 417 w 610"/>
                    <a:gd name="T105" fmla="*/ 617 h 293"/>
                    <a:gd name="T106" fmla="*/ 407 w 610"/>
                    <a:gd name="T107" fmla="*/ 660 h 293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610" h="293">
                      <a:moveTo>
                        <a:pt x="497" y="287"/>
                      </a:moveTo>
                      <a:lnTo>
                        <a:pt x="509" y="275"/>
                      </a:lnTo>
                      <a:lnTo>
                        <a:pt x="497" y="263"/>
                      </a:lnTo>
                      <a:lnTo>
                        <a:pt x="491" y="257"/>
                      </a:lnTo>
                      <a:lnTo>
                        <a:pt x="497" y="221"/>
                      </a:lnTo>
                      <a:lnTo>
                        <a:pt x="497" y="203"/>
                      </a:lnTo>
                      <a:lnTo>
                        <a:pt x="473" y="209"/>
                      </a:lnTo>
                      <a:lnTo>
                        <a:pt x="461" y="215"/>
                      </a:lnTo>
                      <a:lnTo>
                        <a:pt x="449" y="215"/>
                      </a:lnTo>
                      <a:lnTo>
                        <a:pt x="449" y="197"/>
                      </a:lnTo>
                      <a:lnTo>
                        <a:pt x="455" y="191"/>
                      </a:lnTo>
                      <a:lnTo>
                        <a:pt x="425" y="191"/>
                      </a:lnTo>
                      <a:lnTo>
                        <a:pt x="449" y="173"/>
                      </a:lnTo>
                      <a:lnTo>
                        <a:pt x="473" y="149"/>
                      </a:lnTo>
                      <a:lnTo>
                        <a:pt x="491" y="131"/>
                      </a:lnTo>
                      <a:lnTo>
                        <a:pt x="515" y="108"/>
                      </a:lnTo>
                      <a:lnTo>
                        <a:pt x="539" y="90"/>
                      </a:lnTo>
                      <a:lnTo>
                        <a:pt x="563" y="66"/>
                      </a:lnTo>
                      <a:lnTo>
                        <a:pt x="586" y="48"/>
                      </a:lnTo>
                      <a:lnTo>
                        <a:pt x="610" y="30"/>
                      </a:lnTo>
                      <a:lnTo>
                        <a:pt x="580" y="18"/>
                      </a:lnTo>
                      <a:lnTo>
                        <a:pt x="557" y="18"/>
                      </a:lnTo>
                      <a:lnTo>
                        <a:pt x="527" y="18"/>
                      </a:lnTo>
                      <a:lnTo>
                        <a:pt x="491" y="12"/>
                      </a:lnTo>
                      <a:lnTo>
                        <a:pt x="479" y="6"/>
                      </a:lnTo>
                      <a:lnTo>
                        <a:pt x="467" y="6"/>
                      </a:lnTo>
                      <a:lnTo>
                        <a:pt x="449" y="6"/>
                      </a:lnTo>
                      <a:lnTo>
                        <a:pt x="461" y="0"/>
                      </a:lnTo>
                      <a:lnTo>
                        <a:pt x="449" y="0"/>
                      </a:lnTo>
                      <a:lnTo>
                        <a:pt x="413" y="12"/>
                      </a:lnTo>
                      <a:lnTo>
                        <a:pt x="407" y="6"/>
                      </a:lnTo>
                      <a:lnTo>
                        <a:pt x="395" y="12"/>
                      </a:lnTo>
                      <a:lnTo>
                        <a:pt x="389" y="18"/>
                      </a:lnTo>
                      <a:lnTo>
                        <a:pt x="389" y="12"/>
                      </a:lnTo>
                      <a:lnTo>
                        <a:pt x="359" y="18"/>
                      </a:lnTo>
                      <a:lnTo>
                        <a:pt x="329" y="30"/>
                      </a:lnTo>
                      <a:lnTo>
                        <a:pt x="299" y="42"/>
                      </a:lnTo>
                      <a:lnTo>
                        <a:pt x="269" y="42"/>
                      </a:lnTo>
                      <a:lnTo>
                        <a:pt x="257" y="48"/>
                      </a:lnTo>
                      <a:lnTo>
                        <a:pt x="269" y="66"/>
                      </a:lnTo>
                      <a:lnTo>
                        <a:pt x="263" y="72"/>
                      </a:lnTo>
                      <a:lnTo>
                        <a:pt x="281" y="78"/>
                      </a:lnTo>
                      <a:lnTo>
                        <a:pt x="275" y="84"/>
                      </a:lnTo>
                      <a:lnTo>
                        <a:pt x="293" y="84"/>
                      </a:lnTo>
                      <a:lnTo>
                        <a:pt x="275" y="84"/>
                      </a:lnTo>
                      <a:lnTo>
                        <a:pt x="269" y="78"/>
                      </a:lnTo>
                      <a:lnTo>
                        <a:pt x="269" y="84"/>
                      </a:lnTo>
                      <a:lnTo>
                        <a:pt x="275" y="90"/>
                      </a:lnTo>
                      <a:lnTo>
                        <a:pt x="263" y="90"/>
                      </a:lnTo>
                      <a:lnTo>
                        <a:pt x="234" y="90"/>
                      </a:lnTo>
                      <a:lnTo>
                        <a:pt x="245" y="78"/>
                      </a:lnTo>
                      <a:lnTo>
                        <a:pt x="216" y="90"/>
                      </a:lnTo>
                      <a:lnTo>
                        <a:pt x="168" y="96"/>
                      </a:lnTo>
                      <a:lnTo>
                        <a:pt x="186" y="102"/>
                      </a:lnTo>
                      <a:lnTo>
                        <a:pt x="174" y="102"/>
                      </a:lnTo>
                      <a:lnTo>
                        <a:pt x="168" y="113"/>
                      </a:lnTo>
                      <a:lnTo>
                        <a:pt x="210" y="113"/>
                      </a:lnTo>
                      <a:lnTo>
                        <a:pt x="216" y="119"/>
                      </a:lnTo>
                      <a:lnTo>
                        <a:pt x="245" y="108"/>
                      </a:lnTo>
                      <a:lnTo>
                        <a:pt x="240" y="113"/>
                      </a:lnTo>
                      <a:lnTo>
                        <a:pt x="234" y="119"/>
                      </a:lnTo>
                      <a:lnTo>
                        <a:pt x="228" y="131"/>
                      </a:lnTo>
                      <a:lnTo>
                        <a:pt x="204" y="137"/>
                      </a:lnTo>
                      <a:lnTo>
                        <a:pt x="168" y="143"/>
                      </a:lnTo>
                      <a:lnTo>
                        <a:pt x="174" y="137"/>
                      </a:lnTo>
                      <a:lnTo>
                        <a:pt x="162" y="143"/>
                      </a:lnTo>
                      <a:lnTo>
                        <a:pt x="144" y="149"/>
                      </a:lnTo>
                      <a:lnTo>
                        <a:pt x="150" y="149"/>
                      </a:lnTo>
                      <a:lnTo>
                        <a:pt x="138" y="155"/>
                      </a:lnTo>
                      <a:lnTo>
                        <a:pt x="114" y="161"/>
                      </a:lnTo>
                      <a:lnTo>
                        <a:pt x="108" y="167"/>
                      </a:lnTo>
                      <a:lnTo>
                        <a:pt x="102" y="167"/>
                      </a:lnTo>
                      <a:lnTo>
                        <a:pt x="102" y="173"/>
                      </a:lnTo>
                      <a:lnTo>
                        <a:pt x="120" y="167"/>
                      </a:lnTo>
                      <a:lnTo>
                        <a:pt x="108" y="179"/>
                      </a:lnTo>
                      <a:lnTo>
                        <a:pt x="120" y="179"/>
                      </a:lnTo>
                      <a:lnTo>
                        <a:pt x="114" y="179"/>
                      </a:lnTo>
                      <a:lnTo>
                        <a:pt x="120" y="185"/>
                      </a:lnTo>
                      <a:lnTo>
                        <a:pt x="108" y="185"/>
                      </a:lnTo>
                      <a:lnTo>
                        <a:pt x="102" y="179"/>
                      </a:lnTo>
                      <a:lnTo>
                        <a:pt x="90" y="191"/>
                      </a:lnTo>
                      <a:lnTo>
                        <a:pt x="96" y="203"/>
                      </a:lnTo>
                      <a:lnTo>
                        <a:pt x="120" y="191"/>
                      </a:lnTo>
                      <a:lnTo>
                        <a:pt x="138" y="185"/>
                      </a:lnTo>
                      <a:lnTo>
                        <a:pt x="120" y="197"/>
                      </a:lnTo>
                      <a:lnTo>
                        <a:pt x="114" y="209"/>
                      </a:lnTo>
                      <a:lnTo>
                        <a:pt x="108" y="215"/>
                      </a:lnTo>
                      <a:lnTo>
                        <a:pt x="96" y="221"/>
                      </a:lnTo>
                      <a:lnTo>
                        <a:pt x="126" y="215"/>
                      </a:lnTo>
                      <a:lnTo>
                        <a:pt x="138" y="221"/>
                      </a:lnTo>
                      <a:lnTo>
                        <a:pt x="138" y="227"/>
                      </a:lnTo>
                      <a:lnTo>
                        <a:pt x="156" y="215"/>
                      </a:lnTo>
                      <a:lnTo>
                        <a:pt x="150" y="221"/>
                      </a:lnTo>
                      <a:lnTo>
                        <a:pt x="180" y="215"/>
                      </a:lnTo>
                      <a:lnTo>
                        <a:pt x="150" y="233"/>
                      </a:lnTo>
                      <a:lnTo>
                        <a:pt x="156" y="233"/>
                      </a:lnTo>
                      <a:lnTo>
                        <a:pt x="138" y="239"/>
                      </a:lnTo>
                      <a:lnTo>
                        <a:pt x="132" y="245"/>
                      </a:lnTo>
                      <a:lnTo>
                        <a:pt x="108" y="257"/>
                      </a:lnTo>
                      <a:lnTo>
                        <a:pt x="66" y="269"/>
                      </a:lnTo>
                      <a:lnTo>
                        <a:pt x="66" y="275"/>
                      </a:lnTo>
                      <a:lnTo>
                        <a:pt x="60" y="275"/>
                      </a:lnTo>
                      <a:lnTo>
                        <a:pt x="54" y="275"/>
                      </a:lnTo>
                      <a:lnTo>
                        <a:pt x="42" y="275"/>
                      </a:lnTo>
                      <a:lnTo>
                        <a:pt x="0" y="293"/>
                      </a:lnTo>
                      <a:lnTo>
                        <a:pt x="6" y="287"/>
                      </a:lnTo>
                      <a:lnTo>
                        <a:pt x="6" y="293"/>
                      </a:lnTo>
                      <a:lnTo>
                        <a:pt x="18" y="287"/>
                      </a:lnTo>
                      <a:lnTo>
                        <a:pt x="36" y="281"/>
                      </a:lnTo>
                      <a:lnTo>
                        <a:pt x="42" y="281"/>
                      </a:lnTo>
                      <a:lnTo>
                        <a:pt x="36" y="281"/>
                      </a:lnTo>
                      <a:lnTo>
                        <a:pt x="60" y="275"/>
                      </a:lnTo>
                      <a:lnTo>
                        <a:pt x="72" y="275"/>
                      </a:lnTo>
                      <a:lnTo>
                        <a:pt x="90" y="269"/>
                      </a:lnTo>
                      <a:lnTo>
                        <a:pt x="96" y="269"/>
                      </a:lnTo>
                      <a:lnTo>
                        <a:pt x="102" y="263"/>
                      </a:lnTo>
                      <a:lnTo>
                        <a:pt x="150" y="251"/>
                      </a:lnTo>
                      <a:lnTo>
                        <a:pt x="186" y="233"/>
                      </a:lnTo>
                      <a:lnTo>
                        <a:pt x="222" y="221"/>
                      </a:lnTo>
                      <a:lnTo>
                        <a:pt x="216" y="215"/>
                      </a:lnTo>
                      <a:lnTo>
                        <a:pt x="245" y="203"/>
                      </a:lnTo>
                      <a:lnTo>
                        <a:pt x="251" y="197"/>
                      </a:lnTo>
                      <a:lnTo>
                        <a:pt x="257" y="191"/>
                      </a:lnTo>
                      <a:lnTo>
                        <a:pt x="287" y="179"/>
                      </a:lnTo>
                      <a:lnTo>
                        <a:pt x="311" y="173"/>
                      </a:lnTo>
                      <a:lnTo>
                        <a:pt x="329" y="167"/>
                      </a:lnTo>
                      <a:lnTo>
                        <a:pt x="317" y="173"/>
                      </a:lnTo>
                      <a:lnTo>
                        <a:pt x="323" y="179"/>
                      </a:lnTo>
                      <a:lnTo>
                        <a:pt x="317" y="179"/>
                      </a:lnTo>
                      <a:lnTo>
                        <a:pt x="287" y="185"/>
                      </a:lnTo>
                      <a:lnTo>
                        <a:pt x="263" y="203"/>
                      </a:lnTo>
                      <a:lnTo>
                        <a:pt x="275" y="203"/>
                      </a:lnTo>
                      <a:lnTo>
                        <a:pt x="257" y="209"/>
                      </a:lnTo>
                      <a:lnTo>
                        <a:pt x="263" y="209"/>
                      </a:lnTo>
                      <a:lnTo>
                        <a:pt x="287" y="203"/>
                      </a:lnTo>
                      <a:lnTo>
                        <a:pt x="281" y="209"/>
                      </a:lnTo>
                      <a:lnTo>
                        <a:pt x="287" y="203"/>
                      </a:lnTo>
                      <a:lnTo>
                        <a:pt x="293" y="197"/>
                      </a:lnTo>
                      <a:lnTo>
                        <a:pt x="293" y="203"/>
                      </a:lnTo>
                      <a:lnTo>
                        <a:pt x="305" y="197"/>
                      </a:lnTo>
                      <a:lnTo>
                        <a:pt x="311" y="197"/>
                      </a:lnTo>
                      <a:lnTo>
                        <a:pt x="329" y="191"/>
                      </a:lnTo>
                      <a:lnTo>
                        <a:pt x="323" y="191"/>
                      </a:lnTo>
                      <a:lnTo>
                        <a:pt x="329" y="185"/>
                      </a:lnTo>
                      <a:lnTo>
                        <a:pt x="335" y="179"/>
                      </a:lnTo>
                      <a:lnTo>
                        <a:pt x="353" y="173"/>
                      </a:lnTo>
                      <a:lnTo>
                        <a:pt x="341" y="179"/>
                      </a:lnTo>
                      <a:lnTo>
                        <a:pt x="347" y="179"/>
                      </a:lnTo>
                      <a:lnTo>
                        <a:pt x="365" y="179"/>
                      </a:lnTo>
                      <a:lnTo>
                        <a:pt x="359" y="179"/>
                      </a:lnTo>
                      <a:lnTo>
                        <a:pt x="359" y="185"/>
                      </a:lnTo>
                      <a:lnTo>
                        <a:pt x="365" y="185"/>
                      </a:lnTo>
                      <a:lnTo>
                        <a:pt x="359" y="191"/>
                      </a:lnTo>
                      <a:lnTo>
                        <a:pt x="365" y="191"/>
                      </a:lnTo>
                      <a:lnTo>
                        <a:pt x="377" y="185"/>
                      </a:lnTo>
                      <a:lnTo>
                        <a:pt x="371" y="191"/>
                      </a:lnTo>
                      <a:lnTo>
                        <a:pt x="377" y="197"/>
                      </a:lnTo>
                      <a:lnTo>
                        <a:pt x="395" y="197"/>
                      </a:lnTo>
                      <a:lnTo>
                        <a:pt x="419" y="197"/>
                      </a:lnTo>
                      <a:lnTo>
                        <a:pt x="419" y="203"/>
                      </a:lnTo>
                      <a:lnTo>
                        <a:pt x="437" y="197"/>
                      </a:lnTo>
                      <a:lnTo>
                        <a:pt x="443" y="203"/>
                      </a:lnTo>
                      <a:lnTo>
                        <a:pt x="437" y="203"/>
                      </a:lnTo>
                      <a:lnTo>
                        <a:pt x="443" y="197"/>
                      </a:lnTo>
                      <a:lnTo>
                        <a:pt x="431" y="203"/>
                      </a:lnTo>
                      <a:lnTo>
                        <a:pt x="443" y="215"/>
                      </a:lnTo>
                      <a:lnTo>
                        <a:pt x="455" y="227"/>
                      </a:lnTo>
                      <a:lnTo>
                        <a:pt x="461" y="227"/>
                      </a:lnTo>
                      <a:lnTo>
                        <a:pt x="455" y="215"/>
                      </a:lnTo>
                      <a:lnTo>
                        <a:pt x="461" y="221"/>
                      </a:lnTo>
                      <a:lnTo>
                        <a:pt x="473" y="215"/>
                      </a:lnTo>
                      <a:lnTo>
                        <a:pt x="467" y="221"/>
                      </a:lnTo>
                      <a:lnTo>
                        <a:pt x="467" y="227"/>
                      </a:lnTo>
                      <a:lnTo>
                        <a:pt x="485" y="209"/>
                      </a:lnTo>
                      <a:lnTo>
                        <a:pt x="485" y="221"/>
                      </a:lnTo>
                      <a:lnTo>
                        <a:pt x="485" y="233"/>
                      </a:lnTo>
                      <a:lnTo>
                        <a:pt x="491" y="227"/>
                      </a:lnTo>
                      <a:lnTo>
                        <a:pt x="491" y="233"/>
                      </a:lnTo>
                      <a:lnTo>
                        <a:pt x="485" y="233"/>
                      </a:lnTo>
                      <a:lnTo>
                        <a:pt x="497" y="239"/>
                      </a:lnTo>
                      <a:lnTo>
                        <a:pt x="491" y="239"/>
                      </a:lnTo>
                      <a:lnTo>
                        <a:pt x="485" y="239"/>
                      </a:lnTo>
                      <a:lnTo>
                        <a:pt x="485" y="245"/>
                      </a:lnTo>
                      <a:lnTo>
                        <a:pt x="479" y="245"/>
                      </a:lnTo>
                      <a:lnTo>
                        <a:pt x="479" y="251"/>
                      </a:lnTo>
                      <a:lnTo>
                        <a:pt x="485" y="257"/>
                      </a:lnTo>
                      <a:lnTo>
                        <a:pt x="491" y="269"/>
                      </a:lnTo>
                      <a:lnTo>
                        <a:pt x="485" y="269"/>
                      </a:lnTo>
                      <a:lnTo>
                        <a:pt x="467" y="281"/>
                      </a:lnTo>
                      <a:lnTo>
                        <a:pt x="473" y="275"/>
                      </a:lnTo>
                      <a:lnTo>
                        <a:pt x="497" y="269"/>
                      </a:lnTo>
                      <a:lnTo>
                        <a:pt x="485" y="287"/>
                      </a:lnTo>
                      <a:lnTo>
                        <a:pt x="479" y="287"/>
                      </a:lnTo>
                      <a:lnTo>
                        <a:pt x="491" y="281"/>
                      </a:lnTo>
                      <a:lnTo>
                        <a:pt x="485" y="287"/>
                      </a:lnTo>
                      <a:lnTo>
                        <a:pt x="479" y="293"/>
                      </a:lnTo>
                      <a:lnTo>
                        <a:pt x="497" y="287"/>
                      </a:lnTo>
                      <a:close/>
                    </a:path>
                  </a:pathLst>
                </a:custGeom>
                <a:solidFill>
                  <a:srgbClr val="21ACB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1"/>
              <p:cNvGrpSpPr>
                <a:grpSpLocks noChangeAspect="1"/>
              </p:cNvGrpSpPr>
              <p:nvPr/>
            </p:nvGrpSpPr>
            <p:grpSpPr bwMode="auto">
              <a:xfrm>
                <a:off x="197293" y="2553166"/>
                <a:ext cx="3546937" cy="2555217"/>
                <a:chOff x="851" y="1207"/>
                <a:chExt cx="1313" cy="983"/>
              </a:xfrm>
            </p:grpSpPr>
            <p:sp>
              <p:nvSpPr>
                <p:cNvPr id="502" name="Freeform 12"/>
                <p:cNvSpPr>
                  <a:spLocks noChangeAspect="1"/>
                </p:cNvSpPr>
                <p:nvPr/>
              </p:nvSpPr>
              <p:spPr bwMode="auto">
                <a:xfrm>
                  <a:off x="1230" y="1652"/>
                  <a:ext cx="934" cy="538"/>
                </a:xfrm>
                <a:custGeom>
                  <a:avLst/>
                  <a:gdLst>
                    <a:gd name="T0" fmla="*/ 796 w 957"/>
                    <a:gd name="T1" fmla="*/ 98 h 478"/>
                    <a:gd name="T2" fmla="*/ 755 w 957"/>
                    <a:gd name="T3" fmla="*/ 190 h 478"/>
                    <a:gd name="T4" fmla="*/ 666 w 957"/>
                    <a:gd name="T5" fmla="*/ 259 h 478"/>
                    <a:gd name="T6" fmla="*/ 606 w 957"/>
                    <a:gd name="T7" fmla="*/ 329 h 478"/>
                    <a:gd name="T8" fmla="*/ 595 w 957"/>
                    <a:gd name="T9" fmla="*/ 259 h 478"/>
                    <a:gd name="T10" fmla="*/ 590 w 957"/>
                    <a:gd name="T11" fmla="*/ 150 h 478"/>
                    <a:gd name="T12" fmla="*/ 524 w 957"/>
                    <a:gd name="T13" fmla="*/ 69 h 478"/>
                    <a:gd name="T14" fmla="*/ 469 w 957"/>
                    <a:gd name="T15" fmla="*/ 0 h 478"/>
                    <a:gd name="T16" fmla="*/ 100 w 957"/>
                    <a:gd name="T17" fmla="*/ 54 h 478"/>
                    <a:gd name="T18" fmla="*/ 96 w 957"/>
                    <a:gd name="T19" fmla="*/ 69 h 478"/>
                    <a:gd name="T20" fmla="*/ 76 w 957"/>
                    <a:gd name="T21" fmla="*/ 54 h 478"/>
                    <a:gd name="T22" fmla="*/ 64 w 957"/>
                    <a:gd name="T23" fmla="*/ 125 h 478"/>
                    <a:gd name="T24" fmla="*/ 41 w 957"/>
                    <a:gd name="T25" fmla="*/ 231 h 478"/>
                    <a:gd name="T26" fmla="*/ 0 w 957"/>
                    <a:gd name="T27" fmla="*/ 422 h 478"/>
                    <a:gd name="T28" fmla="*/ 0 w 957"/>
                    <a:gd name="T29" fmla="*/ 519 h 478"/>
                    <a:gd name="T30" fmla="*/ 6 w 957"/>
                    <a:gd name="T31" fmla="*/ 533 h 478"/>
                    <a:gd name="T32" fmla="*/ 6 w 957"/>
                    <a:gd name="T33" fmla="*/ 670 h 478"/>
                    <a:gd name="T34" fmla="*/ 76 w 957"/>
                    <a:gd name="T35" fmla="*/ 765 h 478"/>
                    <a:gd name="T36" fmla="*/ 167 w 957"/>
                    <a:gd name="T37" fmla="*/ 795 h 478"/>
                    <a:gd name="T38" fmla="*/ 222 w 957"/>
                    <a:gd name="T39" fmla="*/ 931 h 478"/>
                    <a:gd name="T40" fmla="*/ 272 w 957"/>
                    <a:gd name="T41" fmla="*/ 1038 h 478"/>
                    <a:gd name="T42" fmla="*/ 293 w 957"/>
                    <a:gd name="T43" fmla="*/ 998 h 478"/>
                    <a:gd name="T44" fmla="*/ 318 w 957"/>
                    <a:gd name="T45" fmla="*/ 945 h 478"/>
                    <a:gd name="T46" fmla="*/ 329 w 957"/>
                    <a:gd name="T47" fmla="*/ 945 h 478"/>
                    <a:gd name="T48" fmla="*/ 359 w 957"/>
                    <a:gd name="T49" fmla="*/ 890 h 478"/>
                    <a:gd name="T50" fmla="*/ 394 w 957"/>
                    <a:gd name="T51" fmla="*/ 906 h 478"/>
                    <a:gd name="T52" fmla="*/ 419 w 957"/>
                    <a:gd name="T53" fmla="*/ 931 h 478"/>
                    <a:gd name="T54" fmla="*/ 419 w 957"/>
                    <a:gd name="T55" fmla="*/ 877 h 478"/>
                    <a:gd name="T56" fmla="*/ 444 w 957"/>
                    <a:gd name="T57" fmla="*/ 861 h 478"/>
                    <a:gd name="T58" fmla="*/ 464 w 957"/>
                    <a:gd name="T59" fmla="*/ 861 h 478"/>
                    <a:gd name="T60" fmla="*/ 479 w 957"/>
                    <a:gd name="T61" fmla="*/ 890 h 478"/>
                    <a:gd name="T62" fmla="*/ 509 w 957"/>
                    <a:gd name="T63" fmla="*/ 985 h 478"/>
                    <a:gd name="T64" fmla="*/ 520 w 957"/>
                    <a:gd name="T65" fmla="*/ 1023 h 478"/>
                    <a:gd name="T66" fmla="*/ 530 w 957"/>
                    <a:gd name="T67" fmla="*/ 1094 h 478"/>
                    <a:gd name="T68" fmla="*/ 545 w 957"/>
                    <a:gd name="T69" fmla="*/ 972 h 478"/>
                    <a:gd name="T70" fmla="*/ 545 w 957"/>
                    <a:gd name="T71" fmla="*/ 821 h 478"/>
                    <a:gd name="T72" fmla="*/ 560 w 957"/>
                    <a:gd name="T73" fmla="*/ 765 h 478"/>
                    <a:gd name="T74" fmla="*/ 611 w 957"/>
                    <a:gd name="T75" fmla="*/ 670 h 478"/>
                    <a:gd name="T76" fmla="*/ 621 w 957"/>
                    <a:gd name="T77" fmla="*/ 629 h 478"/>
                    <a:gd name="T78" fmla="*/ 630 w 957"/>
                    <a:gd name="T79" fmla="*/ 602 h 478"/>
                    <a:gd name="T80" fmla="*/ 641 w 957"/>
                    <a:gd name="T81" fmla="*/ 576 h 478"/>
                    <a:gd name="T82" fmla="*/ 641 w 957"/>
                    <a:gd name="T83" fmla="*/ 562 h 478"/>
                    <a:gd name="T84" fmla="*/ 636 w 957"/>
                    <a:gd name="T85" fmla="*/ 491 h 478"/>
                    <a:gd name="T86" fmla="*/ 641 w 957"/>
                    <a:gd name="T87" fmla="*/ 476 h 478"/>
                    <a:gd name="T88" fmla="*/ 651 w 957"/>
                    <a:gd name="T89" fmla="*/ 491 h 478"/>
                    <a:gd name="T90" fmla="*/ 646 w 957"/>
                    <a:gd name="T91" fmla="*/ 533 h 478"/>
                    <a:gd name="T92" fmla="*/ 661 w 957"/>
                    <a:gd name="T93" fmla="*/ 436 h 478"/>
                    <a:gd name="T94" fmla="*/ 686 w 957"/>
                    <a:gd name="T95" fmla="*/ 407 h 478"/>
                    <a:gd name="T96" fmla="*/ 726 w 957"/>
                    <a:gd name="T97" fmla="*/ 370 h 478"/>
                    <a:gd name="T98" fmla="*/ 741 w 957"/>
                    <a:gd name="T99" fmla="*/ 355 h 478"/>
                    <a:gd name="T100" fmla="*/ 741 w 957"/>
                    <a:gd name="T101" fmla="*/ 312 h 478"/>
                    <a:gd name="T102" fmla="*/ 776 w 957"/>
                    <a:gd name="T103" fmla="*/ 216 h 47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957" h="478">
                      <a:moveTo>
                        <a:pt x="957" y="89"/>
                      </a:moveTo>
                      <a:lnTo>
                        <a:pt x="951" y="83"/>
                      </a:lnTo>
                      <a:lnTo>
                        <a:pt x="951" y="71"/>
                      </a:lnTo>
                      <a:lnTo>
                        <a:pt x="957" y="48"/>
                      </a:lnTo>
                      <a:lnTo>
                        <a:pt x="945" y="42"/>
                      </a:lnTo>
                      <a:lnTo>
                        <a:pt x="939" y="42"/>
                      </a:lnTo>
                      <a:lnTo>
                        <a:pt x="921" y="54"/>
                      </a:lnTo>
                      <a:lnTo>
                        <a:pt x="909" y="66"/>
                      </a:lnTo>
                      <a:lnTo>
                        <a:pt x="897" y="83"/>
                      </a:lnTo>
                      <a:lnTo>
                        <a:pt x="885" y="89"/>
                      </a:lnTo>
                      <a:lnTo>
                        <a:pt x="855" y="89"/>
                      </a:lnTo>
                      <a:lnTo>
                        <a:pt x="825" y="89"/>
                      </a:lnTo>
                      <a:lnTo>
                        <a:pt x="808" y="101"/>
                      </a:lnTo>
                      <a:lnTo>
                        <a:pt x="790" y="113"/>
                      </a:lnTo>
                      <a:lnTo>
                        <a:pt x="772" y="113"/>
                      </a:lnTo>
                      <a:lnTo>
                        <a:pt x="754" y="119"/>
                      </a:lnTo>
                      <a:lnTo>
                        <a:pt x="754" y="131"/>
                      </a:lnTo>
                      <a:lnTo>
                        <a:pt x="736" y="137"/>
                      </a:lnTo>
                      <a:lnTo>
                        <a:pt x="718" y="143"/>
                      </a:lnTo>
                      <a:lnTo>
                        <a:pt x="700" y="149"/>
                      </a:lnTo>
                      <a:lnTo>
                        <a:pt x="682" y="155"/>
                      </a:lnTo>
                      <a:lnTo>
                        <a:pt x="682" y="143"/>
                      </a:lnTo>
                      <a:lnTo>
                        <a:pt x="700" y="125"/>
                      </a:lnTo>
                      <a:lnTo>
                        <a:pt x="706" y="113"/>
                      </a:lnTo>
                      <a:lnTo>
                        <a:pt x="712" y="95"/>
                      </a:lnTo>
                      <a:lnTo>
                        <a:pt x="712" y="83"/>
                      </a:lnTo>
                      <a:lnTo>
                        <a:pt x="700" y="71"/>
                      </a:lnTo>
                      <a:lnTo>
                        <a:pt x="700" y="66"/>
                      </a:lnTo>
                      <a:lnTo>
                        <a:pt x="694" y="60"/>
                      </a:lnTo>
                      <a:lnTo>
                        <a:pt x="682" y="48"/>
                      </a:lnTo>
                      <a:lnTo>
                        <a:pt x="670" y="42"/>
                      </a:lnTo>
                      <a:lnTo>
                        <a:pt x="640" y="24"/>
                      </a:lnTo>
                      <a:lnTo>
                        <a:pt x="622" y="30"/>
                      </a:lnTo>
                      <a:lnTo>
                        <a:pt x="610" y="24"/>
                      </a:lnTo>
                      <a:lnTo>
                        <a:pt x="592" y="30"/>
                      </a:lnTo>
                      <a:lnTo>
                        <a:pt x="574" y="18"/>
                      </a:lnTo>
                      <a:lnTo>
                        <a:pt x="556" y="12"/>
                      </a:lnTo>
                      <a:lnTo>
                        <a:pt x="556" y="0"/>
                      </a:lnTo>
                      <a:lnTo>
                        <a:pt x="550" y="12"/>
                      </a:lnTo>
                      <a:lnTo>
                        <a:pt x="365" y="12"/>
                      </a:lnTo>
                      <a:lnTo>
                        <a:pt x="335" y="12"/>
                      </a:lnTo>
                      <a:lnTo>
                        <a:pt x="126" y="12"/>
                      </a:lnTo>
                      <a:lnTo>
                        <a:pt x="120" y="24"/>
                      </a:lnTo>
                      <a:lnTo>
                        <a:pt x="114" y="42"/>
                      </a:lnTo>
                      <a:lnTo>
                        <a:pt x="102" y="48"/>
                      </a:lnTo>
                      <a:lnTo>
                        <a:pt x="102" y="42"/>
                      </a:lnTo>
                      <a:lnTo>
                        <a:pt x="102" y="48"/>
                      </a:lnTo>
                      <a:lnTo>
                        <a:pt x="114" y="30"/>
                      </a:lnTo>
                      <a:lnTo>
                        <a:pt x="102" y="42"/>
                      </a:lnTo>
                      <a:lnTo>
                        <a:pt x="108" y="36"/>
                      </a:lnTo>
                      <a:lnTo>
                        <a:pt x="114" y="30"/>
                      </a:lnTo>
                      <a:lnTo>
                        <a:pt x="90" y="24"/>
                      </a:lnTo>
                      <a:lnTo>
                        <a:pt x="84" y="48"/>
                      </a:lnTo>
                      <a:lnTo>
                        <a:pt x="78" y="54"/>
                      </a:lnTo>
                      <a:lnTo>
                        <a:pt x="78" y="60"/>
                      </a:lnTo>
                      <a:lnTo>
                        <a:pt x="78" y="54"/>
                      </a:lnTo>
                      <a:lnTo>
                        <a:pt x="72" y="60"/>
                      </a:lnTo>
                      <a:lnTo>
                        <a:pt x="84" y="66"/>
                      </a:lnTo>
                      <a:lnTo>
                        <a:pt x="72" y="66"/>
                      </a:lnTo>
                      <a:lnTo>
                        <a:pt x="66" y="71"/>
                      </a:lnTo>
                      <a:lnTo>
                        <a:pt x="48" y="101"/>
                      </a:lnTo>
                      <a:lnTo>
                        <a:pt x="30" y="125"/>
                      </a:lnTo>
                      <a:lnTo>
                        <a:pt x="24" y="143"/>
                      </a:lnTo>
                      <a:lnTo>
                        <a:pt x="18" y="155"/>
                      </a:lnTo>
                      <a:lnTo>
                        <a:pt x="0" y="179"/>
                      </a:lnTo>
                      <a:lnTo>
                        <a:pt x="0" y="185"/>
                      </a:lnTo>
                      <a:lnTo>
                        <a:pt x="0" y="197"/>
                      </a:lnTo>
                      <a:lnTo>
                        <a:pt x="0" y="209"/>
                      </a:lnTo>
                      <a:lnTo>
                        <a:pt x="6" y="227"/>
                      </a:lnTo>
                      <a:lnTo>
                        <a:pt x="0" y="221"/>
                      </a:lnTo>
                      <a:lnTo>
                        <a:pt x="0" y="227"/>
                      </a:lnTo>
                      <a:lnTo>
                        <a:pt x="6" y="227"/>
                      </a:lnTo>
                      <a:lnTo>
                        <a:pt x="12" y="227"/>
                      </a:lnTo>
                      <a:lnTo>
                        <a:pt x="12" y="233"/>
                      </a:lnTo>
                      <a:lnTo>
                        <a:pt x="6" y="233"/>
                      </a:lnTo>
                      <a:lnTo>
                        <a:pt x="6" y="245"/>
                      </a:lnTo>
                      <a:lnTo>
                        <a:pt x="6" y="251"/>
                      </a:lnTo>
                      <a:lnTo>
                        <a:pt x="6" y="263"/>
                      </a:lnTo>
                      <a:lnTo>
                        <a:pt x="12" y="275"/>
                      </a:lnTo>
                      <a:lnTo>
                        <a:pt x="6" y="293"/>
                      </a:lnTo>
                      <a:lnTo>
                        <a:pt x="18" y="293"/>
                      </a:lnTo>
                      <a:lnTo>
                        <a:pt x="36" y="305"/>
                      </a:lnTo>
                      <a:lnTo>
                        <a:pt x="54" y="317"/>
                      </a:lnTo>
                      <a:lnTo>
                        <a:pt x="54" y="335"/>
                      </a:lnTo>
                      <a:lnTo>
                        <a:pt x="90" y="335"/>
                      </a:lnTo>
                      <a:lnTo>
                        <a:pt x="108" y="341"/>
                      </a:lnTo>
                      <a:lnTo>
                        <a:pt x="120" y="347"/>
                      </a:lnTo>
                      <a:lnTo>
                        <a:pt x="144" y="359"/>
                      </a:lnTo>
                      <a:lnTo>
                        <a:pt x="191" y="359"/>
                      </a:lnTo>
                      <a:lnTo>
                        <a:pt x="197" y="347"/>
                      </a:lnTo>
                      <a:lnTo>
                        <a:pt x="227" y="347"/>
                      </a:lnTo>
                      <a:lnTo>
                        <a:pt x="239" y="371"/>
                      </a:lnTo>
                      <a:lnTo>
                        <a:pt x="245" y="389"/>
                      </a:lnTo>
                      <a:lnTo>
                        <a:pt x="257" y="395"/>
                      </a:lnTo>
                      <a:lnTo>
                        <a:pt x="263" y="407"/>
                      </a:lnTo>
                      <a:lnTo>
                        <a:pt x="275" y="389"/>
                      </a:lnTo>
                      <a:lnTo>
                        <a:pt x="299" y="395"/>
                      </a:lnTo>
                      <a:lnTo>
                        <a:pt x="305" y="413"/>
                      </a:lnTo>
                      <a:lnTo>
                        <a:pt x="317" y="430"/>
                      </a:lnTo>
                      <a:lnTo>
                        <a:pt x="323" y="454"/>
                      </a:lnTo>
                      <a:lnTo>
                        <a:pt x="335" y="460"/>
                      </a:lnTo>
                      <a:lnTo>
                        <a:pt x="353" y="466"/>
                      </a:lnTo>
                      <a:lnTo>
                        <a:pt x="353" y="442"/>
                      </a:lnTo>
                      <a:lnTo>
                        <a:pt x="347" y="436"/>
                      </a:lnTo>
                      <a:lnTo>
                        <a:pt x="353" y="436"/>
                      </a:lnTo>
                      <a:lnTo>
                        <a:pt x="359" y="430"/>
                      </a:lnTo>
                      <a:lnTo>
                        <a:pt x="365" y="425"/>
                      </a:lnTo>
                      <a:lnTo>
                        <a:pt x="371" y="419"/>
                      </a:lnTo>
                      <a:lnTo>
                        <a:pt x="377" y="413"/>
                      </a:lnTo>
                      <a:lnTo>
                        <a:pt x="383" y="413"/>
                      </a:lnTo>
                      <a:lnTo>
                        <a:pt x="389" y="413"/>
                      </a:lnTo>
                      <a:lnTo>
                        <a:pt x="407" y="395"/>
                      </a:lnTo>
                      <a:lnTo>
                        <a:pt x="407" y="389"/>
                      </a:lnTo>
                      <a:lnTo>
                        <a:pt x="413" y="395"/>
                      </a:lnTo>
                      <a:lnTo>
                        <a:pt x="425" y="389"/>
                      </a:lnTo>
                      <a:lnTo>
                        <a:pt x="443" y="389"/>
                      </a:lnTo>
                      <a:lnTo>
                        <a:pt x="455" y="389"/>
                      </a:lnTo>
                      <a:lnTo>
                        <a:pt x="461" y="389"/>
                      </a:lnTo>
                      <a:lnTo>
                        <a:pt x="467" y="395"/>
                      </a:lnTo>
                      <a:lnTo>
                        <a:pt x="479" y="401"/>
                      </a:lnTo>
                      <a:lnTo>
                        <a:pt x="491" y="401"/>
                      </a:lnTo>
                      <a:lnTo>
                        <a:pt x="485" y="395"/>
                      </a:lnTo>
                      <a:lnTo>
                        <a:pt x="502" y="401"/>
                      </a:lnTo>
                      <a:lnTo>
                        <a:pt x="497" y="407"/>
                      </a:lnTo>
                      <a:lnTo>
                        <a:pt x="502" y="401"/>
                      </a:lnTo>
                      <a:lnTo>
                        <a:pt x="497" y="389"/>
                      </a:lnTo>
                      <a:lnTo>
                        <a:pt x="502" y="389"/>
                      </a:lnTo>
                      <a:lnTo>
                        <a:pt x="497" y="383"/>
                      </a:lnTo>
                      <a:lnTo>
                        <a:pt x="485" y="383"/>
                      </a:lnTo>
                      <a:lnTo>
                        <a:pt x="497" y="383"/>
                      </a:lnTo>
                      <a:lnTo>
                        <a:pt x="526" y="377"/>
                      </a:lnTo>
                      <a:lnTo>
                        <a:pt x="532" y="371"/>
                      </a:lnTo>
                      <a:lnTo>
                        <a:pt x="526" y="377"/>
                      </a:lnTo>
                      <a:lnTo>
                        <a:pt x="538" y="377"/>
                      </a:lnTo>
                      <a:lnTo>
                        <a:pt x="544" y="377"/>
                      </a:lnTo>
                      <a:lnTo>
                        <a:pt x="556" y="377"/>
                      </a:lnTo>
                      <a:lnTo>
                        <a:pt x="550" y="377"/>
                      </a:lnTo>
                      <a:lnTo>
                        <a:pt x="562" y="377"/>
                      </a:lnTo>
                      <a:lnTo>
                        <a:pt x="568" y="377"/>
                      </a:lnTo>
                      <a:lnTo>
                        <a:pt x="568" y="383"/>
                      </a:lnTo>
                      <a:lnTo>
                        <a:pt x="568" y="389"/>
                      </a:lnTo>
                      <a:lnTo>
                        <a:pt x="592" y="383"/>
                      </a:lnTo>
                      <a:lnTo>
                        <a:pt x="610" y="407"/>
                      </a:lnTo>
                      <a:lnTo>
                        <a:pt x="604" y="430"/>
                      </a:lnTo>
                      <a:lnTo>
                        <a:pt x="610" y="430"/>
                      </a:lnTo>
                      <a:lnTo>
                        <a:pt x="610" y="425"/>
                      </a:lnTo>
                      <a:lnTo>
                        <a:pt x="610" y="436"/>
                      </a:lnTo>
                      <a:lnTo>
                        <a:pt x="610" y="448"/>
                      </a:lnTo>
                      <a:lnTo>
                        <a:pt x="616" y="448"/>
                      </a:lnTo>
                      <a:lnTo>
                        <a:pt x="616" y="454"/>
                      </a:lnTo>
                      <a:lnTo>
                        <a:pt x="616" y="448"/>
                      </a:lnTo>
                      <a:lnTo>
                        <a:pt x="616" y="454"/>
                      </a:lnTo>
                      <a:lnTo>
                        <a:pt x="616" y="466"/>
                      </a:lnTo>
                      <a:lnTo>
                        <a:pt x="628" y="478"/>
                      </a:lnTo>
                      <a:lnTo>
                        <a:pt x="640" y="478"/>
                      </a:lnTo>
                      <a:lnTo>
                        <a:pt x="646" y="460"/>
                      </a:lnTo>
                      <a:lnTo>
                        <a:pt x="646" y="448"/>
                      </a:lnTo>
                      <a:lnTo>
                        <a:pt x="640" y="413"/>
                      </a:lnTo>
                      <a:lnTo>
                        <a:pt x="646" y="425"/>
                      </a:lnTo>
                      <a:lnTo>
                        <a:pt x="646" y="413"/>
                      </a:lnTo>
                      <a:lnTo>
                        <a:pt x="640" y="395"/>
                      </a:lnTo>
                      <a:lnTo>
                        <a:pt x="640" y="377"/>
                      </a:lnTo>
                      <a:lnTo>
                        <a:pt x="640" y="365"/>
                      </a:lnTo>
                      <a:lnTo>
                        <a:pt x="646" y="359"/>
                      </a:lnTo>
                      <a:lnTo>
                        <a:pt x="652" y="347"/>
                      </a:lnTo>
                      <a:lnTo>
                        <a:pt x="658" y="341"/>
                      </a:lnTo>
                      <a:lnTo>
                        <a:pt x="658" y="335"/>
                      </a:lnTo>
                      <a:lnTo>
                        <a:pt x="664" y="335"/>
                      </a:lnTo>
                      <a:lnTo>
                        <a:pt x="688" y="317"/>
                      </a:lnTo>
                      <a:lnTo>
                        <a:pt x="706" y="305"/>
                      </a:lnTo>
                      <a:lnTo>
                        <a:pt x="712" y="305"/>
                      </a:lnTo>
                      <a:lnTo>
                        <a:pt x="724" y="293"/>
                      </a:lnTo>
                      <a:lnTo>
                        <a:pt x="748" y="287"/>
                      </a:lnTo>
                      <a:lnTo>
                        <a:pt x="736" y="281"/>
                      </a:lnTo>
                      <a:lnTo>
                        <a:pt x="742" y="281"/>
                      </a:lnTo>
                      <a:lnTo>
                        <a:pt x="748" y="281"/>
                      </a:lnTo>
                      <a:lnTo>
                        <a:pt x="736" y="275"/>
                      </a:lnTo>
                      <a:lnTo>
                        <a:pt x="754" y="275"/>
                      </a:lnTo>
                      <a:lnTo>
                        <a:pt x="760" y="269"/>
                      </a:lnTo>
                      <a:lnTo>
                        <a:pt x="754" y="269"/>
                      </a:lnTo>
                      <a:lnTo>
                        <a:pt x="754" y="263"/>
                      </a:lnTo>
                      <a:lnTo>
                        <a:pt x="748" y="263"/>
                      </a:lnTo>
                      <a:lnTo>
                        <a:pt x="754" y="263"/>
                      </a:lnTo>
                      <a:lnTo>
                        <a:pt x="760" y="263"/>
                      </a:lnTo>
                      <a:lnTo>
                        <a:pt x="760" y="251"/>
                      </a:lnTo>
                      <a:lnTo>
                        <a:pt x="766" y="269"/>
                      </a:lnTo>
                      <a:lnTo>
                        <a:pt x="760" y="245"/>
                      </a:lnTo>
                      <a:lnTo>
                        <a:pt x="754" y="245"/>
                      </a:lnTo>
                      <a:lnTo>
                        <a:pt x="748" y="239"/>
                      </a:lnTo>
                      <a:lnTo>
                        <a:pt x="760" y="245"/>
                      </a:lnTo>
                      <a:lnTo>
                        <a:pt x="754" y="233"/>
                      </a:lnTo>
                      <a:lnTo>
                        <a:pt x="760" y="239"/>
                      </a:lnTo>
                      <a:lnTo>
                        <a:pt x="754" y="221"/>
                      </a:lnTo>
                      <a:lnTo>
                        <a:pt x="760" y="233"/>
                      </a:lnTo>
                      <a:lnTo>
                        <a:pt x="754" y="215"/>
                      </a:lnTo>
                      <a:lnTo>
                        <a:pt x="748" y="215"/>
                      </a:lnTo>
                      <a:lnTo>
                        <a:pt x="754" y="209"/>
                      </a:lnTo>
                      <a:lnTo>
                        <a:pt x="754" y="215"/>
                      </a:lnTo>
                      <a:lnTo>
                        <a:pt x="766" y="221"/>
                      </a:lnTo>
                      <a:lnTo>
                        <a:pt x="760" y="209"/>
                      </a:lnTo>
                      <a:lnTo>
                        <a:pt x="766" y="221"/>
                      </a:lnTo>
                      <a:lnTo>
                        <a:pt x="766" y="203"/>
                      </a:lnTo>
                      <a:lnTo>
                        <a:pt x="778" y="197"/>
                      </a:lnTo>
                      <a:lnTo>
                        <a:pt x="772" y="209"/>
                      </a:lnTo>
                      <a:lnTo>
                        <a:pt x="772" y="215"/>
                      </a:lnTo>
                      <a:lnTo>
                        <a:pt x="766" y="215"/>
                      </a:lnTo>
                      <a:lnTo>
                        <a:pt x="772" y="221"/>
                      </a:lnTo>
                      <a:lnTo>
                        <a:pt x="772" y="227"/>
                      </a:lnTo>
                      <a:lnTo>
                        <a:pt x="766" y="233"/>
                      </a:lnTo>
                      <a:lnTo>
                        <a:pt x="766" y="239"/>
                      </a:lnTo>
                      <a:lnTo>
                        <a:pt x="784" y="215"/>
                      </a:lnTo>
                      <a:lnTo>
                        <a:pt x="784" y="197"/>
                      </a:lnTo>
                      <a:lnTo>
                        <a:pt x="796" y="185"/>
                      </a:lnTo>
                      <a:lnTo>
                        <a:pt x="784" y="191"/>
                      </a:lnTo>
                      <a:lnTo>
                        <a:pt x="790" y="203"/>
                      </a:lnTo>
                      <a:lnTo>
                        <a:pt x="790" y="209"/>
                      </a:lnTo>
                      <a:lnTo>
                        <a:pt x="808" y="185"/>
                      </a:lnTo>
                      <a:lnTo>
                        <a:pt x="808" y="191"/>
                      </a:lnTo>
                      <a:lnTo>
                        <a:pt x="814" y="179"/>
                      </a:lnTo>
                      <a:lnTo>
                        <a:pt x="820" y="161"/>
                      </a:lnTo>
                      <a:lnTo>
                        <a:pt x="820" y="167"/>
                      </a:lnTo>
                      <a:lnTo>
                        <a:pt x="825" y="167"/>
                      </a:lnTo>
                      <a:lnTo>
                        <a:pt x="843" y="161"/>
                      </a:lnTo>
                      <a:lnTo>
                        <a:pt x="861" y="161"/>
                      </a:lnTo>
                      <a:lnTo>
                        <a:pt x="867" y="155"/>
                      </a:lnTo>
                      <a:lnTo>
                        <a:pt x="873" y="155"/>
                      </a:lnTo>
                      <a:lnTo>
                        <a:pt x="879" y="155"/>
                      </a:lnTo>
                      <a:lnTo>
                        <a:pt x="891" y="155"/>
                      </a:lnTo>
                      <a:lnTo>
                        <a:pt x="885" y="143"/>
                      </a:lnTo>
                      <a:lnTo>
                        <a:pt x="891" y="149"/>
                      </a:lnTo>
                      <a:lnTo>
                        <a:pt x="879" y="149"/>
                      </a:lnTo>
                      <a:lnTo>
                        <a:pt x="879" y="137"/>
                      </a:lnTo>
                      <a:lnTo>
                        <a:pt x="879" y="131"/>
                      </a:lnTo>
                      <a:lnTo>
                        <a:pt x="903" y="113"/>
                      </a:lnTo>
                      <a:lnTo>
                        <a:pt x="903" y="107"/>
                      </a:lnTo>
                      <a:lnTo>
                        <a:pt x="909" y="107"/>
                      </a:lnTo>
                      <a:lnTo>
                        <a:pt x="921" y="95"/>
                      </a:lnTo>
                      <a:lnTo>
                        <a:pt x="921" y="101"/>
                      </a:lnTo>
                      <a:lnTo>
                        <a:pt x="927" y="95"/>
                      </a:lnTo>
                      <a:lnTo>
                        <a:pt x="933" y="101"/>
                      </a:lnTo>
                      <a:lnTo>
                        <a:pt x="957" y="89"/>
                      </a:lnTo>
                      <a:close/>
                    </a:path>
                  </a:pathLst>
                </a:custGeom>
                <a:solidFill>
                  <a:srgbClr val="21ACB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3" name="Freeform 13"/>
                <p:cNvSpPr>
                  <a:spLocks noChangeAspect="1"/>
                </p:cNvSpPr>
                <p:nvPr/>
              </p:nvSpPr>
              <p:spPr bwMode="auto">
                <a:xfrm>
                  <a:off x="851" y="1207"/>
                  <a:ext cx="595" cy="330"/>
                </a:xfrm>
                <a:custGeom>
                  <a:avLst/>
                  <a:gdLst>
                    <a:gd name="T0" fmla="*/ 413 w 610"/>
                    <a:gd name="T1" fmla="*/ 589 h 293"/>
                    <a:gd name="T2" fmla="*/ 387 w 610"/>
                    <a:gd name="T3" fmla="*/ 494 h 293"/>
                    <a:gd name="T4" fmla="*/ 382 w 610"/>
                    <a:gd name="T5" fmla="*/ 439 h 293"/>
                    <a:gd name="T6" fmla="*/ 413 w 610"/>
                    <a:gd name="T7" fmla="*/ 303 h 293"/>
                    <a:gd name="T8" fmla="*/ 493 w 610"/>
                    <a:gd name="T9" fmla="*/ 112 h 293"/>
                    <a:gd name="T10" fmla="*/ 443 w 610"/>
                    <a:gd name="T11" fmla="*/ 42 h 293"/>
                    <a:gd name="T12" fmla="*/ 393 w 610"/>
                    <a:gd name="T13" fmla="*/ 14 h 293"/>
                    <a:gd name="T14" fmla="*/ 377 w 610"/>
                    <a:gd name="T15" fmla="*/ 0 h 293"/>
                    <a:gd name="T16" fmla="*/ 332 w 610"/>
                    <a:gd name="T17" fmla="*/ 29 h 293"/>
                    <a:gd name="T18" fmla="*/ 277 w 610"/>
                    <a:gd name="T19" fmla="*/ 69 h 293"/>
                    <a:gd name="T20" fmla="*/ 226 w 610"/>
                    <a:gd name="T21" fmla="*/ 150 h 293"/>
                    <a:gd name="T22" fmla="*/ 246 w 610"/>
                    <a:gd name="T23" fmla="*/ 194 h 293"/>
                    <a:gd name="T24" fmla="*/ 231 w 610"/>
                    <a:gd name="T25" fmla="*/ 205 h 293"/>
                    <a:gd name="T26" fmla="*/ 181 w 610"/>
                    <a:gd name="T27" fmla="*/ 205 h 293"/>
                    <a:gd name="T28" fmla="*/ 140 w 610"/>
                    <a:gd name="T29" fmla="*/ 259 h 293"/>
                    <a:gd name="T30" fmla="*/ 202 w 610"/>
                    <a:gd name="T31" fmla="*/ 259 h 293"/>
                    <a:gd name="T32" fmla="*/ 140 w 610"/>
                    <a:gd name="T33" fmla="*/ 329 h 293"/>
                    <a:gd name="T34" fmla="*/ 127 w 610"/>
                    <a:gd name="T35" fmla="*/ 342 h 293"/>
                    <a:gd name="T36" fmla="*/ 91 w 610"/>
                    <a:gd name="T37" fmla="*/ 384 h 293"/>
                    <a:gd name="T38" fmla="*/ 91 w 610"/>
                    <a:gd name="T39" fmla="*/ 412 h 293"/>
                    <a:gd name="T40" fmla="*/ 99 w 610"/>
                    <a:gd name="T41" fmla="*/ 425 h 293"/>
                    <a:gd name="T42" fmla="*/ 82 w 610"/>
                    <a:gd name="T43" fmla="*/ 469 h 293"/>
                    <a:gd name="T44" fmla="*/ 95 w 610"/>
                    <a:gd name="T45" fmla="*/ 480 h 293"/>
                    <a:gd name="T46" fmla="*/ 105 w 610"/>
                    <a:gd name="T47" fmla="*/ 494 h 293"/>
                    <a:gd name="T48" fmla="*/ 131 w 610"/>
                    <a:gd name="T49" fmla="*/ 494 h 293"/>
                    <a:gd name="T50" fmla="*/ 127 w 610"/>
                    <a:gd name="T51" fmla="*/ 534 h 293"/>
                    <a:gd name="T52" fmla="*/ 111 w 610"/>
                    <a:gd name="T53" fmla="*/ 563 h 293"/>
                    <a:gd name="T54" fmla="*/ 53 w 610"/>
                    <a:gd name="T55" fmla="*/ 633 h 293"/>
                    <a:gd name="T56" fmla="*/ 0 w 610"/>
                    <a:gd name="T57" fmla="*/ 675 h 293"/>
                    <a:gd name="T58" fmla="*/ 18 w 610"/>
                    <a:gd name="T59" fmla="*/ 660 h 293"/>
                    <a:gd name="T60" fmla="*/ 53 w 610"/>
                    <a:gd name="T61" fmla="*/ 633 h 293"/>
                    <a:gd name="T62" fmla="*/ 82 w 610"/>
                    <a:gd name="T63" fmla="*/ 617 h 293"/>
                    <a:gd name="T64" fmla="*/ 187 w 610"/>
                    <a:gd name="T65" fmla="*/ 508 h 293"/>
                    <a:gd name="T66" fmla="*/ 216 w 610"/>
                    <a:gd name="T67" fmla="*/ 439 h 293"/>
                    <a:gd name="T68" fmla="*/ 266 w 610"/>
                    <a:gd name="T69" fmla="*/ 399 h 293"/>
                    <a:gd name="T70" fmla="*/ 221 w 610"/>
                    <a:gd name="T71" fmla="*/ 469 h 293"/>
                    <a:gd name="T72" fmla="*/ 241 w 610"/>
                    <a:gd name="T73" fmla="*/ 469 h 293"/>
                    <a:gd name="T74" fmla="*/ 246 w 610"/>
                    <a:gd name="T75" fmla="*/ 454 h 293"/>
                    <a:gd name="T76" fmla="*/ 277 w 610"/>
                    <a:gd name="T77" fmla="*/ 439 h 293"/>
                    <a:gd name="T78" fmla="*/ 282 w 610"/>
                    <a:gd name="T79" fmla="*/ 412 h 293"/>
                    <a:gd name="T80" fmla="*/ 291 w 610"/>
                    <a:gd name="T81" fmla="*/ 412 h 293"/>
                    <a:gd name="T82" fmla="*/ 301 w 610"/>
                    <a:gd name="T83" fmla="*/ 425 h 293"/>
                    <a:gd name="T84" fmla="*/ 306 w 610"/>
                    <a:gd name="T85" fmla="*/ 439 h 293"/>
                    <a:gd name="T86" fmla="*/ 332 w 610"/>
                    <a:gd name="T87" fmla="*/ 454 h 293"/>
                    <a:gd name="T88" fmla="*/ 372 w 610"/>
                    <a:gd name="T89" fmla="*/ 469 h 293"/>
                    <a:gd name="T90" fmla="*/ 372 w 610"/>
                    <a:gd name="T91" fmla="*/ 494 h 293"/>
                    <a:gd name="T92" fmla="*/ 387 w 610"/>
                    <a:gd name="T93" fmla="*/ 508 h 293"/>
                    <a:gd name="T94" fmla="*/ 393 w 610"/>
                    <a:gd name="T95" fmla="*/ 521 h 293"/>
                    <a:gd name="T96" fmla="*/ 407 w 610"/>
                    <a:gd name="T97" fmla="*/ 534 h 293"/>
                    <a:gd name="T98" fmla="*/ 417 w 610"/>
                    <a:gd name="T99" fmla="*/ 548 h 293"/>
                    <a:gd name="T100" fmla="*/ 407 w 610"/>
                    <a:gd name="T101" fmla="*/ 563 h 293"/>
                    <a:gd name="T102" fmla="*/ 413 w 610"/>
                    <a:gd name="T103" fmla="*/ 617 h 293"/>
                    <a:gd name="T104" fmla="*/ 417 w 610"/>
                    <a:gd name="T105" fmla="*/ 617 h 293"/>
                    <a:gd name="T106" fmla="*/ 407 w 610"/>
                    <a:gd name="T107" fmla="*/ 660 h 293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610" h="293">
                      <a:moveTo>
                        <a:pt x="497" y="287"/>
                      </a:moveTo>
                      <a:lnTo>
                        <a:pt x="509" y="275"/>
                      </a:lnTo>
                      <a:lnTo>
                        <a:pt x="497" y="263"/>
                      </a:lnTo>
                      <a:lnTo>
                        <a:pt x="491" y="257"/>
                      </a:lnTo>
                      <a:lnTo>
                        <a:pt x="497" y="221"/>
                      </a:lnTo>
                      <a:lnTo>
                        <a:pt x="497" y="203"/>
                      </a:lnTo>
                      <a:lnTo>
                        <a:pt x="473" y="209"/>
                      </a:lnTo>
                      <a:lnTo>
                        <a:pt x="461" y="215"/>
                      </a:lnTo>
                      <a:lnTo>
                        <a:pt x="449" y="215"/>
                      </a:lnTo>
                      <a:lnTo>
                        <a:pt x="449" y="197"/>
                      </a:lnTo>
                      <a:lnTo>
                        <a:pt x="455" y="191"/>
                      </a:lnTo>
                      <a:lnTo>
                        <a:pt x="425" y="191"/>
                      </a:lnTo>
                      <a:lnTo>
                        <a:pt x="449" y="173"/>
                      </a:lnTo>
                      <a:lnTo>
                        <a:pt x="473" y="149"/>
                      </a:lnTo>
                      <a:lnTo>
                        <a:pt x="491" y="131"/>
                      </a:lnTo>
                      <a:lnTo>
                        <a:pt x="515" y="108"/>
                      </a:lnTo>
                      <a:lnTo>
                        <a:pt x="539" y="90"/>
                      </a:lnTo>
                      <a:lnTo>
                        <a:pt x="563" y="66"/>
                      </a:lnTo>
                      <a:lnTo>
                        <a:pt x="586" y="48"/>
                      </a:lnTo>
                      <a:lnTo>
                        <a:pt x="610" y="30"/>
                      </a:lnTo>
                      <a:lnTo>
                        <a:pt x="580" y="18"/>
                      </a:lnTo>
                      <a:lnTo>
                        <a:pt x="557" y="18"/>
                      </a:lnTo>
                      <a:lnTo>
                        <a:pt x="527" y="18"/>
                      </a:lnTo>
                      <a:lnTo>
                        <a:pt x="491" y="12"/>
                      </a:lnTo>
                      <a:lnTo>
                        <a:pt x="479" y="6"/>
                      </a:lnTo>
                      <a:lnTo>
                        <a:pt x="467" y="6"/>
                      </a:lnTo>
                      <a:lnTo>
                        <a:pt x="449" y="6"/>
                      </a:lnTo>
                      <a:lnTo>
                        <a:pt x="461" y="0"/>
                      </a:lnTo>
                      <a:lnTo>
                        <a:pt x="449" y="0"/>
                      </a:lnTo>
                      <a:lnTo>
                        <a:pt x="413" y="12"/>
                      </a:lnTo>
                      <a:lnTo>
                        <a:pt x="407" y="6"/>
                      </a:lnTo>
                      <a:lnTo>
                        <a:pt x="395" y="12"/>
                      </a:lnTo>
                      <a:lnTo>
                        <a:pt x="389" y="18"/>
                      </a:lnTo>
                      <a:lnTo>
                        <a:pt x="389" y="12"/>
                      </a:lnTo>
                      <a:lnTo>
                        <a:pt x="359" y="18"/>
                      </a:lnTo>
                      <a:lnTo>
                        <a:pt x="329" y="30"/>
                      </a:lnTo>
                      <a:lnTo>
                        <a:pt x="299" y="42"/>
                      </a:lnTo>
                      <a:lnTo>
                        <a:pt x="269" y="42"/>
                      </a:lnTo>
                      <a:lnTo>
                        <a:pt x="257" y="48"/>
                      </a:lnTo>
                      <a:lnTo>
                        <a:pt x="269" y="66"/>
                      </a:lnTo>
                      <a:lnTo>
                        <a:pt x="263" y="72"/>
                      </a:lnTo>
                      <a:lnTo>
                        <a:pt x="281" y="78"/>
                      </a:lnTo>
                      <a:lnTo>
                        <a:pt x="275" y="84"/>
                      </a:lnTo>
                      <a:lnTo>
                        <a:pt x="293" y="84"/>
                      </a:lnTo>
                      <a:lnTo>
                        <a:pt x="275" y="84"/>
                      </a:lnTo>
                      <a:lnTo>
                        <a:pt x="269" y="78"/>
                      </a:lnTo>
                      <a:lnTo>
                        <a:pt x="269" y="84"/>
                      </a:lnTo>
                      <a:lnTo>
                        <a:pt x="275" y="90"/>
                      </a:lnTo>
                      <a:lnTo>
                        <a:pt x="263" y="90"/>
                      </a:lnTo>
                      <a:lnTo>
                        <a:pt x="234" y="90"/>
                      </a:lnTo>
                      <a:lnTo>
                        <a:pt x="245" y="78"/>
                      </a:lnTo>
                      <a:lnTo>
                        <a:pt x="216" y="90"/>
                      </a:lnTo>
                      <a:lnTo>
                        <a:pt x="168" y="96"/>
                      </a:lnTo>
                      <a:lnTo>
                        <a:pt x="186" y="102"/>
                      </a:lnTo>
                      <a:lnTo>
                        <a:pt x="174" y="102"/>
                      </a:lnTo>
                      <a:lnTo>
                        <a:pt x="168" y="113"/>
                      </a:lnTo>
                      <a:lnTo>
                        <a:pt x="210" y="113"/>
                      </a:lnTo>
                      <a:lnTo>
                        <a:pt x="216" y="119"/>
                      </a:lnTo>
                      <a:lnTo>
                        <a:pt x="245" y="108"/>
                      </a:lnTo>
                      <a:lnTo>
                        <a:pt x="240" y="113"/>
                      </a:lnTo>
                      <a:lnTo>
                        <a:pt x="234" y="119"/>
                      </a:lnTo>
                      <a:lnTo>
                        <a:pt x="228" y="131"/>
                      </a:lnTo>
                      <a:lnTo>
                        <a:pt x="204" y="137"/>
                      </a:lnTo>
                      <a:lnTo>
                        <a:pt x="168" y="143"/>
                      </a:lnTo>
                      <a:lnTo>
                        <a:pt x="174" y="137"/>
                      </a:lnTo>
                      <a:lnTo>
                        <a:pt x="162" y="143"/>
                      </a:lnTo>
                      <a:lnTo>
                        <a:pt x="144" y="149"/>
                      </a:lnTo>
                      <a:lnTo>
                        <a:pt x="150" y="149"/>
                      </a:lnTo>
                      <a:lnTo>
                        <a:pt x="138" y="155"/>
                      </a:lnTo>
                      <a:lnTo>
                        <a:pt x="114" y="161"/>
                      </a:lnTo>
                      <a:lnTo>
                        <a:pt x="108" y="167"/>
                      </a:lnTo>
                      <a:lnTo>
                        <a:pt x="102" y="167"/>
                      </a:lnTo>
                      <a:lnTo>
                        <a:pt x="102" y="173"/>
                      </a:lnTo>
                      <a:lnTo>
                        <a:pt x="120" y="167"/>
                      </a:lnTo>
                      <a:lnTo>
                        <a:pt x="108" y="179"/>
                      </a:lnTo>
                      <a:lnTo>
                        <a:pt x="120" y="179"/>
                      </a:lnTo>
                      <a:lnTo>
                        <a:pt x="114" y="179"/>
                      </a:lnTo>
                      <a:lnTo>
                        <a:pt x="120" y="185"/>
                      </a:lnTo>
                      <a:lnTo>
                        <a:pt x="108" y="185"/>
                      </a:lnTo>
                      <a:lnTo>
                        <a:pt x="102" y="179"/>
                      </a:lnTo>
                      <a:lnTo>
                        <a:pt x="90" y="191"/>
                      </a:lnTo>
                      <a:lnTo>
                        <a:pt x="96" y="203"/>
                      </a:lnTo>
                      <a:lnTo>
                        <a:pt x="120" y="191"/>
                      </a:lnTo>
                      <a:lnTo>
                        <a:pt x="138" y="185"/>
                      </a:lnTo>
                      <a:lnTo>
                        <a:pt x="120" y="197"/>
                      </a:lnTo>
                      <a:lnTo>
                        <a:pt x="114" y="209"/>
                      </a:lnTo>
                      <a:lnTo>
                        <a:pt x="108" y="215"/>
                      </a:lnTo>
                      <a:lnTo>
                        <a:pt x="96" y="221"/>
                      </a:lnTo>
                      <a:lnTo>
                        <a:pt x="126" y="215"/>
                      </a:lnTo>
                      <a:lnTo>
                        <a:pt x="138" y="221"/>
                      </a:lnTo>
                      <a:lnTo>
                        <a:pt x="138" y="227"/>
                      </a:lnTo>
                      <a:lnTo>
                        <a:pt x="156" y="215"/>
                      </a:lnTo>
                      <a:lnTo>
                        <a:pt x="150" y="221"/>
                      </a:lnTo>
                      <a:lnTo>
                        <a:pt x="180" y="215"/>
                      </a:lnTo>
                      <a:lnTo>
                        <a:pt x="150" y="233"/>
                      </a:lnTo>
                      <a:lnTo>
                        <a:pt x="156" y="233"/>
                      </a:lnTo>
                      <a:lnTo>
                        <a:pt x="138" y="239"/>
                      </a:lnTo>
                      <a:lnTo>
                        <a:pt x="132" y="245"/>
                      </a:lnTo>
                      <a:lnTo>
                        <a:pt x="108" y="257"/>
                      </a:lnTo>
                      <a:lnTo>
                        <a:pt x="66" y="269"/>
                      </a:lnTo>
                      <a:lnTo>
                        <a:pt x="66" y="275"/>
                      </a:lnTo>
                      <a:lnTo>
                        <a:pt x="60" y="275"/>
                      </a:lnTo>
                      <a:lnTo>
                        <a:pt x="54" y="275"/>
                      </a:lnTo>
                      <a:lnTo>
                        <a:pt x="42" y="275"/>
                      </a:lnTo>
                      <a:lnTo>
                        <a:pt x="0" y="293"/>
                      </a:lnTo>
                      <a:lnTo>
                        <a:pt x="6" y="287"/>
                      </a:lnTo>
                      <a:lnTo>
                        <a:pt x="6" y="293"/>
                      </a:lnTo>
                      <a:lnTo>
                        <a:pt x="18" y="287"/>
                      </a:lnTo>
                      <a:lnTo>
                        <a:pt x="36" y="281"/>
                      </a:lnTo>
                      <a:lnTo>
                        <a:pt x="42" y="281"/>
                      </a:lnTo>
                      <a:lnTo>
                        <a:pt x="36" y="281"/>
                      </a:lnTo>
                      <a:lnTo>
                        <a:pt x="60" y="275"/>
                      </a:lnTo>
                      <a:lnTo>
                        <a:pt x="72" y="275"/>
                      </a:lnTo>
                      <a:lnTo>
                        <a:pt x="90" y="269"/>
                      </a:lnTo>
                      <a:lnTo>
                        <a:pt x="96" y="269"/>
                      </a:lnTo>
                      <a:lnTo>
                        <a:pt x="102" y="263"/>
                      </a:lnTo>
                      <a:lnTo>
                        <a:pt x="150" y="251"/>
                      </a:lnTo>
                      <a:lnTo>
                        <a:pt x="186" y="233"/>
                      </a:lnTo>
                      <a:lnTo>
                        <a:pt x="222" y="221"/>
                      </a:lnTo>
                      <a:lnTo>
                        <a:pt x="216" y="215"/>
                      </a:lnTo>
                      <a:lnTo>
                        <a:pt x="245" y="203"/>
                      </a:lnTo>
                      <a:lnTo>
                        <a:pt x="251" y="197"/>
                      </a:lnTo>
                      <a:lnTo>
                        <a:pt x="257" y="191"/>
                      </a:lnTo>
                      <a:lnTo>
                        <a:pt x="287" y="179"/>
                      </a:lnTo>
                      <a:lnTo>
                        <a:pt x="311" y="173"/>
                      </a:lnTo>
                      <a:lnTo>
                        <a:pt x="329" y="167"/>
                      </a:lnTo>
                      <a:lnTo>
                        <a:pt x="317" y="173"/>
                      </a:lnTo>
                      <a:lnTo>
                        <a:pt x="323" y="179"/>
                      </a:lnTo>
                      <a:lnTo>
                        <a:pt x="317" y="179"/>
                      </a:lnTo>
                      <a:lnTo>
                        <a:pt x="287" y="185"/>
                      </a:lnTo>
                      <a:lnTo>
                        <a:pt x="263" y="203"/>
                      </a:lnTo>
                      <a:lnTo>
                        <a:pt x="275" y="203"/>
                      </a:lnTo>
                      <a:lnTo>
                        <a:pt x="257" y="209"/>
                      </a:lnTo>
                      <a:lnTo>
                        <a:pt x="263" y="209"/>
                      </a:lnTo>
                      <a:lnTo>
                        <a:pt x="287" y="203"/>
                      </a:lnTo>
                      <a:lnTo>
                        <a:pt x="281" y="209"/>
                      </a:lnTo>
                      <a:lnTo>
                        <a:pt x="287" y="203"/>
                      </a:lnTo>
                      <a:lnTo>
                        <a:pt x="293" y="197"/>
                      </a:lnTo>
                      <a:lnTo>
                        <a:pt x="293" y="203"/>
                      </a:lnTo>
                      <a:lnTo>
                        <a:pt x="305" y="197"/>
                      </a:lnTo>
                      <a:lnTo>
                        <a:pt x="311" y="197"/>
                      </a:lnTo>
                      <a:lnTo>
                        <a:pt x="329" y="191"/>
                      </a:lnTo>
                      <a:lnTo>
                        <a:pt x="323" y="191"/>
                      </a:lnTo>
                      <a:lnTo>
                        <a:pt x="329" y="185"/>
                      </a:lnTo>
                      <a:lnTo>
                        <a:pt x="335" y="179"/>
                      </a:lnTo>
                      <a:lnTo>
                        <a:pt x="353" y="173"/>
                      </a:lnTo>
                      <a:lnTo>
                        <a:pt x="341" y="179"/>
                      </a:lnTo>
                      <a:lnTo>
                        <a:pt x="347" y="179"/>
                      </a:lnTo>
                      <a:lnTo>
                        <a:pt x="365" y="179"/>
                      </a:lnTo>
                      <a:lnTo>
                        <a:pt x="359" y="179"/>
                      </a:lnTo>
                      <a:lnTo>
                        <a:pt x="359" y="185"/>
                      </a:lnTo>
                      <a:lnTo>
                        <a:pt x="365" y="185"/>
                      </a:lnTo>
                      <a:lnTo>
                        <a:pt x="359" y="191"/>
                      </a:lnTo>
                      <a:lnTo>
                        <a:pt x="365" y="191"/>
                      </a:lnTo>
                      <a:lnTo>
                        <a:pt x="377" y="185"/>
                      </a:lnTo>
                      <a:lnTo>
                        <a:pt x="371" y="191"/>
                      </a:lnTo>
                      <a:lnTo>
                        <a:pt x="377" y="197"/>
                      </a:lnTo>
                      <a:lnTo>
                        <a:pt x="395" y="197"/>
                      </a:lnTo>
                      <a:lnTo>
                        <a:pt x="419" y="197"/>
                      </a:lnTo>
                      <a:lnTo>
                        <a:pt x="419" y="203"/>
                      </a:lnTo>
                      <a:lnTo>
                        <a:pt x="437" y="197"/>
                      </a:lnTo>
                      <a:lnTo>
                        <a:pt x="443" y="203"/>
                      </a:lnTo>
                      <a:lnTo>
                        <a:pt x="437" y="203"/>
                      </a:lnTo>
                      <a:lnTo>
                        <a:pt x="443" y="197"/>
                      </a:lnTo>
                      <a:lnTo>
                        <a:pt x="431" y="203"/>
                      </a:lnTo>
                      <a:lnTo>
                        <a:pt x="443" y="215"/>
                      </a:lnTo>
                      <a:lnTo>
                        <a:pt x="455" y="227"/>
                      </a:lnTo>
                      <a:lnTo>
                        <a:pt x="461" y="227"/>
                      </a:lnTo>
                      <a:lnTo>
                        <a:pt x="455" y="215"/>
                      </a:lnTo>
                      <a:lnTo>
                        <a:pt x="461" y="221"/>
                      </a:lnTo>
                      <a:lnTo>
                        <a:pt x="473" y="215"/>
                      </a:lnTo>
                      <a:lnTo>
                        <a:pt x="467" y="221"/>
                      </a:lnTo>
                      <a:lnTo>
                        <a:pt x="467" y="227"/>
                      </a:lnTo>
                      <a:lnTo>
                        <a:pt x="485" y="209"/>
                      </a:lnTo>
                      <a:lnTo>
                        <a:pt x="485" y="221"/>
                      </a:lnTo>
                      <a:lnTo>
                        <a:pt x="485" y="233"/>
                      </a:lnTo>
                      <a:lnTo>
                        <a:pt x="491" y="227"/>
                      </a:lnTo>
                      <a:lnTo>
                        <a:pt x="491" y="233"/>
                      </a:lnTo>
                      <a:lnTo>
                        <a:pt x="485" y="233"/>
                      </a:lnTo>
                      <a:lnTo>
                        <a:pt x="497" y="239"/>
                      </a:lnTo>
                      <a:lnTo>
                        <a:pt x="491" y="239"/>
                      </a:lnTo>
                      <a:lnTo>
                        <a:pt x="485" y="239"/>
                      </a:lnTo>
                      <a:lnTo>
                        <a:pt x="485" y="245"/>
                      </a:lnTo>
                      <a:lnTo>
                        <a:pt x="479" y="245"/>
                      </a:lnTo>
                      <a:lnTo>
                        <a:pt x="479" y="251"/>
                      </a:lnTo>
                      <a:lnTo>
                        <a:pt x="485" y="257"/>
                      </a:lnTo>
                      <a:lnTo>
                        <a:pt x="491" y="269"/>
                      </a:lnTo>
                      <a:lnTo>
                        <a:pt x="485" y="269"/>
                      </a:lnTo>
                      <a:lnTo>
                        <a:pt x="467" y="281"/>
                      </a:lnTo>
                      <a:lnTo>
                        <a:pt x="473" y="275"/>
                      </a:lnTo>
                      <a:lnTo>
                        <a:pt x="497" y="269"/>
                      </a:lnTo>
                      <a:lnTo>
                        <a:pt x="485" y="287"/>
                      </a:lnTo>
                      <a:lnTo>
                        <a:pt x="479" y="287"/>
                      </a:lnTo>
                      <a:lnTo>
                        <a:pt x="491" y="281"/>
                      </a:lnTo>
                      <a:lnTo>
                        <a:pt x="485" y="287"/>
                      </a:lnTo>
                      <a:lnTo>
                        <a:pt x="479" y="293"/>
                      </a:lnTo>
                      <a:lnTo>
                        <a:pt x="497" y="287"/>
                      </a:lnTo>
                      <a:close/>
                    </a:path>
                  </a:pathLst>
                </a:custGeom>
                <a:solidFill>
                  <a:srgbClr val="21ACB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4"/>
              <p:cNvGrpSpPr>
                <a:grpSpLocks noChangeAspect="1"/>
              </p:cNvGrpSpPr>
              <p:nvPr/>
            </p:nvGrpSpPr>
            <p:grpSpPr bwMode="auto">
              <a:xfrm>
                <a:off x="197293" y="2553166"/>
                <a:ext cx="3546937" cy="2555217"/>
                <a:chOff x="851" y="1207"/>
                <a:chExt cx="1313" cy="983"/>
              </a:xfrm>
            </p:grpSpPr>
            <p:sp>
              <p:nvSpPr>
                <p:cNvPr id="500" name="Freeform 15"/>
                <p:cNvSpPr>
                  <a:spLocks noChangeAspect="1"/>
                </p:cNvSpPr>
                <p:nvPr/>
              </p:nvSpPr>
              <p:spPr bwMode="auto">
                <a:xfrm>
                  <a:off x="1230" y="1652"/>
                  <a:ext cx="934" cy="538"/>
                </a:xfrm>
                <a:custGeom>
                  <a:avLst/>
                  <a:gdLst>
                    <a:gd name="T0" fmla="*/ 796 w 957"/>
                    <a:gd name="T1" fmla="*/ 98 h 478"/>
                    <a:gd name="T2" fmla="*/ 755 w 957"/>
                    <a:gd name="T3" fmla="*/ 190 h 478"/>
                    <a:gd name="T4" fmla="*/ 666 w 957"/>
                    <a:gd name="T5" fmla="*/ 259 h 478"/>
                    <a:gd name="T6" fmla="*/ 606 w 957"/>
                    <a:gd name="T7" fmla="*/ 329 h 478"/>
                    <a:gd name="T8" fmla="*/ 595 w 957"/>
                    <a:gd name="T9" fmla="*/ 259 h 478"/>
                    <a:gd name="T10" fmla="*/ 590 w 957"/>
                    <a:gd name="T11" fmla="*/ 150 h 478"/>
                    <a:gd name="T12" fmla="*/ 524 w 957"/>
                    <a:gd name="T13" fmla="*/ 69 h 478"/>
                    <a:gd name="T14" fmla="*/ 469 w 957"/>
                    <a:gd name="T15" fmla="*/ 0 h 478"/>
                    <a:gd name="T16" fmla="*/ 100 w 957"/>
                    <a:gd name="T17" fmla="*/ 54 h 478"/>
                    <a:gd name="T18" fmla="*/ 96 w 957"/>
                    <a:gd name="T19" fmla="*/ 69 h 478"/>
                    <a:gd name="T20" fmla="*/ 76 w 957"/>
                    <a:gd name="T21" fmla="*/ 54 h 478"/>
                    <a:gd name="T22" fmla="*/ 64 w 957"/>
                    <a:gd name="T23" fmla="*/ 125 h 478"/>
                    <a:gd name="T24" fmla="*/ 41 w 957"/>
                    <a:gd name="T25" fmla="*/ 231 h 478"/>
                    <a:gd name="T26" fmla="*/ 0 w 957"/>
                    <a:gd name="T27" fmla="*/ 422 h 478"/>
                    <a:gd name="T28" fmla="*/ 0 w 957"/>
                    <a:gd name="T29" fmla="*/ 519 h 478"/>
                    <a:gd name="T30" fmla="*/ 6 w 957"/>
                    <a:gd name="T31" fmla="*/ 533 h 478"/>
                    <a:gd name="T32" fmla="*/ 6 w 957"/>
                    <a:gd name="T33" fmla="*/ 670 h 478"/>
                    <a:gd name="T34" fmla="*/ 76 w 957"/>
                    <a:gd name="T35" fmla="*/ 765 h 478"/>
                    <a:gd name="T36" fmla="*/ 167 w 957"/>
                    <a:gd name="T37" fmla="*/ 795 h 478"/>
                    <a:gd name="T38" fmla="*/ 222 w 957"/>
                    <a:gd name="T39" fmla="*/ 931 h 478"/>
                    <a:gd name="T40" fmla="*/ 272 w 957"/>
                    <a:gd name="T41" fmla="*/ 1038 h 478"/>
                    <a:gd name="T42" fmla="*/ 293 w 957"/>
                    <a:gd name="T43" fmla="*/ 998 h 478"/>
                    <a:gd name="T44" fmla="*/ 318 w 957"/>
                    <a:gd name="T45" fmla="*/ 945 h 478"/>
                    <a:gd name="T46" fmla="*/ 329 w 957"/>
                    <a:gd name="T47" fmla="*/ 945 h 478"/>
                    <a:gd name="T48" fmla="*/ 359 w 957"/>
                    <a:gd name="T49" fmla="*/ 890 h 478"/>
                    <a:gd name="T50" fmla="*/ 394 w 957"/>
                    <a:gd name="T51" fmla="*/ 906 h 478"/>
                    <a:gd name="T52" fmla="*/ 419 w 957"/>
                    <a:gd name="T53" fmla="*/ 931 h 478"/>
                    <a:gd name="T54" fmla="*/ 419 w 957"/>
                    <a:gd name="T55" fmla="*/ 877 h 478"/>
                    <a:gd name="T56" fmla="*/ 444 w 957"/>
                    <a:gd name="T57" fmla="*/ 861 h 478"/>
                    <a:gd name="T58" fmla="*/ 464 w 957"/>
                    <a:gd name="T59" fmla="*/ 861 h 478"/>
                    <a:gd name="T60" fmla="*/ 479 w 957"/>
                    <a:gd name="T61" fmla="*/ 890 h 478"/>
                    <a:gd name="T62" fmla="*/ 509 w 957"/>
                    <a:gd name="T63" fmla="*/ 985 h 478"/>
                    <a:gd name="T64" fmla="*/ 520 w 957"/>
                    <a:gd name="T65" fmla="*/ 1023 h 478"/>
                    <a:gd name="T66" fmla="*/ 530 w 957"/>
                    <a:gd name="T67" fmla="*/ 1094 h 478"/>
                    <a:gd name="T68" fmla="*/ 545 w 957"/>
                    <a:gd name="T69" fmla="*/ 972 h 478"/>
                    <a:gd name="T70" fmla="*/ 545 w 957"/>
                    <a:gd name="T71" fmla="*/ 821 h 478"/>
                    <a:gd name="T72" fmla="*/ 560 w 957"/>
                    <a:gd name="T73" fmla="*/ 765 h 478"/>
                    <a:gd name="T74" fmla="*/ 611 w 957"/>
                    <a:gd name="T75" fmla="*/ 670 h 478"/>
                    <a:gd name="T76" fmla="*/ 621 w 957"/>
                    <a:gd name="T77" fmla="*/ 629 h 478"/>
                    <a:gd name="T78" fmla="*/ 630 w 957"/>
                    <a:gd name="T79" fmla="*/ 602 h 478"/>
                    <a:gd name="T80" fmla="*/ 641 w 957"/>
                    <a:gd name="T81" fmla="*/ 576 h 478"/>
                    <a:gd name="T82" fmla="*/ 641 w 957"/>
                    <a:gd name="T83" fmla="*/ 562 h 478"/>
                    <a:gd name="T84" fmla="*/ 636 w 957"/>
                    <a:gd name="T85" fmla="*/ 491 h 478"/>
                    <a:gd name="T86" fmla="*/ 641 w 957"/>
                    <a:gd name="T87" fmla="*/ 476 h 478"/>
                    <a:gd name="T88" fmla="*/ 651 w 957"/>
                    <a:gd name="T89" fmla="*/ 491 h 478"/>
                    <a:gd name="T90" fmla="*/ 646 w 957"/>
                    <a:gd name="T91" fmla="*/ 533 h 478"/>
                    <a:gd name="T92" fmla="*/ 661 w 957"/>
                    <a:gd name="T93" fmla="*/ 436 h 478"/>
                    <a:gd name="T94" fmla="*/ 686 w 957"/>
                    <a:gd name="T95" fmla="*/ 407 h 478"/>
                    <a:gd name="T96" fmla="*/ 726 w 957"/>
                    <a:gd name="T97" fmla="*/ 370 h 478"/>
                    <a:gd name="T98" fmla="*/ 741 w 957"/>
                    <a:gd name="T99" fmla="*/ 355 h 478"/>
                    <a:gd name="T100" fmla="*/ 741 w 957"/>
                    <a:gd name="T101" fmla="*/ 312 h 478"/>
                    <a:gd name="T102" fmla="*/ 776 w 957"/>
                    <a:gd name="T103" fmla="*/ 216 h 47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957" h="478">
                      <a:moveTo>
                        <a:pt x="957" y="89"/>
                      </a:moveTo>
                      <a:lnTo>
                        <a:pt x="951" y="83"/>
                      </a:lnTo>
                      <a:lnTo>
                        <a:pt x="951" y="71"/>
                      </a:lnTo>
                      <a:lnTo>
                        <a:pt x="957" y="48"/>
                      </a:lnTo>
                      <a:lnTo>
                        <a:pt x="945" y="42"/>
                      </a:lnTo>
                      <a:lnTo>
                        <a:pt x="939" y="42"/>
                      </a:lnTo>
                      <a:lnTo>
                        <a:pt x="921" y="54"/>
                      </a:lnTo>
                      <a:lnTo>
                        <a:pt x="909" y="66"/>
                      </a:lnTo>
                      <a:lnTo>
                        <a:pt x="897" y="83"/>
                      </a:lnTo>
                      <a:lnTo>
                        <a:pt x="885" y="89"/>
                      </a:lnTo>
                      <a:lnTo>
                        <a:pt x="855" y="89"/>
                      </a:lnTo>
                      <a:lnTo>
                        <a:pt x="825" y="89"/>
                      </a:lnTo>
                      <a:lnTo>
                        <a:pt x="808" y="101"/>
                      </a:lnTo>
                      <a:lnTo>
                        <a:pt x="790" y="113"/>
                      </a:lnTo>
                      <a:lnTo>
                        <a:pt x="772" y="113"/>
                      </a:lnTo>
                      <a:lnTo>
                        <a:pt x="754" y="119"/>
                      </a:lnTo>
                      <a:lnTo>
                        <a:pt x="754" y="131"/>
                      </a:lnTo>
                      <a:lnTo>
                        <a:pt x="736" y="137"/>
                      </a:lnTo>
                      <a:lnTo>
                        <a:pt x="718" y="143"/>
                      </a:lnTo>
                      <a:lnTo>
                        <a:pt x="700" y="149"/>
                      </a:lnTo>
                      <a:lnTo>
                        <a:pt x="682" y="155"/>
                      </a:lnTo>
                      <a:lnTo>
                        <a:pt x="682" y="143"/>
                      </a:lnTo>
                      <a:lnTo>
                        <a:pt x="700" y="125"/>
                      </a:lnTo>
                      <a:lnTo>
                        <a:pt x="706" y="113"/>
                      </a:lnTo>
                      <a:lnTo>
                        <a:pt x="712" y="95"/>
                      </a:lnTo>
                      <a:lnTo>
                        <a:pt x="712" y="83"/>
                      </a:lnTo>
                      <a:lnTo>
                        <a:pt x="700" y="71"/>
                      </a:lnTo>
                      <a:lnTo>
                        <a:pt x="700" y="66"/>
                      </a:lnTo>
                      <a:lnTo>
                        <a:pt x="694" y="60"/>
                      </a:lnTo>
                      <a:lnTo>
                        <a:pt x="682" y="48"/>
                      </a:lnTo>
                      <a:lnTo>
                        <a:pt x="670" y="42"/>
                      </a:lnTo>
                      <a:lnTo>
                        <a:pt x="640" y="24"/>
                      </a:lnTo>
                      <a:lnTo>
                        <a:pt x="622" y="30"/>
                      </a:lnTo>
                      <a:lnTo>
                        <a:pt x="610" y="24"/>
                      </a:lnTo>
                      <a:lnTo>
                        <a:pt x="592" y="30"/>
                      </a:lnTo>
                      <a:lnTo>
                        <a:pt x="574" y="18"/>
                      </a:lnTo>
                      <a:lnTo>
                        <a:pt x="556" y="12"/>
                      </a:lnTo>
                      <a:lnTo>
                        <a:pt x="556" y="0"/>
                      </a:lnTo>
                      <a:lnTo>
                        <a:pt x="550" y="12"/>
                      </a:lnTo>
                      <a:lnTo>
                        <a:pt x="365" y="12"/>
                      </a:lnTo>
                      <a:lnTo>
                        <a:pt x="335" y="12"/>
                      </a:lnTo>
                      <a:lnTo>
                        <a:pt x="126" y="12"/>
                      </a:lnTo>
                      <a:lnTo>
                        <a:pt x="120" y="24"/>
                      </a:lnTo>
                      <a:lnTo>
                        <a:pt x="114" y="42"/>
                      </a:lnTo>
                      <a:lnTo>
                        <a:pt x="102" y="48"/>
                      </a:lnTo>
                      <a:lnTo>
                        <a:pt x="102" y="42"/>
                      </a:lnTo>
                      <a:lnTo>
                        <a:pt x="102" y="48"/>
                      </a:lnTo>
                      <a:lnTo>
                        <a:pt x="114" y="30"/>
                      </a:lnTo>
                      <a:lnTo>
                        <a:pt x="102" y="42"/>
                      </a:lnTo>
                      <a:lnTo>
                        <a:pt x="108" y="36"/>
                      </a:lnTo>
                      <a:lnTo>
                        <a:pt x="114" y="30"/>
                      </a:lnTo>
                      <a:lnTo>
                        <a:pt x="90" y="24"/>
                      </a:lnTo>
                      <a:lnTo>
                        <a:pt x="84" y="48"/>
                      </a:lnTo>
                      <a:lnTo>
                        <a:pt x="78" y="54"/>
                      </a:lnTo>
                      <a:lnTo>
                        <a:pt x="78" y="60"/>
                      </a:lnTo>
                      <a:lnTo>
                        <a:pt x="78" y="54"/>
                      </a:lnTo>
                      <a:lnTo>
                        <a:pt x="72" y="60"/>
                      </a:lnTo>
                      <a:lnTo>
                        <a:pt x="84" y="66"/>
                      </a:lnTo>
                      <a:lnTo>
                        <a:pt x="72" y="66"/>
                      </a:lnTo>
                      <a:lnTo>
                        <a:pt x="66" y="71"/>
                      </a:lnTo>
                      <a:lnTo>
                        <a:pt x="48" y="101"/>
                      </a:lnTo>
                      <a:lnTo>
                        <a:pt x="30" y="125"/>
                      </a:lnTo>
                      <a:lnTo>
                        <a:pt x="24" y="143"/>
                      </a:lnTo>
                      <a:lnTo>
                        <a:pt x="18" y="155"/>
                      </a:lnTo>
                      <a:lnTo>
                        <a:pt x="0" y="179"/>
                      </a:lnTo>
                      <a:lnTo>
                        <a:pt x="0" y="185"/>
                      </a:lnTo>
                      <a:lnTo>
                        <a:pt x="0" y="197"/>
                      </a:lnTo>
                      <a:lnTo>
                        <a:pt x="0" y="209"/>
                      </a:lnTo>
                      <a:lnTo>
                        <a:pt x="6" y="227"/>
                      </a:lnTo>
                      <a:lnTo>
                        <a:pt x="0" y="221"/>
                      </a:lnTo>
                      <a:lnTo>
                        <a:pt x="0" y="227"/>
                      </a:lnTo>
                      <a:lnTo>
                        <a:pt x="6" y="227"/>
                      </a:lnTo>
                      <a:lnTo>
                        <a:pt x="12" y="227"/>
                      </a:lnTo>
                      <a:lnTo>
                        <a:pt x="12" y="233"/>
                      </a:lnTo>
                      <a:lnTo>
                        <a:pt x="6" y="233"/>
                      </a:lnTo>
                      <a:lnTo>
                        <a:pt x="6" y="245"/>
                      </a:lnTo>
                      <a:lnTo>
                        <a:pt x="6" y="251"/>
                      </a:lnTo>
                      <a:lnTo>
                        <a:pt x="6" y="263"/>
                      </a:lnTo>
                      <a:lnTo>
                        <a:pt x="12" y="275"/>
                      </a:lnTo>
                      <a:lnTo>
                        <a:pt x="6" y="293"/>
                      </a:lnTo>
                      <a:lnTo>
                        <a:pt x="18" y="293"/>
                      </a:lnTo>
                      <a:lnTo>
                        <a:pt x="36" y="305"/>
                      </a:lnTo>
                      <a:lnTo>
                        <a:pt x="54" y="317"/>
                      </a:lnTo>
                      <a:lnTo>
                        <a:pt x="54" y="335"/>
                      </a:lnTo>
                      <a:lnTo>
                        <a:pt x="90" y="335"/>
                      </a:lnTo>
                      <a:lnTo>
                        <a:pt x="108" y="341"/>
                      </a:lnTo>
                      <a:lnTo>
                        <a:pt x="120" y="347"/>
                      </a:lnTo>
                      <a:lnTo>
                        <a:pt x="144" y="359"/>
                      </a:lnTo>
                      <a:lnTo>
                        <a:pt x="191" y="359"/>
                      </a:lnTo>
                      <a:lnTo>
                        <a:pt x="197" y="347"/>
                      </a:lnTo>
                      <a:lnTo>
                        <a:pt x="227" y="347"/>
                      </a:lnTo>
                      <a:lnTo>
                        <a:pt x="239" y="371"/>
                      </a:lnTo>
                      <a:lnTo>
                        <a:pt x="245" y="389"/>
                      </a:lnTo>
                      <a:lnTo>
                        <a:pt x="257" y="395"/>
                      </a:lnTo>
                      <a:lnTo>
                        <a:pt x="263" y="407"/>
                      </a:lnTo>
                      <a:lnTo>
                        <a:pt x="275" y="389"/>
                      </a:lnTo>
                      <a:lnTo>
                        <a:pt x="299" y="395"/>
                      </a:lnTo>
                      <a:lnTo>
                        <a:pt x="305" y="413"/>
                      </a:lnTo>
                      <a:lnTo>
                        <a:pt x="317" y="430"/>
                      </a:lnTo>
                      <a:lnTo>
                        <a:pt x="323" y="454"/>
                      </a:lnTo>
                      <a:lnTo>
                        <a:pt x="335" y="460"/>
                      </a:lnTo>
                      <a:lnTo>
                        <a:pt x="353" y="466"/>
                      </a:lnTo>
                      <a:lnTo>
                        <a:pt x="353" y="442"/>
                      </a:lnTo>
                      <a:lnTo>
                        <a:pt x="347" y="436"/>
                      </a:lnTo>
                      <a:lnTo>
                        <a:pt x="353" y="436"/>
                      </a:lnTo>
                      <a:lnTo>
                        <a:pt x="359" y="430"/>
                      </a:lnTo>
                      <a:lnTo>
                        <a:pt x="365" y="425"/>
                      </a:lnTo>
                      <a:lnTo>
                        <a:pt x="371" y="419"/>
                      </a:lnTo>
                      <a:lnTo>
                        <a:pt x="377" y="413"/>
                      </a:lnTo>
                      <a:lnTo>
                        <a:pt x="383" y="413"/>
                      </a:lnTo>
                      <a:lnTo>
                        <a:pt x="389" y="413"/>
                      </a:lnTo>
                      <a:lnTo>
                        <a:pt x="407" y="395"/>
                      </a:lnTo>
                      <a:lnTo>
                        <a:pt x="407" y="389"/>
                      </a:lnTo>
                      <a:lnTo>
                        <a:pt x="413" y="395"/>
                      </a:lnTo>
                      <a:lnTo>
                        <a:pt x="425" y="389"/>
                      </a:lnTo>
                      <a:lnTo>
                        <a:pt x="443" y="389"/>
                      </a:lnTo>
                      <a:lnTo>
                        <a:pt x="455" y="389"/>
                      </a:lnTo>
                      <a:lnTo>
                        <a:pt x="461" y="389"/>
                      </a:lnTo>
                      <a:lnTo>
                        <a:pt x="467" y="395"/>
                      </a:lnTo>
                      <a:lnTo>
                        <a:pt x="479" y="401"/>
                      </a:lnTo>
                      <a:lnTo>
                        <a:pt x="491" y="401"/>
                      </a:lnTo>
                      <a:lnTo>
                        <a:pt x="485" y="395"/>
                      </a:lnTo>
                      <a:lnTo>
                        <a:pt x="502" y="401"/>
                      </a:lnTo>
                      <a:lnTo>
                        <a:pt x="497" y="407"/>
                      </a:lnTo>
                      <a:lnTo>
                        <a:pt x="502" y="401"/>
                      </a:lnTo>
                      <a:lnTo>
                        <a:pt x="497" y="389"/>
                      </a:lnTo>
                      <a:lnTo>
                        <a:pt x="502" y="389"/>
                      </a:lnTo>
                      <a:lnTo>
                        <a:pt x="497" y="383"/>
                      </a:lnTo>
                      <a:lnTo>
                        <a:pt x="485" y="383"/>
                      </a:lnTo>
                      <a:lnTo>
                        <a:pt x="497" y="383"/>
                      </a:lnTo>
                      <a:lnTo>
                        <a:pt x="526" y="377"/>
                      </a:lnTo>
                      <a:lnTo>
                        <a:pt x="532" y="371"/>
                      </a:lnTo>
                      <a:lnTo>
                        <a:pt x="526" y="377"/>
                      </a:lnTo>
                      <a:lnTo>
                        <a:pt x="538" y="377"/>
                      </a:lnTo>
                      <a:lnTo>
                        <a:pt x="544" y="377"/>
                      </a:lnTo>
                      <a:lnTo>
                        <a:pt x="556" y="377"/>
                      </a:lnTo>
                      <a:lnTo>
                        <a:pt x="550" y="377"/>
                      </a:lnTo>
                      <a:lnTo>
                        <a:pt x="562" y="377"/>
                      </a:lnTo>
                      <a:lnTo>
                        <a:pt x="568" y="377"/>
                      </a:lnTo>
                      <a:lnTo>
                        <a:pt x="568" y="383"/>
                      </a:lnTo>
                      <a:lnTo>
                        <a:pt x="568" y="389"/>
                      </a:lnTo>
                      <a:lnTo>
                        <a:pt x="592" y="383"/>
                      </a:lnTo>
                      <a:lnTo>
                        <a:pt x="610" y="407"/>
                      </a:lnTo>
                      <a:lnTo>
                        <a:pt x="604" y="430"/>
                      </a:lnTo>
                      <a:lnTo>
                        <a:pt x="610" y="430"/>
                      </a:lnTo>
                      <a:lnTo>
                        <a:pt x="610" y="425"/>
                      </a:lnTo>
                      <a:lnTo>
                        <a:pt x="610" y="436"/>
                      </a:lnTo>
                      <a:lnTo>
                        <a:pt x="610" y="448"/>
                      </a:lnTo>
                      <a:lnTo>
                        <a:pt x="616" y="448"/>
                      </a:lnTo>
                      <a:lnTo>
                        <a:pt x="616" y="454"/>
                      </a:lnTo>
                      <a:lnTo>
                        <a:pt x="616" y="448"/>
                      </a:lnTo>
                      <a:lnTo>
                        <a:pt x="616" y="454"/>
                      </a:lnTo>
                      <a:lnTo>
                        <a:pt x="616" y="466"/>
                      </a:lnTo>
                      <a:lnTo>
                        <a:pt x="628" y="478"/>
                      </a:lnTo>
                      <a:lnTo>
                        <a:pt x="640" y="478"/>
                      </a:lnTo>
                      <a:lnTo>
                        <a:pt x="646" y="460"/>
                      </a:lnTo>
                      <a:lnTo>
                        <a:pt x="646" y="448"/>
                      </a:lnTo>
                      <a:lnTo>
                        <a:pt x="640" y="413"/>
                      </a:lnTo>
                      <a:lnTo>
                        <a:pt x="646" y="425"/>
                      </a:lnTo>
                      <a:lnTo>
                        <a:pt x="646" y="413"/>
                      </a:lnTo>
                      <a:lnTo>
                        <a:pt x="640" y="395"/>
                      </a:lnTo>
                      <a:lnTo>
                        <a:pt x="640" y="377"/>
                      </a:lnTo>
                      <a:lnTo>
                        <a:pt x="640" y="365"/>
                      </a:lnTo>
                      <a:lnTo>
                        <a:pt x="646" y="359"/>
                      </a:lnTo>
                      <a:lnTo>
                        <a:pt x="652" y="347"/>
                      </a:lnTo>
                      <a:lnTo>
                        <a:pt x="658" y="341"/>
                      </a:lnTo>
                      <a:lnTo>
                        <a:pt x="658" y="335"/>
                      </a:lnTo>
                      <a:lnTo>
                        <a:pt x="664" y="335"/>
                      </a:lnTo>
                      <a:lnTo>
                        <a:pt x="688" y="317"/>
                      </a:lnTo>
                      <a:lnTo>
                        <a:pt x="706" y="305"/>
                      </a:lnTo>
                      <a:lnTo>
                        <a:pt x="712" y="305"/>
                      </a:lnTo>
                      <a:lnTo>
                        <a:pt x="724" y="293"/>
                      </a:lnTo>
                      <a:lnTo>
                        <a:pt x="748" y="287"/>
                      </a:lnTo>
                      <a:lnTo>
                        <a:pt x="736" y="281"/>
                      </a:lnTo>
                      <a:lnTo>
                        <a:pt x="742" y="281"/>
                      </a:lnTo>
                      <a:lnTo>
                        <a:pt x="748" y="281"/>
                      </a:lnTo>
                      <a:lnTo>
                        <a:pt x="736" y="275"/>
                      </a:lnTo>
                      <a:lnTo>
                        <a:pt x="754" y="275"/>
                      </a:lnTo>
                      <a:lnTo>
                        <a:pt x="760" y="269"/>
                      </a:lnTo>
                      <a:lnTo>
                        <a:pt x="754" y="269"/>
                      </a:lnTo>
                      <a:lnTo>
                        <a:pt x="754" y="263"/>
                      </a:lnTo>
                      <a:lnTo>
                        <a:pt x="748" y="263"/>
                      </a:lnTo>
                      <a:lnTo>
                        <a:pt x="754" y="263"/>
                      </a:lnTo>
                      <a:lnTo>
                        <a:pt x="760" y="263"/>
                      </a:lnTo>
                      <a:lnTo>
                        <a:pt x="760" y="251"/>
                      </a:lnTo>
                      <a:lnTo>
                        <a:pt x="766" y="269"/>
                      </a:lnTo>
                      <a:lnTo>
                        <a:pt x="760" y="245"/>
                      </a:lnTo>
                      <a:lnTo>
                        <a:pt x="754" y="245"/>
                      </a:lnTo>
                      <a:lnTo>
                        <a:pt x="748" y="239"/>
                      </a:lnTo>
                      <a:lnTo>
                        <a:pt x="760" y="245"/>
                      </a:lnTo>
                      <a:lnTo>
                        <a:pt x="754" y="233"/>
                      </a:lnTo>
                      <a:lnTo>
                        <a:pt x="760" y="239"/>
                      </a:lnTo>
                      <a:lnTo>
                        <a:pt x="754" y="221"/>
                      </a:lnTo>
                      <a:lnTo>
                        <a:pt x="760" y="233"/>
                      </a:lnTo>
                      <a:lnTo>
                        <a:pt x="754" y="215"/>
                      </a:lnTo>
                      <a:lnTo>
                        <a:pt x="748" y="215"/>
                      </a:lnTo>
                      <a:lnTo>
                        <a:pt x="754" y="209"/>
                      </a:lnTo>
                      <a:lnTo>
                        <a:pt x="754" y="215"/>
                      </a:lnTo>
                      <a:lnTo>
                        <a:pt x="766" y="221"/>
                      </a:lnTo>
                      <a:lnTo>
                        <a:pt x="760" y="209"/>
                      </a:lnTo>
                      <a:lnTo>
                        <a:pt x="766" y="221"/>
                      </a:lnTo>
                      <a:lnTo>
                        <a:pt x="766" y="203"/>
                      </a:lnTo>
                      <a:lnTo>
                        <a:pt x="778" y="197"/>
                      </a:lnTo>
                      <a:lnTo>
                        <a:pt x="772" y="209"/>
                      </a:lnTo>
                      <a:lnTo>
                        <a:pt x="772" y="215"/>
                      </a:lnTo>
                      <a:lnTo>
                        <a:pt x="766" y="215"/>
                      </a:lnTo>
                      <a:lnTo>
                        <a:pt x="772" y="221"/>
                      </a:lnTo>
                      <a:lnTo>
                        <a:pt x="772" y="227"/>
                      </a:lnTo>
                      <a:lnTo>
                        <a:pt x="766" y="233"/>
                      </a:lnTo>
                      <a:lnTo>
                        <a:pt x="766" y="239"/>
                      </a:lnTo>
                      <a:lnTo>
                        <a:pt x="784" y="215"/>
                      </a:lnTo>
                      <a:lnTo>
                        <a:pt x="784" y="197"/>
                      </a:lnTo>
                      <a:lnTo>
                        <a:pt x="796" y="185"/>
                      </a:lnTo>
                      <a:lnTo>
                        <a:pt x="784" y="191"/>
                      </a:lnTo>
                      <a:lnTo>
                        <a:pt x="790" y="203"/>
                      </a:lnTo>
                      <a:lnTo>
                        <a:pt x="790" y="209"/>
                      </a:lnTo>
                      <a:lnTo>
                        <a:pt x="808" y="185"/>
                      </a:lnTo>
                      <a:lnTo>
                        <a:pt x="808" y="191"/>
                      </a:lnTo>
                      <a:lnTo>
                        <a:pt x="814" y="179"/>
                      </a:lnTo>
                      <a:lnTo>
                        <a:pt x="820" y="161"/>
                      </a:lnTo>
                      <a:lnTo>
                        <a:pt x="820" y="167"/>
                      </a:lnTo>
                      <a:lnTo>
                        <a:pt x="825" y="167"/>
                      </a:lnTo>
                      <a:lnTo>
                        <a:pt x="843" y="161"/>
                      </a:lnTo>
                      <a:lnTo>
                        <a:pt x="861" y="161"/>
                      </a:lnTo>
                      <a:lnTo>
                        <a:pt x="867" y="155"/>
                      </a:lnTo>
                      <a:lnTo>
                        <a:pt x="873" y="155"/>
                      </a:lnTo>
                      <a:lnTo>
                        <a:pt x="879" y="155"/>
                      </a:lnTo>
                      <a:lnTo>
                        <a:pt x="891" y="155"/>
                      </a:lnTo>
                      <a:lnTo>
                        <a:pt x="885" y="143"/>
                      </a:lnTo>
                      <a:lnTo>
                        <a:pt x="891" y="149"/>
                      </a:lnTo>
                      <a:lnTo>
                        <a:pt x="879" y="149"/>
                      </a:lnTo>
                      <a:lnTo>
                        <a:pt x="879" y="137"/>
                      </a:lnTo>
                      <a:lnTo>
                        <a:pt x="879" y="131"/>
                      </a:lnTo>
                      <a:lnTo>
                        <a:pt x="903" y="113"/>
                      </a:lnTo>
                      <a:lnTo>
                        <a:pt x="903" y="107"/>
                      </a:lnTo>
                      <a:lnTo>
                        <a:pt x="909" y="107"/>
                      </a:lnTo>
                      <a:lnTo>
                        <a:pt x="921" y="95"/>
                      </a:lnTo>
                      <a:lnTo>
                        <a:pt x="921" y="101"/>
                      </a:lnTo>
                      <a:lnTo>
                        <a:pt x="927" y="95"/>
                      </a:lnTo>
                      <a:lnTo>
                        <a:pt x="933" y="101"/>
                      </a:lnTo>
                      <a:lnTo>
                        <a:pt x="957" y="89"/>
                      </a:lnTo>
                      <a:close/>
                    </a:path>
                  </a:pathLst>
                </a:custGeom>
                <a:solidFill>
                  <a:srgbClr val="21ACB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1" name="Freeform 16"/>
                <p:cNvSpPr>
                  <a:spLocks noChangeAspect="1"/>
                </p:cNvSpPr>
                <p:nvPr/>
              </p:nvSpPr>
              <p:spPr bwMode="auto">
                <a:xfrm>
                  <a:off x="851" y="1207"/>
                  <a:ext cx="595" cy="330"/>
                </a:xfrm>
                <a:custGeom>
                  <a:avLst/>
                  <a:gdLst>
                    <a:gd name="T0" fmla="*/ 413 w 610"/>
                    <a:gd name="T1" fmla="*/ 589 h 293"/>
                    <a:gd name="T2" fmla="*/ 387 w 610"/>
                    <a:gd name="T3" fmla="*/ 494 h 293"/>
                    <a:gd name="T4" fmla="*/ 382 w 610"/>
                    <a:gd name="T5" fmla="*/ 439 h 293"/>
                    <a:gd name="T6" fmla="*/ 413 w 610"/>
                    <a:gd name="T7" fmla="*/ 303 h 293"/>
                    <a:gd name="T8" fmla="*/ 493 w 610"/>
                    <a:gd name="T9" fmla="*/ 112 h 293"/>
                    <a:gd name="T10" fmla="*/ 443 w 610"/>
                    <a:gd name="T11" fmla="*/ 42 h 293"/>
                    <a:gd name="T12" fmla="*/ 393 w 610"/>
                    <a:gd name="T13" fmla="*/ 14 h 293"/>
                    <a:gd name="T14" fmla="*/ 377 w 610"/>
                    <a:gd name="T15" fmla="*/ 0 h 293"/>
                    <a:gd name="T16" fmla="*/ 332 w 610"/>
                    <a:gd name="T17" fmla="*/ 29 h 293"/>
                    <a:gd name="T18" fmla="*/ 277 w 610"/>
                    <a:gd name="T19" fmla="*/ 69 h 293"/>
                    <a:gd name="T20" fmla="*/ 226 w 610"/>
                    <a:gd name="T21" fmla="*/ 150 h 293"/>
                    <a:gd name="T22" fmla="*/ 246 w 610"/>
                    <a:gd name="T23" fmla="*/ 194 h 293"/>
                    <a:gd name="T24" fmla="*/ 231 w 610"/>
                    <a:gd name="T25" fmla="*/ 205 h 293"/>
                    <a:gd name="T26" fmla="*/ 181 w 610"/>
                    <a:gd name="T27" fmla="*/ 205 h 293"/>
                    <a:gd name="T28" fmla="*/ 140 w 610"/>
                    <a:gd name="T29" fmla="*/ 259 h 293"/>
                    <a:gd name="T30" fmla="*/ 202 w 610"/>
                    <a:gd name="T31" fmla="*/ 259 h 293"/>
                    <a:gd name="T32" fmla="*/ 140 w 610"/>
                    <a:gd name="T33" fmla="*/ 329 h 293"/>
                    <a:gd name="T34" fmla="*/ 127 w 610"/>
                    <a:gd name="T35" fmla="*/ 342 h 293"/>
                    <a:gd name="T36" fmla="*/ 91 w 610"/>
                    <a:gd name="T37" fmla="*/ 384 h 293"/>
                    <a:gd name="T38" fmla="*/ 91 w 610"/>
                    <a:gd name="T39" fmla="*/ 412 h 293"/>
                    <a:gd name="T40" fmla="*/ 99 w 610"/>
                    <a:gd name="T41" fmla="*/ 425 h 293"/>
                    <a:gd name="T42" fmla="*/ 82 w 610"/>
                    <a:gd name="T43" fmla="*/ 469 h 293"/>
                    <a:gd name="T44" fmla="*/ 95 w 610"/>
                    <a:gd name="T45" fmla="*/ 480 h 293"/>
                    <a:gd name="T46" fmla="*/ 105 w 610"/>
                    <a:gd name="T47" fmla="*/ 494 h 293"/>
                    <a:gd name="T48" fmla="*/ 131 w 610"/>
                    <a:gd name="T49" fmla="*/ 494 h 293"/>
                    <a:gd name="T50" fmla="*/ 127 w 610"/>
                    <a:gd name="T51" fmla="*/ 534 h 293"/>
                    <a:gd name="T52" fmla="*/ 111 w 610"/>
                    <a:gd name="T53" fmla="*/ 563 h 293"/>
                    <a:gd name="T54" fmla="*/ 53 w 610"/>
                    <a:gd name="T55" fmla="*/ 633 h 293"/>
                    <a:gd name="T56" fmla="*/ 0 w 610"/>
                    <a:gd name="T57" fmla="*/ 675 h 293"/>
                    <a:gd name="T58" fmla="*/ 18 w 610"/>
                    <a:gd name="T59" fmla="*/ 660 h 293"/>
                    <a:gd name="T60" fmla="*/ 53 w 610"/>
                    <a:gd name="T61" fmla="*/ 633 h 293"/>
                    <a:gd name="T62" fmla="*/ 82 w 610"/>
                    <a:gd name="T63" fmla="*/ 617 h 293"/>
                    <a:gd name="T64" fmla="*/ 187 w 610"/>
                    <a:gd name="T65" fmla="*/ 508 h 293"/>
                    <a:gd name="T66" fmla="*/ 216 w 610"/>
                    <a:gd name="T67" fmla="*/ 439 h 293"/>
                    <a:gd name="T68" fmla="*/ 266 w 610"/>
                    <a:gd name="T69" fmla="*/ 399 h 293"/>
                    <a:gd name="T70" fmla="*/ 221 w 610"/>
                    <a:gd name="T71" fmla="*/ 469 h 293"/>
                    <a:gd name="T72" fmla="*/ 241 w 610"/>
                    <a:gd name="T73" fmla="*/ 469 h 293"/>
                    <a:gd name="T74" fmla="*/ 246 w 610"/>
                    <a:gd name="T75" fmla="*/ 454 h 293"/>
                    <a:gd name="T76" fmla="*/ 277 w 610"/>
                    <a:gd name="T77" fmla="*/ 439 h 293"/>
                    <a:gd name="T78" fmla="*/ 282 w 610"/>
                    <a:gd name="T79" fmla="*/ 412 h 293"/>
                    <a:gd name="T80" fmla="*/ 291 w 610"/>
                    <a:gd name="T81" fmla="*/ 412 h 293"/>
                    <a:gd name="T82" fmla="*/ 301 w 610"/>
                    <a:gd name="T83" fmla="*/ 425 h 293"/>
                    <a:gd name="T84" fmla="*/ 306 w 610"/>
                    <a:gd name="T85" fmla="*/ 439 h 293"/>
                    <a:gd name="T86" fmla="*/ 332 w 610"/>
                    <a:gd name="T87" fmla="*/ 454 h 293"/>
                    <a:gd name="T88" fmla="*/ 372 w 610"/>
                    <a:gd name="T89" fmla="*/ 469 h 293"/>
                    <a:gd name="T90" fmla="*/ 372 w 610"/>
                    <a:gd name="T91" fmla="*/ 494 h 293"/>
                    <a:gd name="T92" fmla="*/ 387 w 610"/>
                    <a:gd name="T93" fmla="*/ 508 h 293"/>
                    <a:gd name="T94" fmla="*/ 393 w 610"/>
                    <a:gd name="T95" fmla="*/ 521 h 293"/>
                    <a:gd name="T96" fmla="*/ 407 w 610"/>
                    <a:gd name="T97" fmla="*/ 534 h 293"/>
                    <a:gd name="T98" fmla="*/ 417 w 610"/>
                    <a:gd name="T99" fmla="*/ 548 h 293"/>
                    <a:gd name="T100" fmla="*/ 407 w 610"/>
                    <a:gd name="T101" fmla="*/ 563 h 293"/>
                    <a:gd name="T102" fmla="*/ 413 w 610"/>
                    <a:gd name="T103" fmla="*/ 617 h 293"/>
                    <a:gd name="T104" fmla="*/ 417 w 610"/>
                    <a:gd name="T105" fmla="*/ 617 h 293"/>
                    <a:gd name="T106" fmla="*/ 407 w 610"/>
                    <a:gd name="T107" fmla="*/ 660 h 293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610" h="293">
                      <a:moveTo>
                        <a:pt x="497" y="287"/>
                      </a:moveTo>
                      <a:lnTo>
                        <a:pt x="509" y="275"/>
                      </a:lnTo>
                      <a:lnTo>
                        <a:pt x="497" y="263"/>
                      </a:lnTo>
                      <a:lnTo>
                        <a:pt x="491" y="257"/>
                      </a:lnTo>
                      <a:lnTo>
                        <a:pt x="497" y="221"/>
                      </a:lnTo>
                      <a:lnTo>
                        <a:pt x="497" y="203"/>
                      </a:lnTo>
                      <a:lnTo>
                        <a:pt x="473" y="209"/>
                      </a:lnTo>
                      <a:lnTo>
                        <a:pt x="461" y="215"/>
                      </a:lnTo>
                      <a:lnTo>
                        <a:pt x="449" y="215"/>
                      </a:lnTo>
                      <a:lnTo>
                        <a:pt x="449" y="197"/>
                      </a:lnTo>
                      <a:lnTo>
                        <a:pt x="455" y="191"/>
                      </a:lnTo>
                      <a:lnTo>
                        <a:pt x="425" y="191"/>
                      </a:lnTo>
                      <a:lnTo>
                        <a:pt x="449" y="173"/>
                      </a:lnTo>
                      <a:lnTo>
                        <a:pt x="473" y="149"/>
                      </a:lnTo>
                      <a:lnTo>
                        <a:pt x="491" y="131"/>
                      </a:lnTo>
                      <a:lnTo>
                        <a:pt x="515" y="108"/>
                      </a:lnTo>
                      <a:lnTo>
                        <a:pt x="539" y="90"/>
                      </a:lnTo>
                      <a:lnTo>
                        <a:pt x="563" y="66"/>
                      </a:lnTo>
                      <a:lnTo>
                        <a:pt x="586" y="48"/>
                      </a:lnTo>
                      <a:lnTo>
                        <a:pt x="610" y="30"/>
                      </a:lnTo>
                      <a:lnTo>
                        <a:pt x="580" y="18"/>
                      </a:lnTo>
                      <a:lnTo>
                        <a:pt x="557" y="18"/>
                      </a:lnTo>
                      <a:lnTo>
                        <a:pt x="527" y="18"/>
                      </a:lnTo>
                      <a:lnTo>
                        <a:pt x="491" y="12"/>
                      </a:lnTo>
                      <a:lnTo>
                        <a:pt x="479" y="6"/>
                      </a:lnTo>
                      <a:lnTo>
                        <a:pt x="467" y="6"/>
                      </a:lnTo>
                      <a:lnTo>
                        <a:pt x="449" y="6"/>
                      </a:lnTo>
                      <a:lnTo>
                        <a:pt x="461" y="0"/>
                      </a:lnTo>
                      <a:lnTo>
                        <a:pt x="449" y="0"/>
                      </a:lnTo>
                      <a:lnTo>
                        <a:pt x="413" y="12"/>
                      </a:lnTo>
                      <a:lnTo>
                        <a:pt x="407" y="6"/>
                      </a:lnTo>
                      <a:lnTo>
                        <a:pt x="395" y="12"/>
                      </a:lnTo>
                      <a:lnTo>
                        <a:pt x="389" y="18"/>
                      </a:lnTo>
                      <a:lnTo>
                        <a:pt x="389" y="12"/>
                      </a:lnTo>
                      <a:lnTo>
                        <a:pt x="359" y="18"/>
                      </a:lnTo>
                      <a:lnTo>
                        <a:pt x="329" y="30"/>
                      </a:lnTo>
                      <a:lnTo>
                        <a:pt x="299" y="42"/>
                      </a:lnTo>
                      <a:lnTo>
                        <a:pt x="269" y="42"/>
                      </a:lnTo>
                      <a:lnTo>
                        <a:pt x="257" y="48"/>
                      </a:lnTo>
                      <a:lnTo>
                        <a:pt x="269" y="66"/>
                      </a:lnTo>
                      <a:lnTo>
                        <a:pt x="263" y="72"/>
                      </a:lnTo>
                      <a:lnTo>
                        <a:pt x="281" y="78"/>
                      </a:lnTo>
                      <a:lnTo>
                        <a:pt x="275" y="84"/>
                      </a:lnTo>
                      <a:lnTo>
                        <a:pt x="293" y="84"/>
                      </a:lnTo>
                      <a:lnTo>
                        <a:pt x="275" y="84"/>
                      </a:lnTo>
                      <a:lnTo>
                        <a:pt x="269" y="78"/>
                      </a:lnTo>
                      <a:lnTo>
                        <a:pt x="269" y="84"/>
                      </a:lnTo>
                      <a:lnTo>
                        <a:pt x="275" y="90"/>
                      </a:lnTo>
                      <a:lnTo>
                        <a:pt x="263" y="90"/>
                      </a:lnTo>
                      <a:lnTo>
                        <a:pt x="234" y="90"/>
                      </a:lnTo>
                      <a:lnTo>
                        <a:pt x="245" y="78"/>
                      </a:lnTo>
                      <a:lnTo>
                        <a:pt x="216" y="90"/>
                      </a:lnTo>
                      <a:lnTo>
                        <a:pt x="168" y="96"/>
                      </a:lnTo>
                      <a:lnTo>
                        <a:pt x="186" y="102"/>
                      </a:lnTo>
                      <a:lnTo>
                        <a:pt x="174" y="102"/>
                      </a:lnTo>
                      <a:lnTo>
                        <a:pt x="168" y="113"/>
                      </a:lnTo>
                      <a:lnTo>
                        <a:pt x="210" y="113"/>
                      </a:lnTo>
                      <a:lnTo>
                        <a:pt x="216" y="119"/>
                      </a:lnTo>
                      <a:lnTo>
                        <a:pt x="245" y="108"/>
                      </a:lnTo>
                      <a:lnTo>
                        <a:pt x="240" y="113"/>
                      </a:lnTo>
                      <a:lnTo>
                        <a:pt x="234" y="119"/>
                      </a:lnTo>
                      <a:lnTo>
                        <a:pt x="228" y="131"/>
                      </a:lnTo>
                      <a:lnTo>
                        <a:pt x="204" y="137"/>
                      </a:lnTo>
                      <a:lnTo>
                        <a:pt x="168" y="143"/>
                      </a:lnTo>
                      <a:lnTo>
                        <a:pt x="174" y="137"/>
                      </a:lnTo>
                      <a:lnTo>
                        <a:pt x="162" y="143"/>
                      </a:lnTo>
                      <a:lnTo>
                        <a:pt x="144" y="149"/>
                      </a:lnTo>
                      <a:lnTo>
                        <a:pt x="150" y="149"/>
                      </a:lnTo>
                      <a:lnTo>
                        <a:pt x="138" y="155"/>
                      </a:lnTo>
                      <a:lnTo>
                        <a:pt x="114" y="161"/>
                      </a:lnTo>
                      <a:lnTo>
                        <a:pt x="108" y="167"/>
                      </a:lnTo>
                      <a:lnTo>
                        <a:pt x="102" y="167"/>
                      </a:lnTo>
                      <a:lnTo>
                        <a:pt x="102" y="173"/>
                      </a:lnTo>
                      <a:lnTo>
                        <a:pt x="120" y="167"/>
                      </a:lnTo>
                      <a:lnTo>
                        <a:pt x="108" y="179"/>
                      </a:lnTo>
                      <a:lnTo>
                        <a:pt x="120" y="179"/>
                      </a:lnTo>
                      <a:lnTo>
                        <a:pt x="114" y="179"/>
                      </a:lnTo>
                      <a:lnTo>
                        <a:pt x="120" y="185"/>
                      </a:lnTo>
                      <a:lnTo>
                        <a:pt x="108" y="185"/>
                      </a:lnTo>
                      <a:lnTo>
                        <a:pt x="102" y="179"/>
                      </a:lnTo>
                      <a:lnTo>
                        <a:pt x="90" y="191"/>
                      </a:lnTo>
                      <a:lnTo>
                        <a:pt x="96" y="203"/>
                      </a:lnTo>
                      <a:lnTo>
                        <a:pt x="120" y="191"/>
                      </a:lnTo>
                      <a:lnTo>
                        <a:pt x="138" y="185"/>
                      </a:lnTo>
                      <a:lnTo>
                        <a:pt x="120" y="197"/>
                      </a:lnTo>
                      <a:lnTo>
                        <a:pt x="114" y="209"/>
                      </a:lnTo>
                      <a:lnTo>
                        <a:pt x="108" y="215"/>
                      </a:lnTo>
                      <a:lnTo>
                        <a:pt x="96" y="221"/>
                      </a:lnTo>
                      <a:lnTo>
                        <a:pt x="126" y="215"/>
                      </a:lnTo>
                      <a:lnTo>
                        <a:pt x="138" y="221"/>
                      </a:lnTo>
                      <a:lnTo>
                        <a:pt x="138" y="227"/>
                      </a:lnTo>
                      <a:lnTo>
                        <a:pt x="156" y="215"/>
                      </a:lnTo>
                      <a:lnTo>
                        <a:pt x="150" y="221"/>
                      </a:lnTo>
                      <a:lnTo>
                        <a:pt x="180" y="215"/>
                      </a:lnTo>
                      <a:lnTo>
                        <a:pt x="150" y="233"/>
                      </a:lnTo>
                      <a:lnTo>
                        <a:pt x="156" y="233"/>
                      </a:lnTo>
                      <a:lnTo>
                        <a:pt x="138" y="239"/>
                      </a:lnTo>
                      <a:lnTo>
                        <a:pt x="132" y="245"/>
                      </a:lnTo>
                      <a:lnTo>
                        <a:pt x="108" y="257"/>
                      </a:lnTo>
                      <a:lnTo>
                        <a:pt x="66" y="269"/>
                      </a:lnTo>
                      <a:lnTo>
                        <a:pt x="66" y="275"/>
                      </a:lnTo>
                      <a:lnTo>
                        <a:pt x="60" y="275"/>
                      </a:lnTo>
                      <a:lnTo>
                        <a:pt x="54" y="275"/>
                      </a:lnTo>
                      <a:lnTo>
                        <a:pt x="42" y="275"/>
                      </a:lnTo>
                      <a:lnTo>
                        <a:pt x="0" y="293"/>
                      </a:lnTo>
                      <a:lnTo>
                        <a:pt x="6" y="287"/>
                      </a:lnTo>
                      <a:lnTo>
                        <a:pt x="6" y="293"/>
                      </a:lnTo>
                      <a:lnTo>
                        <a:pt x="18" y="287"/>
                      </a:lnTo>
                      <a:lnTo>
                        <a:pt x="36" y="281"/>
                      </a:lnTo>
                      <a:lnTo>
                        <a:pt x="42" y="281"/>
                      </a:lnTo>
                      <a:lnTo>
                        <a:pt x="36" y="281"/>
                      </a:lnTo>
                      <a:lnTo>
                        <a:pt x="60" y="275"/>
                      </a:lnTo>
                      <a:lnTo>
                        <a:pt x="72" y="275"/>
                      </a:lnTo>
                      <a:lnTo>
                        <a:pt x="90" y="269"/>
                      </a:lnTo>
                      <a:lnTo>
                        <a:pt x="96" y="269"/>
                      </a:lnTo>
                      <a:lnTo>
                        <a:pt x="102" y="263"/>
                      </a:lnTo>
                      <a:lnTo>
                        <a:pt x="150" y="251"/>
                      </a:lnTo>
                      <a:lnTo>
                        <a:pt x="186" y="233"/>
                      </a:lnTo>
                      <a:lnTo>
                        <a:pt x="222" y="221"/>
                      </a:lnTo>
                      <a:lnTo>
                        <a:pt x="216" y="215"/>
                      </a:lnTo>
                      <a:lnTo>
                        <a:pt x="245" y="203"/>
                      </a:lnTo>
                      <a:lnTo>
                        <a:pt x="251" y="197"/>
                      </a:lnTo>
                      <a:lnTo>
                        <a:pt x="257" y="191"/>
                      </a:lnTo>
                      <a:lnTo>
                        <a:pt x="287" y="179"/>
                      </a:lnTo>
                      <a:lnTo>
                        <a:pt x="311" y="173"/>
                      </a:lnTo>
                      <a:lnTo>
                        <a:pt x="329" y="167"/>
                      </a:lnTo>
                      <a:lnTo>
                        <a:pt x="317" y="173"/>
                      </a:lnTo>
                      <a:lnTo>
                        <a:pt x="323" y="179"/>
                      </a:lnTo>
                      <a:lnTo>
                        <a:pt x="317" y="179"/>
                      </a:lnTo>
                      <a:lnTo>
                        <a:pt x="287" y="185"/>
                      </a:lnTo>
                      <a:lnTo>
                        <a:pt x="263" y="203"/>
                      </a:lnTo>
                      <a:lnTo>
                        <a:pt x="275" y="203"/>
                      </a:lnTo>
                      <a:lnTo>
                        <a:pt x="257" y="209"/>
                      </a:lnTo>
                      <a:lnTo>
                        <a:pt x="263" y="209"/>
                      </a:lnTo>
                      <a:lnTo>
                        <a:pt x="287" y="203"/>
                      </a:lnTo>
                      <a:lnTo>
                        <a:pt x="281" y="209"/>
                      </a:lnTo>
                      <a:lnTo>
                        <a:pt x="287" y="203"/>
                      </a:lnTo>
                      <a:lnTo>
                        <a:pt x="293" y="197"/>
                      </a:lnTo>
                      <a:lnTo>
                        <a:pt x="293" y="203"/>
                      </a:lnTo>
                      <a:lnTo>
                        <a:pt x="305" y="197"/>
                      </a:lnTo>
                      <a:lnTo>
                        <a:pt x="311" y="197"/>
                      </a:lnTo>
                      <a:lnTo>
                        <a:pt x="329" y="191"/>
                      </a:lnTo>
                      <a:lnTo>
                        <a:pt x="323" y="191"/>
                      </a:lnTo>
                      <a:lnTo>
                        <a:pt x="329" y="185"/>
                      </a:lnTo>
                      <a:lnTo>
                        <a:pt x="335" y="179"/>
                      </a:lnTo>
                      <a:lnTo>
                        <a:pt x="353" y="173"/>
                      </a:lnTo>
                      <a:lnTo>
                        <a:pt x="341" y="179"/>
                      </a:lnTo>
                      <a:lnTo>
                        <a:pt x="347" y="179"/>
                      </a:lnTo>
                      <a:lnTo>
                        <a:pt x="365" y="179"/>
                      </a:lnTo>
                      <a:lnTo>
                        <a:pt x="359" y="179"/>
                      </a:lnTo>
                      <a:lnTo>
                        <a:pt x="359" y="185"/>
                      </a:lnTo>
                      <a:lnTo>
                        <a:pt x="365" y="185"/>
                      </a:lnTo>
                      <a:lnTo>
                        <a:pt x="359" y="191"/>
                      </a:lnTo>
                      <a:lnTo>
                        <a:pt x="365" y="191"/>
                      </a:lnTo>
                      <a:lnTo>
                        <a:pt x="377" y="185"/>
                      </a:lnTo>
                      <a:lnTo>
                        <a:pt x="371" y="191"/>
                      </a:lnTo>
                      <a:lnTo>
                        <a:pt x="377" y="197"/>
                      </a:lnTo>
                      <a:lnTo>
                        <a:pt x="395" y="197"/>
                      </a:lnTo>
                      <a:lnTo>
                        <a:pt x="419" y="197"/>
                      </a:lnTo>
                      <a:lnTo>
                        <a:pt x="419" y="203"/>
                      </a:lnTo>
                      <a:lnTo>
                        <a:pt x="437" y="197"/>
                      </a:lnTo>
                      <a:lnTo>
                        <a:pt x="443" y="203"/>
                      </a:lnTo>
                      <a:lnTo>
                        <a:pt x="437" y="203"/>
                      </a:lnTo>
                      <a:lnTo>
                        <a:pt x="443" y="197"/>
                      </a:lnTo>
                      <a:lnTo>
                        <a:pt x="431" y="203"/>
                      </a:lnTo>
                      <a:lnTo>
                        <a:pt x="443" y="215"/>
                      </a:lnTo>
                      <a:lnTo>
                        <a:pt x="455" y="227"/>
                      </a:lnTo>
                      <a:lnTo>
                        <a:pt x="461" y="227"/>
                      </a:lnTo>
                      <a:lnTo>
                        <a:pt x="455" y="215"/>
                      </a:lnTo>
                      <a:lnTo>
                        <a:pt x="461" y="221"/>
                      </a:lnTo>
                      <a:lnTo>
                        <a:pt x="473" y="215"/>
                      </a:lnTo>
                      <a:lnTo>
                        <a:pt x="467" y="221"/>
                      </a:lnTo>
                      <a:lnTo>
                        <a:pt x="467" y="227"/>
                      </a:lnTo>
                      <a:lnTo>
                        <a:pt x="485" y="209"/>
                      </a:lnTo>
                      <a:lnTo>
                        <a:pt x="485" y="221"/>
                      </a:lnTo>
                      <a:lnTo>
                        <a:pt x="485" y="233"/>
                      </a:lnTo>
                      <a:lnTo>
                        <a:pt x="491" y="227"/>
                      </a:lnTo>
                      <a:lnTo>
                        <a:pt x="491" y="233"/>
                      </a:lnTo>
                      <a:lnTo>
                        <a:pt x="485" y="233"/>
                      </a:lnTo>
                      <a:lnTo>
                        <a:pt x="497" y="239"/>
                      </a:lnTo>
                      <a:lnTo>
                        <a:pt x="491" y="239"/>
                      </a:lnTo>
                      <a:lnTo>
                        <a:pt x="485" y="239"/>
                      </a:lnTo>
                      <a:lnTo>
                        <a:pt x="485" y="245"/>
                      </a:lnTo>
                      <a:lnTo>
                        <a:pt x="479" y="245"/>
                      </a:lnTo>
                      <a:lnTo>
                        <a:pt x="479" y="251"/>
                      </a:lnTo>
                      <a:lnTo>
                        <a:pt x="485" y="257"/>
                      </a:lnTo>
                      <a:lnTo>
                        <a:pt x="491" y="269"/>
                      </a:lnTo>
                      <a:lnTo>
                        <a:pt x="485" y="269"/>
                      </a:lnTo>
                      <a:lnTo>
                        <a:pt x="467" y="281"/>
                      </a:lnTo>
                      <a:lnTo>
                        <a:pt x="473" y="275"/>
                      </a:lnTo>
                      <a:lnTo>
                        <a:pt x="497" y="269"/>
                      </a:lnTo>
                      <a:lnTo>
                        <a:pt x="485" y="287"/>
                      </a:lnTo>
                      <a:lnTo>
                        <a:pt x="479" y="287"/>
                      </a:lnTo>
                      <a:lnTo>
                        <a:pt x="491" y="281"/>
                      </a:lnTo>
                      <a:lnTo>
                        <a:pt x="485" y="287"/>
                      </a:lnTo>
                      <a:lnTo>
                        <a:pt x="479" y="293"/>
                      </a:lnTo>
                      <a:lnTo>
                        <a:pt x="497" y="287"/>
                      </a:lnTo>
                      <a:close/>
                    </a:path>
                  </a:pathLst>
                </a:custGeom>
                <a:solidFill>
                  <a:srgbClr val="21ACB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7"/>
              <p:cNvGrpSpPr>
                <a:grpSpLocks noChangeAspect="1"/>
              </p:cNvGrpSpPr>
              <p:nvPr/>
            </p:nvGrpSpPr>
            <p:grpSpPr bwMode="auto">
              <a:xfrm>
                <a:off x="197293" y="2553166"/>
                <a:ext cx="3546937" cy="2555217"/>
                <a:chOff x="851" y="1207"/>
                <a:chExt cx="1313" cy="983"/>
              </a:xfrm>
            </p:grpSpPr>
            <p:sp>
              <p:nvSpPr>
                <p:cNvPr id="498" name="Freeform 18"/>
                <p:cNvSpPr>
                  <a:spLocks noChangeAspect="1"/>
                </p:cNvSpPr>
                <p:nvPr/>
              </p:nvSpPr>
              <p:spPr bwMode="auto">
                <a:xfrm>
                  <a:off x="1230" y="1652"/>
                  <a:ext cx="934" cy="538"/>
                </a:xfrm>
                <a:custGeom>
                  <a:avLst/>
                  <a:gdLst>
                    <a:gd name="T0" fmla="*/ 796 w 957"/>
                    <a:gd name="T1" fmla="*/ 98 h 478"/>
                    <a:gd name="T2" fmla="*/ 755 w 957"/>
                    <a:gd name="T3" fmla="*/ 190 h 478"/>
                    <a:gd name="T4" fmla="*/ 666 w 957"/>
                    <a:gd name="T5" fmla="*/ 259 h 478"/>
                    <a:gd name="T6" fmla="*/ 606 w 957"/>
                    <a:gd name="T7" fmla="*/ 329 h 478"/>
                    <a:gd name="T8" fmla="*/ 595 w 957"/>
                    <a:gd name="T9" fmla="*/ 259 h 478"/>
                    <a:gd name="T10" fmla="*/ 590 w 957"/>
                    <a:gd name="T11" fmla="*/ 150 h 478"/>
                    <a:gd name="T12" fmla="*/ 524 w 957"/>
                    <a:gd name="T13" fmla="*/ 69 h 478"/>
                    <a:gd name="T14" fmla="*/ 469 w 957"/>
                    <a:gd name="T15" fmla="*/ 0 h 478"/>
                    <a:gd name="T16" fmla="*/ 100 w 957"/>
                    <a:gd name="T17" fmla="*/ 54 h 478"/>
                    <a:gd name="T18" fmla="*/ 96 w 957"/>
                    <a:gd name="T19" fmla="*/ 69 h 478"/>
                    <a:gd name="T20" fmla="*/ 76 w 957"/>
                    <a:gd name="T21" fmla="*/ 54 h 478"/>
                    <a:gd name="T22" fmla="*/ 64 w 957"/>
                    <a:gd name="T23" fmla="*/ 125 h 478"/>
                    <a:gd name="T24" fmla="*/ 41 w 957"/>
                    <a:gd name="T25" fmla="*/ 231 h 478"/>
                    <a:gd name="T26" fmla="*/ 0 w 957"/>
                    <a:gd name="T27" fmla="*/ 422 h 478"/>
                    <a:gd name="T28" fmla="*/ 0 w 957"/>
                    <a:gd name="T29" fmla="*/ 519 h 478"/>
                    <a:gd name="T30" fmla="*/ 6 w 957"/>
                    <a:gd name="T31" fmla="*/ 533 h 478"/>
                    <a:gd name="T32" fmla="*/ 6 w 957"/>
                    <a:gd name="T33" fmla="*/ 670 h 478"/>
                    <a:gd name="T34" fmla="*/ 76 w 957"/>
                    <a:gd name="T35" fmla="*/ 765 h 478"/>
                    <a:gd name="T36" fmla="*/ 167 w 957"/>
                    <a:gd name="T37" fmla="*/ 795 h 478"/>
                    <a:gd name="T38" fmla="*/ 222 w 957"/>
                    <a:gd name="T39" fmla="*/ 931 h 478"/>
                    <a:gd name="T40" fmla="*/ 272 w 957"/>
                    <a:gd name="T41" fmla="*/ 1038 h 478"/>
                    <a:gd name="T42" fmla="*/ 293 w 957"/>
                    <a:gd name="T43" fmla="*/ 998 h 478"/>
                    <a:gd name="T44" fmla="*/ 318 w 957"/>
                    <a:gd name="T45" fmla="*/ 945 h 478"/>
                    <a:gd name="T46" fmla="*/ 329 w 957"/>
                    <a:gd name="T47" fmla="*/ 945 h 478"/>
                    <a:gd name="T48" fmla="*/ 359 w 957"/>
                    <a:gd name="T49" fmla="*/ 890 h 478"/>
                    <a:gd name="T50" fmla="*/ 394 w 957"/>
                    <a:gd name="T51" fmla="*/ 906 h 478"/>
                    <a:gd name="T52" fmla="*/ 419 w 957"/>
                    <a:gd name="T53" fmla="*/ 931 h 478"/>
                    <a:gd name="T54" fmla="*/ 419 w 957"/>
                    <a:gd name="T55" fmla="*/ 877 h 478"/>
                    <a:gd name="T56" fmla="*/ 444 w 957"/>
                    <a:gd name="T57" fmla="*/ 861 h 478"/>
                    <a:gd name="T58" fmla="*/ 464 w 957"/>
                    <a:gd name="T59" fmla="*/ 861 h 478"/>
                    <a:gd name="T60" fmla="*/ 479 w 957"/>
                    <a:gd name="T61" fmla="*/ 890 h 478"/>
                    <a:gd name="T62" fmla="*/ 509 w 957"/>
                    <a:gd name="T63" fmla="*/ 985 h 478"/>
                    <a:gd name="T64" fmla="*/ 520 w 957"/>
                    <a:gd name="T65" fmla="*/ 1023 h 478"/>
                    <a:gd name="T66" fmla="*/ 530 w 957"/>
                    <a:gd name="T67" fmla="*/ 1094 h 478"/>
                    <a:gd name="T68" fmla="*/ 545 w 957"/>
                    <a:gd name="T69" fmla="*/ 972 h 478"/>
                    <a:gd name="T70" fmla="*/ 545 w 957"/>
                    <a:gd name="T71" fmla="*/ 821 h 478"/>
                    <a:gd name="T72" fmla="*/ 560 w 957"/>
                    <a:gd name="T73" fmla="*/ 765 h 478"/>
                    <a:gd name="T74" fmla="*/ 611 w 957"/>
                    <a:gd name="T75" fmla="*/ 670 h 478"/>
                    <a:gd name="T76" fmla="*/ 621 w 957"/>
                    <a:gd name="T77" fmla="*/ 629 h 478"/>
                    <a:gd name="T78" fmla="*/ 630 w 957"/>
                    <a:gd name="T79" fmla="*/ 602 h 478"/>
                    <a:gd name="T80" fmla="*/ 641 w 957"/>
                    <a:gd name="T81" fmla="*/ 576 h 478"/>
                    <a:gd name="T82" fmla="*/ 641 w 957"/>
                    <a:gd name="T83" fmla="*/ 562 h 478"/>
                    <a:gd name="T84" fmla="*/ 636 w 957"/>
                    <a:gd name="T85" fmla="*/ 491 h 478"/>
                    <a:gd name="T86" fmla="*/ 641 w 957"/>
                    <a:gd name="T87" fmla="*/ 476 h 478"/>
                    <a:gd name="T88" fmla="*/ 651 w 957"/>
                    <a:gd name="T89" fmla="*/ 491 h 478"/>
                    <a:gd name="T90" fmla="*/ 646 w 957"/>
                    <a:gd name="T91" fmla="*/ 533 h 478"/>
                    <a:gd name="T92" fmla="*/ 661 w 957"/>
                    <a:gd name="T93" fmla="*/ 436 h 478"/>
                    <a:gd name="T94" fmla="*/ 686 w 957"/>
                    <a:gd name="T95" fmla="*/ 407 h 478"/>
                    <a:gd name="T96" fmla="*/ 726 w 957"/>
                    <a:gd name="T97" fmla="*/ 370 h 478"/>
                    <a:gd name="T98" fmla="*/ 741 w 957"/>
                    <a:gd name="T99" fmla="*/ 355 h 478"/>
                    <a:gd name="T100" fmla="*/ 741 w 957"/>
                    <a:gd name="T101" fmla="*/ 312 h 478"/>
                    <a:gd name="T102" fmla="*/ 776 w 957"/>
                    <a:gd name="T103" fmla="*/ 216 h 47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957" h="478">
                      <a:moveTo>
                        <a:pt x="957" y="89"/>
                      </a:moveTo>
                      <a:lnTo>
                        <a:pt x="951" y="83"/>
                      </a:lnTo>
                      <a:lnTo>
                        <a:pt x="951" y="71"/>
                      </a:lnTo>
                      <a:lnTo>
                        <a:pt x="957" y="48"/>
                      </a:lnTo>
                      <a:lnTo>
                        <a:pt x="945" y="42"/>
                      </a:lnTo>
                      <a:lnTo>
                        <a:pt x="939" y="42"/>
                      </a:lnTo>
                      <a:lnTo>
                        <a:pt x="921" y="54"/>
                      </a:lnTo>
                      <a:lnTo>
                        <a:pt x="909" y="66"/>
                      </a:lnTo>
                      <a:lnTo>
                        <a:pt x="897" y="83"/>
                      </a:lnTo>
                      <a:lnTo>
                        <a:pt x="885" y="89"/>
                      </a:lnTo>
                      <a:lnTo>
                        <a:pt x="855" y="89"/>
                      </a:lnTo>
                      <a:lnTo>
                        <a:pt x="825" y="89"/>
                      </a:lnTo>
                      <a:lnTo>
                        <a:pt x="808" y="101"/>
                      </a:lnTo>
                      <a:lnTo>
                        <a:pt x="790" y="113"/>
                      </a:lnTo>
                      <a:lnTo>
                        <a:pt x="772" y="113"/>
                      </a:lnTo>
                      <a:lnTo>
                        <a:pt x="754" y="119"/>
                      </a:lnTo>
                      <a:lnTo>
                        <a:pt x="754" y="131"/>
                      </a:lnTo>
                      <a:lnTo>
                        <a:pt x="736" y="137"/>
                      </a:lnTo>
                      <a:lnTo>
                        <a:pt x="718" y="143"/>
                      </a:lnTo>
                      <a:lnTo>
                        <a:pt x="700" y="149"/>
                      </a:lnTo>
                      <a:lnTo>
                        <a:pt x="682" y="155"/>
                      </a:lnTo>
                      <a:lnTo>
                        <a:pt x="682" y="143"/>
                      </a:lnTo>
                      <a:lnTo>
                        <a:pt x="700" y="125"/>
                      </a:lnTo>
                      <a:lnTo>
                        <a:pt x="706" y="113"/>
                      </a:lnTo>
                      <a:lnTo>
                        <a:pt x="712" y="95"/>
                      </a:lnTo>
                      <a:lnTo>
                        <a:pt x="712" y="83"/>
                      </a:lnTo>
                      <a:lnTo>
                        <a:pt x="700" y="71"/>
                      </a:lnTo>
                      <a:lnTo>
                        <a:pt x="700" y="66"/>
                      </a:lnTo>
                      <a:lnTo>
                        <a:pt x="694" y="60"/>
                      </a:lnTo>
                      <a:lnTo>
                        <a:pt x="682" y="48"/>
                      </a:lnTo>
                      <a:lnTo>
                        <a:pt x="670" y="42"/>
                      </a:lnTo>
                      <a:lnTo>
                        <a:pt x="640" y="24"/>
                      </a:lnTo>
                      <a:lnTo>
                        <a:pt x="622" y="30"/>
                      </a:lnTo>
                      <a:lnTo>
                        <a:pt x="610" y="24"/>
                      </a:lnTo>
                      <a:lnTo>
                        <a:pt x="592" y="30"/>
                      </a:lnTo>
                      <a:lnTo>
                        <a:pt x="574" y="18"/>
                      </a:lnTo>
                      <a:lnTo>
                        <a:pt x="556" y="12"/>
                      </a:lnTo>
                      <a:lnTo>
                        <a:pt x="556" y="0"/>
                      </a:lnTo>
                      <a:lnTo>
                        <a:pt x="550" y="12"/>
                      </a:lnTo>
                      <a:lnTo>
                        <a:pt x="365" y="12"/>
                      </a:lnTo>
                      <a:lnTo>
                        <a:pt x="335" y="12"/>
                      </a:lnTo>
                      <a:lnTo>
                        <a:pt x="126" y="12"/>
                      </a:lnTo>
                      <a:lnTo>
                        <a:pt x="120" y="24"/>
                      </a:lnTo>
                      <a:lnTo>
                        <a:pt x="114" y="42"/>
                      </a:lnTo>
                      <a:lnTo>
                        <a:pt x="102" y="48"/>
                      </a:lnTo>
                      <a:lnTo>
                        <a:pt x="102" y="42"/>
                      </a:lnTo>
                      <a:lnTo>
                        <a:pt x="102" y="48"/>
                      </a:lnTo>
                      <a:lnTo>
                        <a:pt x="114" y="30"/>
                      </a:lnTo>
                      <a:lnTo>
                        <a:pt x="102" y="42"/>
                      </a:lnTo>
                      <a:lnTo>
                        <a:pt x="108" y="36"/>
                      </a:lnTo>
                      <a:lnTo>
                        <a:pt x="114" y="30"/>
                      </a:lnTo>
                      <a:lnTo>
                        <a:pt x="90" y="24"/>
                      </a:lnTo>
                      <a:lnTo>
                        <a:pt x="84" y="48"/>
                      </a:lnTo>
                      <a:lnTo>
                        <a:pt x="78" y="54"/>
                      </a:lnTo>
                      <a:lnTo>
                        <a:pt x="78" y="60"/>
                      </a:lnTo>
                      <a:lnTo>
                        <a:pt x="78" y="54"/>
                      </a:lnTo>
                      <a:lnTo>
                        <a:pt x="72" y="60"/>
                      </a:lnTo>
                      <a:lnTo>
                        <a:pt x="84" y="66"/>
                      </a:lnTo>
                      <a:lnTo>
                        <a:pt x="72" y="66"/>
                      </a:lnTo>
                      <a:lnTo>
                        <a:pt x="66" y="71"/>
                      </a:lnTo>
                      <a:lnTo>
                        <a:pt x="48" y="101"/>
                      </a:lnTo>
                      <a:lnTo>
                        <a:pt x="30" y="125"/>
                      </a:lnTo>
                      <a:lnTo>
                        <a:pt x="24" y="143"/>
                      </a:lnTo>
                      <a:lnTo>
                        <a:pt x="18" y="155"/>
                      </a:lnTo>
                      <a:lnTo>
                        <a:pt x="0" y="179"/>
                      </a:lnTo>
                      <a:lnTo>
                        <a:pt x="0" y="185"/>
                      </a:lnTo>
                      <a:lnTo>
                        <a:pt x="0" y="197"/>
                      </a:lnTo>
                      <a:lnTo>
                        <a:pt x="0" y="209"/>
                      </a:lnTo>
                      <a:lnTo>
                        <a:pt x="6" y="227"/>
                      </a:lnTo>
                      <a:lnTo>
                        <a:pt x="0" y="221"/>
                      </a:lnTo>
                      <a:lnTo>
                        <a:pt x="0" y="227"/>
                      </a:lnTo>
                      <a:lnTo>
                        <a:pt x="6" y="227"/>
                      </a:lnTo>
                      <a:lnTo>
                        <a:pt x="12" y="227"/>
                      </a:lnTo>
                      <a:lnTo>
                        <a:pt x="12" y="233"/>
                      </a:lnTo>
                      <a:lnTo>
                        <a:pt x="6" y="233"/>
                      </a:lnTo>
                      <a:lnTo>
                        <a:pt x="6" y="245"/>
                      </a:lnTo>
                      <a:lnTo>
                        <a:pt x="6" y="251"/>
                      </a:lnTo>
                      <a:lnTo>
                        <a:pt x="6" y="263"/>
                      </a:lnTo>
                      <a:lnTo>
                        <a:pt x="12" y="275"/>
                      </a:lnTo>
                      <a:lnTo>
                        <a:pt x="6" y="293"/>
                      </a:lnTo>
                      <a:lnTo>
                        <a:pt x="18" y="293"/>
                      </a:lnTo>
                      <a:lnTo>
                        <a:pt x="36" y="305"/>
                      </a:lnTo>
                      <a:lnTo>
                        <a:pt x="54" y="317"/>
                      </a:lnTo>
                      <a:lnTo>
                        <a:pt x="54" y="335"/>
                      </a:lnTo>
                      <a:lnTo>
                        <a:pt x="90" y="335"/>
                      </a:lnTo>
                      <a:lnTo>
                        <a:pt x="108" y="341"/>
                      </a:lnTo>
                      <a:lnTo>
                        <a:pt x="120" y="347"/>
                      </a:lnTo>
                      <a:lnTo>
                        <a:pt x="144" y="359"/>
                      </a:lnTo>
                      <a:lnTo>
                        <a:pt x="191" y="359"/>
                      </a:lnTo>
                      <a:lnTo>
                        <a:pt x="197" y="347"/>
                      </a:lnTo>
                      <a:lnTo>
                        <a:pt x="227" y="347"/>
                      </a:lnTo>
                      <a:lnTo>
                        <a:pt x="239" y="371"/>
                      </a:lnTo>
                      <a:lnTo>
                        <a:pt x="245" y="389"/>
                      </a:lnTo>
                      <a:lnTo>
                        <a:pt x="257" y="395"/>
                      </a:lnTo>
                      <a:lnTo>
                        <a:pt x="263" y="407"/>
                      </a:lnTo>
                      <a:lnTo>
                        <a:pt x="275" y="389"/>
                      </a:lnTo>
                      <a:lnTo>
                        <a:pt x="299" y="395"/>
                      </a:lnTo>
                      <a:lnTo>
                        <a:pt x="305" y="413"/>
                      </a:lnTo>
                      <a:lnTo>
                        <a:pt x="317" y="430"/>
                      </a:lnTo>
                      <a:lnTo>
                        <a:pt x="323" y="454"/>
                      </a:lnTo>
                      <a:lnTo>
                        <a:pt x="335" y="460"/>
                      </a:lnTo>
                      <a:lnTo>
                        <a:pt x="353" y="466"/>
                      </a:lnTo>
                      <a:lnTo>
                        <a:pt x="353" y="442"/>
                      </a:lnTo>
                      <a:lnTo>
                        <a:pt x="347" y="436"/>
                      </a:lnTo>
                      <a:lnTo>
                        <a:pt x="353" y="436"/>
                      </a:lnTo>
                      <a:lnTo>
                        <a:pt x="359" y="430"/>
                      </a:lnTo>
                      <a:lnTo>
                        <a:pt x="365" y="425"/>
                      </a:lnTo>
                      <a:lnTo>
                        <a:pt x="371" y="419"/>
                      </a:lnTo>
                      <a:lnTo>
                        <a:pt x="377" y="413"/>
                      </a:lnTo>
                      <a:lnTo>
                        <a:pt x="383" y="413"/>
                      </a:lnTo>
                      <a:lnTo>
                        <a:pt x="389" y="413"/>
                      </a:lnTo>
                      <a:lnTo>
                        <a:pt x="407" y="395"/>
                      </a:lnTo>
                      <a:lnTo>
                        <a:pt x="407" y="389"/>
                      </a:lnTo>
                      <a:lnTo>
                        <a:pt x="413" y="395"/>
                      </a:lnTo>
                      <a:lnTo>
                        <a:pt x="425" y="389"/>
                      </a:lnTo>
                      <a:lnTo>
                        <a:pt x="443" y="389"/>
                      </a:lnTo>
                      <a:lnTo>
                        <a:pt x="455" y="389"/>
                      </a:lnTo>
                      <a:lnTo>
                        <a:pt x="461" y="389"/>
                      </a:lnTo>
                      <a:lnTo>
                        <a:pt x="467" y="395"/>
                      </a:lnTo>
                      <a:lnTo>
                        <a:pt x="479" y="401"/>
                      </a:lnTo>
                      <a:lnTo>
                        <a:pt x="491" y="401"/>
                      </a:lnTo>
                      <a:lnTo>
                        <a:pt x="485" y="395"/>
                      </a:lnTo>
                      <a:lnTo>
                        <a:pt x="502" y="401"/>
                      </a:lnTo>
                      <a:lnTo>
                        <a:pt x="497" y="407"/>
                      </a:lnTo>
                      <a:lnTo>
                        <a:pt x="502" y="401"/>
                      </a:lnTo>
                      <a:lnTo>
                        <a:pt x="497" y="389"/>
                      </a:lnTo>
                      <a:lnTo>
                        <a:pt x="502" y="389"/>
                      </a:lnTo>
                      <a:lnTo>
                        <a:pt x="497" y="383"/>
                      </a:lnTo>
                      <a:lnTo>
                        <a:pt x="485" y="383"/>
                      </a:lnTo>
                      <a:lnTo>
                        <a:pt x="497" y="383"/>
                      </a:lnTo>
                      <a:lnTo>
                        <a:pt x="526" y="377"/>
                      </a:lnTo>
                      <a:lnTo>
                        <a:pt x="532" y="371"/>
                      </a:lnTo>
                      <a:lnTo>
                        <a:pt x="526" y="377"/>
                      </a:lnTo>
                      <a:lnTo>
                        <a:pt x="538" y="377"/>
                      </a:lnTo>
                      <a:lnTo>
                        <a:pt x="544" y="377"/>
                      </a:lnTo>
                      <a:lnTo>
                        <a:pt x="556" y="377"/>
                      </a:lnTo>
                      <a:lnTo>
                        <a:pt x="550" y="377"/>
                      </a:lnTo>
                      <a:lnTo>
                        <a:pt x="562" y="377"/>
                      </a:lnTo>
                      <a:lnTo>
                        <a:pt x="568" y="377"/>
                      </a:lnTo>
                      <a:lnTo>
                        <a:pt x="568" y="383"/>
                      </a:lnTo>
                      <a:lnTo>
                        <a:pt x="568" y="389"/>
                      </a:lnTo>
                      <a:lnTo>
                        <a:pt x="592" y="383"/>
                      </a:lnTo>
                      <a:lnTo>
                        <a:pt x="610" y="407"/>
                      </a:lnTo>
                      <a:lnTo>
                        <a:pt x="604" y="430"/>
                      </a:lnTo>
                      <a:lnTo>
                        <a:pt x="610" y="430"/>
                      </a:lnTo>
                      <a:lnTo>
                        <a:pt x="610" y="425"/>
                      </a:lnTo>
                      <a:lnTo>
                        <a:pt x="610" y="436"/>
                      </a:lnTo>
                      <a:lnTo>
                        <a:pt x="610" y="448"/>
                      </a:lnTo>
                      <a:lnTo>
                        <a:pt x="616" y="448"/>
                      </a:lnTo>
                      <a:lnTo>
                        <a:pt x="616" y="454"/>
                      </a:lnTo>
                      <a:lnTo>
                        <a:pt x="616" y="448"/>
                      </a:lnTo>
                      <a:lnTo>
                        <a:pt x="616" y="454"/>
                      </a:lnTo>
                      <a:lnTo>
                        <a:pt x="616" y="466"/>
                      </a:lnTo>
                      <a:lnTo>
                        <a:pt x="628" y="478"/>
                      </a:lnTo>
                      <a:lnTo>
                        <a:pt x="640" y="478"/>
                      </a:lnTo>
                      <a:lnTo>
                        <a:pt x="646" y="460"/>
                      </a:lnTo>
                      <a:lnTo>
                        <a:pt x="646" y="448"/>
                      </a:lnTo>
                      <a:lnTo>
                        <a:pt x="640" y="413"/>
                      </a:lnTo>
                      <a:lnTo>
                        <a:pt x="646" y="425"/>
                      </a:lnTo>
                      <a:lnTo>
                        <a:pt x="646" y="413"/>
                      </a:lnTo>
                      <a:lnTo>
                        <a:pt x="640" y="395"/>
                      </a:lnTo>
                      <a:lnTo>
                        <a:pt x="640" y="377"/>
                      </a:lnTo>
                      <a:lnTo>
                        <a:pt x="640" y="365"/>
                      </a:lnTo>
                      <a:lnTo>
                        <a:pt x="646" y="359"/>
                      </a:lnTo>
                      <a:lnTo>
                        <a:pt x="652" y="347"/>
                      </a:lnTo>
                      <a:lnTo>
                        <a:pt x="658" y="341"/>
                      </a:lnTo>
                      <a:lnTo>
                        <a:pt x="658" y="335"/>
                      </a:lnTo>
                      <a:lnTo>
                        <a:pt x="664" y="335"/>
                      </a:lnTo>
                      <a:lnTo>
                        <a:pt x="688" y="317"/>
                      </a:lnTo>
                      <a:lnTo>
                        <a:pt x="706" y="305"/>
                      </a:lnTo>
                      <a:lnTo>
                        <a:pt x="712" y="305"/>
                      </a:lnTo>
                      <a:lnTo>
                        <a:pt x="724" y="293"/>
                      </a:lnTo>
                      <a:lnTo>
                        <a:pt x="748" y="287"/>
                      </a:lnTo>
                      <a:lnTo>
                        <a:pt x="736" y="281"/>
                      </a:lnTo>
                      <a:lnTo>
                        <a:pt x="742" y="281"/>
                      </a:lnTo>
                      <a:lnTo>
                        <a:pt x="748" y="281"/>
                      </a:lnTo>
                      <a:lnTo>
                        <a:pt x="736" y="275"/>
                      </a:lnTo>
                      <a:lnTo>
                        <a:pt x="754" y="275"/>
                      </a:lnTo>
                      <a:lnTo>
                        <a:pt x="760" y="269"/>
                      </a:lnTo>
                      <a:lnTo>
                        <a:pt x="754" y="269"/>
                      </a:lnTo>
                      <a:lnTo>
                        <a:pt x="754" y="263"/>
                      </a:lnTo>
                      <a:lnTo>
                        <a:pt x="748" y="263"/>
                      </a:lnTo>
                      <a:lnTo>
                        <a:pt x="754" y="263"/>
                      </a:lnTo>
                      <a:lnTo>
                        <a:pt x="760" y="263"/>
                      </a:lnTo>
                      <a:lnTo>
                        <a:pt x="760" y="251"/>
                      </a:lnTo>
                      <a:lnTo>
                        <a:pt x="766" y="269"/>
                      </a:lnTo>
                      <a:lnTo>
                        <a:pt x="760" y="245"/>
                      </a:lnTo>
                      <a:lnTo>
                        <a:pt x="754" y="245"/>
                      </a:lnTo>
                      <a:lnTo>
                        <a:pt x="748" y="239"/>
                      </a:lnTo>
                      <a:lnTo>
                        <a:pt x="760" y="245"/>
                      </a:lnTo>
                      <a:lnTo>
                        <a:pt x="754" y="233"/>
                      </a:lnTo>
                      <a:lnTo>
                        <a:pt x="760" y="239"/>
                      </a:lnTo>
                      <a:lnTo>
                        <a:pt x="754" y="221"/>
                      </a:lnTo>
                      <a:lnTo>
                        <a:pt x="760" y="233"/>
                      </a:lnTo>
                      <a:lnTo>
                        <a:pt x="754" y="215"/>
                      </a:lnTo>
                      <a:lnTo>
                        <a:pt x="748" y="215"/>
                      </a:lnTo>
                      <a:lnTo>
                        <a:pt x="754" y="209"/>
                      </a:lnTo>
                      <a:lnTo>
                        <a:pt x="754" y="215"/>
                      </a:lnTo>
                      <a:lnTo>
                        <a:pt x="766" y="221"/>
                      </a:lnTo>
                      <a:lnTo>
                        <a:pt x="760" y="209"/>
                      </a:lnTo>
                      <a:lnTo>
                        <a:pt x="766" y="221"/>
                      </a:lnTo>
                      <a:lnTo>
                        <a:pt x="766" y="203"/>
                      </a:lnTo>
                      <a:lnTo>
                        <a:pt x="778" y="197"/>
                      </a:lnTo>
                      <a:lnTo>
                        <a:pt x="772" y="209"/>
                      </a:lnTo>
                      <a:lnTo>
                        <a:pt x="772" y="215"/>
                      </a:lnTo>
                      <a:lnTo>
                        <a:pt x="766" y="215"/>
                      </a:lnTo>
                      <a:lnTo>
                        <a:pt x="772" y="221"/>
                      </a:lnTo>
                      <a:lnTo>
                        <a:pt x="772" y="227"/>
                      </a:lnTo>
                      <a:lnTo>
                        <a:pt x="766" y="233"/>
                      </a:lnTo>
                      <a:lnTo>
                        <a:pt x="766" y="239"/>
                      </a:lnTo>
                      <a:lnTo>
                        <a:pt x="784" y="215"/>
                      </a:lnTo>
                      <a:lnTo>
                        <a:pt x="784" y="197"/>
                      </a:lnTo>
                      <a:lnTo>
                        <a:pt x="796" y="185"/>
                      </a:lnTo>
                      <a:lnTo>
                        <a:pt x="784" y="191"/>
                      </a:lnTo>
                      <a:lnTo>
                        <a:pt x="790" y="203"/>
                      </a:lnTo>
                      <a:lnTo>
                        <a:pt x="790" y="209"/>
                      </a:lnTo>
                      <a:lnTo>
                        <a:pt x="808" y="185"/>
                      </a:lnTo>
                      <a:lnTo>
                        <a:pt x="808" y="191"/>
                      </a:lnTo>
                      <a:lnTo>
                        <a:pt x="814" y="179"/>
                      </a:lnTo>
                      <a:lnTo>
                        <a:pt x="820" y="161"/>
                      </a:lnTo>
                      <a:lnTo>
                        <a:pt x="820" y="167"/>
                      </a:lnTo>
                      <a:lnTo>
                        <a:pt x="825" y="167"/>
                      </a:lnTo>
                      <a:lnTo>
                        <a:pt x="843" y="161"/>
                      </a:lnTo>
                      <a:lnTo>
                        <a:pt x="861" y="161"/>
                      </a:lnTo>
                      <a:lnTo>
                        <a:pt x="867" y="155"/>
                      </a:lnTo>
                      <a:lnTo>
                        <a:pt x="873" y="155"/>
                      </a:lnTo>
                      <a:lnTo>
                        <a:pt x="879" y="155"/>
                      </a:lnTo>
                      <a:lnTo>
                        <a:pt x="891" y="155"/>
                      </a:lnTo>
                      <a:lnTo>
                        <a:pt x="885" y="143"/>
                      </a:lnTo>
                      <a:lnTo>
                        <a:pt x="891" y="149"/>
                      </a:lnTo>
                      <a:lnTo>
                        <a:pt x="879" y="149"/>
                      </a:lnTo>
                      <a:lnTo>
                        <a:pt x="879" y="137"/>
                      </a:lnTo>
                      <a:lnTo>
                        <a:pt x="879" y="131"/>
                      </a:lnTo>
                      <a:lnTo>
                        <a:pt x="903" y="113"/>
                      </a:lnTo>
                      <a:lnTo>
                        <a:pt x="903" y="107"/>
                      </a:lnTo>
                      <a:lnTo>
                        <a:pt x="909" y="107"/>
                      </a:lnTo>
                      <a:lnTo>
                        <a:pt x="921" y="95"/>
                      </a:lnTo>
                      <a:lnTo>
                        <a:pt x="921" y="101"/>
                      </a:lnTo>
                      <a:lnTo>
                        <a:pt x="927" y="95"/>
                      </a:lnTo>
                      <a:lnTo>
                        <a:pt x="933" y="101"/>
                      </a:lnTo>
                      <a:lnTo>
                        <a:pt x="957" y="89"/>
                      </a:lnTo>
                      <a:close/>
                    </a:path>
                  </a:pathLst>
                </a:custGeom>
                <a:solidFill>
                  <a:srgbClr val="21ACB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9" name="Freeform 19"/>
                <p:cNvSpPr>
                  <a:spLocks noChangeAspect="1"/>
                </p:cNvSpPr>
                <p:nvPr/>
              </p:nvSpPr>
              <p:spPr bwMode="auto">
                <a:xfrm>
                  <a:off x="851" y="1207"/>
                  <a:ext cx="595" cy="330"/>
                </a:xfrm>
                <a:custGeom>
                  <a:avLst/>
                  <a:gdLst>
                    <a:gd name="T0" fmla="*/ 413 w 610"/>
                    <a:gd name="T1" fmla="*/ 589 h 293"/>
                    <a:gd name="T2" fmla="*/ 387 w 610"/>
                    <a:gd name="T3" fmla="*/ 494 h 293"/>
                    <a:gd name="T4" fmla="*/ 382 w 610"/>
                    <a:gd name="T5" fmla="*/ 439 h 293"/>
                    <a:gd name="T6" fmla="*/ 413 w 610"/>
                    <a:gd name="T7" fmla="*/ 303 h 293"/>
                    <a:gd name="T8" fmla="*/ 493 w 610"/>
                    <a:gd name="T9" fmla="*/ 112 h 293"/>
                    <a:gd name="T10" fmla="*/ 443 w 610"/>
                    <a:gd name="T11" fmla="*/ 42 h 293"/>
                    <a:gd name="T12" fmla="*/ 393 w 610"/>
                    <a:gd name="T13" fmla="*/ 14 h 293"/>
                    <a:gd name="T14" fmla="*/ 377 w 610"/>
                    <a:gd name="T15" fmla="*/ 0 h 293"/>
                    <a:gd name="T16" fmla="*/ 332 w 610"/>
                    <a:gd name="T17" fmla="*/ 29 h 293"/>
                    <a:gd name="T18" fmla="*/ 277 w 610"/>
                    <a:gd name="T19" fmla="*/ 69 h 293"/>
                    <a:gd name="T20" fmla="*/ 226 w 610"/>
                    <a:gd name="T21" fmla="*/ 150 h 293"/>
                    <a:gd name="T22" fmla="*/ 246 w 610"/>
                    <a:gd name="T23" fmla="*/ 194 h 293"/>
                    <a:gd name="T24" fmla="*/ 231 w 610"/>
                    <a:gd name="T25" fmla="*/ 205 h 293"/>
                    <a:gd name="T26" fmla="*/ 181 w 610"/>
                    <a:gd name="T27" fmla="*/ 205 h 293"/>
                    <a:gd name="T28" fmla="*/ 140 w 610"/>
                    <a:gd name="T29" fmla="*/ 259 h 293"/>
                    <a:gd name="T30" fmla="*/ 202 w 610"/>
                    <a:gd name="T31" fmla="*/ 259 h 293"/>
                    <a:gd name="T32" fmla="*/ 140 w 610"/>
                    <a:gd name="T33" fmla="*/ 329 h 293"/>
                    <a:gd name="T34" fmla="*/ 127 w 610"/>
                    <a:gd name="T35" fmla="*/ 342 h 293"/>
                    <a:gd name="T36" fmla="*/ 91 w 610"/>
                    <a:gd name="T37" fmla="*/ 384 h 293"/>
                    <a:gd name="T38" fmla="*/ 91 w 610"/>
                    <a:gd name="T39" fmla="*/ 412 h 293"/>
                    <a:gd name="T40" fmla="*/ 99 w 610"/>
                    <a:gd name="T41" fmla="*/ 425 h 293"/>
                    <a:gd name="T42" fmla="*/ 82 w 610"/>
                    <a:gd name="T43" fmla="*/ 469 h 293"/>
                    <a:gd name="T44" fmla="*/ 95 w 610"/>
                    <a:gd name="T45" fmla="*/ 480 h 293"/>
                    <a:gd name="T46" fmla="*/ 105 w 610"/>
                    <a:gd name="T47" fmla="*/ 494 h 293"/>
                    <a:gd name="T48" fmla="*/ 131 w 610"/>
                    <a:gd name="T49" fmla="*/ 494 h 293"/>
                    <a:gd name="T50" fmla="*/ 127 w 610"/>
                    <a:gd name="T51" fmla="*/ 534 h 293"/>
                    <a:gd name="T52" fmla="*/ 111 w 610"/>
                    <a:gd name="T53" fmla="*/ 563 h 293"/>
                    <a:gd name="T54" fmla="*/ 53 w 610"/>
                    <a:gd name="T55" fmla="*/ 633 h 293"/>
                    <a:gd name="T56" fmla="*/ 0 w 610"/>
                    <a:gd name="T57" fmla="*/ 675 h 293"/>
                    <a:gd name="T58" fmla="*/ 18 w 610"/>
                    <a:gd name="T59" fmla="*/ 660 h 293"/>
                    <a:gd name="T60" fmla="*/ 53 w 610"/>
                    <a:gd name="T61" fmla="*/ 633 h 293"/>
                    <a:gd name="T62" fmla="*/ 82 w 610"/>
                    <a:gd name="T63" fmla="*/ 617 h 293"/>
                    <a:gd name="T64" fmla="*/ 187 w 610"/>
                    <a:gd name="T65" fmla="*/ 508 h 293"/>
                    <a:gd name="T66" fmla="*/ 216 w 610"/>
                    <a:gd name="T67" fmla="*/ 439 h 293"/>
                    <a:gd name="T68" fmla="*/ 266 w 610"/>
                    <a:gd name="T69" fmla="*/ 399 h 293"/>
                    <a:gd name="T70" fmla="*/ 221 w 610"/>
                    <a:gd name="T71" fmla="*/ 469 h 293"/>
                    <a:gd name="T72" fmla="*/ 241 w 610"/>
                    <a:gd name="T73" fmla="*/ 469 h 293"/>
                    <a:gd name="T74" fmla="*/ 246 w 610"/>
                    <a:gd name="T75" fmla="*/ 454 h 293"/>
                    <a:gd name="T76" fmla="*/ 277 w 610"/>
                    <a:gd name="T77" fmla="*/ 439 h 293"/>
                    <a:gd name="T78" fmla="*/ 282 w 610"/>
                    <a:gd name="T79" fmla="*/ 412 h 293"/>
                    <a:gd name="T80" fmla="*/ 291 w 610"/>
                    <a:gd name="T81" fmla="*/ 412 h 293"/>
                    <a:gd name="T82" fmla="*/ 301 w 610"/>
                    <a:gd name="T83" fmla="*/ 425 h 293"/>
                    <a:gd name="T84" fmla="*/ 306 w 610"/>
                    <a:gd name="T85" fmla="*/ 439 h 293"/>
                    <a:gd name="T86" fmla="*/ 332 w 610"/>
                    <a:gd name="T87" fmla="*/ 454 h 293"/>
                    <a:gd name="T88" fmla="*/ 372 w 610"/>
                    <a:gd name="T89" fmla="*/ 469 h 293"/>
                    <a:gd name="T90" fmla="*/ 372 w 610"/>
                    <a:gd name="T91" fmla="*/ 494 h 293"/>
                    <a:gd name="T92" fmla="*/ 387 w 610"/>
                    <a:gd name="T93" fmla="*/ 508 h 293"/>
                    <a:gd name="T94" fmla="*/ 393 w 610"/>
                    <a:gd name="T95" fmla="*/ 521 h 293"/>
                    <a:gd name="T96" fmla="*/ 407 w 610"/>
                    <a:gd name="T97" fmla="*/ 534 h 293"/>
                    <a:gd name="T98" fmla="*/ 417 w 610"/>
                    <a:gd name="T99" fmla="*/ 548 h 293"/>
                    <a:gd name="T100" fmla="*/ 407 w 610"/>
                    <a:gd name="T101" fmla="*/ 563 h 293"/>
                    <a:gd name="T102" fmla="*/ 413 w 610"/>
                    <a:gd name="T103" fmla="*/ 617 h 293"/>
                    <a:gd name="T104" fmla="*/ 417 w 610"/>
                    <a:gd name="T105" fmla="*/ 617 h 293"/>
                    <a:gd name="T106" fmla="*/ 407 w 610"/>
                    <a:gd name="T107" fmla="*/ 660 h 293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610" h="293">
                      <a:moveTo>
                        <a:pt x="497" y="287"/>
                      </a:moveTo>
                      <a:lnTo>
                        <a:pt x="509" y="275"/>
                      </a:lnTo>
                      <a:lnTo>
                        <a:pt x="497" y="263"/>
                      </a:lnTo>
                      <a:lnTo>
                        <a:pt x="491" y="257"/>
                      </a:lnTo>
                      <a:lnTo>
                        <a:pt x="497" y="221"/>
                      </a:lnTo>
                      <a:lnTo>
                        <a:pt x="497" y="203"/>
                      </a:lnTo>
                      <a:lnTo>
                        <a:pt x="473" y="209"/>
                      </a:lnTo>
                      <a:lnTo>
                        <a:pt x="461" y="215"/>
                      </a:lnTo>
                      <a:lnTo>
                        <a:pt x="449" y="215"/>
                      </a:lnTo>
                      <a:lnTo>
                        <a:pt x="449" y="197"/>
                      </a:lnTo>
                      <a:lnTo>
                        <a:pt x="455" y="191"/>
                      </a:lnTo>
                      <a:lnTo>
                        <a:pt x="425" y="191"/>
                      </a:lnTo>
                      <a:lnTo>
                        <a:pt x="449" y="173"/>
                      </a:lnTo>
                      <a:lnTo>
                        <a:pt x="473" y="149"/>
                      </a:lnTo>
                      <a:lnTo>
                        <a:pt x="491" y="131"/>
                      </a:lnTo>
                      <a:lnTo>
                        <a:pt x="515" y="108"/>
                      </a:lnTo>
                      <a:lnTo>
                        <a:pt x="539" y="90"/>
                      </a:lnTo>
                      <a:lnTo>
                        <a:pt x="563" y="66"/>
                      </a:lnTo>
                      <a:lnTo>
                        <a:pt x="586" y="48"/>
                      </a:lnTo>
                      <a:lnTo>
                        <a:pt x="610" y="30"/>
                      </a:lnTo>
                      <a:lnTo>
                        <a:pt x="580" y="18"/>
                      </a:lnTo>
                      <a:lnTo>
                        <a:pt x="557" y="18"/>
                      </a:lnTo>
                      <a:lnTo>
                        <a:pt x="527" y="18"/>
                      </a:lnTo>
                      <a:lnTo>
                        <a:pt x="491" y="12"/>
                      </a:lnTo>
                      <a:lnTo>
                        <a:pt x="479" y="6"/>
                      </a:lnTo>
                      <a:lnTo>
                        <a:pt x="467" y="6"/>
                      </a:lnTo>
                      <a:lnTo>
                        <a:pt x="449" y="6"/>
                      </a:lnTo>
                      <a:lnTo>
                        <a:pt x="461" y="0"/>
                      </a:lnTo>
                      <a:lnTo>
                        <a:pt x="449" y="0"/>
                      </a:lnTo>
                      <a:lnTo>
                        <a:pt x="413" y="12"/>
                      </a:lnTo>
                      <a:lnTo>
                        <a:pt x="407" y="6"/>
                      </a:lnTo>
                      <a:lnTo>
                        <a:pt x="395" y="12"/>
                      </a:lnTo>
                      <a:lnTo>
                        <a:pt x="389" y="18"/>
                      </a:lnTo>
                      <a:lnTo>
                        <a:pt x="389" y="12"/>
                      </a:lnTo>
                      <a:lnTo>
                        <a:pt x="359" y="18"/>
                      </a:lnTo>
                      <a:lnTo>
                        <a:pt x="329" y="30"/>
                      </a:lnTo>
                      <a:lnTo>
                        <a:pt x="299" y="42"/>
                      </a:lnTo>
                      <a:lnTo>
                        <a:pt x="269" y="42"/>
                      </a:lnTo>
                      <a:lnTo>
                        <a:pt x="257" y="48"/>
                      </a:lnTo>
                      <a:lnTo>
                        <a:pt x="269" y="66"/>
                      </a:lnTo>
                      <a:lnTo>
                        <a:pt x="263" y="72"/>
                      </a:lnTo>
                      <a:lnTo>
                        <a:pt x="281" y="78"/>
                      </a:lnTo>
                      <a:lnTo>
                        <a:pt x="275" y="84"/>
                      </a:lnTo>
                      <a:lnTo>
                        <a:pt x="293" y="84"/>
                      </a:lnTo>
                      <a:lnTo>
                        <a:pt x="275" y="84"/>
                      </a:lnTo>
                      <a:lnTo>
                        <a:pt x="269" y="78"/>
                      </a:lnTo>
                      <a:lnTo>
                        <a:pt x="269" y="84"/>
                      </a:lnTo>
                      <a:lnTo>
                        <a:pt x="275" y="90"/>
                      </a:lnTo>
                      <a:lnTo>
                        <a:pt x="263" y="90"/>
                      </a:lnTo>
                      <a:lnTo>
                        <a:pt x="234" y="90"/>
                      </a:lnTo>
                      <a:lnTo>
                        <a:pt x="245" y="78"/>
                      </a:lnTo>
                      <a:lnTo>
                        <a:pt x="216" y="90"/>
                      </a:lnTo>
                      <a:lnTo>
                        <a:pt x="168" y="96"/>
                      </a:lnTo>
                      <a:lnTo>
                        <a:pt x="186" y="102"/>
                      </a:lnTo>
                      <a:lnTo>
                        <a:pt x="174" y="102"/>
                      </a:lnTo>
                      <a:lnTo>
                        <a:pt x="168" y="113"/>
                      </a:lnTo>
                      <a:lnTo>
                        <a:pt x="210" y="113"/>
                      </a:lnTo>
                      <a:lnTo>
                        <a:pt x="216" y="119"/>
                      </a:lnTo>
                      <a:lnTo>
                        <a:pt x="245" y="108"/>
                      </a:lnTo>
                      <a:lnTo>
                        <a:pt x="240" y="113"/>
                      </a:lnTo>
                      <a:lnTo>
                        <a:pt x="234" y="119"/>
                      </a:lnTo>
                      <a:lnTo>
                        <a:pt x="228" y="131"/>
                      </a:lnTo>
                      <a:lnTo>
                        <a:pt x="204" y="137"/>
                      </a:lnTo>
                      <a:lnTo>
                        <a:pt x="168" y="143"/>
                      </a:lnTo>
                      <a:lnTo>
                        <a:pt x="174" y="137"/>
                      </a:lnTo>
                      <a:lnTo>
                        <a:pt x="162" y="143"/>
                      </a:lnTo>
                      <a:lnTo>
                        <a:pt x="144" y="149"/>
                      </a:lnTo>
                      <a:lnTo>
                        <a:pt x="150" y="149"/>
                      </a:lnTo>
                      <a:lnTo>
                        <a:pt x="138" y="155"/>
                      </a:lnTo>
                      <a:lnTo>
                        <a:pt x="114" y="161"/>
                      </a:lnTo>
                      <a:lnTo>
                        <a:pt x="108" y="167"/>
                      </a:lnTo>
                      <a:lnTo>
                        <a:pt x="102" y="167"/>
                      </a:lnTo>
                      <a:lnTo>
                        <a:pt x="102" y="173"/>
                      </a:lnTo>
                      <a:lnTo>
                        <a:pt x="120" y="167"/>
                      </a:lnTo>
                      <a:lnTo>
                        <a:pt x="108" y="179"/>
                      </a:lnTo>
                      <a:lnTo>
                        <a:pt x="120" y="179"/>
                      </a:lnTo>
                      <a:lnTo>
                        <a:pt x="114" y="179"/>
                      </a:lnTo>
                      <a:lnTo>
                        <a:pt x="120" y="185"/>
                      </a:lnTo>
                      <a:lnTo>
                        <a:pt x="108" y="185"/>
                      </a:lnTo>
                      <a:lnTo>
                        <a:pt x="102" y="179"/>
                      </a:lnTo>
                      <a:lnTo>
                        <a:pt x="90" y="191"/>
                      </a:lnTo>
                      <a:lnTo>
                        <a:pt x="96" y="203"/>
                      </a:lnTo>
                      <a:lnTo>
                        <a:pt x="120" y="191"/>
                      </a:lnTo>
                      <a:lnTo>
                        <a:pt x="138" y="185"/>
                      </a:lnTo>
                      <a:lnTo>
                        <a:pt x="120" y="197"/>
                      </a:lnTo>
                      <a:lnTo>
                        <a:pt x="114" y="209"/>
                      </a:lnTo>
                      <a:lnTo>
                        <a:pt x="108" y="215"/>
                      </a:lnTo>
                      <a:lnTo>
                        <a:pt x="96" y="221"/>
                      </a:lnTo>
                      <a:lnTo>
                        <a:pt x="126" y="215"/>
                      </a:lnTo>
                      <a:lnTo>
                        <a:pt x="138" y="221"/>
                      </a:lnTo>
                      <a:lnTo>
                        <a:pt x="138" y="227"/>
                      </a:lnTo>
                      <a:lnTo>
                        <a:pt x="156" y="215"/>
                      </a:lnTo>
                      <a:lnTo>
                        <a:pt x="150" y="221"/>
                      </a:lnTo>
                      <a:lnTo>
                        <a:pt x="180" y="215"/>
                      </a:lnTo>
                      <a:lnTo>
                        <a:pt x="150" y="233"/>
                      </a:lnTo>
                      <a:lnTo>
                        <a:pt x="156" y="233"/>
                      </a:lnTo>
                      <a:lnTo>
                        <a:pt x="138" y="239"/>
                      </a:lnTo>
                      <a:lnTo>
                        <a:pt x="132" y="245"/>
                      </a:lnTo>
                      <a:lnTo>
                        <a:pt x="108" y="257"/>
                      </a:lnTo>
                      <a:lnTo>
                        <a:pt x="66" y="269"/>
                      </a:lnTo>
                      <a:lnTo>
                        <a:pt x="66" y="275"/>
                      </a:lnTo>
                      <a:lnTo>
                        <a:pt x="60" y="275"/>
                      </a:lnTo>
                      <a:lnTo>
                        <a:pt x="54" y="275"/>
                      </a:lnTo>
                      <a:lnTo>
                        <a:pt x="42" y="275"/>
                      </a:lnTo>
                      <a:lnTo>
                        <a:pt x="0" y="293"/>
                      </a:lnTo>
                      <a:lnTo>
                        <a:pt x="6" y="287"/>
                      </a:lnTo>
                      <a:lnTo>
                        <a:pt x="6" y="293"/>
                      </a:lnTo>
                      <a:lnTo>
                        <a:pt x="18" y="287"/>
                      </a:lnTo>
                      <a:lnTo>
                        <a:pt x="36" y="281"/>
                      </a:lnTo>
                      <a:lnTo>
                        <a:pt x="42" y="281"/>
                      </a:lnTo>
                      <a:lnTo>
                        <a:pt x="36" y="281"/>
                      </a:lnTo>
                      <a:lnTo>
                        <a:pt x="60" y="275"/>
                      </a:lnTo>
                      <a:lnTo>
                        <a:pt x="72" y="275"/>
                      </a:lnTo>
                      <a:lnTo>
                        <a:pt x="90" y="269"/>
                      </a:lnTo>
                      <a:lnTo>
                        <a:pt x="96" y="269"/>
                      </a:lnTo>
                      <a:lnTo>
                        <a:pt x="102" y="263"/>
                      </a:lnTo>
                      <a:lnTo>
                        <a:pt x="150" y="251"/>
                      </a:lnTo>
                      <a:lnTo>
                        <a:pt x="186" y="233"/>
                      </a:lnTo>
                      <a:lnTo>
                        <a:pt x="222" y="221"/>
                      </a:lnTo>
                      <a:lnTo>
                        <a:pt x="216" y="215"/>
                      </a:lnTo>
                      <a:lnTo>
                        <a:pt x="245" y="203"/>
                      </a:lnTo>
                      <a:lnTo>
                        <a:pt x="251" y="197"/>
                      </a:lnTo>
                      <a:lnTo>
                        <a:pt x="257" y="191"/>
                      </a:lnTo>
                      <a:lnTo>
                        <a:pt x="287" y="179"/>
                      </a:lnTo>
                      <a:lnTo>
                        <a:pt x="311" y="173"/>
                      </a:lnTo>
                      <a:lnTo>
                        <a:pt x="329" y="167"/>
                      </a:lnTo>
                      <a:lnTo>
                        <a:pt x="317" y="173"/>
                      </a:lnTo>
                      <a:lnTo>
                        <a:pt x="323" y="179"/>
                      </a:lnTo>
                      <a:lnTo>
                        <a:pt x="317" y="179"/>
                      </a:lnTo>
                      <a:lnTo>
                        <a:pt x="287" y="185"/>
                      </a:lnTo>
                      <a:lnTo>
                        <a:pt x="263" y="203"/>
                      </a:lnTo>
                      <a:lnTo>
                        <a:pt x="275" y="203"/>
                      </a:lnTo>
                      <a:lnTo>
                        <a:pt x="257" y="209"/>
                      </a:lnTo>
                      <a:lnTo>
                        <a:pt x="263" y="209"/>
                      </a:lnTo>
                      <a:lnTo>
                        <a:pt x="287" y="203"/>
                      </a:lnTo>
                      <a:lnTo>
                        <a:pt x="281" y="209"/>
                      </a:lnTo>
                      <a:lnTo>
                        <a:pt x="287" y="203"/>
                      </a:lnTo>
                      <a:lnTo>
                        <a:pt x="293" y="197"/>
                      </a:lnTo>
                      <a:lnTo>
                        <a:pt x="293" y="203"/>
                      </a:lnTo>
                      <a:lnTo>
                        <a:pt x="305" y="197"/>
                      </a:lnTo>
                      <a:lnTo>
                        <a:pt x="311" y="197"/>
                      </a:lnTo>
                      <a:lnTo>
                        <a:pt x="329" y="191"/>
                      </a:lnTo>
                      <a:lnTo>
                        <a:pt x="323" y="191"/>
                      </a:lnTo>
                      <a:lnTo>
                        <a:pt x="329" y="185"/>
                      </a:lnTo>
                      <a:lnTo>
                        <a:pt x="335" y="179"/>
                      </a:lnTo>
                      <a:lnTo>
                        <a:pt x="353" y="173"/>
                      </a:lnTo>
                      <a:lnTo>
                        <a:pt x="341" y="179"/>
                      </a:lnTo>
                      <a:lnTo>
                        <a:pt x="347" y="179"/>
                      </a:lnTo>
                      <a:lnTo>
                        <a:pt x="365" y="179"/>
                      </a:lnTo>
                      <a:lnTo>
                        <a:pt x="359" y="179"/>
                      </a:lnTo>
                      <a:lnTo>
                        <a:pt x="359" y="185"/>
                      </a:lnTo>
                      <a:lnTo>
                        <a:pt x="365" y="185"/>
                      </a:lnTo>
                      <a:lnTo>
                        <a:pt x="359" y="191"/>
                      </a:lnTo>
                      <a:lnTo>
                        <a:pt x="365" y="191"/>
                      </a:lnTo>
                      <a:lnTo>
                        <a:pt x="377" y="185"/>
                      </a:lnTo>
                      <a:lnTo>
                        <a:pt x="371" y="191"/>
                      </a:lnTo>
                      <a:lnTo>
                        <a:pt x="377" y="197"/>
                      </a:lnTo>
                      <a:lnTo>
                        <a:pt x="395" y="197"/>
                      </a:lnTo>
                      <a:lnTo>
                        <a:pt x="419" y="197"/>
                      </a:lnTo>
                      <a:lnTo>
                        <a:pt x="419" y="203"/>
                      </a:lnTo>
                      <a:lnTo>
                        <a:pt x="437" y="197"/>
                      </a:lnTo>
                      <a:lnTo>
                        <a:pt x="443" y="203"/>
                      </a:lnTo>
                      <a:lnTo>
                        <a:pt x="437" y="203"/>
                      </a:lnTo>
                      <a:lnTo>
                        <a:pt x="443" y="197"/>
                      </a:lnTo>
                      <a:lnTo>
                        <a:pt x="431" y="203"/>
                      </a:lnTo>
                      <a:lnTo>
                        <a:pt x="443" y="215"/>
                      </a:lnTo>
                      <a:lnTo>
                        <a:pt x="455" y="227"/>
                      </a:lnTo>
                      <a:lnTo>
                        <a:pt x="461" y="227"/>
                      </a:lnTo>
                      <a:lnTo>
                        <a:pt x="455" y="215"/>
                      </a:lnTo>
                      <a:lnTo>
                        <a:pt x="461" y="221"/>
                      </a:lnTo>
                      <a:lnTo>
                        <a:pt x="473" y="215"/>
                      </a:lnTo>
                      <a:lnTo>
                        <a:pt x="467" y="221"/>
                      </a:lnTo>
                      <a:lnTo>
                        <a:pt x="467" y="227"/>
                      </a:lnTo>
                      <a:lnTo>
                        <a:pt x="485" y="209"/>
                      </a:lnTo>
                      <a:lnTo>
                        <a:pt x="485" y="221"/>
                      </a:lnTo>
                      <a:lnTo>
                        <a:pt x="485" y="233"/>
                      </a:lnTo>
                      <a:lnTo>
                        <a:pt x="491" y="227"/>
                      </a:lnTo>
                      <a:lnTo>
                        <a:pt x="491" y="233"/>
                      </a:lnTo>
                      <a:lnTo>
                        <a:pt x="485" y="233"/>
                      </a:lnTo>
                      <a:lnTo>
                        <a:pt x="497" y="239"/>
                      </a:lnTo>
                      <a:lnTo>
                        <a:pt x="491" y="239"/>
                      </a:lnTo>
                      <a:lnTo>
                        <a:pt x="485" y="239"/>
                      </a:lnTo>
                      <a:lnTo>
                        <a:pt x="485" y="245"/>
                      </a:lnTo>
                      <a:lnTo>
                        <a:pt x="479" y="245"/>
                      </a:lnTo>
                      <a:lnTo>
                        <a:pt x="479" y="251"/>
                      </a:lnTo>
                      <a:lnTo>
                        <a:pt x="485" y="257"/>
                      </a:lnTo>
                      <a:lnTo>
                        <a:pt x="491" y="269"/>
                      </a:lnTo>
                      <a:lnTo>
                        <a:pt x="485" y="269"/>
                      </a:lnTo>
                      <a:lnTo>
                        <a:pt x="467" y="281"/>
                      </a:lnTo>
                      <a:lnTo>
                        <a:pt x="473" y="275"/>
                      </a:lnTo>
                      <a:lnTo>
                        <a:pt x="497" y="269"/>
                      </a:lnTo>
                      <a:lnTo>
                        <a:pt x="485" y="287"/>
                      </a:lnTo>
                      <a:lnTo>
                        <a:pt x="479" y="287"/>
                      </a:lnTo>
                      <a:lnTo>
                        <a:pt x="491" y="281"/>
                      </a:lnTo>
                      <a:lnTo>
                        <a:pt x="485" y="287"/>
                      </a:lnTo>
                      <a:lnTo>
                        <a:pt x="479" y="293"/>
                      </a:lnTo>
                      <a:lnTo>
                        <a:pt x="497" y="287"/>
                      </a:lnTo>
                      <a:close/>
                    </a:path>
                  </a:pathLst>
                </a:custGeom>
                <a:solidFill>
                  <a:srgbClr val="21ACB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20"/>
              <p:cNvGrpSpPr>
                <a:grpSpLocks noChangeAspect="1"/>
              </p:cNvGrpSpPr>
              <p:nvPr/>
            </p:nvGrpSpPr>
            <p:grpSpPr bwMode="auto">
              <a:xfrm>
                <a:off x="197293" y="2553166"/>
                <a:ext cx="3546937" cy="2555217"/>
                <a:chOff x="851" y="1207"/>
                <a:chExt cx="1313" cy="983"/>
              </a:xfrm>
            </p:grpSpPr>
            <p:sp>
              <p:nvSpPr>
                <p:cNvPr id="496" name="Freeform 21"/>
                <p:cNvSpPr>
                  <a:spLocks noChangeAspect="1"/>
                </p:cNvSpPr>
                <p:nvPr/>
              </p:nvSpPr>
              <p:spPr bwMode="auto">
                <a:xfrm>
                  <a:off x="1230" y="1652"/>
                  <a:ext cx="934" cy="538"/>
                </a:xfrm>
                <a:custGeom>
                  <a:avLst/>
                  <a:gdLst>
                    <a:gd name="T0" fmla="*/ 796 w 957"/>
                    <a:gd name="T1" fmla="*/ 98 h 478"/>
                    <a:gd name="T2" fmla="*/ 755 w 957"/>
                    <a:gd name="T3" fmla="*/ 190 h 478"/>
                    <a:gd name="T4" fmla="*/ 666 w 957"/>
                    <a:gd name="T5" fmla="*/ 259 h 478"/>
                    <a:gd name="T6" fmla="*/ 606 w 957"/>
                    <a:gd name="T7" fmla="*/ 329 h 478"/>
                    <a:gd name="T8" fmla="*/ 595 w 957"/>
                    <a:gd name="T9" fmla="*/ 259 h 478"/>
                    <a:gd name="T10" fmla="*/ 590 w 957"/>
                    <a:gd name="T11" fmla="*/ 150 h 478"/>
                    <a:gd name="T12" fmla="*/ 524 w 957"/>
                    <a:gd name="T13" fmla="*/ 69 h 478"/>
                    <a:gd name="T14" fmla="*/ 469 w 957"/>
                    <a:gd name="T15" fmla="*/ 0 h 478"/>
                    <a:gd name="T16" fmla="*/ 100 w 957"/>
                    <a:gd name="T17" fmla="*/ 54 h 478"/>
                    <a:gd name="T18" fmla="*/ 96 w 957"/>
                    <a:gd name="T19" fmla="*/ 69 h 478"/>
                    <a:gd name="T20" fmla="*/ 76 w 957"/>
                    <a:gd name="T21" fmla="*/ 54 h 478"/>
                    <a:gd name="T22" fmla="*/ 64 w 957"/>
                    <a:gd name="T23" fmla="*/ 125 h 478"/>
                    <a:gd name="T24" fmla="*/ 41 w 957"/>
                    <a:gd name="T25" fmla="*/ 231 h 478"/>
                    <a:gd name="T26" fmla="*/ 0 w 957"/>
                    <a:gd name="T27" fmla="*/ 422 h 478"/>
                    <a:gd name="T28" fmla="*/ 0 w 957"/>
                    <a:gd name="T29" fmla="*/ 519 h 478"/>
                    <a:gd name="T30" fmla="*/ 6 w 957"/>
                    <a:gd name="T31" fmla="*/ 533 h 478"/>
                    <a:gd name="T32" fmla="*/ 6 w 957"/>
                    <a:gd name="T33" fmla="*/ 670 h 478"/>
                    <a:gd name="T34" fmla="*/ 76 w 957"/>
                    <a:gd name="T35" fmla="*/ 765 h 478"/>
                    <a:gd name="T36" fmla="*/ 167 w 957"/>
                    <a:gd name="T37" fmla="*/ 795 h 478"/>
                    <a:gd name="T38" fmla="*/ 222 w 957"/>
                    <a:gd name="T39" fmla="*/ 931 h 478"/>
                    <a:gd name="T40" fmla="*/ 272 w 957"/>
                    <a:gd name="T41" fmla="*/ 1038 h 478"/>
                    <a:gd name="T42" fmla="*/ 293 w 957"/>
                    <a:gd name="T43" fmla="*/ 998 h 478"/>
                    <a:gd name="T44" fmla="*/ 318 w 957"/>
                    <a:gd name="T45" fmla="*/ 945 h 478"/>
                    <a:gd name="T46" fmla="*/ 329 w 957"/>
                    <a:gd name="T47" fmla="*/ 945 h 478"/>
                    <a:gd name="T48" fmla="*/ 359 w 957"/>
                    <a:gd name="T49" fmla="*/ 890 h 478"/>
                    <a:gd name="T50" fmla="*/ 394 w 957"/>
                    <a:gd name="T51" fmla="*/ 906 h 478"/>
                    <a:gd name="T52" fmla="*/ 419 w 957"/>
                    <a:gd name="T53" fmla="*/ 931 h 478"/>
                    <a:gd name="T54" fmla="*/ 419 w 957"/>
                    <a:gd name="T55" fmla="*/ 877 h 478"/>
                    <a:gd name="T56" fmla="*/ 444 w 957"/>
                    <a:gd name="T57" fmla="*/ 861 h 478"/>
                    <a:gd name="T58" fmla="*/ 464 w 957"/>
                    <a:gd name="T59" fmla="*/ 861 h 478"/>
                    <a:gd name="T60" fmla="*/ 479 w 957"/>
                    <a:gd name="T61" fmla="*/ 890 h 478"/>
                    <a:gd name="T62" fmla="*/ 509 w 957"/>
                    <a:gd name="T63" fmla="*/ 985 h 478"/>
                    <a:gd name="T64" fmla="*/ 520 w 957"/>
                    <a:gd name="T65" fmla="*/ 1023 h 478"/>
                    <a:gd name="T66" fmla="*/ 530 w 957"/>
                    <a:gd name="T67" fmla="*/ 1094 h 478"/>
                    <a:gd name="T68" fmla="*/ 545 w 957"/>
                    <a:gd name="T69" fmla="*/ 972 h 478"/>
                    <a:gd name="T70" fmla="*/ 545 w 957"/>
                    <a:gd name="T71" fmla="*/ 821 h 478"/>
                    <a:gd name="T72" fmla="*/ 560 w 957"/>
                    <a:gd name="T73" fmla="*/ 765 h 478"/>
                    <a:gd name="T74" fmla="*/ 611 w 957"/>
                    <a:gd name="T75" fmla="*/ 670 h 478"/>
                    <a:gd name="T76" fmla="*/ 621 w 957"/>
                    <a:gd name="T77" fmla="*/ 629 h 478"/>
                    <a:gd name="T78" fmla="*/ 630 w 957"/>
                    <a:gd name="T79" fmla="*/ 602 h 478"/>
                    <a:gd name="T80" fmla="*/ 641 w 957"/>
                    <a:gd name="T81" fmla="*/ 576 h 478"/>
                    <a:gd name="T82" fmla="*/ 641 w 957"/>
                    <a:gd name="T83" fmla="*/ 562 h 478"/>
                    <a:gd name="T84" fmla="*/ 636 w 957"/>
                    <a:gd name="T85" fmla="*/ 491 h 478"/>
                    <a:gd name="T86" fmla="*/ 641 w 957"/>
                    <a:gd name="T87" fmla="*/ 476 h 478"/>
                    <a:gd name="T88" fmla="*/ 651 w 957"/>
                    <a:gd name="T89" fmla="*/ 491 h 478"/>
                    <a:gd name="T90" fmla="*/ 646 w 957"/>
                    <a:gd name="T91" fmla="*/ 533 h 478"/>
                    <a:gd name="T92" fmla="*/ 661 w 957"/>
                    <a:gd name="T93" fmla="*/ 436 h 478"/>
                    <a:gd name="T94" fmla="*/ 686 w 957"/>
                    <a:gd name="T95" fmla="*/ 407 h 478"/>
                    <a:gd name="T96" fmla="*/ 726 w 957"/>
                    <a:gd name="T97" fmla="*/ 370 h 478"/>
                    <a:gd name="T98" fmla="*/ 741 w 957"/>
                    <a:gd name="T99" fmla="*/ 355 h 478"/>
                    <a:gd name="T100" fmla="*/ 741 w 957"/>
                    <a:gd name="T101" fmla="*/ 312 h 478"/>
                    <a:gd name="T102" fmla="*/ 776 w 957"/>
                    <a:gd name="T103" fmla="*/ 216 h 47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957" h="478">
                      <a:moveTo>
                        <a:pt x="957" y="89"/>
                      </a:moveTo>
                      <a:lnTo>
                        <a:pt x="951" y="83"/>
                      </a:lnTo>
                      <a:lnTo>
                        <a:pt x="951" y="71"/>
                      </a:lnTo>
                      <a:lnTo>
                        <a:pt x="957" y="48"/>
                      </a:lnTo>
                      <a:lnTo>
                        <a:pt x="945" y="42"/>
                      </a:lnTo>
                      <a:lnTo>
                        <a:pt x="939" y="42"/>
                      </a:lnTo>
                      <a:lnTo>
                        <a:pt x="921" y="54"/>
                      </a:lnTo>
                      <a:lnTo>
                        <a:pt x="909" y="66"/>
                      </a:lnTo>
                      <a:lnTo>
                        <a:pt x="897" y="83"/>
                      </a:lnTo>
                      <a:lnTo>
                        <a:pt x="885" y="89"/>
                      </a:lnTo>
                      <a:lnTo>
                        <a:pt x="855" y="89"/>
                      </a:lnTo>
                      <a:lnTo>
                        <a:pt x="825" y="89"/>
                      </a:lnTo>
                      <a:lnTo>
                        <a:pt x="808" y="101"/>
                      </a:lnTo>
                      <a:lnTo>
                        <a:pt x="790" y="113"/>
                      </a:lnTo>
                      <a:lnTo>
                        <a:pt x="772" y="113"/>
                      </a:lnTo>
                      <a:lnTo>
                        <a:pt x="754" y="119"/>
                      </a:lnTo>
                      <a:lnTo>
                        <a:pt x="754" y="131"/>
                      </a:lnTo>
                      <a:lnTo>
                        <a:pt x="736" y="137"/>
                      </a:lnTo>
                      <a:lnTo>
                        <a:pt x="718" y="143"/>
                      </a:lnTo>
                      <a:lnTo>
                        <a:pt x="700" y="149"/>
                      </a:lnTo>
                      <a:lnTo>
                        <a:pt x="682" y="155"/>
                      </a:lnTo>
                      <a:lnTo>
                        <a:pt x="682" y="143"/>
                      </a:lnTo>
                      <a:lnTo>
                        <a:pt x="700" y="125"/>
                      </a:lnTo>
                      <a:lnTo>
                        <a:pt x="706" y="113"/>
                      </a:lnTo>
                      <a:lnTo>
                        <a:pt x="712" y="95"/>
                      </a:lnTo>
                      <a:lnTo>
                        <a:pt x="712" y="83"/>
                      </a:lnTo>
                      <a:lnTo>
                        <a:pt x="700" y="71"/>
                      </a:lnTo>
                      <a:lnTo>
                        <a:pt x="700" y="66"/>
                      </a:lnTo>
                      <a:lnTo>
                        <a:pt x="694" y="60"/>
                      </a:lnTo>
                      <a:lnTo>
                        <a:pt x="682" y="48"/>
                      </a:lnTo>
                      <a:lnTo>
                        <a:pt x="670" y="42"/>
                      </a:lnTo>
                      <a:lnTo>
                        <a:pt x="640" y="24"/>
                      </a:lnTo>
                      <a:lnTo>
                        <a:pt x="622" y="30"/>
                      </a:lnTo>
                      <a:lnTo>
                        <a:pt x="610" y="24"/>
                      </a:lnTo>
                      <a:lnTo>
                        <a:pt x="592" y="30"/>
                      </a:lnTo>
                      <a:lnTo>
                        <a:pt x="574" y="18"/>
                      </a:lnTo>
                      <a:lnTo>
                        <a:pt x="556" y="12"/>
                      </a:lnTo>
                      <a:lnTo>
                        <a:pt x="556" y="0"/>
                      </a:lnTo>
                      <a:lnTo>
                        <a:pt x="550" y="12"/>
                      </a:lnTo>
                      <a:lnTo>
                        <a:pt x="365" y="12"/>
                      </a:lnTo>
                      <a:lnTo>
                        <a:pt x="335" y="12"/>
                      </a:lnTo>
                      <a:lnTo>
                        <a:pt x="126" y="12"/>
                      </a:lnTo>
                      <a:lnTo>
                        <a:pt x="120" y="24"/>
                      </a:lnTo>
                      <a:lnTo>
                        <a:pt x="114" y="42"/>
                      </a:lnTo>
                      <a:lnTo>
                        <a:pt x="102" y="48"/>
                      </a:lnTo>
                      <a:lnTo>
                        <a:pt x="102" y="42"/>
                      </a:lnTo>
                      <a:lnTo>
                        <a:pt x="102" y="48"/>
                      </a:lnTo>
                      <a:lnTo>
                        <a:pt x="114" y="30"/>
                      </a:lnTo>
                      <a:lnTo>
                        <a:pt x="102" y="42"/>
                      </a:lnTo>
                      <a:lnTo>
                        <a:pt x="108" y="36"/>
                      </a:lnTo>
                      <a:lnTo>
                        <a:pt x="114" y="30"/>
                      </a:lnTo>
                      <a:lnTo>
                        <a:pt x="90" y="24"/>
                      </a:lnTo>
                      <a:lnTo>
                        <a:pt x="84" y="48"/>
                      </a:lnTo>
                      <a:lnTo>
                        <a:pt x="78" y="54"/>
                      </a:lnTo>
                      <a:lnTo>
                        <a:pt x="78" y="60"/>
                      </a:lnTo>
                      <a:lnTo>
                        <a:pt x="78" y="54"/>
                      </a:lnTo>
                      <a:lnTo>
                        <a:pt x="72" y="60"/>
                      </a:lnTo>
                      <a:lnTo>
                        <a:pt x="84" y="66"/>
                      </a:lnTo>
                      <a:lnTo>
                        <a:pt x="72" y="66"/>
                      </a:lnTo>
                      <a:lnTo>
                        <a:pt x="66" y="71"/>
                      </a:lnTo>
                      <a:lnTo>
                        <a:pt x="48" y="101"/>
                      </a:lnTo>
                      <a:lnTo>
                        <a:pt x="30" y="125"/>
                      </a:lnTo>
                      <a:lnTo>
                        <a:pt x="24" y="143"/>
                      </a:lnTo>
                      <a:lnTo>
                        <a:pt x="18" y="155"/>
                      </a:lnTo>
                      <a:lnTo>
                        <a:pt x="0" y="179"/>
                      </a:lnTo>
                      <a:lnTo>
                        <a:pt x="0" y="185"/>
                      </a:lnTo>
                      <a:lnTo>
                        <a:pt x="0" y="197"/>
                      </a:lnTo>
                      <a:lnTo>
                        <a:pt x="0" y="209"/>
                      </a:lnTo>
                      <a:lnTo>
                        <a:pt x="6" y="227"/>
                      </a:lnTo>
                      <a:lnTo>
                        <a:pt x="0" y="221"/>
                      </a:lnTo>
                      <a:lnTo>
                        <a:pt x="0" y="227"/>
                      </a:lnTo>
                      <a:lnTo>
                        <a:pt x="6" y="227"/>
                      </a:lnTo>
                      <a:lnTo>
                        <a:pt x="12" y="227"/>
                      </a:lnTo>
                      <a:lnTo>
                        <a:pt x="12" y="233"/>
                      </a:lnTo>
                      <a:lnTo>
                        <a:pt x="6" y="233"/>
                      </a:lnTo>
                      <a:lnTo>
                        <a:pt x="6" y="245"/>
                      </a:lnTo>
                      <a:lnTo>
                        <a:pt x="6" y="251"/>
                      </a:lnTo>
                      <a:lnTo>
                        <a:pt x="6" y="263"/>
                      </a:lnTo>
                      <a:lnTo>
                        <a:pt x="12" y="275"/>
                      </a:lnTo>
                      <a:lnTo>
                        <a:pt x="6" y="293"/>
                      </a:lnTo>
                      <a:lnTo>
                        <a:pt x="18" y="293"/>
                      </a:lnTo>
                      <a:lnTo>
                        <a:pt x="36" y="305"/>
                      </a:lnTo>
                      <a:lnTo>
                        <a:pt x="54" y="317"/>
                      </a:lnTo>
                      <a:lnTo>
                        <a:pt x="54" y="335"/>
                      </a:lnTo>
                      <a:lnTo>
                        <a:pt x="90" y="335"/>
                      </a:lnTo>
                      <a:lnTo>
                        <a:pt x="108" y="341"/>
                      </a:lnTo>
                      <a:lnTo>
                        <a:pt x="120" y="347"/>
                      </a:lnTo>
                      <a:lnTo>
                        <a:pt x="144" y="359"/>
                      </a:lnTo>
                      <a:lnTo>
                        <a:pt x="191" y="359"/>
                      </a:lnTo>
                      <a:lnTo>
                        <a:pt x="197" y="347"/>
                      </a:lnTo>
                      <a:lnTo>
                        <a:pt x="227" y="347"/>
                      </a:lnTo>
                      <a:lnTo>
                        <a:pt x="239" y="371"/>
                      </a:lnTo>
                      <a:lnTo>
                        <a:pt x="245" y="389"/>
                      </a:lnTo>
                      <a:lnTo>
                        <a:pt x="257" y="395"/>
                      </a:lnTo>
                      <a:lnTo>
                        <a:pt x="263" y="407"/>
                      </a:lnTo>
                      <a:lnTo>
                        <a:pt x="275" y="389"/>
                      </a:lnTo>
                      <a:lnTo>
                        <a:pt x="299" y="395"/>
                      </a:lnTo>
                      <a:lnTo>
                        <a:pt x="305" y="413"/>
                      </a:lnTo>
                      <a:lnTo>
                        <a:pt x="317" y="430"/>
                      </a:lnTo>
                      <a:lnTo>
                        <a:pt x="323" y="454"/>
                      </a:lnTo>
                      <a:lnTo>
                        <a:pt x="335" y="460"/>
                      </a:lnTo>
                      <a:lnTo>
                        <a:pt x="353" y="466"/>
                      </a:lnTo>
                      <a:lnTo>
                        <a:pt x="353" y="442"/>
                      </a:lnTo>
                      <a:lnTo>
                        <a:pt x="347" y="436"/>
                      </a:lnTo>
                      <a:lnTo>
                        <a:pt x="353" y="436"/>
                      </a:lnTo>
                      <a:lnTo>
                        <a:pt x="359" y="430"/>
                      </a:lnTo>
                      <a:lnTo>
                        <a:pt x="365" y="425"/>
                      </a:lnTo>
                      <a:lnTo>
                        <a:pt x="371" y="419"/>
                      </a:lnTo>
                      <a:lnTo>
                        <a:pt x="377" y="413"/>
                      </a:lnTo>
                      <a:lnTo>
                        <a:pt x="383" y="413"/>
                      </a:lnTo>
                      <a:lnTo>
                        <a:pt x="389" y="413"/>
                      </a:lnTo>
                      <a:lnTo>
                        <a:pt x="407" y="395"/>
                      </a:lnTo>
                      <a:lnTo>
                        <a:pt x="407" y="389"/>
                      </a:lnTo>
                      <a:lnTo>
                        <a:pt x="413" y="395"/>
                      </a:lnTo>
                      <a:lnTo>
                        <a:pt x="425" y="389"/>
                      </a:lnTo>
                      <a:lnTo>
                        <a:pt x="443" y="389"/>
                      </a:lnTo>
                      <a:lnTo>
                        <a:pt x="455" y="389"/>
                      </a:lnTo>
                      <a:lnTo>
                        <a:pt x="461" y="389"/>
                      </a:lnTo>
                      <a:lnTo>
                        <a:pt x="467" y="395"/>
                      </a:lnTo>
                      <a:lnTo>
                        <a:pt x="479" y="401"/>
                      </a:lnTo>
                      <a:lnTo>
                        <a:pt x="491" y="401"/>
                      </a:lnTo>
                      <a:lnTo>
                        <a:pt x="485" y="395"/>
                      </a:lnTo>
                      <a:lnTo>
                        <a:pt x="502" y="401"/>
                      </a:lnTo>
                      <a:lnTo>
                        <a:pt x="497" y="407"/>
                      </a:lnTo>
                      <a:lnTo>
                        <a:pt x="502" y="401"/>
                      </a:lnTo>
                      <a:lnTo>
                        <a:pt x="497" y="389"/>
                      </a:lnTo>
                      <a:lnTo>
                        <a:pt x="502" y="389"/>
                      </a:lnTo>
                      <a:lnTo>
                        <a:pt x="497" y="383"/>
                      </a:lnTo>
                      <a:lnTo>
                        <a:pt x="485" y="383"/>
                      </a:lnTo>
                      <a:lnTo>
                        <a:pt x="497" y="383"/>
                      </a:lnTo>
                      <a:lnTo>
                        <a:pt x="526" y="377"/>
                      </a:lnTo>
                      <a:lnTo>
                        <a:pt x="532" y="371"/>
                      </a:lnTo>
                      <a:lnTo>
                        <a:pt x="526" y="377"/>
                      </a:lnTo>
                      <a:lnTo>
                        <a:pt x="538" y="377"/>
                      </a:lnTo>
                      <a:lnTo>
                        <a:pt x="544" y="377"/>
                      </a:lnTo>
                      <a:lnTo>
                        <a:pt x="556" y="377"/>
                      </a:lnTo>
                      <a:lnTo>
                        <a:pt x="550" y="377"/>
                      </a:lnTo>
                      <a:lnTo>
                        <a:pt x="562" y="377"/>
                      </a:lnTo>
                      <a:lnTo>
                        <a:pt x="568" y="377"/>
                      </a:lnTo>
                      <a:lnTo>
                        <a:pt x="568" y="383"/>
                      </a:lnTo>
                      <a:lnTo>
                        <a:pt x="568" y="389"/>
                      </a:lnTo>
                      <a:lnTo>
                        <a:pt x="592" y="383"/>
                      </a:lnTo>
                      <a:lnTo>
                        <a:pt x="610" y="407"/>
                      </a:lnTo>
                      <a:lnTo>
                        <a:pt x="604" y="430"/>
                      </a:lnTo>
                      <a:lnTo>
                        <a:pt x="610" y="430"/>
                      </a:lnTo>
                      <a:lnTo>
                        <a:pt x="610" y="425"/>
                      </a:lnTo>
                      <a:lnTo>
                        <a:pt x="610" y="436"/>
                      </a:lnTo>
                      <a:lnTo>
                        <a:pt x="610" y="448"/>
                      </a:lnTo>
                      <a:lnTo>
                        <a:pt x="616" y="448"/>
                      </a:lnTo>
                      <a:lnTo>
                        <a:pt x="616" y="454"/>
                      </a:lnTo>
                      <a:lnTo>
                        <a:pt x="616" y="448"/>
                      </a:lnTo>
                      <a:lnTo>
                        <a:pt x="616" y="454"/>
                      </a:lnTo>
                      <a:lnTo>
                        <a:pt x="616" y="466"/>
                      </a:lnTo>
                      <a:lnTo>
                        <a:pt x="628" y="478"/>
                      </a:lnTo>
                      <a:lnTo>
                        <a:pt x="640" y="478"/>
                      </a:lnTo>
                      <a:lnTo>
                        <a:pt x="646" y="460"/>
                      </a:lnTo>
                      <a:lnTo>
                        <a:pt x="646" y="448"/>
                      </a:lnTo>
                      <a:lnTo>
                        <a:pt x="640" y="413"/>
                      </a:lnTo>
                      <a:lnTo>
                        <a:pt x="646" y="425"/>
                      </a:lnTo>
                      <a:lnTo>
                        <a:pt x="646" y="413"/>
                      </a:lnTo>
                      <a:lnTo>
                        <a:pt x="640" y="395"/>
                      </a:lnTo>
                      <a:lnTo>
                        <a:pt x="640" y="377"/>
                      </a:lnTo>
                      <a:lnTo>
                        <a:pt x="640" y="365"/>
                      </a:lnTo>
                      <a:lnTo>
                        <a:pt x="646" y="359"/>
                      </a:lnTo>
                      <a:lnTo>
                        <a:pt x="652" y="347"/>
                      </a:lnTo>
                      <a:lnTo>
                        <a:pt x="658" y="341"/>
                      </a:lnTo>
                      <a:lnTo>
                        <a:pt x="658" y="335"/>
                      </a:lnTo>
                      <a:lnTo>
                        <a:pt x="664" y="335"/>
                      </a:lnTo>
                      <a:lnTo>
                        <a:pt x="688" y="317"/>
                      </a:lnTo>
                      <a:lnTo>
                        <a:pt x="706" y="305"/>
                      </a:lnTo>
                      <a:lnTo>
                        <a:pt x="712" y="305"/>
                      </a:lnTo>
                      <a:lnTo>
                        <a:pt x="724" y="293"/>
                      </a:lnTo>
                      <a:lnTo>
                        <a:pt x="748" y="287"/>
                      </a:lnTo>
                      <a:lnTo>
                        <a:pt x="736" y="281"/>
                      </a:lnTo>
                      <a:lnTo>
                        <a:pt x="742" y="281"/>
                      </a:lnTo>
                      <a:lnTo>
                        <a:pt x="748" y="281"/>
                      </a:lnTo>
                      <a:lnTo>
                        <a:pt x="736" y="275"/>
                      </a:lnTo>
                      <a:lnTo>
                        <a:pt x="754" y="275"/>
                      </a:lnTo>
                      <a:lnTo>
                        <a:pt x="760" y="269"/>
                      </a:lnTo>
                      <a:lnTo>
                        <a:pt x="754" y="269"/>
                      </a:lnTo>
                      <a:lnTo>
                        <a:pt x="754" y="263"/>
                      </a:lnTo>
                      <a:lnTo>
                        <a:pt x="748" y="263"/>
                      </a:lnTo>
                      <a:lnTo>
                        <a:pt x="754" y="263"/>
                      </a:lnTo>
                      <a:lnTo>
                        <a:pt x="760" y="263"/>
                      </a:lnTo>
                      <a:lnTo>
                        <a:pt x="760" y="251"/>
                      </a:lnTo>
                      <a:lnTo>
                        <a:pt x="766" y="269"/>
                      </a:lnTo>
                      <a:lnTo>
                        <a:pt x="760" y="245"/>
                      </a:lnTo>
                      <a:lnTo>
                        <a:pt x="754" y="245"/>
                      </a:lnTo>
                      <a:lnTo>
                        <a:pt x="748" y="239"/>
                      </a:lnTo>
                      <a:lnTo>
                        <a:pt x="760" y="245"/>
                      </a:lnTo>
                      <a:lnTo>
                        <a:pt x="754" y="233"/>
                      </a:lnTo>
                      <a:lnTo>
                        <a:pt x="760" y="239"/>
                      </a:lnTo>
                      <a:lnTo>
                        <a:pt x="754" y="221"/>
                      </a:lnTo>
                      <a:lnTo>
                        <a:pt x="760" y="233"/>
                      </a:lnTo>
                      <a:lnTo>
                        <a:pt x="754" y="215"/>
                      </a:lnTo>
                      <a:lnTo>
                        <a:pt x="748" y="215"/>
                      </a:lnTo>
                      <a:lnTo>
                        <a:pt x="754" y="209"/>
                      </a:lnTo>
                      <a:lnTo>
                        <a:pt x="754" y="215"/>
                      </a:lnTo>
                      <a:lnTo>
                        <a:pt x="766" y="221"/>
                      </a:lnTo>
                      <a:lnTo>
                        <a:pt x="760" y="209"/>
                      </a:lnTo>
                      <a:lnTo>
                        <a:pt x="766" y="221"/>
                      </a:lnTo>
                      <a:lnTo>
                        <a:pt x="766" y="203"/>
                      </a:lnTo>
                      <a:lnTo>
                        <a:pt x="778" y="197"/>
                      </a:lnTo>
                      <a:lnTo>
                        <a:pt x="772" y="209"/>
                      </a:lnTo>
                      <a:lnTo>
                        <a:pt x="772" y="215"/>
                      </a:lnTo>
                      <a:lnTo>
                        <a:pt x="766" y="215"/>
                      </a:lnTo>
                      <a:lnTo>
                        <a:pt x="772" y="221"/>
                      </a:lnTo>
                      <a:lnTo>
                        <a:pt x="772" y="227"/>
                      </a:lnTo>
                      <a:lnTo>
                        <a:pt x="766" y="233"/>
                      </a:lnTo>
                      <a:lnTo>
                        <a:pt x="766" y="239"/>
                      </a:lnTo>
                      <a:lnTo>
                        <a:pt x="784" y="215"/>
                      </a:lnTo>
                      <a:lnTo>
                        <a:pt x="784" y="197"/>
                      </a:lnTo>
                      <a:lnTo>
                        <a:pt x="796" y="185"/>
                      </a:lnTo>
                      <a:lnTo>
                        <a:pt x="784" y="191"/>
                      </a:lnTo>
                      <a:lnTo>
                        <a:pt x="790" y="203"/>
                      </a:lnTo>
                      <a:lnTo>
                        <a:pt x="790" y="209"/>
                      </a:lnTo>
                      <a:lnTo>
                        <a:pt x="808" y="185"/>
                      </a:lnTo>
                      <a:lnTo>
                        <a:pt x="808" y="191"/>
                      </a:lnTo>
                      <a:lnTo>
                        <a:pt x="814" y="179"/>
                      </a:lnTo>
                      <a:lnTo>
                        <a:pt x="820" y="161"/>
                      </a:lnTo>
                      <a:lnTo>
                        <a:pt x="820" y="167"/>
                      </a:lnTo>
                      <a:lnTo>
                        <a:pt x="825" y="167"/>
                      </a:lnTo>
                      <a:lnTo>
                        <a:pt x="843" y="161"/>
                      </a:lnTo>
                      <a:lnTo>
                        <a:pt x="861" y="161"/>
                      </a:lnTo>
                      <a:lnTo>
                        <a:pt x="867" y="155"/>
                      </a:lnTo>
                      <a:lnTo>
                        <a:pt x="873" y="155"/>
                      </a:lnTo>
                      <a:lnTo>
                        <a:pt x="879" y="155"/>
                      </a:lnTo>
                      <a:lnTo>
                        <a:pt x="891" y="155"/>
                      </a:lnTo>
                      <a:lnTo>
                        <a:pt x="885" y="143"/>
                      </a:lnTo>
                      <a:lnTo>
                        <a:pt x="891" y="149"/>
                      </a:lnTo>
                      <a:lnTo>
                        <a:pt x="879" y="149"/>
                      </a:lnTo>
                      <a:lnTo>
                        <a:pt x="879" y="137"/>
                      </a:lnTo>
                      <a:lnTo>
                        <a:pt x="879" y="131"/>
                      </a:lnTo>
                      <a:lnTo>
                        <a:pt x="903" y="113"/>
                      </a:lnTo>
                      <a:lnTo>
                        <a:pt x="903" y="107"/>
                      </a:lnTo>
                      <a:lnTo>
                        <a:pt x="909" y="107"/>
                      </a:lnTo>
                      <a:lnTo>
                        <a:pt x="921" y="95"/>
                      </a:lnTo>
                      <a:lnTo>
                        <a:pt x="921" y="101"/>
                      </a:lnTo>
                      <a:lnTo>
                        <a:pt x="927" y="95"/>
                      </a:lnTo>
                      <a:lnTo>
                        <a:pt x="933" y="101"/>
                      </a:lnTo>
                      <a:lnTo>
                        <a:pt x="957" y="89"/>
                      </a:lnTo>
                      <a:close/>
                    </a:path>
                  </a:pathLst>
                </a:custGeom>
                <a:solidFill>
                  <a:srgbClr val="21ACB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7" name="Freeform 22"/>
                <p:cNvSpPr>
                  <a:spLocks noChangeAspect="1"/>
                </p:cNvSpPr>
                <p:nvPr/>
              </p:nvSpPr>
              <p:spPr bwMode="auto">
                <a:xfrm>
                  <a:off x="851" y="1207"/>
                  <a:ext cx="595" cy="330"/>
                </a:xfrm>
                <a:custGeom>
                  <a:avLst/>
                  <a:gdLst>
                    <a:gd name="T0" fmla="*/ 413 w 610"/>
                    <a:gd name="T1" fmla="*/ 589 h 293"/>
                    <a:gd name="T2" fmla="*/ 387 w 610"/>
                    <a:gd name="T3" fmla="*/ 494 h 293"/>
                    <a:gd name="T4" fmla="*/ 382 w 610"/>
                    <a:gd name="T5" fmla="*/ 439 h 293"/>
                    <a:gd name="T6" fmla="*/ 413 w 610"/>
                    <a:gd name="T7" fmla="*/ 303 h 293"/>
                    <a:gd name="T8" fmla="*/ 493 w 610"/>
                    <a:gd name="T9" fmla="*/ 112 h 293"/>
                    <a:gd name="T10" fmla="*/ 443 w 610"/>
                    <a:gd name="T11" fmla="*/ 42 h 293"/>
                    <a:gd name="T12" fmla="*/ 393 w 610"/>
                    <a:gd name="T13" fmla="*/ 14 h 293"/>
                    <a:gd name="T14" fmla="*/ 377 w 610"/>
                    <a:gd name="T15" fmla="*/ 0 h 293"/>
                    <a:gd name="T16" fmla="*/ 332 w 610"/>
                    <a:gd name="T17" fmla="*/ 29 h 293"/>
                    <a:gd name="T18" fmla="*/ 277 w 610"/>
                    <a:gd name="T19" fmla="*/ 69 h 293"/>
                    <a:gd name="T20" fmla="*/ 226 w 610"/>
                    <a:gd name="T21" fmla="*/ 150 h 293"/>
                    <a:gd name="T22" fmla="*/ 246 w 610"/>
                    <a:gd name="T23" fmla="*/ 194 h 293"/>
                    <a:gd name="T24" fmla="*/ 231 w 610"/>
                    <a:gd name="T25" fmla="*/ 205 h 293"/>
                    <a:gd name="T26" fmla="*/ 181 w 610"/>
                    <a:gd name="T27" fmla="*/ 205 h 293"/>
                    <a:gd name="T28" fmla="*/ 140 w 610"/>
                    <a:gd name="T29" fmla="*/ 259 h 293"/>
                    <a:gd name="T30" fmla="*/ 202 w 610"/>
                    <a:gd name="T31" fmla="*/ 259 h 293"/>
                    <a:gd name="T32" fmla="*/ 140 w 610"/>
                    <a:gd name="T33" fmla="*/ 329 h 293"/>
                    <a:gd name="T34" fmla="*/ 127 w 610"/>
                    <a:gd name="T35" fmla="*/ 342 h 293"/>
                    <a:gd name="T36" fmla="*/ 91 w 610"/>
                    <a:gd name="T37" fmla="*/ 384 h 293"/>
                    <a:gd name="T38" fmla="*/ 91 w 610"/>
                    <a:gd name="T39" fmla="*/ 412 h 293"/>
                    <a:gd name="T40" fmla="*/ 99 w 610"/>
                    <a:gd name="T41" fmla="*/ 425 h 293"/>
                    <a:gd name="T42" fmla="*/ 82 w 610"/>
                    <a:gd name="T43" fmla="*/ 469 h 293"/>
                    <a:gd name="T44" fmla="*/ 95 w 610"/>
                    <a:gd name="T45" fmla="*/ 480 h 293"/>
                    <a:gd name="T46" fmla="*/ 105 w 610"/>
                    <a:gd name="T47" fmla="*/ 494 h 293"/>
                    <a:gd name="T48" fmla="*/ 131 w 610"/>
                    <a:gd name="T49" fmla="*/ 494 h 293"/>
                    <a:gd name="T50" fmla="*/ 127 w 610"/>
                    <a:gd name="T51" fmla="*/ 534 h 293"/>
                    <a:gd name="T52" fmla="*/ 111 w 610"/>
                    <a:gd name="T53" fmla="*/ 563 h 293"/>
                    <a:gd name="T54" fmla="*/ 53 w 610"/>
                    <a:gd name="T55" fmla="*/ 633 h 293"/>
                    <a:gd name="T56" fmla="*/ 0 w 610"/>
                    <a:gd name="T57" fmla="*/ 675 h 293"/>
                    <a:gd name="T58" fmla="*/ 18 w 610"/>
                    <a:gd name="T59" fmla="*/ 660 h 293"/>
                    <a:gd name="T60" fmla="*/ 53 w 610"/>
                    <a:gd name="T61" fmla="*/ 633 h 293"/>
                    <a:gd name="T62" fmla="*/ 82 w 610"/>
                    <a:gd name="T63" fmla="*/ 617 h 293"/>
                    <a:gd name="T64" fmla="*/ 187 w 610"/>
                    <a:gd name="T65" fmla="*/ 508 h 293"/>
                    <a:gd name="T66" fmla="*/ 216 w 610"/>
                    <a:gd name="T67" fmla="*/ 439 h 293"/>
                    <a:gd name="T68" fmla="*/ 266 w 610"/>
                    <a:gd name="T69" fmla="*/ 399 h 293"/>
                    <a:gd name="T70" fmla="*/ 221 w 610"/>
                    <a:gd name="T71" fmla="*/ 469 h 293"/>
                    <a:gd name="T72" fmla="*/ 241 w 610"/>
                    <a:gd name="T73" fmla="*/ 469 h 293"/>
                    <a:gd name="T74" fmla="*/ 246 w 610"/>
                    <a:gd name="T75" fmla="*/ 454 h 293"/>
                    <a:gd name="T76" fmla="*/ 277 w 610"/>
                    <a:gd name="T77" fmla="*/ 439 h 293"/>
                    <a:gd name="T78" fmla="*/ 282 w 610"/>
                    <a:gd name="T79" fmla="*/ 412 h 293"/>
                    <a:gd name="T80" fmla="*/ 291 w 610"/>
                    <a:gd name="T81" fmla="*/ 412 h 293"/>
                    <a:gd name="T82" fmla="*/ 301 w 610"/>
                    <a:gd name="T83" fmla="*/ 425 h 293"/>
                    <a:gd name="T84" fmla="*/ 306 w 610"/>
                    <a:gd name="T85" fmla="*/ 439 h 293"/>
                    <a:gd name="T86" fmla="*/ 332 w 610"/>
                    <a:gd name="T87" fmla="*/ 454 h 293"/>
                    <a:gd name="T88" fmla="*/ 372 w 610"/>
                    <a:gd name="T89" fmla="*/ 469 h 293"/>
                    <a:gd name="T90" fmla="*/ 372 w 610"/>
                    <a:gd name="T91" fmla="*/ 494 h 293"/>
                    <a:gd name="T92" fmla="*/ 387 w 610"/>
                    <a:gd name="T93" fmla="*/ 508 h 293"/>
                    <a:gd name="T94" fmla="*/ 393 w 610"/>
                    <a:gd name="T95" fmla="*/ 521 h 293"/>
                    <a:gd name="T96" fmla="*/ 407 w 610"/>
                    <a:gd name="T97" fmla="*/ 534 h 293"/>
                    <a:gd name="T98" fmla="*/ 417 w 610"/>
                    <a:gd name="T99" fmla="*/ 548 h 293"/>
                    <a:gd name="T100" fmla="*/ 407 w 610"/>
                    <a:gd name="T101" fmla="*/ 563 h 293"/>
                    <a:gd name="T102" fmla="*/ 413 w 610"/>
                    <a:gd name="T103" fmla="*/ 617 h 293"/>
                    <a:gd name="T104" fmla="*/ 417 w 610"/>
                    <a:gd name="T105" fmla="*/ 617 h 293"/>
                    <a:gd name="T106" fmla="*/ 407 w 610"/>
                    <a:gd name="T107" fmla="*/ 660 h 293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610" h="293">
                      <a:moveTo>
                        <a:pt x="497" y="287"/>
                      </a:moveTo>
                      <a:lnTo>
                        <a:pt x="509" y="275"/>
                      </a:lnTo>
                      <a:lnTo>
                        <a:pt x="497" y="263"/>
                      </a:lnTo>
                      <a:lnTo>
                        <a:pt x="491" y="257"/>
                      </a:lnTo>
                      <a:lnTo>
                        <a:pt x="497" y="221"/>
                      </a:lnTo>
                      <a:lnTo>
                        <a:pt x="497" y="203"/>
                      </a:lnTo>
                      <a:lnTo>
                        <a:pt x="473" y="209"/>
                      </a:lnTo>
                      <a:lnTo>
                        <a:pt x="461" y="215"/>
                      </a:lnTo>
                      <a:lnTo>
                        <a:pt x="449" y="215"/>
                      </a:lnTo>
                      <a:lnTo>
                        <a:pt x="449" y="197"/>
                      </a:lnTo>
                      <a:lnTo>
                        <a:pt x="455" y="191"/>
                      </a:lnTo>
                      <a:lnTo>
                        <a:pt x="425" y="191"/>
                      </a:lnTo>
                      <a:lnTo>
                        <a:pt x="449" y="173"/>
                      </a:lnTo>
                      <a:lnTo>
                        <a:pt x="473" y="149"/>
                      </a:lnTo>
                      <a:lnTo>
                        <a:pt x="491" y="131"/>
                      </a:lnTo>
                      <a:lnTo>
                        <a:pt x="515" y="108"/>
                      </a:lnTo>
                      <a:lnTo>
                        <a:pt x="539" y="90"/>
                      </a:lnTo>
                      <a:lnTo>
                        <a:pt x="563" y="66"/>
                      </a:lnTo>
                      <a:lnTo>
                        <a:pt x="586" y="48"/>
                      </a:lnTo>
                      <a:lnTo>
                        <a:pt x="610" y="30"/>
                      </a:lnTo>
                      <a:lnTo>
                        <a:pt x="580" y="18"/>
                      </a:lnTo>
                      <a:lnTo>
                        <a:pt x="557" y="18"/>
                      </a:lnTo>
                      <a:lnTo>
                        <a:pt x="527" y="18"/>
                      </a:lnTo>
                      <a:lnTo>
                        <a:pt x="491" y="12"/>
                      </a:lnTo>
                      <a:lnTo>
                        <a:pt x="479" y="6"/>
                      </a:lnTo>
                      <a:lnTo>
                        <a:pt x="467" y="6"/>
                      </a:lnTo>
                      <a:lnTo>
                        <a:pt x="449" y="6"/>
                      </a:lnTo>
                      <a:lnTo>
                        <a:pt x="461" y="0"/>
                      </a:lnTo>
                      <a:lnTo>
                        <a:pt x="449" y="0"/>
                      </a:lnTo>
                      <a:lnTo>
                        <a:pt x="413" y="12"/>
                      </a:lnTo>
                      <a:lnTo>
                        <a:pt x="407" y="6"/>
                      </a:lnTo>
                      <a:lnTo>
                        <a:pt x="395" y="12"/>
                      </a:lnTo>
                      <a:lnTo>
                        <a:pt x="389" y="18"/>
                      </a:lnTo>
                      <a:lnTo>
                        <a:pt x="389" y="12"/>
                      </a:lnTo>
                      <a:lnTo>
                        <a:pt x="359" y="18"/>
                      </a:lnTo>
                      <a:lnTo>
                        <a:pt x="329" y="30"/>
                      </a:lnTo>
                      <a:lnTo>
                        <a:pt x="299" y="42"/>
                      </a:lnTo>
                      <a:lnTo>
                        <a:pt x="269" y="42"/>
                      </a:lnTo>
                      <a:lnTo>
                        <a:pt x="257" y="48"/>
                      </a:lnTo>
                      <a:lnTo>
                        <a:pt x="269" y="66"/>
                      </a:lnTo>
                      <a:lnTo>
                        <a:pt x="263" y="72"/>
                      </a:lnTo>
                      <a:lnTo>
                        <a:pt x="281" y="78"/>
                      </a:lnTo>
                      <a:lnTo>
                        <a:pt x="275" y="84"/>
                      </a:lnTo>
                      <a:lnTo>
                        <a:pt x="293" y="84"/>
                      </a:lnTo>
                      <a:lnTo>
                        <a:pt x="275" y="84"/>
                      </a:lnTo>
                      <a:lnTo>
                        <a:pt x="269" y="78"/>
                      </a:lnTo>
                      <a:lnTo>
                        <a:pt x="269" y="84"/>
                      </a:lnTo>
                      <a:lnTo>
                        <a:pt x="275" y="90"/>
                      </a:lnTo>
                      <a:lnTo>
                        <a:pt x="263" y="90"/>
                      </a:lnTo>
                      <a:lnTo>
                        <a:pt x="234" y="90"/>
                      </a:lnTo>
                      <a:lnTo>
                        <a:pt x="245" y="78"/>
                      </a:lnTo>
                      <a:lnTo>
                        <a:pt x="216" y="90"/>
                      </a:lnTo>
                      <a:lnTo>
                        <a:pt x="168" y="96"/>
                      </a:lnTo>
                      <a:lnTo>
                        <a:pt x="186" y="102"/>
                      </a:lnTo>
                      <a:lnTo>
                        <a:pt x="174" y="102"/>
                      </a:lnTo>
                      <a:lnTo>
                        <a:pt x="168" y="113"/>
                      </a:lnTo>
                      <a:lnTo>
                        <a:pt x="210" y="113"/>
                      </a:lnTo>
                      <a:lnTo>
                        <a:pt x="216" y="119"/>
                      </a:lnTo>
                      <a:lnTo>
                        <a:pt x="245" y="108"/>
                      </a:lnTo>
                      <a:lnTo>
                        <a:pt x="240" y="113"/>
                      </a:lnTo>
                      <a:lnTo>
                        <a:pt x="234" y="119"/>
                      </a:lnTo>
                      <a:lnTo>
                        <a:pt x="228" y="131"/>
                      </a:lnTo>
                      <a:lnTo>
                        <a:pt x="204" y="137"/>
                      </a:lnTo>
                      <a:lnTo>
                        <a:pt x="168" y="143"/>
                      </a:lnTo>
                      <a:lnTo>
                        <a:pt x="174" y="137"/>
                      </a:lnTo>
                      <a:lnTo>
                        <a:pt x="162" y="143"/>
                      </a:lnTo>
                      <a:lnTo>
                        <a:pt x="144" y="149"/>
                      </a:lnTo>
                      <a:lnTo>
                        <a:pt x="150" y="149"/>
                      </a:lnTo>
                      <a:lnTo>
                        <a:pt x="138" y="155"/>
                      </a:lnTo>
                      <a:lnTo>
                        <a:pt x="114" y="161"/>
                      </a:lnTo>
                      <a:lnTo>
                        <a:pt x="108" y="167"/>
                      </a:lnTo>
                      <a:lnTo>
                        <a:pt x="102" y="167"/>
                      </a:lnTo>
                      <a:lnTo>
                        <a:pt x="102" y="173"/>
                      </a:lnTo>
                      <a:lnTo>
                        <a:pt x="120" y="167"/>
                      </a:lnTo>
                      <a:lnTo>
                        <a:pt x="108" y="179"/>
                      </a:lnTo>
                      <a:lnTo>
                        <a:pt x="120" y="179"/>
                      </a:lnTo>
                      <a:lnTo>
                        <a:pt x="114" y="179"/>
                      </a:lnTo>
                      <a:lnTo>
                        <a:pt x="120" y="185"/>
                      </a:lnTo>
                      <a:lnTo>
                        <a:pt x="108" y="185"/>
                      </a:lnTo>
                      <a:lnTo>
                        <a:pt x="102" y="179"/>
                      </a:lnTo>
                      <a:lnTo>
                        <a:pt x="90" y="191"/>
                      </a:lnTo>
                      <a:lnTo>
                        <a:pt x="96" y="203"/>
                      </a:lnTo>
                      <a:lnTo>
                        <a:pt x="120" y="191"/>
                      </a:lnTo>
                      <a:lnTo>
                        <a:pt x="138" y="185"/>
                      </a:lnTo>
                      <a:lnTo>
                        <a:pt x="120" y="197"/>
                      </a:lnTo>
                      <a:lnTo>
                        <a:pt x="114" y="209"/>
                      </a:lnTo>
                      <a:lnTo>
                        <a:pt x="108" y="215"/>
                      </a:lnTo>
                      <a:lnTo>
                        <a:pt x="96" y="221"/>
                      </a:lnTo>
                      <a:lnTo>
                        <a:pt x="126" y="215"/>
                      </a:lnTo>
                      <a:lnTo>
                        <a:pt x="138" y="221"/>
                      </a:lnTo>
                      <a:lnTo>
                        <a:pt x="138" y="227"/>
                      </a:lnTo>
                      <a:lnTo>
                        <a:pt x="156" y="215"/>
                      </a:lnTo>
                      <a:lnTo>
                        <a:pt x="150" y="221"/>
                      </a:lnTo>
                      <a:lnTo>
                        <a:pt x="180" y="215"/>
                      </a:lnTo>
                      <a:lnTo>
                        <a:pt x="150" y="233"/>
                      </a:lnTo>
                      <a:lnTo>
                        <a:pt x="156" y="233"/>
                      </a:lnTo>
                      <a:lnTo>
                        <a:pt x="138" y="239"/>
                      </a:lnTo>
                      <a:lnTo>
                        <a:pt x="132" y="245"/>
                      </a:lnTo>
                      <a:lnTo>
                        <a:pt x="108" y="257"/>
                      </a:lnTo>
                      <a:lnTo>
                        <a:pt x="66" y="269"/>
                      </a:lnTo>
                      <a:lnTo>
                        <a:pt x="66" y="275"/>
                      </a:lnTo>
                      <a:lnTo>
                        <a:pt x="60" y="275"/>
                      </a:lnTo>
                      <a:lnTo>
                        <a:pt x="54" y="275"/>
                      </a:lnTo>
                      <a:lnTo>
                        <a:pt x="42" y="275"/>
                      </a:lnTo>
                      <a:lnTo>
                        <a:pt x="0" y="293"/>
                      </a:lnTo>
                      <a:lnTo>
                        <a:pt x="6" y="287"/>
                      </a:lnTo>
                      <a:lnTo>
                        <a:pt x="6" y="293"/>
                      </a:lnTo>
                      <a:lnTo>
                        <a:pt x="18" y="287"/>
                      </a:lnTo>
                      <a:lnTo>
                        <a:pt x="36" y="281"/>
                      </a:lnTo>
                      <a:lnTo>
                        <a:pt x="42" y="281"/>
                      </a:lnTo>
                      <a:lnTo>
                        <a:pt x="36" y="281"/>
                      </a:lnTo>
                      <a:lnTo>
                        <a:pt x="60" y="275"/>
                      </a:lnTo>
                      <a:lnTo>
                        <a:pt x="72" y="275"/>
                      </a:lnTo>
                      <a:lnTo>
                        <a:pt x="90" y="269"/>
                      </a:lnTo>
                      <a:lnTo>
                        <a:pt x="96" y="269"/>
                      </a:lnTo>
                      <a:lnTo>
                        <a:pt x="102" y="263"/>
                      </a:lnTo>
                      <a:lnTo>
                        <a:pt x="150" y="251"/>
                      </a:lnTo>
                      <a:lnTo>
                        <a:pt x="186" y="233"/>
                      </a:lnTo>
                      <a:lnTo>
                        <a:pt x="222" y="221"/>
                      </a:lnTo>
                      <a:lnTo>
                        <a:pt x="216" y="215"/>
                      </a:lnTo>
                      <a:lnTo>
                        <a:pt x="245" y="203"/>
                      </a:lnTo>
                      <a:lnTo>
                        <a:pt x="251" y="197"/>
                      </a:lnTo>
                      <a:lnTo>
                        <a:pt x="257" y="191"/>
                      </a:lnTo>
                      <a:lnTo>
                        <a:pt x="287" y="179"/>
                      </a:lnTo>
                      <a:lnTo>
                        <a:pt x="311" y="173"/>
                      </a:lnTo>
                      <a:lnTo>
                        <a:pt x="329" y="167"/>
                      </a:lnTo>
                      <a:lnTo>
                        <a:pt x="317" y="173"/>
                      </a:lnTo>
                      <a:lnTo>
                        <a:pt x="323" y="179"/>
                      </a:lnTo>
                      <a:lnTo>
                        <a:pt x="317" y="179"/>
                      </a:lnTo>
                      <a:lnTo>
                        <a:pt x="287" y="185"/>
                      </a:lnTo>
                      <a:lnTo>
                        <a:pt x="263" y="203"/>
                      </a:lnTo>
                      <a:lnTo>
                        <a:pt x="275" y="203"/>
                      </a:lnTo>
                      <a:lnTo>
                        <a:pt x="257" y="209"/>
                      </a:lnTo>
                      <a:lnTo>
                        <a:pt x="263" y="209"/>
                      </a:lnTo>
                      <a:lnTo>
                        <a:pt x="287" y="203"/>
                      </a:lnTo>
                      <a:lnTo>
                        <a:pt x="281" y="209"/>
                      </a:lnTo>
                      <a:lnTo>
                        <a:pt x="287" y="203"/>
                      </a:lnTo>
                      <a:lnTo>
                        <a:pt x="293" y="197"/>
                      </a:lnTo>
                      <a:lnTo>
                        <a:pt x="293" y="203"/>
                      </a:lnTo>
                      <a:lnTo>
                        <a:pt x="305" y="197"/>
                      </a:lnTo>
                      <a:lnTo>
                        <a:pt x="311" y="197"/>
                      </a:lnTo>
                      <a:lnTo>
                        <a:pt x="329" y="191"/>
                      </a:lnTo>
                      <a:lnTo>
                        <a:pt x="323" y="191"/>
                      </a:lnTo>
                      <a:lnTo>
                        <a:pt x="329" y="185"/>
                      </a:lnTo>
                      <a:lnTo>
                        <a:pt x="335" y="179"/>
                      </a:lnTo>
                      <a:lnTo>
                        <a:pt x="353" y="173"/>
                      </a:lnTo>
                      <a:lnTo>
                        <a:pt x="341" y="179"/>
                      </a:lnTo>
                      <a:lnTo>
                        <a:pt x="347" y="179"/>
                      </a:lnTo>
                      <a:lnTo>
                        <a:pt x="365" y="179"/>
                      </a:lnTo>
                      <a:lnTo>
                        <a:pt x="359" y="179"/>
                      </a:lnTo>
                      <a:lnTo>
                        <a:pt x="359" y="185"/>
                      </a:lnTo>
                      <a:lnTo>
                        <a:pt x="365" y="185"/>
                      </a:lnTo>
                      <a:lnTo>
                        <a:pt x="359" y="191"/>
                      </a:lnTo>
                      <a:lnTo>
                        <a:pt x="365" y="191"/>
                      </a:lnTo>
                      <a:lnTo>
                        <a:pt x="377" y="185"/>
                      </a:lnTo>
                      <a:lnTo>
                        <a:pt x="371" y="191"/>
                      </a:lnTo>
                      <a:lnTo>
                        <a:pt x="377" y="197"/>
                      </a:lnTo>
                      <a:lnTo>
                        <a:pt x="395" y="197"/>
                      </a:lnTo>
                      <a:lnTo>
                        <a:pt x="419" y="197"/>
                      </a:lnTo>
                      <a:lnTo>
                        <a:pt x="419" y="203"/>
                      </a:lnTo>
                      <a:lnTo>
                        <a:pt x="437" y="197"/>
                      </a:lnTo>
                      <a:lnTo>
                        <a:pt x="443" y="203"/>
                      </a:lnTo>
                      <a:lnTo>
                        <a:pt x="437" y="203"/>
                      </a:lnTo>
                      <a:lnTo>
                        <a:pt x="443" y="197"/>
                      </a:lnTo>
                      <a:lnTo>
                        <a:pt x="431" y="203"/>
                      </a:lnTo>
                      <a:lnTo>
                        <a:pt x="443" y="215"/>
                      </a:lnTo>
                      <a:lnTo>
                        <a:pt x="455" y="227"/>
                      </a:lnTo>
                      <a:lnTo>
                        <a:pt x="461" y="227"/>
                      </a:lnTo>
                      <a:lnTo>
                        <a:pt x="455" y="215"/>
                      </a:lnTo>
                      <a:lnTo>
                        <a:pt x="461" y="221"/>
                      </a:lnTo>
                      <a:lnTo>
                        <a:pt x="473" y="215"/>
                      </a:lnTo>
                      <a:lnTo>
                        <a:pt x="467" y="221"/>
                      </a:lnTo>
                      <a:lnTo>
                        <a:pt x="467" y="227"/>
                      </a:lnTo>
                      <a:lnTo>
                        <a:pt x="485" y="209"/>
                      </a:lnTo>
                      <a:lnTo>
                        <a:pt x="485" y="221"/>
                      </a:lnTo>
                      <a:lnTo>
                        <a:pt x="485" y="233"/>
                      </a:lnTo>
                      <a:lnTo>
                        <a:pt x="491" y="227"/>
                      </a:lnTo>
                      <a:lnTo>
                        <a:pt x="491" y="233"/>
                      </a:lnTo>
                      <a:lnTo>
                        <a:pt x="485" y="233"/>
                      </a:lnTo>
                      <a:lnTo>
                        <a:pt x="497" y="239"/>
                      </a:lnTo>
                      <a:lnTo>
                        <a:pt x="491" y="239"/>
                      </a:lnTo>
                      <a:lnTo>
                        <a:pt x="485" y="239"/>
                      </a:lnTo>
                      <a:lnTo>
                        <a:pt x="485" y="245"/>
                      </a:lnTo>
                      <a:lnTo>
                        <a:pt x="479" y="245"/>
                      </a:lnTo>
                      <a:lnTo>
                        <a:pt x="479" y="251"/>
                      </a:lnTo>
                      <a:lnTo>
                        <a:pt x="485" y="257"/>
                      </a:lnTo>
                      <a:lnTo>
                        <a:pt x="491" y="269"/>
                      </a:lnTo>
                      <a:lnTo>
                        <a:pt x="485" y="269"/>
                      </a:lnTo>
                      <a:lnTo>
                        <a:pt x="467" y="281"/>
                      </a:lnTo>
                      <a:lnTo>
                        <a:pt x="473" y="275"/>
                      </a:lnTo>
                      <a:lnTo>
                        <a:pt x="497" y="269"/>
                      </a:lnTo>
                      <a:lnTo>
                        <a:pt x="485" y="287"/>
                      </a:lnTo>
                      <a:lnTo>
                        <a:pt x="479" y="287"/>
                      </a:lnTo>
                      <a:lnTo>
                        <a:pt x="491" y="281"/>
                      </a:lnTo>
                      <a:lnTo>
                        <a:pt x="485" y="287"/>
                      </a:lnTo>
                      <a:lnTo>
                        <a:pt x="479" y="293"/>
                      </a:lnTo>
                      <a:lnTo>
                        <a:pt x="497" y="287"/>
                      </a:lnTo>
                      <a:close/>
                    </a:path>
                  </a:pathLst>
                </a:custGeom>
                <a:solidFill>
                  <a:srgbClr val="21ACB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23"/>
              <p:cNvGrpSpPr>
                <a:grpSpLocks noChangeAspect="1"/>
              </p:cNvGrpSpPr>
              <p:nvPr/>
            </p:nvGrpSpPr>
            <p:grpSpPr bwMode="auto">
              <a:xfrm>
                <a:off x="197293" y="2553166"/>
                <a:ext cx="3546937" cy="2555217"/>
                <a:chOff x="851" y="1207"/>
                <a:chExt cx="1313" cy="983"/>
              </a:xfrm>
            </p:grpSpPr>
            <p:sp>
              <p:nvSpPr>
                <p:cNvPr id="494" name="Freeform 24"/>
                <p:cNvSpPr>
                  <a:spLocks noChangeAspect="1"/>
                </p:cNvSpPr>
                <p:nvPr/>
              </p:nvSpPr>
              <p:spPr bwMode="auto">
                <a:xfrm>
                  <a:off x="1230" y="1652"/>
                  <a:ext cx="934" cy="538"/>
                </a:xfrm>
                <a:custGeom>
                  <a:avLst/>
                  <a:gdLst>
                    <a:gd name="T0" fmla="*/ 796 w 957"/>
                    <a:gd name="T1" fmla="*/ 98 h 478"/>
                    <a:gd name="T2" fmla="*/ 755 w 957"/>
                    <a:gd name="T3" fmla="*/ 190 h 478"/>
                    <a:gd name="T4" fmla="*/ 666 w 957"/>
                    <a:gd name="T5" fmla="*/ 259 h 478"/>
                    <a:gd name="T6" fmla="*/ 606 w 957"/>
                    <a:gd name="T7" fmla="*/ 329 h 478"/>
                    <a:gd name="T8" fmla="*/ 595 w 957"/>
                    <a:gd name="T9" fmla="*/ 259 h 478"/>
                    <a:gd name="T10" fmla="*/ 590 w 957"/>
                    <a:gd name="T11" fmla="*/ 150 h 478"/>
                    <a:gd name="T12" fmla="*/ 524 w 957"/>
                    <a:gd name="T13" fmla="*/ 69 h 478"/>
                    <a:gd name="T14" fmla="*/ 469 w 957"/>
                    <a:gd name="T15" fmla="*/ 0 h 478"/>
                    <a:gd name="T16" fmla="*/ 100 w 957"/>
                    <a:gd name="T17" fmla="*/ 54 h 478"/>
                    <a:gd name="T18" fmla="*/ 96 w 957"/>
                    <a:gd name="T19" fmla="*/ 69 h 478"/>
                    <a:gd name="T20" fmla="*/ 76 w 957"/>
                    <a:gd name="T21" fmla="*/ 54 h 478"/>
                    <a:gd name="T22" fmla="*/ 64 w 957"/>
                    <a:gd name="T23" fmla="*/ 125 h 478"/>
                    <a:gd name="T24" fmla="*/ 41 w 957"/>
                    <a:gd name="T25" fmla="*/ 231 h 478"/>
                    <a:gd name="T26" fmla="*/ 0 w 957"/>
                    <a:gd name="T27" fmla="*/ 422 h 478"/>
                    <a:gd name="T28" fmla="*/ 0 w 957"/>
                    <a:gd name="T29" fmla="*/ 519 h 478"/>
                    <a:gd name="T30" fmla="*/ 6 w 957"/>
                    <a:gd name="T31" fmla="*/ 533 h 478"/>
                    <a:gd name="T32" fmla="*/ 6 w 957"/>
                    <a:gd name="T33" fmla="*/ 670 h 478"/>
                    <a:gd name="T34" fmla="*/ 76 w 957"/>
                    <a:gd name="T35" fmla="*/ 765 h 478"/>
                    <a:gd name="T36" fmla="*/ 167 w 957"/>
                    <a:gd name="T37" fmla="*/ 795 h 478"/>
                    <a:gd name="T38" fmla="*/ 222 w 957"/>
                    <a:gd name="T39" fmla="*/ 931 h 478"/>
                    <a:gd name="T40" fmla="*/ 272 w 957"/>
                    <a:gd name="T41" fmla="*/ 1038 h 478"/>
                    <a:gd name="T42" fmla="*/ 293 w 957"/>
                    <a:gd name="T43" fmla="*/ 998 h 478"/>
                    <a:gd name="T44" fmla="*/ 318 w 957"/>
                    <a:gd name="T45" fmla="*/ 945 h 478"/>
                    <a:gd name="T46" fmla="*/ 329 w 957"/>
                    <a:gd name="T47" fmla="*/ 945 h 478"/>
                    <a:gd name="T48" fmla="*/ 359 w 957"/>
                    <a:gd name="T49" fmla="*/ 890 h 478"/>
                    <a:gd name="T50" fmla="*/ 394 w 957"/>
                    <a:gd name="T51" fmla="*/ 906 h 478"/>
                    <a:gd name="T52" fmla="*/ 419 w 957"/>
                    <a:gd name="T53" fmla="*/ 931 h 478"/>
                    <a:gd name="T54" fmla="*/ 419 w 957"/>
                    <a:gd name="T55" fmla="*/ 877 h 478"/>
                    <a:gd name="T56" fmla="*/ 444 w 957"/>
                    <a:gd name="T57" fmla="*/ 861 h 478"/>
                    <a:gd name="T58" fmla="*/ 464 w 957"/>
                    <a:gd name="T59" fmla="*/ 861 h 478"/>
                    <a:gd name="T60" fmla="*/ 479 w 957"/>
                    <a:gd name="T61" fmla="*/ 890 h 478"/>
                    <a:gd name="T62" fmla="*/ 509 w 957"/>
                    <a:gd name="T63" fmla="*/ 985 h 478"/>
                    <a:gd name="T64" fmla="*/ 520 w 957"/>
                    <a:gd name="T65" fmla="*/ 1023 h 478"/>
                    <a:gd name="T66" fmla="*/ 530 w 957"/>
                    <a:gd name="T67" fmla="*/ 1094 h 478"/>
                    <a:gd name="T68" fmla="*/ 545 w 957"/>
                    <a:gd name="T69" fmla="*/ 972 h 478"/>
                    <a:gd name="T70" fmla="*/ 545 w 957"/>
                    <a:gd name="T71" fmla="*/ 821 h 478"/>
                    <a:gd name="T72" fmla="*/ 560 w 957"/>
                    <a:gd name="T73" fmla="*/ 765 h 478"/>
                    <a:gd name="T74" fmla="*/ 611 w 957"/>
                    <a:gd name="T75" fmla="*/ 670 h 478"/>
                    <a:gd name="T76" fmla="*/ 621 w 957"/>
                    <a:gd name="T77" fmla="*/ 629 h 478"/>
                    <a:gd name="T78" fmla="*/ 630 w 957"/>
                    <a:gd name="T79" fmla="*/ 602 h 478"/>
                    <a:gd name="T80" fmla="*/ 641 w 957"/>
                    <a:gd name="T81" fmla="*/ 576 h 478"/>
                    <a:gd name="T82" fmla="*/ 641 w 957"/>
                    <a:gd name="T83" fmla="*/ 562 h 478"/>
                    <a:gd name="T84" fmla="*/ 636 w 957"/>
                    <a:gd name="T85" fmla="*/ 491 h 478"/>
                    <a:gd name="T86" fmla="*/ 641 w 957"/>
                    <a:gd name="T87" fmla="*/ 476 h 478"/>
                    <a:gd name="T88" fmla="*/ 651 w 957"/>
                    <a:gd name="T89" fmla="*/ 491 h 478"/>
                    <a:gd name="T90" fmla="*/ 646 w 957"/>
                    <a:gd name="T91" fmla="*/ 533 h 478"/>
                    <a:gd name="T92" fmla="*/ 661 w 957"/>
                    <a:gd name="T93" fmla="*/ 436 h 478"/>
                    <a:gd name="T94" fmla="*/ 686 w 957"/>
                    <a:gd name="T95" fmla="*/ 407 h 478"/>
                    <a:gd name="T96" fmla="*/ 726 w 957"/>
                    <a:gd name="T97" fmla="*/ 370 h 478"/>
                    <a:gd name="T98" fmla="*/ 741 w 957"/>
                    <a:gd name="T99" fmla="*/ 355 h 478"/>
                    <a:gd name="T100" fmla="*/ 741 w 957"/>
                    <a:gd name="T101" fmla="*/ 312 h 478"/>
                    <a:gd name="T102" fmla="*/ 776 w 957"/>
                    <a:gd name="T103" fmla="*/ 216 h 47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957" h="478">
                      <a:moveTo>
                        <a:pt x="957" y="89"/>
                      </a:moveTo>
                      <a:lnTo>
                        <a:pt x="951" y="83"/>
                      </a:lnTo>
                      <a:lnTo>
                        <a:pt x="951" y="71"/>
                      </a:lnTo>
                      <a:lnTo>
                        <a:pt x="957" y="48"/>
                      </a:lnTo>
                      <a:lnTo>
                        <a:pt x="945" y="42"/>
                      </a:lnTo>
                      <a:lnTo>
                        <a:pt x="939" y="42"/>
                      </a:lnTo>
                      <a:lnTo>
                        <a:pt x="921" y="54"/>
                      </a:lnTo>
                      <a:lnTo>
                        <a:pt x="909" y="66"/>
                      </a:lnTo>
                      <a:lnTo>
                        <a:pt x="897" y="83"/>
                      </a:lnTo>
                      <a:lnTo>
                        <a:pt x="885" y="89"/>
                      </a:lnTo>
                      <a:lnTo>
                        <a:pt x="855" y="89"/>
                      </a:lnTo>
                      <a:lnTo>
                        <a:pt x="825" y="89"/>
                      </a:lnTo>
                      <a:lnTo>
                        <a:pt x="808" y="101"/>
                      </a:lnTo>
                      <a:lnTo>
                        <a:pt x="790" y="113"/>
                      </a:lnTo>
                      <a:lnTo>
                        <a:pt x="772" y="113"/>
                      </a:lnTo>
                      <a:lnTo>
                        <a:pt x="754" y="119"/>
                      </a:lnTo>
                      <a:lnTo>
                        <a:pt x="754" y="131"/>
                      </a:lnTo>
                      <a:lnTo>
                        <a:pt x="736" y="137"/>
                      </a:lnTo>
                      <a:lnTo>
                        <a:pt x="718" y="143"/>
                      </a:lnTo>
                      <a:lnTo>
                        <a:pt x="700" y="149"/>
                      </a:lnTo>
                      <a:lnTo>
                        <a:pt x="682" y="155"/>
                      </a:lnTo>
                      <a:lnTo>
                        <a:pt x="682" y="143"/>
                      </a:lnTo>
                      <a:lnTo>
                        <a:pt x="700" y="125"/>
                      </a:lnTo>
                      <a:lnTo>
                        <a:pt x="706" y="113"/>
                      </a:lnTo>
                      <a:lnTo>
                        <a:pt x="712" y="95"/>
                      </a:lnTo>
                      <a:lnTo>
                        <a:pt x="712" y="83"/>
                      </a:lnTo>
                      <a:lnTo>
                        <a:pt x="700" y="71"/>
                      </a:lnTo>
                      <a:lnTo>
                        <a:pt x="700" y="66"/>
                      </a:lnTo>
                      <a:lnTo>
                        <a:pt x="694" y="60"/>
                      </a:lnTo>
                      <a:lnTo>
                        <a:pt x="682" y="48"/>
                      </a:lnTo>
                      <a:lnTo>
                        <a:pt x="670" y="42"/>
                      </a:lnTo>
                      <a:lnTo>
                        <a:pt x="640" y="24"/>
                      </a:lnTo>
                      <a:lnTo>
                        <a:pt x="622" y="30"/>
                      </a:lnTo>
                      <a:lnTo>
                        <a:pt x="610" y="24"/>
                      </a:lnTo>
                      <a:lnTo>
                        <a:pt x="592" y="30"/>
                      </a:lnTo>
                      <a:lnTo>
                        <a:pt x="574" y="18"/>
                      </a:lnTo>
                      <a:lnTo>
                        <a:pt x="556" y="12"/>
                      </a:lnTo>
                      <a:lnTo>
                        <a:pt x="556" y="0"/>
                      </a:lnTo>
                      <a:lnTo>
                        <a:pt x="550" y="12"/>
                      </a:lnTo>
                      <a:lnTo>
                        <a:pt x="365" y="12"/>
                      </a:lnTo>
                      <a:lnTo>
                        <a:pt x="335" y="12"/>
                      </a:lnTo>
                      <a:lnTo>
                        <a:pt x="126" y="12"/>
                      </a:lnTo>
                      <a:lnTo>
                        <a:pt x="120" y="24"/>
                      </a:lnTo>
                      <a:lnTo>
                        <a:pt x="114" y="42"/>
                      </a:lnTo>
                      <a:lnTo>
                        <a:pt x="102" y="48"/>
                      </a:lnTo>
                      <a:lnTo>
                        <a:pt x="102" y="42"/>
                      </a:lnTo>
                      <a:lnTo>
                        <a:pt x="102" y="48"/>
                      </a:lnTo>
                      <a:lnTo>
                        <a:pt x="114" y="30"/>
                      </a:lnTo>
                      <a:lnTo>
                        <a:pt x="102" y="42"/>
                      </a:lnTo>
                      <a:lnTo>
                        <a:pt x="108" y="36"/>
                      </a:lnTo>
                      <a:lnTo>
                        <a:pt x="114" y="30"/>
                      </a:lnTo>
                      <a:lnTo>
                        <a:pt x="90" y="24"/>
                      </a:lnTo>
                      <a:lnTo>
                        <a:pt x="84" y="48"/>
                      </a:lnTo>
                      <a:lnTo>
                        <a:pt x="78" y="54"/>
                      </a:lnTo>
                      <a:lnTo>
                        <a:pt x="78" y="60"/>
                      </a:lnTo>
                      <a:lnTo>
                        <a:pt x="78" y="54"/>
                      </a:lnTo>
                      <a:lnTo>
                        <a:pt x="72" y="60"/>
                      </a:lnTo>
                      <a:lnTo>
                        <a:pt x="84" y="66"/>
                      </a:lnTo>
                      <a:lnTo>
                        <a:pt x="72" y="66"/>
                      </a:lnTo>
                      <a:lnTo>
                        <a:pt x="66" y="71"/>
                      </a:lnTo>
                      <a:lnTo>
                        <a:pt x="48" y="101"/>
                      </a:lnTo>
                      <a:lnTo>
                        <a:pt x="30" y="125"/>
                      </a:lnTo>
                      <a:lnTo>
                        <a:pt x="24" y="143"/>
                      </a:lnTo>
                      <a:lnTo>
                        <a:pt x="18" y="155"/>
                      </a:lnTo>
                      <a:lnTo>
                        <a:pt x="0" y="179"/>
                      </a:lnTo>
                      <a:lnTo>
                        <a:pt x="0" y="185"/>
                      </a:lnTo>
                      <a:lnTo>
                        <a:pt x="0" y="197"/>
                      </a:lnTo>
                      <a:lnTo>
                        <a:pt x="0" y="209"/>
                      </a:lnTo>
                      <a:lnTo>
                        <a:pt x="6" y="227"/>
                      </a:lnTo>
                      <a:lnTo>
                        <a:pt x="0" y="221"/>
                      </a:lnTo>
                      <a:lnTo>
                        <a:pt x="0" y="227"/>
                      </a:lnTo>
                      <a:lnTo>
                        <a:pt x="6" y="227"/>
                      </a:lnTo>
                      <a:lnTo>
                        <a:pt x="12" y="227"/>
                      </a:lnTo>
                      <a:lnTo>
                        <a:pt x="12" y="233"/>
                      </a:lnTo>
                      <a:lnTo>
                        <a:pt x="6" y="233"/>
                      </a:lnTo>
                      <a:lnTo>
                        <a:pt x="6" y="245"/>
                      </a:lnTo>
                      <a:lnTo>
                        <a:pt x="6" y="251"/>
                      </a:lnTo>
                      <a:lnTo>
                        <a:pt x="6" y="263"/>
                      </a:lnTo>
                      <a:lnTo>
                        <a:pt x="12" y="275"/>
                      </a:lnTo>
                      <a:lnTo>
                        <a:pt x="6" y="293"/>
                      </a:lnTo>
                      <a:lnTo>
                        <a:pt x="18" y="293"/>
                      </a:lnTo>
                      <a:lnTo>
                        <a:pt x="36" y="305"/>
                      </a:lnTo>
                      <a:lnTo>
                        <a:pt x="54" y="317"/>
                      </a:lnTo>
                      <a:lnTo>
                        <a:pt x="54" y="335"/>
                      </a:lnTo>
                      <a:lnTo>
                        <a:pt x="90" y="335"/>
                      </a:lnTo>
                      <a:lnTo>
                        <a:pt x="108" y="341"/>
                      </a:lnTo>
                      <a:lnTo>
                        <a:pt x="120" y="347"/>
                      </a:lnTo>
                      <a:lnTo>
                        <a:pt x="144" y="359"/>
                      </a:lnTo>
                      <a:lnTo>
                        <a:pt x="191" y="359"/>
                      </a:lnTo>
                      <a:lnTo>
                        <a:pt x="197" y="347"/>
                      </a:lnTo>
                      <a:lnTo>
                        <a:pt x="227" y="347"/>
                      </a:lnTo>
                      <a:lnTo>
                        <a:pt x="239" y="371"/>
                      </a:lnTo>
                      <a:lnTo>
                        <a:pt x="245" y="389"/>
                      </a:lnTo>
                      <a:lnTo>
                        <a:pt x="257" y="395"/>
                      </a:lnTo>
                      <a:lnTo>
                        <a:pt x="263" y="407"/>
                      </a:lnTo>
                      <a:lnTo>
                        <a:pt x="275" y="389"/>
                      </a:lnTo>
                      <a:lnTo>
                        <a:pt x="299" y="395"/>
                      </a:lnTo>
                      <a:lnTo>
                        <a:pt x="305" y="413"/>
                      </a:lnTo>
                      <a:lnTo>
                        <a:pt x="317" y="430"/>
                      </a:lnTo>
                      <a:lnTo>
                        <a:pt x="323" y="454"/>
                      </a:lnTo>
                      <a:lnTo>
                        <a:pt x="335" y="460"/>
                      </a:lnTo>
                      <a:lnTo>
                        <a:pt x="353" y="466"/>
                      </a:lnTo>
                      <a:lnTo>
                        <a:pt x="353" y="442"/>
                      </a:lnTo>
                      <a:lnTo>
                        <a:pt x="347" y="436"/>
                      </a:lnTo>
                      <a:lnTo>
                        <a:pt x="353" y="436"/>
                      </a:lnTo>
                      <a:lnTo>
                        <a:pt x="359" y="430"/>
                      </a:lnTo>
                      <a:lnTo>
                        <a:pt x="365" y="425"/>
                      </a:lnTo>
                      <a:lnTo>
                        <a:pt x="371" y="419"/>
                      </a:lnTo>
                      <a:lnTo>
                        <a:pt x="377" y="413"/>
                      </a:lnTo>
                      <a:lnTo>
                        <a:pt x="383" y="413"/>
                      </a:lnTo>
                      <a:lnTo>
                        <a:pt x="389" y="413"/>
                      </a:lnTo>
                      <a:lnTo>
                        <a:pt x="407" y="395"/>
                      </a:lnTo>
                      <a:lnTo>
                        <a:pt x="407" y="389"/>
                      </a:lnTo>
                      <a:lnTo>
                        <a:pt x="413" y="395"/>
                      </a:lnTo>
                      <a:lnTo>
                        <a:pt x="425" y="389"/>
                      </a:lnTo>
                      <a:lnTo>
                        <a:pt x="443" y="389"/>
                      </a:lnTo>
                      <a:lnTo>
                        <a:pt x="455" y="389"/>
                      </a:lnTo>
                      <a:lnTo>
                        <a:pt x="461" y="389"/>
                      </a:lnTo>
                      <a:lnTo>
                        <a:pt x="467" y="395"/>
                      </a:lnTo>
                      <a:lnTo>
                        <a:pt x="479" y="401"/>
                      </a:lnTo>
                      <a:lnTo>
                        <a:pt x="491" y="401"/>
                      </a:lnTo>
                      <a:lnTo>
                        <a:pt x="485" y="395"/>
                      </a:lnTo>
                      <a:lnTo>
                        <a:pt x="502" y="401"/>
                      </a:lnTo>
                      <a:lnTo>
                        <a:pt x="497" y="407"/>
                      </a:lnTo>
                      <a:lnTo>
                        <a:pt x="502" y="401"/>
                      </a:lnTo>
                      <a:lnTo>
                        <a:pt x="497" y="389"/>
                      </a:lnTo>
                      <a:lnTo>
                        <a:pt x="502" y="389"/>
                      </a:lnTo>
                      <a:lnTo>
                        <a:pt x="497" y="383"/>
                      </a:lnTo>
                      <a:lnTo>
                        <a:pt x="485" y="383"/>
                      </a:lnTo>
                      <a:lnTo>
                        <a:pt x="497" y="383"/>
                      </a:lnTo>
                      <a:lnTo>
                        <a:pt x="526" y="377"/>
                      </a:lnTo>
                      <a:lnTo>
                        <a:pt x="532" y="371"/>
                      </a:lnTo>
                      <a:lnTo>
                        <a:pt x="526" y="377"/>
                      </a:lnTo>
                      <a:lnTo>
                        <a:pt x="538" y="377"/>
                      </a:lnTo>
                      <a:lnTo>
                        <a:pt x="544" y="377"/>
                      </a:lnTo>
                      <a:lnTo>
                        <a:pt x="556" y="377"/>
                      </a:lnTo>
                      <a:lnTo>
                        <a:pt x="550" y="377"/>
                      </a:lnTo>
                      <a:lnTo>
                        <a:pt x="562" y="377"/>
                      </a:lnTo>
                      <a:lnTo>
                        <a:pt x="568" y="377"/>
                      </a:lnTo>
                      <a:lnTo>
                        <a:pt x="568" y="383"/>
                      </a:lnTo>
                      <a:lnTo>
                        <a:pt x="568" y="389"/>
                      </a:lnTo>
                      <a:lnTo>
                        <a:pt x="592" y="383"/>
                      </a:lnTo>
                      <a:lnTo>
                        <a:pt x="610" y="407"/>
                      </a:lnTo>
                      <a:lnTo>
                        <a:pt x="604" y="430"/>
                      </a:lnTo>
                      <a:lnTo>
                        <a:pt x="610" y="430"/>
                      </a:lnTo>
                      <a:lnTo>
                        <a:pt x="610" y="425"/>
                      </a:lnTo>
                      <a:lnTo>
                        <a:pt x="610" y="436"/>
                      </a:lnTo>
                      <a:lnTo>
                        <a:pt x="610" y="448"/>
                      </a:lnTo>
                      <a:lnTo>
                        <a:pt x="616" y="448"/>
                      </a:lnTo>
                      <a:lnTo>
                        <a:pt x="616" y="454"/>
                      </a:lnTo>
                      <a:lnTo>
                        <a:pt x="616" y="448"/>
                      </a:lnTo>
                      <a:lnTo>
                        <a:pt x="616" y="454"/>
                      </a:lnTo>
                      <a:lnTo>
                        <a:pt x="616" y="466"/>
                      </a:lnTo>
                      <a:lnTo>
                        <a:pt x="628" y="478"/>
                      </a:lnTo>
                      <a:lnTo>
                        <a:pt x="640" y="478"/>
                      </a:lnTo>
                      <a:lnTo>
                        <a:pt x="646" y="460"/>
                      </a:lnTo>
                      <a:lnTo>
                        <a:pt x="646" y="448"/>
                      </a:lnTo>
                      <a:lnTo>
                        <a:pt x="640" y="413"/>
                      </a:lnTo>
                      <a:lnTo>
                        <a:pt x="646" y="425"/>
                      </a:lnTo>
                      <a:lnTo>
                        <a:pt x="646" y="413"/>
                      </a:lnTo>
                      <a:lnTo>
                        <a:pt x="640" y="395"/>
                      </a:lnTo>
                      <a:lnTo>
                        <a:pt x="640" y="377"/>
                      </a:lnTo>
                      <a:lnTo>
                        <a:pt x="640" y="365"/>
                      </a:lnTo>
                      <a:lnTo>
                        <a:pt x="646" y="359"/>
                      </a:lnTo>
                      <a:lnTo>
                        <a:pt x="652" y="347"/>
                      </a:lnTo>
                      <a:lnTo>
                        <a:pt x="658" y="341"/>
                      </a:lnTo>
                      <a:lnTo>
                        <a:pt x="658" y="335"/>
                      </a:lnTo>
                      <a:lnTo>
                        <a:pt x="664" y="335"/>
                      </a:lnTo>
                      <a:lnTo>
                        <a:pt x="688" y="317"/>
                      </a:lnTo>
                      <a:lnTo>
                        <a:pt x="706" y="305"/>
                      </a:lnTo>
                      <a:lnTo>
                        <a:pt x="712" y="305"/>
                      </a:lnTo>
                      <a:lnTo>
                        <a:pt x="724" y="293"/>
                      </a:lnTo>
                      <a:lnTo>
                        <a:pt x="748" y="287"/>
                      </a:lnTo>
                      <a:lnTo>
                        <a:pt x="736" y="281"/>
                      </a:lnTo>
                      <a:lnTo>
                        <a:pt x="742" y="281"/>
                      </a:lnTo>
                      <a:lnTo>
                        <a:pt x="748" y="281"/>
                      </a:lnTo>
                      <a:lnTo>
                        <a:pt x="736" y="275"/>
                      </a:lnTo>
                      <a:lnTo>
                        <a:pt x="754" y="275"/>
                      </a:lnTo>
                      <a:lnTo>
                        <a:pt x="760" y="269"/>
                      </a:lnTo>
                      <a:lnTo>
                        <a:pt x="754" y="269"/>
                      </a:lnTo>
                      <a:lnTo>
                        <a:pt x="754" y="263"/>
                      </a:lnTo>
                      <a:lnTo>
                        <a:pt x="748" y="263"/>
                      </a:lnTo>
                      <a:lnTo>
                        <a:pt x="754" y="263"/>
                      </a:lnTo>
                      <a:lnTo>
                        <a:pt x="760" y="263"/>
                      </a:lnTo>
                      <a:lnTo>
                        <a:pt x="760" y="251"/>
                      </a:lnTo>
                      <a:lnTo>
                        <a:pt x="766" y="269"/>
                      </a:lnTo>
                      <a:lnTo>
                        <a:pt x="760" y="245"/>
                      </a:lnTo>
                      <a:lnTo>
                        <a:pt x="754" y="245"/>
                      </a:lnTo>
                      <a:lnTo>
                        <a:pt x="748" y="239"/>
                      </a:lnTo>
                      <a:lnTo>
                        <a:pt x="760" y="245"/>
                      </a:lnTo>
                      <a:lnTo>
                        <a:pt x="754" y="233"/>
                      </a:lnTo>
                      <a:lnTo>
                        <a:pt x="760" y="239"/>
                      </a:lnTo>
                      <a:lnTo>
                        <a:pt x="754" y="221"/>
                      </a:lnTo>
                      <a:lnTo>
                        <a:pt x="760" y="233"/>
                      </a:lnTo>
                      <a:lnTo>
                        <a:pt x="754" y="215"/>
                      </a:lnTo>
                      <a:lnTo>
                        <a:pt x="748" y="215"/>
                      </a:lnTo>
                      <a:lnTo>
                        <a:pt x="754" y="209"/>
                      </a:lnTo>
                      <a:lnTo>
                        <a:pt x="754" y="215"/>
                      </a:lnTo>
                      <a:lnTo>
                        <a:pt x="766" y="221"/>
                      </a:lnTo>
                      <a:lnTo>
                        <a:pt x="760" y="209"/>
                      </a:lnTo>
                      <a:lnTo>
                        <a:pt x="766" y="221"/>
                      </a:lnTo>
                      <a:lnTo>
                        <a:pt x="766" y="203"/>
                      </a:lnTo>
                      <a:lnTo>
                        <a:pt x="778" y="197"/>
                      </a:lnTo>
                      <a:lnTo>
                        <a:pt x="772" y="209"/>
                      </a:lnTo>
                      <a:lnTo>
                        <a:pt x="772" y="215"/>
                      </a:lnTo>
                      <a:lnTo>
                        <a:pt x="766" y="215"/>
                      </a:lnTo>
                      <a:lnTo>
                        <a:pt x="772" y="221"/>
                      </a:lnTo>
                      <a:lnTo>
                        <a:pt x="772" y="227"/>
                      </a:lnTo>
                      <a:lnTo>
                        <a:pt x="766" y="233"/>
                      </a:lnTo>
                      <a:lnTo>
                        <a:pt x="766" y="239"/>
                      </a:lnTo>
                      <a:lnTo>
                        <a:pt x="784" y="215"/>
                      </a:lnTo>
                      <a:lnTo>
                        <a:pt x="784" y="197"/>
                      </a:lnTo>
                      <a:lnTo>
                        <a:pt x="796" y="185"/>
                      </a:lnTo>
                      <a:lnTo>
                        <a:pt x="784" y="191"/>
                      </a:lnTo>
                      <a:lnTo>
                        <a:pt x="790" y="203"/>
                      </a:lnTo>
                      <a:lnTo>
                        <a:pt x="790" y="209"/>
                      </a:lnTo>
                      <a:lnTo>
                        <a:pt x="808" y="185"/>
                      </a:lnTo>
                      <a:lnTo>
                        <a:pt x="808" y="191"/>
                      </a:lnTo>
                      <a:lnTo>
                        <a:pt x="814" y="179"/>
                      </a:lnTo>
                      <a:lnTo>
                        <a:pt x="820" y="161"/>
                      </a:lnTo>
                      <a:lnTo>
                        <a:pt x="820" y="167"/>
                      </a:lnTo>
                      <a:lnTo>
                        <a:pt x="825" y="167"/>
                      </a:lnTo>
                      <a:lnTo>
                        <a:pt x="843" y="161"/>
                      </a:lnTo>
                      <a:lnTo>
                        <a:pt x="861" y="161"/>
                      </a:lnTo>
                      <a:lnTo>
                        <a:pt x="867" y="155"/>
                      </a:lnTo>
                      <a:lnTo>
                        <a:pt x="873" y="155"/>
                      </a:lnTo>
                      <a:lnTo>
                        <a:pt x="879" y="155"/>
                      </a:lnTo>
                      <a:lnTo>
                        <a:pt x="891" y="155"/>
                      </a:lnTo>
                      <a:lnTo>
                        <a:pt x="885" y="143"/>
                      </a:lnTo>
                      <a:lnTo>
                        <a:pt x="891" y="149"/>
                      </a:lnTo>
                      <a:lnTo>
                        <a:pt x="879" y="149"/>
                      </a:lnTo>
                      <a:lnTo>
                        <a:pt x="879" y="137"/>
                      </a:lnTo>
                      <a:lnTo>
                        <a:pt x="879" y="131"/>
                      </a:lnTo>
                      <a:lnTo>
                        <a:pt x="903" y="113"/>
                      </a:lnTo>
                      <a:lnTo>
                        <a:pt x="903" y="107"/>
                      </a:lnTo>
                      <a:lnTo>
                        <a:pt x="909" y="107"/>
                      </a:lnTo>
                      <a:lnTo>
                        <a:pt x="921" y="95"/>
                      </a:lnTo>
                      <a:lnTo>
                        <a:pt x="921" y="101"/>
                      </a:lnTo>
                      <a:lnTo>
                        <a:pt x="927" y="95"/>
                      </a:lnTo>
                      <a:lnTo>
                        <a:pt x="933" y="101"/>
                      </a:lnTo>
                      <a:lnTo>
                        <a:pt x="957" y="89"/>
                      </a:lnTo>
                      <a:close/>
                    </a:path>
                  </a:pathLst>
                </a:custGeom>
                <a:solidFill>
                  <a:srgbClr val="21ACB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" name="Freeform 25"/>
                <p:cNvSpPr>
                  <a:spLocks noChangeAspect="1"/>
                </p:cNvSpPr>
                <p:nvPr/>
              </p:nvSpPr>
              <p:spPr bwMode="auto">
                <a:xfrm>
                  <a:off x="851" y="1207"/>
                  <a:ext cx="595" cy="330"/>
                </a:xfrm>
                <a:custGeom>
                  <a:avLst/>
                  <a:gdLst>
                    <a:gd name="T0" fmla="*/ 413 w 610"/>
                    <a:gd name="T1" fmla="*/ 589 h 293"/>
                    <a:gd name="T2" fmla="*/ 387 w 610"/>
                    <a:gd name="T3" fmla="*/ 494 h 293"/>
                    <a:gd name="T4" fmla="*/ 382 w 610"/>
                    <a:gd name="T5" fmla="*/ 439 h 293"/>
                    <a:gd name="T6" fmla="*/ 413 w 610"/>
                    <a:gd name="T7" fmla="*/ 303 h 293"/>
                    <a:gd name="T8" fmla="*/ 493 w 610"/>
                    <a:gd name="T9" fmla="*/ 112 h 293"/>
                    <a:gd name="T10" fmla="*/ 443 w 610"/>
                    <a:gd name="T11" fmla="*/ 42 h 293"/>
                    <a:gd name="T12" fmla="*/ 393 w 610"/>
                    <a:gd name="T13" fmla="*/ 14 h 293"/>
                    <a:gd name="T14" fmla="*/ 377 w 610"/>
                    <a:gd name="T15" fmla="*/ 0 h 293"/>
                    <a:gd name="T16" fmla="*/ 332 w 610"/>
                    <a:gd name="T17" fmla="*/ 29 h 293"/>
                    <a:gd name="T18" fmla="*/ 277 w 610"/>
                    <a:gd name="T19" fmla="*/ 69 h 293"/>
                    <a:gd name="T20" fmla="*/ 226 w 610"/>
                    <a:gd name="T21" fmla="*/ 150 h 293"/>
                    <a:gd name="T22" fmla="*/ 246 w 610"/>
                    <a:gd name="T23" fmla="*/ 194 h 293"/>
                    <a:gd name="T24" fmla="*/ 231 w 610"/>
                    <a:gd name="T25" fmla="*/ 205 h 293"/>
                    <a:gd name="T26" fmla="*/ 181 w 610"/>
                    <a:gd name="T27" fmla="*/ 205 h 293"/>
                    <a:gd name="T28" fmla="*/ 140 w 610"/>
                    <a:gd name="T29" fmla="*/ 259 h 293"/>
                    <a:gd name="T30" fmla="*/ 202 w 610"/>
                    <a:gd name="T31" fmla="*/ 259 h 293"/>
                    <a:gd name="T32" fmla="*/ 140 w 610"/>
                    <a:gd name="T33" fmla="*/ 329 h 293"/>
                    <a:gd name="T34" fmla="*/ 127 w 610"/>
                    <a:gd name="T35" fmla="*/ 342 h 293"/>
                    <a:gd name="T36" fmla="*/ 91 w 610"/>
                    <a:gd name="T37" fmla="*/ 384 h 293"/>
                    <a:gd name="T38" fmla="*/ 91 w 610"/>
                    <a:gd name="T39" fmla="*/ 412 h 293"/>
                    <a:gd name="T40" fmla="*/ 99 w 610"/>
                    <a:gd name="T41" fmla="*/ 425 h 293"/>
                    <a:gd name="T42" fmla="*/ 82 w 610"/>
                    <a:gd name="T43" fmla="*/ 469 h 293"/>
                    <a:gd name="T44" fmla="*/ 95 w 610"/>
                    <a:gd name="T45" fmla="*/ 480 h 293"/>
                    <a:gd name="T46" fmla="*/ 105 w 610"/>
                    <a:gd name="T47" fmla="*/ 494 h 293"/>
                    <a:gd name="T48" fmla="*/ 131 w 610"/>
                    <a:gd name="T49" fmla="*/ 494 h 293"/>
                    <a:gd name="T50" fmla="*/ 127 w 610"/>
                    <a:gd name="T51" fmla="*/ 534 h 293"/>
                    <a:gd name="T52" fmla="*/ 111 w 610"/>
                    <a:gd name="T53" fmla="*/ 563 h 293"/>
                    <a:gd name="T54" fmla="*/ 53 w 610"/>
                    <a:gd name="T55" fmla="*/ 633 h 293"/>
                    <a:gd name="T56" fmla="*/ 0 w 610"/>
                    <a:gd name="T57" fmla="*/ 675 h 293"/>
                    <a:gd name="T58" fmla="*/ 18 w 610"/>
                    <a:gd name="T59" fmla="*/ 660 h 293"/>
                    <a:gd name="T60" fmla="*/ 53 w 610"/>
                    <a:gd name="T61" fmla="*/ 633 h 293"/>
                    <a:gd name="T62" fmla="*/ 82 w 610"/>
                    <a:gd name="T63" fmla="*/ 617 h 293"/>
                    <a:gd name="T64" fmla="*/ 187 w 610"/>
                    <a:gd name="T65" fmla="*/ 508 h 293"/>
                    <a:gd name="T66" fmla="*/ 216 w 610"/>
                    <a:gd name="T67" fmla="*/ 439 h 293"/>
                    <a:gd name="T68" fmla="*/ 266 w 610"/>
                    <a:gd name="T69" fmla="*/ 399 h 293"/>
                    <a:gd name="T70" fmla="*/ 221 w 610"/>
                    <a:gd name="T71" fmla="*/ 469 h 293"/>
                    <a:gd name="T72" fmla="*/ 241 w 610"/>
                    <a:gd name="T73" fmla="*/ 469 h 293"/>
                    <a:gd name="T74" fmla="*/ 246 w 610"/>
                    <a:gd name="T75" fmla="*/ 454 h 293"/>
                    <a:gd name="T76" fmla="*/ 277 w 610"/>
                    <a:gd name="T77" fmla="*/ 439 h 293"/>
                    <a:gd name="T78" fmla="*/ 282 w 610"/>
                    <a:gd name="T79" fmla="*/ 412 h 293"/>
                    <a:gd name="T80" fmla="*/ 291 w 610"/>
                    <a:gd name="T81" fmla="*/ 412 h 293"/>
                    <a:gd name="T82" fmla="*/ 301 w 610"/>
                    <a:gd name="T83" fmla="*/ 425 h 293"/>
                    <a:gd name="T84" fmla="*/ 306 w 610"/>
                    <a:gd name="T85" fmla="*/ 439 h 293"/>
                    <a:gd name="T86" fmla="*/ 332 w 610"/>
                    <a:gd name="T87" fmla="*/ 454 h 293"/>
                    <a:gd name="T88" fmla="*/ 372 w 610"/>
                    <a:gd name="T89" fmla="*/ 469 h 293"/>
                    <a:gd name="T90" fmla="*/ 372 w 610"/>
                    <a:gd name="T91" fmla="*/ 494 h 293"/>
                    <a:gd name="T92" fmla="*/ 387 w 610"/>
                    <a:gd name="T93" fmla="*/ 508 h 293"/>
                    <a:gd name="T94" fmla="*/ 393 w 610"/>
                    <a:gd name="T95" fmla="*/ 521 h 293"/>
                    <a:gd name="T96" fmla="*/ 407 w 610"/>
                    <a:gd name="T97" fmla="*/ 534 h 293"/>
                    <a:gd name="T98" fmla="*/ 417 w 610"/>
                    <a:gd name="T99" fmla="*/ 548 h 293"/>
                    <a:gd name="T100" fmla="*/ 407 w 610"/>
                    <a:gd name="T101" fmla="*/ 563 h 293"/>
                    <a:gd name="T102" fmla="*/ 413 w 610"/>
                    <a:gd name="T103" fmla="*/ 617 h 293"/>
                    <a:gd name="T104" fmla="*/ 417 w 610"/>
                    <a:gd name="T105" fmla="*/ 617 h 293"/>
                    <a:gd name="T106" fmla="*/ 407 w 610"/>
                    <a:gd name="T107" fmla="*/ 660 h 293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610" h="293">
                      <a:moveTo>
                        <a:pt x="497" y="287"/>
                      </a:moveTo>
                      <a:lnTo>
                        <a:pt x="509" y="275"/>
                      </a:lnTo>
                      <a:lnTo>
                        <a:pt x="497" y="263"/>
                      </a:lnTo>
                      <a:lnTo>
                        <a:pt x="491" y="257"/>
                      </a:lnTo>
                      <a:lnTo>
                        <a:pt x="497" y="221"/>
                      </a:lnTo>
                      <a:lnTo>
                        <a:pt x="497" y="203"/>
                      </a:lnTo>
                      <a:lnTo>
                        <a:pt x="473" y="209"/>
                      </a:lnTo>
                      <a:lnTo>
                        <a:pt x="461" y="215"/>
                      </a:lnTo>
                      <a:lnTo>
                        <a:pt x="449" y="215"/>
                      </a:lnTo>
                      <a:lnTo>
                        <a:pt x="449" y="197"/>
                      </a:lnTo>
                      <a:lnTo>
                        <a:pt x="455" y="191"/>
                      </a:lnTo>
                      <a:lnTo>
                        <a:pt x="425" y="191"/>
                      </a:lnTo>
                      <a:lnTo>
                        <a:pt x="449" y="173"/>
                      </a:lnTo>
                      <a:lnTo>
                        <a:pt x="473" y="149"/>
                      </a:lnTo>
                      <a:lnTo>
                        <a:pt x="491" y="131"/>
                      </a:lnTo>
                      <a:lnTo>
                        <a:pt x="515" y="108"/>
                      </a:lnTo>
                      <a:lnTo>
                        <a:pt x="539" y="90"/>
                      </a:lnTo>
                      <a:lnTo>
                        <a:pt x="563" y="66"/>
                      </a:lnTo>
                      <a:lnTo>
                        <a:pt x="586" y="48"/>
                      </a:lnTo>
                      <a:lnTo>
                        <a:pt x="610" y="30"/>
                      </a:lnTo>
                      <a:lnTo>
                        <a:pt x="580" y="18"/>
                      </a:lnTo>
                      <a:lnTo>
                        <a:pt x="557" y="18"/>
                      </a:lnTo>
                      <a:lnTo>
                        <a:pt x="527" y="18"/>
                      </a:lnTo>
                      <a:lnTo>
                        <a:pt x="491" y="12"/>
                      </a:lnTo>
                      <a:lnTo>
                        <a:pt x="479" y="6"/>
                      </a:lnTo>
                      <a:lnTo>
                        <a:pt x="467" y="6"/>
                      </a:lnTo>
                      <a:lnTo>
                        <a:pt x="449" y="6"/>
                      </a:lnTo>
                      <a:lnTo>
                        <a:pt x="461" y="0"/>
                      </a:lnTo>
                      <a:lnTo>
                        <a:pt x="449" y="0"/>
                      </a:lnTo>
                      <a:lnTo>
                        <a:pt x="413" y="12"/>
                      </a:lnTo>
                      <a:lnTo>
                        <a:pt x="407" y="6"/>
                      </a:lnTo>
                      <a:lnTo>
                        <a:pt x="395" y="12"/>
                      </a:lnTo>
                      <a:lnTo>
                        <a:pt x="389" y="18"/>
                      </a:lnTo>
                      <a:lnTo>
                        <a:pt x="389" y="12"/>
                      </a:lnTo>
                      <a:lnTo>
                        <a:pt x="359" y="18"/>
                      </a:lnTo>
                      <a:lnTo>
                        <a:pt x="329" y="30"/>
                      </a:lnTo>
                      <a:lnTo>
                        <a:pt x="299" y="42"/>
                      </a:lnTo>
                      <a:lnTo>
                        <a:pt x="269" y="42"/>
                      </a:lnTo>
                      <a:lnTo>
                        <a:pt x="257" y="48"/>
                      </a:lnTo>
                      <a:lnTo>
                        <a:pt x="269" y="66"/>
                      </a:lnTo>
                      <a:lnTo>
                        <a:pt x="263" y="72"/>
                      </a:lnTo>
                      <a:lnTo>
                        <a:pt x="281" y="78"/>
                      </a:lnTo>
                      <a:lnTo>
                        <a:pt x="275" y="84"/>
                      </a:lnTo>
                      <a:lnTo>
                        <a:pt x="293" y="84"/>
                      </a:lnTo>
                      <a:lnTo>
                        <a:pt x="275" y="84"/>
                      </a:lnTo>
                      <a:lnTo>
                        <a:pt x="269" y="78"/>
                      </a:lnTo>
                      <a:lnTo>
                        <a:pt x="269" y="84"/>
                      </a:lnTo>
                      <a:lnTo>
                        <a:pt x="275" y="90"/>
                      </a:lnTo>
                      <a:lnTo>
                        <a:pt x="263" y="90"/>
                      </a:lnTo>
                      <a:lnTo>
                        <a:pt x="234" y="90"/>
                      </a:lnTo>
                      <a:lnTo>
                        <a:pt x="245" y="78"/>
                      </a:lnTo>
                      <a:lnTo>
                        <a:pt x="216" y="90"/>
                      </a:lnTo>
                      <a:lnTo>
                        <a:pt x="168" y="96"/>
                      </a:lnTo>
                      <a:lnTo>
                        <a:pt x="186" y="102"/>
                      </a:lnTo>
                      <a:lnTo>
                        <a:pt x="174" y="102"/>
                      </a:lnTo>
                      <a:lnTo>
                        <a:pt x="168" y="113"/>
                      </a:lnTo>
                      <a:lnTo>
                        <a:pt x="210" y="113"/>
                      </a:lnTo>
                      <a:lnTo>
                        <a:pt x="216" y="119"/>
                      </a:lnTo>
                      <a:lnTo>
                        <a:pt x="245" y="108"/>
                      </a:lnTo>
                      <a:lnTo>
                        <a:pt x="240" y="113"/>
                      </a:lnTo>
                      <a:lnTo>
                        <a:pt x="234" y="119"/>
                      </a:lnTo>
                      <a:lnTo>
                        <a:pt x="228" y="131"/>
                      </a:lnTo>
                      <a:lnTo>
                        <a:pt x="204" y="137"/>
                      </a:lnTo>
                      <a:lnTo>
                        <a:pt x="168" y="143"/>
                      </a:lnTo>
                      <a:lnTo>
                        <a:pt x="174" y="137"/>
                      </a:lnTo>
                      <a:lnTo>
                        <a:pt x="162" y="143"/>
                      </a:lnTo>
                      <a:lnTo>
                        <a:pt x="144" y="149"/>
                      </a:lnTo>
                      <a:lnTo>
                        <a:pt x="150" y="149"/>
                      </a:lnTo>
                      <a:lnTo>
                        <a:pt x="138" y="155"/>
                      </a:lnTo>
                      <a:lnTo>
                        <a:pt x="114" y="161"/>
                      </a:lnTo>
                      <a:lnTo>
                        <a:pt x="108" y="167"/>
                      </a:lnTo>
                      <a:lnTo>
                        <a:pt x="102" y="167"/>
                      </a:lnTo>
                      <a:lnTo>
                        <a:pt x="102" y="173"/>
                      </a:lnTo>
                      <a:lnTo>
                        <a:pt x="120" y="167"/>
                      </a:lnTo>
                      <a:lnTo>
                        <a:pt x="108" y="179"/>
                      </a:lnTo>
                      <a:lnTo>
                        <a:pt x="120" y="179"/>
                      </a:lnTo>
                      <a:lnTo>
                        <a:pt x="114" y="179"/>
                      </a:lnTo>
                      <a:lnTo>
                        <a:pt x="120" y="185"/>
                      </a:lnTo>
                      <a:lnTo>
                        <a:pt x="108" y="185"/>
                      </a:lnTo>
                      <a:lnTo>
                        <a:pt x="102" y="179"/>
                      </a:lnTo>
                      <a:lnTo>
                        <a:pt x="90" y="191"/>
                      </a:lnTo>
                      <a:lnTo>
                        <a:pt x="96" y="203"/>
                      </a:lnTo>
                      <a:lnTo>
                        <a:pt x="120" y="191"/>
                      </a:lnTo>
                      <a:lnTo>
                        <a:pt x="138" y="185"/>
                      </a:lnTo>
                      <a:lnTo>
                        <a:pt x="120" y="197"/>
                      </a:lnTo>
                      <a:lnTo>
                        <a:pt x="114" y="209"/>
                      </a:lnTo>
                      <a:lnTo>
                        <a:pt x="108" y="215"/>
                      </a:lnTo>
                      <a:lnTo>
                        <a:pt x="96" y="221"/>
                      </a:lnTo>
                      <a:lnTo>
                        <a:pt x="126" y="215"/>
                      </a:lnTo>
                      <a:lnTo>
                        <a:pt x="138" y="221"/>
                      </a:lnTo>
                      <a:lnTo>
                        <a:pt x="138" y="227"/>
                      </a:lnTo>
                      <a:lnTo>
                        <a:pt x="156" y="215"/>
                      </a:lnTo>
                      <a:lnTo>
                        <a:pt x="150" y="221"/>
                      </a:lnTo>
                      <a:lnTo>
                        <a:pt x="180" y="215"/>
                      </a:lnTo>
                      <a:lnTo>
                        <a:pt x="150" y="233"/>
                      </a:lnTo>
                      <a:lnTo>
                        <a:pt x="156" y="233"/>
                      </a:lnTo>
                      <a:lnTo>
                        <a:pt x="138" y="239"/>
                      </a:lnTo>
                      <a:lnTo>
                        <a:pt x="132" y="245"/>
                      </a:lnTo>
                      <a:lnTo>
                        <a:pt x="108" y="257"/>
                      </a:lnTo>
                      <a:lnTo>
                        <a:pt x="66" y="269"/>
                      </a:lnTo>
                      <a:lnTo>
                        <a:pt x="66" y="275"/>
                      </a:lnTo>
                      <a:lnTo>
                        <a:pt x="60" y="275"/>
                      </a:lnTo>
                      <a:lnTo>
                        <a:pt x="54" y="275"/>
                      </a:lnTo>
                      <a:lnTo>
                        <a:pt x="42" y="275"/>
                      </a:lnTo>
                      <a:lnTo>
                        <a:pt x="0" y="293"/>
                      </a:lnTo>
                      <a:lnTo>
                        <a:pt x="6" y="287"/>
                      </a:lnTo>
                      <a:lnTo>
                        <a:pt x="6" y="293"/>
                      </a:lnTo>
                      <a:lnTo>
                        <a:pt x="18" y="287"/>
                      </a:lnTo>
                      <a:lnTo>
                        <a:pt x="36" y="281"/>
                      </a:lnTo>
                      <a:lnTo>
                        <a:pt x="42" y="281"/>
                      </a:lnTo>
                      <a:lnTo>
                        <a:pt x="36" y="281"/>
                      </a:lnTo>
                      <a:lnTo>
                        <a:pt x="60" y="275"/>
                      </a:lnTo>
                      <a:lnTo>
                        <a:pt x="72" y="275"/>
                      </a:lnTo>
                      <a:lnTo>
                        <a:pt x="90" y="269"/>
                      </a:lnTo>
                      <a:lnTo>
                        <a:pt x="96" y="269"/>
                      </a:lnTo>
                      <a:lnTo>
                        <a:pt x="102" y="263"/>
                      </a:lnTo>
                      <a:lnTo>
                        <a:pt x="150" y="251"/>
                      </a:lnTo>
                      <a:lnTo>
                        <a:pt x="186" y="233"/>
                      </a:lnTo>
                      <a:lnTo>
                        <a:pt x="222" y="221"/>
                      </a:lnTo>
                      <a:lnTo>
                        <a:pt x="216" y="215"/>
                      </a:lnTo>
                      <a:lnTo>
                        <a:pt x="245" y="203"/>
                      </a:lnTo>
                      <a:lnTo>
                        <a:pt x="251" y="197"/>
                      </a:lnTo>
                      <a:lnTo>
                        <a:pt x="257" y="191"/>
                      </a:lnTo>
                      <a:lnTo>
                        <a:pt x="287" y="179"/>
                      </a:lnTo>
                      <a:lnTo>
                        <a:pt x="311" y="173"/>
                      </a:lnTo>
                      <a:lnTo>
                        <a:pt x="329" y="167"/>
                      </a:lnTo>
                      <a:lnTo>
                        <a:pt x="317" y="173"/>
                      </a:lnTo>
                      <a:lnTo>
                        <a:pt x="323" y="179"/>
                      </a:lnTo>
                      <a:lnTo>
                        <a:pt x="317" y="179"/>
                      </a:lnTo>
                      <a:lnTo>
                        <a:pt x="287" y="185"/>
                      </a:lnTo>
                      <a:lnTo>
                        <a:pt x="263" y="203"/>
                      </a:lnTo>
                      <a:lnTo>
                        <a:pt x="275" y="203"/>
                      </a:lnTo>
                      <a:lnTo>
                        <a:pt x="257" y="209"/>
                      </a:lnTo>
                      <a:lnTo>
                        <a:pt x="263" y="209"/>
                      </a:lnTo>
                      <a:lnTo>
                        <a:pt x="287" y="203"/>
                      </a:lnTo>
                      <a:lnTo>
                        <a:pt x="281" y="209"/>
                      </a:lnTo>
                      <a:lnTo>
                        <a:pt x="287" y="203"/>
                      </a:lnTo>
                      <a:lnTo>
                        <a:pt x="293" y="197"/>
                      </a:lnTo>
                      <a:lnTo>
                        <a:pt x="293" y="203"/>
                      </a:lnTo>
                      <a:lnTo>
                        <a:pt x="305" y="197"/>
                      </a:lnTo>
                      <a:lnTo>
                        <a:pt x="311" y="197"/>
                      </a:lnTo>
                      <a:lnTo>
                        <a:pt x="329" y="191"/>
                      </a:lnTo>
                      <a:lnTo>
                        <a:pt x="323" y="191"/>
                      </a:lnTo>
                      <a:lnTo>
                        <a:pt x="329" y="185"/>
                      </a:lnTo>
                      <a:lnTo>
                        <a:pt x="335" y="179"/>
                      </a:lnTo>
                      <a:lnTo>
                        <a:pt x="353" y="173"/>
                      </a:lnTo>
                      <a:lnTo>
                        <a:pt x="341" y="179"/>
                      </a:lnTo>
                      <a:lnTo>
                        <a:pt x="347" y="179"/>
                      </a:lnTo>
                      <a:lnTo>
                        <a:pt x="365" y="179"/>
                      </a:lnTo>
                      <a:lnTo>
                        <a:pt x="359" y="179"/>
                      </a:lnTo>
                      <a:lnTo>
                        <a:pt x="359" y="185"/>
                      </a:lnTo>
                      <a:lnTo>
                        <a:pt x="365" y="185"/>
                      </a:lnTo>
                      <a:lnTo>
                        <a:pt x="359" y="191"/>
                      </a:lnTo>
                      <a:lnTo>
                        <a:pt x="365" y="191"/>
                      </a:lnTo>
                      <a:lnTo>
                        <a:pt x="377" y="185"/>
                      </a:lnTo>
                      <a:lnTo>
                        <a:pt x="371" y="191"/>
                      </a:lnTo>
                      <a:lnTo>
                        <a:pt x="377" y="197"/>
                      </a:lnTo>
                      <a:lnTo>
                        <a:pt x="395" y="197"/>
                      </a:lnTo>
                      <a:lnTo>
                        <a:pt x="419" y="197"/>
                      </a:lnTo>
                      <a:lnTo>
                        <a:pt x="419" y="203"/>
                      </a:lnTo>
                      <a:lnTo>
                        <a:pt x="437" y="197"/>
                      </a:lnTo>
                      <a:lnTo>
                        <a:pt x="443" y="203"/>
                      </a:lnTo>
                      <a:lnTo>
                        <a:pt x="437" y="203"/>
                      </a:lnTo>
                      <a:lnTo>
                        <a:pt x="443" y="197"/>
                      </a:lnTo>
                      <a:lnTo>
                        <a:pt x="431" y="203"/>
                      </a:lnTo>
                      <a:lnTo>
                        <a:pt x="443" y="215"/>
                      </a:lnTo>
                      <a:lnTo>
                        <a:pt x="455" y="227"/>
                      </a:lnTo>
                      <a:lnTo>
                        <a:pt x="461" y="227"/>
                      </a:lnTo>
                      <a:lnTo>
                        <a:pt x="455" y="215"/>
                      </a:lnTo>
                      <a:lnTo>
                        <a:pt x="461" y="221"/>
                      </a:lnTo>
                      <a:lnTo>
                        <a:pt x="473" y="215"/>
                      </a:lnTo>
                      <a:lnTo>
                        <a:pt x="467" y="221"/>
                      </a:lnTo>
                      <a:lnTo>
                        <a:pt x="467" y="227"/>
                      </a:lnTo>
                      <a:lnTo>
                        <a:pt x="485" y="209"/>
                      </a:lnTo>
                      <a:lnTo>
                        <a:pt x="485" y="221"/>
                      </a:lnTo>
                      <a:lnTo>
                        <a:pt x="485" y="233"/>
                      </a:lnTo>
                      <a:lnTo>
                        <a:pt x="491" y="227"/>
                      </a:lnTo>
                      <a:lnTo>
                        <a:pt x="491" y="233"/>
                      </a:lnTo>
                      <a:lnTo>
                        <a:pt x="485" y="233"/>
                      </a:lnTo>
                      <a:lnTo>
                        <a:pt x="497" y="239"/>
                      </a:lnTo>
                      <a:lnTo>
                        <a:pt x="491" y="239"/>
                      </a:lnTo>
                      <a:lnTo>
                        <a:pt x="485" y="239"/>
                      </a:lnTo>
                      <a:lnTo>
                        <a:pt x="485" y="245"/>
                      </a:lnTo>
                      <a:lnTo>
                        <a:pt x="479" y="245"/>
                      </a:lnTo>
                      <a:lnTo>
                        <a:pt x="479" y="251"/>
                      </a:lnTo>
                      <a:lnTo>
                        <a:pt x="485" y="257"/>
                      </a:lnTo>
                      <a:lnTo>
                        <a:pt x="491" y="269"/>
                      </a:lnTo>
                      <a:lnTo>
                        <a:pt x="485" y="269"/>
                      </a:lnTo>
                      <a:lnTo>
                        <a:pt x="467" y="281"/>
                      </a:lnTo>
                      <a:lnTo>
                        <a:pt x="473" y="275"/>
                      </a:lnTo>
                      <a:lnTo>
                        <a:pt x="497" y="269"/>
                      </a:lnTo>
                      <a:lnTo>
                        <a:pt x="485" y="287"/>
                      </a:lnTo>
                      <a:lnTo>
                        <a:pt x="479" y="287"/>
                      </a:lnTo>
                      <a:lnTo>
                        <a:pt x="491" y="281"/>
                      </a:lnTo>
                      <a:lnTo>
                        <a:pt x="485" y="287"/>
                      </a:lnTo>
                      <a:lnTo>
                        <a:pt x="479" y="293"/>
                      </a:lnTo>
                      <a:lnTo>
                        <a:pt x="497" y="287"/>
                      </a:lnTo>
                      <a:close/>
                    </a:path>
                  </a:pathLst>
                </a:custGeom>
                <a:solidFill>
                  <a:srgbClr val="21ACB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26"/>
              <p:cNvGrpSpPr>
                <a:grpSpLocks noChangeAspect="1"/>
              </p:cNvGrpSpPr>
              <p:nvPr/>
            </p:nvGrpSpPr>
            <p:grpSpPr bwMode="auto">
              <a:xfrm>
                <a:off x="197293" y="2553166"/>
                <a:ext cx="3546937" cy="2555217"/>
                <a:chOff x="851" y="1207"/>
                <a:chExt cx="1313" cy="983"/>
              </a:xfrm>
            </p:grpSpPr>
            <p:sp>
              <p:nvSpPr>
                <p:cNvPr id="492" name="Freeform 27"/>
                <p:cNvSpPr>
                  <a:spLocks noChangeAspect="1"/>
                </p:cNvSpPr>
                <p:nvPr/>
              </p:nvSpPr>
              <p:spPr bwMode="auto">
                <a:xfrm>
                  <a:off x="1230" y="1652"/>
                  <a:ext cx="934" cy="538"/>
                </a:xfrm>
                <a:custGeom>
                  <a:avLst/>
                  <a:gdLst>
                    <a:gd name="T0" fmla="*/ 796 w 957"/>
                    <a:gd name="T1" fmla="*/ 98 h 478"/>
                    <a:gd name="T2" fmla="*/ 755 w 957"/>
                    <a:gd name="T3" fmla="*/ 190 h 478"/>
                    <a:gd name="T4" fmla="*/ 666 w 957"/>
                    <a:gd name="T5" fmla="*/ 259 h 478"/>
                    <a:gd name="T6" fmla="*/ 606 w 957"/>
                    <a:gd name="T7" fmla="*/ 329 h 478"/>
                    <a:gd name="T8" fmla="*/ 595 w 957"/>
                    <a:gd name="T9" fmla="*/ 259 h 478"/>
                    <a:gd name="T10" fmla="*/ 590 w 957"/>
                    <a:gd name="T11" fmla="*/ 150 h 478"/>
                    <a:gd name="T12" fmla="*/ 524 w 957"/>
                    <a:gd name="T13" fmla="*/ 69 h 478"/>
                    <a:gd name="T14" fmla="*/ 469 w 957"/>
                    <a:gd name="T15" fmla="*/ 0 h 478"/>
                    <a:gd name="T16" fmla="*/ 100 w 957"/>
                    <a:gd name="T17" fmla="*/ 54 h 478"/>
                    <a:gd name="T18" fmla="*/ 96 w 957"/>
                    <a:gd name="T19" fmla="*/ 69 h 478"/>
                    <a:gd name="T20" fmla="*/ 76 w 957"/>
                    <a:gd name="T21" fmla="*/ 54 h 478"/>
                    <a:gd name="T22" fmla="*/ 64 w 957"/>
                    <a:gd name="T23" fmla="*/ 125 h 478"/>
                    <a:gd name="T24" fmla="*/ 41 w 957"/>
                    <a:gd name="T25" fmla="*/ 231 h 478"/>
                    <a:gd name="T26" fmla="*/ 0 w 957"/>
                    <a:gd name="T27" fmla="*/ 422 h 478"/>
                    <a:gd name="T28" fmla="*/ 0 w 957"/>
                    <a:gd name="T29" fmla="*/ 519 h 478"/>
                    <a:gd name="T30" fmla="*/ 6 w 957"/>
                    <a:gd name="T31" fmla="*/ 533 h 478"/>
                    <a:gd name="T32" fmla="*/ 6 w 957"/>
                    <a:gd name="T33" fmla="*/ 670 h 478"/>
                    <a:gd name="T34" fmla="*/ 76 w 957"/>
                    <a:gd name="T35" fmla="*/ 765 h 478"/>
                    <a:gd name="T36" fmla="*/ 167 w 957"/>
                    <a:gd name="T37" fmla="*/ 795 h 478"/>
                    <a:gd name="T38" fmla="*/ 222 w 957"/>
                    <a:gd name="T39" fmla="*/ 931 h 478"/>
                    <a:gd name="T40" fmla="*/ 272 w 957"/>
                    <a:gd name="T41" fmla="*/ 1038 h 478"/>
                    <a:gd name="T42" fmla="*/ 293 w 957"/>
                    <a:gd name="T43" fmla="*/ 998 h 478"/>
                    <a:gd name="T44" fmla="*/ 318 w 957"/>
                    <a:gd name="T45" fmla="*/ 945 h 478"/>
                    <a:gd name="T46" fmla="*/ 329 w 957"/>
                    <a:gd name="T47" fmla="*/ 945 h 478"/>
                    <a:gd name="T48" fmla="*/ 359 w 957"/>
                    <a:gd name="T49" fmla="*/ 890 h 478"/>
                    <a:gd name="T50" fmla="*/ 394 w 957"/>
                    <a:gd name="T51" fmla="*/ 906 h 478"/>
                    <a:gd name="T52" fmla="*/ 419 w 957"/>
                    <a:gd name="T53" fmla="*/ 931 h 478"/>
                    <a:gd name="T54" fmla="*/ 419 w 957"/>
                    <a:gd name="T55" fmla="*/ 877 h 478"/>
                    <a:gd name="T56" fmla="*/ 444 w 957"/>
                    <a:gd name="T57" fmla="*/ 861 h 478"/>
                    <a:gd name="T58" fmla="*/ 464 w 957"/>
                    <a:gd name="T59" fmla="*/ 861 h 478"/>
                    <a:gd name="T60" fmla="*/ 479 w 957"/>
                    <a:gd name="T61" fmla="*/ 890 h 478"/>
                    <a:gd name="T62" fmla="*/ 509 w 957"/>
                    <a:gd name="T63" fmla="*/ 985 h 478"/>
                    <a:gd name="T64" fmla="*/ 520 w 957"/>
                    <a:gd name="T65" fmla="*/ 1023 h 478"/>
                    <a:gd name="T66" fmla="*/ 530 w 957"/>
                    <a:gd name="T67" fmla="*/ 1094 h 478"/>
                    <a:gd name="T68" fmla="*/ 545 w 957"/>
                    <a:gd name="T69" fmla="*/ 972 h 478"/>
                    <a:gd name="T70" fmla="*/ 545 w 957"/>
                    <a:gd name="T71" fmla="*/ 821 h 478"/>
                    <a:gd name="T72" fmla="*/ 560 w 957"/>
                    <a:gd name="T73" fmla="*/ 765 h 478"/>
                    <a:gd name="T74" fmla="*/ 611 w 957"/>
                    <a:gd name="T75" fmla="*/ 670 h 478"/>
                    <a:gd name="T76" fmla="*/ 621 w 957"/>
                    <a:gd name="T77" fmla="*/ 629 h 478"/>
                    <a:gd name="T78" fmla="*/ 630 w 957"/>
                    <a:gd name="T79" fmla="*/ 602 h 478"/>
                    <a:gd name="T80" fmla="*/ 641 w 957"/>
                    <a:gd name="T81" fmla="*/ 576 h 478"/>
                    <a:gd name="T82" fmla="*/ 641 w 957"/>
                    <a:gd name="T83" fmla="*/ 562 h 478"/>
                    <a:gd name="T84" fmla="*/ 636 w 957"/>
                    <a:gd name="T85" fmla="*/ 491 h 478"/>
                    <a:gd name="T86" fmla="*/ 641 w 957"/>
                    <a:gd name="T87" fmla="*/ 476 h 478"/>
                    <a:gd name="T88" fmla="*/ 651 w 957"/>
                    <a:gd name="T89" fmla="*/ 491 h 478"/>
                    <a:gd name="T90" fmla="*/ 646 w 957"/>
                    <a:gd name="T91" fmla="*/ 533 h 478"/>
                    <a:gd name="T92" fmla="*/ 661 w 957"/>
                    <a:gd name="T93" fmla="*/ 436 h 478"/>
                    <a:gd name="T94" fmla="*/ 686 w 957"/>
                    <a:gd name="T95" fmla="*/ 407 h 478"/>
                    <a:gd name="T96" fmla="*/ 726 w 957"/>
                    <a:gd name="T97" fmla="*/ 370 h 478"/>
                    <a:gd name="T98" fmla="*/ 741 w 957"/>
                    <a:gd name="T99" fmla="*/ 355 h 478"/>
                    <a:gd name="T100" fmla="*/ 741 w 957"/>
                    <a:gd name="T101" fmla="*/ 312 h 478"/>
                    <a:gd name="T102" fmla="*/ 776 w 957"/>
                    <a:gd name="T103" fmla="*/ 216 h 47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957" h="478">
                      <a:moveTo>
                        <a:pt x="957" y="89"/>
                      </a:moveTo>
                      <a:lnTo>
                        <a:pt x="951" y="83"/>
                      </a:lnTo>
                      <a:lnTo>
                        <a:pt x="951" y="71"/>
                      </a:lnTo>
                      <a:lnTo>
                        <a:pt x="957" y="48"/>
                      </a:lnTo>
                      <a:lnTo>
                        <a:pt x="945" y="42"/>
                      </a:lnTo>
                      <a:lnTo>
                        <a:pt x="939" y="42"/>
                      </a:lnTo>
                      <a:lnTo>
                        <a:pt x="921" y="54"/>
                      </a:lnTo>
                      <a:lnTo>
                        <a:pt x="909" y="66"/>
                      </a:lnTo>
                      <a:lnTo>
                        <a:pt x="897" y="83"/>
                      </a:lnTo>
                      <a:lnTo>
                        <a:pt x="885" y="89"/>
                      </a:lnTo>
                      <a:lnTo>
                        <a:pt x="855" y="89"/>
                      </a:lnTo>
                      <a:lnTo>
                        <a:pt x="825" y="89"/>
                      </a:lnTo>
                      <a:lnTo>
                        <a:pt x="808" y="101"/>
                      </a:lnTo>
                      <a:lnTo>
                        <a:pt x="790" y="113"/>
                      </a:lnTo>
                      <a:lnTo>
                        <a:pt x="772" y="113"/>
                      </a:lnTo>
                      <a:lnTo>
                        <a:pt x="754" y="119"/>
                      </a:lnTo>
                      <a:lnTo>
                        <a:pt x="754" y="131"/>
                      </a:lnTo>
                      <a:lnTo>
                        <a:pt x="736" y="137"/>
                      </a:lnTo>
                      <a:lnTo>
                        <a:pt x="718" y="143"/>
                      </a:lnTo>
                      <a:lnTo>
                        <a:pt x="700" y="149"/>
                      </a:lnTo>
                      <a:lnTo>
                        <a:pt x="682" y="155"/>
                      </a:lnTo>
                      <a:lnTo>
                        <a:pt x="682" y="143"/>
                      </a:lnTo>
                      <a:lnTo>
                        <a:pt x="700" y="125"/>
                      </a:lnTo>
                      <a:lnTo>
                        <a:pt x="706" y="113"/>
                      </a:lnTo>
                      <a:lnTo>
                        <a:pt x="712" y="95"/>
                      </a:lnTo>
                      <a:lnTo>
                        <a:pt x="712" y="83"/>
                      </a:lnTo>
                      <a:lnTo>
                        <a:pt x="700" y="71"/>
                      </a:lnTo>
                      <a:lnTo>
                        <a:pt x="700" y="66"/>
                      </a:lnTo>
                      <a:lnTo>
                        <a:pt x="694" y="60"/>
                      </a:lnTo>
                      <a:lnTo>
                        <a:pt x="682" y="48"/>
                      </a:lnTo>
                      <a:lnTo>
                        <a:pt x="670" y="42"/>
                      </a:lnTo>
                      <a:lnTo>
                        <a:pt x="640" y="24"/>
                      </a:lnTo>
                      <a:lnTo>
                        <a:pt x="622" y="30"/>
                      </a:lnTo>
                      <a:lnTo>
                        <a:pt x="610" y="24"/>
                      </a:lnTo>
                      <a:lnTo>
                        <a:pt x="592" y="30"/>
                      </a:lnTo>
                      <a:lnTo>
                        <a:pt x="574" y="18"/>
                      </a:lnTo>
                      <a:lnTo>
                        <a:pt x="556" y="12"/>
                      </a:lnTo>
                      <a:lnTo>
                        <a:pt x="556" y="0"/>
                      </a:lnTo>
                      <a:lnTo>
                        <a:pt x="550" y="12"/>
                      </a:lnTo>
                      <a:lnTo>
                        <a:pt x="365" y="12"/>
                      </a:lnTo>
                      <a:lnTo>
                        <a:pt x="335" y="12"/>
                      </a:lnTo>
                      <a:lnTo>
                        <a:pt x="126" y="12"/>
                      </a:lnTo>
                      <a:lnTo>
                        <a:pt x="120" y="24"/>
                      </a:lnTo>
                      <a:lnTo>
                        <a:pt x="114" y="42"/>
                      </a:lnTo>
                      <a:lnTo>
                        <a:pt x="102" y="48"/>
                      </a:lnTo>
                      <a:lnTo>
                        <a:pt x="102" y="42"/>
                      </a:lnTo>
                      <a:lnTo>
                        <a:pt x="102" y="48"/>
                      </a:lnTo>
                      <a:lnTo>
                        <a:pt x="114" y="30"/>
                      </a:lnTo>
                      <a:lnTo>
                        <a:pt x="102" y="42"/>
                      </a:lnTo>
                      <a:lnTo>
                        <a:pt x="108" y="36"/>
                      </a:lnTo>
                      <a:lnTo>
                        <a:pt x="114" y="30"/>
                      </a:lnTo>
                      <a:lnTo>
                        <a:pt x="90" y="24"/>
                      </a:lnTo>
                      <a:lnTo>
                        <a:pt x="84" y="48"/>
                      </a:lnTo>
                      <a:lnTo>
                        <a:pt x="78" y="54"/>
                      </a:lnTo>
                      <a:lnTo>
                        <a:pt x="78" y="60"/>
                      </a:lnTo>
                      <a:lnTo>
                        <a:pt x="78" y="54"/>
                      </a:lnTo>
                      <a:lnTo>
                        <a:pt x="72" y="60"/>
                      </a:lnTo>
                      <a:lnTo>
                        <a:pt x="84" y="66"/>
                      </a:lnTo>
                      <a:lnTo>
                        <a:pt x="72" y="66"/>
                      </a:lnTo>
                      <a:lnTo>
                        <a:pt x="66" y="71"/>
                      </a:lnTo>
                      <a:lnTo>
                        <a:pt x="48" y="101"/>
                      </a:lnTo>
                      <a:lnTo>
                        <a:pt x="30" y="125"/>
                      </a:lnTo>
                      <a:lnTo>
                        <a:pt x="24" y="143"/>
                      </a:lnTo>
                      <a:lnTo>
                        <a:pt x="18" y="155"/>
                      </a:lnTo>
                      <a:lnTo>
                        <a:pt x="0" y="179"/>
                      </a:lnTo>
                      <a:lnTo>
                        <a:pt x="0" y="185"/>
                      </a:lnTo>
                      <a:lnTo>
                        <a:pt x="0" y="197"/>
                      </a:lnTo>
                      <a:lnTo>
                        <a:pt x="0" y="209"/>
                      </a:lnTo>
                      <a:lnTo>
                        <a:pt x="6" y="227"/>
                      </a:lnTo>
                      <a:lnTo>
                        <a:pt x="0" y="221"/>
                      </a:lnTo>
                      <a:lnTo>
                        <a:pt x="0" y="227"/>
                      </a:lnTo>
                      <a:lnTo>
                        <a:pt x="6" y="227"/>
                      </a:lnTo>
                      <a:lnTo>
                        <a:pt x="12" y="227"/>
                      </a:lnTo>
                      <a:lnTo>
                        <a:pt x="12" y="233"/>
                      </a:lnTo>
                      <a:lnTo>
                        <a:pt x="6" y="233"/>
                      </a:lnTo>
                      <a:lnTo>
                        <a:pt x="6" y="245"/>
                      </a:lnTo>
                      <a:lnTo>
                        <a:pt x="6" y="251"/>
                      </a:lnTo>
                      <a:lnTo>
                        <a:pt x="6" y="263"/>
                      </a:lnTo>
                      <a:lnTo>
                        <a:pt x="12" y="275"/>
                      </a:lnTo>
                      <a:lnTo>
                        <a:pt x="6" y="293"/>
                      </a:lnTo>
                      <a:lnTo>
                        <a:pt x="18" y="293"/>
                      </a:lnTo>
                      <a:lnTo>
                        <a:pt x="36" y="305"/>
                      </a:lnTo>
                      <a:lnTo>
                        <a:pt x="54" y="317"/>
                      </a:lnTo>
                      <a:lnTo>
                        <a:pt x="54" y="335"/>
                      </a:lnTo>
                      <a:lnTo>
                        <a:pt x="90" y="335"/>
                      </a:lnTo>
                      <a:lnTo>
                        <a:pt x="108" y="341"/>
                      </a:lnTo>
                      <a:lnTo>
                        <a:pt x="120" y="347"/>
                      </a:lnTo>
                      <a:lnTo>
                        <a:pt x="144" y="359"/>
                      </a:lnTo>
                      <a:lnTo>
                        <a:pt x="191" y="359"/>
                      </a:lnTo>
                      <a:lnTo>
                        <a:pt x="197" y="347"/>
                      </a:lnTo>
                      <a:lnTo>
                        <a:pt x="227" y="347"/>
                      </a:lnTo>
                      <a:lnTo>
                        <a:pt x="239" y="371"/>
                      </a:lnTo>
                      <a:lnTo>
                        <a:pt x="245" y="389"/>
                      </a:lnTo>
                      <a:lnTo>
                        <a:pt x="257" y="395"/>
                      </a:lnTo>
                      <a:lnTo>
                        <a:pt x="263" y="407"/>
                      </a:lnTo>
                      <a:lnTo>
                        <a:pt x="275" y="389"/>
                      </a:lnTo>
                      <a:lnTo>
                        <a:pt x="299" y="395"/>
                      </a:lnTo>
                      <a:lnTo>
                        <a:pt x="305" y="413"/>
                      </a:lnTo>
                      <a:lnTo>
                        <a:pt x="317" y="430"/>
                      </a:lnTo>
                      <a:lnTo>
                        <a:pt x="323" y="454"/>
                      </a:lnTo>
                      <a:lnTo>
                        <a:pt x="335" y="460"/>
                      </a:lnTo>
                      <a:lnTo>
                        <a:pt x="353" y="466"/>
                      </a:lnTo>
                      <a:lnTo>
                        <a:pt x="353" y="442"/>
                      </a:lnTo>
                      <a:lnTo>
                        <a:pt x="347" y="436"/>
                      </a:lnTo>
                      <a:lnTo>
                        <a:pt x="353" y="436"/>
                      </a:lnTo>
                      <a:lnTo>
                        <a:pt x="359" y="430"/>
                      </a:lnTo>
                      <a:lnTo>
                        <a:pt x="365" y="425"/>
                      </a:lnTo>
                      <a:lnTo>
                        <a:pt x="371" y="419"/>
                      </a:lnTo>
                      <a:lnTo>
                        <a:pt x="377" y="413"/>
                      </a:lnTo>
                      <a:lnTo>
                        <a:pt x="383" y="413"/>
                      </a:lnTo>
                      <a:lnTo>
                        <a:pt x="389" y="413"/>
                      </a:lnTo>
                      <a:lnTo>
                        <a:pt x="407" y="395"/>
                      </a:lnTo>
                      <a:lnTo>
                        <a:pt x="407" y="389"/>
                      </a:lnTo>
                      <a:lnTo>
                        <a:pt x="413" y="395"/>
                      </a:lnTo>
                      <a:lnTo>
                        <a:pt x="425" y="389"/>
                      </a:lnTo>
                      <a:lnTo>
                        <a:pt x="443" y="389"/>
                      </a:lnTo>
                      <a:lnTo>
                        <a:pt x="455" y="389"/>
                      </a:lnTo>
                      <a:lnTo>
                        <a:pt x="461" y="389"/>
                      </a:lnTo>
                      <a:lnTo>
                        <a:pt x="467" y="395"/>
                      </a:lnTo>
                      <a:lnTo>
                        <a:pt x="479" y="401"/>
                      </a:lnTo>
                      <a:lnTo>
                        <a:pt x="491" y="401"/>
                      </a:lnTo>
                      <a:lnTo>
                        <a:pt x="485" y="395"/>
                      </a:lnTo>
                      <a:lnTo>
                        <a:pt x="502" y="401"/>
                      </a:lnTo>
                      <a:lnTo>
                        <a:pt x="497" y="407"/>
                      </a:lnTo>
                      <a:lnTo>
                        <a:pt x="502" y="401"/>
                      </a:lnTo>
                      <a:lnTo>
                        <a:pt x="497" y="389"/>
                      </a:lnTo>
                      <a:lnTo>
                        <a:pt x="502" y="389"/>
                      </a:lnTo>
                      <a:lnTo>
                        <a:pt x="497" y="383"/>
                      </a:lnTo>
                      <a:lnTo>
                        <a:pt x="485" y="383"/>
                      </a:lnTo>
                      <a:lnTo>
                        <a:pt x="497" y="383"/>
                      </a:lnTo>
                      <a:lnTo>
                        <a:pt x="526" y="377"/>
                      </a:lnTo>
                      <a:lnTo>
                        <a:pt x="532" y="371"/>
                      </a:lnTo>
                      <a:lnTo>
                        <a:pt x="526" y="377"/>
                      </a:lnTo>
                      <a:lnTo>
                        <a:pt x="538" y="377"/>
                      </a:lnTo>
                      <a:lnTo>
                        <a:pt x="544" y="377"/>
                      </a:lnTo>
                      <a:lnTo>
                        <a:pt x="556" y="377"/>
                      </a:lnTo>
                      <a:lnTo>
                        <a:pt x="550" y="377"/>
                      </a:lnTo>
                      <a:lnTo>
                        <a:pt x="562" y="377"/>
                      </a:lnTo>
                      <a:lnTo>
                        <a:pt x="568" y="377"/>
                      </a:lnTo>
                      <a:lnTo>
                        <a:pt x="568" y="383"/>
                      </a:lnTo>
                      <a:lnTo>
                        <a:pt x="568" y="389"/>
                      </a:lnTo>
                      <a:lnTo>
                        <a:pt x="592" y="383"/>
                      </a:lnTo>
                      <a:lnTo>
                        <a:pt x="610" y="407"/>
                      </a:lnTo>
                      <a:lnTo>
                        <a:pt x="604" y="430"/>
                      </a:lnTo>
                      <a:lnTo>
                        <a:pt x="610" y="430"/>
                      </a:lnTo>
                      <a:lnTo>
                        <a:pt x="610" y="425"/>
                      </a:lnTo>
                      <a:lnTo>
                        <a:pt x="610" y="436"/>
                      </a:lnTo>
                      <a:lnTo>
                        <a:pt x="610" y="448"/>
                      </a:lnTo>
                      <a:lnTo>
                        <a:pt x="616" y="448"/>
                      </a:lnTo>
                      <a:lnTo>
                        <a:pt x="616" y="454"/>
                      </a:lnTo>
                      <a:lnTo>
                        <a:pt x="616" y="448"/>
                      </a:lnTo>
                      <a:lnTo>
                        <a:pt x="616" y="454"/>
                      </a:lnTo>
                      <a:lnTo>
                        <a:pt x="616" y="466"/>
                      </a:lnTo>
                      <a:lnTo>
                        <a:pt x="628" y="478"/>
                      </a:lnTo>
                      <a:lnTo>
                        <a:pt x="640" y="478"/>
                      </a:lnTo>
                      <a:lnTo>
                        <a:pt x="646" y="460"/>
                      </a:lnTo>
                      <a:lnTo>
                        <a:pt x="646" y="448"/>
                      </a:lnTo>
                      <a:lnTo>
                        <a:pt x="640" y="413"/>
                      </a:lnTo>
                      <a:lnTo>
                        <a:pt x="646" y="425"/>
                      </a:lnTo>
                      <a:lnTo>
                        <a:pt x="646" y="413"/>
                      </a:lnTo>
                      <a:lnTo>
                        <a:pt x="640" y="395"/>
                      </a:lnTo>
                      <a:lnTo>
                        <a:pt x="640" y="377"/>
                      </a:lnTo>
                      <a:lnTo>
                        <a:pt x="640" y="365"/>
                      </a:lnTo>
                      <a:lnTo>
                        <a:pt x="646" y="359"/>
                      </a:lnTo>
                      <a:lnTo>
                        <a:pt x="652" y="347"/>
                      </a:lnTo>
                      <a:lnTo>
                        <a:pt x="658" y="341"/>
                      </a:lnTo>
                      <a:lnTo>
                        <a:pt x="658" y="335"/>
                      </a:lnTo>
                      <a:lnTo>
                        <a:pt x="664" y="335"/>
                      </a:lnTo>
                      <a:lnTo>
                        <a:pt x="688" y="317"/>
                      </a:lnTo>
                      <a:lnTo>
                        <a:pt x="706" y="305"/>
                      </a:lnTo>
                      <a:lnTo>
                        <a:pt x="712" y="305"/>
                      </a:lnTo>
                      <a:lnTo>
                        <a:pt x="724" y="293"/>
                      </a:lnTo>
                      <a:lnTo>
                        <a:pt x="748" y="287"/>
                      </a:lnTo>
                      <a:lnTo>
                        <a:pt x="736" y="281"/>
                      </a:lnTo>
                      <a:lnTo>
                        <a:pt x="742" y="281"/>
                      </a:lnTo>
                      <a:lnTo>
                        <a:pt x="748" y="281"/>
                      </a:lnTo>
                      <a:lnTo>
                        <a:pt x="736" y="275"/>
                      </a:lnTo>
                      <a:lnTo>
                        <a:pt x="754" y="275"/>
                      </a:lnTo>
                      <a:lnTo>
                        <a:pt x="760" y="269"/>
                      </a:lnTo>
                      <a:lnTo>
                        <a:pt x="754" y="269"/>
                      </a:lnTo>
                      <a:lnTo>
                        <a:pt x="754" y="263"/>
                      </a:lnTo>
                      <a:lnTo>
                        <a:pt x="748" y="263"/>
                      </a:lnTo>
                      <a:lnTo>
                        <a:pt x="754" y="263"/>
                      </a:lnTo>
                      <a:lnTo>
                        <a:pt x="760" y="263"/>
                      </a:lnTo>
                      <a:lnTo>
                        <a:pt x="760" y="251"/>
                      </a:lnTo>
                      <a:lnTo>
                        <a:pt x="766" y="269"/>
                      </a:lnTo>
                      <a:lnTo>
                        <a:pt x="760" y="245"/>
                      </a:lnTo>
                      <a:lnTo>
                        <a:pt x="754" y="245"/>
                      </a:lnTo>
                      <a:lnTo>
                        <a:pt x="748" y="239"/>
                      </a:lnTo>
                      <a:lnTo>
                        <a:pt x="760" y="245"/>
                      </a:lnTo>
                      <a:lnTo>
                        <a:pt x="754" y="233"/>
                      </a:lnTo>
                      <a:lnTo>
                        <a:pt x="760" y="239"/>
                      </a:lnTo>
                      <a:lnTo>
                        <a:pt x="754" y="221"/>
                      </a:lnTo>
                      <a:lnTo>
                        <a:pt x="760" y="233"/>
                      </a:lnTo>
                      <a:lnTo>
                        <a:pt x="754" y="215"/>
                      </a:lnTo>
                      <a:lnTo>
                        <a:pt x="748" y="215"/>
                      </a:lnTo>
                      <a:lnTo>
                        <a:pt x="754" y="209"/>
                      </a:lnTo>
                      <a:lnTo>
                        <a:pt x="754" y="215"/>
                      </a:lnTo>
                      <a:lnTo>
                        <a:pt x="766" y="221"/>
                      </a:lnTo>
                      <a:lnTo>
                        <a:pt x="760" y="209"/>
                      </a:lnTo>
                      <a:lnTo>
                        <a:pt x="766" y="221"/>
                      </a:lnTo>
                      <a:lnTo>
                        <a:pt x="766" y="203"/>
                      </a:lnTo>
                      <a:lnTo>
                        <a:pt x="778" y="197"/>
                      </a:lnTo>
                      <a:lnTo>
                        <a:pt x="772" y="209"/>
                      </a:lnTo>
                      <a:lnTo>
                        <a:pt x="772" y="215"/>
                      </a:lnTo>
                      <a:lnTo>
                        <a:pt x="766" y="215"/>
                      </a:lnTo>
                      <a:lnTo>
                        <a:pt x="772" y="221"/>
                      </a:lnTo>
                      <a:lnTo>
                        <a:pt x="772" y="227"/>
                      </a:lnTo>
                      <a:lnTo>
                        <a:pt x="766" y="233"/>
                      </a:lnTo>
                      <a:lnTo>
                        <a:pt x="766" y="239"/>
                      </a:lnTo>
                      <a:lnTo>
                        <a:pt x="784" y="215"/>
                      </a:lnTo>
                      <a:lnTo>
                        <a:pt x="784" y="197"/>
                      </a:lnTo>
                      <a:lnTo>
                        <a:pt x="796" y="185"/>
                      </a:lnTo>
                      <a:lnTo>
                        <a:pt x="784" y="191"/>
                      </a:lnTo>
                      <a:lnTo>
                        <a:pt x="790" y="203"/>
                      </a:lnTo>
                      <a:lnTo>
                        <a:pt x="790" y="209"/>
                      </a:lnTo>
                      <a:lnTo>
                        <a:pt x="808" y="185"/>
                      </a:lnTo>
                      <a:lnTo>
                        <a:pt x="808" y="191"/>
                      </a:lnTo>
                      <a:lnTo>
                        <a:pt x="814" y="179"/>
                      </a:lnTo>
                      <a:lnTo>
                        <a:pt x="820" y="161"/>
                      </a:lnTo>
                      <a:lnTo>
                        <a:pt x="820" y="167"/>
                      </a:lnTo>
                      <a:lnTo>
                        <a:pt x="825" y="167"/>
                      </a:lnTo>
                      <a:lnTo>
                        <a:pt x="843" y="161"/>
                      </a:lnTo>
                      <a:lnTo>
                        <a:pt x="861" y="161"/>
                      </a:lnTo>
                      <a:lnTo>
                        <a:pt x="867" y="155"/>
                      </a:lnTo>
                      <a:lnTo>
                        <a:pt x="873" y="155"/>
                      </a:lnTo>
                      <a:lnTo>
                        <a:pt x="879" y="155"/>
                      </a:lnTo>
                      <a:lnTo>
                        <a:pt x="891" y="155"/>
                      </a:lnTo>
                      <a:lnTo>
                        <a:pt x="885" y="143"/>
                      </a:lnTo>
                      <a:lnTo>
                        <a:pt x="891" y="149"/>
                      </a:lnTo>
                      <a:lnTo>
                        <a:pt x="879" y="149"/>
                      </a:lnTo>
                      <a:lnTo>
                        <a:pt x="879" y="137"/>
                      </a:lnTo>
                      <a:lnTo>
                        <a:pt x="879" y="131"/>
                      </a:lnTo>
                      <a:lnTo>
                        <a:pt x="903" y="113"/>
                      </a:lnTo>
                      <a:lnTo>
                        <a:pt x="903" y="107"/>
                      </a:lnTo>
                      <a:lnTo>
                        <a:pt x="909" y="107"/>
                      </a:lnTo>
                      <a:lnTo>
                        <a:pt x="921" y="95"/>
                      </a:lnTo>
                      <a:lnTo>
                        <a:pt x="921" y="101"/>
                      </a:lnTo>
                      <a:lnTo>
                        <a:pt x="927" y="95"/>
                      </a:lnTo>
                      <a:lnTo>
                        <a:pt x="933" y="101"/>
                      </a:lnTo>
                      <a:lnTo>
                        <a:pt x="957" y="89"/>
                      </a:lnTo>
                      <a:close/>
                    </a:path>
                  </a:pathLst>
                </a:custGeom>
                <a:solidFill>
                  <a:srgbClr val="21ACB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3" name="Freeform 28"/>
                <p:cNvSpPr>
                  <a:spLocks noChangeAspect="1"/>
                </p:cNvSpPr>
                <p:nvPr/>
              </p:nvSpPr>
              <p:spPr bwMode="auto">
                <a:xfrm>
                  <a:off x="851" y="1207"/>
                  <a:ext cx="595" cy="330"/>
                </a:xfrm>
                <a:custGeom>
                  <a:avLst/>
                  <a:gdLst>
                    <a:gd name="T0" fmla="*/ 413 w 610"/>
                    <a:gd name="T1" fmla="*/ 589 h 293"/>
                    <a:gd name="T2" fmla="*/ 387 w 610"/>
                    <a:gd name="T3" fmla="*/ 494 h 293"/>
                    <a:gd name="T4" fmla="*/ 382 w 610"/>
                    <a:gd name="T5" fmla="*/ 439 h 293"/>
                    <a:gd name="T6" fmla="*/ 413 w 610"/>
                    <a:gd name="T7" fmla="*/ 303 h 293"/>
                    <a:gd name="T8" fmla="*/ 493 w 610"/>
                    <a:gd name="T9" fmla="*/ 112 h 293"/>
                    <a:gd name="T10" fmla="*/ 443 w 610"/>
                    <a:gd name="T11" fmla="*/ 42 h 293"/>
                    <a:gd name="T12" fmla="*/ 393 w 610"/>
                    <a:gd name="T13" fmla="*/ 14 h 293"/>
                    <a:gd name="T14" fmla="*/ 377 w 610"/>
                    <a:gd name="T15" fmla="*/ 0 h 293"/>
                    <a:gd name="T16" fmla="*/ 332 w 610"/>
                    <a:gd name="T17" fmla="*/ 29 h 293"/>
                    <a:gd name="T18" fmla="*/ 277 w 610"/>
                    <a:gd name="T19" fmla="*/ 69 h 293"/>
                    <a:gd name="T20" fmla="*/ 226 w 610"/>
                    <a:gd name="T21" fmla="*/ 150 h 293"/>
                    <a:gd name="T22" fmla="*/ 246 w 610"/>
                    <a:gd name="T23" fmla="*/ 194 h 293"/>
                    <a:gd name="T24" fmla="*/ 231 w 610"/>
                    <a:gd name="T25" fmla="*/ 205 h 293"/>
                    <a:gd name="T26" fmla="*/ 181 w 610"/>
                    <a:gd name="T27" fmla="*/ 205 h 293"/>
                    <a:gd name="T28" fmla="*/ 140 w 610"/>
                    <a:gd name="T29" fmla="*/ 259 h 293"/>
                    <a:gd name="T30" fmla="*/ 202 w 610"/>
                    <a:gd name="T31" fmla="*/ 259 h 293"/>
                    <a:gd name="T32" fmla="*/ 140 w 610"/>
                    <a:gd name="T33" fmla="*/ 329 h 293"/>
                    <a:gd name="T34" fmla="*/ 127 w 610"/>
                    <a:gd name="T35" fmla="*/ 342 h 293"/>
                    <a:gd name="T36" fmla="*/ 91 w 610"/>
                    <a:gd name="T37" fmla="*/ 384 h 293"/>
                    <a:gd name="T38" fmla="*/ 91 w 610"/>
                    <a:gd name="T39" fmla="*/ 412 h 293"/>
                    <a:gd name="T40" fmla="*/ 99 w 610"/>
                    <a:gd name="T41" fmla="*/ 425 h 293"/>
                    <a:gd name="T42" fmla="*/ 82 w 610"/>
                    <a:gd name="T43" fmla="*/ 469 h 293"/>
                    <a:gd name="T44" fmla="*/ 95 w 610"/>
                    <a:gd name="T45" fmla="*/ 480 h 293"/>
                    <a:gd name="T46" fmla="*/ 105 w 610"/>
                    <a:gd name="T47" fmla="*/ 494 h 293"/>
                    <a:gd name="T48" fmla="*/ 131 w 610"/>
                    <a:gd name="T49" fmla="*/ 494 h 293"/>
                    <a:gd name="T50" fmla="*/ 127 w 610"/>
                    <a:gd name="T51" fmla="*/ 534 h 293"/>
                    <a:gd name="T52" fmla="*/ 111 w 610"/>
                    <a:gd name="T53" fmla="*/ 563 h 293"/>
                    <a:gd name="T54" fmla="*/ 53 w 610"/>
                    <a:gd name="T55" fmla="*/ 633 h 293"/>
                    <a:gd name="T56" fmla="*/ 0 w 610"/>
                    <a:gd name="T57" fmla="*/ 675 h 293"/>
                    <a:gd name="T58" fmla="*/ 18 w 610"/>
                    <a:gd name="T59" fmla="*/ 660 h 293"/>
                    <a:gd name="T60" fmla="*/ 53 w 610"/>
                    <a:gd name="T61" fmla="*/ 633 h 293"/>
                    <a:gd name="T62" fmla="*/ 82 w 610"/>
                    <a:gd name="T63" fmla="*/ 617 h 293"/>
                    <a:gd name="T64" fmla="*/ 187 w 610"/>
                    <a:gd name="T65" fmla="*/ 508 h 293"/>
                    <a:gd name="T66" fmla="*/ 216 w 610"/>
                    <a:gd name="T67" fmla="*/ 439 h 293"/>
                    <a:gd name="T68" fmla="*/ 266 w 610"/>
                    <a:gd name="T69" fmla="*/ 399 h 293"/>
                    <a:gd name="T70" fmla="*/ 221 w 610"/>
                    <a:gd name="T71" fmla="*/ 469 h 293"/>
                    <a:gd name="T72" fmla="*/ 241 w 610"/>
                    <a:gd name="T73" fmla="*/ 469 h 293"/>
                    <a:gd name="T74" fmla="*/ 246 w 610"/>
                    <a:gd name="T75" fmla="*/ 454 h 293"/>
                    <a:gd name="T76" fmla="*/ 277 w 610"/>
                    <a:gd name="T77" fmla="*/ 439 h 293"/>
                    <a:gd name="T78" fmla="*/ 282 w 610"/>
                    <a:gd name="T79" fmla="*/ 412 h 293"/>
                    <a:gd name="T80" fmla="*/ 291 w 610"/>
                    <a:gd name="T81" fmla="*/ 412 h 293"/>
                    <a:gd name="T82" fmla="*/ 301 w 610"/>
                    <a:gd name="T83" fmla="*/ 425 h 293"/>
                    <a:gd name="T84" fmla="*/ 306 w 610"/>
                    <a:gd name="T85" fmla="*/ 439 h 293"/>
                    <a:gd name="T86" fmla="*/ 332 w 610"/>
                    <a:gd name="T87" fmla="*/ 454 h 293"/>
                    <a:gd name="T88" fmla="*/ 372 w 610"/>
                    <a:gd name="T89" fmla="*/ 469 h 293"/>
                    <a:gd name="T90" fmla="*/ 372 w 610"/>
                    <a:gd name="T91" fmla="*/ 494 h 293"/>
                    <a:gd name="T92" fmla="*/ 387 w 610"/>
                    <a:gd name="T93" fmla="*/ 508 h 293"/>
                    <a:gd name="T94" fmla="*/ 393 w 610"/>
                    <a:gd name="T95" fmla="*/ 521 h 293"/>
                    <a:gd name="T96" fmla="*/ 407 w 610"/>
                    <a:gd name="T97" fmla="*/ 534 h 293"/>
                    <a:gd name="T98" fmla="*/ 417 w 610"/>
                    <a:gd name="T99" fmla="*/ 548 h 293"/>
                    <a:gd name="T100" fmla="*/ 407 w 610"/>
                    <a:gd name="T101" fmla="*/ 563 h 293"/>
                    <a:gd name="T102" fmla="*/ 413 w 610"/>
                    <a:gd name="T103" fmla="*/ 617 h 293"/>
                    <a:gd name="T104" fmla="*/ 417 w 610"/>
                    <a:gd name="T105" fmla="*/ 617 h 293"/>
                    <a:gd name="T106" fmla="*/ 407 w 610"/>
                    <a:gd name="T107" fmla="*/ 660 h 293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610" h="293">
                      <a:moveTo>
                        <a:pt x="497" y="287"/>
                      </a:moveTo>
                      <a:lnTo>
                        <a:pt x="509" y="275"/>
                      </a:lnTo>
                      <a:lnTo>
                        <a:pt x="497" y="263"/>
                      </a:lnTo>
                      <a:lnTo>
                        <a:pt x="491" y="257"/>
                      </a:lnTo>
                      <a:lnTo>
                        <a:pt x="497" y="221"/>
                      </a:lnTo>
                      <a:lnTo>
                        <a:pt x="497" y="203"/>
                      </a:lnTo>
                      <a:lnTo>
                        <a:pt x="473" y="209"/>
                      </a:lnTo>
                      <a:lnTo>
                        <a:pt x="461" y="215"/>
                      </a:lnTo>
                      <a:lnTo>
                        <a:pt x="449" y="215"/>
                      </a:lnTo>
                      <a:lnTo>
                        <a:pt x="449" y="197"/>
                      </a:lnTo>
                      <a:lnTo>
                        <a:pt x="455" y="191"/>
                      </a:lnTo>
                      <a:lnTo>
                        <a:pt x="425" y="191"/>
                      </a:lnTo>
                      <a:lnTo>
                        <a:pt x="449" y="173"/>
                      </a:lnTo>
                      <a:lnTo>
                        <a:pt x="473" y="149"/>
                      </a:lnTo>
                      <a:lnTo>
                        <a:pt x="491" y="131"/>
                      </a:lnTo>
                      <a:lnTo>
                        <a:pt x="515" y="108"/>
                      </a:lnTo>
                      <a:lnTo>
                        <a:pt x="539" y="90"/>
                      </a:lnTo>
                      <a:lnTo>
                        <a:pt x="563" y="66"/>
                      </a:lnTo>
                      <a:lnTo>
                        <a:pt x="586" y="48"/>
                      </a:lnTo>
                      <a:lnTo>
                        <a:pt x="610" y="30"/>
                      </a:lnTo>
                      <a:lnTo>
                        <a:pt x="580" y="18"/>
                      </a:lnTo>
                      <a:lnTo>
                        <a:pt x="557" y="18"/>
                      </a:lnTo>
                      <a:lnTo>
                        <a:pt x="527" y="18"/>
                      </a:lnTo>
                      <a:lnTo>
                        <a:pt x="491" y="12"/>
                      </a:lnTo>
                      <a:lnTo>
                        <a:pt x="479" y="6"/>
                      </a:lnTo>
                      <a:lnTo>
                        <a:pt x="467" y="6"/>
                      </a:lnTo>
                      <a:lnTo>
                        <a:pt x="449" y="6"/>
                      </a:lnTo>
                      <a:lnTo>
                        <a:pt x="461" y="0"/>
                      </a:lnTo>
                      <a:lnTo>
                        <a:pt x="449" y="0"/>
                      </a:lnTo>
                      <a:lnTo>
                        <a:pt x="413" y="12"/>
                      </a:lnTo>
                      <a:lnTo>
                        <a:pt x="407" y="6"/>
                      </a:lnTo>
                      <a:lnTo>
                        <a:pt x="395" y="12"/>
                      </a:lnTo>
                      <a:lnTo>
                        <a:pt x="389" y="18"/>
                      </a:lnTo>
                      <a:lnTo>
                        <a:pt x="389" y="12"/>
                      </a:lnTo>
                      <a:lnTo>
                        <a:pt x="359" y="18"/>
                      </a:lnTo>
                      <a:lnTo>
                        <a:pt x="329" y="30"/>
                      </a:lnTo>
                      <a:lnTo>
                        <a:pt x="299" y="42"/>
                      </a:lnTo>
                      <a:lnTo>
                        <a:pt x="269" y="42"/>
                      </a:lnTo>
                      <a:lnTo>
                        <a:pt x="257" y="48"/>
                      </a:lnTo>
                      <a:lnTo>
                        <a:pt x="269" y="66"/>
                      </a:lnTo>
                      <a:lnTo>
                        <a:pt x="263" y="72"/>
                      </a:lnTo>
                      <a:lnTo>
                        <a:pt x="281" y="78"/>
                      </a:lnTo>
                      <a:lnTo>
                        <a:pt x="275" y="84"/>
                      </a:lnTo>
                      <a:lnTo>
                        <a:pt x="293" y="84"/>
                      </a:lnTo>
                      <a:lnTo>
                        <a:pt x="275" y="84"/>
                      </a:lnTo>
                      <a:lnTo>
                        <a:pt x="269" y="78"/>
                      </a:lnTo>
                      <a:lnTo>
                        <a:pt x="269" y="84"/>
                      </a:lnTo>
                      <a:lnTo>
                        <a:pt x="275" y="90"/>
                      </a:lnTo>
                      <a:lnTo>
                        <a:pt x="263" y="90"/>
                      </a:lnTo>
                      <a:lnTo>
                        <a:pt x="234" y="90"/>
                      </a:lnTo>
                      <a:lnTo>
                        <a:pt x="245" y="78"/>
                      </a:lnTo>
                      <a:lnTo>
                        <a:pt x="216" y="90"/>
                      </a:lnTo>
                      <a:lnTo>
                        <a:pt x="168" y="96"/>
                      </a:lnTo>
                      <a:lnTo>
                        <a:pt x="186" y="102"/>
                      </a:lnTo>
                      <a:lnTo>
                        <a:pt x="174" y="102"/>
                      </a:lnTo>
                      <a:lnTo>
                        <a:pt x="168" y="113"/>
                      </a:lnTo>
                      <a:lnTo>
                        <a:pt x="210" y="113"/>
                      </a:lnTo>
                      <a:lnTo>
                        <a:pt x="216" y="119"/>
                      </a:lnTo>
                      <a:lnTo>
                        <a:pt x="245" y="108"/>
                      </a:lnTo>
                      <a:lnTo>
                        <a:pt x="240" y="113"/>
                      </a:lnTo>
                      <a:lnTo>
                        <a:pt x="234" y="119"/>
                      </a:lnTo>
                      <a:lnTo>
                        <a:pt x="228" y="131"/>
                      </a:lnTo>
                      <a:lnTo>
                        <a:pt x="204" y="137"/>
                      </a:lnTo>
                      <a:lnTo>
                        <a:pt x="168" y="143"/>
                      </a:lnTo>
                      <a:lnTo>
                        <a:pt x="174" y="137"/>
                      </a:lnTo>
                      <a:lnTo>
                        <a:pt x="162" y="143"/>
                      </a:lnTo>
                      <a:lnTo>
                        <a:pt x="144" y="149"/>
                      </a:lnTo>
                      <a:lnTo>
                        <a:pt x="150" y="149"/>
                      </a:lnTo>
                      <a:lnTo>
                        <a:pt x="138" y="155"/>
                      </a:lnTo>
                      <a:lnTo>
                        <a:pt x="114" y="161"/>
                      </a:lnTo>
                      <a:lnTo>
                        <a:pt x="108" y="167"/>
                      </a:lnTo>
                      <a:lnTo>
                        <a:pt x="102" y="167"/>
                      </a:lnTo>
                      <a:lnTo>
                        <a:pt x="102" y="173"/>
                      </a:lnTo>
                      <a:lnTo>
                        <a:pt x="120" y="167"/>
                      </a:lnTo>
                      <a:lnTo>
                        <a:pt x="108" y="179"/>
                      </a:lnTo>
                      <a:lnTo>
                        <a:pt x="120" y="179"/>
                      </a:lnTo>
                      <a:lnTo>
                        <a:pt x="114" y="179"/>
                      </a:lnTo>
                      <a:lnTo>
                        <a:pt x="120" y="185"/>
                      </a:lnTo>
                      <a:lnTo>
                        <a:pt x="108" y="185"/>
                      </a:lnTo>
                      <a:lnTo>
                        <a:pt x="102" y="179"/>
                      </a:lnTo>
                      <a:lnTo>
                        <a:pt x="90" y="191"/>
                      </a:lnTo>
                      <a:lnTo>
                        <a:pt x="96" y="203"/>
                      </a:lnTo>
                      <a:lnTo>
                        <a:pt x="120" y="191"/>
                      </a:lnTo>
                      <a:lnTo>
                        <a:pt x="138" y="185"/>
                      </a:lnTo>
                      <a:lnTo>
                        <a:pt x="120" y="197"/>
                      </a:lnTo>
                      <a:lnTo>
                        <a:pt x="114" y="209"/>
                      </a:lnTo>
                      <a:lnTo>
                        <a:pt x="108" y="215"/>
                      </a:lnTo>
                      <a:lnTo>
                        <a:pt x="96" y="221"/>
                      </a:lnTo>
                      <a:lnTo>
                        <a:pt x="126" y="215"/>
                      </a:lnTo>
                      <a:lnTo>
                        <a:pt x="138" y="221"/>
                      </a:lnTo>
                      <a:lnTo>
                        <a:pt x="138" y="227"/>
                      </a:lnTo>
                      <a:lnTo>
                        <a:pt x="156" y="215"/>
                      </a:lnTo>
                      <a:lnTo>
                        <a:pt x="150" y="221"/>
                      </a:lnTo>
                      <a:lnTo>
                        <a:pt x="180" y="215"/>
                      </a:lnTo>
                      <a:lnTo>
                        <a:pt x="150" y="233"/>
                      </a:lnTo>
                      <a:lnTo>
                        <a:pt x="156" y="233"/>
                      </a:lnTo>
                      <a:lnTo>
                        <a:pt x="138" y="239"/>
                      </a:lnTo>
                      <a:lnTo>
                        <a:pt x="132" y="245"/>
                      </a:lnTo>
                      <a:lnTo>
                        <a:pt x="108" y="257"/>
                      </a:lnTo>
                      <a:lnTo>
                        <a:pt x="66" y="269"/>
                      </a:lnTo>
                      <a:lnTo>
                        <a:pt x="66" y="275"/>
                      </a:lnTo>
                      <a:lnTo>
                        <a:pt x="60" y="275"/>
                      </a:lnTo>
                      <a:lnTo>
                        <a:pt x="54" y="275"/>
                      </a:lnTo>
                      <a:lnTo>
                        <a:pt x="42" y="275"/>
                      </a:lnTo>
                      <a:lnTo>
                        <a:pt x="0" y="293"/>
                      </a:lnTo>
                      <a:lnTo>
                        <a:pt x="6" y="287"/>
                      </a:lnTo>
                      <a:lnTo>
                        <a:pt x="6" y="293"/>
                      </a:lnTo>
                      <a:lnTo>
                        <a:pt x="18" y="287"/>
                      </a:lnTo>
                      <a:lnTo>
                        <a:pt x="36" y="281"/>
                      </a:lnTo>
                      <a:lnTo>
                        <a:pt x="42" y="281"/>
                      </a:lnTo>
                      <a:lnTo>
                        <a:pt x="36" y="281"/>
                      </a:lnTo>
                      <a:lnTo>
                        <a:pt x="60" y="275"/>
                      </a:lnTo>
                      <a:lnTo>
                        <a:pt x="72" y="275"/>
                      </a:lnTo>
                      <a:lnTo>
                        <a:pt x="90" y="269"/>
                      </a:lnTo>
                      <a:lnTo>
                        <a:pt x="96" y="269"/>
                      </a:lnTo>
                      <a:lnTo>
                        <a:pt x="102" y="263"/>
                      </a:lnTo>
                      <a:lnTo>
                        <a:pt x="150" y="251"/>
                      </a:lnTo>
                      <a:lnTo>
                        <a:pt x="186" y="233"/>
                      </a:lnTo>
                      <a:lnTo>
                        <a:pt x="222" y="221"/>
                      </a:lnTo>
                      <a:lnTo>
                        <a:pt x="216" y="215"/>
                      </a:lnTo>
                      <a:lnTo>
                        <a:pt x="245" y="203"/>
                      </a:lnTo>
                      <a:lnTo>
                        <a:pt x="251" y="197"/>
                      </a:lnTo>
                      <a:lnTo>
                        <a:pt x="257" y="191"/>
                      </a:lnTo>
                      <a:lnTo>
                        <a:pt x="287" y="179"/>
                      </a:lnTo>
                      <a:lnTo>
                        <a:pt x="311" y="173"/>
                      </a:lnTo>
                      <a:lnTo>
                        <a:pt x="329" y="167"/>
                      </a:lnTo>
                      <a:lnTo>
                        <a:pt x="317" y="173"/>
                      </a:lnTo>
                      <a:lnTo>
                        <a:pt x="323" y="179"/>
                      </a:lnTo>
                      <a:lnTo>
                        <a:pt x="317" y="179"/>
                      </a:lnTo>
                      <a:lnTo>
                        <a:pt x="287" y="185"/>
                      </a:lnTo>
                      <a:lnTo>
                        <a:pt x="263" y="203"/>
                      </a:lnTo>
                      <a:lnTo>
                        <a:pt x="275" y="203"/>
                      </a:lnTo>
                      <a:lnTo>
                        <a:pt x="257" y="209"/>
                      </a:lnTo>
                      <a:lnTo>
                        <a:pt x="263" y="209"/>
                      </a:lnTo>
                      <a:lnTo>
                        <a:pt x="287" y="203"/>
                      </a:lnTo>
                      <a:lnTo>
                        <a:pt x="281" y="209"/>
                      </a:lnTo>
                      <a:lnTo>
                        <a:pt x="287" y="203"/>
                      </a:lnTo>
                      <a:lnTo>
                        <a:pt x="293" y="197"/>
                      </a:lnTo>
                      <a:lnTo>
                        <a:pt x="293" y="203"/>
                      </a:lnTo>
                      <a:lnTo>
                        <a:pt x="305" y="197"/>
                      </a:lnTo>
                      <a:lnTo>
                        <a:pt x="311" y="197"/>
                      </a:lnTo>
                      <a:lnTo>
                        <a:pt x="329" y="191"/>
                      </a:lnTo>
                      <a:lnTo>
                        <a:pt x="323" y="191"/>
                      </a:lnTo>
                      <a:lnTo>
                        <a:pt x="329" y="185"/>
                      </a:lnTo>
                      <a:lnTo>
                        <a:pt x="335" y="179"/>
                      </a:lnTo>
                      <a:lnTo>
                        <a:pt x="353" y="173"/>
                      </a:lnTo>
                      <a:lnTo>
                        <a:pt x="341" y="179"/>
                      </a:lnTo>
                      <a:lnTo>
                        <a:pt x="347" y="179"/>
                      </a:lnTo>
                      <a:lnTo>
                        <a:pt x="365" y="179"/>
                      </a:lnTo>
                      <a:lnTo>
                        <a:pt x="359" y="179"/>
                      </a:lnTo>
                      <a:lnTo>
                        <a:pt x="359" y="185"/>
                      </a:lnTo>
                      <a:lnTo>
                        <a:pt x="365" y="185"/>
                      </a:lnTo>
                      <a:lnTo>
                        <a:pt x="359" y="191"/>
                      </a:lnTo>
                      <a:lnTo>
                        <a:pt x="365" y="191"/>
                      </a:lnTo>
                      <a:lnTo>
                        <a:pt x="377" y="185"/>
                      </a:lnTo>
                      <a:lnTo>
                        <a:pt x="371" y="191"/>
                      </a:lnTo>
                      <a:lnTo>
                        <a:pt x="377" y="197"/>
                      </a:lnTo>
                      <a:lnTo>
                        <a:pt x="395" y="197"/>
                      </a:lnTo>
                      <a:lnTo>
                        <a:pt x="419" y="197"/>
                      </a:lnTo>
                      <a:lnTo>
                        <a:pt x="419" y="203"/>
                      </a:lnTo>
                      <a:lnTo>
                        <a:pt x="437" y="197"/>
                      </a:lnTo>
                      <a:lnTo>
                        <a:pt x="443" y="203"/>
                      </a:lnTo>
                      <a:lnTo>
                        <a:pt x="437" y="203"/>
                      </a:lnTo>
                      <a:lnTo>
                        <a:pt x="443" y="197"/>
                      </a:lnTo>
                      <a:lnTo>
                        <a:pt x="431" y="203"/>
                      </a:lnTo>
                      <a:lnTo>
                        <a:pt x="443" y="215"/>
                      </a:lnTo>
                      <a:lnTo>
                        <a:pt x="455" y="227"/>
                      </a:lnTo>
                      <a:lnTo>
                        <a:pt x="461" y="227"/>
                      </a:lnTo>
                      <a:lnTo>
                        <a:pt x="455" y="215"/>
                      </a:lnTo>
                      <a:lnTo>
                        <a:pt x="461" y="221"/>
                      </a:lnTo>
                      <a:lnTo>
                        <a:pt x="473" y="215"/>
                      </a:lnTo>
                      <a:lnTo>
                        <a:pt x="467" y="221"/>
                      </a:lnTo>
                      <a:lnTo>
                        <a:pt x="467" y="227"/>
                      </a:lnTo>
                      <a:lnTo>
                        <a:pt x="485" y="209"/>
                      </a:lnTo>
                      <a:lnTo>
                        <a:pt x="485" y="221"/>
                      </a:lnTo>
                      <a:lnTo>
                        <a:pt x="485" y="233"/>
                      </a:lnTo>
                      <a:lnTo>
                        <a:pt x="491" y="227"/>
                      </a:lnTo>
                      <a:lnTo>
                        <a:pt x="491" y="233"/>
                      </a:lnTo>
                      <a:lnTo>
                        <a:pt x="485" y="233"/>
                      </a:lnTo>
                      <a:lnTo>
                        <a:pt x="497" y="239"/>
                      </a:lnTo>
                      <a:lnTo>
                        <a:pt x="491" y="239"/>
                      </a:lnTo>
                      <a:lnTo>
                        <a:pt x="485" y="239"/>
                      </a:lnTo>
                      <a:lnTo>
                        <a:pt x="485" y="245"/>
                      </a:lnTo>
                      <a:lnTo>
                        <a:pt x="479" y="245"/>
                      </a:lnTo>
                      <a:lnTo>
                        <a:pt x="479" y="251"/>
                      </a:lnTo>
                      <a:lnTo>
                        <a:pt x="485" y="257"/>
                      </a:lnTo>
                      <a:lnTo>
                        <a:pt x="491" y="269"/>
                      </a:lnTo>
                      <a:lnTo>
                        <a:pt x="485" y="269"/>
                      </a:lnTo>
                      <a:lnTo>
                        <a:pt x="467" y="281"/>
                      </a:lnTo>
                      <a:lnTo>
                        <a:pt x="473" y="275"/>
                      </a:lnTo>
                      <a:lnTo>
                        <a:pt x="497" y="269"/>
                      </a:lnTo>
                      <a:lnTo>
                        <a:pt x="485" y="287"/>
                      </a:lnTo>
                      <a:lnTo>
                        <a:pt x="479" y="287"/>
                      </a:lnTo>
                      <a:lnTo>
                        <a:pt x="491" y="281"/>
                      </a:lnTo>
                      <a:lnTo>
                        <a:pt x="485" y="287"/>
                      </a:lnTo>
                      <a:lnTo>
                        <a:pt x="479" y="293"/>
                      </a:lnTo>
                      <a:lnTo>
                        <a:pt x="497" y="287"/>
                      </a:lnTo>
                      <a:close/>
                    </a:path>
                  </a:pathLst>
                </a:custGeom>
                <a:solidFill>
                  <a:srgbClr val="21ACB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29"/>
              <p:cNvGrpSpPr>
                <a:grpSpLocks noChangeAspect="1"/>
              </p:cNvGrpSpPr>
              <p:nvPr/>
            </p:nvGrpSpPr>
            <p:grpSpPr bwMode="auto">
              <a:xfrm>
                <a:off x="197293" y="2553166"/>
                <a:ext cx="3546937" cy="2555217"/>
                <a:chOff x="851" y="1207"/>
                <a:chExt cx="1313" cy="983"/>
              </a:xfrm>
            </p:grpSpPr>
            <p:sp>
              <p:nvSpPr>
                <p:cNvPr id="490" name="Freeform 30"/>
                <p:cNvSpPr>
                  <a:spLocks noChangeAspect="1"/>
                </p:cNvSpPr>
                <p:nvPr/>
              </p:nvSpPr>
              <p:spPr bwMode="auto">
                <a:xfrm>
                  <a:off x="1230" y="1652"/>
                  <a:ext cx="934" cy="538"/>
                </a:xfrm>
                <a:custGeom>
                  <a:avLst/>
                  <a:gdLst>
                    <a:gd name="T0" fmla="*/ 796 w 957"/>
                    <a:gd name="T1" fmla="*/ 98 h 478"/>
                    <a:gd name="T2" fmla="*/ 755 w 957"/>
                    <a:gd name="T3" fmla="*/ 190 h 478"/>
                    <a:gd name="T4" fmla="*/ 666 w 957"/>
                    <a:gd name="T5" fmla="*/ 259 h 478"/>
                    <a:gd name="T6" fmla="*/ 606 w 957"/>
                    <a:gd name="T7" fmla="*/ 329 h 478"/>
                    <a:gd name="T8" fmla="*/ 595 w 957"/>
                    <a:gd name="T9" fmla="*/ 259 h 478"/>
                    <a:gd name="T10" fmla="*/ 590 w 957"/>
                    <a:gd name="T11" fmla="*/ 150 h 478"/>
                    <a:gd name="T12" fmla="*/ 524 w 957"/>
                    <a:gd name="T13" fmla="*/ 69 h 478"/>
                    <a:gd name="T14" fmla="*/ 469 w 957"/>
                    <a:gd name="T15" fmla="*/ 0 h 478"/>
                    <a:gd name="T16" fmla="*/ 100 w 957"/>
                    <a:gd name="T17" fmla="*/ 54 h 478"/>
                    <a:gd name="T18" fmla="*/ 96 w 957"/>
                    <a:gd name="T19" fmla="*/ 69 h 478"/>
                    <a:gd name="T20" fmla="*/ 76 w 957"/>
                    <a:gd name="T21" fmla="*/ 54 h 478"/>
                    <a:gd name="T22" fmla="*/ 64 w 957"/>
                    <a:gd name="T23" fmla="*/ 125 h 478"/>
                    <a:gd name="T24" fmla="*/ 41 w 957"/>
                    <a:gd name="T25" fmla="*/ 231 h 478"/>
                    <a:gd name="T26" fmla="*/ 0 w 957"/>
                    <a:gd name="T27" fmla="*/ 422 h 478"/>
                    <a:gd name="T28" fmla="*/ 0 w 957"/>
                    <a:gd name="T29" fmla="*/ 519 h 478"/>
                    <a:gd name="T30" fmla="*/ 6 w 957"/>
                    <a:gd name="T31" fmla="*/ 533 h 478"/>
                    <a:gd name="T32" fmla="*/ 6 w 957"/>
                    <a:gd name="T33" fmla="*/ 670 h 478"/>
                    <a:gd name="T34" fmla="*/ 76 w 957"/>
                    <a:gd name="T35" fmla="*/ 765 h 478"/>
                    <a:gd name="T36" fmla="*/ 167 w 957"/>
                    <a:gd name="T37" fmla="*/ 795 h 478"/>
                    <a:gd name="T38" fmla="*/ 222 w 957"/>
                    <a:gd name="T39" fmla="*/ 931 h 478"/>
                    <a:gd name="T40" fmla="*/ 272 w 957"/>
                    <a:gd name="T41" fmla="*/ 1038 h 478"/>
                    <a:gd name="T42" fmla="*/ 293 w 957"/>
                    <a:gd name="T43" fmla="*/ 998 h 478"/>
                    <a:gd name="T44" fmla="*/ 318 w 957"/>
                    <a:gd name="T45" fmla="*/ 945 h 478"/>
                    <a:gd name="T46" fmla="*/ 329 w 957"/>
                    <a:gd name="T47" fmla="*/ 945 h 478"/>
                    <a:gd name="T48" fmla="*/ 359 w 957"/>
                    <a:gd name="T49" fmla="*/ 890 h 478"/>
                    <a:gd name="T50" fmla="*/ 394 w 957"/>
                    <a:gd name="T51" fmla="*/ 906 h 478"/>
                    <a:gd name="T52" fmla="*/ 419 w 957"/>
                    <a:gd name="T53" fmla="*/ 931 h 478"/>
                    <a:gd name="T54" fmla="*/ 419 w 957"/>
                    <a:gd name="T55" fmla="*/ 877 h 478"/>
                    <a:gd name="T56" fmla="*/ 444 w 957"/>
                    <a:gd name="T57" fmla="*/ 861 h 478"/>
                    <a:gd name="T58" fmla="*/ 464 w 957"/>
                    <a:gd name="T59" fmla="*/ 861 h 478"/>
                    <a:gd name="T60" fmla="*/ 479 w 957"/>
                    <a:gd name="T61" fmla="*/ 890 h 478"/>
                    <a:gd name="T62" fmla="*/ 509 w 957"/>
                    <a:gd name="T63" fmla="*/ 985 h 478"/>
                    <a:gd name="T64" fmla="*/ 520 w 957"/>
                    <a:gd name="T65" fmla="*/ 1023 h 478"/>
                    <a:gd name="T66" fmla="*/ 530 w 957"/>
                    <a:gd name="T67" fmla="*/ 1094 h 478"/>
                    <a:gd name="T68" fmla="*/ 545 w 957"/>
                    <a:gd name="T69" fmla="*/ 972 h 478"/>
                    <a:gd name="T70" fmla="*/ 545 w 957"/>
                    <a:gd name="T71" fmla="*/ 821 h 478"/>
                    <a:gd name="T72" fmla="*/ 560 w 957"/>
                    <a:gd name="T73" fmla="*/ 765 h 478"/>
                    <a:gd name="T74" fmla="*/ 611 w 957"/>
                    <a:gd name="T75" fmla="*/ 670 h 478"/>
                    <a:gd name="T76" fmla="*/ 621 w 957"/>
                    <a:gd name="T77" fmla="*/ 629 h 478"/>
                    <a:gd name="T78" fmla="*/ 630 w 957"/>
                    <a:gd name="T79" fmla="*/ 602 h 478"/>
                    <a:gd name="T80" fmla="*/ 641 w 957"/>
                    <a:gd name="T81" fmla="*/ 576 h 478"/>
                    <a:gd name="T82" fmla="*/ 641 w 957"/>
                    <a:gd name="T83" fmla="*/ 562 h 478"/>
                    <a:gd name="T84" fmla="*/ 636 w 957"/>
                    <a:gd name="T85" fmla="*/ 491 h 478"/>
                    <a:gd name="T86" fmla="*/ 641 w 957"/>
                    <a:gd name="T87" fmla="*/ 476 h 478"/>
                    <a:gd name="T88" fmla="*/ 651 w 957"/>
                    <a:gd name="T89" fmla="*/ 491 h 478"/>
                    <a:gd name="T90" fmla="*/ 646 w 957"/>
                    <a:gd name="T91" fmla="*/ 533 h 478"/>
                    <a:gd name="T92" fmla="*/ 661 w 957"/>
                    <a:gd name="T93" fmla="*/ 436 h 478"/>
                    <a:gd name="T94" fmla="*/ 686 w 957"/>
                    <a:gd name="T95" fmla="*/ 407 h 478"/>
                    <a:gd name="T96" fmla="*/ 726 w 957"/>
                    <a:gd name="T97" fmla="*/ 370 h 478"/>
                    <a:gd name="T98" fmla="*/ 741 w 957"/>
                    <a:gd name="T99" fmla="*/ 355 h 478"/>
                    <a:gd name="T100" fmla="*/ 741 w 957"/>
                    <a:gd name="T101" fmla="*/ 312 h 478"/>
                    <a:gd name="T102" fmla="*/ 776 w 957"/>
                    <a:gd name="T103" fmla="*/ 216 h 47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957" h="478">
                      <a:moveTo>
                        <a:pt x="957" y="89"/>
                      </a:moveTo>
                      <a:lnTo>
                        <a:pt x="951" y="83"/>
                      </a:lnTo>
                      <a:lnTo>
                        <a:pt x="951" y="71"/>
                      </a:lnTo>
                      <a:lnTo>
                        <a:pt x="957" y="48"/>
                      </a:lnTo>
                      <a:lnTo>
                        <a:pt x="945" y="42"/>
                      </a:lnTo>
                      <a:lnTo>
                        <a:pt x="939" y="42"/>
                      </a:lnTo>
                      <a:lnTo>
                        <a:pt x="921" y="54"/>
                      </a:lnTo>
                      <a:lnTo>
                        <a:pt x="909" y="66"/>
                      </a:lnTo>
                      <a:lnTo>
                        <a:pt x="897" y="83"/>
                      </a:lnTo>
                      <a:lnTo>
                        <a:pt x="885" y="89"/>
                      </a:lnTo>
                      <a:lnTo>
                        <a:pt x="855" y="89"/>
                      </a:lnTo>
                      <a:lnTo>
                        <a:pt x="825" y="89"/>
                      </a:lnTo>
                      <a:lnTo>
                        <a:pt x="808" y="101"/>
                      </a:lnTo>
                      <a:lnTo>
                        <a:pt x="790" y="113"/>
                      </a:lnTo>
                      <a:lnTo>
                        <a:pt x="772" y="113"/>
                      </a:lnTo>
                      <a:lnTo>
                        <a:pt x="754" y="119"/>
                      </a:lnTo>
                      <a:lnTo>
                        <a:pt x="754" y="131"/>
                      </a:lnTo>
                      <a:lnTo>
                        <a:pt x="736" y="137"/>
                      </a:lnTo>
                      <a:lnTo>
                        <a:pt x="718" y="143"/>
                      </a:lnTo>
                      <a:lnTo>
                        <a:pt x="700" y="149"/>
                      </a:lnTo>
                      <a:lnTo>
                        <a:pt x="682" y="155"/>
                      </a:lnTo>
                      <a:lnTo>
                        <a:pt x="682" y="143"/>
                      </a:lnTo>
                      <a:lnTo>
                        <a:pt x="700" y="125"/>
                      </a:lnTo>
                      <a:lnTo>
                        <a:pt x="706" y="113"/>
                      </a:lnTo>
                      <a:lnTo>
                        <a:pt x="712" y="95"/>
                      </a:lnTo>
                      <a:lnTo>
                        <a:pt x="712" y="83"/>
                      </a:lnTo>
                      <a:lnTo>
                        <a:pt x="700" y="71"/>
                      </a:lnTo>
                      <a:lnTo>
                        <a:pt x="700" y="66"/>
                      </a:lnTo>
                      <a:lnTo>
                        <a:pt x="694" y="60"/>
                      </a:lnTo>
                      <a:lnTo>
                        <a:pt x="682" y="48"/>
                      </a:lnTo>
                      <a:lnTo>
                        <a:pt x="670" y="42"/>
                      </a:lnTo>
                      <a:lnTo>
                        <a:pt x="640" y="24"/>
                      </a:lnTo>
                      <a:lnTo>
                        <a:pt x="622" y="30"/>
                      </a:lnTo>
                      <a:lnTo>
                        <a:pt x="610" y="24"/>
                      </a:lnTo>
                      <a:lnTo>
                        <a:pt x="592" y="30"/>
                      </a:lnTo>
                      <a:lnTo>
                        <a:pt x="574" y="18"/>
                      </a:lnTo>
                      <a:lnTo>
                        <a:pt x="556" y="12"/>
                      </a:lnTo>
                      <a:lnTo>
                        <a:pt x="556" y="0"/>
                      </a:lnTo>
                      <a:lnTo>
                        <a:pt x="550" y="12"/>
                      </a:lnTo>
                      <a:lnTo>
                        <a:pt x="365" y="12"/>
                      </a:lnTo>
                      <a:lnTo>
                        <a:pt x="335" y="12"/>
                      </a:lnTo>
                      <a:lnTo>
                        <a:pt x="126" y="12"/>
                      </a:lnTo>
                      <a:lnTo>
                        <a:pt x="120" y="24"/>
                      </a:lnTo>
                      <a:lnTo>
                        <a:pt x="114" y="42"/>
                      </a:lnTo>
                      <a:lnTo>
                        <a:pt x="102" y="48"/>
                      </a:lnTo>
                      <a:lnTo>
                        <a:pt x="102" y="42"/>
                      </a:lnTo>
                      <a:lnTo>
                        <a:pt x="102" y="48"/>
                      </a:lnTo>
                      <a:lnTo>
                        <a:pt x="114" y="30"/>
                      </a:lnTo>
                      <a:lnTo>
                        <a:pt x="102" y="42"/>
                      </a:lnTo>
                      <a:lnTo>
                        <a:pt x="108" y="36"/>
                      </a:lnTo>
                      <a:lnTo>
                        <a:pt x="114" y="30"/>
                      </a:lnTo>
                      <a:lnTo>
                        <a:pt x="90" y="24"/>
                      </a:lnTo>
                      <a:lnTo>
                        <a:pt x="84" y="48"/>
                      </a:lnTo>
                      <a:lnTo>
                        <a:pt x="78" y="54"/>
                      </a:lnTo>
                      <a:lnTo>
                        <a:pt x="78" y="60"/>
                      </a:lnTo>
                      <a:lnTo>
                        <a:pt x="78" y="54"/>
                      </a:lnTo>
                      <a:lnTo>
                        <a:pt x="72" y="60"/>
                      </a:lnTo>
                      <a:lnTo>
                        <a:pt x="84" y="66"/>
                      </a:lnTo>
                      <a:lnTo>
                        <a:pt x="72" y="66"/>
                      </a:lnTo>
                      <a:lnTo>
                        <a:pt x="66" y="71"/>
                      </a:lnTo>
                      <a:lnTo>
                        <a:pt x="48" y="101"/>
                      </a:lnTo>
                      <a:lnTo>
                        <a:pt x="30" y="125"/>
                      </a:lnTo>
                      <a:lnTo>
                        <a:pt x="24" y="143"/>
                      </a:lnTo>
                      <a:lnTo>
                        <a:pt x="18" y="155"/>
                      </a:lnTo>
                      <a:lnTo>
                        <a:pt x="0" y="179"/>
                      </a:lnTo>
                      <a:lnTo>
                        <a:pt x="0" y="185"/>
                      </a:lnTo>
                      <a:lnTo>
                        <a:pt x="0" y="197"/>
                      </a:lnTo>
                      <a:lnTo>
                        <a:pt x="0" y="209"/>
                      </a:lnTo>
                      <a:lnTo>
                        <a:pt x="6" y="227"/>
                      </a:lnTo>
                      <a:lnTo>
                        <a:pt x="0" y="221"/>
                      </a:lnTo>
                      <a:lnTo>
                        <a:pt x="0" y="227"/>
                      </a:lnTo>
                      <a:lnTo>
                        <a:pt x="6" y="227"/>
                      </a:lnTo>
                      <a:lnTo>
                        <a:pt x="12" y="227"/>
                      </a:lnTo>
                      <a:lnTo>
                        <a:pt x="12" y="233"/>
                      </a:lnTo>
                      <a:lnTo>
                        <a:pt x="6" y="233"/>
                      </a:lnTo>
                      <a:lnTo>
                        <a:pt x="6" y="245"/>
                      </a:lnTo>
                      <a:lnTo>
                        <a:pt x="6" y="251"/>
                      </a:lnTo>
                      <a:lnTo>
                        <a:pt x="6" y="263"/>
                      </a:lnTo>
                      <a:lnTo>
                        <a:pt x="12" y="275"/>
                      </a:lnTo>
                      <a:lnTo>
                        <a:pt x="6" y="293"/>
                      </a:lnTo>
                      <a:lnTo>
                        <a:pt x="18" y="293"/>
                      </a:lnTo>
                      <a:lnTo>
                        <a:pt x="36" y="305"/>
                      </a:lnTo>
                      <a:lnTo>
                        <a:pt x="54" y="317"/>
                      </a:lnTo>
                      <a:lnTo>
                        <a:pt x="54" y="335"/>
                      </a:lnTo>
                      <a:lnTo>
                        <a:pt x="90" y="335"/>
                      </a:lnTo>
                      <a:lnTo>
                        <a:pt x="108" y="341"/>
                      </a:lnTo>
                      <a:lnTo>
                        <a:pt x="120" y="347"/>
                      </a:lnTo>
                      <a:lnTo>
                        <a:pt x="144" y="359"/>
                      </a:lnTo>
                      <a:lnTo>
                        <a:pt x="191" y="359"/>
                      </a:lnTo>
                      <a:lnTo>
                        <a:pt x="197" y="347"/>
                      </a:lnTo>
                      <a:lnTo>
                        <a:pt x="227" y="347"/>
                      </a:lnTo>
                      <a:lnTo>
                        <a:pt x="239" y="371"/>
                      </a:lnTo>
                      <a:lnTo>
                        <a:pt x="245" y="389"/>
                      </a:lnTo>
                      <a:lnTo>
                        <a:pt x="257" y="395"/>
                      </a:lnTo>
                      <a:lnTo>
                        <a:pt x="263" y="407"/>
                      </a:lnTo>
                      <a:lnTo>
                        <a:pt x="275" y="389"/>
                      </a:lnTo>
                      <a:lnTo>
                        <a:pt x="299" y="395"/>
                      </a:lnTo>
                      <a:lnTo>
                        <a:pt x="305" y="413"/>
                      </a:lnTo>
                      <a:lnTo>
                        <a:pt x="317" y="430"/>
                      </a:lnTo>
                      <a:lnTo>
                        <a:pt x="323" y="454"/>
                      </a:lnTo>
                      <a:lnTo>
                        <a:pt x="335" y="460"/>
                      </a:lnTo>
                      <a:lnTo>
                        <a:pt x="353" y="466"/>
                      </a:lnTo>
                      <a:lnTo>
                        <a:pt x="353" y="442"/>
                      </a:lnTo>
                      <a:lnTo>
                        <a:pt x="347" y="436"/>
                      </a:lnTo>
                      <a:lnTo>
                        <a:pt x="353" y="436"/>
                      </a:lnTo>
                      <a:lnTo>
                        <a:pt x="359" y="430"/>
                      </a:lnTo>
                      <a:lnTo>
                        <a:pt x="365" y="425"/>
                      </a:lnTo>
                      <a:lnTo>
                        <a:pt x="371" y="419"/>
                      </a:lnTo>
                      <a:lnTo>
                        <a:pt x="377" y="413"/>
                      </a:lnTo>
                      <a:lnTo>
                        <a:pt x="383" y="413"/>
                      </a:lnTo>
                      <a:lnTo>
                        <a:pt x="389" y="413"/>
                      </a:lnTo>
                      <a:lnTo>
                        <a:pt x="407" y="395"/>
                      </a:lnTo>
                      <a:lnTo>
                        <a:pt x="407" y="389"/>
                      </a:lnTo>
                      <a:lnTo>
                        <a:pt x="413" y="395"/>
                      </a:lnTo>
                      <a:lnTo>
                        <a:pt x="425" y="389"/>
                      </a:lnTo>
                      <a:lnTo>
                        <a:pt x="443" y="389"/>
                      </a:lnTo>
                      <a:lnTo>
                        <a:pt x="455" y="389"/>
                      </a:lnTo>
                      <a:lnTo>
                        <a:pt x="461" y="389"/>
                      </a:lnTo>
                      <a:lnTo>
                        <a:pt x="467" y="395"/>
                      </a:lnTo>
                      <a:lnTo>
                        <a:pt x="479" y="401"/>
                      </a:lnTo>
                      <a:lnTo>
                        <a:pt x="491" y="401"/>
                      </a:lnTo>
                      <a:lnTo>
                        <a:pt x="485" y="395"/>
                      </a:lnTo>
                      <a:lnTo>
                        <a:pt x="502" y="401"/>
                      </a:lnTo>
                      <a:lnTo>
                        <a:pt x="497" y="407"/>
                      </a:lnTo>
                      <a:lnTo>
                        <a:pt x="502" y="401"/>
                      </a:lnTo>
                      <a:lnTo>
                        <a:pt x="497" y="389"/>
                      </a:lnTo>
                      <a:lnTo>
                        <a:pt x="502" y="389"/>
                      </a:lnTo>
                      <a:lnTo>
                        <a:pt x="497" y="383"/>
                      </a:lnTo>
                      <a:lnTo>
                        <a:pt x="485" y="383"/>
                      </a:lnTo>
                      <a:lnTo>
                        <a:pt x="497" y="383"/>
                      </a:lnTo>
                      <a:lnTo>
                        <a:pt x="526" y="377"/>
                      </a:lnTo>
                      <a:lnTo>
                        <a:pt x="532" y="371"/>
                      </a:lnTo>
                      <a:lnTo>
                        <a:pt x="526" y="377"/>
                      </a:lnTo>
                      <a:lnTo>
                        <a:pt x="538" y="377"/>
                      </a:lnTo>
                      <a:lnTo>
                        <a:pt x="544" y="377"/>
                      </a:lnTo>
                      <a:lnTo>
                        <a:pt x="556" y="377"/>
                      </a:lnTo>
                      <a:lnTo>
                        <a:pt x="550" y="377"/>
                      </a:lnTo>
                      <a:lnTo>
                        <a:pt x="562" y="377"/>
                      </a:lnTo>
                      <a:lnTo>
                        <a:pt x="568" y="377"/>
                      </a:lnTo>
                      <a:lnTo>
                        <a:pt x="568" y="383"/>
                      </a:lnTo>
                      <a:lnTo>
                        <a:pt x="568" y="389"/>
                      </a:lnTo>
                      <a:lnTo>
                        <a:pt x="592" y="383"/>
                      </a:lnTo>
                      <a:lnTo>
                        <a:pt x="610" y="407"/>
                      </a:lnTo>
                      <a:lnTo>
                        <a:pt x="604" y="430"/>
                      </a:lnTo>
                      <a:lnTo>
                        <a:pt x="610" y="430"/>
                      </a:lnTo>
                      <a:lnTo>
                        <a:pt x="610" y="425"/>
                      </a:lnTo>
                      <a:lnTo>
                        <a:pt x="610" y="436"/>
                      </a:lnTo>
                      <a:lnTo>
                        <a:pt x="610" y="448"/>
                      </a:lnTo>
                      <a:lnTo>
                        <a:pt x="616" y="448"/>
                      </a:lnTo>
                      <a:lnTo>
                        <a:pt x="616" y="454"/>
                      </a:lnTo>
                      <a:lnTo>
                        <a:pt x="616" y="448"/>
                      </a:lnTo>
                      <a:lnTo>
                        <a:pt x="616" y="454"/>
                      </a:lnTo>
                      <a:lnTo>
                        <a:pt x="616" y="466"/>
                      </a:lnTo>
                      <a:lnTo>
                        <a:pt x="628" y="478"/>
                      </a:lnTo>
                      <a:lnTo>
                        <a:pt x="640" y="478"/>
                      </a:lnTo>
                      <a:lnTo>
                        <a:pt x="646" y="460"/>
                      </a:lnTo>
                      <a:lnTo>
                        <a:pt x="646" y="448"/>
                      </a:lnTo>
                      <a:lnTo>
                        <a:pt x="640" y="413"/>
                      </a:lnTo>
                      <a:lnTo>
                        <a:pt x="646" y="425"/>
                      </a:lnTo>
                      <a:lnTo>
                        <a:pt x="646" y="413"/>
                      </a:lnTo>
                      <a:lnTo>
                        <a:pt x="640" y="395"/>
                      </a:lnTo>
                      <a:lnTo>
                        <a:pt x="640" y="377"/>
                      </a:lnTo>
                      <a:lnTo>
                        <a:pt x="640" y="365"/>
                      </a:lnTo>
                      <a:lnTo>
                        <a:pt x="646" y="359"/>
                      </a:lnTo>
                      <a:lnTo>
                        <a:pt x="652" y="347"/>
                      </a:lnTo>
                      <a:lnTo>
                        <a:pt x="658" y="341"/>
                      </a:lnTo>
                      <a:lnTo>
                        <a:pt x="658" y="335"/>
                      </a:lnTo>
                      <a:lnTo>
                        <a:pt x="664" y="335"/>
                      </a:lnTo>
                      <a:lnTo>
                        <a:pt x="688" y="317"/>
                      </a:lnTo>
                      <a:lnTo>
                        <a:pt x="706" y="305"/>
                      </a:lnTo>
                      <a:lnTo>
                        <a:pt x="712" y="305"/>
                      </a:lnTo>
                      <a:lnTo>
                        <a:pt x="724" y="293"/>
                      </a:lnTo>
                      <a:lnTo>
                        <a:pt x="748" y="287"/>
                      </a:lnTo>
                      <a:lnTo>
                        <a:pt x="736" y="281"/>
                      </a:lnTo>
                      <a:lnTo>
                        <a:pt x="742" y="281"/>
                      </a:lnTo>
                      <a:lnTo>
                        <a:pt x="748" y="281"/>
                      </a:lnTo>
                      <a:lnTo>
                        <a:pt x="736" y="275"/>
                      </a:lnTo>
                      <a:lnTo>
                        <a:pt x="754" y="275"/>
                      </a:lnTo>
                      <a:lnTo>
                        <a:pt x="760" y="269"/>
                      </a:lnTo>
                      <a:lnTo>
                        <a:pt x="754" y="269"/>
                      </a:lnTo>
                      <a:lnTo>
                        <a:pt x="754" y="263"/>
                      </a:lnTo>
                      <a:lnTo>
                        <a:pt x="748" y="263"/>
                      </a:lnTo>
                      <a:lnTo>
                        <a:pt x="754" y="263"/>
                      </a:lnTo>
                      <a:lnTo>
                        <a:pt x="760" y="263"/>
                      </a:lnTo>
                      <a:lnTo>
                        <a:pt x="760" y="251"/>
                      </a:lnTo>
                      <a:lnTo>
                        <a:pt x="766" y="269"/>
                      </a:lnTo>
                      <a:lnTo>
                        <a:pt x="760" y="245"/>
                      </a:lnTo>
                      <a:lnTo>
                        <a:pt x="754" y="245"/>
                      </a:lnTo>
                      <a:lnTo>
                        <a:pt x="748" y="239"/>
                      </a:lnTo>
                      <a:lnTo>
                        <a:pt x="760" y="245"/>
                      </a:lnTo>
                      <a:lnTo>
                        <a:pt x="754" y="233"/>
                      </a:lnTo>
                      <a:lnTo>
                        <a:pt x="760" y="239"/>
                      </a:lnTo>
                      <a:lnTo>
                        <a:pt x="754" y="221"/>
                      </a:lnTo>
                      <a:lnTo>
                        <a:pt x="760" y="233"/>
                      </a:lnTo>
                      <a:lnTo>
                        <a:pt x="754" y="215"/>
                      </a:lnTo>
                      <a:lnTo>
                        <a:pt x="748" y="215"/>
                      </a:lnTo>
                      <a:lnTo>
                        <a:pt x="754" y="209"/>
                      </a:lnTo>
                      <a:lnTo>
                        <a:pt x="754" y="215"/>
                      </a:lnTo>
                      <a:lnTo>
                        <a:pt x="766" y="221"/>
                      </a:lnTo>
                      <a:lnTo>
                        <a:pt x="760" y="209"/>
                      </a:lnTo>
                      <a:lnTo>
                        <a:pt x="766" y="221"/>
                      </a:lnTo>
                      <a:lnTo>
                        <a:pt x="766" y="203"/>
                      </a:lnTo>
                      <a:lnTo>
                        <a:pt x="778" y="197"/>
                      </a:lnTo>
                      <a:lnTo>
                        <a:pt x="772" y="209"/>
                      </a:lnTo>
                      <a:lnTo>
                        <a:pt x="772" y="215"/>
                      </a:lnTo>
                      <a:lnTo>
                        <a:pt x="766" y="215"/>
                      </a:lnTo>
                      <a:lnTo>
                        <a:pt x="772" y="221"/>
                      </a:lnTo>
                      <a:lnTo>
                        <a:pt x="772" y="227"/>
                      </a:lnTo>
                      <a:lnTo>
                        <a:pt x="766" y="233"/>
                      </a:lnTo>
                      <a:lnTo>
                        <a:pt x="766" y="239"/>
                      </a:lnTo>
                      <a:lnTo>
                        <a:pt x="784" y="215"/>
                      </a:lnTo>
                      <a:lnTo>
                        <a:pt x="784" y="197"/>
                      </a:lnTo>
                      <a:lnTo>
                        <a:pt x="796" y="185"/>
                      </a:lnTo>
                      <a:lnTo>
                        <a:pt x="784" y="191"/>
                      </a:lnTo>
                      <a:lnTo>
                        <a:pt x="790" y="203"/>
                      </a:lnTo>
                      <a:lnTo>
                        <a:pt x="790" y="209"/>
                      </a:lnTo>
                      <a:lnTo>
                        <a:pt x="808" y="185"/>
                      </a:lnTo>
                      <a:lnTo>
                        <a:pt x="808" y="191"/>
                      </a:lnTo>
                      <a:lnTo>
                        <a:pt x="814" y="179"/>
                      </a:lnTo>
                      <a:lnTo>
                        <a:pt x="820" y="161"/>
                      </a:lnTo>
                      <a:lnTo>
                        <a:pt x="820" y="167"/>
                      </a:lnTo>
                      <a:lnTo>
                        <a:pt x="825" y="167"/>
                      </a:lnTo>
                      <a:lnTo>
                        <a:pt x="843" y="161"/>
                      </a:lnTo>
                      <a:lnTo>
                        <a:pt x="861" y="161"/>
                      </a:lnTo>
                      <a:lnTo>
                        <a:pt x="867" y="155"/>
                      </a:lnTo>
                      <a:lnTo>
                        <a:pt x="873" y="155"/>
                      </a:lnTo>
                      <a:lnTo>
                        <a:pt x="879" y="155"/>
                      </a:lnTo>
                      <a:lnTo>
                        <a:pt x="891" y="155"/>
                      </a:lnTo>
                      <a:lnTo>
                        <a:pt x="885" y="143"/>
                      </a:lnTo>
                      <a:lnTo>
                        <a:pt x="891" y="149"/>
                      </a:lnTo>
                      <a:lnTo>
                        <a:pt x="879" y="149"/>
                      </a:lnTo>
                      <a:lnTo>
                        <a:pt x="879" y="137"/>
                      </a:lnTo>
                      <a:lnTo>
                        <a:pt x="879" y="131"/>
                      </a:lnTo>
                      <a:lnTo>
                        <a:pt x="903" y="113"/>
                      </a:lnTo>
                      <a:lnTo>
                        <a:pt x="903" y="107"/>
                      </a:lnTo>
                      <a:lnTo>
                        <a:pt x="909" y="107"/>
                      </a:lnTo>
                      <a:lnTo>
                        <a:pt x="921" y="95"/>
                      </a:lnTo>
                      <a:lnTo>
                        <a:pt x="921" y="101"/>
                      </a:lnTo>
                      <a:lnTo>
                        <a:pt x="927" y="95"/>
                      </a:lnTo>
                      <a:lnTo>
                        <a:pt x="933" y="101"/>
                      </a:lnTo>
                      <a:lnTo>
                        <a:pt x="957" y="89"/>
                      </a:lnTo>
                      <a:close/>
                    </a:path>
                  </a:pathLst>
                </a:custGeom>
                <a:solidFill>
                  <a:srgbClr val="21ACB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" name="Freeform 31"/>
                <p:cNvSpPr>
                  <a:spLocks noChangeAspect="1"/>
                </p:cNvSpPr>
                <p:nvPr/>
              </p:nvSpPr>
              <p:spPr bwMode="auto">
                <a:xfrm>
                  <a:off x="851" y="1207"/>
                  <a:ext cx="595" cy="330"/>
                </a:xfrm>
                <a:custGeom>
                  <a:avLst/>
                  <a:gdLst>
                    <a:gd name="T0" fmla="*/ 413 w 610"/>
                    <a:gd name="T1" fmla="*/ 589 h 293"/>
                    <a:gd name="T2" fmla="*/ 387 w 610"/>
                    <a:gd name="T3" fmla="*/ 494 h 293"/>
                    <a:gd name="T4" fmla="*/ 382 w 610"/>
                    <a:gd name="T5" fmla="*/ 439 h 293"/>
                    <a:gd name="T6" fmla="*/ 413 w 610"/>
                    <a:gd name="T7" fmla="*/ 303 h 293"/>
                    <a:gd name="T8" fmla="*/ 493 w 610"/>
                    <a:gd name="T9" fmla="*/ 112 h 293"/>
                    <a:gd name="T10" fmla="*/ 443 w 610"/>
                    <a:gd name="T11" fmla="*/ 42 h 293"/>
                    <a:gd name="T12" fmla="*/ 393 w 610"/>
                    <a:gd name="T13" fmla="*/ 14 h 293"/>
                    <a:gd name="T14" fmla="*/ 377 w 610"/>
                    <a:gd name="T15" fmla="*/ 0 h 293"/>
                    <a:gd name="T16" fmla="*/ 332 w 610"/>
                    <a:gd name="T17" fmla="*/ 29 h 293"/>
                    <a:gd name="T18" fmla="*/ 277 w 610"/>
                    <a:gd name="T19" fmla="*/ 69 h 293"/>
                    <a:gd name="T20" fmla="*/ 226 w 610"/>
                    <a:gd name="T21" fmla="*/ 150 h 293"/>
                    <a:gd name="T22" fmla="*/ 246 w 610"/>
                    <a:gd name="T23" fmla="*/ 194 h 293"/>
                    <a:gd name="T24" fmla="*/ 231 w 610"/>
                    <a:gd name="T25" fmla="*/ 205 h 293"/>
                    <a:gd name="T26" fmla="*/ 181 w 610"/>
                    <a:gd name="T27" fmla="*/ 205 h 293"/>
                    <a:gd name="T28" fmla="*/ 140 w 610"/>
                    <a:gd name="T29" fmla="*/ 259 h 293"/>
                    <a:gd name="T30" fmla="*/ 202 w 610"/>
                    <a:gd name="T31" fmla="*/ 259 h 293"/>
                    <a:gd name="T32" fmla="*/ 140 w 610"/>
                    <a:gd name="T33" fmla="*/ 329 h 293"/>
                    <a:gd name="T34" fmla="*/ 127 w 610"/>
                    <a:gd name="T35" fmla="*/ 342 h 293"/>
                    <a:gd name="T36" fmla="*/ 91 w 610"/>
                    <a:gd name="T37" fmla="*/ 384 h 293"/>
                    <a:gd name="T38" fmla="*/ 91 w 610"/>
                    <a:gd name="T39" fmla="*/ 412 h 293"/>
                    <a:gd name="T40" fmla="*/ 99 w 610"/>
                    <a:gd name="T41" fmla="*/ 425 h 293"/>
                    <a:gd name="T42" fmla="*/ 82 w 610"/>
                    <a:gd name="T43" fmla="*/ 469 h 293"/>
                    <a:gd name="T44" fmla="*/ 95 w 610"/>
                    <a:gd name="T45" fmla="*/ 480 h 293"/>
                    <a:gd name="T46" fmla="*/ 105 w 610"/>
                    <a:gd name="T47" fmla="*/ 494 h 293"/>
                    <a:gd name="T48" fmla="*/ 131 w 610"/>
                    <a:gd name="T49" fmla="*/ 494 h 293"/>
                    <a:gd name="T50" fmla="*/ 127 w 610"/>
                    <a:gd name="T51" fmla="*/ 534 h 293"/>
                    <a:gd name="T52" fmla="*/ 111 w 610"/>
                    <a:gd name="T53" fmla="*/ 563 h 293"/>
                    <a:gd name="T54" fmla="*/ 53 w 610"/>
                    <a:gd name="T55" fmla="*/ 633 h 293"/>
                    <a:gd name="T56" fmla="*/ 0 w 610"/>
                    <a:gd name="T57" fmla="*/ 675 h 293"/>
                    <a:gd name="T58" fmla="*/ 18 w 610"/>
                    <a:gd name="T59" fmla="*/ 660 h 293"/>
                    <a:gd name="T60" fmla="*/ 53 w 610"/>
                    <a:gd name="T61" fmla="*/ 633 h 293"/>
                    <a:gd name="T62" fmla="*/ 82 w 610"/>
                    <a:gd name="T63" fmla="*/ 617 h 293"/>
                    <a:gd name="T64" fmla="*/ 187 w 610"/>
                    <a:gd name="T65" fmla="*/ 508 h 293"/>
                    <a:gd name="T66" fmla="*/ 216 w 610"/>
                    <a:gd name="T67" fmla="*/ 439 h 293"/>
                    <a:gd name="T68" fmla="*/ 266 w 610"/>
                    <a:gd name="T69" fmla="*/ 399 h 293"/>
                    <a:gd name="T70" fmla="*/ 221 w 610"/>
                    <a:gd name="T71" fmla="*/ 469 h 293"/>
                    <a:gd name="T72" fmla="*/ 241 w 610"/>
                    <a:gd name="T73" fmla="*/ 469 h 293"/>
                    <a:gd name="T74" fmla="*/ 246 w 610"/>
                    <a:gd name="T75" fmla="*/ 454 h 293"/>
                    <a:gd name="T76" fmla="*/ 277 w 610"/>
                    <a:gd name="T77" fmla="*/ 439 h 293"/>
                    <a:gd name="T78" fmla="*/ 282 w 610"/>
                    <a:gd name="T79" fmla="*/ 412 h 293"/>
                    <a:gd name="T80" fmla="*/ 291 w 610"/>
                    <a:gd name="T81" fmla="*/ 412 h 293"/>
                    <a:gd name="T82" fmla="*/ 301 w 610"/>
                    <a:gd name="T83" fmla="*/ 425 h 293"/>
                    <a:gd name="T84" fmla="*/ 306 w 610"/>
                    <a:gd name="T85" fmla="*/ 439 h 293"/>
                    <a:gd name="T86" fmla="*/ 332 w 610"/>
                    <a:gd name="T87" fmla="*/ 454 h 293"/>
                    <a:gd name="T88" fmla="*/ 372 w 610"/>
                    <a:gd name="T89" fmla="*/ 469 h 293"/>
                    <a:gd name="T90" fmla="*/ 372 w 610"/>
                    <a:gd name="T91" fmla="*/ 494 h 293"/>
                    <a:gd name="T92" fmla="*/ 387 w 610"/>
                    <a:gd name="T93" fmla="*/ 508 h 293"/>
                    <a:gd name="T94" fmla="*/ 393 w 610"/>
                    <a:gd name="T95" fmla="*/ 521 h 293"/>
                    <a:gd name="T96" fmla="*/ 407 w 610"/>
                    <a:gd name="T97" fmla="*/ 534 h 293"/>
                    <a:gd name="T98" fmla="*/ 417 w 610"/>
                    <a:gd name="T99" fmla="*/ 548 h 293"/>
                    <a:gd name="T100" fmla="*/ 407 w 610"/>
                    <a:gd name="T101" fmla="*/ 563 h 293"/>
                    <a:gd name="T102" fmla="*/ 413 w 610"/>
                    <a:gd name="T103" fmla="*/ 617 h 293"/>
                    <a:gd name="T104" fmla="*/ 417 w 610"/>
                    <a:gd name="T105" fmla="*/ 617 h 293"/>
                    <a:gd name="T106" fmla="*/ 407 w 610"/>
                    <a:gd name="T107" fmla="*/ 660 h 293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610" h="293">
                      <a:moveTo>
                        <a:pt x="497" y="287"/>
                      </a:moveTo>
                      <a:lnTo>
                        <a:pt x="509" y="275"/>
                      </a:lnTo>
                      <a:lnTo>
                        <a:pt x="497" y="263"/>
                      </a:lnTo>
                      <a:lnTo>
                        <a:pt x="491" y="257"/>
                      </a:lnTo>
                      <a:lnTo>
                        <a:pt x="497" y="221"/>
                      </a:lnTo>
                      <a:lnTo>
                        <a:pt x="497" y="203"/>
                      </a:lnTo>
                      <a:lnTo>
                        <a:pt x="473" y="209"/>
                      </a:lnTo>
                      <a:lnTo>
                        <a:pt x="461" y="215"/>
                      </a:lnTo>
                      <a:lnTo>
                        <a:pt x="449" y="215"/>
                      </a:lnTo>
                      <a:lnTo>
                        <a:pt x="449" y="197"/>
                      </a:lnTo>
                      <a:lnTo>
                        <a:pt x="455" y="191"/>
                      </a:lnTo>
                      <a:lnTo>
                        <a:pt x="425" y="191"/>
                      </a:lnTo>
                      <a:lnTo>
                        <a:pt x="449" y="173"/>
                      </a:lnTo>
                      <a:lnTo>
                        <a:pt x="473" y="149"/>
                      </a:lnTo>
                      <a:lnTo>
                        <a:pt x="491" y="131"/>
                      </a:lnTo>
                      <a:lnTo>
                        <a:pt x="515" y="108"/>
                      </a:lnTo>
                      <a:lnTo>
                        <a:pt x="539" y="90"/>
                      </a:lnTo>
                      <a:lnTo>
                        <a:pt x="563" y="66"/>
                      </a:lnTo>
                      <a:lnTo>
                        <a:pt x="586" y="48"/>
                      </a:lnTo>
                      <a:lnTo>
                        <a:pt x="610" y="30"/>
                      </a:lnTo>
                      <a:lnTo>
                        <a:pt x="580" y="18"/>
                      </a:lnTo>
                      <a:lnTo>
                        <a:pt x="557" y="18"/>
                      </a:lnTo>
                      <a:lnTo>
                        <a:pt x="527" y="18"/>
                      </a:lnTo>
                      <a:lnTo>
                        <a:pt x="491" y="12"/>
                      </a:lnTo>
                      <a:lnTo>
                        <a:pt x="479" y="6"/>
                      </a:lnTo>
                      <a:lnTo>
                        <a:pt x="467" y="6"/>
                      </a:lnTo>
                      <a:lnTo>
                        <a:pt x="449" y="6"/>
                      </a:lnTo>
                      <a:lnTo>
                        <a:pt x="461" y="0"/>
                      </a:lnTo>
                      <a:lnTo>
                        <a:pt x="449" y="0"/>
                      </a:lnTo>
                      <a:lnTo>
                        <a:pt x="413" y="12"/>
                      </a:lnTo>
                      <a:lnTo>
                        <a:pt x="407" y="6"/>
                      </a:lnTo>
                      <a:lnTo>
                        <a:pt x="395" y="12"/>
                      </a:lnTo>
                      <a:lnTo>
                        <a:pt x="389" y="18"/>
                      </a:lnTo>
                      <a:lnTo>
                        <a:pt x="389" y="12"/>
                      </a:lnTo>
                      <a:lnTo>
                        <a:pt x="359" y="18"/>
                      </a:lnTo>
                      <a:lnTo>
                        <a:pt x="329" y="30"/>
                      </a:lnTo>
                      <a:lnTo>
                        <a:pt x="299" y="42"/>
                      </a:lnTo>
                      <a:lnTo>
                        <a:pt x="269" y="42"/>
                      </a:lnTo>
                      <a:lnTo>
                        <a:pt x="257" y="48"/>
                      </a:lnTo>
                      <a:lnTo>
                        <a:pt x="269" y="66"/>
                      </a:lnTo>
                      <a:lnTo>
                        <a:pt x="263" y="72"/>
                      </a:lnTo>
                      <a:lnTo>
                        <a:pt x="281" y="78"/>
                      </a:lnTo>
                      <a:lnTo>
                        <a:pt x="275" y="84"/>
                      </a:lnTo>
                      <a:lnTo>
                        <a:pt x="293" y="84"/>
                      </a:lnTo>
                      <a:lnTo>
                        <a:pt x="275" y="84"/>
                      </a:lnTo>
                      <a:lnTo>
                        <a:pt x="269" y="78"/>
                      </a:lnTo>
                      <a:lnTo>
                        <a:pt x="269" y="84"/>
                      </a:lnTo>
                      <a:lnTo>
                        <a:pt x="275" y="90"/>
                      </a:lnTo>
                      <a:lnTo>
                        <a:pt x="263" y="90"/>
                      </a:lnTo>
                      <a:lnTo>
                        <a:pt x="234" y="90"/>
                      </a:lnTo>
                      <a:lnTo>
                        <a:pt x="245" y="78"/>
                      </a:lnTo>
                      <a:lnTo>
                        <a:pt x="216" y="90"/>
                      </a:lnTo>
                      <a:lnTo>
                        <a:pt x="168" y="96"/>
                      </a:lnTo>
                      <a:lnTo>
                        <a:pt x="186" y="102"/>
                      </a:lnTo>
                      <a:lnTo>
                        <a:pt x="174" y="102"/>
                      </a:lnTo>
                      <a:lnTo>
                        <a:pt x="168" y="113"/>
                      </a:lnTo>
                      <a:lnTo>
                        <a:pt x="210" y="113"/>
                      </a:lnTo>
                      <a:lnTo>
                        <a:pt x="216" y="119"/>
                      </a:lnTo>
                      <a:lnTo>
                        <a:pt x="245" y="108"/>
                      </a:lnTo>
                      <a:lnTo>
                        <a:pt x="240" y="113"/>
                      </a:lnTo>
                      <a:lnTo>
                        <a:pt x="234" y="119"/>
                      </a:lnTo>
                      <a:lnTo>
                        <a:pt x="228" y="131"/>
                      </a:lnTo>
                      <a:lnTo>
                        <a:pt x="204" y="137"/>
                      </a:lnTo>
                      <a:lnTo>
                        <a:pt x="168" y="143"/>
                      </a:lnTo>
                      <a:lnTo>
                        <a:pt x="174" y="137"/>
                      </a:lnTo>
                      <a:lnTo>
                        <a:pt x="162" y="143"/>
                      </a:lnTo>
                      <a:lnTo>
                        <a:pt x="144" y="149"/>
                      </a:lnTo>
                      <a:lnTo>
                        <a:pt x="150" y="149"/>
                      </a:lnTo>
                      <a:lnTo>
                        <a:pt x="138" y="155"/>
                      </a:lnTo>
                      <a:lnTo>
                        <a:pt x="114" y="161"/>
                      </a:lnTo>
                      <a:lnTo>
                        <a:pt x="108" y="167"/>
                      </a:lnTo>
                      <a:lnTo>
                        <a:pt x="102" y="167"/>
                      </a:lnTo>
                      <a:lnTo>
                        <a:pt x="102" y="173"/>
                      </a:lnTo>
                      <a:lnTo>
                        <a:pt x="120" y="167"/>
                      </a:lnTo>
                      <a:lnTo>
                        <a:pt x="108" y="179"/>
                      </a:lnTo>
                      <a:lnTo>
                        <a:pt x="120" y="179"/>
                      </a:lnTo>
                      <a:lnTo>
                        <a:pt x="114" y="179"/>
                      </a:lnTo>
                      <a:lnTo>
                        <a:pt x="120" y="185"/>
                      </a:lnTo>
                      <a:lnTo>
                        <a:pt x="108" y="185"/>
                      </a:lnTo>
                      <a:lnTo>
                        <a:pt x="102" y="179"/>
                      </a:lnTo>
                      <a:lnTo>
                        <a:pt x="90" y="191"/>
                      </a:lnTo>
                      <a:lnTo>
                        <a:pt x="96" y="203"/>
                      </a:lnTo>
                      <a:lnTo>
                        <a:pt x="120" y="191"/>
                      </a:lnTo>
                      <a:lnTo>
                        <a:pt x="138" y="185"/>
                      </a:lnTo>
                      <a:lnTo>
                        <a:pt x="120" y="197"/>
                      </a:lnTo>
                      <a:lnTo>
                        <a:pt x="114" y="209"/>
                      </a:lnTo>
                      <a:lnTo>
                        <a:pt x="108" y="215"/>
                      </a:lnTo>
                      <a:lnTo>
                        <a:pt x="96" y="221"/>
                      </a:lnTo>
                      <a:lnTo>
                        <a:pt x="126" y="215"/>
                      </a:lnTo>
                      <a:lnTo>
                        <a:pt x="138" y="221"/>
                      </a:lnTo>
                      <a:lnTo>
                        <a:pt x="138" y="227"/>
                      </a:lnTo>
                      <a:lnTo>
                        <a:pt x="156" y="215"/>
                      </a:lnTo>
                      <a:lnTo>
                        <a:pt x="150" y="221"/>
                      </a:lnTo>
                      <a:lnTo>
                        <a:pt x="180" y="215"/>
                      </a:lnTo>
                      <a:lnTo>
                        <a:pt x="150" y="233"/>
                      </a:lnTo>
                      <a:lnTo>
                        <a:pt x="156" y="233"/>
                      </a:lnTo>
                      <a:lnTo>
                        <a:pt x="138" y="239"/>
                      </a:lnTo>
                      <a:lnTo>
                        <a:pt x="132" y="245"/>
                      </a:lnTo>
                      <a:lnTo>
                        <a:pt x="108" y="257"/>
                      </a:lnTo>
                      <a:lnTo>
                        <a:pt x="66" y="269"/>
                      </a:lnTo>
                      <a:lnTo>
                        <a:pt x="66" y="275"/>
                      </a:lnTo>
                      <a:lnTo>
                        <a:pt x="60" y="275"/>
                      </a:lnTo>
                      <a:lnTo>
                        <a:pt x="54" y="275"/>
                      </a:lnTo>
                      <a:lnTo>
                        <a:pt x="42" y="275"/>
                      </a:lnTo>
                      <a:lnTo>
                        <a:pt x="0" y="293"/>
                      </a:lnTo>
                      <a:lnTo>
                        <a:pt x="6" y="287"/>
                      </a:lnTo>
                      <a:lnTo>
                        <a:pt x="6" y="293"/>
                      </a:lnTo>
                      <a:lnTo>
                        <a:pt x="18" y="287"/>
                      </a:lnTo>
                      <a:lnTo>
                        <a:pt x="36" y="281"/>
                      </a:lnTo>
                      <a:lnTo>
                        <a:pt x="42" y="281"/>
                      </a:lnTo>
                      <a:lnTo>
                        <a:pt x="36" y="281"/>
                      </a:lnTo>
                      <a:lnTo>
                        <a:pt x="60" y="275"/>
                      </a:lnTo>
                      <a:lnTo>
                        <a:pt x="72" y="275"/>
                      </a:lnTo>
                      <a:lnTo>
                        <a:pt x="90" y="269"/>
                      </a:lnTo>
                      <a:lnTo>
                        <a:pt x="96" y="269"/>
                      </a:lnTo>
                      <a:lnTo>
                        <a:pt x="102" y="263"/>
                      </a:lnTo>
                      <a:lnTo>
                        <a:pt x="150" y="251"/>
                      </a:lnTo>
                      <a:lnTo>
                        <a:pt x="186" y="233"/>
                      </a:lnTo>
                      <a:lnTo>
                        <a:pt x="222" y="221"/>
                      </a:lnTo>
                      <a:lnTo>
                        <a:pt x="216" y="215"/>
                      </a:lnTo>
                      <a:lnTo>
                        <a:pt x="245" y="203"/>
                      </a:lnTo>
                      <a:lnTo>
                        <a:pt x="251" y="197"/>
                      </a:lnTo>
                      <a:lnTo>
                        <a:pt x="257" y="191"/>
                      </a:lnTo>
                      <a:lnTo>
                        <a:pt x="287" y="179"/>
                      </a:lnTo>
                      <a:lnTo>
                        <a:pt x="311" y="173"/>
                      </a:lnTo>
                      <a:lnTo>
                        <a:pt x="329" y="167"/>
                      </a:lnTo>
                      <a:lnTo>
                        <a:pt x="317" y="173"/>
                      </a:lnTo>
                      <a:lnTo>
                        <a:pt x="323" y="179"/>
                      </a:lnTo>
                      <a:lnTo>
                        <a:pt x="317" y="179"/>
                      </a:lnTo>
                      <a:lnTo>
                        <a:pt x="287" y="185"/>
                      </a:lnTo>
                      <a:lnTo>
                        <a:pt x="263" y="203"/>
                      </a:lnTo>
                      <a:lnTo>
                        <a:pt x="275" y="203"/>
                      </a:lnTo>
                      <a:lnTo>
                        <a:pt x="257" y="209"/>
                      </a:lnTo>
                      <a:lnTo>
                        <a:pt x="263" y="209"/>
                      </a:lnTo>
                      <a:lnTo>
                        <a:pt x="287" y="203"/>
                      </a:lnTo>
                      <a:lnTo>
                        <a:pt x="281" y="209"/>
                      </a:lnTo>
                      <a:lnTo>
                        <a:pt x="287" y="203"/>
                      </a:lnTo>
                      <a:lnTo>
                        <a:pt x="293" y="197"/>
                      </a:lnTo>
                      <a:lnTo>
                        <a:pt x="293" y="203"/>
                      </a:lnTo>
                      <a:lnTo>
                        <a:pt x="305" y="197"/>
                      </a:lnTo>
                      <a:lnTo>
                        <a:pt x="311" y="197"/>
                      </a:lnTo>
                      <a:lnTo>
                        <a:pt x="329" y="191"/>
                      </a:lnTo>
                      <a:lnTo>
                        <a:pt x="323" y="191"/>
                      </a:lnTo>
                      <a:lnTo>
                        <a:pt x="329" y="185"/>
                      </a:lnTo>
                      <a:lnTo>
                        <a:pt x="335" y="179"/>
                      </a:lnTo>
                      <a:lnTo>
                        <a:pt x="353" y="173"/>
                      </a:lnTo>
                      <a:lnTo>
                        <a:pt x="341" y="179"/>
                      </a:lnTo>
                      <a:lnTo>
                        <a:pt x="347" y="179"/>
                      </a:lnTo>
                      <a:lnTo>
                        <a:pt x="365" y="179"/>
                      </a:lnTo>
                      <a:lnTo>
                        <a:pt x="359" y="179"/>
                      </a:lnTo>
                      <a:lnTo>
                        <a:pt x="359" y="185"/>
                      </a:lnTo>
                      <a:lnTo>
                        <a:pt x="365" y="185"/>
                      </a:lnTo>
                      <a:lnTo>
                        <a:pt x="359" y="191"/>
                      </a:lnTo>
                      <a:lnTo>
                        <a:pt x="365" y="191"/>
                      </a:lnTo>
                      <a:lnTo>
                        <a:pt x="377" y="185"/>
                      </a:lnTo>
                      <a:lnTo>
                        <a:pt x="371" y="191"/>
                      </a:lnTo>
                      <a:lnTo>
                        <a:pt x="377" y="197"/>
                      </a:lnTo>
                      <a:lnTo>
                        <a:pt x="395" y="197"/>
                      </a:lnTo>
                      <a:lnTo>
                        <a:pt x="419" y="197"/>
                      </a:lnTo>
                      <a:lnTo>
                        <a:pt x="419" y="203"/>
                      </a:lnTo>
                      <a:lnTo>
                        <a:pt x="437" y="197"/>
                      </a:lnTo>
                      <a:lnTo>
                        <a:pt x="443" y="203"/>
                      </a:lnTo>
                      <a:lnTo>
                        <a:pt x="437" y="203"/>
                      </a:lnTo>
                      <a:lnTo>
                        <a:pt x="443" y="197"/>
                      </a:lnTo>
                      <a:lnTo>
                        <a:pt x="431" y="203"/>
                      </a:lnTo>
                      <a:lnTo>
                        <a:pt x="443" y="215"/>
                      </a:lnTo>
                      <a:lnTo>
                        <a:pt x="455" y="227"/>
                      </a:lnTo>
                      <a:lnTo>
                        <a:pt x="461" y="227"/>
                      </a:lnTo>
                      <a:lnTo>
                        <a:pt x="455" y="215"/>
                      </a:lnTo>
                      <a:lnTo>
                        <a:pt x="461" y="221"/>
                      </a:lnTo>
                      <a:lnTo>
                        <a:pt x="473" y="215"/>
                      </a:lnTo>
                      <a:lnTo>
                        <a:pt x="467" y="221"/>
                      </a:lnTo>
                      <a:lnTo>
                        <a:pt x="467" y="227"/>
                      </a:lnTo>
                      <a:lnTo>
                        <a:pt x="485" y="209"/>
                      </a:lnTo>
                      <a:lnTo>
                        <a:pt x="485" y="221"/>
                      </a:lnTo>
                      <a:lnTo>
                        <a:pt x="485" y="233"/>
                      </a:lnTo>
                      <a:lnTo>
                        <a:pt x="491" y="227"/>
                      </a:lnTo>
                      <a:lnTo>
                        <a:pt x="491" y="233"/>
                      </a:lnTo>
                      <a:lnTo>
                        <a:pt x="485" y="233"/>
                      </a:lnTo>
                      <a:lnTo>
                        <a:pt x="497" y="239"/>
                      </a:lnTo>
                      <a:lnTo>
                        <a:pt x="491" y="239"/>
                      </a:lnTo>
                      <a:lnTo>
                        <a:pt x="485" y="239"/>
                      </a:lnTo>
                      <a:lnTo>
                        <a:pt x="485" y="245"/>
                      </a:lnTo>
                      <a:lnTo>
                        <a:pt x="479" y="245"/>
                      </a:lnTo>
                      <a:lnTo>
                        <a:pt x="479" y="251"/>
                      </a:lnTo>
                      <a:lnTo>
                        <a:pt x="485" y="257"/>
                      </a:lnTo>
                      <a:lnTo>
                        <a:pt x="491" y="269"/>
                      </a:lnTo>
                      <a:lnTo>
                        <a:pt x="485" y="269"/>
                      </a:lnTo>
                      <a:lnTo>
                        <a:pt x="467" y="281"/>
                      </a:lnTo>
                      <a:lnTo>
                        <a:pt x="473" y="275"/>
                      </a:lnTo>
                      <a:lnTo>
                        <a:pt x="497" y="269"/>
                      </a:lnTo>
                      <a:lnTo>
                        <a:pt x="485" y="287"/>
                      </a:lnTo>
                      <a:lnTo>
                        <a:pt x="479" y="287"/>
                      </a:lnTo>
                      <a:lnTo>
                        <a:pt x="491" y="281"/>
                      </a:lnTo>
                      <a:lnTo>
                        <a:pt x="485" y="287"/>
                      </a:lnTo>
                      <a:lnTo>
                        <a:pt x="479" y="293"/>
                      </a:lnTo>
                      <a:lnTo>
                        <a:pt x="497" y="287"/>
                      </a:lnTo>
                      <a:close/>
                    </a:path>
                  </a:pathLst>
                </a:custGeom>
                <a:solidFill>
                  <a:srgbClr val="21ACB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32"/>
              <p:cNvGrpSpPr>
                <a:grpSpLocks noChangeAspect="1"/>
              </p:cNvGrpSpPr>
              <p:nvPr/>
            </p:nvGrpSpPr>
            <p:grpSpPr bwMode="auto">
              <a:xfrm>
                <a:off x="197293" y="2553166"/>
                <a:ext cx="3546937" cy="2555217"/>
                <a:chOff x="851" y="1207"/>
                <a:chExt cx="1313" cy="983"/>
              </a:xfrm>
              <a:solidFill>
                <a:srgbClr val="4C8FCC"/>
              </a:solidFill>
            </p:grpSpPr>
            <p:sp>
              <p:nvSpPr>
                <p:cNvPr id="488" name="Freeform 33"/>
                <p:cNvSpPr>
                  <a:spLocks noChangeAspect="1"/>
                </p:cNvSpPr>
                <p:nvPr/>
              </p:nvSpPr>
              <p:spPr bwMode="auto">
                <a:xfrm>
                  <a:off x="1230" y="1652"/>
                  <a:ext cx="934" cy="538"/>
                </a:xfrm>
                <a:custGeom>
                  <a:avLst/>
                  <a:gdLst>
                    <a:gd name="T0" fmla="*/ 796 w 957"/>
                    <a:gd name="T1" fmla="*/ 98 h 478"/>
                    <a:gd name="T2" fmla="*/ 755 w 957"/>
                    <a:gd name="T3" fmla="*/ 190 h 478"/>
                    <a:gd name="T4" fmla="*/ 666 w 957"/>
                    <a:gd name="T5" fmla="*/ 259 h 478"/>
                    <a:gd name="T6" fmla="*/ 606 w 957"/>
                    <a:gd name="T7" fmla="*/ 329 h 478"/>
                    <a:gd name="T8" fmla="*/ 595 w 957"/>
                    <a:gd name="T9" fmla="*/ 259 h 478"/>
                    <a:gd name="T10" fmla="*/ 590 w 957"/>
                    <a:gd name="T11" fmla="*/ 150 h 478"/>
                    <a:gd name="T12" fmla="*/ 524 w 957"/>
                    <a:gd name="T13" fmla="*/ 69 h 478"/>
                    <a:gd name="T14" fmla="*/ 469 w 957"/>
                    <a:gd name="T15" fmla="*/ 0 h 478"/>
                    <a:gd name="T16" fmla="*/ 100 w 957"/>
                    <a:gd name="T17" fmla="*/ 54 h 478"/>
                    <a:gd name="T18" fmla="*/ 96 w 957"/>
                    <a:gd name="T19" fmla="*/ 69 h 478"/>
                    <a:gd name="T20" fmla="*/ 76 w 957"/>
                    <a:gd name="T21" fmla="*/ 54 h 478"/>
                    <a:gd name="T22" fmla="*/ 64 w 957"/>
                    <a:gd name="T23" fmla="*/ 125 h 478"/>
                    <a:gd name="T24" fmla="*/ 41 w 957"/>
                    <a:gd name="T25" fmla="*/ 231 h 478"/>
                    <a:gd name="T26" fmla="*/ 0 w 957"/>
                    <a:gd name="T27" fmla="*/ 422 h 478"/>
                    <a:gd name="T28" fmla="*/ 0 w 957"/>
                    <a:gd name="T29" fmla="*/ 519 h 478"/>
                    <a:gd name="T30" fmla="*/ 6 w 957"/>
                    <a:gd name="T31" fmla="*/ 533 h 478"/>
                    <a:gd name="T32" fmla="*/ 6 w 957"/>
                    <a:gd name="T33" fmla="*/ 670 h 478"/>
                    <a:gd name="T34" fmla="*/ 76 w 957"/>
                    <a:gd name="T35" fmla="*/ 765 h 478"/>
                    <a:gd name="T36" fmla="*/ 167 w 957"/>
                    <a:gd name="T37" fmla="*/ 795 h 478"/>
                    <a:gd name="T38" fmla="*/ 222 w 957"/>
                    <a:gd name="T39" fmla="*/ 931 h 478"/>
                    <a:gd name="T40" fmla="*/ 272 w 957"/>
                    <a:gd name="T41" fmla="*/ 1038 h 478"/>
                    <a:gd name="T42" fmla="*/ 293 w 957"/>
                    <a:gd name="T43" fmla="*/ 998 h 478"/>
                    <a:gd name="T44" fmla="*/ 318 w 957"/>
                    <a:gd name="T45" fmla="*/ 945 h 478"/>
                    <a:gd name="T46" fmla="*/ 329 w 957"/>
                    <a:gd name="T47" fmla="*/ 945 h 478"/>
                    <a:gd name="T48" fmla="*/ 359 w 957"/>
                    <a:gd name="T49" fmla="*/ 890 h 478"/>
                    <a:gd name="T50" fmla="*/ 394 w 957"/>
                    <a:gd name="T51" fmla="*/ 906 h 478"/>
                    <a:gd name="T52" fmla="*/ 419 w 957"/>
                    <a:gd name="T53" fmla="*/ 931 h 478"/>
                    <a:gd name="T54" fmla="*/ 419 w 957"/>
                    <a:gd name="T55" fmla="*/ 877 h 478"/>
                    <a:gd name="T56" fmla="*/ 444 w 957"/>
                    <a:gd name="T57" fmla="*/ 861 h 478"/>
                    <a:gd name="T58" fmla="*/ 464 w 957"/>
                    <a:gd name="T59" fmla="*/ 861 h 478"/>
                    <a:gd name="T60" fmla="*/ 479 w 957"/>
                    <a:gd name="T61" fmla="*/ 890 h 478"/>
                    <a:gd name="T62" fmla="*/ 509 w 957"/>
                    <a:gd name="T63" fmla="*/ 985 h 478"/>
                    <a:gd name="T64" fmla="*/ 520 w 957"/>
                    <a:gd name="T65" fmla="*/ 1023 h 478"/>
                    <a:gd name="T66" fmla="*/ 530 w 957"/>
                    <a:gd name="T67" fmla="*/ 1094 h 478"/>
                    <a:gd name="T68" fmla="*/ 545 w 957"/>
                    <a:gd name="T69" fmla="*/ 972 h 478"/>
                    <a:gd name="T70" fmla="*/ 545 w 957"/>
                    <a:gd name="T71" fmla="*/ 821 h 478"/>
                    <a:gd name="T72" fmla="*/ 560 w 957"/>
                    <a:gd name="T73" fmla="*/ 765 h 478"/>
                    <a:gd name="T74" fmla="*/ 611 w 957"/>
                    <a:gd name="T75" fmla="*/ 670 h 478"/>
                    <a:gd name="T76" fmla="*/ 621 w 957"/>
                    <a:gd name="T77" fmla="*/ 629 h 478"/>
                    <a:gd name="T78" fmla="*/ 630 w 957"/>
                    <a:gd name="T79" fmla="*/ 602 h 478"/>
                    <a:gd name="T80" fmla="*/ 641 w 957"/>
                    <a:gd name="T81" fmla="*/ 576 h 478"/>
                    <a:gd name="T82" fmla="*/ 641 w 957"/>
                    <a:gd name="T83" fmla="*/ 562 h 478"/>
                    <a:gd name="T84" fmla="*/ 636 w 957"/>
                    <a:gd name="T85" fmla="*/ 491 h 478"/>
                    <a:gd name="T86" fmla="*/ 641 w 957"/>
                    <a:gd name="T87" fmla="*/ 476 h 478"/>
                    <a:gd name="T88" fmla="*/ 651 w 957"/>
                    <a:gd name="T89" fmla="*/ 491 h 478"/>
                    <a:gd name="T90" fmla="*/ 646 w 957"/>
                    <a:gd name="T91" fmla="*/ 533 h 478"/>
                    <a:gd name="T92" fmla="*/ 661 w 957"/>
                    <a:gd name="T93" fmla="*/ 436 h 478"/>
                    <a:gd name="T94" fmla="*/ 686 w 957"/>
                    <a:gd name="T95" fmla="*/ 407 h 478"/>
                    <a:gd name="T96" fmla="*/ 726 w 957"/>
                    <a:gd name="T97" fmla="*/ 370 h 478"/>
                    <a:gd name="T98" fmla="*/ 741 w 957"/>
                    <a:gd name="T99" fmla="*/ 355 h 478"/>
                    <a:gd name="T100" fmla="*/ 741 w 957"/>
                    <a:gd name="T101" fmla="*/ 312 h 478"/>
                    <a:gd name="T102" fmla="*/ 776 w 957"/>
                    <a:gd name="T103" fmla="*/ 216 h 47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957" h="478">
                      <a:moveTo>
                        <a:pt x="957" y="89"/>
                      </a:moveTo>
                      <a:lnTo>
                        <a:pt x="951" y="83"/>
                      </a:lnTo>
                      <a:lnTo>
                        <a:pt x="951" y="71"/>
                      </a:lnTo>
                      <a:lnTo>
                        <a:pt x="957" y="48"/>
                      </a:lnTo>
                      <a:lnTo>
                        <a:pt x="945" y="42"/>
                      </a:lnTo>
                      <a:lnTo>
                        <a:pt x="939" y="42"/>
                      </a:lnTo>
                      <a:lnTo>
                        <a:pt x="921" y="54"/>
                      </a:lnTo>
                      <a:lnTo>
                        <a:pt x="909" y="66"/>
                      </a:lnTo>
                      <a:lnTo>
                        <a:pt x="897" y="83"/>
                      </a:lnTo>
                      <a:lnTo>
                        <a:pt x="885" y="89"/>
                      </a:lnTo>
                      <a:lnTo>
                        <a:pt x="855" y="89"/>
                      </a:lnTo>
                      <a:lnTo>
                        <a:pt x="825" y="89"/>
                      </a:lnTo>
                      <a:lnTo>
                        <a:pt x="808" y="101"/>
                      </a:lnTo>
                      <a:lnTo>
                        <a:pt x="790" y="113"/>
                      </a:lnTo>
                      <a:lnTo>
                        <a:pt x="772" y="113"/>
                      </a:lnTo>
                      <a:lnTo>
                        <a:pt x="754" y="119"/>
                      </a:lnTo>
                      <a:lnTo>
                        <a:pt x="754" y="131"/>
                      </a:lnTo>
                      <a:lnTo>
                        <a:pt x="736" y="137"/>
                      </a:lnTo>
                      <a:lnTo>
                        <a:pt x="718" y="143"/>
                      </a:lnTo>
                      <a:lnTo>
                        <a:pt x="700" y="149"/>
                      </a:lnTo>
                      <a:lnTo>
                        <a:pt x="682" y="155"/>
                      </a:lnTo>
                      <a:lnTo>
                        <a:pt x="682" y="143"/>
                      </a:lnTo>
                      <a:lnTo>
                        <a:pt x="700" y="125"/>
                      </a:lnTo>
                      <a:lnTo>
                        <a:pt x="706" y="113"/>
                      </a:lnTo>
                      <a:lnTo>
                        <a:pt x="712" y="95"/>
                      </a:lnTo>
                      <a:lnTo>
                        <a:pt x="712" y="83"/>
                      </a:lnTo>
                      <a:lnTo>
                        <a:pt x="700" y="71"/>
                      </a:lnTo>
                      <a:lnTo>
                        <a:pt x="700" y="66"/>
                      </a:lnTo>
                      <a:lnTo>
                        <a:pt x="694" y="60"/>
                      </a:lnTo>
                      <a:lnTo>
                        <a:pt x="682" y="48"/>
                      </a:lnTo>
                      <a:lnTo>
                        <a:pt x="670" y="42"/>
                      </a:lnTo>
                      <a:lnTo>
                        <a:pt x="640" y="24"/>
                      </a:lnTo>
                      <a:lnTo>
                        <a:pt x="622" y="30"/>
                      </a:lnTo>
                      <a:lnTo>
                        <a:pt x="610" y="24"/>
                      </a:lnTo>
                      <a:lnTo>
                        <a:pt x="592" y="30"/>
                      </a:lnTo>
                      <a:lnTo>
                        <a:pt x="574" y="18"/>
                      </a:lnTo>
                      <a:lnTo>
                        <a:pt x="556" y="12"/>
                      </a:lnTo>
                      <a:lnTo>
                        <a:pt x="556" y="0"/>
                      </a:lnTo>
                      <a:lnTo>
                        <a:pt x="550" y="12"/>
                      </a:lnTo>
                      <a:lnTo>
                        <a:pt x="365" y="12"/>
                      </a:lnTo>
                      <a:lnTo>
                        <a:pt x="335" y="12"/>
                      </a:lnTo>
                      <a:lnTo>
                        <a:pt x="126" y="12"/>
                      </a:lnTo>
                      <a:lnTo>
                        <a:pt x="120" y="24"/>
                      </a:lnTo>
                      <a:lnTo>
                        <a:pt x="114" y="42"/>
                      </a:lnTo>
                      <a:lnTo>
                        <a:pt x="102" y="48"/>
                      </a:lnTo>
                      <a:lnTo>
                        <a:pt x="102" y="42"/>
                      </a:lnTo>
                      <a:lnTo>
                        <a:pt x="102" y="48"/>
                      </a:lnTo>
                      <a:lnTo>
                        <a:pt x="114" y="30"/>
                      </a:lnTo>
                      <a:lnTo>
                        <a:pt x="102" y="42"/>
                      </a:lnTo>
                      <a:lnTo>
                        <a:pt x="108" y="36"/>
                      </a:lnTo>
                      <a:lnTo>
                        <a:pt x="114" y="30"/>
                      </a:lnTo>
                      <a:lnTo>
                        <a:pt x="90" y="24"/>
                      </a:lnTo>
                      <a:lnTo>
                        <a:pt x="84" y="48"/>
                      </a:lnTo>
                      <a:lnTo>
                        <a:pt x="78" y="54"/>
                      </a:lnTo>
                      <a:lnTo>
                        <a:pt x="78" y="60"/>
                      </a:lnTo>
                      <a:lnTo>
                        <a:pt x="78" y="54"/>
                      </a:lnTo>
                      <a:lnTo>
                        <a:pt x="72" y="60"/>
                      </a:lnTo>
                      <a:lnTo>
                        <a:pt x="84" y="66"/>
                      </a:lnTo>
                      <a:lnTo>
                        <a:pt x="72" y="66"/>
                      </a:lnTo>
                      <a:lnTo>
                        <a:pt x="66" y="71"/>
                      </a:lnTo>
                      <a:lnTo>
                        <a:pt x="48" y="101"/>
                      </a:lnTo>
                      <a:lnTo>
                        <a:pt x="30" y="125"/>
                      </a:lnTo>
                      <a:lnTo>
                        <a:pt x="24" y="143"/>
                      </a:lnTo>
                      <a:lnTo>
                        <a:pt x="18" y="155"/>
                      </a:lnTo>
                      <a:lnTo>
                        <a:pt x="0" y="179"/>
                      </a:lnTo>
                      <a:lnTo>
                        <a:pt x="0" y="185"/>
                      </a:lnTo>
                      <a:lnTo>
                        <a:pt x="0" y="197"/>
                      </a:lnTo>
                      <a:lnTo>
                        <a:pt x="0" y="209"/>
                      </a:lnTo>
                      <a:lnTo>
                        <a:pt x="6" y="227"/>
                      </a:lnTo>
                      <a:lnTo>
                        <a:pt x="0" y="221"/>
                      </a:lnTo>
                      <a:lnTo>
                        <a:pt x="0" y="227"/>
                      </a:lnTo>
                      <a:lnTo>
                        <a:pt x="6" y="227"/>
                      </a:lnTo>
                      <a:lnTo>
                        <a:pt x="12" y="227"/>
                      </a:lnTo>
                      <a:lnTo>
                        <a:pt x="12" y="233"/>
                      </a:lnTo>
                      <a:lnTo>
                        <a:pt x="6" y="233"/>
                      </a:lnTo>
                      <a:lnTo>
                        <a:pt x="6" y="245"/>
                      </a:lnTo>
                      <a:lnTo>
                        <a:pt x="6" y="251"/>
                      </a:lnTo>
                      <a:lnTo>
                        <a:pt x="6" y="263"/>
                      </a:lnTo>
                      <a:lnTo>
                        <a:pt x="12" y="275"/>
                      </a:lnTo>
                      <a:lnTo>
                        <a:pt x="6" y="293"/>
                      </a:lnTo>
                      <a:lnTo>
                        <a:pt x="18" y="293"/>
                      </a:lnTo>
                      <a:lnTo>
                        <a:pt x="36" y="305"/>
                      </a:lnTo>
                      <a:lnTo>
                        <a:pt x="54" y="317"/>
                      </a:lnTo>
                      <a:lnTo>
                        <a:pt x="54" y="335"/>
                      </a:lnTo>
                      <a:lnTo>
                        <a:pt x="90" y="335"/>
                      </a:lnTo>
                      <a:lnTo>
                        <a:pt x="108" y="341"/>
                      </a:lnTo>
                      <a:lnTo>
                        <a:pt x="120" y="347"/>
                      </a:lnTo>
                      <a:lnTo>
                        <a:pt x="144" y="359"/>
                      </a:lnTo>
                      <a:lnTo>
                        <a:pt x="191" y="359"/>
                      </a:lnTo>
                      <a:lnTo>
                        <a:pt x="197" y="347"/>
                      </a:lnTo>
                      <a:lnTo>
                        <a:pt x="227" y="347"/>
                      </a:lnTo>
                      <a:lnTo>
                        <a:pt x="239" y="371"/>
                      </a:lnTo>
                      <a:lnTo>
                        <a:pt x="245" y="389"/>
                      </a:lnTo>
                      <a:lnTo>
                        <a:pt x="257" y="395"/>
                      </a:lnTo>
                      <a:lnTo>
                        <a:pt x="263" y="407"/>
                      </a:lnTo>
                      <a:lnTo>
                        <a:pt x="275" y="389"/>
                      </a:lnTo>
                      <a:lnTo>
                        <a:pt x="299" y="395"/>
                      </a:lnTo>
                      <a:lnTo>
                        <a:pt x="305" y="413"/>
                      </a:lnTo>
                      <a:lnTo>
                        <a:pt x="317" y="430"/>
                      </a:lnTo>
                      <a:lnTo>
                        <a:pt x="323" y="454"/>
                      </a:lnTo>
                      <a:lnTo>
                        <a:pt x="335" y="460"/>
                      </a:lnTo>
                      <a:lnTo>
                        <a:pt x="353" y="466"/>
                      </a:lnTo>
                      <a:lnTo>
                        <a:pt x="353" y="442"/>
                      </a:lnTo>
                      <a:lnTo>
                        <a:pt x="347" y="436"/>
                      </a:lnTo>
                      <a:lnTo>
                        <a:pt x="353" y="436"/>
                      </a:lnTo>
                      <a:lnTo>
                        <a:pt x="359" y="430"/>
                      </a:lnTo>
                      <a:lnTo>
                        <a:pt x="365" y="425"/>
                      </a:lnTo>
                      <a:lnTo>
                        <a:pt x="371" y="419"/>
                      </a:lnTo>
                      <a:lnTo>
                        <a:pt x="377" y="413"/>
                      </a:lnTo>
                      <a:lnTo>
                        <a:pt x="383" y="413"/>
                      </a:lnTo>
                      <a:lnTo>
                        <a:pt x="389" y="413"/>
                      </a:lnTo>
                      <a:lnTo>
                        <a:pt x="407" y="395"/>
                      </a:lnTo>
                      <a:lnTo>
                        <a:pt x="407" y="389"/>
                      </a:lnTo>
                      <a:lnTo>
                        <a:pt x="413" y="395"/>
                      </a:lnTo>
                      <a:lnTo>
                        <a:pt x="425" y="389"/>
                      </a:lnTo>
                      <a:lnTo>
                        <a:pt x="443" y="389"/>
                      </a:lnTo>
                      <a:lnTo>
                        <a:pt x="455" y="389"/>
                      </a:lnTo>
                      <a:lnTo>
                        <a:pt x="461" y="389"/>
                      </a:lnTo>
                      <a:lnTo>
                        <a:pt x="467" y="395"/>
                      </a:lnTo>
                      <a:lnTo>
                        <a:pt x="479" y="401"/>
                      </a:lnTo>
                      <a:lnTo>
                        <a:pt x="491" y="401"/>
                      </a:lnTo>
                      <a:lnTo>
                        <a:pt x="485" y="395"/>
                      </a:lnTo>
                      <a:lnTo>
                        <a:pt x="502" y="401"/>
                      </a:lnTo>
                      <a:lnTo>
                        <a:pt x="497" y="407"/>
                      </a:lnTo>
                      <a:lnTo>
                        <a:pt x="502" y="401"/>
                      </a:lnTo>
                      <a:lnTo>
                        <a:pt x="497" y="389"/>
                      </a:lnTo>
                      <a:lnTo>
                        <a:pt x="502" y="389"/>
                      </a:lnTo>
                      <a:lnTo>
                        <a:pt x="497" y="383"/>
                      </a:lnTo>
                      <a:lnTo>
                        <a:pt x="485" y="383"/>
                      </a:lnTo>
                      <a:lnTo>
                        <a:pt x="497" y="383"/>
                      </a:lnTo>
                      <a:lnTo>
                        <a:pt x="526" y="377"/>
                      </a:lnTo>
                      <a:lnTo>
                        <a:pt x="532" y="371"/>
                      </a:lnTo>
                      <a:lnTo>
                        <a:pt x="526" y="377"/>
                      </a:lnTo>
                      <a:lnTo>
                        <a:pt x="538" y="377"/>
                      </a:lnTo>
                      <a:lnTo>
                        <a:pt x="544" y="377"/>
                      </a:lnTo>
                      <a:lnTo>
                        <a:pt x="556" y="377"/>
                      </a:lnTo>
                      <a:lnTo>
                        <a:pt x="550" y="377"/>
                      </a:lnTo>
                      <a:lnTo>
                        <a:pt x="562" y="377"/>
                      </a:lnTo>
                      <a:lnTo>
                        <a:pt x="568" y="377"/>
                      </a:lnTo>
                      <a:lnTo>
                        <a:pt x="568" y="383"/>
                      </a:lnTo>
                      <a:lnTo>
                        <a:pt x="568" y="389"/>
                      </a:lnTo>
                      <a:lnTo>
                        <a:pt x="592" y="383"/>
                      </a:lnTo>
                      <a:lnTo>
                        <a:pt x="610" y="407"/>
                      </a:lnTo>
                      <a:lnTo>
                        <a:pt x="604" y="430"/>
                      </a:lnTo>
                      <a:lnTo>
                        <a:pt x="610" y="430"/>
                      </a:lnTo>
                      <a:lnTo>
                        <a:pt x="610" y="425"/>
                      </a:lnTo>
                      <a:lnTo>
                        <a:pt x="610" y="436"/>
                      </a:lnTo>
                      <a:lnTo>
                        <a:pt x="610" y="448"/>
                      </a:lnTo>
                      <a:lnTo>
                        <a:pt x="616" y="448"/>
                      </a:lnTo>
                      <a:lnTo>
                        <a:pt x="616" y="454"/>
                      </a:lnTo>
                      <a:lnTo>
                        <a:pt x="616" y="448"/>
                      </a:lnTo>
                      <a:lnTo>
                        <a:pt x="616" y="454"/>
                      </a:lnTo>
                      <a:lnTo>
                        <a:pt x="616" y="466"/>
                      </a:lnTo>
                      <a:lnTo>
                        <a:pt x="628" y="478"/>
                      </a:lnTo>
                      <a:lnTo>
                        <a:pt x="640" y="478"/>
                      </a:lnTo>
                      <a:lnTo>
                        <a:pt x="646" y="460"/>
                      </a:lnTo>
                      <a:lnTo>
                        <a:pt x="646" y="448"/>
                      </a:lnTo>
                      <a:lnTo>
                        <a:pt x="640" y="413"/>
                      </a:lnTo>
                      <a:lnTo>
                        <a:pt x="646" y="425"/>
                      </a:lnTo>
                      <a:lnTo>
                        <a:pt x="646" y="413"/>
                      </a:lnTo>
                      <a:lnTo>
                        <a:pt x="640" y="395"/>
                      </a:lnTo>
                      <a:lnTo>
                        <a:pt x="640" y="377"/>
                      </a:lnTo>
                      <a:lnTo>
                        <a:pt x="640" y="365"/>
                      </a:lnTo>
                      <a:lnTo>
                        <a:pt x="646" y="359"/>
                      </a:lnTo>
                      <a:lnTo>
                        <a:pt x="652" y="347"/>
                      </a:lnTo>
                      <a:lnTo>
                        <a:pt x="658" y="341"/>
                      </a:lnTo>
                      <a:lnTo>
                        <a:pt x="658" y="335"/>
                      </a:lnTo>
                      <a:lnTo>
                        <a:pt x="664" y="335"/>
                      </a:lnTo>
                      <a:lnTo>
                        <a:pt x="688" y="317"/>
                      </a:lnTo>
                      <a:lnTo>
                        <a:pt x="706" y="305"/>
                      </a:lnTo>
                      <a:lnTo>
                        <a:pt x="712" y="305"/>
                      </a:lnTo>
                      <a:lnTo>
                        <a:pt x="724" y="293"/>
                      </a:lnTo>
                      <a:lnTo>
                        <a:pt x="748" y="287"/>
                      </a:lnTo>
                      <a:lnTo>
                        <a:pt x="736" y="281"/>
                      </a:lnTo>
                      <a:lnTo>
                        <a:pt x="742" y="281"/>
                      </a:lnTo>
                      <a:lnTo>
                        <a:pt x="748" y="281"/>
                      </a:lnTo>
                      <a:lnTo>
                        <a:pt x="736" y="275"/>
                      </a:lnTo>
                      <a:lnTo>
                        <a:pt x="754" y="275"/>
                      </a:lnTo>
                      <a:lnTo>
                        <a:pt x="760" y="269"/>
                      </a:lnTo>
                      <a:lnTo>
                        <a:pt x="754" y="269"/>
                      </a:lnTo>
                      <a:lnTo>
                        <a:pt x="754" y="263"/>
                      </a:lnTo>
                      <a:lnTo>
                        <a:pt x="748" y="263"/>
                      </a:lnTo>
                      <a:lnTo>
                        <a:pt x="754" y="263"/>
                      </a:lnTo>
                      <a:lnTo>
                        <a:pt x="760" y="263"/>
                      </a:lnTo>
                      <a:lnTo>
                        <a:pt x="760" y="251"/>
                      </a:lnTo>
                      <a:lnTo>
                        <a:pt x="766" y="269"/>
                      </a:lnTo>
                      <a:lnTo>
                        <a:pt x="760" y="245"/>
                      </a:lnTo>
                      <a:lnTo>
                        <a:pt x="754" y="245"/>
                      </a:lnTo>
                      <a:lnTo>
                        <a:pt x="748" y="239"/>
                      </a:lnTo>
                      <a:lnTo>
                        <a:pt x="760" y="245"/>
                      </a:lnTo>
                      <a:lnTo>
                        <a:pt x="754" y="233"/>
                      </a:lnTo>
                      <a:lnTo>
                        <a:pt x="760" y="239"/>
                      </a:lnTo>
                      <a:lnTo>
                        <a:pt x="754" y="221"/>
                      </a:lnTo>
                      <a:lnTo>
                        <a:pt x="760" y="233"/>
                      </a:lnTo>
                      <a:lnTo>
                        <a:pt x="754" y="215"/>
                      </a:lnTo>
                      <a:lnTo>
                        <a:pt x="748" y="215"/>
                      </a:lnTo>
                      <a:lnTo>
                        <a:pt x="754" y="209"/>
                      </a:lnTo>
                      <a:lnTo>
                        <a:pt x="754" y="215"/>
                      </a:lnTo>
                      <a:lnTo>
                        <a:pt x="766" y="221"/>
                      </a:lnTo>
                      <a:lnTo>
                        <a:pt x="760" y="209"/>
                      </a:lnTo>
                      <a:lnTo>
                        <a:pt x="766" y="221"/>
                      </a:lnTo>
                      <a:lnTo>
                        <a:pt x="766" y="203"/>
                      </a:lnTo>
                      <a:lnTo>
                        <a:pt x="778" y="197"/>
                      </a:lnTo>
                      <a:lnTo>
                        <a:pt x="772" y="209"/>
                      </a:lnTo>
                      <a:lnTo>
                        <a:pt x="772" y="215"/>
                      </a:lnTo>
                      <a:lnTo>
                        <a:pt x="766" y="215"/>
                      </a:lnTo>
                      <a:lnTo>
                        <a:pt x="772" y="221"/>
                      </a:lnTo>
                      <a:lnTo>
                        <a:pt x="772" y="227"/>
                      </a:lnTo>
                      <a:lnTo>
                        <a:pt x="766" y="233"/>
                      </a:lnTo>
                      <a:lnTo>
                        <a:pt x="766" y="239"/>
                      </a:lnTo>
                      <a:lnTo>
                        <a:pt x="784" y="215"/>
                      </a:lnTo>
                      <a:lnTo>
                        <a:pt x="784" y="197"/>
                      </a:lnTo>
                      <a:lnTo>
                        <a:pt x="796" y="185"/>
                      </a:lnTo>
                      <a:lnTo>
                        <a:pt x="784" y="191"/>
                      </a:lnTo>
                      <a:lnTo>
                        <a:pt x="790" y="203"/>
                      </a:lnTo>
                      <a:lnTo>
                        <a:pt x="790" y="209"/>
                      </a:lnTo>
                      <a:lnTo>
                        <a:pt x="808" y="185"/>
                      </a:lnTo>
                      <a:lnTo>
                        <a:pt x="808" y="191"/>
                      </a:lnTo>
                      <a:lnTo>
                        <a:pt x="814" y="179"/>
                      </a:lnTo>
                      <a:lnTo>
                        <a:pt x="820" y="161"/>
                      </a:lnTo>
                      <a:lnTo>
                        <a:pt x="820" y="167"/>
                      </a:lnTo>
                      <a:lnTo>
                        <a:pt x="825" y="167"/>
                      </a:lnTo>
                      <a:lnTo>
                        <a:pt x="843" y="161"/>
                      </a:lnTo>
                      <a:lnTo>
                        <a:pt x="861" y="161"/>
                      </a:lnTo>
                      <a:lnTo>
                        <a:pt x="867" y="155"/>
                      </a:lnTo>
                      <a:lnTo>
                        <a:pt x="873" y="155"/>
                      </a:lnTo>
                      <a:lnTo>
                        <a:pt x="879" y="155"/>
                      </a:lnTo>
                      <a:lnTo>
                        <a:pt x="891" y="155"/>
                      </a:lnTo>
                      <a:lnTo>
                        <a:pt x="885" y="143"/>
                      </a:lnTo>
                      <a:lnTo>
                        <a:pt x="891" y="149"/>
                      </a:lnTo>
                      <a:lnTo>
                        <a:pt x="879" y="149"/>
                      </a:lnTo>
                      <a:lnTo>
                        <a:pt x="879" y="137"/>
                      </a:lnTo>
                      <a:lnTo>
                        <a:pt x="879" y="131"/>
                      </a:lnTo>
                      <a:lnTo>
                        <a:pt x="903" y="113"/>
                      </a:lnTo>
                      <a:lnTo>
                        <a:pt x="903" y="107"/>
                      </a:lnTo>
                      <a:lnTo>
                        <a:pt x="909" y="107"/>
                      </a:lnTo>
                      <a:lnTo>
                        <a:pt x="921" y="95"/>
                      </a:lnTo>
                      <a:lnTo>
                        <a:pt x="921" y="101"/>
                      </a:lnTo>
                      <a:lnTo>
                        <a:pt x="927" y="95"/>
                      </a:lnTo>
                      <a:lnTo>
                        <a:pt x="933" y="101"/>
                      </a:lnTo>
                      <a:lnTo>
                        <a:pt x="957" y="89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9" name="Freeform 34"/>
                <p:cNvSpPr>
                  <a:spLocks noChangeAspect="1"/>
                </p:cNvSpPr>
                <p:nvPr/>
              </p:nvSpPr>
              <p:spPr bwMode="auto">
                <a:xfrm>
                  <a:off x="851" y="1207"/>
                  <a:ext cx="595" cy="330"/>
                </a:xfrm>
                <a:custGeom>
                  <a:avLst/>
                  <a:gdLst>
                    <a:gd name="T0" fmla="*/ 413 w 610"/>
                    <a:gd name="T1" fmla="*/ 589 h 293"/>
                    <a:gd name="T2" fmla="*/ 387 w 610"/>
                    <a:gd name="T3" fmla="*/ 494 h 293"/>
                    <a:gd name="T4" fmla="*/ 382 w 610"/>
                    <a:gd name="T5" fmla="*/ 439 h 293"/>
                    <a:gd name="T6" fmla="*/ 413 w 610"/>
                    <a:gd name="T7" fmla="*/ 303 h 293"/>
                    <a:gd name="T8" fmla="*/ 493 w 610"/>
                    <a:gd name="T9" fmla="*/ 112 h 293"/>
                    <a:gd name="T10" fmla="*/ 443 w 610"/>
                    <a:gd name="T11" fmla="*/ 42 h 293"/>
                    <a:gd name="T12" fmla="*/ 393 w 610"/>
                    <a:gd name="T13" fmla="*/ 14 h 293"/>
                    <a:gd name="T14" fmla="*/ 377 w 610"/>
                    <a:gd name="T15" fmla="*/ 0 h 293"/>
                    <a:gd name="T16" fmla="*/ 332 w 610"/>
                    <a:gd name="T17" fmla="*/ 29 h 293"/>
                    <a:gd name="T18" fmla="*/ 277 w 610"/>
                    <a:gd name="T19" fmla="*/ 69 h 293"/>
                    <a:gd name="T20" fmla="*/ 226 w 610"/>
                    <a:gd name="T21" fmla="*/ 150 h 293"/>
                    <a:gd name="T22" fmla="*/ 246 w 610"/>
                    <a:gd name="T23" fmla="*/ 194 h 293"/>
                    <a:gd name="T24" fmla="*/ 231 w 610"/>
                    <a:gd name="T25" fmla="*/ 205 h 293"/>
                    <a:gd name="T26" fmla="*/ 181 w 610"/>
                    <a:gd name="T27" fmla="*/ 205 h 293"/>
                    <a:gd name="T28" fmla="*/ 140 w 610"/>
                    <a:gd name="T29" fmla="*/ 259 h 293"/>
                    <a:gd name="T30" fmla="*/ 202 w 610"/>
                    <a:gd name="T31" fmla="*/ 259 h 293"/>
                    <a:gd name="T32" fmla="*/ 140 w 610"/>
                    <a:gd name="T33" fmla="*/ 329 h 293"/>
                    <a:gd name="T34" fmla="*/ 127 w 610"/>
                    <a:gd name="T35" fmla="*/ 342 h 293"/>
                    <a:gd name="T36" fmla="*/ 91 w 610"/>
                    <a:gd name="T37" fmla="*/ 384 h 293"/>
                    <a:gd name="T38" fmla="*/ 91 w 610"/>
                    <a:gd name="T39" fmla="*/ 412 h 293"/>
                    <a:gd name="T40" fmla="*/ 99 w 610"/>
                    <a:gd name="T41" fmla="*/ 425 h 293"/>
                    <a:gd name="T42" fmla="*/ 82 w 610"/>
                    <a:gd name="T43" fmla="*/ 469 h 293"/>
                    <a:gd name="T44" fmla="*/ 95 w 610"/>
                    <a:gd name="T45" fmla="*/ 480 h 293"/>
                    <a:gd name="T46" fmla="*/ 105 w 610"/>
                    <a:gd name="T47" fmla="*/ 494 h 293"/>
                    <a:gd name="T48" fmla="*/ 131 w 610"/>
                    <a:gd name="T49" fmla="*/ 494 h 293"/>
                    <a:gd name="T50" fmla="*/ 127 w 610"/>
                    <a:gd name="T51" fmla="*/ 534 h 293"/>
                    <a:gd name="T52" fmla="*/ 111 w 610"/>
                    <a:gd name="T53" fmla="*/ 563 h 293"/>
                    <a:gd name="T54" fmla="*/ 53 w 610"/>
                    <a:gd name="T55" fmla="*/ 633 h 293"/>
                    <a:gd name="T56" fmla="*/ 0 w 610"/>
                    <a:gd name="T57" fmla="*/ 675 h 293"/>
                    <a:gd name="T58" fmla="*/ 18 w 610"/>
                    <a:gd name="T59" fmla="*/ 660 h 293"/>
                    <a:gd name="T60" fmla="*/ 53 w 610"/>
                    <a:gd name="T61" fmla="*/ 633 h 293"/>
                    <a:gd name="T62" fmla="*/ 82 w 610"/>
                    <a:gd name="T63" fmla="*/ 617 h 293"/>
                    <a:gd name="T64" fmla="*/ 187 w 610"/>
                    <a:gd name="T65" fmla="*/ 508 h 293"/>
                    <a:gd name="T66" fmla="*/ 216 w 610"/>
                    <a:gd name="T67" fmla="*/ 439 h 293"/>
                    <a:gd name="T68" fmla="*/ 266 w 610"/>
                    <a:gd name="T69" fmla="*/ 399 h 293"/>
                    <a:gd name="T70" fmla="*/ 221 w 610"/>
                    <a:gd name="T71" fmla="*/ 469 h 293"/>
                    <a:gd name="T72" fmla="*/ 241 w 610"/>
                    <a:gd name="T73" fmla="*/ 469 h 293"/>
                    <a:gd name="T74" fmla="*/ 246 w 610"/>
                    <a:gd name="T75" fmla="*/ 454 h 293"/>
                    <a:gd name="T76" fmla="*/ 277 w 610"/>
                    <a:gd name="T77" fmla="*/ 439 h 293"/>
                    <a:gd name="T78" fmla="*/ 282 w 610"/>
                    <a:gd name="T79" fmla="*/ 412 h 293"/>
                    <a:gd name="T80" fmla="*/ 291 w 610"/>
                    <a:gd name="T81" fmla="*/ 412 h 293"/>
                    <a:gd name="T82" fmla="*/ 301 w 610"/>
                    <a:gd name="T83" fmla="*/ 425 h 293"/>
                    <a:gd name="T84" fmla="*/ 306 w 610"/>
                    <a:gd name="T85" fmla="*/ 439 h 293"/>
                    <a:gd name="T86" fmla="*/ 332 w 610"/>
                    <a:gd name="T87" fmla="*/ 454 h 293"/>
                    <a:gd name="T88" fmla="*/ 372 w 610"/>
                    <a:gd name="T89" fmla="*/ 469 h 293"/>
                    <a:gd name="T90" fmla="*/ 372 w 610"/>
                    <a:gd name="T91" fmla="*/ 494 h 293"/>
                    <a:gd name="T92" fmla="*/ 387 w 610"/>
                    <a:gd name="T93" fmla="*/ 508 h 293"/>
                    <a:gd name="T94" fmla="*/ 393 w 610"/>
                    <a:gd name="T95" fmla="*/ 521 h 293"/>
                    <a:gd name="T96" fmla="*/ 407 w 610"/>
                    <a:gd name="T97" fmla="*/ 534 h 293"/>
                    <a:gd name="T98" fmla="*/ 417 w 610"/>
                    <a:gd name="T99" fmla="*/ 548 h 293"/>
                    <a:gd name="T100" fmla="*/ 407 w 610"/>
                    <a:gd name="T101" fmla="*/ 563 h 293"/>
                    <a:gd name="T102" fmla="*/ 413 w 610"/>
                    <a:gd name="T103" fmla="*/ 617 h 293"/>
                    <a:gd name="T104" fmla="*/ 417 w 610"/>
                    <a:gd name="T105" fmla="*/ 617 h 293"/>
                    <a:gd name="T106" fmla="*/ 407 w 610"/>
                    <a:gd name="T107" fmla="*/ 660 h 293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610" h="293">
                      <a:moveTo>
                        <a:pt x="497" y="287"/>
                      </a:moveTo>
                      <a:lnTo>
                        <a:pt x="509" y="275"/>
                      </a:lnTo>
                      <a:lnTo>
                        <a:pt x="497" y="263"/>
                      </a:lnTo>
                      <a:lnTo>
                        <a:pt x="491" y="257"/>
                      </a:lnTo>
                      <a:lnTo>
                        <a:pt x="497" y="221"/>
                      </a:lnTo>
                      <a:lnTo>
                        <a:pt x="497" y="203"/>
                      </a:lnTo>
                      <a:lnTo>
                        <a:pt x="473" y="209"/>
                      </a:lnTo>
                      <a:lnTo>
                        <a:pt x="461" y="215"/>
                      </a:lnTo>
                      <a:lnTo>
                        <a:pt x="449" y="215"/>
                      </a:lnTo>
                      <a:lnTo>
                        <a:pt x="449" y="197"/>
                      </a:lnTo>
                      <a:lnTo>
                        <a:pt x="455" y="191"/>
                      </a:lnTo>
                      <a:lnTo>
                        <a:pt x="425" y="191"/>
                      </a:lnTo>
                      <a:lnTo>
                        <a:pt x="449" y="173"/>
                      </a:lnTo>
                      <a:lnTo>
                        <a:pt x="473" y="149"/>
                      </a:lnTo>
                      <a:lnTo>
                        <a:pt x="491" y="131"/>
                      </a:lnTo>
                      <a:lnTo>
                        <a:pt x="515" y="108"/>
                      </a:lnTo>
                      <a:lnTo>
                        <a:pt x="539" y="90"/>
                      </a:lnTo>
                      <a:lnTo>
                        <a:pt x="563" y="66"/>
                      </a:lnTo>
                      <a:lnTo>
                        <a:pt x="586" y="48"/>
                      </a:lnTo>
                      <a:lnTo>
                        <a:pt x="610" y="30"/>
                      </a:lnTo>
                      <a:lnTo>
                        <a:pt x="580" y="18"/>
                      </a:lnTo>
                      <a:lnTo>
                        <a:pt x="557" y="18"/>
                      </a:lnTo>
                      <a:lnTo>
                        <a:pt x="527" y="18"/>
                      </a:lnTo>
                      <a:lnTo>
                        <a:pt x="491" y="12"/>
                      </a:lnTo>
                      <a:lnTo>
                        <a:pt x="479" y="6"/>
                      </a:lnTo>
                      <a:lnTo>
                        <a:pt x="467" y="6"/>
                      </a:lnTo>
                      <a:lnTo>
                        <a:pt x="449" y="6"/>
                      </a:lnTo>
                      <a:lnTo>
                        <a:pt x="461" y="0"/>
                      </a:lnTo>
                      <a:lnTo>
                        <a:pt x="449" y="0"/>
                      </a:lnTo>
                      <a:lnTo>
                        <a:pt x="413" y="12"/>
                      </a:lnTo>
                      <a:lnTo>
                        <a:pt x="407" y="6"/>
                      </a:lnTo>
                      <a:lnTo>
                        <a:pt x="395" y="12"/>
                      </a:lnTo>
                      <a:lnTo>
                        <a:pt x="389" y="18"/>
                      </a:lnTo>
                      <a:lnTo>
                        <a:pt x="389" y="12"/>
                      </a:lnTo>
                      <a:lnTo>
                        <a:pt x="359" y="18"/>
                      </a:lnTo>
                      <a:lnTo>
                        <a:pt x="329" y="30"/>
                      </a:lnTo>
                      <a:lnTo>
                        <a:pt x="299" y="42"/>
                      </a:lnTo>
                      <a:lnTo>
                        <a:pt x="269" y="42"/>
                      </a:lnTo>
                      <a:lnTo>
                        <a:pt x="257" y="48"/>
                      </a:lnTo>
                      <a:lnTo>
                        <a:pt x="269" y="66"/>
                      </a:lnTo>
                      <a:lnTo>
                        <a:pt x="263" y="72"/>
                      </a:lnTo>
                      <a:lnTo>
                        <a:pt x="281" y="78"/>
                      </a:lnTo>
                      <a:lnTo>
                        <a:pt x="275" y="84"/>
                      </a:lnTo>
                      <a:lnTo>
                        <a:pt x="293" y="84"/>
                      </a:lnTo>
                      <a:lnTo>
                        <a:pt x="275" y="84"/>
                      </a:lnTo>
                      <a:lnTo>
                        <a:pt x="269" y="78"/>
                      </a:lnTo>
                      <a:lnTo>
                        <a:pt x="269" y="84"/>
                      </a:lnTo>
                      <a:lnTo>
                        <a:pt x="275" y="90"/>
                      </a:lnTo>
                      <a:lnTo>
                        <a:pt x="263" y="90"/>
                      </a:lnTo>
                      <a:lnTo>
                        <a:pt x="234" y="90"/>
                      </a:lnTo>
                      <a:lnTo>
                        <a:pt x="245" y="78"/>
                      </a:lnTo>
                      <a:lnTo>
                        <a:pt x="216" y="90"/>
                      </a:lnTo>
                      <a:lnTo>
                        <a:pt x="168" y="96"/>
                      </a:lnTo>
                      <a:lnTo>
                        <a:pt x="186" y="102"/>
                      </a:lnTo>
                      <a:lnTo>
                        <a:pt x="174" y="102"/>
                      </a:lnTo>
                      <a:lnTo>
                        <a:pt x="168" y="113"/>
                      </a:lnTo>
                      <a:lnTo>
                        <a:pt x="210" y="113"/>
                      </a:lnTo>
                      <a:lnTo>
                        <a:pt x="216" y="119"/>
                      </a:lnTo>
                      <a:lnTo>
                        <a:pt x="245" y="108"/>
                      </a:lnTo>
                      <a:lnTo>
                        <a:pt x="240" y="113"/>
                      </a:lnTo>
                      <a:lnTo>
                        <a:pt x="234" y="119"/>
                      </a:lnTo>
                      <a:lnTo>
                        <a:pt x="228" y="131"/>
                      </a:lnTo>
                      <a:lnTo>
                        <a:pt x="204" y="137"/>
                      </a:lnTo>
                      <a:lnTo>
                        <a:pt x="168" y="143"/>
                      </a:lnTo>
                      <a:lnTo>
                        <a:pt x="174" y="137"/>
                      </a:lnTo>
                      <a:lnTo>
                        <a:pt x="162" y="143"/>
                      </a:lnTo>
                      <a:lnTo>
                        <a:pt x="144" y="149"/>
                      </a:lnTo>
                      <a:lnTo>
                        <a:pt x="150" y="149"/>
                      </a:lnTo>
                      <a:lnTo>
                        <a:pt x="138" y="155"/>
                      </a:lnTo>
                      <a:lnTo>
                        <a:pt x="114" y="161"/>
                      </a:lnTo>
                      <a:lnTo>
                        <a:pt x="108" y="167"/>
                      </a:lnTo>
                      <a:lnTo>
                        <a:pt x="102" y="167"/>
                      </a:lnTo>
                      <a:lnTo>
                        <a:pt x="102" y="173"/>
                      </a:lnTo>
                      <a:lnTo>
                        <a:pt x="120" y="167"/>
                      </a:lnTo>
                      <a:lnTo>
                        <a:pt x="108" y="179"/>
                      </a:lnTo>
                      <a:lnTo>
                        <a:pt x="120" y="179"/>
                      </a:lnTo>
                      <a:lnTo>
                        <a:pt x="114" y="179"/>
                      </a:lnTo>
                      <a:lnTo>
                        <a:pt x="120" y="185"/>
                      </a:lnTo>
                      <a:lnTo>
                        <a:pt x="108" y="185"/>
                      </a:lnTo>
                      <a:lnTo>
                        <a:pt x="102" y="179"/>
                      </a:lnTo>
                      <a:lnTo>
                        <a:pt x="90" y="191"/>
                      </a:lnTo>
                      <a:lnTo>
                        <a:pt x="96" y="203"/>
                      </a:lnTo>
                      <a:lnTo>
                        <a:pt x="120" y="191"/>
                      </a:lnTo>
                      <a:lnTo>
                        <a:pt x="138" y="185"/>
                      </a:lnTo>
                      <a:lnTo>
                        <a:pt x="120" y="197"/>
                      </a:lnTo>
                      <a:lnTo>
                        <a:pt x="114" y="209"/>
                      </a:lnTo>
                      <a:lnTo>
                        <a:pt x="108" y="215"/>
                      </a:lnTo>
                      <a:lnTo>
                        <a:pt x="96" y="221"/>
                      </a:lnTo>
                      <a:lnTo>
                        <a:pt x="126" y="215"/>
                      </a:lnTo>
                      <a:lnTo>
                        <a:pt x="138" y="221"/>
                      </a:lnTo>
                      <a:lnTo>
                        <a:pt x="138" y="227"/>
                      </a:lnTo>
                      <a:lnTo>
                        <a:pt x="156" y="215"/>
                      </a:lnTo>
                      <a:lnTo>
                        <a:pt x="150" y="221"/>
                      </a:lnTo>
                      <a:lnTo>
                        <a:pt x="180" y="215"/>
                      </a:lnTo>
                      <a:lnTo>
                        <a:pt x="150" y="233"/>
                      </a:lnTo>
                      <a:lnTo>
                        <a:pt x="156" y="233"/>
                      </a:lnTo>
                      <a:lnTo>
                        <a:pt x="138" y="239"/>
                      </a:lnTo>
                      <a:lnTo>
                        <a:pt x="132" y="245"/>
                      </a:lnTo>
                      <a:lnTo>
                        <a:pt x="108" y="257"/>
                      </a:lnTo>
                      <a:lnTo>
                        <a:pt x="66" y="269"/>
                      </a:lnTo>
                      <a:lnTo>
                        <a:pt x="66" y="275"/>
                      </a:lnTo>
                      <a:lnTo>
                        <a:pt x="60" y="275"/>
                      </a:lnTo>
                      <a:lnTo>
                        <a:pt x="54" y="275"/>
                      </a:lnTo>
                      <a:lnTo>
                        <a:pt x="42" y="275"/>
                      </a:lnTo>
                      <a:lnTo>
                        <a:pt x="0" y="293"/>
                      </a:lnTo>
                      <a:lnTo>
                        <a:pt x="6" y="287"/>
                      </a:lnTo>
                      <a:lnTo>
                        <a:pt x="6" y="293"/>
                      </a:lnTo>
                      <a:lnTo>
                        <a:pt x="18" y="287"/>
                      </a:lnTo>
                      <a:lnTo>
                        <a:pt x="36" y="281"/>
                      </a:lnTo>
                      <a:lnTo>
                        <a:pt x="42" y="281"/>
                      </a:lnTo>
                      <a:lnTo>
                        <a:pt x="36" y="281"/>
                      </a:lnTo>
                      <a:lnTo>
                        <a:pt x="60" y="275"/>
                      </a:lnTo>
                      <a:lnTo>
                        <a:pt x="72" y="275"/>
                      </a:lnTo>
                      <a:lnTo>
                        <a:pt x="90" y="269"/>
                      </a:lnTo>
                      <a:lnTo>
                        <a:pt x="96" y="269"/>
                      </a:lnTo>
                      <a:lnTo>
                        <a:pt x="102" y="263"/>
                      </a:lnTo>
                      <a:lnTo>
                        <a:pt x="150" y="251"/>
                      </a:lnTo>
                      <a:lnTo>
                        <a:pt x="186" y="233"/>
                      </a:lnTo>
                      <a:lnTo>
                        <a:pt x="222" y="221"/>
                      </a:lnTo>
                      <a:lnTo>
                        <a:pt x="216" y="215"/>
                      </a:lnTo>
                      <a:lnTo>
                        <a:pt x="245" y="203"/>
                      </a:lnTo>
                      <a:lnTo>
                        <a:pt x="251" y="197"/>
                      </a:lnTo>
                      <a:lnTo>
                        <a:pt x="257" y="191"/>
                      </a:lnTo>
                      <a:lnTo>
                        <a:pt x="287" y="179"/>
                      </a:lnTo>
                      <a:lnTo>
                        <a:pt x="311" y="173"/>
                      </a:lnTo>
                      <a:lnTo>
                        <a:pt x="329" y="167"/>
                      </a:lnTo>
                      <a:lnTo>
                        <a:pt x="317" y="173"/>
                      </a:lnTo>
                      <a:lnTo>
                        <a:pt x="323" y="179"/>
                      </a:lnTo>
                      <a:lnTo>
                        <a:pt x="317" y="179"/>
                      </a:lnTo>
                      <a:lnTo>
                        <a:pt x="287" y="185"/>
                      </a:lnTo>
                      <a:lnTo>
                        <a:pt x="263" y="203"/>
                      </a:lnTo>
                      <a:lnTo>
                        <a:pt x="275" y="203"/>
                      </a:lnTo>
                      <a:lnTo>
                        <a:pt x="257" y="209"/>
                      </a:lnTo>
                      <a:lnTo>
                        <a:pt x="263" y="209"/>
                      </a:lnTo>
                      <a:lnTo>
                        <a:pt x="287" y="203"/>
                      </a:lnTo>
                      <a:lnTo>
                        <a:pt x="281" y="209"/>
                      </a:lnTo>
                      <a:lnTo>
                        <a:pt x="287" y="203"/>
                      </a:lnTo>
                      <a:lnTo>
                        <a:pt x="293" y="197"/>
                      </a:lnTo>
                      <a:lnTo>
                        <a:pt x="293" y="203"/>
                      </a:lnTo>
                      <a:lnTo>
                        <a:pt x="305" y="197"/>
                      </a:lnTo>
                      <a:lnTo>
                        <a:pt x="311" y="197"/>
                      </a:lnTo>
                      <a:lnTo>
                        <a:pt x="329" y="191"/>
                      </a:lnTo>
                      <a:lnTo>
                        <a:pt x="323" y="191"/>
                      </a:lnTo>
                      <a:lnTo>
                        <a:pt x="329" y="185"/>
                      </a:lnTo>
                      <a:lnTo>
                        <a:pt x="335" y="179"/>
                      </a:lnTo>
                      <a:lnTo>
                        <a:pt x="353" y="173"/>
                      </a:lnTo>
                      <a:lnTo>
                        <a:pt x="341" y="179"/>
                      </a:lnTo>
                      <a:lnTo>
                        <a:pt x="347" y="179"/>
                      </a:lnTo>
                      <a:lnTo>
                        <a:pt x="365" y="179"/>
                      </a:lnTo>
                      <a:lnTo>
                        <a:pt x="359" y="179"/>
                      </a:lnTo>
                      <a:lnTo>
                        <a:pt x="359" y="185"/>
                      </a:lnTo>
                      <a:lnTo>
                        <a:pt x="365" y="185"/>
                      </a:lnTo>
                      <a:lnTo>
                        <a:pt x="359" y="191"/>
                      </a:lnTo>
                      <a:lnTo>
                        <a:pt x="365" y="191"/>
                      </a:lnTo>
                      <a:lnTo>
                        <a:pt x="377" y="185"/>
                      </a:lnTo>
                      <a:lnTo>
                        <a:pt x="371" y="191"/>
                      </a:lnTo>
                      <a:lnTo>
                        <a:pt x="377" y="197"/>
                      </a:lnTo>
                      <a:lnTo>
                        <a:pt x="395" y="197"/>
                      </a:lnTo>
                      <a:lnTo>
                        <a:pt x="419" y="197"/>
                      </a:lnTo>
                      <a:lnTo>
                        <a:pt x="419" y="203"/>
                      </a:lnTo>
                      <a:lnTo>
                        <a:pt x="437" y="197"/>
                      </a:lnTo>
                      <a:lnTo>
                        <a:pt x="443" y="203"/>
                      </a:lnTo>
                      <a:lnTo>
                        <a:pt x="437" y="203"/>
                      </a:lnTo>
                      <a:lnTo>
                        <a:pt x="443" y="197"/>
                      </a:lnTo>
                      <a:lnTo>
                        <a:pt x="431" y="203"/>
                      </a:lnTo>
                      <a:lnTo>
                        <a:pt x="443" y="215"/>
                      </a:lnTo>
                      <a:lnTo>
                        <a:pt x="455" y="227"/>
                      </a:lnTo>
                      <a:lnTo>
                        <a:pt x="461" y="227"/>
                      </a:lnTo>
                      <a:lnTo>
                        <a:pt x="455" y="215"/>
                      </a:lnTo>
                      <a:lnTo>
                        <a:pt x="461" y="221"/>
                      </a:lnTo>
                      <a:lnTo>
                        <a:pt x="473" y="215"/>
                      </a:lnTo>
                      <a:lnTo>
                        <a:pt x="467" y="221"/>
                      </a:lnTo>
                      <a:lnTo>
                        <a:pt x="467" y="227"/>
                      </a:lnTo>
                      <a:lnTo>
                        <a:pt x="485" y="209"/>
                      </a:lnTo>
                      <a:lnTo>
                        <a:pt x="485" y="221"/>
                      </a:lnTo>
                      <a:lnTo>
                        <a:pt x="485" y="233"/>
                      </a:lnTo>
                      <a:lnTo>
                        <a:pt x="491" y="227"/>
                      </a:lnTo>
                      <a:lnTo>
                        <a:pt x="491" y="233"/>
                      </a:lnTo>
                      <a:lnTo>
                        <a:pt x="485" y="233"/>
                      </a:lnTo>
                      <a:lnTo>
                        <a:pt x="497" y="239"/>
                      </a:lnTo>
                      <a:lnTo>
                        <a:pt x="491" y="239"/>
                      </a:lnTo>
                      <a:lnTo>
                        <a:pt x="485" y="239"/>
                      </a:lnTo>
                      <a:lnTo>
                        <a:pt x="485" y="245"/>
                      </a:lnTo>
                      <a:lnTo>
                        <a:pt x="479" y="245"/>
                      </a:lnTo>
                      <a:lnTo>
                        <a:pt x="479" y="251"/>
                      </a:lnTo>
                      <a:lnTo>
                        <a:pt x="485" y="257"/>
                      </a:lnTo>
                      <a:lnTo>
                        <a:pt x="491" y="269"/>
                      </a:lnTo>
                      <a:lnTo>
                        <a:pt x="485" y="269"/>
                      </a:lnTo>
                      <a:lnTo>
                        <a:pt x="467" y="281"/>
                      </a:lnTo>
                      <a:lnTo>
                        <a:pt x="473" y="275"/>
                      </a:lnTo>
                      <a:lnTo>
                        <a:pt x="497" y="269"/>
                      </a:lnTo>
                      <a:lnTo>
                        <a:pt x="485" y="287"/>
                      </a:lnTo>
                      <a:lnTo>
                        <a:pt x="479" y="287"/>
                      </a:lnTo>
                      <a:lnTo>
                        <a:pt x="491" y="281"/>
                      </a:lnTo>
                      <a:lnTo>
                        <a:pt x="485" y="287"/>
                      </a:lnTo>
                      <a:lnTo>
                        <a:pt x="479" y="293"/>
                      </a:lnTo>
                      <a:lnTo>
                        <a:pt x="497" y="287"/>
                      </a:lnTo>
                      <a:close/>
                    </a:path>
                  </a:pathLst>
                </a:custGeom>
                <a:solidFill>
                  <a:srgbClr val="0039AC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" name="Freeform 36"/>
              <p:cNvSpPr>
                <a:spLocks noChangeAspect="1"/>
              </p:cNvSpPr>
              <p:nvPr/>
            </p:nvSpPr>
            <p:spPr bwMode="auto">
              <a:xfrm>
                <a:off x="11573473" y="6337900"/>
                <a:ext cx="457333" cy="491289"/>
              </a:xfrm>
              <a:custGeom>
                <a:avLst/>
                <a:gdLst>
                  <a:gd name="T0" fmla="*/ 194 w 173"/>
                  <a:gd name="T1" fmla="*/ 150 h 168"/>
                  <a:gd name="T2" fmla="*/ 182 w 173"/>
                  <a:gd name="T3" fmla="*/ 150 h 168"/>
                  <a:gd name="T4" fmla="*/ 182 w 173"/>
                  <a:gd name="T5" fmla="*/ 150 h 168"/>
                  <a:gd name="T6" fmla="*/ 170 w 173"/>
                  <a:gd name="T7" fmla="*/ 205 h 168"/>
                  <a:gd name="T8" fmla="*/ 176 w 173"/>
                  <a:gd name="T9" fmla="*/ 219 h 168"/>
                  <a:gd name="T10" fmla="*/ 170 w 173"/>
                  <a:gd name="T11" fmla="*/ 232 h 168"/>
                  <a:gd name="T12" fmla="*/ 154 w 173"/>
                  <a:gd name="T13" fmla="*/ 246 h 168"/>
                  <a:gd name="T14" fmla="*/ 145 w 173"/>
                  <a:gd name="T15" fmla="*/ 273 h 168"/>
                  <a:gd name="T16" fmla="*/ 145 w 173"/>
                  <a:gd name="T17" fmla="*/ 304 h 168"/>
                  <a:gd name="T18" fmla="*/ 145 w 173"/>
                  <a:gd name="T19" fmla="*/ 304 h 168"/>
                  <a:gd name="T20" fmla="*/ 145 w 173"/>
                  <a:gd name="T21" fmla="*/ 315 h 168"/>
                  <a:gd name="T22" fmla="*/ 139 w 173"/>
                  <a:gd name="T23" fmla="*/ 330 h 168"/>
                  <a:gd name="T24" fmla="*/ 134 w 173"/>
                  <a:gd name="T25" fmla="*/ 357 h 168"/>
                  <a:gd name="T26" fmla="*/ 110 w 173"/>
                  <a:gd name="T27" fmla="*/ 385 h 168"/>
                  <a:gd name="T28" fmla="*/ 110 w 173"/>
                  <a:gd name="T29" fmla="*/ 357 h 168"/>
                  <a:gd name="T30" fmla="*/ 104 w 173"/>
                  <a:gd name="T31" fmla="*/ 343 h 168"/>
                  <a:gd name="T32" fmla="*/ 95 w 173"/>
                  <a:gd name="T33" fmla="*/ 343 h 168"/>
                  <a:gd name="T34" fmla="*/ 79 w 173"/>
                  <a:gd name="T35" fmla="*/ 330 h 168"/>
                  <a:gd name="T36" fmla="*/ 67 w 173"/>
                  <a:gd name="T37" fmla="*/ 343 h 168"/>
                  <a:gd name="T38" fmla="*/ 55 w 173"/>
                  <a:gd name="T39" fmla="*/ 357 h 168"/>
                  <a:gd name="T40" fmla="*/ 55 w 173"/>
                  <a:gd name="T41" fmla="*/ 330 h 168"/>
                  <a:gd name="T42" fmla="*/ 37 w 173"/>
                  <a:gd name="T43" fmla="*/ 330 h 168"/>
                  <a:gd name="T44" fmla="*/ 43 w 173"/>
                  <a:gd name="T45" fmla="*/ 330 h 168"/>
                  <a:gd name="T46" fmla="*/ 37 w 173"/>
                  <a:gd name="T47" fmla="*/ 330 h 168"/>
                  <a:gd name="T48" fmla="*/ 18 w 173"/>
                  <a:gd name="T49" fmla="*/ 330 h 168"/>
                  <a:gd name="T50" fmla="*/ 18 w 173"/>
                  <a:gd name="T51" fmla="*/ 273 h 168"/>
                  <a:gd name="T52" fmla="*/ 18 w 173"/>
                  <a:gd name="T53" fmla="*/ 246 h 168"/>
                  <a:gd name="T54" fmla="*/ 6 w 173"/>
                  <a:gd name="T55" fmla="*/ 232 h 168"/>
                  <a:gd name="T56" fmla="*/ 6 w 173"/>
                  <a:gd name="T57" fmla="*/ 219 h 168"/>
                  <a:gd name="T58" fmla="*/ 6 w 173"/>
                  <a:gd name="T59" fmla="*/ 205 h 168"/>
                  <a:gd name="T60" fmla="*/ 6 w 173"/>
                  <a:gd name="T61" fmla="*/ 192 h 168"/>
                  <a:gd name="T62" fmla="*/ 0 w 173"/>
                  <a:gd name="T63" fmla="*/ 150 h 168"/>
                  <a:gd name="T64" fmla="*/ 6 w 173"/>
                  <a:gd name="T65" fmla="*/ 140 h 168"/>
                  <a:gd name="T66" fmla="*/ 0 w 173"/>
                  <a:gd name="T67" fmla="*/ 140 h 168"/>
                  <a:gd name="T68" fmla="*/ 12 w 173"/>
                  <a:gd name="T69" fmla="*/ 98 h 168"/>
                  <a:gd name="T70" fmla="*/ 18 w 173"/>
                  <a:gd name="T71" fmla="*/ 140 h 168"/>
                  <a:gd name="T72" fmla="*/ 37 w 173"/>
                  <a:gd name="T73" fmla="*/ 150 h 168"/>
                  <a:gd name="T74" fmla="*/ 61 w 173"/>
                  <a:gd name="T75" fmla="*/ 140 h 168"/>
                  <a:gd name="T76" fmla="*/ 67 w 173"/>
                  <a:gd name="T77" fmla="*/ 125 h 168"/>
                  <a:gd name="T78" fmla="*/ 95 w 173"/>
                  <a:gd name="T79" fmla="*/ 140 h 168"/>
                  <a:gd name="T80" fmla="*/ 116 w 173"/>
                  <a:gd name="T81" fmla="*/ 125 h 168"/>
                  <a:gd name="T82" fmla="*/ 122 w 173"/>
                  <a:gd name="T83" fmla="*/ 83 h 168"/>
                  <a:gd name="T84" fmla="*/ 128 w 173"/>
                  <a:gd name="T85" fmla="*/ 54 h 168"/>
                  <a:gd name="T86" fmla="*/ 128 w 173"/>
                  <a:gd name="T87" fmla="*/ 29 h 168"/>
                  <a:gd name="T88" fmla="*/ 134 w 173"/>
                  <a:gd name="T89" fmla="*/ 0 h 168"/>
                  <a:gd name="T90" fmla="*/ 154 w 173"/>
                  <a:gd name="T91" fmla="*/ 0 h 168"/>
                  <a:gd name="T92" fmla="*/ 170 w 173"/>
                  <a:gd name="T93" fmla="*/ 0 h 168"/>
                  <a:gd name="T94" fmla="*/ 170 w 173"/>
                  <a:gd name="T95" fmla="*/ 14 h 168"/>
                  <a:gd name="T96" fmla="*/ 170 w 173"/>
                  <a:gd name="T97" fmla="*/ 14 h 168"/>
                  <a:gd name="T98" fmla="*/ 176 w 173"/>
                  <a:gd name="T99" fmla="*/ 29 h 168"/>
                  <a:gd name="T100" fmla="*/ 170 w 173"/>
                  <a:gd name="T101" fmla="*/ 29 h 168"/>
                  <a:gd name="T102" fmla="*/ 163 w 173"/>
                  <a:gd name="T103" fmla="*/ 29 h 168"/>
                  <a:gd name="T104" fmla="*/ 170 w 173"/>
                  <a:gd name="T105" fmla="*/ 42 h 168"/>
                  <a:gd name="T106" fmla="*/ 182 w 173"/>
                  <a:gd name="T107" fmla="*/ 98 h 168"/>
                  <a:gd name="T108" fmla="*/ 176 w 173"/>
                  <a:gd name="T109" fmla="*/ 111 h 168"/>
                  <a:gd name="T110" fmla="*/ 188 w 173"/>
                  <a:gd name="T111" fmla="*/ 140 h 168"/>
                  <a:gd name="T112" fmla="*/ 194 w 173"/>
                  <a:gd name="T113" fmla="*/ 150 h 16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73" h="168">
                    <a:moveTo>
                      <a:pt x="173" y="66"/>
                    </a:moveTo>
                    <a:lnTo>
                      <a:pt x="161" y="66"/>
                    </a:lnTo>
                    <a:lnTo>
                      <a:pt x="149" y="90"/>
                    </a:lnTo>
                    <a:lnTo>
                      <a:pt x="155" y="96"/>
                    </a:lnTo>
                    <a:lnTo>
                      <a:pt x="149" y="102"/>
                    </a:lnTo>
                    <a:lnTo>
                      <a:pt x="137" y="108"/>
                    </a:lnTo>
                    <a:lnTo>
                      <a:pt x="131" y="120"/>
                    </a:lnTo>
                    <a:lnTo>
                      <a:pt x="131" y="132"/>
                    </a:lnTo>
                    <a:lnTo>
                      <a:pt x="131" y="138"/>
                    </a:lnTo>
                    <a:lnTo>
                      <a:pt x="125" y="144"/>
                    </a:lnTo>
                    <a:lnTo>
                      <a:pt x="120" y="156"/>
                    </a:lnTo>
                    <a:lnTo>
                      <a:pt x="96" y="168"/>
                    </a:lnTo>
                    <a:lnTo>
                      <a:pt x="96" y="156"/>
                    </a:lnTo>
                    <a:lnTo>
                      <a:pt x="90" y="150"/>
                    </a:lnTo>
                    <a:lnTo>
                      <a:pt x="84" y="150"/>
                    </a:lnTo>
                    <a:lnTo>
                      <a:pt x="72" y="144"/>
                    </a:lnTo>
                    <a:lnTo>
                      <a:pt x="60" y="150"/>
                    </a:lnTo>
                    <a:lnTo>
                      <a:pt x="48" y="156"/>
                    </a:lnTo>
                    <a:lnTo>
                      <a:pt x="48" y="144"/>
                    </a:lnTo>
                    <a:lnTo>
                      <a:pt x="30" y="144"/>
                    </a:lnTo>
                    <a:lnTo>
                      <a:pt x="36" y="144"/>
                    </a:lnTo>
                    <a:lnTo>
                      <a:pt x="30" y="144"/>
                    </a:lnTo>
                    <a:lnTo>
                      <a:pt x="18" y="144"/>
                    </a:lnTo>
                    <a:lnTo>
                      <a:pt x="18" y="120"/>
                    </a:lnTo>
                    <a:lnTo>
                      <a:pt x="18" y="108"/>
                    </a:lnTo>
                    <a:lnTo>
                      <a:pt x="6" y="102"/>
                    </a:lnTo>
                    <a:lnTo>
                      <a:pt x="6" y="96"/>
                    </a:lnTo>
                    <a:lnTo>
                      <a:pt x="6" y="90"/>
                    </a:lnTo>
                    <a:lnTo>
                      <a:pt x="6" y="84"/>
                    </a:lnTo>
                    <a:lnTo>
                      <a:pt x="0" y="66"/>
                    </a:lnTo>
                    <a:lnTo>
                      <a:pt x="6" y="60"/>
                    </a:lnTo>
                    <a:lnTo>
                      <a:pt x="0" y="60"/>
                    </a:lnTo>
                    <a:lnTo>
                      <a:pt x="12" y="42"/>
                    </a:lnTo>
                    <a:lnTo>
                      <a:pt x="18" y="60"/>
                    </a:lnTo>
                    <a:lnTo>
                      <a:pt x="30" y="66"/>
                    </a:lnTo>
                    <a:lnTo>
                      <a:pt x="54" y="60"/>
                    </a:lnTo>
                    <a:lnTo>
                      <a:pt x="60" y="54"/>
                    </a:lnTo>
                    <a:lnTo>
                      <a:pt x="84" y="60"/>
                    </a:lnTo>
                    <a:lnTo>
                      <a:pt x="102" y="54"/>
                    </a:lnTo>
                    <a:lnTo>
                      <a:pt x="108" y="36"/>
                    </a:lnTo>
                    <a:lnTo>
                      <a:pt x="114" y="24"/>
                    </a:lnTo>
                    <a:lnTo>
                      <a:pt x="114" y="12"/>
                    </a:lnTo>
                    <a:lnTo>
                      <a:pt x="120" y="0"/>
                    </a:lnTo>
                    <a:lnTo>
                      <a:pt x="137" y="0"/>
                    </a:lnTo>
                    <a:lnTo>
                      <a:pt x="149" y="0"/>
                    </a:lnTo>
                    <a:lnTo>
                      <a:pt x="149" y="6"/>
                    </a:lnTo>
                    <a:lnTo>
                      <a:pt x="155" y="12"/>
                    </a:lnTo>
                    <a:lnTo>
                      <a:pt x="149" y="12"/>
                    </a:lnTo>
                    <a:lnTo>
                      <a:pt x="143" y="12"/>
                    </a:lnTo>
                    <a:lnTo>
                      <a:pt x="149" y="18"/>
                    </a:lnTo>
                    <a:lnTo>
                      <a:pt x="161" y="42"/>
                    </a:lnTo>
                    <a:lnTo>
                      <a:pt x="155" y="48"/>
                    </a:lnTo>
                    <a:lnTo>
                      <a:pt x="167" y="60"/>
                    </a:lnTo>
                    <a:lnTo>
                      <a:pt x="173" y="6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37"/>
              <p:cNvSpPr>
                <a:spLocks noChangeAspect="1"/>
              </p:cNvSpPr>
              <p:nvPr/>
            </p:nvSpPr>
            <p:spPr bwMode="auto">
              <a:xfrm>
                <a:off x="10926452" y="6267717"/>
                <a:ext cx="506706" cy="668049"/>
              </a:xfrm>
              <a:custGeom>
                <a:avLst/>
                <a:gdLst>
                  <a:gd name="T0" fmla="*/ 220 w 191"/>
                  <a:gd name="T1" fmla="*/ 402 h 228"/>
                  <a:gd name="T2" fmla="*/ 220 w 191"/>
                  <a:gd name="T3" fmla="*/ 402 h 228"/>
                  <a:gd name="T4" fmla="*/ 220 w 191"/>
                  <a:gd name="T5" fmla="*/ 458 h 228"/>
                  <a:gd name="T6" fmla="*/ 213 w 191"/>
                  <a:gd name="T7" fmla="*/ 529 h 228"/>
                  <a:gd name="T8" fmla="*/ 207 w 191"/>
                  <a:gd name="T9" fmla="*/ 498 h 228"/>
                  <a:gd name="T10" fmla="*/ 201 w 191"/>
                  <a:gd name="T11" fmla="*/ 513 h 228"/>
                  <a:gd name="T12" fmla="*/ 194 w 191"/>
                  <a:gd name="T13" fmla="*/ 513 h 228"/>
                  <a:gd name="T14" fmla="*/ 194 w 191"/>
                  <a:gd name="T15" fmla="*/ 529 h 228"/>
                  <a:gd name="T16" fmla="*/ 170 w 191"/>
                  <a:gd name="T17" fmla="*/ 486 h 228"/>
                  <a:gd name="T18" fmla="*/ 164 w 191"/>
                  <a:gd name="T19" fmla="*/ 458 h 228"/>
                  <a:gd name="T20" fmla="*/ 152 w 191"/>
                  <a:gd name="T21" fmla="*/ 442 h 228"/>
                  <a:gd name="T22" fmla="*/ 139 w 191"/>
                  <a:gd name="T23" fmla="*/ 417 h 228"/>
                  <a:gd name="T24" fmla="*/ 130 w 191"/>
                  <a:gd name="T25" fmla="*/ 388 h 228"/>
                  <a:gd name="T26" fmla="*/ 121 w 191"/>
                  <a:gd name="T27" fmla="*/ 360 h 228"/>
                  <a:gd name="T28" fmla="*/ 109 w 191"/>
                  <a:gd name="T29" fmla="*/ 319 h 228"/>
                  <a:gd name="T30" fmla="*/ 109 w 191"/>
                  <a:gd name="T31" fmla="*/ 305 h 228"/>
                  <a:gd name="T32" fmla="*/ 97 w 191"/>
                  <a:gd name="T33" fmla="*/ 277 h 228"/>
                  <a:gd name="T34" fmla="*/ 91 w 191"/>
                  <a:gd name="T35" fmla="*/ 251 h 228"/>
                  <a:gd name="T36" fmla="*/ 84 w 191"/>
                  <a:gd name="T37" fmla="*/ 207 h 228"/>
                  <a:gd name="T38" fmla="*/ 72 w 191"/>
                  <a:gd name="T39" fmla="*/ 180 h 228"/>
                  <a:gd name="T40" fmla="*/ 60 w 191"/>
                  <a:gd name="T41" fmla="*/ 151 h 228"/>
                  <a:gd name="T42" fmla="*/ 49 w 191"/>
                  <a:gd name="T43" fmla="*/ 112 h 228"/>
                  <a:gd name="T44" fmla="*/ 31 w 191"/>
                  <a:gd name="T45" fmla="*/ 86 h 228"/>
                  <a:gd name="T46" fmla="*/ 12 w 191"/>
                  <a:gd name="T47" fmla="*/ 54 h 228"/>
                  <a:gd name="T48" fmla="*/ 0 w 191"/>
                  <a:gd name="T49" fmla="*/ 0 h 228"/>
                  <a:gd name="T50" fmla="*/ 12 w 191"/>
                  <a:gd name="T51" fmla="*/ 0 h 228"/>
                  <a:gd name="T52" fmla="*/ 31 w 191"/>
                  <a:gd name="T53" fmla="*/ 0 h 228"/>
                  <a:gd name="T54" fmla="*/ 49 w 191"/>
                  <a:gd name="T55" fmla="*/ 14 h 228"/>
                  <a:gd name="T56" fmla="*/ 60 w 191"/>
                  <a:gd name="T57" fmla="*/ 54 h 228"/>
                  <a:gd name="T58" fmla="*/ 66 w 191"/>
                  <a:gd name="T59" fmla="*/ 69 h 228"/>
                  <a:gd name="T60" fmla="*/ 103 w 191"/>
                  <a:gd name="T61" fmla="*/ 126 h 228"/>
                  <a:gd name="T62" fmla="*/ 115 w 191"/>
                  <a:gd name="T63" fmla="*/ 167 h 228"/>
                  <a:gd name="T64" fmla="*/ 115 w 191"/>
                  <a:gd name="T65" fmla="*/ 151 h 228"/>
                  <a:gd name="T66" fmla="*/ 139 w 191"/>
                  <a:gd name="T67" fmla="*/ 180 h 228"/>
                  <a:gd name="T68" fmla="*/ 146 w 191"/>
                  <a:gd name="T69" fmla="*/ 207 h 228"/>
                  <a:gd name="T70" fmla="*/ 164 w 191"/>
                  <a:gd name="T71" fmla="*/ 238 h 228"/>
                  <a:gd name="T72" fmla="*/ 164 w 191"/>
                  <a:gd name="T73" fmla="*/ 238 h 228"/>
                  <a:gd name="T74" fmla="*/ 178 w 191"/>
                  <a:gd name="T75" fmla="*/ 251 h 228"/>
                  <a:gd name="T76" fmla="*/ 170 w 191"/>
                  <a:gd name="T77" fmla="*/ 263 h 228"/>
                  <a:gd name="T78" fmla="*/ 170 w 191"/>
                  <a:gd name="T79" fmla="*/ 277 h 228"/>
                  <a:gd name="T80" fmla="*/ 170 w 191"/>
                  <a:gd name="T81" fmla="*/ 277 h 228"/>
                  <a:gd name="T82" fmla="*/ 170 w 191"/>
                  <a:gd name="T83" fmla="*/ 291 h 228"/>
                  <a:gd name="T84" fmla="*/ 186 w 191"/>
                  <a:gd name="T85" fmla="*/ 305 h 228"/>
                  <a:gd name="T86" fmla="*/ 194 w 191"/>
                  <a:gd name="T87" fmla="*/ 333 h 228"/>
                  <a:gd name="T88" fmla="*/ 201 w 191"/>
                  <a:gd name="T89" fmla="*/ 346 h 228"/>
                  <a:gd name="T90" fmla="*/ 201 w 191"/>
                  <a:gd name="T91" fmla="*/ 360 h 228"/>
                  <a:gd name="T92" fmla="*/ 213 w 191"/>
                  <a:gd name="T93" fmla="*/ 360 h 228"/>
                  <a:gd name="T94" fmla="*/ 220 w 191"/>
                  <a:gd name="T95" fmla="*/ 402 h 22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91" h="228">
                    <a:moveTo>
                      <a:pt x="191" y="174"/>
                    </a:moveTo>
                    <a:lnTo>
                      <a:pt x="191" y="174"/>
                    </a:lnTo>
                    <a:lnTo>
                      <a:pt x="191" y="198"/>
                    </a:lnTo>
                    <a:lnTo>
                      <a:pt x="185" y="228"/>
                    </a:lnTo>
                    <a:lnTo>
                      <a:pt x="179" y="216"/>
                    </a:lnTo>
                    <a:lnTo>
                      <a:pt x="173" y="222"/>
                    </a:lnTo>
                    <a:lnTo>
                      <a:pt x="167" y="222"/>
                    </a:lnTo>
                    <a:lnTo>
                      <a:pt x="167" y="228"/>
                    </a:lnTo>
                    <a:lnTo>
                      <a:pt x="149" y="210"/>
                    </a:lnTo>
                    <a:lnTo>
                      <a:pt x="143" y="198"/>
                    </a:lnTo>
                    <a:lnTo>
                      <a:pt x="131" y="192"/>
                    </a:lnTo>
                    <a:lnTo>
                      <a:pt x="119" y="180"/>
                    </a:lnTo>
                    <a:lnTo>
                      <a:pt x="113" y="168"/>
                    </a:lnTo>
                    <a:lnTo>
                      <a:pt x="107" y="156"/>
                    </a:lnTo>
                    <a:lnTo>
                      <a:pt x="95" y="138"/>
                    </a:lnTo>
                    <a:lnTo>
                      <a:pt x="95" y="132"/>
                    </a:lnTo>
                    <a:lnTo>
                      <a:pt x="83" y="120"/>
                    </a:lnTo>
                    <a:lnTo>
                      <a:pt x="77" y="108"/>
                    </a:lnTo>
                    <a:lnTo>
                      <a:pt x="71" y="90"/>
                    </a:lnTo>
                    <a:lnTo>
                      <a:pt x="65" y="78"/>
                    </a:lnTo>
                    <a:lnTo>
                      <a:pt x="53" y="66"/>
                    </a:lnTo>
                    <a:lnTo>
                      <a:pt x="42" y="48"/>
                    </a:lnTo>
                    <a:lnTo>
                      <a:pt x="24" y="36"/>
                    </a:lnTo>
                    <a:lnTo>
                      <a:pt x="12" y="2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4" y="0"/>
                    </a:lnTo>
                    <a:lnTo>
                      <a:pt x="42" y="6"/>
                    </a:lnTo>
                    <a:lnTo>
                      <a:pt x="53" y="24"/>
                    </a:lnTo>
                    <a:lnTo>
                      <a:pt x="59" y="30"/>
                    </a:lnTo>
                    <a:lnTo>
                      <a:pt x="89" y="54"/>
                    </a:lnTo>
                    <a:lnTo>
                      <a:pt x="101" y="72"/>
                    </a:lnTo>
                    <a:lnTo>
                      <a:pt x="101" y="66"/>
                    </a:lnTo>
                    <a:lnTo>
                      <a:pt x="119" y="78"/>
                    </a:lnTo>
                    <a:lnTo>
                      <a:pt x="125" y="90"/>
                    </a:lnTo>
                    <a:lnTo>
                      <a:pt x="143" y="102"/>
                    </a:lnTo>
                    <a:lnTo>
                      <a:pt x="155" y="108"/>
                    </a:lnTo>
                    <a:lnTo>
                      <a:pt x="149" y="114"/>
                    </a:lnTo>
                    <a:lnTo>
                      <a:pt x="149" y="120"/>
                    </a:lnTo>
                    <a:lnTo>
                      <a:pt x="149" y="126"/>
                    </a:lnTo>
                    <a:lnTo>
                      <a:pt x="161" y="132"/>
                    </a:lnTo>
                    <a:lnTo>
                      <a:pt x="167" y="144"/>
                    </a:lnTo>
                    <a:lnTo>
                      <a:pt x="173" y="150"/>
                    </a:lnTo>
                    <a:lnTo>
                      <a:pt x="173" y="156"/>
                    </a:lnTo>
                    <a:lnTo>
                      <a:pt x="185" y="156"/>
                    </a:lnTo>
                    <a:lnTo>
                      <a:pt x="191" y="17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38"/>
              <p:cNvSpPr>
                <a:spLocks noChangeAspect="1"/>
              </p:cNvSpPr>
              <p:nvPr/>
            </p:nvSpPr>
            <p:spPr bwMode="auto">
              <a:xfrm>
                <a:off x="12594682" y="6618637"/>
                <a:ext cx="457333" cy="506885"/>
              </a:xfrm>
              <a:custGeom>
                <a:avLst/>
                <a:gdLst>
                  <a:gd name="T0" fmla="*/ 145 w 173"/>
                  <a:gd name="T1" fmla="*/ 333 h 173"/>
                  <a:gd name="T2" fmla="*/ 145 w 173"/>
                  <a:gd name="T3" fmla="*/ 333 h 173"/>
                  <a:gd name="T4" fmla="*/ 145 w 173"/>
                  <a:gd name="T5" fmla="*/ 358 h 173"/>
                  <a:gd name="T6" fmla="*/ 154 w 173"/>
                  <a:gd name="T7" fmla="*/ 344 h 173"/>
                  <a:gd name="T8" fmla="*/ 170 w 173"/>
                  <a:gd name="T9" fmla="*/ 344 h 173"/>
                  <a:gd name="T10" fmla="*/ 176 w 173"/>
                  <a:gd name="T11" fmla="*/ 371 h 173"/>
                  <a:gd name="T12" fmla="*/ 188 w 173"/>
                  <a:gd name="T13" fmla="*/ 401 h 173"/>
                  <a:gd name="T14" fmla="*/ 188 w 173"/>
                  <a:gd name="T15" fmla="*/ 358 h 173"/>
                  <a:gd name="T16" fmla="*/ 188 w 173"/>
                  <a:gd name="T17" fmla="*/ 319 h 173"/>
                  <a:gd name="T18" fmla="*/ 188 w 173"/>
                  <a:gd name="T19" fmla="*/ 291 h 173"/>
                  <a:gd name="T20" fmla="*/ 194 w 173"/>
                  <a:gd name="T21" fmla="*/ 251 h 173"/>
                  <a:gd name="T22" fmla="*/ 194 w 173"/>
                  <a:gd name="T23" fmla="*/ 206 h 173"/>
                  <a:gd name="T24" fmla="*/ 194 w 173"/>
                  <a:gd name="T25" fmla="*/ 140 h 173"/>
                  <a:gd name="T26" fmla="*/ 194 w 173"/>
                  <a:gd name="T27" fmla="*/ 98 h 173"/>
                  <a:gd name="T28" fmla="*/ 182 w 173"/>
                  <a:gd name="T29" fmla="*/ 86 h 173"/>
                  <a:gd name="T30" fmla="*/ 163 w 173"/>
                  <a:gd name="T31" fmla="*/ 69 h 173"/>
                  <a:gd name="T32" fmla="*/ 133 w 173"/>
                  <a:gd name="T33" fmla="*/ 42 h 173"/>
                  <a:gd name="T34" fmla="*/ 121 w 173"/>
                  <a:gd name="T35" fmla="*/ 69 h 173"/>
                  <a:gd name="T36" fmla="*/ 103 w 173"/>
                  <a:gd name="T37" fmla="*/ 86 h 173"/>
                  <a:gd name="T38" fmla="*/ 78 w 173"/>
                  <a:gd name="T39" fmla="*/ 140 h 173"/>
                  <a:gd name="T40" fmla="*/ 72 w 173"/>
                  <a:gd name="T41" fmla="*/ 112 h 173"/>
                  <a:gd name="T42" fmla="*/ 66 w 173"/>
                  <a:gd name="T43" fmla="*/ 98 h 173"/>
                  <a:gd name="T44" fmla="*/ 66 w 173"/>
                  <a:gd name="T45" fmla="*/ 98 h 173"/>
                  <a:gd name="T46" fmla="*/ 61 w 173"/>
                  <a:gd name="T47" fmla="*/ 54 h 173"/>
                  <a:gd name="T48" fmla="*/ 61 w 173"/>
                  <a:gd name="T49" fmla="*/ 29 h 173"/>
                  <a:gd name="T50" fmla="*/ 61 w 173"/>
                  <a:gd name="T51" fmla="*/ 14 h 173"/>
                  <a:gd name="T52" fmla="*/ 18 w 173"/>
                  <a:gd name="T53" fmla="*/ 0 h 173"/>
                  <a:gd name="T54" fmla="*/ 6 w 173"/>
                  <a:gd name="T55" fmla="*/ 14 h 173"/>
                  <a:gd name="T56" fmla="*/ 0 w 173"/>
                  <a:gd name="T57" fmla="*/ 42 h 173"/>
                  <a:gd name="T58" fmla="*/ 12 w 173"/>
                  <a:gd name="T59" fmla="*/ 54 h 173"/>
                  <a:gd name="T60" fmla="*/ 24 w 173"/>
                  <a:gd name="T61" fmla="*/ 86 h 173"/>
                  <a:gd name="T62" fmla="*/ 43 w 173"/>
                  <a:gd name="T63" fmla="*/ 86 h 173"/>
                  <a:gd name="T64" fmla="*/ 55 w 173"/>
                  <a:gd name="T65" fmla="*/ 86 h 173"/>
                  <a:gd name="T66" fmla="*/ 55 w 173"/>
                  <a:gd name="T67" fmla="*/ 86 h 173"/>
                  <a:gd name="T68" fmla="*/ 55 w 173"/>
                  <a:gd name="T69" fmla="*/ 98 h 173"/>
                  <a:gd name="T70" fmla="*/ 49 w 173"/>
                  <a:gd name="T71" fmla="*/ 98 h 173"/>
                  <a:gd name="T72" fmla="*/ 49 w 173"/>
                  <a:gd name="T73" fmla="*/ 98 h 173"/>
                  <a:gd name="T74" fmla="*/ 24 w 173"/>
                  <a:gd name="T75" fmla="*/ 98 h 173"/>
                  <a:gd name="T76" fmla="*/ 18 w 173"/>
                  <a:gd name="T77" fmla="*/ 112 h 173"/>
                  <a:gd name="T78" fmla="*/ 37 w 173"/>
                  <a:gd name="T79" fmla="*/ 140 h 173"/>
                  <a:gd name="T80" fmla="*/ 37 w 173"/>
                  <a:gd name="T81" fmla="*/ 151 h 173"/>
                  <a:gd name="T82" fmla="*/ 43 w 173"/>
                  <a:gd name="T83" fmla="*/ 167 h 173"/>
                  <a:gd name="T84" fmla="*/ 55 w 173"/>
                  <a:gd name="T85" fmla="*/ 112 h 173"/>
                  <a:gd name="T86" fmla="*/ 55 w 173"/>
                  <a:gd name="T87" fmla="*/ 140 h 173"/>
                  <a:gd name="T88" fmla="*/ 66 w 173"/>
                  <a:gd name="T89" fmla="*/ 151 h 173"/>
                  <a:gd name="T90" fmla="*/ 72 w 173"/>
                  <a:gd name="T91" fmla="*/ 151 h 173"/>
                  <a:gd name="T92" fmla="*/ 72 w 173"/>
                  <a:gd name="T93" fmla="*/ 167 h 173"/>
                  <a:gd name="T94" fmla="*/ 103 w 173"/>
                  <a:gd name="T95" fmla="*/ 194 h 173"/>
                  <a:gd name="T96" fmla="*/ 115 w 173"/>
                  <a:gd name="T97" fmla="*/ 206 h 173"/>
                  <a:gd name="T98" fmla="*/ 127 w 173"/>
                  <a:gd name="T99" fmla="*/ 223 h 173"/>
                  <a:gd name="T100" fmla="*/ 133 w 173"/>
                  <a:gd name="T101" fmla="*/ 238 h 173"/>
                  <a:gd name="T102" fmla="*/ 145 w 173"/>
                  <a:gd name="T103" fmla="*/ 291 h 173"/>
                  <a:gd name="T104" fmla="*/ 154 w 173"/>
                  <a:gd name="T105" fmla="*/ 291 h 173"/>
                  <a:gd name="T106" fmla="*/ 139 w 173"/>
                  <a:gd name="T107" fmla="*/ 305 h 173"/>
                  <a:gd name="T108" fmla="*/ 154 w 173"/>
                  <a:gd name="T109" fmla="*/ 305 h 173"/>
                  <a:gd name="T110" fmla="*/ 145 w 173"/>
                  <a:gd name="T111" fmla="*/ 305 h 173"/>
                  <a:gd name="T112" fmla="*/ 145 w 173"/>
                  <a:gd name="T113" fmla="*/ 319 h 173"/>
                  <a:gd name="T114" fmla="*/ 133 w 173"/>
                  <a:gd name="T115" fmla="*/ 319 h 173"/>
                  <a:gd name="T116" fmla="*/ 121 w 173"/>
                  <a:gd name="T117" fmla="*/ 358 h 173"/>
                  <a:gd name="T118" fmla="*/ 139 w 173"/>
                  <a:gd name="T119" fmla="*/ 358 h 173"/>
                  <a:gd name="T120" fmla="*/ 145 w 173"/>
                  <a:gd name="T121" fmla="*/ 333 h 1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73" h="173">
                    <a:moveTo>
                      <a:pt x="131" y="144"/>
                    </a:moveTo>
                    <a:lnTo>
                      <a:pt x="131" y="144"/>
                    </a:lnTo>
                    <a:lnTo>
                      <a:pt x="131" y="155"/>
                    </a:lnTo>
                    <a:lnTo>
                      <a:pt x="137" y="149"/>
                    </a:lnTo>
                    <a:lnTo>
                      <a:pt x="149" y="149"/>
                    </a:lnTo>
                    <a:lnTo>
                      <a:pt x="155" y="161"/>
                    </a:lnTo>
                    <a:lnTo>
                      <a:pt x="167" y="173"/>
                    </a:lnTo>
                    <a:lnTo>
                      <a:pt x="167" y="155"/>
                    </a:lnTo>
                    <a:lnTo>
                      <a:pt x="167" y="138"/>
                    </a:lnTo>
                    <a:lnTo>
                      <a:pt x="167" y="126"/>
                    </a:lnTo>
                    <a:lnTo>
                      <a:pt x="173" y="108"/>
                    </a:lnTo>
                    <a:lnTo>
                      <a:pt x="173" y="90"/>
                    </a:lnTo>
                    <a:lnTo>
                      <a:pt x="173" y="60"/>
                    </a:lnTo>
                    <a:lnTo>
                      <a:pt x="173" y="42"/>
                    </a:lnTo>
                    <a:lnTo>
                      <a:pt x="161" y="36"/>
                    </a:lnTo>
                    <a:lnTo>
                      <a:pt x="143" y="30"/>
                    </a:lnTo>
                    <a:lnTo>
                      <a:pt x="119" y="18"/>
                    </a:lnTo>
                    <a:lnTo>
                      <a:pt x="107" y="30"/>
                    </a:lnTo>
                    <a:lnTo>
                      <a:pt x="89" y="36"/>
                    </a:lnTo>
                    <a:lnTo>
                      <a:pt x="71" y="60"/>
                    </a:lnTo>
                    <a:lnTo>
                      <a:pt x="65" y="48"/>
                    </a:lnTo>
                    <a:lnTo>
                      <a:pt x="59" y="42"/>
                    </a:lnTo>
                    <a:lnTo>
                      <a:pt x="54" y="24"/>
                    </a:lnTo>
                    <a:lnTo>
                      <a:pt x="54" y="12"/>
                    </a:lnTo>
                    <a:lnTo>
                      <a:pt x="54" y="6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12" y="24"/>
                    </a:lnTo>
                    <a:lnTo>
                      <a:pt x="24" y="36"/>
                    </a:lnTo>
                    <a:lnTo>
                      <a:pt x="36" y="36"/>
                    </a:lnTo>
                    <a:lnTo>
                      <a:pt x="48" y="36"/>
                    </a:lnTo>
                    <a:lnTo>
                      <a:pt x="48" y="42"/>
                    </a:lnTo>
                    <a:lnTo>
                      <a:pt x="42" y="42"/>
                    </a:lnTo>
                    <a:lnTo>
                      <a:pt x="24" y="42"/>
                    </a:lnTo>
                    <a:lnTo>
                      <a:pt x="18" y="48"/>
                    </a:lnTo>
                    <a:lnTo>
                      <a:pt x="30" y="60"/>
                    </a:lnTo>
                    <a:lnTo>
                      <a:pt x="30" y="66"/>
                    </a:lnTo>
                    <a:lnTo>
                      <a:pt x="36" y="72"/>
                    </a:lnTo>
                    <a:lnTo>
                      <a:pt x="48" y="48"/>
                    </a:lnTo>
                    <a:lnTo>
                      <a:pt x="48" y="60"/>
                    </a:lnTo>
                    <a:lnTo>
                      <a:pt x="59" y="66"/>
                    </a:lnTo>
                    <a:lnTo>
                      <a:pt x="65" y="66"/>
                    </a:lnTo>
                    <a:lnTo>
                      <a:pt x="65" y="72"/>
                    </a:lnTo>
                    <a:lnTo>
                      <a:pt x="89" y="84"/>
                    </a:lnTo>
                    <a:lnTo>
                      <a:pt x="101" y="90"/>
                    </a:lnTo>
                    <a:lnTo>
                      <a:pt x="113" y="96"/>
                    </a:lnTo>
                    <a:lnTo>
                      <a:pt x="119" y="102"/>
                    </a:lnTo>
                    <a:lnTo>
                      <a:pt x="131" y="126"/>
                    </a:lnTo>
                    <a:lnTo>
                      <a:pt x="137" y="126"/>
                    </a:lnTo>
                    <a:lnTo>
                      <a:pt x="125" y="132"/>
                    </a:lnTo>
                    <a:lnTo>
                      <a:pt x="137" y="132"/>
                    </a:lnTo>
                    <a:lnTo>
                      <a:pt x="131" y="132"/>
                    </a:lnTo>
                    <a:lnTo>
                      <a:pt x="131" y="138"/>
                    </a:lnTo>
                    <a:lnTo>
                      <a:pt x="119" y="138"/>
                    </a:lnTo>
                    <a:lnTo>
                      <a:pt x="107" y="155"/>
                    </a:lnTo>
                    <a:lnTo>
                      <a:pt x="125" y="155"/>
                    </a:lnTo>
                    <a:lnTo>
                      <a:pt x="131" y="14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39"/>
              <p:cNvSpPr>
                <a:spLocks noChangeAspect="1"/>
              </p:cNvSpPr>
              <p:nvPr/>
            </p:nvSpPr>
            <p:spPr bwMode="auto">
              <a:xfrm>
                <a:off x="12030808" y="6496464"/>
                <a:ext cx="298825" cy="421103"/>
              </a:xfrm>
              <a:custGeom>
                <a:avLst/>
                <a:gdLst>
                  <a:gd name="T0" fmla="*/ 121 w 114"/>
                  <a:gd name="T1" fmla="*/ 0 h 144"/>
                  <a:gd name="T2" fmla="*/ 115 w 114"/>
                  <a:gd name="T3" fmla="*/ 0 h 144"/>
                  <a:gd name="T4" fmla="*/ 97 w 114"/>
                  <a:gd name="T5" fmla="*/ 29 h 144"/>
                  <a:gd name="T6" fmla="*/ 48 w 114"/>
                  <a:gd name="T7" fmla="*/ 14 h 144"/>
                  <a:gd name="T8" fmla="*/ 36 w 114"/>
                  <a:gd name="T9" fmla="*/ 14 h 144"/>
                  <a:gd name="T10" fmla="*/ 30 w 114"/>
                  <a:gd name="T11" fmla="*/ 42 h 144"/>
                  <a:gd name="T12" fmla="*/ 24 w 114"/>
                  <a:gd name="T13" fmla="*/ 29 h 144"/>
                  <a:gd name="T14" fmla="*/ 18 w 114"/>
                  <a:gd name="T15" fmla="*/ 69 h 144"/>
                  <a:gd name="T16" fmla="*/ 18 w 114"/>
                  <a:gd name="T17" fmla="*/ 111 h 144"/>
                  <a:gd name="T18" fmla="*/ 18 w 114"/>
                  <a:gd name="T19" fmla="*/ 111 h 144"/>
                  <a:gd name="T20" fmla="*/ 6 w 114"/>
                  <a:gd name="T21" fmla="*/ 150 h 144"/>
                  <a:gd name="T22" fmla="*/ 0 w 114"/>
                  <a:gd name="T23" fmla="*/ 192 h 144"/>
                  <a:gd name="T24" fmla="*/ 0 w 114"/>
                  <a:gd name="T25" fmla="*/ 232 h 144"/>
                  <a:gd name="T26" fmla="*/ 12 w 114"/>
                  <a:gd name="T27" fmla="*/ 232 h 144"/>
                  <a:gd name="T28" fmla="*/ 12 w 114"/>
                  <a:gd name="T29" fmla="*/ 273 h 144"/>
                  <a:gd name="T30" fmla="*/ 6 w 114"/>
                  <a:gd name="T31" fmla="*/ 304 h 144"/>
                  <a:gd name="T32" fmla="*/ 12 w 114"/>
                  <a:gd name="T33" fmla="*/ 330 h 144"/>
                  <a:gd name="T34" fmla="*/ 24 w 114"/>
                  <a:gd name="T35" fmla="*/ 330 h 144"/>
                  <a:gd name="T36" fmla="*/ 24 w 114"/>
                  <a:gd name="T37" fmla="*/ 273 h 144"/>
                  <a:gd name="T38" fmla="*/ 24 w 114"/>
                  <a:gd name="T39" fmla="*/ 205 h 144"/>
                  <a:gd name="T40" fmla="*/ 36 w 114"/>
                  <a:gd name="T41" fmla="*/ 192 h 144"/>
                  <a:gd name="T42" fmla="*/ 36 w 114"/>
                  <a:gd name="T43" fmla="*/ 219 h 144"/>
                  <a:gd name="T44" fmla="*/ 36 w 114"/>
                  <a:gd name="T45" fmla="*/ 246 h 144"/>
                  <a:gd name="T46" fmla="*/ 48 w 114"/>
                  <a:gd name="T47" fmla="*/ 260 h 144"/>
                  <a:gd name="T48" fmla="*/ 48 w 114"/>
                  <a:gd name="T49" fmla="*/ 289 h 144"/>
                  <a:gd name="T50" fmla="*/ 54 w 114"/>
                  <a:gd name="T51" fmla="*/ 289 h 144"/>
                  <a:gd name="T52" fmla="*/ 73 w 114"/>
                  <a:gd name="T53" fmla="*/ 273 h 144"/>
                  <a:gd name="T54" fmla="*/ 79 w 114"/>
                  <a:gd name="T55" fmla="*/ 260 h 144"/>
                  <a:gd name="T56" fmla="*/ 67 w 114"/>
                  <a:gd name="T57" fmla="*/ 232 h 144"/>
                  <a:gd name="T58" fmla="*/ 67 w 114"/>
                  <a:gd name="T59" fmla="*/ 219 h 144"/>
                  <a:gd name="T60" fmla="*/ 42 w 114"/>
                  <a:gd name="T61" fmla="*/ 150 h 144"/>
                  <a:gd name="T62" fmla="*/ 54 w 114"/>
                  <a:gd name="T63" fmla="*/ 150 h 144"/>
                  <a:gd name="T64" fmla="*/ 73 w 114"/>
                  <a:gd name="T65" fmla="*/ 140 h 144"/>
                  <a:gd name="T66" fmla="*/ 85 w 114"/>
                  <a:gd name="T67" fmla="*/ 111 h 144"/>
                  <a:gd name="T68" fmla="*/ 85 w 114"/>
                  <a:gd name="T69" fmla="*/ 111 h 144"/>
                  <a:gd name="T70" fmla="*/ 85 w 114"/>
                  <a:gd name="T71" fmla="*/ 98 h 144"/>
                  <a:gd name="T72" fmla="*/ 79 w 114"/>
                  <a:gd name="T73" fmla="*/ 111 h 144"/>
                  <a:gd name="T74" fmla="*/ 48 w 114"/>
                  <a:gd name="T75" fmla="*/ 111 h 144"/>
                  <a:gd name="T76" fmla="*/ 36 w 114"/>
                  <a:gd name="T77" fmla="*/ 140 h 144"/>
                  <a:gd name="T78" fmla="*/ 24 w 114"/>
                  <a:gd name="T79" fmla="*/ 98 h 144"/>
                  <a:gd name="T80" fmla="*/ 30 w 114"/>
                  <a:gd name="T81" fmla="*/ 54 h 144"/>
                  <a:gd name="T82" fmla="*/ 54 w 114"/>
                  <a:gd name="T83" fmla="*/ 54 h 144"/>
                  <a:gd name="T84" fmla="*/ 85 w 114"/>
                  <a:gd name="T85" fmla="*/ 54 h 144"/>
                  <a:gd name="T86" fmla="*/ 109 w 114"/>
                  <a:gd name="T87" fmla="*/ 42 h 144"/>
                  <a:gd name="T88" fmla="*/ 121 w 114"/>
                  <a:gd name="T89" fmla="*/ 0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4" h="144">
                    <a:moveTo>
                      <a:pt x="114" y="0"/>
                    </a:moveTo>
                    <a:lnTo>
                      <a:pt x="108" y="0"/>
                    </a:lnTo>
                    <a:lnTo>
                      <a:pt x="90" y="12"/>
                    </a:lnTo>
                    <a:lnTo>
                      <a:pt x="48" y="6"/>
                    </a:lnTo>
                    <a:lnTo>
                      <a:pt x="36" y="6"/>
                    </a:lnTo>
                    <a:lnTo>
                      <a:pt x="30" y="18"/>
                    </a:lnTo>
                    <a:lnTo>
                      <a:pt x="24" y="12"/>
                    </a:lnTo>
                    <a:lnTo>
                      <a:pt x="18" y="30"/>
                    </a:lnTo>
                    <a:lnTo>
                      <a:pt x="18" y="48"/>
                    </a:lnTo>
                    <a:lnTo>
                      <a:pt x="6" y="66"/>
                    </a:lnTo>
                    <a:lnTo>
                      <a:pt x="0" y="84"/>
                    </a:lnTo>
                    <a:lnTo>
                      <a:pt x="0" y="102"/>
                    </a:lnTo>
                    <a:lnTo>
                      <a:pt x="12" y="102"/>
                    </a:lnTo>
                    <a:lnTo>
                      <a:pt x="12" y="120"/>
                    </a:lnTo>
                    <a:lnTo>
                      <a:pt x="6" y="132"/>
                    </a:lnTo>
                    <a:lnTo>
                      <a:pt x="12" y="144"/>
                    </a:lnTo>
                    <a:lnTo>
                      <a:pt x="24" y="144"/>
                    </a:lnTo>
                    <a:lnTo>
                      <a:pt x="24" y="120"/>
                    </a:lnTo>
                    <a:lnTo>
                      <a:pt x="24" y="90"/>
                    </a:lnTo>
                    <a:lnTo>
                      <a:pt x="36" y="84"/>
                    </a:lnTo>
                    <a:lnTo>
                      <a:pt x="36" y="96"/>
                    </a:lnTo>
                    <a:lnTo>
                      <a:pt x="36" y="108"/>
                    </a:lnTo>
                    <a:lnTo>
                      <a:pt x="48" y="114"/>
                    </a:lnTo>
                    <a:lnTo>
                      <a:pt x="48" y="126"/>
                    </a:lnTo>
                    <a:lnTo>
                      <a:pt x="54" y="126"/>
                    </a:lnTo>
                    <a:lnTo>
                      <a:pt x="66" y="120"/>
                    </a:lnTo>
                    <a:lnTo>
                      <a:pt x="72" y="114"/>
                    </a:lnTo>
                    <a:lnTo>
                      <a:pt x="60" y="102"/>
                    </a:lnTo>
                    <a:lnTo>
                      <a:pt x="60" y="96"/>
                    </a:lnTo>
                    <a:lnTo>
                      <a:pt x="42" y="66"/>
                    </a:lnTo>
                    <a:lnTo>
                      <a:pt x="54" y="66"/>
                    </a:lnTo>
                    <a:lnTo>
                      <a:pt x="66" y="60"/>
                    </a:lnTo>
                    <a:lnTo>
                      <a:pt x="78" y="48"/>
                    </a:lnTo>
                    <a:lnTo>
                      <a:pt x="78" y="42"/>
                    </a:lnTo>
                    <a:lnTo>
                      <a:pt x="72" y="48"/>
                    </a:lnTo>
                    <a:lnTo>
                      <a:pt x="48" y="48"/>
                    </a:lnTo>
                    <a:lnTo>
                      <a:pt x="36" y="60"/>
                    </a:lnTo>
                    <a:lnTo>
                      <a:pt x="24" y="42"/>
                    </a:lnTo>
                    <a:lnTo>
                      <a:pt x="30" y="24"/>
                    </a:lnTo>
                    <a:lnTo>
                      <a:pt x="54" y="24"/>
                    </a:lnTo>
                    <a:lnTo>
                      <a:pt x="78" y="24"/>
                    </a:lnTo>
                    <a:lnTo>
                      <a:pt x="102" y="18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40"/>
              <p:cNvSpPr>
                <a:spLocks noChangeAspect="1"/>
              </p:cNvSpPr>
              <p:nvPr/>
            </p:nvSpPr>
            <p:spPr bwMode="auto">
              <a:xfrm>
                <a:off x="11401974" y="6935762"/>
                <a:ext cx="407963" cy="155965"/>
              </a:xfrm>
              <a:custGeom>
                <a:avLst/>
                <a:gdLst>
                  <a:gd name="T0" fmla="*/ 163 w 156"/>
                  <a:gd name="T1" fmla="*/ 126 h 53"/>
                  <a:gd name="T2" fmla="*/ 163 w 156"/>
                  <a:gd name="T3" fmla="*/ 126 h 53"/>
                  <a:gd name="T4" fmla="*/ 163 w 156"/>
                  <a:gd name="T5" fmla="*/ 86 h 53"/>
                  <a:gd name="T6" fmla="*/ 151 w 156"/>
                  <a:gd name="T7" fmla="*/ 86 h 53"/>
                  <a:gd name="T8" fmla="*/ 139 w 156"/>
                  <a:gd name="T9" fmla="*/ 86 h 53"/>
                  <a:gd name="T10" fmla="*/ 133 w 156"/>
                  <a:gd name="T11" fmla="*/ 58 h 53"/>
                  <a:gd name="T12" fmla="*/ 115 w 156"/>
                  <a:gd name="T13" fmla="*/ 42 h 53"/>
                  <a:gd name="T14" fmla="*/ 103 w 156"/>
                  <a:gd name="T15" fmla="*/ 29 h 53"/>
                  <a:gd name="T16" fmla="*/ 97 w 156"/>
                  <a:gd name="T17" fmla="*/ 42 h 53"/>
                  <a:gd name="T18" fmla="*/ 60 w 156"/>
                  <a:gd name="T19" fmla="*/ 42 h 53"/>
                  <a:gd name="T20" fmla="*/ 54 w 156"/>
                  <a:gd name="T21" fmla="*/ 29 h 53"/>
                  <a:gd name="T22" fmla="*/ 36 w 156"/>
                  <a:gd name="T23" fmla="*/ 0 h 53"/>
                  <a:gd name="T24" fmla="*/ 12 w 156"/>
                  <a:gd name="T25" fmla="*/ 0 h 53"/>
                  <a:gd name="T26" fmla="*/ 6 w 156"/>
                  <a:gd name="T27" fmla="*/ 29 h 53"/>
                  <a:gd name="T28" fmla="*/ 0 w 156"/>
                  <a:gd name="T29" fmla="*/ 42 h 53"/>
                  <a:gd name="T30" fmla="*/ 18 w 156"/>
                  <a:gd name="T31" fmla="*/ 58 h 53"/>
                  <a:gd name="T32" fmla="*/ 18 w 156"/>
                  <a:gd name="T33" fmla="*/ 58 h 53"/>
                  <a:gd name="T34" fmla="*/ 36 w 156"/>
                  <a:gd name="T35" fmla="*/ 70 h 53"/>
                  <a:gd name="T36" fmla="*/ 54 w 156"/>
                  <a:gd name="T37" fmla="*/ 86 h 53"/>
                  <a:gd name="T38" fmla="*/ 66 w 156"/>
                  <a:gd name="T39" fmla="*/ 97 h 53"/>
                  <a:gd name="T40" fmla="*/ 91 w 156"/>
                  <a:gd name="T41" fmla="*/ 97 h 53"/>
                  <a:gd name="T42" fmla="*/ 115 w 156"/>
                  <a:gd name="T43" fmla="*/ 111 h 53"/>
                  <a:gd name="T44" fmla="*/ 139 w 156"/>
                  <a:gd name="T45" fmla="*/ 111 h 53"/>
                  <a:gd name="T46" fmla="*/ 151 w 156"/>
                  <a:gd name="T47" fmla="*/ 126 h 53"/>
                  <a:gd name="T48" fmla="*/ 163 w 156"/>
                  <a:gd name="T49" fmla="*/ 126 h 5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56" h="53">
                    <a:moveTo>
                      <a:pt x="156" y="53"/>
                    </a:moveTo>
                    <a:lnTo>
                      <a:pt x="156" y="53"/>
                    </a:lnTo>
                    <a:lnTo>
                      <a:pt x="156" y="36"/>
                    </a:lnTo>
                    <a:lnTo>
                      <a:pt x="144" y="36"/>
                    </a:lnTo>
                    <a:lnTo>
                      <a:pt x="132" y="36"/>
                    </a:lnTo>
                    <a:lnTo>
                      <a:pt x="126" y="24"/>
                    </a:lnTo>
                    <a:lnTo>
                      <a:pt x="108" y="18"/>
                    </a:lnTo>
                    <a:lnTo>
                      <a:pt x="96" y="12"/>
                    </a:lnTo>
                    <a:lnTo>
                      <a:pt x="90" y="18"/>
                    </a:lnTo>
                    <a:lnTo>
                      <a:pt x="60" y="18"/>
                    </a:lnTo>
                    <a:lnTo>
                      <a:pt x="54" y="12"/>
                    </a:lnTo>
                    <a:lnTo>
                      <a:pt x="36" y="0"/>
                    </a:lnTo>
                    <a:lnTo>
                      <a:pt x="12" y="0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18" y="24"/>
                    </a:lnTo>
                    <a:lnTo>
                      <a:pt x="36" y="30"/>
                    </a:lnTo>
                    <a:lnTo>
                      <a:pt x="54" y="36"/>
                    </a:lnTo>
                    <a:lnTo>
                      <a:pt x="66" y="41"/>
                    </a:lnTo>
                    <a:lnTo>
                      <a:pt x="84" y="41"/>
                    </a:lnTo>
                    <a:lnTo>
                      <a:pt x="108" y="47"/>
                    </a:lnTo>
                    <a:lnTo>
                      <a:pt x="132" y="47"/>
                    </a:lnTo>
                    <a:lnTo>
                      <a:pt x="144" y="53"/>
                    </a:lnTo>
                    <a:lnTo>
                      <a:pt x="156" y="5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42"/>
              <p:cNvSpPr>
                <a:spLocks noChangeAspect="1"/>
              </p:cNvSpPr>
              <p:nvPr/>
            </p:nvSpPr>
            <p:spPr bwMode="auto">
              <a:xfrm>
                <a:off x="12438771" y="6462672"/>
                <a:ext cx="62364" cy="174160"/>
              </a:xfrm>
              <a:custGeom>
                <a:avLst/>
                <a:gdLst>
                  <a:gd name="T0" fmla="*/ 24 w 24"/>
                  <a:gd name="T1" fmla="*/ 92 h 60"/>
                  <a:gd name="T2" fmla="*/ 12 w 24"/>
                  <a:gd name="T3" fmla="*/ 52 h 60"/>
                  <a:gd name="T4" fmla="*/ 18 w 24"/>
                  <a:gd name="T5" fmla="*/ 39 h 60"/>
                  <a:gd name="T6" fmla="*/ 12 w 24"/>
                  <a:gd name="T7" fmla="*/ 26 h 60"/>
                  <a:gd name="T8" fmla="*/ 6 w 24"/>
                  <a:gd name="T9" fmla="*/ 39 h 60"/>
                  <a:gd name="T10" fmla="*/ 0 w 24"/>
                  <a:gd name="T11" fmla="*/ 65 h 60"/>
                  <a:gd name="T12" fmla="*/ 0 w 24"/>
                  <a:gd name="T13" fmla="*/ 52 h 60"/>
                  <a:gd name="T14" fmla="*/ 6 w 24"/>
                  <a:gd name="T15" fmla="*/ 13 h 60"/>
                  <a:gd name="T16" fmla="*/ 6 w 24"/>
                  <a:gd name="T17" fmla="*/ 0 h 60"/>
                  <a:gd name="T18" fmla="*/ 0 w 24"/>
                  <a:gd name="T19" fmla="*/ 26 h 60"/>
                  <a:gd name="T20" fmla="*/ 0 w 24"/>
                  <a:gd name="T21" fmla="*/ 65 h 60"/>
                  <a:gd name="T22" fmla="*/ 0 w 24"/>
                  <a:gd name="T23" fmla="*/ 92 h 60"/>
                  <a:gd name="T24" fmla="*/ 12 w 24"/>
                  <a:gd name="T25" fmla="*/ 131 h 60"/>
                  <a:gd name="T26" fmla="*/ 6 w 24"/>
                  <a:gd name="T27" fmla="*/ 78 h 60"/>
                  <a:gd name="T28" fmla="*/ 24 w 24"/>
                  <a:gd name="T29" fmla="*/ 92 h 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4" h="60">
                    <a:moveTo>
                      <a:pt x="24" y="42"/>
                    </a:moveTo>
                    <a:lnTo>
                      <a:pt x="12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0" y="42"/>
                    </a:lnTo>
                    <a:lnTo>
                      <a:pt x="12" y="60"/>
                    </a:lnTo>
                    <a:lnTo>
                      <a:pt x="6" y="36"/>
                    </a:lnTo>
                    <a:lnTo>
                      <a:pt x="24" y="4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43"/>
              <p:cNvSpPr>
                <a:spLocks noChangeAspect="1"/>
              </p:cNvSpPr>
              <p:nvPr/>
            </p:nvSpPr>
            <p:spPr bwMode="auto">
              <a:xfrm>
                <a:off x="12454363" y="6759006"/>
                <a:ext cx="127326" cy="54588"/>
              </a:xfrm>
              <a:custGeom>
                <a:avLst/>
                <a:gdLst>
                  <a:gd name="T0" fmla="*/ 55 w 48"/>
                  <a:gd name="T1" fmla="*/ 35 h 18"/>
                  <a:gd name="T2" fmla="*/ 55 w 48"/>
                  <a:gd name="T3" fmla="*/ 55 h 18"/>
                  <a:gd name="T4" fmla="*/ 31 w 48"/>
                  <a:gd name="T5" fmla="*/ 18 h 18"/>
                  <a:gd name="T6" fmla="*/ 12 w 48"/>
                  <a:gd name="T7" fmla="*/ 35 h 18"/>
                  <a:gd name="T8" fmla="*/ 0 w 48"/>
                  <a:gd name="T9" fmla="*/ 18 h 18"/>
                  <a:gd name="T10" fmla="*/ 0 w 48"/>
                  <a:gd name="T11" fmla="*/ 35 h 18"/>
                  <a:gd name="T12" fmla="*/ 0 w 48"/>
                  <a:gd name="T13" fmla="*/ 0 h 18"/>
                  <a:gd name="T14" fmla="*/ 12 w 48"/>
                  <a:gd name="T15" fmla="*/ 0 h 18"/>
                  <a:gd name="T16" fmla="*/ 49 w 48"/>
                  <a:gd name="T17" fmla="*/ 0 h 18"/>
                  <a:gd name="T18" fmla="*/ 55 w 48"/>
                  <a:gd name="T19" fmla="*/ 35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8" h="18">
                    <a:moveTo>
                      <a:pt x="48" y="12"/>
                    </a:moveTo>
                    <a:lnTo>
                      <a:pt x="48" y="18"/>
                    </a:lnTo>
                    <a:lnTo>
                      <a:pt x="24" y="6"/>
                    </a:lnTo>
                    <a:lnTo>
                      <a:pt x="12" y="12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42" y="0"/>
                    </a:lnTo>
                    <a:lnTo>
                      <a:pt x="48" y="1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44"/>
              <p:cNvSpPr>
                <a:spLocks noChangeAspect="1"/>
              </p:cNvSpPr>
              <p:nvPr/>
            </p:nvSpPr>
            <p:spPr bwMode="auto">
              <a:xfrm>
                <a:off x="12061992" y="7073532"/>
                <a:ext cx="140319" cy="33790"/>
              </a:xfrm>
              <a:custGeom>
                <a:avLst/>
                <a:gdLst>
                  <a:gd name="T0" fmla="*/ 54 w 54"/>
                  <a:gd name="T1" fmla="*/ 0 h 12"/>
                  <a:gd name="T2" fmla="*/ 54 w 54"/>
                  <a:gd name="T3" fmla="*/ 0 h 12"/>
                  <a:gd name="T4" fmla="*/ 54 w 54"/>
                  <a:gd name="T5" fmla="*/ 0 h 12"/>
                  <a:gd name="T6" fmla="*/ 48 w 54"/>
                  <a:gd name="T7" fmla="*/ 13 h 12"/>
                  <a:gd name="T8" fmla="*/ 36 w 54"/>
                  <a:gd name="T9" fmla="*/ 13 h 12"/>
                  <a:gd name="T10" fmla="*/ 24 w 54"/>
                  <a:gd name="T11" fmla="*/ 0 h 12"/>
                  <a:gd name="T12" fmla="*/ 6 w 54"/>
                  <a:gd name="T13" fmla="*/ 0 h 12"/>
                  <a:gd name="T14" fmla="*/ 0 w 54"/>
                  <a:gd name="T15" fmla="*/ 13 h 12"/>
                  <a:gd name="T16" fmla="*/ 6 w 54"/>
                  <a:gd name="T17" fmla="*/ 20 h 12"/>
                  <a:gd name="T18" fmla="*/ 24 w 54"/>
                  <a:gd name="T19" fmla="*/ 20 h 12"/>
                  <a:gd name="T20" fmla="*/ 42 w 54"/>
                  <a:gd name="T21" fmla="*/ 13 h 12"/>
                  <a:gd name="T22" fmla="*/ 54 w 54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4" h="12">
                    <a:moveTo>
                      <a:pt x="54" y="0"/>
                    </a:moveTo>
                    <a:lnTo>
                      <a:pt x="54" y="0"/>
                    </a:lnTo>
                    <a:lnTo>
                      <a:pt x="48" y="6"/>
                    </a:lnTo>
                    <a:lnTo>
                      <a:pt x="36" y="6"/>
                    </a:lnTo>
                    <a:lnTo>
                      <a:pt x="24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24" y="12"/>
                    </a:lnTo>
                    <a:lnTo>
                      <a:pt x="42" y="6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45"/>
              <p:cNvSpPr>
                <a:spLocks noChangeAspect="1"/>
              </p:cNvSpPr>
              <p:nvPr/>
            </p:nvSpPr>
            <p:spPr bwMode="auto">
              <a:xfrm>
                <a:off x="11401974" y="6673224"/>
                <a:ext cx="75357" cy="85779"/>
              </a:xfrm>
              <a:custGeom>
                <a:avLst/>
                <a:gdLst>
                  <a:gd name="T0" fmla="*/ 23 w 30"/>
                  <a:gd name="T1" fmla="*/ 47 h 30"/>
                  <a:gd name="T2" fmla="*/ 17 w 30"/>
                  <a:gd name="T3" fmla="*/ 58 h 30"/>
                  <a:gd name="T4" fmla="*/ 12 w 30"/>
                  <a:gd name="T5" fmla="*/ 47 h 30"/>
                  <a:gd name="T6" fmla="*/ 6 w 30"/>
                  <a:gd name="T7" fmla="*/ 23 h 30"/>
                  <a:gd name="T8" fmla="*/ 0 w 30"/>
                  <a:gd name="T9" fmla="*/ 23 h 30"/>
                  <a:gd name="T10" fmla="*/ 6 w 30"/>
                  <a:gd name="T11" fmla="*/ 13 h 30"/>
                  <a:gd name="T12" fmla="*/ 12 w 30"/>
                  <a:gd name="T13" fmla="*/ 0 h 30"/>
                  <a:gd name="T14" fmla="*/ 15 w 30"/>
                  <a:gd name="T15" fmla="*/ 35 h 30"/>
                  <a:gd name="T16" fmla="*/ 23 w 30"/>
                  <a:gd name="T17" fmla="*/ 47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0" h="30">
                    <a:moveTo>
                      <a:pt x="30" y="24"/>
                    </a:moveTo>
                    <a:lnTo>
                      <a:pt x="24" y="30"/>
                    </a:lnTo>
                    <a:lnTo>
                      <a:pt x="12" y="24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18" y="18"/>
                    </a:lnTo>
                    <a:lnTo>
                      <a:pt x="30" y="2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46"/>
              <p:cNvSpPr>
                <a:spLocks noChangeAspect="1"/>
              </p:cNvSpPr>
              <p:nvPr/>
            </p:nvSpPr>
            <p:spPr bwMode="auto">
              <a:xfrm>
                <a:off x="11919074" y="7055336"/>
                <a:ext cx="111734" cy="51987"/>
              </a:xfrm>
              <a:custGeom>
                <a:avLst/>
                <a:gdLst>
                  <a:gd name="T0" fmla="*/ 49 w 42"/>
                  <a:gd name="T1" fmla="*/ 24 h 18"/>
                  <a:gd name="T2" fmla="*/ 43 w 42"/>
                  <a:gd name="T3" fmla="*/ 13 h 18"/>
                  <a:gd name="T4" fmla="*/ 37 w 42"/>
                  <a:gd name="T5" fmla="*/ 13 h 18"/>
                  <a:gd name="T6" fmla="*/ 18 w 42"/>
                  <a:gd name="T7" fmla="*/ 0 h 18"/>
                  <a:gd name="T8" fmla="*/ 31 w 42"/>
                  <a:gd name="T9" fmla="*/ 24 h 18"/>
                  <a:gd name="T10" fmla="*/ 18 w 42"/>
                  <a:gd name="T11" fmla="*/ 24 h 18"/>
                  <a:gd name="T12" fmla="*/ 0 w 42"/>
                  <a:gd name="T13" fmla="*/ 24 h 18"/>
                  <a:gd name="T14" fmla="*/ 0 w 42"/>
                  <a:gd name="T15" fmla="*/ 37 h 18"/>
                  <a:gd name="T16" fmla="*/ 12 w 42"/>
                  <a:gd name="T17" fmla="*/ 37 h 18"/>
                  <a:gd name="T18" fmla="*/ 37 w 42"/>
                  <a:gd name="T19" fmla="*/ 24 h 18"/>
                  <a:gd name="T20" fmla="*/ 43 w 42"/>
                  <a:gd name="T21" fmla="*/ 37 h 18"/>
                  <a:gd name="T22" fmla="*/ 43 w 42"/>
                  <a:gd name="T23" fmla="*/ 24 h 18"/>
                  <a:gd name="T24" fmla="*/ 49 w 42"/>
                  <a:gd name="T25" fmla="*/ 24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18">
                    <a:moveTo>
                      <a:pt x="42" y="12"/>
                    </a:moveTo>
                    <a:lnTo>
                      <a:pt x="36" y="6"/>
                    </a:lnTo>
                    <a:lnTo>
                      <a:pt x="30" y="6"/>
                    </a:lnTo>
                    <a:lnTo>
                      <a:pt x="18" y="0"/>
                    </a:lnTo>
                    <a:lnTo>
                      <a:pt x="24" y="12"/>
                    </a:lnTo>
                    <a:lnTo>
                      <a:pt x="18" y="12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12" y="18"/>
                    </a:lnTo>
                    <a:lnTo>
                      <a:pt x="30" y="12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42" y="1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47"/>
              <p:cNvSpPr>
                <a:spLocks noChangeAspect="1"/>
              </p:cNvSpPr>
              <p:nvPr/>
            </p:nvSpPr>
            <p:spPr bwMode="auto">
              <a:xfrm>
                <a:off x="12012620" y="7143716"/>
                <a:ext cx="77956" cy="33790"/>
              </a:xfrm>
              <a:custGeom>
                <a:avLst/>
                <a:gdLst>
                  <a:gd name="T0" fmla="*/ 30 w 30"/>
                  <a:gd name="T1" fmla="*/ 20 h 12"/>
                  <a:gd name="T2" fmla="*/ 18 w 30"/>
                  <a:gd name="T3" fmla="*/ 20 h 12"/>
                  <a:gd name="T4" fmla="*/ 6 w 30"/>
                  <a:gd name="T5" fmla="*/ 13 h 12"/>
                  <a:gd name="T6" fmla="*/ 0 w 30"/>
                  <a:gd name="T7" fmla="*/ 0 h 12"/>
                  <a:gd name="T8" fmla="*/ 18 w 30"/>
                  <a:gd name="T9" fmla="*/ 0 h 12"/>
                  <a:gd name="T10" fmla="*/ 30 w 30"/>
                  <a:gd name="T11" fmla="*/ 2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" h="12">
                    <a:moveTo>
                      <a:pt x="30" y="12"/>
                    </a:moveTo>
                    <a:lnTo>
                      <a:pt x="18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48"/>
              <p:cNvSpPr>
                <a:spLocks noChangeAspect="1"/>
              </p:cNvSpPr>
              <p:nvPr/>
            </p:nvSpPr>
            <p:spPr bwMode="auto">
              <a:xfrm>
                <a:off x="12360815" y="6759006"/>
                <a:ext cx="62364" cy="54588"/>
              </a:xfrm>
              <a:custGeom>
                <a:avLst/>
                <a:gdLst>
                  <a:gd name="T0" fmla="*/ 24 w 24"/>
                  <a:gd name="T1" fmla="*/ 35 h 18"/>
                  <a:gd name="T2" fmla="*/ 12 w 24"/>
                  <a:gd name="T3" fmla="*/ 55 h 18"/>
                  <a:gd name="T4" fmla="*/ 0 w 24"/>
                  <a:gd name="T5" fmla="*/ 18 h 18"/>
                  <a:gd name="T6" fmla="*/ 6 w 24"/>
                  <a:gd name="T7" fmla="*/ 0 h 18"/>
                  <a:gd name="T8" fmla="*/ 24 w 24"/>
                  <a:gd name="T9" fmla="*/ 35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24" y="12"/>
                    </a:moveTo>
                    <a:lnTo>
                      <a:pt x="12" y="18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49"/>
              <p:cNvSpPr>
                <a:spLocks noChangeAspect="1"/>
              </p:cNvSpPr>
              <p:nvPr/>
            </p:nvSpPr>
            <p:spPr bwMode="auto">
              <a:xfrm>
                <a:off x="11809937" y="7055336"/>
                <a:ext cx="62364" cy="36393"/>
              </a:xfrm>
              <a:custGeom>
                <a:avLst/>
                <a:gdLst>
                  <a:gd name="T0" fmla="*/ 24 w 24"/>
                  <a:gd name="T1" fmla="*/ 18 h 12"/>
                  <a:gd name="T2" fmla="*/ 18 w 24"/>
                  <a:gd name="T3" fmla="*/ 18 h 12"/>
                  <a:gd name="T4" fmla="*/ 0 w 24"/>
                  <a:gd name="T5" fmla="*/ 0 h 12"/>
                  <a:gd name="T6" fmla="*/ 12 w 24"/>
                  <a:gd name="T7" fmla="*/ 35 h 12"/>
                  <a:gd name="T8" fmla="*/ 24 w 24"/>
                  <a:gd name="T9" fmla="*/ 18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12">
                    <a:moveTo>
                      <a:pt x="24" y="6"/>
                    </a:moveTo>
                    <a:lnTo>
                      <a:pt x="18" y="6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4C8F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50"/>
              <p:cNvSpPr>
                <a:spLocks noChangeAspect="1"/>
              </p:cNvSpPr>
              <p:nvPr/>
            </p:nvSpPr>
            <p:spPr bwMode="auto">
              <a:xfrm>
                <a:off x="11019998" y="6496464"/>
                <a:ext cx="46774" cy="51987"/>
              </a:xfrm>
              <a:custGeom>
                <a:avLst/>
                <a:gdLst>
                  <a:gd name="T0" fmla="*/ 24 w 17"/>
                  <a:gd name="T1" fmla="*/ 24 h 18"/>
                  <a:gd name="T2" fmla="*/ 18 w 17"/>
                  <a:gd name="T3" fmla="*/ 37 h 18"/>
                  <a:gd name="T4" fmla="*/ 0 w 17"/>
                  <a:gd name="T5" fmla="*/ 13 h 18"/>
                  <a:gd name="T6" fmla="*/ 6 w 17"/>
                  <a:gd name="T7" fmla="*/ 0 h 18"/>
                  <a:gd name="T8" fmla="*/ 24 w 17"/>
                  <a:gd name="T9" fmla="*/ 24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17" y="12"/>
                    </a:moveTo>
                    <a:lnTo>
                      <a:pt x="11" y="18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51"/>
              <p:cNvSpPr>
                <a:spLocks noChangeAspect="1"/>
              </p:cNvSpPr>
              <p:nvPr/>
            </p:nvSpPr>
            <p:spPr bwMode="auto">
              <a:xfrm>
                <a:off x="11890489" y="7073532"/>
                <a:ext cx="28583" cy="33790"/>
              </a:xfrm>
              <a:custGeom>
                <a:avLst/>
                <a:gdLst>
                  <a:gd name="T0" fmla="*/ 11 w 11"/>
                  <a:gd name="T1" fmla="*/ 0 h 12"/>
                  <a:gd name="T2" fmla="*/ 5 w 11"/>
                  <a:gd name="T3" fmla="*/ 0 h 12"/>
                  <a:gd name="T4" fmla="*/ 0 w 11"/>
                  <a:gd name="T5" fmla="*/ 13 h 12"/>
                  <a:gd name="T6" fmla="*/ 5 w 11"/>
                  <a:gd name="T7" fmla="*/ 20 h 12"/>
                  <a:gd name="T8" fmla="*/ 11 w 11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11" y="0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5" y="1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4C8F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52"/>
              <p:cNvSpPr>
                <a:spLocks noChangeAspect="1"/>
              </p:cNvSpPr>
              <p:nvPr/>
            </p:nvSpPr>
            <p:spPr bwMode="auto">
              <a:xfrm>
                <a:off x="11508513" y="6743406"/>
                <a:ext cx="33781" cy="33790"/>
              </a:xfrm>
              <a:custGeom>
                <a:avLst/>
                <a:gdLst>
                  <a:gd name="T0" fmla="*/ 20 w 12"/>
                  <a:gd name="T1" fmla="*/ 13 h 12"/>
                  <a:gd name="T2" fmla="*/ 13 w 12"/>
                  <a:gd name="T3" fmla="*/ 20 h 12"/>
                  <a:gd name="T4" fmla="*/ 0 w 12"/>
                  <a:gd name="T5" fmla="*/ 20 h 12"/>
                  <a:gd name="T6" fmla="*/ 0 w 12"/>
                  <a:gd name="T7" fmla="*/ 0 h 12"/>
                  <a:gd name="T8" fmla="*/ 20 w 12"/>
                  <a:gd name="T9" fmla="*/ 13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6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53"/>
              <p:cNvSpPr>
                <a:spLocks noChangeAspect="1"/>
              </p:cNvSpPr>
              <p:nvPr/>
            </p:nvSpPr>
            <p:spPr bwMode="auto">
              <a:xfrm>
                <a:off x="12202310" y="6847384"/>
                <a:ext cx="15592" cy="70184"/>
              </a:xfrm>
              <a:custGeom>
                <a:avLst/>
                <a:gdLst>
                  <a:gd name="T0" fmla="*/ 6 w 6"/>
                  <a:gd name="T1" fmla="*/ 42 h 24"/>
                  <a:gd name="T2" fmla="*/ 6 w 6"/>
                  <a:gd name="T3" fmla="*/ 42 h 24"/>
                  <a:gd name="T4" fmla="*/ 6 w 6"/>
                  <a:gd name="T5" fmla="*/ 14 h 24"/>
                  <a:gd name="T6" fmla="*/ 6 w 6"/>
                  <a:gd name="T7" fmla="*/ 0 h 24"/>
                  <a:gd name="T8" fmla="*/ 0 w 6"/>
                  <a:gd name="T9" fmla="*/ 54 h 24"/>
                  <a:gd name="T10" fmla="*/ 6 w 6"/>
                  <a:gd name="T11" fmla="*/ 42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24">
                    <a:moveTo>
                      <a:pt x="6" y="18"/>
                    </a:moveTo>
                    <a:lnTo>
                      <a:pt x="6" y="18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24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12737596" y="6917567"/>
                <a:ext cx="15592" cy="36393"/>
              </a:xfrm>
              <a:prstGeom prst="rect">
                <a:avLst/>
              </a:prstGeom>
              <a:solidFill>
                <a:srgbClr val="4C8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en-US" sz="1800"/>
              </a:p>
            </p:txBody>
          </p:sp>
          <p:sp>
            <p:nvSpPr>
              <p:cNvPr id="37" name="Freeform 55"/>
              <p:cNvSpPr>
                <a:spLocks noChangeAspect="1"/>
              </p:cNvSpPr>
              <p:nvPr/>
            </p:nvSpPr>
            <p:spPr bwMode="auto">
              <a:xfrm>
                <a:off x="11100550" y="6636831"/>
                <a:ext cx="28583" cy="51987"/>
              </a:xfrm>
              <a:custGeom>
                <a:avLst/>
                <a:gdLst>
                  <a:gd name="T0" fmla="*/ 6 w 12"/>
                  <a:gd name="T1" fmla="*/ 37 h 18"/>
                  <a:gd name="T2" fmla="*/ 0 w 12"/>
                  <a:gd name="T3" fmla="*/ 37 h 18"/>
                  <a:gd name="T4" fmla="*/ 0 w 12"/>
                  <a:gd name="T5" fmla="*/ 0 h 18"/>
                  <a:gd name="T6" fmla="*/ 6 w 12"/>
                  <a:gd name="T7" fmla="*/ 37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12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56"/>
              <p:cNvSpPr>
                <a:spLocks noChangeAspect="1"/>
              </p:cNvSpPr>
              <p:nvPr/>
            </p:nvSpPr>
            <p:spPr bwMode="auto">
              <a:xfrm>
                <a:off x="12184119" y="6865580"/>
                <a:ext cx="18189" cy="33790"/>
              </a:xfrm>
              <a:custGeom>
                <a:avLst/>
                <a:gdLst>
                  <a:gd name="T0" fmla="*/ 18 w 6"/>
                  <a:gd name="T1" fmla="*/ 13 h 12"/>
                  <a:gd name="T2" fmla="*/ 18 w 6"/>
                  <a:gd name="T3" fmla="*/ 0 h 12"/>
                  <a:gd name="T4" fmla="*/ 18 w 6"/>
                  <a:gd name="T5" fmla="*/ 0 h 12"/>
                  <a:gd name="T6" fmla="*/ 0 w 6"/>
                  <a:gd name="T7" fmla="*/ 20 h 12"/>
                  <a:gd name="T8" fmla="*/ 18 w 6"/>
                  <a:gd name="T9" fmla="*/ 13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6" y="6"/>
                    </a:moveTo>
                    <a:lnTo>
                      <a:pt x="6" y="0"/>
                    </a:lnTo>
                    <a:lnTo>
                      <a:pt x="0" y="12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57"/>
              <p:cNvSpPr>
                <a:spLocks noChangeAspect="1"/>
              </p:cNvSpPr>
              <p:nvPr/>
            </p:nvSpPr>
            <p:spPr bwMode="auto">
              <a:xfrm>
                <a:off x="12282862" y="6688820"/>
                <a:ext cx="46774" cy="18195"/>
              </a:xfrm>
              <a:custGeom>
                <a:avLst/>
                <a:gdLst>
                  <a:gd name="T0" fmla="*/ 18 w 18"/>
                  <a:gd name="T1" fmla="*/ 18 h 6"/>
                  <a:gd name="T2" fmla="*/ 6 w 18"/>
                  <a:gd name="T3" fmla="*/ 0 h 6"/>
                  <a:gd name="T4" fmla="*/ 0 w 18"/>
                  <a:gd name="T5" fmla="*/ 18 h 6"/>
                  <a:gd name="T6" fmla="*/ 18 w 18"/>
                  <a:gd name="T7" fmla="*/ 18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4C8F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58"/>
              <p:cNvSpPr>
                <a:spLocks noChangeAspect="1"/>
              </p:cNvSpPr>
              <p:nvPr/>
            </p:nvSpPr>
            <p:spPr bwMode="auto">
              <a:xfrm>
                <a:off x="12724605" y="6953959"/>
                <a:ext cx="12993" cy="33790"/>
              </a:xfrm>
              <a:custGeom>
                <a:avLst/>
                <a:gdLst>
                  <a:gd name="T0" fmla="*/ 3 w 6"/>
                  <a:gd name="T1" fmla="*/ 13 h 12"/>
                  <a:gd name="T2" fmla="*/ 0 w 6"/>
                  <a:gd name="T3" fmla="*/ 20 h 12"/>
                  <a:gd name="T4" fmla="*/ 0 w 6"/>
                  <a:gd name="T5" fmla="*/ 0 h 12"/>
                  <a:gd name="T6" fmla="*/ 3 w 6"/>
                  <a:gd name="T7" fmla="*/ 13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6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4C8F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59"/>
              <p:cNvSpPr>
                <a:spLocks noChangeAspect="1"/>
              </p:cNvSpPr>
              <p:nvPr/>
            </p:nvSpPr>
            <p:spPr bwMode="auto">
              <a:xfrm>
                <a:off x="11731983" y="6987753"/>
                <a:ext cx="59765" cy="18195"/>
              </a:xfrm>
              <a:custGeom>
                <a:avLst/>
                <a:gdLst>
                  <a:gd name="T0" fmla="*/ 17 w 24"/>
                  <a:gd name="T1" fmla="*/ 0 h 6"/>
                  <a:gd name="T2" fmla="*/ 6 w 24"/>
                  <a:gd name="T3" fmla="*/ 18 h 6"/>
                  <a:gd name="T4" fmla="*/ 0 w 24"/>
                  <a:gd name="T5" fmla="*/ 18 h 6"/>
                  <a:gd name="T6" fmla="*/ 17 w 24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24" y="0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60"/>
              <p:cNvSpPr>
                <a:spLocks noChangeAspect="1"/>
              </p:cNvSpPr>
              <p:nvPr/>
            </p:nvSpPr>
            <p:spPr bwMode="auto">
              <a:xfrm>
                <a:off x="11809937" y="6304110"/>
                <a:ext cx="33781" cy="51987"/>
              </a:xfrm>
              <a:custGeom>
                <a:avLst/>
                <a:gdLst>
                  <a:gd name="T0" fmla="*/ 13 w 12"/>
                  <a:gd name="T1" fmla="*/ 37 h 18"/>
                  <a:gd name="T2" fmla="*/ 0 w 12"/>
                  <a:gd name="T3" fmla="*/ 13 h 18"/>
                  <a:gd name="T4" fmla="*/ 20 w 12"/>
                  <a:gd name="T5" fmla="*/ 0 h 18"/>
                  <a:gd name="T6" fmla="*/ 20 w 12"/>
                  <a:gd name="T7" fmla="*/ 0 h 18"/>
                  <a:gd name="T8" fmla="*/ 20 w 12"/>
                  <a:gd name="T9" fmla="*/ 24 h 18"/>
                  <a:gd name="T10" fmla="*/ 13 w 12"/>
                  <a:gd name="T11" fmla="*/ 37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6" y="18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12" y="12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4C8F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61"/>
              <p:cNvSpPr>
                <a:spLocks noChangeAspect="1"/>
              </p:cNvSpPr>
              <p:nvPr/>
            </p:nvSpPr>
            <p:spPr bwMode="auto">
              <a:xfrm>
                <a:off x="13841954" y="6179335"/>
                <a:ext cx="2599" cy="18195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0 h 6"/>
                  <a:gd name="T6" fmla="*/ 0 w 1"/>
                  <a:gd name="T7" fmla="*/ 18 h 6"/>
                  <a:gd name="T8" fmla="*/ 0 w 1"/>
                  <a:gd name="T9" fmla="*/ 18 h 6"/>
                  <a:gd name="T10" fmla="*/ 0 w 1"/>
                  <a:gd name="T11" fmla="*/ 18 h 6"/>
                  <a:gd name="T12" fmla="*/ 0 w 1"/>
                  <a:gd name="T13" fmla="*/ 0 h 6"/>
                  <a:gd name="T14" fmla="*/ 0 w 1"/>
                  <a:gd name="T15" fmla="*/ 0 h 6"/>
                  <a:gd name="T16" fmla="*/ 0 w 1"/>
                  <a:gd name="T17" fmla="*/ 0 h 6"/>
                  <a:gd name="T18" fmla="*/ 0 w 1"/>
                  <a:gd name="T19" fmla="*/ 0 h 6"/>
                  <a:gd name="T20" fmla="*/ 0 w 1"/>
                  <a:gd name="T21" fmla="*/ 0 h 6"/>
                  <a:gd name="T22" fmla="*/ 0 w 1"/>
                  <a:gd name="T23" fmla="*/ 0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62"/>
              <p:cNvSpPr>
                <a:spLocks noChangeAspect="1"/>
              </p:cNvSpPr>
              <p:nvPr/>
            </p:nvSpPr>
            <p:spPr bwMode="auto">
              <a:xfrm>
                <a:off x="14062828" y="6267717"/>
                <a:ext cx="2599" cy="18195"/>
              </a:xfrm>
              <a:custGeom>
                <a:avLst/>
                <a:gdLst>
                  <a:gd name="T0" fmla="*/ 0 w 1"/>
                  <a:gd name="T1" fmla="*/ 18 h 6"/>
                  <a:gd name="T2" fmla="*/ 0 w 1"/>
                  <a:gd name="T3" fmla="*/ 18 h 6"/>
                  <a:gd name="T4" fmla="*/ 0 w 1"/>
                  <a:gd name="T5" fmla="*/ 18 h 6"/>
                  <a:gd name="T6" fmla="*/ 0 w 1"/>
                  <a:gd name="T7" fmla="*/ 0 h 6"/>
                  <a:gd name="T8" fmla="*/ 0 w 1"/>
                  <a:gd name="T9" fmla="*/ 18 h 6"/>
                  <a:gd name="T10" fmla="*/ 0 w 1"/>
                  <a:gd name="T11" fmla="*/ 18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63"/>
              <p:cNvSpPr>
                <a:spLocks noChangeAspect="1"/>
              </p:cNvSpPr>
              <p:nvPr/>
            </p:nvSpPr>
            <p:spPr bwMode="auto">
              <a:xfrm>
                <a:off x="12896104" y="6023372"/>
                <a:ext cx="2599" cy="15598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6 h 6"/>
                  <a:gd name="T4" fmla="*/ 0 w 1"/>
                  <a:gd name="T5" fmla="*/ 6 h 6"/>
                  <a:gd name="T6" fmla="*/ 0 w 1"/>
                  <a:gd name="T7" fmla="*/ 0 h 6"/>
                  <a:gd name="T8" fmla="*/ 0 w 1"/>
                  <a:gd name="T9" fmla="*/ 0 h 6"/>
                  <a:gd name="T10" fmla="*/ 0 w 1"/>
                  <a:gd name="T11" fmla="*/ 0 h 6"/>
                  <a:gd name="T12" fmla="*/ 0 w 1"/>
                  <a:gd name="T13" fmla="*/ 6 h 6"/>
                  <a:gd name="T14" fmla="*/ 0 w 1"/>
                  <a:gd name="T15" fmla="*/ 6 h 6"/>
                  <a:gd name="T16" fmla="*/ 0 w 1"/>
                  <a:gd name="T17" fmla="*/ 6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64"/>
              <p:cNvSpPr>
                <a:spLocks noChangeAspect="1"/>
              </p:cNvSpPr>
              <p:nvPr/>
            </p:nvSpPr>
            <p:spPr bwMode="auto">
              <a:xfrm>
                <a:off x="13527537" y="6163739"/>
                <a:ext cx="2599" cy="259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65"/>
              <p:cNvSpPr>
                <a:spLocks noChangeAspect="1"/>
              </p:cNvSpPr>
              <p:nvPr/>
            </p:nvSpPr>
            <p:spPr bwMode="auto">
              <a:xfrm>
                <a:off x="13543129" y="6145544"/>
                <a:ext cx="2599" cy="18195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18 h 6"/>
                  <a:gd name="T6" fmla="*/ 0 w 1"/>
                  <a:gd name="T7" fmla="*/ 0 h 6"/>
                  <a:gd name="T8" fmla="*/ 0 w 1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66"/>
              <p:cNvSpPr>
                <a:spLocks noChangeAspect="1"/>
              </p:cNvSpPr>
              <p:nvPr/>
            </p:nvSpPr>
            <p:spPr bwMode="auto">
              <a:xfrm>
                <a:off x="11604657" y="6179335"/>
                <a:ext cx="439145" cy="353518"/>
              </a:xfrm>
              <a:custGeom>
                <a:avLst/>
                <a:gdLst>
                  <a:gd name="T0" fmla="*/ 138 w 167"/>
                  <a:gd name="T1" fmla="*/ 0 h 120"/>
                  <a:gd name="T2" fmla="*/ 151 w 167"/>
                  <a:gd name="T3" fmla="*/ 29 h 120"/>
                  <a:gd name="T4" fmla="*/ 151 w 167"/>
                  <a:gd name="T5" fmla="*/ 58 h 120"/>
                  <a:gd name="T6" fmla="*/ 157 w 167"/>
                  <a:gd name="T7" fmla="*/ 42 h 120"/>
                  <a:gd name="T8" fmla="*/ 157 w 167"/>
                  <a:gd name="T9" fmla="*/ 58 h 120"/>
                  <a:gd name="T10" fmla="*/ 163 w 167"/>
                  <a:gd name="T11" fmla="*/ 58 h 120"/>
                  <a:gd name="T12" fmla="*/ 181 w 167"/>
                  <a:gd name="T13" fmla="*/ 86 h 120"/>
                  <a:gd name="T14" fmla="*/ 163 w 167"/>
                  <a:gd name="T15" fmla="*/ 100 h 120"/>
                  <a:gd name="T16" fmla="*/ 169 w 167"/>
                  <a:gd name="T17" fmla="*/ 113 h 120"/>
                  <a:gd name="T18" fmla="*/ 157 w 167"/>
                  <a:gd name="T19" fmla="*/ 128 h 120"/>
                  <a:gd name="T20" fmla="*/ 151 w 167"/>
                  <a:gd name="T21" fmla="*/ 128 h 120"/>
                  <a:gd name="T22" fmla="*/ 138 w 167"/>
                  <a:gd name="T23" fmla="*/ 128 h 120"/>
                  <a:gd name="T24" fmla="*/ 115 w 167"/>
                  <a:gd name="T25" fmla="*/ 128 h 120"/>
                  <a:gd name="T26" fmla="*/ 109 w 167"/>
                  <a:gd name="T27" fmla="*/ 160 h 120"/>
                  <a:gd name="T28" fmla="*/ 109 w 167"/>
                  <a:gd name="T29" fmla="*/ 186 h 120"/>
                  <a:gd name="T30" fmla="*/ 103 w 167"/>
                  <a:gd name="T31" fmla="*/ 215 h 120"/>
                  <a:gd name="T32" fmla="*/ 97 w 167"/>
                  <a:gd name="T33" fmla="*/ 258 h 120"/>
                  <a:gd name="T34" fmla="*/ 79 w 167"/>
                  <a:gd name="T35" fmla="*/ 272 h 120"/>
                  <a:gd name="T36" fmla="*/ 55 w 167"/>
                  <a:gd name="T37" fmla="*/ 258 h 120"/>
                  <a:gd name="T38" fmla="*/ 49 w 167"/>
                  <a:gd name="T39" fmla="*/ 272 h 120"/>
                  <a:gd name="T40" fmla="*/ 18 w 167"/>
                  <a:gd name="T41" fmla="*/ 288 h 120"/>
                  <a:gd name="T42" fmla="*/ 6 w 167"/>
                  <a:gd name="T43" fmla="*/ 272 h 120"/>
                  <a:gd name="T44" fmla="*/ 0 w 167"/>
                  <a:gd name="T45" fmla="*/ 232 h 120"/>
                  <a:gd name="T46" fmla="*/ 0 w 167"/>
                  <a:gd name="T47" fmla="*/ 244 h 120"/>
                  <a:gd name="T48" fmla="*/ 12 w 167"/>
                  <a:gd name="T49" fmla="*/ 258 h 120"/>
                  <a:gd name="T50" fmla="*/ 30 w 167"/>
                  <a:gd name="T51" fmla="*/ 272 h 120"/>
                  <a:gd name="T52" fmla="*/ 24 w 167"/>
                  <a:gd name="T53" fmla="*/ 258 h 120"/>
                  <a:gd name="T54" fmla="*/ 30 w 167"/>
                  <a:gd name="T55" fmla="*/ 258 h 120"/>
                  <a:gd name="T56" fmla="*/ 30 w 167"/>
                  <a:gd name="T57" fmla="*/ 232 h 120"/>
                  <a:gd name="T58" fmla="*/ 30 w 167"/>
                  <a:gd name="T59" fmla="*/ 215 h 120"/>
                  <a:gd name="T60" fmla="*/ 30 w 167"/>
                  <a:gd name="T61" fmla="*/ 201 h 120"/>
                  <a:gd name="T62" fmla="*/ 49 w 167"/>
                  <a:gd name="T63" fmla="*/ 201 h 120"/>
                  <a:gd name="T64" fmla="*/ 61 w 167"/>
                  <a:gd name="T65" fmla="*/ 186 h 120"/>
                  <a:gd name="T66" fmla="*/ 73 w 167"/>
                  <a:gd name="T67" fmla="*/ 144 h 120"/>
                  <a:gd name="T68" fmla="*/ 85 w 167"/>
                  <a:gd name="T69" fmla="*/ 113 h 120"/>
                  <a:gd name="T70" fmla="*/ 91 w 167"/>
                  <a:gd name="T71" fmla="*/ 144 h 120"/>
                  <a:gd name="T72" fmla="*/ 97 w 167"/>
                  <a:gd name="T73" fmla="*/ 128 h 120"/>
                  <a:gd name="T74" fmla="*/ 97 w 167"/>
                  <a:gd name="T75" fmla="*/ 100 h 120"/>
                  <a:gd name="T76" fmla="*/ 103 w 167"/>
                  <a:gd name="T77" fmla="*/ 128 h 120"/>
                  <a:gd name="T78" fmla="*/ 103 w 167"/>
                  <a:gd name="T79" fmla="*/ 100 h 120"/>
                  <a:gd name="T80" fmla="*/ 109 w 167"/>
                  <a:gd name="T81" fmla="*/ 100 h 120"/>
                  <a:gd name="T82" fmla="*/ 109 w 167"/>
                  <a:gd name="T83" fmla="*/ 86 h 120"/>
                  <a:gd name="T84" fmla="*/ 109 w 167"/>
                  <a:gd name="T85" fmla="*/ 74 h 120"/>
                  <a:gd name="T86" fmla="*/ 126 w 167"/>
                  <a:gd name="T87" fmla="*/ 0 h 120"/>
                  <a:gd name="T88" fmla="*/ 126 w 167"/>
                  <a:gd name="T89" fmla="*/ 14 h 120"/>
                  <a:gd name="T90" fmla="*/ 138 w 167"/>
                  <a:gd name="T91" fmla="*/ 0 h 12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67" h="120">
                    <a:moveTo>
                      <a:pt x="125" y="0"/>
                    </a:moveTo>
                    <a:lnTo>
                      <a:pt x="137" y="12"/>
                    </a:lnTo>
                    <a:lnTo>
                      <a:pt x="137" y="24"/>
                    </a:lnTo>
                    <a:lnTo>
                      <a:pt x="143" y="18"/>
                    </a:lnTo>
                    <a:lnTo>
                      <a:pt x="143" y="24"/>
                    </a:lnTo>
                    <a:lnTo>
                      <a:pt x="149" y="24"/>
                    </a:lnTo>
                    <a:lnTo>
                      <a:pt x="167" y="36"/>
                    </a:lnTo>
                    <a:lnTo>
                      <a:pt x="149" y="42"/>
                    </a:lnTo>
                    <a:lnTo>
                      <a:pt x="155" y="48"/>
                    </a:lnTo>
                    <a:lnTo>
                      <a:pt x="143" y="54"/>
                    </a:lnTo>
                    <a:lnTo>
                      <a:pt x="137" y="54"/>
                    </a:lnTo>
                    <a:lnTo>
                      <a:pt x="125" y="54"/>
                    </a:lnTo>
                    <a:lnTo>
                      <a:pt x="108" y="54"/>
                    </a:lnTo>
                    <a:lnTo>
                      <a:pt x="102" y="66"/>
                    </a:lnTo>
                    <a:lnTo>
                      <a:pt x="102" y="78"/>
                    </a:lnTo>
                    <a:lnTo>
                      <a:pt x="96" y="90"/>
                    </a:lnTo>
                    <a:lnTo>
                      <a:pt x="90" y="108"/>
                    </a:lnTo>
                    <a:lnTo>
                      <a:pt x="72" y="114"/>
                    </a:lnTo>
                    <a:lnTo>
                      <a:pt x="48" y="108"/>
                    </a:lnTo>
                    <a:lnTo>
                      <a:pt x="42" y="114"/>
                    </a:lnTo>
                    <a:lnTo>
                      <a:pt x="18" y="120"/>
                    </a:lnTo>
                    <a:lnTo>
                      <a:pt x="6" y="114"/>
                    </a:lnTo>
                    <a:lnTo>
                      <a:pt x="0" y="96"/>
                    </a:lnTo>
                    <a:lnTo>
                      <a:pt x="0" y="102"/>
                    </a:lnTo>
                    <a:lnTo>
                      <a:pt x="12" y="108"/>
                    </a:lnTo>
                    <a:lnTo>
                      <a:pt x="30" y="114"/>
                    </a:lnTo>
                    <a:lnTo>
                      <a:pt x="24" y="108"/>
                    </a:lnTo>
                    <a:lnTo>
                      <a:pt x="30" y="108"/>
                    </a:lnTo>
                    <a:lnTo>
                      <a:pt x="30" y="96"/>
                    </a:lnTo>
                    <a:lnTo>
                      <a:pt x="30" y="90"/>
                    </a:lnTo>
                    <a:lnTo>
                      <a:pt x="30" y="84"/>
                    </a:lnTo>
                    <a:lnTo>
                      <a:pt x="42" y="84"/>
                    </a:lnTo>
                    <a:lnTo>
                      <a:pt x="54" y="78"/>
                    </a:lnTo>
                    <a:lnTo>
                      <a:pt x="66" y="60"/>
                    </a:lnTo>
                    <a:lnTo>
                      <a:pt x="78" y="48"/>
                    </a:lnTo>
                    <a:lnTo>
                      <a:pt x="84" y="60"/>
                    </a:lnTo>
                    <a:lnTo>
                      <a:pt x="90" y="54"/>
                    </a:lnTo>
                    <a:lnTo>
                      <a:pt x="90" y="42"/>
                    </a:lnTo>
                    <a:lnTo>
                      <a:pt x="96" y="54"/>
                    </a:lnTo>
                    <a:lnTo>
                      <a:pt x="96" y="42"/>
                    </a:lnTo>
                    <a:lnTo>
                      <a:pt x="102" y="42"/>
                    </a:lnTo>
                    <a:lnTo>
                      <a:pt x="102" y="36"/>
                    </a:lnTo>
                    <a:lnTo>
                      <a:pt x="102" y="30"/>
                    </a:lnTo>
                    <a:lnTo>
                      <a:pt x="119" y="0"/>
                    </a:lnTo>
                    <a:lnTo>
                      <a:pt x="119" y="6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67"/>
              <p:cNvSpPr>
                <a:spLocks noChangeAspect="1"/>
              </p:cNvSpPr>
              <p:nvPr/>
            </p:nvSpPr>
            <p:spPr bwMode="auto">
              <a:xfrm>
                <a:off x="11147322" y="6197531"/>
                <a:ext cx="210121" cy="317127"/>
              </a:xfrm>
              <a:custGeom>
                <a:avLst/>
                <a:gdLst>
                  <a:gd name="T0" fmla="*/ 66 w 78"/>
                  <a:gd name="T1" fmla="*/ 254 h 108"/>
                  <a:gd name="T2" fmla="*/ 48 w 78"/>
                  <a:gd name="T3" fmla="*/ 212 h 108"/>
                  <a:gd name="T4" fmla="*/ 24 w 78"/>
                  <a:gd name="T5" fmla="*/ 183 h 108"/>
                  <a:gd name="T6" fmla="*/ 18 w 78"/>
                  <a:gd name="T7" fmla="*/ 127 h 108"/>
                  <a:gd name="T8" fmla="*/ 12 w 78"/>
                  <a:gd name="T9" fmla="*/ 70 h 108"/>
                  <a:gd name="T10" fmla="*/ 0 w 78"/>
                  <a:gd name="T11" fmla="*/ 14 h 108"/>
                  <a:gd name="T12" fmla="*/ 6 w 78"/>
                  <a:gd name="T13" fmla="*/ 0 h 108"/>
                  <a:gd name="T14" fmla="*/ 18 w 78"/>
                  <a:gd name="T15" fmla="*/ 29 h 108"/>
                  <a:gd name="T16" fmla="*/ 18 w 78"/>
                  <a:gd name="T17" fmla="*/ 42 h 108"/>
                  <a:gd name="T18" fmla="*/ 30 w 78"/>
                  <a:gd name="T19" fmla="*/ 42 h 108"/>
                  <a:gd name="T20" fmla="*/ 36 w 78"/>
                  <a:gd name="T21" fmla="*/ 29 h 108"/>
                  <a:gd name="T22" fmla="*/ 48 w 78"/>
                  <a:gd name="T23" fmla="*/ 42 h 108"/>
                  <a:gd name="T24" fmla="*/ 60 w 78"/>
                  <a:gd name="T25" fmla="*/ 70 h 108"/>
                  <a:gd name="T26" fmla="*/ 60 w 78"/>
                  <a:gd name="T27" fmla="*/ 127 h 108"/>
                  <a:gd name="T28" fmla="*/ 66 w 78"/>
                  <a:gd name="T29" fmla="*/ 167 h 108"/>
                  <a:gd name="T30" fmla="*/ 72 w 78"/>
                  <a:gd name="T31" fmla="*/ 212 h 108"/>
                  <a:gd name="T32" fmla="*/ 78 w 78"/>
                  <a:gd name="T33" fmla="*/ 239 h 108"/>
                  <a:gd name="T34" fmla="*/ 72 w 78"/>
                  <a:gd name="T35" fmla="*/ 239 h 108"/>
                  <a:gd name="T36" fmla="*/ 66 w 78"/>
                  <a:gd name="T37" fmla="*/ 254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connsiteX0" fmla="*/ 8554 w 10000"/>
                  <a:gd name="connsiteY0" fmla="*/ 10000 h 10000"/>
                  <a:gd name="connsiteX1" fmla="*/ 6154 w 10000"/>
                  <a:gd name="connsiteY1" fmla="*/ 8333 h 10000"/>
                  <a:gd name="connsiteX2" fmla="*/ 3077 w 10000"/>
                  <a:gd name="connsiteY2" fmla="*/ 7222 h 10000"/>
                  <a:gd name="connsiteX3" fmla="*/ 2308 w 10000"/>
                  <a:gd name="connsiteY3" fmla="*/ 5000 h 10000"/>
                  <a:gd name="connsiteX4" fmla="*/ 1538 w 10000"/>
                  <a:gd name="connsiteY4" fmla="*/ 2778 h 10000"/>
                  <a:gd name="connsiteX5" fmla="*/ 0 w 10000"/>
                  <a:gd name="connsiteY5" fmla="*/ 556 h 10000"/>
                  <a:gd name="connsiteX6" fmla="*/ 769 w 10000"/>
                  <a:gd name="connsiteY6" fmla="*/ 0 h 10000"/>
                  <a:gd name="connsiteX7" fmla="*/ 2308 w 10000"/>
                  <a:gd name="connsiteY7" fmla="*/ 1111 h 10000"/>
                  <a:gd name="connsiteX8" fmla="*/ 2308 w 10000"/>
                  <a:gd name="connsiteY8" fmla="*/ 1667 h 10000"/>
                  <a:gd name="connsiteX9" fmla="*/ 3846 w 10000"/>
                  <a:gd name="connsiteY9" fmla="*/ 1667 h 10000"/>
                  <a:gd name="connsiteX10" fmla="*/ 4615 w 10000"/>
                  <a:gd name="connsiteY10" fmla="*/ 1111 h 10000"/>
                  <a:gd name="connsiteX11" fmla="*/ 6154 w 10000"/>
                  <a:gd name="connsiteY11" fmla="*/ 1667 h 10000"/>
                  <a:gd name="connsiteX12" fmla="*/ 7692 w 10000"/>
                  <a:gd name="connsiteY12" fmla="*/ 2778 h 10000"/>
                  <a:gd name="connsiteX13" fmla="*/ 7692 w 10000"/>
                  <a:gd name="connsiteY13" fmla="*/ 5000 h 10000"/>
                  <a:gd name="connsiteX14" fmla="*/ 8462 w 10000"/>
                  <a:gd name="connsiteY14" fmla="*/ 6667 h 10000"/>
                  <a:gd name="connsiteX15" fmla="*/ 9231 w 10000"/>
                  <a:gd name="connsiteY15" fmla="*/ 8333 h 10000"/>
                  <a:gd name="connsiteX16" fmla="*/ 10000 w 10000"/>
                  <a:gd name="connsiteY16" fmla="*/ 9444 h 10000"/>
                  <a:gd name="connsiteX17" fmla="*/ 9231 w 10000"/>
                  <a:gd name="connsiteY17" fmla="*/ 9444 h 10000"/>
                  <a:gd name="connsiteX18" fmla="*/ 8554 w 10000"/>
                  <a:gd name="connsiteY18" fmla="*/ 10000 h 10000"/>
                  <a:gd name="connsiteX0" fmla="*/ 8554 w 10367"/>
                  <a:gd name="connsiteY0" fmla="*/ 10000 h 10000"/>
                  <a:gd name="connsiteX1" fmla="*/ 6154 w 10367"/>
                  <a:gd name="connsiteY1" fmla="*/ 8333 h 10000"/>
                  <a:gd name="connsiteX2" fmla="*/ 3077 w 10367"/>
                  <a:gd name="connsiteY2" fmla="*/ 7222 h 10000"/>
                  <a:gd name="connsiteX3" fmla="*/ 2308 w 10367"/>
                  <a:gd name="connsiteY3" fmla="*/ 5000 h 10000"/>
                  <a:gd name="connsiteX4" fmla="*/ 1538 w 10367"/>
                  <a:gd name="connsiteY4" fmla="*/ 2778 h 10000"/>
                  <a:gd name="connsiteX5" fmla="*/ 0 w 10367"/>
                  <a:gd name="connsiteY5" fmla="*/ 556 h 10000"/>
                  <a:gd name="connsiteX6" fmla="*/ 769 w 10367"/>
                  <a:gd name="connsiteY6" fmla="*/ 0 h 10000"/>
                  <a:gd name="connsiteX7" fmla="*/ 2308 w 10367"/>
                  <a:gd name="connsiteY7" fmla="*/ 1111 h 10000"/>
                  <a:gd name="connsiteX8" fmla="*/ 2308 w 10367"/>
                  <a:gd name="connsiteY8" fmla="*/ 1667 h 10000"/>
                  <a:gd name="connsiteX9" fmla="*/ 3846 w 10367"/>
                  <a:gd name="connsiteY9" fmla="*/ 1667 h 10000"/>
                  <a:gd name="connsiteX10" fmla="*/ 4615 w 10367"/>
                  <a:gd name="connsiteY10" fmla="*/ 1111 h 10000"/>
                  <a:gd name="connsiteX11" fmla="*/ 6154 w 10367"/>
                  <a:gd name="connsiteY11" fmla="*/ 1667 h 10000"/>
                  <a:gd name="connsiteX12" fmla="*/ 7692 w 10367"/>
                  <a:gd name="connsiteY12" fmla="*/ 2778 h 10000"/>
                  <a:gd name="connsiteX13" fmla="*/ 7692 w 10367"/>
                  <a:gd name="connsiteY13" fmla="*/ 5000 h 10000"/>
                  <a:gd name="connsiteX14" fmla="*/ 8462 w 10367"/>
                  <a:gd name="connsiteY14" fmla="*/ 6667 h 10000"/>
                  <a:gd name="connsiteX15" fmla="*/ 9231 w 10367"/>
                  <a:gd name="connsiteY15" fmla="*/ 8333 h 10000"/>
                  <a:gd name="connsiteX16" fmla="*/ 10367 w 10367"/>
                  <a:gd name="connsiteY16" fmla="*/ 9568 h 10000"/>
                  <a:gd name="connsiteX17" fmla="*/ 9231 w 10367"/>
                  <a:gd name="connsiteY17" fmla="*/ 9444 h 10000"/>
                  <a:gd name="connsiteX18" fmla="*/ 8554 w 10367"/>
                  <a:gd name="connsiteY18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367" h="10000">
                    <a:moveTo>
                      <a:pt x="8554" y="10000"/>
                    </a:moveTo>
                    <a:lnTo>
                      <a:pt x="6154" y="8333"/>
                    </a:lnTo>
                    <a:lnTo>
                      <a:pt x="3077" y="7222"/>
                    </a:lnTo>
                    <a:lnTo>
                      <a:pt x="2308" y="5000"/>
                    </a:lnTo>
                    <a:lnTo>
                      <a:pt x="1538" y="2778"/>
                    </a:lnTo>
                    <a:lnTo>
                      <a:pt x="0" y="556"/>
                    </a:lnTo>
                    <a:lnTo>
                      <a:pt x="769" y="0"/>
                    </a:lnTo>
                    <a:lnTo>
                      <a:pt x="2308" y="1111"/>
                    </a:lnTo>
                    <a:lnTo>
                      <a:pt x="2308" y="1667"/>
                    </a:lnTo>
                    <a:lnTo>
                      <a:pt x="3846" y="1667"/>
                    </a:lnTo>
                    <a:lnTo>
                      <a:pt x="4615" y="1111"/>
                    </a:lnTo>
                    <a:lnTo>
                      <a:pt x="6154" y="1667"/>
                    </a:lnTo>
                    <a:lnTo>
                      <a:pt x="7692" y="2778"/>
                    </a:lnTo>
                    <a:lnTo>
                      <a:pt x="7692" y="5000"/>
                    </a:lnTo>
                    <a:lnTo>
                      <a:pt x="8462" y="6667"/>
                    </a:lnTo>
                    <a:lnTo>
                      <a:pt x="9231" y="8333"/>
                    </a:lnTo>
                    <a:lnTo>
                      <a:pt x="10367" y="9568"/>
                    </a:lnTo>
                    <a:lnTo>
                      <a:pt x="9231" y="9444"/>
                    </a:lnTo>
                    <a:lnTo>
                      <a:pt x="8554" y="100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68"/>
              <p:cNvSpPr>
                <a:spLocks noChangeAspect="1"/>
              </p:cNvSpPr>
              <p:nvPr/>
            </p:nvSpPr>
            <p:spPr bwMode="auto">
              <a:xfrm>
                <a:off x="14314879" y="6163739"/>
                <a:ext cx="15592" cy="2599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14470789" y="6179335"/>
                <a:ext cx="0" cy="0"/>
              </a:xfrm>
              <a:prstGeom prst="rect">
                <a:avLst/>
              </a:prstGeom>
              <a:solidFill>
                <a:srgbClr val="E1E1E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en-US" sz="1800"/>
              </a:p>
            </p:txBody>
          </p:sp>
          <p:sp>
            <p:nvSpPr>
              <p:cNvPr id="52" name="Rectangle 70"/>
              <p:cNvSpPr>
                <a:spLocks noChangeAspect="1" noChangeArrowheads="1"/>
              </p:cNvSpPr>
              <p:nvPr/>
            </p:nvSpPr>
            <p:spPr bwMode="auto">
              <a:xfrm>
                <a:off x="14296691" y="6267717"/>
                <a:ext cx="0" cy="0"/>
              </a:xfrm>
              <a:prstGeom prst="rect">
                <a:avLst/>
              </a:prstGeom>
              <a:solidFill>
                <a:srgbClr val="E1E1E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en-US" sz="1800"/>
              </a:p>
            </p:txBody>
          </p:sp>
          <p:sp>
            <p:nvSpPr>
              <p:cNvPr id="53" name="Rectangle 71"/>
              <p:cNvSpPr>
                <a:spLocks noChangeAspect="1" noChangeArrowheads="1"/>
              </p:cNvSpPr>
              <p:nvPr/>
            </p:nvSpPr>
            <p:spPr bwMode="auto">
              <a:xfrm>
                <a:off x="14330471" y="6145544"/>
                <a:ext cx="0" cy="0"/>
              </a:xfrm>
              <a:prstGeom prst="rect">
                <a:avLst/>
              </a:prstGeom>
              <a:solidFill>
                <a:srgbClr val="E1E1E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en-US" sz="1800"/>
              </a:p>
            </p:txBody>
          </p:sp>
          <p:sp>
            <p:nvSpPr>
              <p:cNvPr id="54" name="Rectangle 72"/>
              <p:cNvSpPr>
                <a:spLocks noChangeAspect="1" noChangeArrowheads="1"/>
              </p:cNvSpPr>
              <p:nvPr/>
            </p:nvSpPr>
            <p:spPr bwMode="auto">
              <a:xfrm>
                <a:off x="14268106" y="6618637"/>
                <a:ext cx="0" cy="0"/>
              </a:xfrm>
              <a:prstGeom prst="rect">
                <a:avLst/>
              </a:prstGeom>
              <a:solidFill>
                <a:srgbClr val="E1E1E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en-US" sz="1800"/>
              </a:p>
            </p:txBody>
          </p:sp>
          <p:sp>
            <p:nvSpPr>
              <p:cNvPr id="55" name="Oval 73"/>
              <p:cNvSpPr>
                <a:spLocks noChangeAspect="1" noChangeArrowheads="1"/>
              </p:cNvSpPr>
              <p:nvPr/>
            </p:nvSpPr>
            <p:spPr bwMode="auto">
              <a:xfrm>
                <a:off x="12737596" y="6145544"/>
                <a:ext cx="0" cy="18195"/>
              </a:xfrm>
              <a:prstGeom prst="ellipse">
                <a:avLst/>
              </a:prstGeom>
              <a:solidFill>
                <a:srgbClr val="E1E1E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en-US" sz="1800"/>
              </a:p>
            </p:txBody>
          </p:sp>
          <p:sp>
            <p:nvSpPr>
              <p:cNvPr id="56" name="Freeform 74"/>
              <p:cNvSpPr>
                <a:spLocks noChangeAspect="1"/>
              </p:cNvSpPr>
              <p:nvPr/>
            </p:nvSpPr>
            <p:spPr bwMode="auto">
              <a:xfrm>
                <a:off x="12737596" y="6163739"/>
                <a:ext cx="2599" cy="259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Rectangle 75"/>
              <p:cNvSpPr>
                <a:spLocks noChangeAspect="1" noChangeArrowheads="1"/>
              </p:cNvSpPr>
              <p:nvPr/>
            </p:nvSpPr>
            <p:spPr bwMode="auto">
              <a:xfrm>
                <a:off x="12737596" y="6163739"/>
                <a:ext cx="0" cy="0"/>
              </a:xfrm>
              <a:prstGeom prst="rect">
                <a:avLst/>
              </a:prstGeom>
              <a:solidFill>
                <a:srgbClr val="E1E1E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en-US" sz="1800"/>
              </a:p>
            </p:txBody>
          </p:sp>
          <p:sp>
            <p:nvSpPr>
              <p:cNvPr id="58" name="Rectangle 76"/>
              <p:cNvSpPr>
                <a:spLocks noChangeAspect="1" noChangeArrowheads="1"/>
              </p:cNvSpPr>
              <p:nvPr/>
            </p:nvSpPr>
            <p:spPr bwMode="auto">
              <a:xfrm>
                <a:off x="12724605" y="6179335"/>
                <a:ext cx="0" cy="0"/>
              </a:xfrm>
              <a:prstGeom prst="rect">
                <a:avLst/>
              </a:prstGeom>
              <a:solidFill>
                <a:srgbClr val="E1E1E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en-US" sz="1800"/>
              </a:p>
            </p:txBody>
          </p:sp>
          <p:sp>
            <p:nvSpPr>
              <p:cNvPr id="59" name="Rectangle 77"/>
              <p:cNvSpPr>
                <a:spLocks noChangeAspect="1" noChangeArrowheads="1"/>
              </p:cNvSpPr>
              <p:nvPr/>
            </p:nvSpPr>
            <p:spPr bwMode="auto">
              <a:xfrm>
                <a:off x="12724605" y="6179335"/>
                <a:ext cx="0" cy="0"/>
              </a:xfrm>
              <a:prstGeom prst="rect">
                <a:avLst/>
              </a:prstGeom>
              <a:solidFill>
                <a:srgbClr val="E1E1E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en-US" sz="1800"/>
              </a:p>
            </p:txBody>
          </p:sp>
          <p:sp>
            <p:nvSpPr>
              <p:cNvPr id="60" name="Freeform 78"/>
              <p:cNvSpPr>
                <a:spLocks noChangeAspect="1"/>
              </p:cNvSpPr>
              <p:nvPr/>
            </p:nvSpPr>
            <p:spPr bwMode="auto">
              <a:xfrm>
                <a:off x="13036422" y="6743406"/>
                <a:ext cx="441743" cy="470494"/>
              </a:xfrm>
              <a:custGeom>
                <a:avLst/>
                <a:gdLst>
                  <a:gd name="T0" fmla="*/ 182 w 168"/>
                  <a:gd name="T1" fmla="*/ 338 h 161"/>
                  <a:gd name="T2" fmla="*/ 176 w 168"/>
                  <a:gd name="T3" fmla="*/ 352 h 161"/>
                  <a:gd name="T4" fmla="*/ 176 w 168"/>
                  <a:gd name="T5" fmla="*/ 364 h 161"/>
                  <a:gd name="T6" fmla="*/ 170 w 168"/>
                  <a:gd name="T7" fmla="*/ 352 h 161"/>
                  <a:gd name="T8" fmla="*/ 152 w 168"/>
                  <a:gd name="T9" fmla="*/ 352 h 161"/>
                  <a:gd name="T10" fmla="*/ 128 w 168"/>
                  <a:gd name="T11" fmla="*/ 338 h 161"/>
                  <a:gd name="T12" fmla="*/ 109 w 168"/>
                  <a:gd name="T13" fmla="*/ 296 h 161"/>
                  <a:gd name="T14" fmla="*/ 97 w 168"/>
                  <a:gd name="T15" fmla="*/ 272 h 161"/>
                  <a:gd name="T16" fmla="*/ 91 w 168"/>
                  <a:gd name="T17" fmla="*/ 243 h 161"/>
                  <a:gd name="T18" fmla="*/ 67 w 168"/>
                  <a:gd name="T19" fmla="*/ 217 h 161"/>
                  <a:gd name="T20" fmla="*/ 67 w 168"/>
                  <a:gd name="T21" fmla="*/ 232 h 161"/>
                  <a:gd name="T22" fmla="*/ 55 w 168"/>
                  <a:gd name="T23" fmla="*/ 217 h 161"/>
                  <a:gd name="T24" fmla="*/ 55 w 168"/>
                  <a:gd name="T25" fmla="*/ 243 h 161"/>
                  <a:gd name="T26" fmla="*/ 49 w 168"/>
                  <a:gd name="T27" fmla="*/ 243 h 161"/>
                  <a:gd name="T28" fmla="*/ 55 w 168"/>
                  <a:gd name="T29" fmla="*/ 256 h 161"/>
                  <a:gd name="T30" fmla="*/ 24 w 168"/>
                  <a:gd name="T31" fmla="*/ 256 h 161"/>
                  <a:gd name="T32" fmla="*/ 49 w 168"/>
                  <a:gd name="T33" fmla="*/ 272 h 161"/>
                  <a:gd name="T34" fmla="*/ 30 w 168"/>
                  <a:gd name="T35" fmla="*/ 296 h 161"/>
                  <a:gd name="T36" fmla="*/ 18 w 168"/>
                  <a:gd name="T37" fmla="*/ 296 h 161"/>
                  <a:gd name="T38" fmla="*/ 0 w 168"/>
                  <a:gd name="T39" fmla="*/ 296 h 161"/>
                  <a:gd name="T40" fmla="*/ 0 w 168"/>
                  <a:gd name="T41" fmla="*/ 256 h 161"/>
                  <a:gd name="T42" fmla="*/ 0 w 168"/>
                  <a:gd name="T43" fmla="*/ 217 h 161"/>
                  <a:gd name="T44" fmla="*/ 0 w 168"/>
                  <a:gd name="T45" fmla="*/ 191 h 161"/>
                  <a:gd name="T46" fmla="*/ 6 w 168"/>
                  <a:gd name="T47" fmla="*/ 150 h 161"/>
                  <a:gd name="T48" fmla="*/ 6 w 168"/>
                  <a:gd name="T49" fmla="*/ 111 h 161"/>
                  <a:gd name="T50" fmla="*/ 6 w 168"/>
                  <a:gd name="T51" fmla="*/ 39 h 161"/>
                  <a:gd name="T52" fmla="*/ 6 w 168"/>
                  <a:gd name="T53" fmla="*/ 0 h 161"/>
                  <a:gd name="T54" fmla="*/ 24 w 168"/>
                  <a:gd name="T55" fmla="*/ 13 h 161"/>
                  <a:gd name="T56" fmla="*/ 49 w 168"/>
                  <a:gd name="T57" fmla="*/ 27 h 161"/>
                  <a:gd name="T58" fmla="*/ 79 w 168"/>
                  <a:gd name="T59" fmla="*/ 69 h 161"/>
                  <a:gd name="T60" fmla="*/ 97 w 168"/>
                  <a:gd name="T61" fmla="*/ 111 h 161"/>
                  <a:gd name="T62" fmla="*/ 97 w 168"/>
                  <a:gd name="T63" fmla="*/ 134 h 161"/>
                  <a:gd name="T64" fmla="*/ 115 w 168"/>
                  <a:gd name="T65" fmla="*/ 150 h 161"/>
                  <a:gd name="T66" fmla="*/ 128 w 168"/>
                  <a:gd name="T67" fmla="*/ 163 h 161"/>
                  <a:gd name="T68" fmla="*/ 128 w 168"/>
                  <a:gd name="T69" fmla="*/ 191 h 161"/>
                  <a:gd name="T70" fmla="*/ 115 w 168"/>
                  <a:gd name="T71" fmla="*/ 191 h 161"/>
                  <a:gd name="T72" fmla="*/ 121 w 168"/>
                  <a:gd name="T73" fmla="*/ 232 h 161"/>
                  <a:gd name="T74" fmla="*/ 140 w 168"/>
                  <a:gd name="T75" fmla="*/ 256 h 161"/>
                  <a:gd name="T76" fmla="*/ 146 w 168"/>
                  <a:gd name="T77" fmla="*/ 296 h 161"/>
                  <a:gd name="T78" fmla="*/ 158 w 168"/>
                  <a:gd name="T79" fmla="*/ 296 h 161"/>
                  <a:gd name="T80" fmla="*/ 158 w 168"/>
                  <a:gd name="T81" fmla="*/ 309 h 161"/>
                  <a:gd name="T82" fmla="*/ 170 w 168"/>
                  <a:gd name="T83" fmla="*/ 324 h 161"/>
                  <a:gd name="T84" fmla="*/ 164 w 168"/>
                  <a:gd name="T85" fmla="*/ 324 h 161"/>
                  <a:gd name="T86" fmla="*/ 182 w 168"/>
                  <a:gd name="T87" fmla="*/ 338 h 16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68" h="161">
                    <a:moveTo>
                      <a:pt x="168" y="149"/>
                    </a:moveTo>
                    <a:lnTo>
                      <a:pt x="162" y="155"/>
                    </a:lnTo>
                    <a:lnTo>
                      <a:pt x="162" y="161"/>
                    </a:lnTo>
                    <a:lnTo>
                      <a:pt x="156" y="155"/>
                    </a:lnTo>
                    <a:lnTo>
                      <a:pt x="138" y="155"/>
                    </a:lnTo>
                    <a:lnTo>
                      <a:pt x="120" y="149"/>
                    </a:lnTo>
                    <a:lnTo>
                      <a:pt x="102" y="131"/>
                    </a:lnTo>
                    <a:lnTo>
                      <a:pt x="90" y="119"/>
                    </a:lnTo>
                    <a:lnTo>
                      <a:pt x="84" y="107"/>
                    </a:lnTo>
                    <a:lnTo>
                      <a:pt x="60" y="96"/>
                    </a:lnTo>
                    <a:lnTo>
                      <a:pt x="60" y="102"/>
                    </a:lnTo>
                    <a:lnTo>
                      <a:pt x="48" y="96"/>
                    </a:lnTo>
                    <a:lnTo>
                      <a:pt x="48" y="107"/>
                    </a:lnTo>
                    <a:lnTo>
                      <a:pt x="42" y="107"/>
                    </a:lnTo>
                    <a:lnTo>
                      <a:pt x="48" y="113"/>
                    </a:lnTo>
                    <a:lnTo>
                      <a:pt x="24" y="113"/>
                    </a:lnTo>
                    <a:lnTo>
                      <a:pt x="42" y="119"/>
                    </a:lnTo>
                    <a:lnTo>
                      <a:pt x="30" y="131"/>
                    </a:lnTo>
                    <a:lnTo>
                      <a:pt x="18" y="131"/>
                    </a:lnTo>
                    <a:lnTo>
                      <a:pt x="0" y="131"/>
                    </a:lnTo>
                    <a:lnTo>
                      <a:pt x="0" y="113"/>
                    </a:lnTo>
                    <a:lnTo>
                      <a:pt x="0" y="96"/>
                    </a:lnTo>
                    <a:lnTo>
                      <a:pt x="0" y="84"/>
                    </a:lnTo>
                    <a:lnTo>
                      <a:pt x="6" y="66"/>
                    </a:lnTo>
                    <a:lnTo>
                      <a:pt x="6" y="48"/>
                    </a:lnTo>
                    <a:lnTo>
                      <a:pt x="6" y="18"/>
                    </a:lnTo>
                    <a:lnTo>
                      <a:pt x="6" y="0"/>
                    </a:lnTo>
                    <a:lnTo>
                      <a:pt x="24" y="6"/>
                    </a:lnTo>
                    <a:lnTo>
                      <a:pt x="42" y="12"/>
                    </a:lnTo>
                    <a:lnTo>
                      <a:pt x="72" y="30"/>
                    </a:lnTo>
                    <a:lnTo>
                      <a:pt x="90" y="48"/>
                    </a:lnTo>
                    <a:lnTo>
                      <a:pt x="90" y="60"/>
                    </a:lnTo>
                    <a:lnTo>
                      <a:pt x="108" y="66"/>
                    </a:lnTo>
                    <a:lnTo>
                      <a:pt x="120" y="72"/>
                    </a:lnTo>
                    <a:lnTo>
                      <a:pt x="120" y="84"/>
                    </a:lnTo>
                    <a:lnTo>
                      <a:pt x="108" y="84"/>
                    </a:lnTo>
                    <a:lnTo>
                      <a:pt x="114" y="102"/>
                    </a:lnTo>
                    <a:lnTo>
                      <a:pt x="126" y="113"/>
                    </a:lnTo>
                    <a:lnTo>
                      <a:pt x="132" y="131"/>
                    </a:lnTo>
                    <a:lnTo>
                      <a:pt x="144" y="131"/>
                    </a:lnTo>
                    <a:lnTo>
                      <a:pt x="144" y="137"/>
                    </a:lnTo>
                    <a:lnTo>
                      <a:pt x="156" y="143"/>
                    </a:lnTo>
                    <a:lnTo>
                      <a:pt x="150" y="143"/>
                    </a:lnTo>
                    <a:lnTo>
                      <a:pt x="168" y="149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79"/>
              <p:cNvSpPr>
                <a:spLocks noChangeAspect="1"/>
              </p:cNvSpPr>
              <p:nvPr/>
            </p:nvSpPr>
            <p:spPr bwMode="auto">
              <a:xfrm>
                <a:off x="13384621" y="6829189"/>
                <a:ext cx="189690" cy="124771"/>
              </a:xfrm>
              <a:custGeom>
                <a:avLst/>
                <a:gdLst>
                  <a:gd name="T0" fmla="*/ 79 w 72"/>
                  <a:gd name="T1" fmla="*/ 15 h 42"/>
                  <a:gd name="T2" fmla="*/ 79 w 72"/>
                  <a:gd name="T3" fmla="*/ 46 h 42"/>
                  <a:gd name="T4" fmla="*/ 73 w 72"/>
                  <a:gd name="T5" fmla="*/ 46 h 42"/>
                  <a:gd name="T6" fmla="*/ 73 w 72"/>
                  <a:gd name="T7" fmla="*/ 75 h 42"/>
                  <a:gd name="T8" fmla="*/ 61 w 72"/>
                  <a:gd name="T9" fmla="*/ 75 h 42"/>
                  <a:gd name="T10" fmla="*/ 30 w 72"/>
                  <a:gd name="T11" fmla="*/ 107 h 42"/>
                  <a:gd name="T12" fmla="*/ 18 w 72"/>
                  <a:gd name="T13" fmla="*/ 107 h 42"/>
                  <a:gd name="T14" fmla="*/ 6 w 72"/>
                  <a:gd name="T15" fmla="*/ 93 h 42"/>
                  <a:gd name="T16" fmla="*/ 0 w 72"/>
                  <a:gd name="T17" fmla="*/ 75 h 42"/>
                  <a:gd name="T18" fmla="*/ 24 w 72"/>
                  <a:gd name="T19" fmla="*/ 75 h 42"/>
                  <a:gd name="T20" fmla="*/ 30 w 72"/>
                  <a:gd name="T21" fmla="*/ 46 h 42"/>
                  <a:gd name="T22" fmla="*/ 30 w 72"/>
                  <a:gd name="T23" fmla="*/ 61 h 42"/>
                  <a:gd name="T24" fmla="*/ 49 w 72"/>
                  <a:gd name="T25" fmla="*/ 75 h 42"/>
                  <a:gd name="T26" fmla="*/ 67 w 72"/>
                  <a:gd name="T27" fmla="*/ 46 h 42"/>
                  <a:gd name="T28" fmla="*/ 67 w 72"/>
                  <a:gd name="T29" fmla="*/ 15 h 42"/>
                  <a:gd name="T30" fmla="*/ 73 w 72"/>
                  <a:gd name="T31" fmla="*/ 0 h 42"/>
                  <a:gd name="T32" fmla="*/ 79 w 72"/>
                  <a:gd name="T33" fmla="*/ 15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2" h="42">
                    <a:moveTo>
                      <a:pt x="72" y="6"/>
                    </a:moveTo>
                    <a:lnTo>
                      <a:pt x="72" y="18"/>
                    </a:lnTo>
                    <a:lnTo>
                      <a:pt x="66" y="18"/>
                    </a:lnTo>
                    <a:lnTo>
                      <a:pt x="66" y="30"/>
                    </a:lnTo>
                    <a:lnTo>
                      <a:pt x="54" y="30"/>
                    </a:lnTo>
                    <a:lnTo>
                      <a:pt x="30" y="42"/>
                    </a:lnTo>
                    <a:lnTo>
                      <a:pt x="18" y="42"/>
                    </a:lnTo>
                    <a:lnTo>
                      <a:pt x="6" y="36"/>
                    </a:lnTo>
                    <a:lnTo>
                      <a:pt x="0" y="30"/>
                    </a:lnTo>
                    <a:lnTo>
                      <a:pt x="24" y="30"/>
                    </a:lnTo>
                    <a:lnTo>
                      <a:pt x="30" y="18"/>
                    </a:lnTo>
                    <a:lnTo>
                      <a:pt x="30" y="24"/>
                    </a:lnTo>
                    <a:lnTo>
                      <a:pt x="42" y="30"/>
                    </a:lnTo>
                    <a:lnTo>
                      <a:pt x="60" y="18"/>
                    </a:lnTo>
                    <a:lnTo>
                      <a:pt x="60" y="6"/>
                    </a:lnTo>
                    <a:lnTo>
                      <a:pt x="66" y="0"/>
                    </a:lnTo>
                    <a:lnTo>
                      <a:pt x="72" y="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80"/>
              <p:cNvSpPr>
                <a:spLocks noChangeAspect="1"/>
              </p:cNvSpPr>
              <p:nvPr/>
            </p:nvSpPr>
            <p:spPr bwMode="auto">
              <a:xfrm>
                <a:off x="13683448" y="6899373"/>
                <a:ext cx="46774" cy="88378"/>
              </a:xfrm>
              <a:custGeom>
                <a:avLst/>
                <a:gdLst>
                  <a:gd name="T0" fmla="*/ 18 w 18"/>
                  <a:gd name="T1" fmla="*/ 74 h 30"/>
                  <a:gd name="T2" fmla="*/ 12 w 18"/>
                  <a:gd name="T3" fmla="*/ 74 h 30"/>
                  <a:gd name="T4" fmla="*/ 6 w 18"/>
                  <a:gd name="T5" fmla="*/ 42 h 30"/>
                  <a:gd name="T6" fmla="*/ 0 w 18"/>
                  <a:gd name="T7" fmla="*/ 0 h 30"/>
                  <a:gd name="T8" fmla="*/ 12 w 18"/>
                  <a:gd name="T9" fmla="*/ 29 h 30"/>
                  <a:gd name="T10" fmla="*/ 18 w 18"/>
                  <a:gd name="T11" fmla="*/ 74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30">
                    <a:moveTo>
                      <a:pt x="18" y="30"/>
                    </a:moveTo>
                    <a:lnTo>
                      <a:pt x="12" y="30"/>
                    </a:lnTo>
                    <a:lnTo>
                      <a:pt x="6" y="18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18" y="3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81"/>
              <p:cNvSpPr>
                <a:spLocks noChangeAspect="1"/>
              </p:cNvSpPr>
              <p:nvPr/>
            </p:nvSpPr>
            <p:spPr bwMode="auto">
              <a:xfrm>
                <a:off x="13509349" y="6743406"/>
                <a:ext cx="109135" cy="122173"/>
              </a:xfrm>
              <a:custGeom>
                <a:avLst/>
                <a:gdLst>
                  <a:gd name="T0" fmla="*/ 48 w 41"/>
                  <a:gd name="T1" fmla="*/ 79 h 42"/>
                  <a:gd name="T2" fmla="*/ 42 w 41"/>
                  <a:gd name="T3" fmla="*/ 93 h 42"/>
                  <a:gd name="T4" fmla="*/ 31 w 41"/>
                  <a:gd name="T5" fmla="*/ 39 h 42"/>
                  <a:gd name="T6" fmla="*/ 12 w 41"/>
                  <a:gd name="T7" fmla="*/ 27 h 42"/>
                  <a:gd name="T8" fmla="*/ 0 w 41"/>
                  <a:gd name="T9" fmla="*/ 0 h 42"/>
                  <a:gd name="T10" fmla="*/ 0 w 41"/>
                  <a:gd name="T11" fmla="*/ 0 h 42"/>
                  <a:gd name="T12" fmla="*/ 18 w 41"/>
                  <a:gd name="T13" fmla="*/ 27 h 42"/>
                  <a:gd name="T14" fmla="*/ 37 w 41"/>
                  <a:gd name="T15" fmla="*/ 54 h 42"/>
                  <a:gd name="T16" fmla="*/ 48 w 41"/>
                  <a:gd name="T17" fmla="*/ 79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1" h="42">
                    <a:moveTo>
                      <a:pt x="41" y="36"/>
                    </a:moveTo>
                    <a:lnTo>
                      <a:pt x="35" y="42"/>
                    </a:lnTo>
                    <a:lnTo>
                      <a:pt x="24" y="18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18" y="12"/>
                    </a:lnTo>
                    <a:lnTo>
                      <a:pt x="30" y="24"/>
                    </a:lnTo>
                    <a:lnTo>
                      <a:pt x="41" y="36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82"/>
              <p:cNvSpPr>
                <a:spLocks noChangeAspect="1"/>
              </p:cNvSpPr>
              <p:nvPr/>
            </p:nvSpPr>
            <p:spPr bwMode="auto">
              <a:xfrm>
                <a:off x="13496355" y="7161913"/>
                <a:ext cx="12993" cy="15598"/>
              </a:xfrm>
              <a:custGeom>
                <a:avLst/>
                <a:gdLst>
                  <a:gd name="T0" fmla="*/ 3 w 6"/>
                  <a:gd name="T1" fmla="*/ 0 h 6"/>
                  <a:gd name="T2" fmla="*/ 0 w 6"/>
                  <a:gd name="T3" fmla="*/ 6 h 6"/>
                  <a:gd name="T4" fmla="*/ 0 w 6"/>
                  <a:gd name="T5" fmla="*/ 0 h 6"/>
                  <a:gd name="T6" fmla="*/ 3 w 6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83"/>
              <p:cNvSpPr>
                <a:spLocks noChangeAspect="1"/>
              </p:cNvSpPr>
              <p:nvPr/>
            </p:nvSpPr>
            <p:spPr bwMode="auto">
              <a:xfrm>
                <a:off x="13213120" y="5690649"/>
                <a:ext cx="2599" cy="18195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18 h 6"/>
                  <a:gd name="T4" fmla="*/ 0 w 1"/>
                  <a:gd name="T5" fmla="*/ 18 h 6"/>
                  <a:gd name="T6" fmla="*/ 0 w 1"/>
                  <a:gd name="T7" fmla="*/ 18 h 6"/>
                  <a:gd name="T8" fmla="*/ 0 w 1"/>
                  <a:gd name="T9" fmla="*/ 18 h 6"/>
                  <a:gd name="T10" fmla="*/ 0 w 1"/>
                  <a:gd name="T11" fmla="*/ 18 h 6"/>
                  <a:gd name="T12" fmla="*/ 0 w 1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84"/>
              <p:cNvSpPr>
                <a:spLocks noChangeAspect="1"/>
              </p:cNvSpPr>
              <p:nvPr/>
            </p:nvSpPr>
            <p:spPr bwMode="auto">
              <a:xfrm>
                <a:off x="13213120" y="5708845"/>
                <a:ext cx="2599" cy="18195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0 h 6"/>
                  <a:gd name="T6" fmla="*/ 0 w 1"/>
                  <a:gd name="T7" fmla="*/ 18 h 6"/>
                  <a:gd name="T8" fmla="*/ 0 w 1"/>
                  <a:gd name="T9" fmla="*/ 0 h 6"/>
                  <a:gd name="T10" fmla="*/ 0 w 1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85"/>
              <p:cNvSpPr>
                <a:spLocks noChangeAspect="1"/>
              </p:cNvSpPr>
              <p:nvPr/>
            </p:nvSpPr>
            <p:spPr bwMode="auto">
              <a:xfrm>
                <a:off x="13194931" y="5760832"/>
                <a:ext cx="2599" cy="259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86"/>
              <p:cNvSpPr>
                <a:spLocks noChangeAspect="1"/>
              </p:cNvSpPr>
              <p:nvPr/>
            </p:nvSpPr>
            <p:spPr bwMode="auto">
              <a:xfrm>
                <a:off x="13179342" y="5532085"/>
                <a:ext cx="2599" cy="5199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Rectangle 87"/>
              <p:cNvSpPr>
                <a:spLocks noChangeAspect="1" noChangeArrowheads="1"/>
              </p:cNvSpPr>
              <p:nvPr/>
            </p:nvSpPr>
            <p:spPr bwMode="auto">
              <a:xfrm>
                <a:off x="13161151" y="5498292"/>
                <a:ext cx="0" cy="0"/>
              </a:xfrm>
              <a:prstGeom prst="rect">
                <a:avLst/>
              </a:prstGeom>
              <a:solidFill>
                <a:srgbClr val="E1E1E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en-US" sz="1800"/>
              </a:p>
            </p:txBody>
          </p:sp>
          <p:sp>
            <p:nvSpPr>
              <p:cNvPr id="70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13194931" y="5638660"/>
                <a:ext cx="0" cy="0"/>
              </a:xfrm>
              <a:prstGeom prst="rect">
                <a:avLst/>
              </a:prstGeom>
              <a:solidFill>
                <a:srgbClr val="E1E1E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en-US" sz="1800"/>
              </a:p>
            </p:txBody>
          </p:sp>
          <p:sp>
            <p:nvSpPr>
              <p:cNvPr id="71" name="Freeform 89"/>
              <p:cNvSpPr>
                <a:spLocks noChangeAspect="1"/>
              </p:cNvSpPr>
              <p:nvPr/>
            </p:nvSpPr>
            <p:spPr bwMode="auto">
              <a:xfrm>
                <a:off x="10500299" y="5043395"/>
                <a:ext cx="220870" cy="332725"/>
              </a:xfrm>
              <a:custGeom>
                <a:avLst/>
                <a:gdLst>
                  <a:gd name="T0" fmla="*/ 30 w 84"/>
                  <a:gd name="T1" fmla="*/ 217 h 114"/>
                  <a:gd name="T2" fmla="*/ 30 w 84"/>
                  <a:gd name="T3" fmla="*/ 217 h 114"/>
                  <a:gd name="T4" fmla="*/ 24 w 84"/>
                  <a:gd name="T5" fmla="*/ 203 h 114"/>
                  <a:gd name="T6" fmla="*/ 24 w 84"/>
                  <a:gd name="T7" fmla="*/ 203 h 114"/>
                  <a:gd name="T8" fmla="*/ 18 w 84"/>
                  <a:gd name="T9" fmla="*/ 176 h 114"/>
                  <a:gd name="T10" fmla="*/ 12 w 84"/>
                  <a:gd name="T11" fmla="*/ 134 h 114"/>
                  <a:gd name="T12" fmla="*/ 12 w 84"/>
                  <a:gd name="T13" fmla="*/ 107 h 114"/>
                  <a:gd name="T14" fmla="*/ 0 w 84"/>
                  <a:gd name="T15" fmla="*/ 81 h 114"/>
                  <a:gd name="T16" fmla="*/ 6 w 84"/>
                  <a:gd name="T17" fmla="*/ 68 h 114"/>
                  <a:gd name="T18" fmla="*/ 12 w 84"/>
                  <a:gd name="T19" fmla="*/ 54 h 114"/>
                  <a:gd name="T20" fmla="*/ 0 w 84"/>
                  <a:gd name="T21" fmla="*/ 27 h 114"/>
                  <a:gd name="T22" fmla="*/ 0 w 84"/>
                  <a:gd name="T23" fmla="*/ 0 h 114"/>
                  <a:gd name="T24" fmla="*/ 6 w 84"/>
                  <a:gd name="T25" fmla="*/ 13 h 114"/>
                  <a:gd name="T26" fmla="*/ 12 w 84"/>
                  <a:gd name="T27" fmla="*/ 27 h 114"/>
                  <a:gd name="T28" fmla="*/ 18 w 84"/>
                  <a:gd name="T29" fmla="*/ 13 h 114"/>
                  <a:gd name="T30" fmla="*/ 24 w 84"/>
                  <a:gd name="T31" fmla="*/ 54 h 114"/>
                  <a:gd name="T32" fmla="*/ 49 w 84"/>
                  <a:gd name="T33" fmla="*/ 54 h 114"/>
                  <a:gd name="T34" fmla="*/ 73 w 84"/>
                  <a:gd name="T35" fmla="*/ 54 h 114"/>
                  <a:gd name="T36" fmla="*/ 79 w 84"/>
                  <a:gd name="T37" fmla="*/ 68 h 114"/>
                  <a:gd name="T38" fmla="*/ 79 w 84"/>
                  <a:gd name="T39" fmla="*/ 94 h 114"/>
                  <a:gd name="T40" fmla="*/ 61 w 84"/>
                  <a:gd name="T41" fmla="*/ 107 h 114"/>
                  <a:gd name="T42" fmla="*/ 67 w 84"/>
                  <a:gd name="T43" fmla="*/ 147 h 114"/>
                  <a:gd name="T44" fmla="*/ 73 w 84"/>
                  <a:gd name="T45" fmla="*/ 163 h 114"/>
                  <a:gd name="T46" fmla="*/ 79 w 84"/>
                  <a:gd name="T47" fmla="*/ 120 h 114"/>
                  <a:gd name="T48" fmla="*/ 85 w 84"/>
                  <a:gd name="T49" fmla="*/ 163 h 114"/>
                  <a:gd name="T50" fmla="*/ 91 w 84"/>
                  <a:gd name="T51" fmla="*/ 203 h 114"/>
                  <a:gd name="T52" fmla="*/ 91 w 84"/>
                  <a:gd name="T53" fmla="*/ 230 h 114"/>
                  <a:gd name="T54" fmla="*/ 85 w 84"/>
                  <a:gd name="T55" fmla="*/ 244 h 114"/>
                  <a:gd name="T56" fmla="*/ 91 w 84"/>
                  <a:gd name="T57" fmla="*/ 257 h 114"/>
                  <a:gd name="T58" fmla="*/ 79 w 84"/>
                  <a:gd name="T59" fmla="*/ 217 h 114"/>
                  <a:gd name="T60" fmla="*/ 67 w 84"/>
                  <a:gd name="T61" fmla="*/ 163 h 114"/>
                  <a:gd name="T62" fmla="*/ 61 w 84"/>
                  <a:gd name="T63" fmla="*/ 163 h 114"/>
                  <a:gd name="T64" fmla="*/ 55 w 84"/>
                  <a:gd name="T65" fmla="*/ 134 h 114"/>
                  <a:gd name="T66" fmla="*/ 30 w 84"/>
                  <a:gd name="T67" fmla="*/ 107 h 114"/>
                  <a:gd name="T68" fmla="*/ 24 w 84"/>
                  <a:gd name="T69" fmla="*/ 120 h 114"/>
                  <a:gd name="T70" fmla="*/ 49 w 84"/>
                  <a:gd name="T71" fmla="*/ 134 h 114"/>
                  <a:gd name="T72" fmla="*/ 55 w 84"/>
                  <a:gd name="T73" fmla="*/ 163 h 114"/>
                  <a:gd name="T74" fmla="*/ 55 w 84"/>
                  <a:gd name="T75" fmla="*/ 176 h 114"/>
                  <a:gd name="T76" fmla="*/ 49 w 84"/>
                  <a:gd name="T77" fmla="*/ 217 h 114"/>
                  <a:gd name="T78" fmla="*/ 49 w 84"/>
                  <a:gd name="T79" fmla="*/ 203 h 114"/>
                  <a:gd name="T80" fmla="*/ 36 w 84"/>
                  <a:gd name="T81" fmla="*/ 203 h 114"/>
                  <a:gd name="T82" fmla="*/ 36 w 84"/>
                  <a:gd name="T83" fmla="*/ 217 h 114"/>
                  <a:gd name="T84" fmla="*/ 30 w 84"/>
                  <a:gd name="T85" fmla="*/ 217 h 11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4" h="114">
                    <a:moveTo>
                      <a:pt x="30" y="96"/>
                    </a:moveTo>
                    <a:lnTo>
                      <a:pt x="30" y="96"/>
                    </a:lnTo>
                    <a:lnTo>
                      <a:pt x="24" y="90"/>
                    </a:lnTo>
                    <a:lnTo>
                      <a:pt x="18" y="78"/>
                    </a:lnTo>
                    <a:lnTo>
                      <a:pt x="12" y="60"/>
                    </a:lnTo>
                    <a:lnTo>
                      <a:pt x="12" y="48"/>
                    </a:lnTo>
                    <a:lnTo>
                      <a:pt x="0" y="36"/>
                    </a:lnTo>
                    <a:lnTo>
                      <a:pt x="6" y="30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24" y="24"/>
                    </a:lnTo>
                    <a:lnTo>
                      <a:pt x="42" y="24"/>
                    </a:lnTo>
                    <a:lnTo>
                      <a:pt x="66" y="24"/>
                    </a:lnTo>
                    <a:lnTo>
                      <a:pt x="72" y="30"/>
                    </a:lnTo>
                    <a:lnTo>
                      <a:pt x="72" y="42"/>
                    </a:lnTo>
                    <a:lnTo>
                      <a:pt x="54" y="48"/>
                    </a:lnTo>
                    <a:lnTo>
                      <a:pt x="60" y="66"/>
                    </a:lnTo>
                    <a:lnTo>
                      <a:pt x="66" y="72"/>
                    </a:lnTo>
                    <a:lnTo>
                      <a:pt x="72" y="54"/>
                    </a:lnTo>
                    <a:lnTo>
                      <a:pt x="78" y="72"/>
                    </a:lnTo>
                    <a:lnTo>
                      <a:pt x="84" y="90"/>
                    </a:lnTo>
                    <a:lnTo>
                      <a:pt x="84" y="102"/>
                    </a:lnTo>
                    <a:lnTo>
                      <a:pt x="78" y="108"/>
                    </a:lnTo>
                    <a:lnTo>
                      <a:pt x="84" y="114"/>
                    </a:lnTo>
                    <a:lnTo>
                      <a:pt x="72" y="96"/>
                    </a:lnTo>
                    <a:lnTo>
                      <a:pt x="60" y="72"/>
                    </a:lnTo>
                    <a:lnTo>
                      <a:pt x="54" y="72"/>
                    </a:lnTo>
                    <a:lnTo>
                      <a:pt x="48" y="60"/>
                    </a:lnTo>
                    <a:lnTo>
                      <a:pt x="30" y="48"/>
                    </a:lnTo>
                    <a:lnTo>
                      <a:pt x="24" y="54"/>
                    </a:lnTo>
                    <a:lnTo>
                      <a:pt x="42" y="60"/>
                    </a:lnTo>
                    <a:lnTo>
                      <a:pt x="48" y="72"/>
                    </a:lnTo>
                    <a:lnTo>
                      <a:pt x="48" y="78"/>
                    </a:lnTo>
                    <a:lnTo>
                      <a:pt x="42" y="96"/>
                    </a:lnTo>
                    <a:lnTo>
                      <a:pt x="42" y="90"/>
                    </a:lnTo>
                    <a:lnTo>
                      <a:pt x="36" y="90"/>
                    </a:lnTo>
                    <a:lnTo>
                      <a:pt x="36" y="96"/>
                    </a:lnTo>
                    <a:lnTo>
                      <a:pt x="30" y="96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90"/>
              <p:cNvSpPr>
                <a:spLocks noChangeAspect="1"/>
              </p:cNvSpPr>
              <p:nvPr/>
            </p:nvSpPr>
            <p:spPr bwMode="auto">
              <a:xfrm>
                <a:off x="10500299" y="4942019"/>
                <a:ext cx="161107" cy="83181"/>
              </a:xfrm>
              <a:custGeom>
                <a:avLst/>
                <a:gdLst>
                  <a:gd name="T0" fmla="*/ 43 w 60"/>
                  <a:gd name="T1" fmla="*/ 13 h 29"/>
                  <a:gd name="T2" fmla="*/ 12 w 60"/>
                  <a:gd name="T3" fmla="*/ 0 h 29"/>
                  <a:gd name="T4" fmla="*/ 0 w 60"/>
                  <a:gd name="T5" fmla="*/ 34 h 29"/>
                  <a:gd name="T6" fmla="*/ 6 w 60"/>
                  <a:gd name="T7" fmla="*/ 57 h 29"/>
                  <a:gd name="T8" fmla="*/ 31 w 60"/>
                  <a:gd name="T9" fmla="*/ 57 h 29"/>
                  <a:gd name="T10" fmla="*/ 53 w 60"/>
                  <a:gd name="T11" fmla="*/ 57 h 29"/>
                  <a:gd name="T12" fmla="*/ 74 w 60"/>
                  <a:gd name="T13" fmla="*/ 57 h 29"/>
                  <a:gd name="T14" fmla="*/ 68 w 60"/>
                  <a:gd name="T15" fmla="*/ 34 h 29"/>
                  <a:gd name="T16" fmla="*/ 62 w 60"/>
                  <a:gd name="T17" fmla="*/ 21 h 29"/>
                  <a:gd name="T18" fmla="*/ 43 w 60"/>
                  <a:gd name="T19" fmla="*/ 13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0" h="29">
                    <a:moveTo>
                      <a:pt x="36" y="6"/>
                    </a:moveTo>
                    <a:lnTo>
                      <a:pt x="12" y="0"/>
                    </a:lnTo>
                    <a:lnTo>
                      <a:pt x="0" y="17"/>
                    </a:lnTo>
                    <a:lnTo>
                      <a:pt x="6" y="29"/>
                    </a:lnTo>
                    <a:lnTo>
                      <a:pt x="24" y="29"/>
                    </a:lnTo>
                    <a:lnTo>
                      <a:pt x="42" y="29"/>
                    </a:lnTo>
                    <a:lnTo>
                      <a:pt x="60" y="29"/>
                    </a:lnTo>
                    <a:lnTo>
                      <a:pt x="54" y="17"/>
                    </a:lnTo>
                    <a:lnTo>
                      <a:pt x="48" y="11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91"/>
              <p:cNvSpPr>
                <a:spLocks noChangeAspect="1"/>
              </p:cNvSpPr>
              <p:nvPr/>
            </p:nvSpPr>
            <p:spPr bwMode="auto">
              <a:xfrm>
                <a:off x="11225276" y="5727040"/>
                <a:ext cx="236462" cy="262540"/>
              </a:xfrm>
              <a:custGeom>
                <a:avLst/>
                <a:gdLst>
                  <a:gd name="T0" fmla="*/ 73 w 90"/>
                  <a:gd name="T1" fmla="*/ 147 h 90"/>
                  <a:gd name="T2" fmla="*/ 79 w 90"/>
                  <a:gd name="T3" fmla="*/ 176 h 90"/>
                  <a:gd name="T4" fmla="*/ 67 w 90"/>
                  <a:gd name="T5" fmla="*/ 176 h 90"/>
                  <a:gd name="T6" fmla="*/ 61 w 90"/>
                  <a:gd name="T7" fmla="*/ 176 h 90"/>
                  <a:gd name="T8" fmla="*/ 42 w 90"/>
                  <a:gd name="T9" fmla="*/ 202 h 90"/>
                  <a:gd name="T10" fmla="*/ 30 w 90"/>
                  <a:gd name="T11" fmla="*/ 186 h 90"/>
                  <a:gd name="T12" fmla="*/ 30 w 90"/>
                  <a:gd name="T13" fmla="*/ 186 h 90"/>
                  <a:gd name="T14" fmla="*/ 24 w 90"/>
                  <a:gd name="T15" fmla="*/ 162 h 90"/>
                  <a:gd name="T16" fmla="*/ 18 w 90"/>
                  <a:gd name="T17" fmla="*/ 176 h 90"/>
                  <a:gd name="T18" fmla="*/ 18 w 90"/>
                  <a:gd name="T19" fmla="*/ 147 h 90"/>
                  <a:gd name="T20" fmla="*/ 12 w 90"/>
                  <a:gd name="T21" fmla="*/ 147 h 90"/>
                  <a:gd name="T22" fmla="*/ 6 w 90"/>
                  <a:gd name="T23" fmla="*/ 107 h 90"/>
                  <a:gd name="T24" fmla="*/ 0 w 90"/>
                  <a:gd name="T25" fmla="*/ 68 h 90"/>
                  <a:gd name="T26" fmla="*/ 12 w 90"/>
                  <a:gd name="T27" fmla="*/ 27 h 90"/>
                  <a:gd name="T28" fmla="*/ 55 w 90"/>
                  <a:gd name="T29" fmla="*/ 27 h 90"/>
                  <a:gd name="T30" fmla="*/ 73 w 90"/>
                  <a:gd name="T31" fmla="*/ 39 h 90"/>
                  <a:gd name="T32" fmla="*/ 73 w 90"/>
                  <a:gd name="T33" fmla="*/ 27 h 90"/>
                  <a:gd name="T34" fmla="*/ 79 w 90"/>
                  <a:gd name="T35" fmla="*/ 13 h 90"/>
                  <a:gd name="T36" fmla="*/ 85 w 90"/>
                  <a:gd name="T37" fmla="*/ 27 h 90"/>
                  <a:gd name="T38" fmla="*/ 97 w 90"/>
                  <a:gd name="T39" fmla="*/ 0 h 90"/>
                  <a:gd name="T40" fmla="*/ 97 w 90"/>
                  <a:gd name="T41" fmla="*/ 39 h 90"/>
                  <a:gd name="T42" fmla="*/ 97 w 90"/>
                  <a:gd name="T43" fmla="*/ 81 h 90"/>
                  <a:gd name="T44" fmla="*/ 97 w 90"/>
                  <a:gd name="T45" fmla="*/ 107 h 90"/>
                  <a:gd name="T46" fmla="*/ 85 w 90"/>
                  <a:gd name="T47" fmla="*/ 132 h 90"/>
                  <a:gd name="T48" fmla="*/ 73 w 90"/>
                  <a:gd name="T49" fmla="*/ 147 h 9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0" h="90">
                    <a:moveTo>
                      <a:pt x="66" y="66"/>
                    </a:moveTo>
                    <a:lnTo>
                      <a:pt x="72" y="78"/>
                    </a:lnTo>
                    <a:lnTo>
                      <a:pt x="60" y="78"/>
                    </a:lnTo>
                    <a:lnTo>
                      <a:pt x="54" y="78"/>
                    </a:lnTo>
                    <a:lnTo>
                      <a:pt x="42" y="90"/>
                    </a:lnTo>
                    <a:lnTo>
                      <a:pt x="30" y="84"/>
                    </a:lnTo>
                    <a:lnTo>
                      <a:pt x="24" y="72"/>
                    </a:lnTo>
                    <a:lnTo>
                      <a:pt x="18" y="78"/>
                    </a:lnTo>
                    <a:lnTo>
                      <a:pt x="18" y="66"/>
                    </a:lnTo>
                    <a:lnTo>
                      <a:pt x="12" y="66"/>
                    </a:lnTo>
                    <a:lnTo>
                      <a:pt x="6" y="48"/>
                    </a:lnTo>
                    <a:lnTo>
                      <a:pt x="0" y="30"/>
                    </a:lnTo>
                    <a:lnTo>
                      <a:pt x="12" y="12"/>
                    </a:lnTo>
                    <a:lnTo>
                      <a:pt x="48" y="12"/>
                    </a:lnTo>
                    <a:lnTo>
                      <a:pt x="66" y="18"/>
                    </a:lnTo>
                    <a:lnTo>
                      <a:pt x="66" y="12"/>
                    </a:lnTo>
                    <a:lnTo>
                      <a:pt x="72" y="6"/>
                    </a:lnTo>
                    <a:lnTo>
                      <a:pt x="78" y="12"/>
                    </a:lnTo>
                    <a:lnTo>
                      <a:pt x="90" y="0"/>
                    </a:lnTo>
                    <a:lnTo>
                      <a:pt x="90" y="18"/>
                    </a:lnTo>
                    <a:lnTo>
                      <a:pt x="90" y="36"/>
                    </a:lnTo>
                    <a:lnTo>
                      <a:pt x="90" y="48"/>
                    </a:lnTo>
                    <a:lnTo>
                      <a:pt x="78" y="60"/>
                    </a:lnTo>
                    <a:lnTo>
                      <a:pt x="66" y="66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Rectangle 92"/>
              <p:cNvSpPr>
                <a:spLocks noChangeAspect="1" noChangeArrowheads="1"/>
              </p:cNvSpPr>
              <p:nvPr/>
            </p:nvSpPr>
            <p:spPr bwMode="auto">
              <a:xfrm>
                <a:off x="13179342" y="5797223"/>
                <a:ext cx="0" cy="18195"/>
              </a:xfrm>
              <a:prstGeom prst="rect">
                <a:avLst/>
              </a:prstGeom>
              <a:solidFill>
                <a:srgbClr val="E1E1E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en-US" sz="1800"/>
              </a:p>
            </p:txBody>
          </p:sp>
          <p:sp>
            <p:nvSpPr>
              <p:cNvPr id="75" name="Rectangle 93"/>
              <p:cNvSpPr>
                <a:spLocks noChangeAspect="1" noChangeArrowheads="1"/>
              </p:cNvSpPr>
              <p:nvPr/>
            </p:nvSpPr>
            <p:spPr bwMode="auto">
              <a:xfrm>
                <a:off x="11685211" y="5287742"/>
                <a:ext cx="12993" cy="0"/>
              </a:xfrm>
              <a:prstGeom prst="rect">
                <a:avLst/>
              </a:prstGeom>
              <a:solidFill>
                <a:srgbClr val="E1E1E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en-US" sz="1800"/>
              </a:p>
            </p:txBody>
          </p:sp>
          <p:sp>
            <p:nvSpPr>
              <p:cNvPr id="76" name="Freeform 94"/>
              <p:cNvSpPr>
                <a:spLocks noChangeAspect="1"/>
              </p:cNvSpPr>
              <p:nvPr/>
            </p:nvSpPr>
            <p:spPr bwMode="auto">
              <a:xfrm>
                <a:off x="11084958" y="5287742"/>
                <a:ext cx="376781" cy="491289"/>
              </a:xfrm>
              <a:custGeom>
                <a:avLst/>
                <a:gdLst>
                  <a:gd name="T0" fmla="*/ 85 w 144"/>
                  <a:gd name="T1" fmla="*/ 98 h 168"/>
                  <a:gd name="T2" fmla="*/ 79 w 144"/>
                  <a:gd name="T3" fmla="*/ 83 h 168"/>
                  <a:gd name="T4" fmla="*/ 66 w 144"/>
                  <a:gd name="T5" fmla="*/ 54 h 168"/>
                  <a:gd name="T6" fmla="*/ 54 w 144"/>
                  <a:gd name="T7" fmla="*/ 69 h 168"/>
                  <a:gd name="T8" fmla="*/ 42 w 144"/>
                  <a:gd name="T9" fmla="*/ 42 h 168"/>
                  <a:gd name="T10" fmla="*/ 42 w 144"/>
                  <a:gd name="T11" fmla="*/ 29 h 168"/>
                  <a:gd name="T12" fmla="*/ 24 w 144"/>
                  <a:gd name="T13" fmla="*/ 0 h 168"/>
                  <a:gd name="T14" fmla="*/ 18 w 144"/>
                  <a:gd name="T15" fmla="*/ 0 h 168"/>
                  <a:gd name="T16" fmla="*/ 24 w 144"/>
                  <a:gd name="T17" fmla="*/ 54 h 168"/>
                  <a:gd name="T18" fmla="*/ 12 w 144"/>
                  <a:gd name="T19" fmla="*/ 42 h 168"/>
                  <a:gd name="T20" fmla="*/ 12 w 144"/>
                  <a:gd name="T21" fmla="*/ 29 h 168"/>
                  <a:gd name="T22" fmla="*/ 6 w 144"/>
                  <a:gd name="T23" fmla="*/ 69 h 168"/>
                  <a:gd name="T24" fmla="*/ 0 w 144"/>
                  <a:gd name="T25" fmla="*/ 83 h 168"/>
                  <a:gd name="T26" fmla="*/ 6 w 144"/>
                  <a:gd name="T27" fmla="*/ 98 h 168"/>
                  <a:gd name="T28" fmla="*/ 6 w 144"/>
                  <a:gd name="T29" fmla="*/ 125 h 168"/>
                  <a:gd name="T30" fmla="*/ 18 w 144"/>
                  <a:gd name="T31" fmla="*/ 125 h 168"/>
                  <a:gd name="T32" fmla="*/ 24 w 144"/>
                  <a:gd name="T33" fmla="*/ 219 h 168"/>
                  <a:gd name="T34" fmla="*/ 36 w 144"/>
                  <a:gd name="T35" fmla="*/ 192 h 168"/>
                  <a:gd name="T36" fmla="*/ 48 w 144"/>
                  <a:gd name="T37" fmla="*/ 205 h 168"/>
                  <a:gd name="T38" fmla="*/ 54 w 144"/>
                  <a:gd name="T39" fmla="*/ 192 h 168"/>
                  <a:gd name="T40" fmla="*/ 66 w 144"/>
                  <a:gd name="T41" fmla="*/ 179 h 168"/>
                  <a:gd name="T42" fmla="*/ 91 w 144"/>
                  <a:gd name="T43" fmla="*/ 219 h 168"/>
                  <a:gd name="T44" fmla="*/ 97 w 144"/>
                  <a:gd name="T45" fmla="*/ 246 h 168"/>
                  <a:gd name="T46" fmla="*/ 109 w 144"/>
                  <a:gd name="T47" fmla="*/ 304 h 168"/>
                  <a:gd name="T48" fmla="*/ 115 w 144"/>
                  <a:gd name="T49" fmla="*/ 343 h 168"/>
                  <a:gd name="T50" fmla="*/ 109 w 144"/>
                  <a:gd name="T51" fmla="*/ 371 h 168"/>
                  <a:gd name="T52" fmla="*/ 127 w 144"/>
                  <a:gd name="T53" fmla="*/ 385 h 168"/>
                  <a:gd name="T54" fmla="*/ 127 w 144"/>
                  <a:gd name="T55" fmla="*/ 371 h 168"/>
                  <a:gd name="T56" fmla="*/ 133 w 144"/>
                  <a:gd name="T57" fmla="*/ 357 h 168"/>
                  <a:gd name="T58" fmla="*/ 139 w 144"/>
                  <a:gd name="T59" fmla="*/ 371 h 168"/>
                  <a:gd name="T60" fmla="*/ 151 w 144"/>
                  <a:gd name="T61" fmla="*/ 343 h 168"/>
                  <a:gd name="T62" fmla="*/ 145 w 144"/>
                  <a:gd name="T63" fmla="*/ 315 h 168"/>
                  <a:gd name="T64" fmla="*/ 145 w 144"/>
                  <a:gd name="T65" fmla="*/ 289 h 168"/>
                  <a:gd name="T66" fmla="*/ 145 w 144"/>
                  <a:gd name="T67" fmla="*/ 289 h 168"/>
                  <a:gd name="T68" fmla="*/ 127 w 144"/>
                  <a:gd name="T69" fmla="*/ 260 h 168"/>
                  <a:gd name="T70" fmla="*/ 121 w 144"/>
                  <a:gd name="T71" fmla="*/ 232 h 168"/>
                  <a:gd name="T72" fmla="*/ 109 w 144"/>
                  <a:gd name="T73" fmla="*/ 205 h 168"/>
                  <a:gd name="T74" fmla="*/ 97 w 144"/>
                  <a:gd name="T75" fmla="*/ 163 h 168"/>
                  <a:gd name="T76" fmla="*/ 66 w 144"/>
                  <a:gd name="T77" fmla="*/ 140 h 168"/>
                  <a:gd name="T78" fmla="*/ 79 w 144"/>
                  <a:gd name="T79" fmla="*/ 125 h 168"/>
                  <a:gd name="T80" fmla="*/ 91 w 144"/>
                  <a:gd name="T81" fmla="*/ 111 h 168"/>
                  <a:gd name="T82" fmla="*/ 85 w 144"/>
                  <a:gd name="T83" fmla="*/ 98 h 16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4" h="168">
                    <a:moveTo>
                      <a:pt x="78" y="42"/>
                    </a:moveTo>
                    <a:lnTo>
                      <a:pt x="72" y="36"/>
                    </a:lnTo>
                    <a:lnTo>
                      <a:pt x="66" y="24"/>
                    </a:lnTo>
                    <a:lnTo>
                      <a:pt x="54" y="30"/>
                    </a:lnTo>
                    <a:lnTo>
                      <a:pt x="42" y="18"/>
                    </a:lnTo>
                    <a:lnTo>
                      <a:pt x="42" y="12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24" y="24"/>
                    </a:lnTo>
                    <a:lnTo>
                      <a:pt x="12" y="18"/>
                    </a:lnTo>
                    <a:lnTo>
                      <a:pt x="12" y="12"/>
                    </a:lnTo>
                    <a:lnTo>
                      <a:pt x="6" y="30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6" y="54"/>
                    </a:lnTo>
                    <a:lnTo>
                      <a:pt x="18" y="54"/>
                    </a:lnTo>
                    <a:lnTo>
                      <a:pt x="24" y="96"/>
                    </a:lnTo>
                    <a:lnTo>
                      <a:pt x="36" y="84"/>
                    </a:lnTo>
                    <a:lnTo>
                      <a:pt x="48" y="90"/>
                    </a:lnTo>
                    <a:lnTo>
                      <a:pt x="54" y="84"/>
                    </a:lnTo>
                    <a:lnTo>
                      <a:pt x="66" y="78"/>
                    </a:lnTo>
                    <a:lnTo>
                      <a:pt x="84" y="96"/>
                    </a:lnTo>
                    <a:lnTo>
                      <a:pt x="90" y="108"/>
                    </a:lnTo>
                    <a:lnTo>
                      <a:pt x="102" y="132"/>
                    </a:lnTo>
                    <a:lnTo>
                      <a:pt x="108" y="150"/>
                    </a:lnTo>
                    <a:lnTo>
                      <a:pt x="102" y="162"/>
                    </a:lnTo>
                    <a:lnTo>
                      <a:pt x="120" y="168"/>
                    </a:lnTo>
                    <a:lnTo>
                      <a:pt x="120" y="162"/>
                    </a:lnTo>
                    <a:lnTo>
                      <a:pt x="126" y="156"/>
                    </a:lnTo>
                    <a:lnTo>
                      <a:pt x="132" y="162"/>
                    </a:lnTo>
                    <a:lnTo>
                      <a:pt x="144" y="150"/>
                    </a:lnTo>
                    <a:lnTo>
                      <a:pt x="138" y="138"/>
                    </a:lnTo>
                    <a:lnTo>
                      <a:pt x="138" y="126"/>
                    </a:lnTo>
                    <a:lnTo>
                      <a:pt x="120" y="114"/>
                    </a:lnTo>
                    <a:lnTo>
                      <a:pt x="114" y="102"/>
                    </a:lnTo>
                    <a:lnTo>
                      <a:pt x="102" y="90"/>
                    </a:lnTo>
                    <a:lnTo>
                      <a:pt x="90" y="72"/>
                    </a:lnTo>
                    <a:lnTo>
                      <a:pt x="66" y="60"/>
                    </a:lnTo>
                    <a:lnTo>
                      <a:pt x="72" y="54"/>
                    </a:lnTo>
                    <a:lnTo>
                      <a:pt x="84" y="48"/>
                    </a:lnTo>
                    <a:lnTo>
                      <a:pt x="78" y="4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95"/>
              <p:cNvSpPr>
                <a:spLocks noChangeAspect="1"/>
              </p:cNvSpPr>
              <p:nvPr/>
            </p:nvSpPr>
            <p:spPr bwMode="auto">
              <a:xfrm>
                <a:off x="10705579" y="4923823"/>
                <a:ext cx="410561" cy="1065757"/>
              </a:xfrm>
              <a:custGeom>
                <a:avLst/>
                <a:gdLst>
                  <a:gd name="T0" fmla="*/ 98 w 155"/>
                  <a:gd name="T1" fmla="*/ 202 h 365"/>
                  <a:gd name="T2" fmla="*/ 98 w 155"/>
                  <a:gd name="T3" fmla="*/ 173 h 365"/>
                  <a:gd name="T4" fmla="*/ 110 w 155"/>
                  <a:gd name="T5" fmla="*/ 119 h 365"/>
                  <a:gd name="T6" fmla="*/ 104 w 155"/>
                  <a:gd name="T7" fmla="*/ 38 h 365"/>
                  <a:gd name="T8" fmla="*/ 73 w 155"/>
                  <a:gd name="T9" fmla="*/ 0 h 365"/>
                  <a:gd name="T10" fmla="*/ 67 w 155"/>
                  <a:gd name="T11" fmla="*/ 38 h 365"/>
                  <a:gd name="T12" fmla="*/ 73 w 155"/>
                  <a:gd name="T13" fmla="*/ 67 h 365"/>
                  <a:gd name="T14" fmla="*/ 43 w 155"/>
                  <a:gd name="T15" fmla="*/ 92 h 365"/>
                  <a:gd name="T16" fmla="*/ 43 w 155"/>
                  <a:gd name="T17" fmla="*/ 161 h 365"/>
                  <a:gd name="T18" fmla="*/ 12 w 155"/>
                  <a:gd name="T19" fmla="*/ 216 h 365"/>
                  <a:gd name="T20" fmla="*/ 12 w 155"/>
                  <a:gd name="T21" fmla="*/ 295 h 365"/>
                  <a:gd name="T22" fmla="*/ 6 w 155"/>
                  <a:gd name="T23" fmla="*/ 295 h 365"/>
                  <a:gd name="T24" fmla="*/ 0 w 155"/>
                  <a:gd name="T25" fmla="*/ 336 h 365"/>
                  <a:gd name="T26" fmla="*/ 12 w 155"/>
                  <a:gd name="T27" fmla="*/ 377 h 365"/>
                  <a:gd name="T28" fmla="*/ 24 w 155"/>
                  <a:gd name="T29" fmla="*/ 390 h 365"/>
                  <a:gd name="T30" fmla="*/ 37 w 155"/>
                  <a:gd name="T31" fmla="*/ 390 h 365"/>
                  <a:gd name="T32" fmla="*/ 37 w 155"/>
                  <a:gd name="T33" fmla="*/ 418 h 365"/>
                  <a:gd name="T34" fmla="*/ 49 w 155"/>
                  <a:gd name="T35" fmla="*/ 418 h 365"/>
                  <a:gd name="T36" fmla="*/ 61 w 155"/>
                  <a:gd name="T37" fmla="*/ 488 h 365"/>
                  <a:gd name="T38" fmla="*/ 55 w 155"/>
                  <a:gd name="T39" fmla="*/ 566 h 365"/>
                  <a:gd name="T40" fmla="*/ 67 w 155"/>
                  <a:gd name="T41" fmla="*/ 566 h 365"/>
                  <a:gd name="T42" fmla="*/ 73 w 155"/>
                  <a:gd name="T43" fmla="*/ 566 h 365"/>
                  <a:gd name="T44" fmla="*/ 80 w 155"/>
                  <a:gd name="T45" fmla="*/ 566 h 365"/>
                  <a:gd name="T46" fmla="*/ 98 w 155"/>
                  <a:gd name="T47" fmla="*/ 539 h 365"/>
                  <a:gd name="T48" fmla="*/ 110 w 155"/>
                  <a:gd name="T49" fmla="*/ 512 h 365"/>
                  <a:gd name="T50" fmla="*/ 122 w 155"/>
                  <a:gd name="T51" fmla="*/ 539 h 365"/>
                  <a:gd name="T52" fmla="*/ 145 w 155"/>
                  <a:gd name="T53" fmla="*/ 674 h 365"/>
                  <a:gd name="T54" fmla="*/ 152 w 155"/>
                  <a:gd name="T55" fmla="*/ 687 h 365"/>
                  <a:gd name="T56" fmla="*/ 158 w 155"/>
                  <a:gd name="T57" fmla="*/ 755 h 365"/>
                  <a:gd name="T58" fmla="*/ 158 w 155"/>
                  <a:gd name="T59" fmla="*/ 826 h 365"/>
                  <a:gd name="T60" fmla="*/ 176 w 155"/>
                  <a:gd name="T61" fmla="*/ 769 h 365"/>
                  <a:gd name="T62" fmla="*/ 164 w 155"/>
                  <a:gd name="T63" fmla="*/ 674 h 365"/>
                  <a:gd name="T64" fmla="*/ 145 w 155"/>
                  <a:gd name="T65" fmla="*/ 621 h 365"/>
                  <a:gd name="T66" fmla="*/ 145 w 155"/>
                  <a:gd name="T67" fmla="*/ 582 h 365"/>
                  <a:gd name="T68" fmla="*/ 145 w 155"/>
                  <a:gd name="T69" fmla="*/ 553 h 365"/>
                  <a:gd name="T70" fmla="*/ 116 w 155"/>
                  <a:gd name="T71" fmla="*/ 444 h 365"/>
                  <a:gd name="T72" fmla="*/ 122 w 155"/>
                  <a:gd name="T73" fmla="*/ 403 h 365"/>
                  <a:gd name="T74" fmla="*/ 152 w 155"/>
                  <a:gd name="T75" fmla="*/ 377 h 365"/>
                  <a:gd name="T76" fmla="*/ 170 w 155"/>
                  <a:gd name="T77" fmla="*/ 348 h 365"/>
                  <a:gd name="T78" fmla="*/ 170 w 155"/>
                  <a:gd name="T79" fmla="*/ 309 h 365"/>
                  <a:gd name="T80" fmla="*/ 152 w 155"/>
                  <a:gd name="T81" fmla="*/ 295 h 365"/>
                  <a:gd name="T82" fmla="*/ 136 w 155"/>
                  <a:gd name="T83" fmla="*/ 243 h 365"/>
                  <a:gd name="T84" fmla="*/ 122 w 155"/>
                  <a:gd name="T85" fmla="*/ 202 h 36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55" h="365">
                    <a:moveTo>
                      <a:pt x="108" y="89"/>
                    </a:moveTo>
                    <a:lnTo>
                      <a:pt x="84" y="89"/>
                    </a:lnTo>
                    <a:lnTo>
                      <a:pt x="84" y="83"/>
                    </a:lnTo>
                    <a:lnTo>
                      <a:pt x="84" y="77"/>
                    </a:lnTo>
                    <a:lnTo>
                      <a:pt x="96" y="59"/>
                    </a:lnTo>
                    <a:lnTo>
                      <a:pt x="96" y="53"/>
                    </a:lnTo>
                    <a:lnTo>
                      <a:pt x="90" y="35"/>
                    </a:lnTo>
                    <a:lnTo>
                      <a:pt x="90" y="17"/>
                    </a:lnTo>
                    <a:lnTo>
                      <a:pt x="84" y="17"/>
                    </a:lnTo>
                    <a:lnTo>
                      <a:pt x="66" y="0"/>
                    </a:lnTo>
                    <a:lnTo>
                      <a:pt x="66" y="6"/>
                    </a:lnTo>
                    <a:lnTo>
                      <a:pt x="60" y="17"/>
                    </a:lnTo>
                    <a:lnTo>
                      <a:pt x="60" y="23"/>
                    </a:lnTo>
                    <a:lnTo>
                      <a:pt x="66" y="29"/>
                    </a:lnTo>
                    <a:lnTo>
                      <a:pt x="48" y="23"/>
                    </a:lnTo>
                    <a:lnTo>
                      <a:pt x="36" y="41"/>
                    </a:lnTo>
                    <a:lnTo>
                      <a:pt x="36" y="59"/>
                    </a:lnTo>
                    <a:lnTo>
                      <a:pt x="36" y="71"/>
                    </a:lnTo>
                    <a:lnTo>
                      <a:pt x="24" y="95"/>
                    </a:lnTo>
                    <a:lnTo>
                      <a:pt x="12" y="95"/>
                    </a:lnTo>
                    <a:lnTo>
                      <a:pt x="12" y="107"/>
                    </a:lnTo>
                    <a:lnTo>
                      <a:pt x="12" y="131"/>
                    </a:lnTo>
                    <a:lnTo>
                      <a:pt x="6" y="131"/>
                    </a:lnTo>
                    <a:lnTo>
                      <a:pt x="6" y="143"/>
                    </a:lnTo>
                    <a:lnTo>
                      <a:pt x="0" y="149"/>
                    </a:lnTo>
                    <a:lnTo>
                      <a:pt x="12" y="167"/>
                    </a:lnTo>
                    <a:lnTo>
                      <a:pt x="18" y="161"/>
                    </a:lnTo>
                    <a:lnTo>
                      <a:pt x="24" y="173"/>
                    </a:lnTo>
                    <a:lnTo>
                      <a:pt x="30" y="173"/>
                    </a:lnTo>
                    <a:lnTo>
                      <a:pt x="36" y="179"/>
                    </a:lnTo>
                    <a:lnTo>
                      <a:pt x="30" y="185"/>
                    </a:lnTo>
                    <a:lnTo>
                      <a:pt x="36" y="191"/>
                    </a:lnTo>
                    <a:lnTo>
                      <a:pt x="42" y="185"/>
                    </a:lnTo>
                    <a:lnTo>
                      <a:pt x="48" y="203"/>
                    </a:lnTo>
                    <a:lnTo>
                      <a:pt x="54" y="215"/>
                    </a:lnTo>
                    <a:lnTo>
                      <a:pt x="54" y="233"/>
                    </a:lnTo>
                    <a:lnTo>
                      <a:pt x="48" y="251"/>
                    </a:lnTo>
                    <a:lnTo>
                      <a:pt x="60" y="239"/>
                    </a:lnTo>
                    <a:lnTo>
                      <a:pt x="60" y="251"/>
                    </a:lnTo>
                    <a:lnTo>
                      <a:pt x="66" y="251"/>
                    </a:lnTo>
                    <a:lnTo>
                      <a:pt x="72" y="251"/>
                    </a:lnTo>
                    <a:lnTo>
                      <a:pt x="84" y="245"/>
                    </a:lnTo>
                    <a:lnTo>
                      <a:pt x="84" y="239"/>
                    </a:lnTo>
                    <a:lnTo>
                      <a:pt x="90" y="239"/>
                    </a:lnTo>
                    <a:lnTo>
                      <a:pt x="96" y="227"/>
                    </a:lnTo>
                    <a:lnTo>
                      <a:pt x="102" y="233"/>
                    </a:lnTo>
                    <a:lnTo>
                      <a:pt x="108" y="239"/>
                    </a:lnTo>
                    <a:lnTo>
                      <a:pt x="120" y="269"/>
                    </a:lnTo>
                    <a:lnTo>
                      <a:pt x="126" y="299"/>
                    </a:lnTo>
                    <a:lnTo>
                      <a:pt x="126" y="293"/>
                    </a:lnTo>
                    <a:lnTo>
                      <a:pt x="131" y="305"/>
                    </a:lnTo>
                    <a:lnTo>
                      <a:pt x="137" y="323"/>
                    </a:lnTo>
                    <a:lnTo>
                      <a:pt x="137" y="335"/>
                    </a:lnTo>
                    <a:lnTo>
                      <a:pt x="137" y="353"/>
                    </a:lnTo>
                    <a:lnTo>
                      <a:pt x="137" y="365"/>
                    </a:lnTo>
                    <a:lnTo>
                      <a:pt x="143" y="365"/>
                    </a:lnTo>
                    <a:lnTo>
                      <a:pt x="155" y="341"/>
                    </a:lnTo>
                    <a:lnTo>
                      <a:pt x="149" y="317"/>
                    </a:lnTo>
                    <a:lnTo>
                      <a:pt x="143" y="299"/>
                    </a:lnTo>
                    <a:lnTo>
                      <a:pt x="137" y="287"/>
                    </a:lnTo>
                    <a:lnTo>
                      <a:pt x="126" y="275"/>
                    </a:lnTo>
                    <a:lnTo>
                      <a:pt x="126" y="263"/>
                    </a:lnTo>
                    <a:lnTo>
                      <a:pt x="126" y="257"/>
                    </a:lnTo>
                    <a:lnTo>
                      <a:pt x="131" y="245"/>
                    </a:lnTo>
                    <a:lnTo>
                      <a:pt x="126" y="245"/>
                    </a:lnTo>
                    <a:lnTo>
                      <a:pt x="114" y="221"/>
                    </a:lnTo>
                    <a:lnTo>
                      <a:pt x="102" y="197"/>
                    </a:lnTo>
                    <a:lnTo>
                      <a:pt x="102" y="203"/>
                    </a:lnTo>
                    <a:lnTo>
                      <a:pt x="108" y="179"/>
                    </a:lnTo>
                    <a:lnTo>
                      <a:pt x="126" y="173"/>
                    </a:lnTo>
                    <a:lnTo>
                      <a:pt x="131" y="167"/>
                    </a:lnTo>
                    <a:lnTo>
                      <a:pt x="143" y="161"/>
                    </a:lnTo>
                    <a:lnTo>
                      <a:pt x="149" y="155"/>
                    </a:lnTo>
                    <a:lnTo>
                      <a:pt x="155" y="137"/>
                    </a:lnTo>
                    <a:lnTo>
                      <a:pt x="149" y="137"/>
                    </a:lnTo>
                    <a:lnTo>
                      <a:pt x="137" y="143"/>
                    </a:lnTo>
                    <a:lnTo>
                      <a:pt x="131" y="131"/>
                    </a:lnTo>
                    <a:lnTo>
                      <a:pt x="120" y="125"/>
                    </a:lnTo>
                    <a:lnTo>
                      <a:pt x="120" y="107"/>
                    </a:lnTo>
                    <a:lnTo>
                      <a:pt x="108" y="107"/>
                    </a:lnTo>
                    <a:lnTo>
                      <a:pt x="108" y="89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96"/>
              <p:cNvSpPr>
                <a:spLocks noChangeAspect="1"/>
              </p:cNvSpPr>
              <p:nvPr/>
            </p:nvSpPr>
            <p:spPr bwMode="auto">
              <a:xfrm>
                <a:off x="12012620" y="5498292"/>
                <a:ext cx="220870" cy="350920"/>
              </a:xfrm>
              <a:custGeom>
                <a:avLst/>
                <a:gdLst>
                  <a:gd name="T0" fmla="*/ 18 w 84"/>
                  <a:gd name="T1" fmla="*/ 179 h 120"/>
                  <a:gd name="T2" fmla="*/ 18 w 84"/>
                  <a:gd name="T3" fmla="*/ 192 h 120"/>
                  <a:gd name="T4" fmla="*/ 6 w 84"/>
                  <a:gd name="T5" fmla="*/ 150 h 120"/>
                  <a:gd name="T6" fmla="*/ 0 w 84"/>
                  <a:gd name="T7" fmla="*/ 111 h 120"/>
                  <a:gd name="T8" fmla="*/ 12 w 84"/>
                  <a:gd name="T9" fmla="*/ 125 h 120"/>
                  <a:gd name="T10" fmla="*/ 6 w 84"/>
                  <a:gd name="T11" fmla="*/ 69 h 120"/>
                  <a:gd name="T12" fmla="*/ 6 w 84"/>
                  <a:gd name="T13" fmla="*/ 29 h 120"/>
                  <a:gd name="T14" fmla="*/ 6 w 84"/>
                  <a:gd name="T15" fmla="*/ 0 h 120"/>
                  <a:gd name="T16" fmla="*/ 30 w 84"/>
                  <a:gd name="T17" fmla="*/ 14 h 120"/>
                  <a:gd name="T18" fmla="*/ 36 w 84"/>
                  <a:gd name="T19" fmla="*/ 29 h 120"/>
                  <a:gd name="T20" fmla="*/ 49 w 84"/>
                  <a:gd name="T21" fmla="*/ 54 h 120"/>
                  <a:gd name="T22" fmla="*/ 49 w 84"/>
                  <a:gd name="T23" fmla="*/ 83 h 120"/>
                  <a:gd name="T24" fmla="*/ 36 w 84"/>
                  <a:gd name="T25" fmla="*/ 125 h 120"/>
                  <a:gd name="T26" fmla="*/ 30 w 84"/>
                  <a:gd name="T27" fmla="*/ 140 h 120"/>
                  <a:gd name="T28" fmla="*/ 30 w 84"/>
                  <a:gd name="T29" fmla="*/ 163 h 120"/>
                  <a:gd name="T30" fmla="*/ 49 w 84"/>
                  <a:gd name="T31" fmla="*/ 219 h 120"/>
                  <a:gd name="T32" fmla="*/ 55 w 84"/>
                  <a:gd name="T33" fmla="*/ 219 h 120"/>
                  <a:gd name="T34" fmla="*/ 55 w 84"/>
                  <a:gd name="T35" fmla="*/ 205 h 120"/>
                  <a:gd name="T36" fmla="*/ 67 w 84"/>
                  <a:gd name="T37" fmla="*/ 205 h 120"/>
                  <a:gd name="T38" fmla="*/ 73 w 84"/>
                  <a:gd name="T39" fmla="*/ 219 h 120"/>
                  <a:gd name="T40" fmla="*/ 73 w 84"/>
                  <a:gd name="T41" fmla="*/ 219 h 120"/>
                  <a:gd name="T42" fmla="*/ 85 w 84"/>
                  <a:gd name="T43" fmla="*/ 232 h 120"/>
                  <a:gd name="T44" fmla="*/ 79 w 84"/>
                  <a:gd name="T45" fmla="*/ 232 h 120"/>
                  <a:gd name="T46" fmla="*/ 85 w 84"/>
                  <a:gd name="T47" fmla="*/ 260 h 120"/>
                  <a:gd name="T48" fmla="*/ 91 w 84"/>
                  <a:gd name="T49" fmla="*/ 260 h 120"/>
                  <a:gd name="T50" fmla="*/ 85 w 84"/>
                  <a:gd name="T51" fmla="*/ 273 h 120"/>
                  <a:gd name="T52" fmla="*/ 85 w 84"/>
                  <a:gd name="T53" fmla="*/ 260 h 120"/>
                  <a:gd name="T54" fmla="*/ 73 w 84"/>
                  <a:gd name="T55" fmla="*/ 246 h 120"/>
                  <a:gd name="T56" fmla="*/ 67 w 84"/>
                  <a:gd name="T57" fmla="*/ 232 h 120"/>
                  <a:gd name="T58" fmla="*/ 61 w 84"/>
                  <a:gd name="T59" fmla="*/ 219 h 120"/>
                  <a:gd name="T60" fmla="*/ 61 w 84"/>
                  <a:gd name="T61" fmla="*/ 246 h 120"/>
                  <a:gd name="T62" fmla="*/ 36 w 84"/>
                  <a:gd name="T63" fmla="*/ 219 h 120"/>
                  <a:gd name="T64" fmla="*/ 30 w 84"/>
                  <a:gd name="T65" fmla="*/ 232 h 120"/>
                  <a:gd name="T66" fmla="*/ 18 w 84"/>
                  <a:gd name="T67" fmla="*/ 219 h 120"/>
                  <a:gd name="T68" fmla="*/ 18 w 84"/>
                  <a:gd name="T69" fmla="*/ 205 h 120"/>
                  <a:gd name="T70" fmla="*/ 24 w 84"/>
                  <a:gd name="T71" fmla="*/ 179 h 120"/>
                  <a:gd name="T72" fmla="*/ 18 w 84"/>
                  <a:gd name="T73" fmla="*/ 179 h 12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84" h="120">
                    <a:moveTo>
                      <a:pt x="18" y="78"/>
                    </a:moveTo>
                    <a:lnTo>
                      <a:pt x="18" y="84"/>
                    </a:lnTo>
                    <a:lnTo>
                      <a:pt x="6" y="66"/>
                    </a:lnTo>
                    <a:lnTo>
                      <a:pt x="0" y="48"/>
                    </a:lnTo>
                    <a:lnTo>
                      <a:pt x="12" y="54"/>
                    </a:lnTo>
                    <a:lnTo>
                      <a:pt x="6" y="30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30" y="6"/>
                    </a:lnTo>
                    <a:lnTo>
                      <a:pt x="36" y="12"/>
                    </a:lnTo>
                    <a:lnTo>
                      <a:pt x="42" y="24"/>
                    </a:lnTo>
                    <a:lnTo>
                      <a:pt x="42" y="36"/>
                    </a:lnTo>
                    <a:lnTo>
                      <a:pt x="36" y="54"/>
                    </a:lnTo>
                    <a:lnTo>
                      <a:pt x="30" y="60"/>
                    </a:lnTo>
                    <a:lnTo>
                      <a:pt x="30" y="72"/>
                    </a:lnTo>
                    <a:lnTo>
                      <a:pt x="42" y="96"/>
                    </a:lnTo>
                    <a:lnTo>
                      <a:pt x="48" y="96"/>
                    </a:lnTo>
                    <a:lnTo>
                      <a:pt x="48" y="90"/>
                    </a:lnTo>
                    <a:lnTo>
                      <a:pt x="60" y="90"/>
                    </a:lnTo>
                    <a:lnTo>
                      <a:pt x="66" y="96"/>
                    </a:lnTo>
                    <a:lnTo>
                      <a:pt x="78" y="102"/>
                    </a:lnTo>
                    <a:lnTo>
                      <a:pt x="72" y="102"/>
                    </a:lnTo>
                    <a:lnTo>
                      <a:pt x="78" y="114"/>
                    </a:lnTo>
                    <a:lnTo>
                      <a:pt x="84" y="114"/>
                    </a:lnTo>
                    <a:lnTo>
                      <a:pt x="78" y="120"/>
                    </a:lnTo>
                    <a:lnTo>
                      <a:pt x="78" y="114"/>
                    </a:lnTo>
                    <a:lnTo>
                      <a:pt x="66" y="108"/>
                    </a:lnTo>
                    <a:lnTo>
                      <a:pt x="60" y="102"/>
                    </a:lnTo>
                    <a:lnTo>
                      <a:pt x="54" y="96"/>
                    </a:lnTo>
                    <a:lnTo>
                      <a:pt x="54" y="108"/>
                    </a:lnTo>
                    <a:lnTo>
                      <a:pt x="36" y="96"/>
                    </a:lnTo>
                    <a:lnTo>
                      <a:pt x="30" y="102"/>
                    </a:lnTo>
                    <a:lnTo>
                      <a:pt x="18" y="96"/>
                    </a:lnTo>
                    <a:lnTo>
                      <a:pt x="18" y="90"/>
                    </a:lnTo>
                    <a:lnTo>
                      <a:pt x="24" y="78"/>
                    </a:lnTo>
                    <a:lnTo>
                      <a:pt x="18" y="7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97"/>
              <p:cNvSpPr>
                <a:spLocks noChangeAspect="1"/>
              </p:cNvSpPr>
              <p:nvPr/>
            </p:nvSpPr>
            <p:spPr bwMode="auto">
              <a:xfrm>
                <a:off x="12155536" y="6023372"/>
                <a:ext cx="223470" cy="244343"/>
              </a:xfrm>
              <a:custGeom>
                <a:avLst/>
                <a:gdLst>
                  <a:gd name="T0" fmla="*/ 80 w 84"/>
                  <a:gd name="T1" fmla="*/ 186 h 84"/>
                  <a:gd name="T2" fmla="*/ 71 w 84"/>
                  <a:gd name="T3" fmla="*/ 160 h 84"/>
                  <a:gd name="T4" fmla="*/ 71 w 84"/>
                  <a:gd name="T5" fmla="*/ 171 h 84"/>
                  <a:gd name="T6" fmla="*/ 49 w 84"/>
                  <a:gd name="T7" fmla="*/ 145 h 84"/>
                  <a:gd name="T8" fmla="*/ 49 w 84"/>
                  <a:gd name="T9" fmla="*/ 105 h 84"/>
                  <a:gd name="T10" fmla="*/ 37 w 84"/>
                  <a:gd name="T11" fmla="*/ 79 h 84"/>
                  <a:gd name="T12" fmla="*/ 31 w 84"/>
                  <a:gd name="T13" fmla="*/ 93 h 84"/>
                  <a:gd name="T14" fmla="*/ 31 w 84"/>
                  <a:gd name="T15" fmla="*/ 93 h 84"/>
                  <a:gd name="T16" fmla="*/ 18 w 84"/>
                  <a:gd name="T17" fmla="*/ 93 h 84"/>
                  <a:gd name="T18" fmla="*/ 12 w 84"/>
                  <a:gd name="T19" fmla="*/ 79 h 84"/>
                  <a:gd name="T20" fmla="*/ 6 w 84"/>
                  <a:gd name="T21" fmla="*/ 105 h 84"/>
                  <a:gd name="T22" fmla="*/ 0 w 84"/>
                  <a:gd name="T23" fmla="*/ 118 h 84"/>
                  <a:gd name="T24" fmla="*/ 6 w 84"/>
                  <a:gd name="T25" fmla="*/ 93 h 84"/>
                  <a:gd name="T26" fmla="*/ 18 w 84"/>
                  <a:gd name="T27" fmla="*/ 67 h 84"/>
                  <a:gd name="T28" fmla="*/ 37 w 84"/>
                  <a:gd name="T29" fmla="*/ 39 h 84"/>
                  <a:gd name="T30" fmla="*/ 37 w 84"/>
                  <a:gd name="T31" fmla="*/ 67 h 84"/>
                  <a:gd name="T32" fmla="*/ 49 w 84"/>
                  <a:gd name="T33" fmla="*/ 67 h 84"/>
                  <a:gd name="T34" fmla="*/ 55 w 84"/>
                  <a:gd name="T35" fmla="*/ 54 h 84"/>
                  <a:gd name="T36" fmla="*/ 55 w 84"/>
                  <a:gd name="T37" fmla="*/ 27 h 84"/>
                  <a:gd name="T38" fmla="*/ 61 w 84"/>
                  <a:gd name="T39" fmla="*/ 27 h 84"/>
                  <a:gd name="T40" fmla="*/ 71 w 84"/>
                  <a:gd name="T41" fmla="*/ 27 h 84"/>
                  <a:gd name="T42" fmla="*/ 71 w 84"/>
                  <a:gd name="T43" fmla="*/ 0 h 84"/>
                  <a:gd name="T44" fmla="*/ 86 w 84"/>
                  <a:gd name="T45" fmla="*/ 13 h 84"/>
                  <a:gd name="T46" fmla="*/ 92 w 84"/>
                  <a:gd name="T47" fmla="*/ 54 h 84"/>
                  <a:gd name="T48" fmla="*/ 98 w 84"/>
                  <a:gd name="T49" fmla="*/ 105 h 84"/>
                  <a:gd name="T50" fmla="*/ 92 w 84"/>
                  <a:gd name="T51" fmla="*/ 132 h 84"/>
                  <a:gd name="T52" fmla="*/ 92 w 84"/>
                  <a:gd name="T53" fmla="*/ 145 h 84"/>
                  <a:gd name="T54" fmla="*/ 86 w 84"/>
                  <a:gd name="T55" fmla="*/ 105 h 84"/>
                  <a:gd name="T56" fmla="*/ 80 w 84"/>
                  <a:gd name="T57" fmla="*/ 118 h 84"/>
                  <a:gd name="T58" fmla="*/ 80 w 84"/>
                  <a:gd name="T59" fmla="*/ 145 h 84"/>
                  <a:gd name="T60" fmla="*/ 80 w 84"/>
                  <a:gd name="T61" fmla="*/ 186 h 8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84" h="84">
                    <a:moveTo>
                      <a:pt x="66" y="84"/>
                    </a:moveTo>
                    <a:lnTo>
                      <a:pt x="60" y="72"/>
                    </a:lnTo>
                    <a:lnTo>
                      <a:pt x="60" y="78"/>
                    </a:lnTo>
                    <a:lnTo>
                      <a:pt x="42" y="66"/>
                    </a:lnTo>
                    <a:lnTo>
                      <a:pt x="42" y="48"/>
                    </a:lnTo>
                    <a:lnTo>
                      <a:pt x="30" y="36"/>
                    </a:lnTo>
                    <a:lnTo>
                      <a:pt x="24" y="42"/>
                    </a:lnTo>
                    <a:lnTo>
                      <a:pt x="18" y="42"/>
                    </a:lnTo>
                    <a:lnTo>
                      <a:pt x="12" y="36"/>
                    </a:lnTo>
                    <a:lnTo>
                      <a:pt x="6" y="48"/>
                    </a:lnTo>
                    <a:lnTo>
                      <a:pt x="0" y="54"/>
                    </a:lnTo>
                    <a:lnTo>
                      <a:pt x="6" y="42"/>
                    </a:lnTo>
                    <a:lnTo>
                      <a:pt x="18" y="30"/>
                    </a:lnTo>
                    <a:lnTo>
                      <a:pt x="30" y="18"/>
                    </a:lnTo>
                    <a:lnTo>
                      <a:pt x="30" y="30"/>
                    </a:lnTo>
                    <a:lnTo>
                      <a:pt x="42" y="30"/>
                    </a:lnTo>
                    <a:lnTo>
                      <a:pt x="48" y="24"/>
                    </a:lnTo>
                    <a:lnTo>
                      <a:pt x="48" y="12"/>
                    </a:lnTo>
                    <a:lnTo>
                      <a:pt x="54" y="12"/>
                    </a:lnTo>
                    <a:lnTo>
                      <a:pt x="60" y="12"/>
                    </a:lnTo>
                    <a:lnTo>
                      <a:pt x="60" y="0"/>
                    </a:lnTo>
                    <a:lnTo>
                      <a:pt x="72" y="6"/>
                    </a:lnTo>
                    <a:lnTo>
                      <a:pt x="78" y="24"/>
                    </a:lnTo>
                    <a:lnTo>
                      <a:pt x="84" y="48"/>
                    </a:lnTo>
                    <a:lnTo>
                      <a:pt x="78" y="60"/>
                    </a:lnTo>
                    <a:lnTo>
                      <a:pt x="78" y="66"/>
                    </a:lnTo>
                    <a:lnTo>
                      <a:pt x="72" y="48"/>
                    </a:lnTo>
                    <a:lnTo>
                      <a:pt x="66" y="54"/>
                    </a:lnTo>
                    <a:lnTo>
                      <a:pt x="66" y="66"/>
                    </a:lnTo>
                    <a:lnTo>
                      <a:pt x="66" y="8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98"/>
              <p:cNvSpPr>
                <a:spLocks noChangeAspect="1"/>
              </p:cNvSpPr>
              <p:nvPr/>
            </p:nvSpPr>
            <p:spPr bwMode="auto">
              <a:xfrm>
                <a:off x="12173726" y="5955787"/>
                <a:ext cx="44175" cy="101377"/>
              </a:xfrm>
              <a:custGeom>
                <a:avLst/>
                <a:gdLst>
                  <a:gd name="T0" fmla="*/ 11 w 18"/>
                  <a:gd name="T1" fmla="*/ 0 h 35"/>
                  <a:gd name="T2" fmla="*/ 9 w 18"/>
                  <a:gd name="T3" fmla="*/ 62 h 35"/>
                  <a:gd name="T4" fmla="*/ 9 w 18"/>
                  <a:gd name="T5" fmla="*/ 74 h 35"/>
                  <a:gd name="T6" fmla="*/ 0 w 18"/>
                  <a:gd name="T7" fmla="*/ 50 h 35"/>
                  <a:gd name="T8" fmla="*/ 6 w 18"/>
                  <a:gd name="T9" fmla="*/ 36 h 35"/>
                  <a:gd name="T10" fmla="*/ 6 w 18"/>
                  <a:gd name="T11" fmla="*/ 0 h 35"/>
                  <a:gd name="T12" fmla="*/ 11 w 18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35">
                    <a:moveTo>
                      <a:pt x="18" y="0"/>
                    </a:moveTo>
                    <a:lnTo>
                      <a:pt x="12" y="29"/>
                    </a:lnTo>
                    <a:lnTo>
                      <a:pt x="12" y="35"/>
                    </a:lnTo>
                    <a:lnTo>
                      <a:pt x="0" y="23"/>
                    </a:lnTo>
                    <a:lnTo>
                      <a:pt x="6" y="17"/>
                    </a:lnTo>
                    <a:lnTo>
                      <a:pt x="6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99"/>
              <p:cNvSpPr>
                <a:spLocks noChangeAspect="1"/>
              </p:cNvSpPr>
              <p:nvPr/>
            </p:nvSpPr>
            <p:spPr bwMode="auto">
              <a:xfrm>
                <a:off x="12249081" y="5849212"/>
                <a:ext cx="64964" cy="88378"/>
              </a:xfrm>
              <a:custGeom>
                <a:avLst/>
                <a:gdLst>
                  <a:gd name="T0" fmla="*/ 25 w 24"/>
                  <a:gd name="T1" fmla="*/ 74 h 30"/>
                  <a:gd name="T2" fmla="*/ 19 w 24"/>
                  <a:gd name="T3" fmla="*/ 58 h 30"/>
                  <a:gd name="T4" fmla="*/ 0 w 24"/>
                  <a:gd name="T5" fmla="*/ 14 h 30"/>
                  <a:gd name="T6" fmla="*/ 19 w 24"/>
                  <a:gd name="T7" fmla="*/ 0 h 30"/>
                  <a:gd name="T8" fmla="*/ 25 w 24"/>
                  <a:gd name="T9" fmla="*/ 29 h 30"/>
                  <a:gd name="T10" fmla="*/ 31 w 24"/>
                  <a:gd name="T11" fmla="*/ 74 h 30"/>
                  <a:gd name="T12" fmla="*/ 25 w 24"/>
                  <a:gd name="T13" fmla="*/ 74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30">
                    <a:moveTo>
                      <a:pt x="18" y="30"/>
                    </a:moveTo>
                    <a:lnTo>
                      <a:pt x="12" y="24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8" y="12"/>
                    </a:lnTo>
                    <a:lnTo>
                      <a:pt x="24" y="30"/>
                    </a:lnTo>
                    <a:lnTo>
                      <a:pt x="18" y="3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100"/>
              <p:cNvSpPr>
                <a:spLocks noChangeAspect="1"/>
              </p:cNvSpPr>
              <p:nvPr/>
            </p:nvSpPr>
            <p:spPr bwMode="auto">
              <a:xfrm>
                <a:off x="12139946" y="5901201"/>
                <a:ext cx="62364" cy="70184"/>
              </a:xfrm>
              <a:custGeom>
                <a:avLst/>
                <a:gdLst>
                  <a:gd name="T0" fmla="*/ 18 w 24"/>
                  <a:gd name="T1" fmla="*/ 14 h 24"/>
                  <a:gd name="T2" fmla="*/ 0 w 24"/>
                  <a:gd name="T3" fmla="*/ 0 h 24"/>
                  <a:gd name="T4" fmla="*/ 0 w 24"/>
                  <a:gd name="T5" fmla="*/ 0 h 24"/>
                  <a:gd name="T6" fmla="*/ 6 w 24"/>
                  <a:gd name="T7" fmla="*/ 54 h 24"/>
                  <a:gd name="T8" fmla="*/ 24 w 24"/>
                  <a:gd name="T9" fmla="*/ 29 h 24"/>
                  <a:gd name="T10" fmla="*/ 24 w 24"/>
                  <a:gd name="T11" fmla="*/ 14 h 24"/>
                  <a:gd name="T12" fmla="*/ 18 w 24"/>
                  <a:gd name="T13" fmla="*/ 1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24">
                    <a:moveTo>
                      <a:pt x="18" y="6"/>
                    </a:moveTo>
                    <a:lnTo>
                      <a:pt x="0" y="0"/>
                    </a:lnTo>
                    <a:lnTo>
                      <a:pt x="6" y="24"/>
                    </a:lnTo>
                    <a:lnTo>
                      <a:pt x="24" y="12"/>
                    </a:lnTo>
                    <a:lnTo>
                      <a:pt x="24" y="6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101"/>
              <p:cNvSpPr>
                <a:spLocks noChangeAspect="1"/>
              </p:cNvSpPr>
              <p:nvPr/>
            </p:nvSpPr>
            <p:spPr bwMode="auto">
              <a:xfrm>
                <a:off x="11934664" y="5937592"/>
                <a:ext cx="109135" cy="155965"/>
              </a:xfrm>
              <a:custGeom>
                <a:avLst/>
                <a:gdLst>
                  <a:gd name="T0" fmla="*/ 42 w 42"/>
                  <a:gd name="T1" fmla="*/ 29 h 53"/>
                  <a:gd name="T2" fmla="*/ 12 w 42"/>
                  <a:gd name="T3" fmla="*/ 97 h 53"/>
                  <a:gd name="T4" fmla="*/ 0 w 42"/>
                  <a:gd name="T5" fmla="*/ 126 h 53"/>
                  <a:gd name="T6" fmla="*/ 0 w 42"/>
                  <a:gd name="T7" fmla="*/ 111 h 53"/>
                  <a:gd name="T8" fmla="*/ 12 w 42"/>
                  <a:gd name="T9" fmla="*/ 85 h 53"/>
                  <a:gd name="T10" fmla="*/ 30 w 42"/>
                  <a:gd name="T11" fmla="*/ 42 h 53"/>
                  <a:gd name="T12" fmla="*/ 30 w 42"/>
                  <a:gd name="T13" fmla="*/ 14 h 53"/>
                  <a:gd name="T14" fmla="*/ 36 w 42"/>
                  <a:gd name="T15" fmla="*/ 14 h 53"/>
                  <a:gd name="T16" fmla="*/ 36 w 42"/>
                  <a:gd name="T17" fmla="*/ 0 h 53"/>
                  <a:gd name="T18" fmla="*/ 42 w 42"/>
                  <a:gd name="T19" fmla="*/ 29 h 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2" h="53">
                    <a:moveTo>
                      <a:pt x="42" y="12"/>
                    </a:moveTo>
                    <a:lnTo>
                      <a:pt x="12" y="41"/>
                    </a:lnTo>
                    <a:lnTo>
                      <a:pt x="0" y="53"/>
                    </a:lnTo>
                    <a:lnTo>
                      <a:pt x="0" y="47"/>
                    </a:lnTo>
                    <a:lnTo>
                      <a:pt x="12" y="35"/>
                    </a:lnTo>
                    <a:lnTo>
                      <a:pt x="30" y="1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42" y="1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102"/>
              <p:cNvSpPr>
                <a:spLocks noChangeAspect="1"/>
              </p:cNvSpPr>
              <p:nvPr/>
            </p:nvSpPr>
            <p:spPr bwMode="auto">
              <a:xfrm>
                <a:off x="12043802" y="5815420"/>
                <a:ext cx="62364" cy="51987"/>
              </a:xfrm>
              <a:custGeom>
                <a:avLst/>
                <a:gdLst>
                  <a:gd name="T0" fmla="*/ 24 w 24"/>
                  <a:gd name="T1" fmla="*/ 24 h 18"/>
                  <a:gd name="T2" fmla="*/ 24 w 24"/>
                  <a:gd name="T3" fmla="*/ 37 h 18"/>
                  <a:gd name="T4" fmla="*/ 12 w 24"/>
                  <a:gd name="T5" fmla="*/ 13 h 18"/>
                  <a:gd name="T6" fmla="*/ 0 w 24"/>
                  <a:gd name="T7" fmla="*/ 0 h 18"/>
                  <a:gd name="T8" fmla="*/ 24 w 24"/>
                  <a:gd name="T9" fmla="*/ 0 h 18"/>
                  <a:gd name="T10" fmla="*/ 24 w 24"/>
                  <a:gd name="T11" fmla="*/ 24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18">
                    <a:moveTo>
                      <a:pt x="24" y="12"/>
                    </a:moveTo>
                    <a:lnTo>
                      <a:pt x="24" y="18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103"/>
              <p:cNvSpPr>
                <a:spLocks noChangeAspect="1"/>
              </p:cNvSpPr>
              <p:nvPr/>
            </p:nvSpPr>
            <p:spPr bwMode="auto">
              <a:xfrm>
                <a:off x="12249081" y="5919398"/>
                <a:ext cx="46774" cy="85779"/>
              </a:xfrm>
              <a:custGeom>
                <a:avLst/>
                <a:gdLst>
                  <a:gd name="T0" fmla="*/ 12 w 18"/>
                  <a:gd name="T1" fmla="*/ 15 h 29"/>
                  <a:gd name="T2" fmla="*/ 18 w 18"/>
                  <a:gd name="T3" fmla="*/ 59 h 29"/>
                  <a:gd name="T4" fmla="*/ 18 w 18"/>
                  <a:gd name="T5" fmla="*/ 59 h 29"/>
                  <a:gd name="T6" fmla="*/ 12 w 18"/>
                  <a:gd name="T7" fmla="*/ 73 h 29"/>
                  <a:gd name="T8" fmla="*/ 6 w 18"/>
                  <a:gd name="T9" fmla="*/ 30 h 29"/>
                  <a:gd name="T10" fmla="*/ 0 w 18"/>
                  <a:gd name="T11" fmla="*/ 0 h 29"/>
                  <a:gd name="T12" fmla="*/ 12 w 18"/>
                  <a:gd name="T13" fmla="*/ 15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29">
                    <a:moveTo>
                      <a:pt x="12" y="6"/>
                    </a:moveTo>
                    <a:lnTo>
                      <a:pt x="18" y="24"/>
                    </a:lnTo>
                    <a:lnTo>
                      <a:pt x="12" y="29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104"/>
              <p:cNvSpPr>
                <a:spLocks noChangeAspect="1"/>
              </p:cNvSpPr>
              <p:nvPr/>
            </p:nvSpPr>
            <p:spPr bwMode="auto">
              <a:xfrm>
                <a:off x="12202310" y="5867409"/>
                <a:ext cx="31184" cy="33790"/>
              </a:xfrm>
              <a:custGeom>
                <a:avLst/>
                <a:gdLst>
                  <a:gd name="T0" fmla="*/ 12 w 12"/>
                  <a:gd name="T1" fmla="*/ 20 h 12"/>
                  <a:gd name="T2" fmla="*/ 0 w 12"/>
                  <a:gd name="T3" fmla="*/ 13 h 12"/>
                  <a:gd name="T4" fmla="*/ 0 w 12"/>
                  <a:gd name="T5" fmla="*/ 13 h 12"/>
                  <a:gd name="T6" fmla="*/ 0 w 12"/>
                  <a:gd name="T7" fmla="*/ 0 h 12"/>
                  <a:gd name="T8" fmla="*/ 12 w 12"/>
                  <a:gd name="T9" fmla="*/ 20 h 12"/>
                  <a:gd name="T10" fmla="*/ 12 w 12"/>
                  <a:gd name="T11" fmla="*/ 2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4C8F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105"/>
              <p:cNvSpPr>
                <a:spLocks noChangeAspect="1"/>
              </p:cNvSpPr>
              <p:nvPr/>
            </p:nvSpPr>
            <p:spPr bwMode="auto">
              <a:xfrm>
                <a:off x="12233489" y="6005175"/>
                <a:ext cx="49372" cy="18195"/>
              </a:xfrm>
              <a:custGeom>
                <a:avLst/>
                <a:gdLst>
                  <a:gd name="T0" fmla="*/ 25 w 18"/>
                  <a:gd name="T1" fmla="*/ 18 h 6"/>
                  <a:gd name="T2" fmla="*/ 19 w 18"/>
                  <a:gd name="T3" fmla="*/ 0 h 6"/>
                  <a:gd name="T4" fmla="*/ 0 w 18"/>
                  <a:gd name="T5" fmla="*/ 18 h 6"/>
                  <a:gd name="T6" fmla="*/ 25 w 18"/>
                  <a:gd name="T7" fmla="*/ 18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6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4C8F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106"/>
              <p:cNvSpPr>
                <a:spLocks noChangeAspect="1"/>
              </p:cNvSpPr>
              <p:nvPr/>
            </p:nvSpPr>
            <p:spPr bwMode="auto">
              <a:xfrm>
                <a:off x="12217899" y="5937592"/>
                <a:ext cx="15592" cy="101377"/>
              </a:xfrm>
              <a:custGeom>
                <a:avLst/>
                <a:gdLst>
                  <a:gd name="T0" fmla="*/ 6 w 6"/>
                  <a:gd name="T1" fmla="*/ 0 h 35"/>
                  <a:gd name="T2" fmla="*/ 6 w 6"/>
                  <a:gd name="T3" fmla="*/ 13 h 35"/>
                  <a:gd name="T4" fmla="*/ 6 w 6"/>
                  <a:gd name="T5" fmla="*/ 50 h 35"/>
                  <a:gd name="T6" fmla="*/ 0 w 6"/>
                  <a:gd name="T7" fmla="*/ 74 h 35"/>
                  <a:gd name="T8" fmla="*/ 6 w 6"/>
                  <a:gd name="T9" fmla="*/ 39 h 35"/>
                  <a:gd name="T10" fmla="*/ 6 w 6"/>
                  <a:gd name="T11" fmla="*/ 0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35">
                    <a:moveTo>
                      <a:pt x="6" y="0"/>
                    </a:moveTo>
                    <a:lnTo>
                      <a:pt x="6" y="6"/>
                    </a:lnTo>
                    <a:lnTo>
                      <a:pt x="6" y="23"/>
                    </a:lnTo>
                    <a:lnTo>
                      <a:pt x="0" y="35"/>
                    </a:lnTo>
                    <a:lnTo>
                      <a:pt x="6" y="1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107"/>
              <p:cNvSpPr>
                <a:spLocks noChangeAspect="1"/>
              </p:cNvSpPr>
              <p:nvPr/>
            </p:nvSpPr>
            <p:spPr bwMode="auto">
              <a:xfrm>
                <a:off x="10975823" y="5391716"/>
                <a:ext cx="392373" cy="857805"/>
              </a:xfrm>
              <a:custGeom>
                <a:avLst/>
                <a:gdLst>
                  <a:gd name="T0" fmla="*/ 60 w 149"/>
                  <a:gd name="T1" fmla="*/ 521 h 293"/>
                  <a:gd name="T2" fmla="*/ 54 w 149"/>
                  <a:gd name="T3" fmla="*/ 480 h 293"/>
                  <a:gd name="T4" fmla="*/ 60 w 149"/>
                  <a:gd name="T5" fmla="*/ 442 h 293"/>
                  <a:gd name="T6" fmla="*/ 60 w 149"/>
                  <a:gd name="T7" fmla="*/ 400 h 293"/>
                  <a:gd name="T8" fmla="*/ 60 w 149"/>
                  <a:gd name="T9" fmla="*/ 330 h 293"/>
                  <a:gd name="T10" fmla="*/ 78 w 149"/>
                  <a:gd name="T11" fmla="*/ 318 h 293"/>
                  <a:gd name="T12" fmla="*/ 78 w 149"/>
                  <a:gd name="T13" fmla="*/ 359 h 293"/>
                  <a:gd name="T14" fmla="*/ 90 w 149"/>
                  <a:gd name="T15" fmla="*/ 359 h 293"/>
                  <a:gd name="T16" fmla="*/ 108 w 149"/>
                  <a:gd name="T17" fmla="*/ 385 h 293"/>
                  <a:gd name="T18" fmla="*/ 116 w 149"/>
                  <a:gd name="T19" fmla="*/ 416 h 293"/>
                  <a:gd name="T20" fmla="*/ 108 w 149"/>
                  <a:gd name="T21" fmla="*/ 372 h 293"/>
                  <a:gd name="T22" fmla="*/ 102 w 149"/>
                  <a:gd name="T23" fmla="*/ 330 h 293"/>
                  <a:gd name="T24" fmla="*/ 116 w 149"/>
                  <a:gd name="T25" fmla="*/ 291 h 293"/>
                  <a:gd name="T26" fmla="*/ 157 w 149"/>
                  <a:gd name="T27" fmla="*/ 291 h 293"/>
                  <a:gd name="T28" fmla="*/ 163 w 149"/>
                  <a:gd name="T29" fmla="*/ 260 h 293"/>
                  <a:gd name="T30" fmla="*/ 157 w 149"/>
                  <a:gd name="T31" fmla="*/ 220 h 293"/>
                  <a:gd name="T32" fmla="*/ 145 w 149"/>
                  <a:gd name="T33" fmla="*/ 164 h 293"/>
                  <a:gd name="T34" fmla="*/ 139 w 149"/>
                  <a:gd name="T35" fmla="*/ 140 h 293"/>
                  <a:gd name="T36" fmla="*/ 116 w 149"/>
                  <a:gd name="T37" fmla="*/ 98 h 293"/>
                  <a:gd name="T38" fmla="*/ 102 w 149"/>
                  <a:gd name="T39" fmla="*/ 112 h 293"/>
                  <a:gd name="T40" fmla="*/ 96 w 149"/>
                  <a:gd name="T41" fmla="*/ 126 h 293"/>
                  <a:gd name="T42" fmla="*/ 84 w 149"/>
                  <a:gd name="T43" fmla="*/ 112 h 293"/>
                  <a:gd name="T44" fmla="*/ 72 w 149"/>
                  <a:gd name="T45" fmla="*/ 140 h 293"/>
                  <a:gd name="T46" fmla="*/ 66 w 149"/>
                  <a:gd name="T47" fmla="*/ 42 h 293"/>
                  <a:gd name="T48" fmla="*/ 54 w 149"/>
                  <a:gd name="T49" fmla="*/ 42 h 293"/>
                  <a:gd name="T50" fmla="*/ 54 w 149"/>
                  <a:gd name="T51" fmla="*/ 14 h 293"/>
                  <a:gd name="T52" fmla="*/ 48 w 149"/>
                  <a:gd name="T53" fmla="*/ 0 h 293"/>
                  <a:gd name="T54" fmla="*/ 29 w 149"/>
                  <a:gd name="T55" fmla="*/ 14 h 293"/>
                  <a:gd name="T56" fmla="*/ 24 w 149"/>
                  <a:gd name="T57" fmla="*/ 29 h 293"/>
                  <a:gd name="T58" fmla="*/ 6 w 149"/>
                  <a:gd name="T59" fmla="*/ 42 h 293"/>
                  <a:gd name="T60" fmla="*/ 0 w 149"/>
                  <a:gd name="T61" fmla="*/ 98 h 293"/>
                  <a:gd name="T62" fmla="*/ 0 w 149"/>
                  <a:gd name="T63" fmla="*/ 83 h 293"/>
                  <a:gd name="T64" fmla="*/ 12 w 149"/>
                  <a:gd name="T65" fmla="*/ 140 h 293"/>
                  <a:gd name="T66" fmla="*/ 24 w 149"/>
                  <a:gd name="T67" fmla="*/ 194 h 293"/>
                  <a:gd name="T68" fmla="*/ 29 w 149"/>
                  <a:gd name="T69" fmla="*/ 194 h 293"/>
                  <a:gd name="T70" fmla="*/ 24 w 149"/>
                  <a:gd name="T71" fmla="*/ 220 h 293"/>
                  <a:gd name="T72" fmla="*/ 24 w 149"/>
                  <a:gd name="T73" fmla="*/ 234 h 293"/>
                  <a:gd name="T74" fmla="*/ 24 w 149"/>
                  <a:gd name="T75" fmla="*/ 260 h 293"/>
                  <a:gd name="T76" fmla="*/ 35 w 149"/>
                  <a:gd name="T77" fmla="*/ 291 h 293"/>
                  <a:gd name="T78" fmla="*/ 48 w 149"/>
                  <a:gd name="T79" fmla="*/ 318 h 293"/>
                  <a:gd name="T80" fmla="*/ 54 w 149"/>
                  <a:gd name="T81" fmla="*/ 359 h 293"/>
                  <a:gd name="T82" fmla="*/ 60 w 149"/>
                  <a:gd name="T83" fmla="*/ 416 h 293"/>
                  <a:gd name="T84" fmla="*/ 48 w 149"/>
                  <a:gd name="T85" fmla="*/ 471 h 293"/>
                  <a:gd name="T86" fmla="*/ 48 w 149"/>
                  <a:gd name="T87" fmla="*/ 471 h 293"/>
                  <a:gd name="T88" fmla="*/ 35 w 149"/>
                  <a:gd name="T89" fmla="*/ 521 h 293"/>
                  <a:gd name="T90" fmla="*/ 35 w 149"/>
                  <a:gd name="T91" fmla="*/ 563 h 293"/>
                  <a:gd name="T92" fmla="*/ 35 w 149"/>
                  <a:gd name="T93" fmla="*/ 563 h 293"/>
                  <a:gd name="T94" fmla="*/ 54 w 149"/>
                  <a:gd name="T95" fmla="*/ 577 h 293"/>
                  <a:gd name="T96" fmla="*/ 60 w 149"/>
                  <a:gd name="T97" fmla="*/ 603 h 293"/>
                  <a:gd name="T98" fmla="*/ 66 w 149"/>
                  <a:gd name="T99" fmla="*/ 617 h 293"/>
                  <a:gd name="T100" fmla="*/ 72 w 149"/>
                  <a:gd name="T101" fmla="*/ 645 h 293"/>
                  <a:gd name="T102" fmla="*/ 78 w 149"/>
                  <a:gd name="T103" fmla="*/ 633 h 293"/>
                  <a:gd name="T104" fmla="*/ 90 w 149"/>
                  <a:gd name="T105" fmla="*/ 660 h 293"/>
                  <a:gd name="T106" fmla="*/ 90 w 149"/>
                  <a:gd name="T107" fmla="*/ 675 h 293"/>
                  <a:gd name="T108" fmla="*/ 102 w 149"/>
                  <a:gd name="T109" fmla="*/ 675 h 293"/>
                  <a:gd name="T110" fmla="*/ 108 w 149"/>
                  <a:gd name="T111" fmla="*/ 660 h 293"/>
                  <a:gd name="T112" fmla="*/ 102 w 149"/>
                  <a:gd name="T113" fmla="*/ 617 h 293"/>
                  <a:gd name="T114" fmla="*/ 84 w 149"/>
                  <a:gd name="T115" fmla="*/ 617 h 293"/>
                  <a:gd name="T116" fmla="*/ 78 w 149"/>
                  <a:gd name="T117" fmla="*/ 589 h 293"/>
                  <a:gd name="T118" fmla="*/ 72 w 149"/>
                  <a:gd name="T119" fmla="*/ 563 h 293"/>
                  <a:gd name="T120" fmla="*/ 66 w 149"/>
                  <a:gd name="T121" fmla="*/ 521 h 293"/>
                  <a:gd name="T122" fmla="*/ 60 w 149"/>
                  <a:gd name="T123" fmla="*/ 521 h 29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49" h="293">
                    <a:moveTo>
                      <a:pt x="53" y="227"/>
                    </a:moveTo>
                    <a:lnTo>
                      <a:pt x="47" y="209"/>
                    </a:lnTo>
                    <a:lnTo>
                      <a:pt x="53" y="192"/>
                    </a:lnTo>
                    <a:lnTo>
                      <a:pt x="53" y="174"/>
                    </a:lnTo>
                    <a:lnTo>
                      <a:pt x="53" y="144"/>
                    </a:lnTo>
                    <a:lnTo>
                      <a:pt x="71" y="138"/>
                    </a:lnTo>
                    <a:lnTo>
                      <a:pt x="71" y="156"/>
                    </a:lnTo>
                    <a:lnTo>
                      <a:pt x="83" y="156"/>
                    </a:lnTo>
                    <a:lnTo>
                      <a:pt x="101" y="168"/>
                    </a:lnTo>
                    <a:lnTo>
                      <a:pt x="107" y="180"/>
                    </a:lnTo>
                    <a:lnTo>
                      <a:pt x="101" y="162"/>
                    </a:lnTo>
                    <a:lnTo>
                      <a:pt x="95" y="144"/>
                    </a:lnTo>
                    <a:lnTo>
                      <a:pt x="107" y="126"/>
                    </a:lnTo>
                    <a:lnTo>
                      <a:pt x="143" y="126"/>
                    </a:lnTo>
                    <a:lnTo>
                      <a:pt x="149" y="114"/>
                    </a:lnTo>
                    <a:lnTo>
                      <a:pt x="143" y="96"/>
                    </a:lnTo>
                    <a:lnTo>
                      <a:pt x="131" y="72"/>
                    </a:lnTo>
                    <a:lnTo>
                      <a:pt x="125" y="60"/>
                    </a:lnTo>
                    <a:lnTo>
                      <a:pt x="107" y="42"/>
                    </a:lnTo>
                    <a:lnTo>
                      <a:pt x="95" y="48"/>
                    </a:lnTo>
                    <a:lnTo>
                      <a:pt x="89" y="54"/>
                    </a:lnTo>
                    <a:lnTo>
                      <a:pt x="77" y="48"/>
                    </a:lnTo>
                    <a:lnTo>
                      <a:pt x="65" y="60"/>
                    </a:lnTo>
                    <a:lnTo>
                      <a:pt x="59" y="18"/>
                    </a:lnTo>
                    <a:lnTo>
                      <a:pt x="47" y="18"/>
                    </a:lnTo>
                    <a:lnTo>
                      <a:pt x="47" y="6"/>
                    </a:lnTo>
                    <a:lnTo>
                      <a:pt x="41" y="0"/>
                    </a:lnTo>
                    <a:lnTo>
                      <a:pt x="29" y="6"/>
                    </a:lnTo>
                    <a:lnTo>
                      <a:pt x="24" y="12"/>
                    </a:lnTo>
                    <a:lnTo>
                      <a:pt x="6" y="18"/>
                    </a:lnTo>
                    <a:lnTo>
                      <a:pt x="0" y="42"/>
                    </a:lnTo>
                    <a:lnTo>
                      <a:pt x="0" y="36"/>
                    </a:lnTo>
                    <a:lnTo>
                      <a:pt x="12" y="60"/>
                    </a:lnTo>
                    <a:lnTo>
                      <a:pt x="24" y="84"/>
                    </a:lnTo>
                    <a:lnTo>
                      <a:pt x="29" y="84"/>
                    </a:lnTo>
                    <a:lnTo>
                      <a:pt x="24" y="96"/>
                    </a:lnTo>
                    <a:lnTo>
                      <a:pt x="24" y="102"/>
                    </a:lnTo>
                    <a:lnTo>
                      <a:pt x="24" y="114"/>
                    </a:lnTo>
                    <a:lnTo>
                      <a:pt x="35" y="126"/>
                    </a:lnTo>
                    <a:lnTo>
                      <a:pt x="41" y="138"/>
                    </a:lnTo>
                    <a:lnTo>
                      <a:pt x="47" y="156"/>
                    </a:lnTo>
                    <a:lnTo>
                      <a:pt x="53" y="180"/>
                    </a:lnTo>
                    <a:lnTo>
                      <a:pt x="41" y="204"/>
                    </a:lnTo>
                    <a:lnTo>
                      <a:pt x="35" y="227"/>
                    </a:lnTo>
                    <a:lnTo>
                      <a:pt x="35" y="245"/>
                    </a:lnTo>
                    <a:lnTo>
                      <a:pt x="47" y="251"/>
                    </a:lnTo>
                    <a:lnTo>
                      <a:pt x="53" y="263"/>
                    </a:lnTo>
                    <a:lnTo>
                      <a:pt x="59" y="269"/>
                    </a:lnTo>
                    <a:lnTo>
                      <a:pt x="65" y="281"/>
                    </a:lnTo>
                    <a:lnTo>
                      <a:pt x="71" y="275"/>
                    </a:lnTo>
                    <a:lnTo>
                      <a:pt x="83" y="287"/>
                    </a:lnTo>
                    <a:lnTo>
                      <a:pt x="83" y="293"/>
                    </a:lnTo>
                    <a:lnTo>
                      <a:pt x="95" y="293"/>
                    </a:lnTo>
                    <a:lnTo>
                      <a:pt x="101" y="287"/>
                    </a:lnTo>
                    <a:lnTo>
                      <a:pt x="95" y="269"/>
                    </a:lnTo>
                    <a:lnTo>
                      <a:pt x="77" y="269"/>
                    </a:lnTo>
                    <a:lnTo>
                      <a:pt x="71" y="257"/>
                    </a:lnTo>
                    <a:lnTo>
                      <a:pt x="65" y="245"/>
                    </a:lnTo>
                    <a:lnTo>
                      <a:pt x="59" y="227"/>
                    </a:lnTo>
                    <a:lnTo>
                      <a:pt x="53" y="22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108"/>
              <p:cNvSpPr>
                <a:spLocks noChangeAspect="1"/>
              </p:cNvSpPr>
              <p:nvPr/>
            </p:nvSpPr>
            <p:spPr bwMode="auto">
              <a:xfrm>
                <a:off x="11147322" y="5238351"/>
                <a:ext cx="407963" cy="837009"/>
              </a:xfrm>
              <a:custGeom>
                <a:avLst/>
                <a:gdLst>
                  <a:gd name="T0" fmla="*/ 48 w 156"/>
                  <a:gd name="T1" fmla="*/ 120 h 287"/>
                  <a:gd name="T2" fmla="*/ 30 w 156"/>
                  <a:gd name="T3" fmla="*/ 107 h 287"/>
                  <a:gd name="T4" fmla="*/ 18 w 156"/>
                  <a:gd name="T5" fmla="*/ 68 h 287"/>
                  <a:gd name="T6" fmla="*/ 6 w 156"/>
                  <a:gd name="T7" fmla="*/ 27 h 287"/>
                  <a:gd name="T8" fmla="*/ 18 w 156"/>
                  <a:gd name="T9" fmla="*/ 27 h 287"/>
                  <a:gd name="T10" fmla="*/ 30 w 156"/>
                  <a:gd name="T11" fmla="*/ 27 h 287"/>
                  <a:gd name="T12" fmla="*/ 42 w 156"/>
                  <a:gd name="T13" fmla="*/ 27 h 287"/>
                  <a:gd name="T14" fmla="*/ 60 w 156"/>
                  <a:gd name="T15" fmla="*/ 0 h 287"/>
                  <a:gd name="T16" fmla="*/ 91 w 156"/>
                  <a:gd name="T17" fmla="*/ 39 h 287"/>
                  <a:gd name="T18" fmla="*/ 115 w 156"/>
                  <a:gd name="T19" fmla="*/ 80 h 287"/>
                  <a:gd name="T20" fmla="*/ 97 w 156"/>
                  <a:gd name="T21" fmla="*/ 107 h 287"/>
                  <a:gd name="T22" fmla="*/ 85 w 156"/>
                  <a:gd name="T23" fmla="*/ 147 h 287"/>
                  <a:gd name="T24" fmla="*/ 91 w 156"/>
                  <a:gd name="T25" fmla="*/ 229 h 287"/>
                  <a:gd name="T26" fmla="*/ 121 w 156"/>
                  <a:gd name="T27" fmla="*/ 295 h 287"/>
                  <a:gd name="T28" fmla="*/ 145 w 156"/>
                  <a:gd name="T29" fmla="*/ 349 h 287"/>
                  <a:gd name="T30" fmla="*/ 163 w 156"/>
                  <a:gd name="T31" fmla="*/ 471 h 287"/>
                  <a:gd name="T32" fmla="*/ 163 w 156"/>
                  <a:gd name="T33" fmla="*/ 496 h 287"/>
                  <a:gd name="T34" fmla="*/ 145 w 156"/>
                  <a:gd name="T35" fmla="*/ 536 h 287"/>
                  <a:gd name="T36" fmla="*/ 121 w 156"/>
                  <a:gd name="T37" fmla="*/ 567 h 287"/>
                  <a:gd name="T38" fmla="*/ 121 w 156"/>
                  <a:gd name="T39" fmla="*/ 588 h 287"/>
                  <a:gd name="T40" fmla="*/ 121 w 156"/>
                  <a:gd name="T41" fmla="*/ 601 h 287"/>
                  <a:gd name="T42" fmla="*/ 97 w 156"/>
                  <a:gd name="T43" fmla="*/ 641 h 287"/>
                  <a:gd name="T44" fmla="*/ 91 w 156"/>
                  <a:gd name="T45" fmla="*/ 588 h 287"/>
                  <a:gd name="T46" fmla="*/ 91 w 156"/>
                  <a:gd name="T47" fmla="*/ 551 h 287"/>
                  <a:gd name="T48" fmla="*/ 109 w 156"/>
                  <a:gd name="T49" fmla="*/ 551 h 287"/>
                  <a:gd name="T50" fmla="*/ 115 w 156"/>
                  <a:gd name="T51" fmla="*/ 509 h 287"/>
                  <a:gd name="T52" fmla="*/ 127 w 156"/>
                  <a:gd name="T53" fmla="*/ 456 h 287"/>
                  <a:gd name="T54" fmla="*/ 127 w 156"/>
                  <a:gd name="T55" fmla="*/ 375 h 287"/>
                  <a:gd name="T56" fmla="*/ 121 w 156"/>
                  <a:gd name="T57" fmla="*/ 323 h 287"/>
                  <a:gd name="T58" fmla="*/ 103 w 156"/>
                  <a:gd name="T59" fmla="*/ 295 h 287"/>
                  <a:gd name="T60" fmla="*/ 85 w 156"/>
                  <a:gd name="T61" fmla="*/ 243 h 287"/>
                  <a:gd name="T62" fmla="*/ 42 w 156"/>
                  <a:gd name="T63" fmla="*/ 176 h 287"/>
                  <a:gd name="T64" fmla="*/ 60 w 156"/>
                  <a:gd name="T65" fmla="*/ 147 h 2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56" h="287">
                    <a:moveTo>
                      <a:pt x="54" y="60"/>
                    </a:moveTo>
                    <a:lnTo>
                      <a:pt x="48" y="54"/>
                    </a:lnTo>
                    <a:lnTo>
                      <a:pt x="42" y="42"/>
                    </a:lnTo>
                    <a:lnTo>
                      <a:pt x="30" y="48"/>
                    </a:lnTo>
                    <a:lnTo>
                      <a:pt x="18" y="36"/>
                    </a:lnTo>
                    <a:lnTo>
                      <a:pt x="18" y="30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18" y="12"/>
                    </a:lnTo>
                    <a:lnTo>
                      <a:pt x="24" y="12"/>
                    </a:lnTo>
                    <a:lnTo>
                      <a:pt x="30" y="12"/>
                    </a:lnTo>
                    <a:lnTo>
                      <a:pt x="36" y="12"/>
                    </a:lnTo>
                    <a:lnTo>
                      <a:pt x="42" y="12"/>
                    </a:lnTo>
                    <a:lnTo>
                      <a:pt x="48" y="0"/>
                    </a:lnTo>
                    <a:lnTo>
                      <a:pt x="60" y="0"/>
                    </a:lnTo>
                    <a:lnTo>
                      <a:pt x="78" y="6"/>
                    </a:lnTo>
                    <a:lnTo>
                      <a:pt x="84" y="18"/>
                    </a:lnTo>
                    <a:lnTo>
                      <a:pt x="90" y="24"/>
                    </a:lnTo>
                    <a:lnTo>
                      <a:pt x="108" y="36"/>
                    </a:lnTo>
                    <a:lnTo>
                      <a:pt x="96" y="42"/>
                    </a:lnTo>
                    <a:lnTo>
                      <a:pt x="90" y="48"/>
                    </a:lnTo>
                    <a:lnTo>
                      <a:pt x="78" y="66"/>
                    </a:lnTo>
                    <a:lnTo>
                      <a:pt x="72" y="84"/>
                    </a:lnTo>
                    <a:lnTo>
                      <a:pt x="84" y="102"/>
                    </a:lnTo>
                    <a:lnTo>
                      <a:pt x="90" y="108"/>
                    </a:lnTo>
                    <a:lnTo>
                      <a:pt x="114" y="132"/>
                    </a:lnTo>
                    <a:lnTo>
                      <a:pt x="126" y="144"/>
                    </a:lnTo>
                    <a:lnTo>
                      <a:pt x="138" y="156"/>
                    </a:lnTo>
                    <a:lnTo>
                      <a:pt x="150" y="186"/>
                    </a:lnTo>
                    <a:lnTo>
                      <a:pt x="156" y="210"/>
                    </a:lnTo>
                    <a:lnTo>
                      <a:pt x="156" y="216"/>
                    </a:lnTo>
                    <a:lnTo>
                      <a:pt x="156" y="222"/>
                    </a:lnTo>
                    <a:lnTo>
                      <a:pt x="150" y="234"/>
                    </a:lnTo>
                    <a:lnTo>
                      <a:pt x="138" y="240"/>
                    </a:lnTo>
                    <a:lnTo>
                      <a:pt x="126" y="252"/>
                    </a:lnTo>
                    <a:lnTo>
                      <a:pt x="114" y="252"/>
                    </a:lnTo>
                    <a:lnTo>
                      <a:pt x="114" y="258"/>
                    </a:lnTo>
                    <a:lnTo>
                      <a:pt x="114" y="263"/>
                    </a:lnTo>
                    <a:lnTo>
                      <a:pt x="114" y="269"/>
                    </a:lnTo>
                    <a:lnTo>
                      <a:pt x="108" y="269"/>
                    </a:lnTo>
                    <a:lnTo>
                      <a:pt x="90" y="287"/>
                    </a:lnTo>
                    <a:lnTo>
                      <a:pt x="84" y="287"/>
                    </a:lnTo>
                    <a:lnTo>
                      <a:pt x="84" y="263"/>
                    </a:lnTo>
                    <a:lnTo>
                      <a:pt x="72" y="258"/>
                    </a:lnTo>
                    <a:lnTo>
                      <a:pt x="84" y="246"/>
                    </a:lnTo>
                    <a:lnTo>
                      <a:pt x="90" y="246"/>
                    </a:lnTo>
                    <a:lnTo>
                      <a:pt x="102" y="246"/>
                    </a:lnTo>
                    <a:lnTo>
                      <a:pt x="96" y="234"/>
                    </a:lnTo>
                    <a:lnTo>
                      <a:pt x="108" y="228"/>
                    </a:lnTo>
                    <a:lnTo>
                      <a:pt x="120" y="216"/>
                    </a:lnTo>
                    <a:lnTo>
                      <a:pt x="120" y="204"/>
                    </a:lnTo>
                    <a:lnTo>
                      <a:pt x="120" y="186"/>
                    </a:lnTo>
                    <a:lnTo>
                      <a:pt x="120" y="168"/>
                    </a:lnTo>
                    <a:lnTo>
                      <a:pt x="114" y="156"/>
                    </a:lnTo>
                    <a:lnTo>
                      <a:pt x="114" y="144"/>
                    </a:lnTo>
                    <a:lnTo>
                      <a:pt x="96" y="132"/>
                    </a:lnTo>
                    <a:lnTo>
                      <a:pt x="90" y="120"/>
                    </a:lnTo>
                    <a:lnTo>
                      <a:pt x="78" y="108"/>
                    </a:lnTo>
                    <a:lnTo>
                      <a:pt x="66" y="90"/>
                    </a:lnTo>
                    <a:lnTo>
                      <a:pt x="42" y="78"/>
                    </a:lnTo>
                    <a:lnTo>
                      <a:pt x="48" y="72"/>
                    </a:lnTo>
                    <a:lnTo>
                      <a:pt x="60" y="66"/>
                    </a:lnTo>
                    <a:lnTo>
                      <a:pt x="54" y="60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109"/>
              <p:cNvSpPr>
                <a:spLocks noChangeAspect="1"/>
              </p:cNvSpPr>
              <p:nvPr/>
            </p:nvSpPr>
            <p:spPr bwMode="auto">
              <a:xfrm>
                <a:off x="8813880" y="5061591"/>
                <a:ext cx="33781" cy="88378"/>
              </a:xfrm>
              <a:custGeom>
                <a:avLst/>
                <a:gdLst>
                  <a:gd name="T0" fmla="*/ 13 w 12"/>
                  <a:gd name="T1" fmla="*/ 74 h 30"/>
                  <a:gd name="T2" fmla="*/ 13 w 12"/>
                  <a:gd name="T3" fmla="*/ 74 h 30"/>
                  <a:gd name="T4" fmla="*/ 0 w 12"/>
                  <a:gd name="T5" fmla="*/ 74 h 30"/>
                  <a:gd name="T6" fmla="*/ 0 w 12"/>
                  <a:gd name="T7" fmla="*/ 29 h 30"/>
                  <a:gd name="T8" fmla="*/ 13 w 12"/>
                  <a:gd name="T9" fmla="*/ 0 h 30"/>
                  <a:gd name="T10" fmla="*/ 20 w 12"/>
                  <a:gd name="T11" fmla="*/ 42 h 30"/>
                  <a:gd name="T12" fmla="*/ 13 w 12"/>
                  <a:gd name="T13" fmla="*/ 74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30">
                    <a:moveTo>
                      <a:pt x="6" y="30"/>
                    </a:moveTo>
                    <a:lnTo>
                      <a:pt x="6" y="30"/>
                    </a:lnTo>
                    <a:lnTo>
                      <a:pt x="0" y="3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12" y="18"/>
                    </a:lnTo>
                    <a:lnTo>
                      <a:pt x="6" y="3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110"/>
              <p:cNvSpPr>
                <a:spLocks noChangeAspect="1"/>
              </p:cNvSpPr>
              <p:nvPr/>
            </p:nvSpPr>
            <p:spPr bwMode="auto">
              <a:xfrm>
                <a:off x="8421508" y="4273972"/>
                <a:ext cx="945850" cy="839608"/>
              </a:xfrm>
              <a:custGeom>
                <a:avLst/>
                <a:gdLst>
                  <a:gd name="T0" fmla="*/ 42 w 358"/>
                  <a:gd name="T1" fmla="*/ 273 h 287"/>
                  <a:gd name="T2" fmla="*/ 48 w 358"/>
                  <a:gd name="T3" fmla="*/ 205 h 287"/>
                  <a:gd name="T4" fmla="*/ 29 w 358"/>
                  <a:gd name="T5" fmla="*/ 163 h 287"/>
                  <a:gd name="T6" fmla="*/ 6 w 358"/>
                  <a:gd name="T7" fmla="*/ 83 h 287"/>
                  <a:gd name="T8" fmla="*/ 0 w 358"/>
                  <a:gd name="T9" fmla="*/ 14 h 287"/>
                  <a:gd name="T10" fmla="*/ 6 w 358"/>
                  <a:gd name="T11" fmla="*/ 0 h 287"/>
                  <a:gd name="T12" fmla="*/ 29 w 358"/>
                  <a:gd name="T13" fmla="*/ 42 h 287"/>
                  <a:gd name="T14" fmla="*/ 66 w 358"/>
                  <a:gd name="T15" fmla="*/ 0 h 287"/>
                  <a:gd name="T16" fmla="*/ 66 w 358"/>
                  <a:gd name="T17" fmla="*/ 42 h 287"/>
                  <a:gd name="T18" fmla="*/ 102 w 358"/>
                  <a:gd name="T19" fmla="*/ 98 h 287"/>
                  <a:gd name="T20" fmla="*/ 151 w 358"/>
                  <a:gd name="T21" fmla="*/ 140 h 287"/>
                  <a:gd name="T22" fmla="*/ 182 w 358"/>
                  <a:gd name="T23" fmla="*/ 140 h 287"/>
                  <a:gd name="T24" fmla="*/ 182 w 358"/>
                  <a:gd name="T25" fmla="*/ 111 h 287"/>
                  <a:gd name="T26" fmla="*/ 200 w 358"/>
                  <a:gd name="T27" fmla="*/ 83 h 287"/>
                  <a:gd name="T28" fmla="*/ 243 w 358"/>
                  <a:gd name="T29" fmla="*/ 69 h 287"/>
                  <a:gd name="T30" fmla="*/ 289 w 358"/>
                  <a:gd name="T31" fmla="*/ 111 h 287"/>
                  <a:gd name="T32" fmla="*/ 322 w 358"/>
                  <a:gd name="T33" fmla="*/ 140 h 287"/>
                  <a:gd name="T34" fmla="*/ 322 w 358"/>
                  <a:gd name="T35" fmla="*/ 232 h 287"/>
                  <a:gd name="T36" fmla="*/ 322 w 358"/>
                  <a:gd name="T37" fmla="*/ 273 h 287"/>
                  <a:gd name="T38" fmla="*/ 328 w 358"/>
                  <a:gd name="T39" fmla="*/ 289 h 287"/>
                  <a:gd name="T40" fmla="*/ 335 w 358"/>
                  <a:gd name="T41" fmla="*/ 371 h 287"/>
                  <a:gd name="T42" fmla="*/ 363 w 358"/>
                  <a:gd name="T43" fmla="*/ 400 h 287"/>
                  <a:gd name="T44" fmla="*/ 377 w 358"/>
                  <a:gd name="T45" fmla="*/ 508 h 287"/>
                  <a:gd name="T46" fmla="*/ 395 w 358"/>
                  <a:gd name="T47" fmla="*/ 573 h 287"/>
                  <a:gd name="T48" fmla="*/ 402 w 358"/>
                  <a:gd name="T49" fmla="*/ 602 h 287"/>
                  <a:gd name="T50" fmla="*/ 377 w 358"/>
                  <a:gd name="T51" fmla="*/ 628 h 287"/>
                  <a:gd name="T52" fmla="*/ 356 w 358"/>
                  <a:gd name="T53" fmla="*/ 657 h 287"/>
                  <a:gd name="T54" fmla="*/ 310 w 358"/>
                  <a:gd name="T55" fmla="*/ 644 h 287"/>
                  <a:gd name="T56" fmla="*/ 274 w 358"/>
                  <a:gd name="T57" fmla="*/ 573 h 287"/>
                  <a:gd name="T58" fmla="*/ 213 w 358"/>
                  <a:gd name="T59" fmla="*/ 587 h 287"/>
                  <a:gd name="T60" fmla="*/ 182 w 358"/>
                  <a:gd name="T61" fmla="*/ 547 h 287"/>
                  <a:gd name="T62" fmla="*/ 151 w 358"/>
                  <a:gd name="T63" fmla="*/ 481 h 287"/>
                  <a:gd name="T64" fmla="*/ 127 w 358"/>
                  <a:gd name="T65" fmla="*/ 438 h 287"/>
                  <a:gd name="T66" fmla="*/ 121 w 358"/>
                  <a:gd name="T67" fmla="*/ 423 h 287"/>
                  <a:gd name="T68" fmla="*/ 115 w 358"/>
                  <a:gd name="T69" fmla="*/ 438 h 287"/>
                  <a:gd name="T70" fmla="*/ 102 w 358"/>
                  <a:gd name="T71" fmla="*/ 400 h 287"/>
                  <a:gd name="T72" fmla="*/ 90 w 358"/>
                  <a:gd name="T73" fmla="*/ 357 h 287"/>
                  <a:gd name="T74" fmla="*/ 66 w 358"/>
                  <a:gd name="T75" fmla="*/ 315 h 28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58" h="287">
                    <a:moveTo>
                      <a:pt x="47" y="132"/>
                    </a:moveTo>
                    <a:lnTo>
                      <a:pt x="35" y="120"/>
                    </a:lnTo>
                    <a:lnTo>
                      <a:pt x="35" y="108"/>
                    </a:lnTo>
                    <a:lnTo>
                      <a:pt x="41" y="90"/>
                    </a:lnTo>
                    <a:lnTo>
                      <a:pt x="41" y="78"/>
                    </a:lnTo>
                    <a:lnTo>
                      <a:pt x="29" y="72"/>
                    </a:lnTo>
                    <a:lnTo>
                      <a:pt x="18" y="54"/>
                    </a:lnTo>
                    <a:lnTo>
                      <a:pt x="6" y="36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9" y="18"/>
                    </a:lnTo>
                    <a:lnTo>
                      <a:pt x="41" y="12"/>
                    </a:lnTo>
                    <a:lnTo>
                      <a:pt x="59" y="0"/>
                    </a:lnTo>
                    <a:lnTo>
                      <a:pt x="65" y="12"/>
                    </a:lnTo>
                    <a:lnTo>
                      <a:pt x="59" y="18"/>
                    </a:lnTo>
                    <a:lnTo>
                      <a:pt x="77" y="24"/>
                    </a:lnTo>
                    <a:lnTo>
                      <a:pt x="89" y="42"/>
                    </a:lnTo>
                    <a:lnTo>
                      <a:pt x="107" y="54"/>
                    </a:lnTo>
                    <a:lnTo>
                      <a:pt x="137" y="60"/>
                    </a:lnTo>
                    <a:lnTo>
                      <a:pt x="149" y="60"/>
                    </a:lnTo>
                    <a:lnTo>
                      <a:pt x="161" y="60"/>
                    </a:lnTo>
                    <a:lnTo>
                      <a:pt x="167" y="54"/>
                    </a:lnTo>
                    <a:lnTo>
                      <a:pt x="161" y="48"/>
                    </a:lnTo>
                    <a:lnTo>
                      <a:pt x="167" y="48"/>
                    </a:lnTo>
                    <a:lnTo>
                      <a:pt x="179" y="36"/>
                    </a:lnTo>
                    <a:lnTo>
                      <a:pt x="203" y="36"/>
                    </a:lnTo>
                    <a:lnTo>
                      <a:pt x="215" y="30"/>
                    </a:lnTo>
                    <a:lnTo>
                      <a:pt x="245" y="42"/>
                    </a:lnTo>
                    <a:lnTo>
                      <a:pt x="257" y="48"/>
                    </a:lnTo>
                    <a:lnTo>
                      <a:pt x="269" y="60"/>
                    </a:lnTo>
                    <a:lnTo>
                      <a:pt x="287" y="60"/>
                    </a:lnTo>
                    <a:lnTo>
                      <a:pt x="293" y="84"/>
                    </a:lnTo>
                    <a:lnTo>
                      <a:pt x="287" y="102"/>
                    </a:lnTo>
                    <a:lnTo>
                      <a:pt x="287" y="108"/>
                    </a:lnTo>
                    <a:lnTo>
                      <a:pt x="287" y="120"/>
                    </a:lnTo>
                    <a:lnTo>
                      <a:pt x="293" y="126"/>
                    </a:lnTo>
                    <a:lnTo>
                      <a:pt x="299" y="144"/>
                    </a:lnTo>
                    <a:lnTo>
                      <a:pt x="299" y="162"/>
                    </a:lnTo>
                    <a:lnTo>
                      <a:pt x="317" y="168"/>
                    </a:lnTo>
                    <a:lnTo>
                      <a:pt x="323" y="174"/>
                    </a:lnTo>
                    <a:lnTo>
                      <a:pt x="305" y="198"/>
                    </a:lnTo>
                    <a:lnTo>
                      <a:pt x="335" y="222"/>
                    </a:lnTo>
                    <a:lnTo>
                      <a:pt x="347" y="228"/>
                    </a:lnTo>
                    <a:lnTo>
                      <a:pt x="352" y="251"/>
                    </a:lnTo>
                    <a:lnTo>
                      <a:pt x="358" y="251"/>
                    </a:lnTo>
                    <a:lnTo>
                      <a:pt x="358" y="263"/>
                    </a:lnTo>
                    <a:lnTo>
                      <a:pt x="341" y="269"/>
                    </a:lnTo>
                    <a:lnTo>
                      <a:pt x="335" y="275"/>
                    </a:lnTo>
                    <a:lnTo>
                      <a:pt x="335" y="287"/>
                    </a:lnTo>
                    <a:lnTo>
                      <a:pt x="317" y="287"/>
                    </a:lnTo>
                    <a:lnTo>
                      <a:pt x="293" y="281"/>
                    </a:lnTo>
                    <a:lnTo>
                      <a:pt x="275" y="281"/>
                    </a:lnTo>
                    <a:lnTo>
                      <a:pt x="257" y="275"/>
                    </a:lnTo>
                    <a:lnTo>
                      <a:pt x="245" y="251"/>
                    </a:lnTo>
                    <a:lnTo>
                      <a:pt x="215" y="263"/>
                    </a:lnTo>
                    <a:lnTo>
                      <a:pt x="191" y="257"/>
                    </a:lnTo>
                    <a:lnTo>
                      <a:pt x="173" y="245"/>
                    </a:lnTo>
                    <a:lnTo>
                      <a:pt x="161" y="239"/>
                    </a:lnTo>
                    <a:lnTo>
                      <a:pt x="143" y="222"/>
                    </a:lnTo>
                    <a:lnTo>
                      <a:pt x="137" y="210"/>
                    </a:lnTo>
                    <a:lnTo>
                      <a:pt x="119" y="192"/>
                    </a:lnTo>
                    <a:lnTo>
                      <a:pt x="113" y="192"/>
                    </a:lnTo>
                    <a:lnTo>
                      <a:pt x="107" y="186"/>
                    </a:lnTo>
                    <a:lnTo>
                      <a:pt x="101" y="192"/>
                    </a:lnTo>
                    <a:lnTo>
                      <a:pt x="95" y="186"/>
                    </a:lnTo>
                    <a:lnTo>
                      <a:pt x="89" y="174"/>
                    </a:lnTo>
                    <a:lnTo>
                      <a:pt x="83" y="174"/>
                    </a:lnTo>
                    <a:lnTo>
                      <a:pt x="83" y="156"/>
                    </a:lnTo>
                    <a:lnTo>
                      <a:pt x="77" y="150"/>
                    </a:lnTo>
                    <a:lnTo>
                      <a:pt x="59" y="138"/>
                    </a:lnTo>
                    <a:lnTo>
                      <a:pt x="47" y="13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111"/>
              <p:cNvSpPr>
                <a:spLocks noChangeAspect="1"/>
              </p:cNvSpPr>
              <p:nvPr/>
            </p:nvSpPr>
            <p:spPr bwMode="auto">
              <a:xfrm>
                <a:off x="8234419" y="4414339"/>
                <a:ext cx="454736" cy="475693"/>
              </a:xfrm>
              <a:custGeom>
                <a:avLst/>
                <a:gdLst>
                  <a:gd name="T0" fmla="*/ 114 w 173"/>
                  <a:gd name="T1" fmla="*/ 167 h 162"/>
                  <a:gd name="T2" fmla="*/ 114 w 173"/>
                  <a:gd name="T3" fmla="*/ 141 h 162"/>
                  <a:gd name="T4" fmla="*/ 120 w 173"/>
                  <a:gd name="T5" fmla="*/ 98 h 162"/>
                  <a:gd name="T6" fmla="*/ 120 w 173"/>
                  <a:gd name="T7" fmla="*/ 70 h 162"/>
                  <a:gd name="T8" fmla="*/ 108 w 173"/>
                  <a:gd name="T9" fmla="*/ 55 h 162"/>
                  <a:gd name="T10" fmla="*/ 97 w 173"/>
                  <a:gd name="T11" fmla="*/ 14 h 162"/>
                  <a:gd name="T12" fmla="*/ 85 w 173"/>
                  <a:gd name="T13" fmla="*/ 14 h 162"/>
                  <a:gd name="T14" fmla="*/ 79 w 173"/>
                  <a:gd name="T15" fmla="*/ 0 h 162"/>
                  <a:gd name="T16" fmla="*/ 61 w 173"/>
                  <a:gd name="T17" fmla="*/ 0 h 162"/>
                  <a:gd name="T18" fmla="*/ 55 w 173"/>
                  <a:gd name="T19" fmla="*/ 14 h 162"/>
                  <a:gd name="T20" fmla="*/ 30 w 173"/>
                  <a:gd name="T21" fmla="*/ 42 h 162"/>
                  <a:gd name="T22" fmla="*/ 30 w 173"/>
                  <a:gd name="T23" fmla="*/ 141 h 162"/>
                  <a:gd name="T24" fmla="*/ 18 w 173"/>
                  <a:gd name="T25" fmla="*/ 156 h 162"/>
                  <a:gd name="T26" fmla="*/ 0 w 173"/>
                  <a:gd name="T27" fmla="*/ 183 h 162"/>
                  <a:gd name="T28" fmla="*/ 12 w 173"/>
                  <a:gd name="T29" fmla="*/ 239 h 162"/>
                  <a:gd name="T30" fmla="*/ 24 w 173"/>
                  <a:gd name="T31" fmla="*/ 254 h 162"/>
                  <a:gd name="T32" fmla="*/ 42 w 173"/>
                  <a:gd name="T33" fmla="*/ 268 h 162"/>
                  <a:gd name="T34" fmla="*/ 67 w 173"/>
                  <a:gd name="T35" fmla="*/ 294 h 162"/>
                  <a:gd name="T36" fmla="*/ 85 w 173"/>
                  <a:gd name="T37" fmla="*/ 311 h 162"/>
                  <a:gd name="T38" fmla="*/ 97 w 173"/>
                  <a:gd name="T39" fmla="*/ 338 h 162"/>
                  <a:gd name="T40" fmla="*/ 114 w 173"/>
                  <a:gd name="T41" fmla="*/ 381 h 162"/>
                  <a:gd name="T42" fmla="*/ 151 w 173"/>
                  <a:gd name="T43" fmla="*/ 381 h 162"/>
                  <a:gd name="T44" fmla="*/ 163 w 173"/>
                  <a:gd name="T45" fmla="*/ 352 h 162"/>
                  <a:gd name="T46" fmla="*/ 175 w 173"/>
                  <a:gd name="T47" fmla="*/ 338 h 162"/>
                  <a:gd name="T48" fmla="*/ 187 w 173"/>
                  <a:gd name="T49" fmla="*/ 338 h 162"/>
                  <a:gd name="T50" fmla="*/ 181 w 173"/>
                  <a:gd name="T51" fmla="*/ 324 h 162"/>
                  <a:gd name="T52" fmla="*/ 175 w 173"/>
                  <a:gd name="T53" fmla="*/ 294 h 162"/>
                  <a:gd name="T54" fmla="*/ 169 w 173"/>
                  <a:gd name="T55" fmla="*/ 294 h 162"/>
                  <a:gd name="T56" fmla="*/ 169 w 173"/>
                  <a:gd name="T57" fmla="*/ 254 h 162"/>
                  <a:gd name="T58" fmla="*/ 163 w 173"/>
                  <a:gd name="T59" fmla="*/ 239 h 162"/>
                  <a:gd name="T60" fmla="*/ 145 w 173"/>
                  <a:gd name="T61" fmla="*/ 212 h 162"/>
                  <a:gd name="T62" fmla="*/ 126 w 173"/>
                  <a:gd name="T63" fmla="*/ 198 h 162"/>
                  <a:gd name="T64" fmla="*/ 114 w 173"/>
                  <a:gd name="T65" fmla="*/ 167 h 16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73" h="162">
                    <a:moveTo>
                      <a:pt x="107" y="72"/>
                    </a:moveTo>
                    <a:lnTo>
                      <a:pt x="107" y="60"/>
                    </a:lnTo>
                    <a:lnTo>
                      <a:pt x="113" y="42"/>
                    </a:lnTo>
                    <a:lnTo>
                      <a:pt x="113" y="30"/>
                    </a:lnTo>
                    <a:lnTo>
                      <a:pt x="101" y="24"/>
                    </a:lnTo>
                    <a:lnTo>
                      <a:pt x="90" y="6"/>
                    </a:lnTo>
                    <a:lnTo>
                      <a:pt x="78" y="6"/>
                    </a:lnTo>
                    <a:lnTo>
                      <a:pt x="72" y="0"/>
                    </a:lnTo>
                    <a:lnTo>
                      <a:pt x="54" y="0"/>
                    </a:lnTo>
                    <a:lnTo>
                      <a:pt x="48" y="6"/>
                    </a:lnTo>
                    <a:lnTo>
                      <a:pt x="30" y="18"/>
                    </a:lnTo>
                    <a:lnTo>
                      <a:pt x="30" y="60"/>
                    </a:lnTo>
                    <a:lnTo>
                      <a:pt x="18" y="66"/>
                    </a:lnTo>
                    <a:lnTo>
                      <a:pt x="0" y="78"/>
                    </a:lnTo>
                    <a:lnTo>
                      <a:pt x="12" y="102"/>
                    </a:lnTo>
                    <a:lnTo>
                      <a:pt x="24" y="108"/>
                    </a:lnTo>
                    <a:lnTo>
                      <a:pt x="42" y="114"/>
                    </a:lnTo>
                    <a:lnTo>
                      <a:pt x="60" y="126"/>
                    </a:lnTo>
                    <a:lnTo>
                      <a:pt x="78" y="132"/>
                    </a:lnTo>
                    <a:lnTo>
                      <a:pt x="90" y="144"/>
                    </a:lnTo>
                    <a:lnTo>
                      <a:pt x="107" y="162"/>
                    </a:lnTo>
                    <a:lnTo>
                      <a:pt x="137" y="162"/>
                    </a:lnTo>
                    <a:lnTo>
                      <a:pt x="149" y="150"/>
                    </a:lnTo>
                    <a:lnTo>
                      <a:pt x="161" y="144"/>
                    </a:lnTo>
                    <a:lnTo>
                      <a:pt x="173" y="144"/>
                    </a:lnTo>
                    <a:lnTo>
                      <a:pt x="167" y="138"/>
                    </a:lnTo>
                    <a:lnTo>
                      <a:pt x="161" y="126"/>
                    </a:lnTo>
                    <a:lnTo>
                      <a:pt x="155" y="126"/>
                    </a:lnTo>
                    <a:lnTo>
                      <a:pt x="155" y="108"/>
                    </a:lnTo>
                    <a:lnTo>
                      <a:pt x="149" y="102"/>
                    </a:lnTo>
                    <a:lnTo>
                      <a:pt x="131" y="90"/>
                    </a:lnTo>
                    <a:lnTo>
                      <a:pt x="119" y="84"/>
                    </a:lnTo>
                    <a:lnTo>
                      <a:pt x="107" y="72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112"/>
              <p:cNvSpPr>
                <a:spLocks noChangeAspect="1"/>
              </p:cNvSpPr>
              <p:nvPr/>
            </p:nvSpPr>
            <p:spPr bwMode="auto">
              <a:xfrm>
                <a:off x="8595607" y="4835443"/>
                <a:ext cx="93546" cy="88378"/>
              </a:xfrm>
              <a:custGeom>
                <a:avLst/>
                <a:gdLst>
                  <a:gd name="T0" fmla="*/ 30 w 36"/>
                  <a:gd name="T1" fmla="*/ 29 h 30"/>
                  <a:gd name="T2" fmla="*/ 24 w 36"/>
                  <a:gd name="T3" fmla="*/ 29 h 30"/>
                  <a:gd name="T4" fmla="*/ 24 w 36"/>
                  <a:gd name="T5" fmla="*/ 42 h 30"/>
                  <a:gd name="T6" fmla="*/ 36 w 36"/>
                  <a:gd name="T7" fmla="*/ 74 h 30"/>
                  <a:gd name="T8" fmla="*/ 18 w 36"/>
                  <a:gd name="T9" fmla="*/ 74 h 30"/>
                  <a:gd name="T10" fmla="*/ 18 w 36"/>
                  <a:gd name="T11" fmla="*/ 58 h 30"/>
                  <a:gd name="T12" fmla="*/ 0 w 36"/>
                  <a:gd name="T13" fmla="*/ 42 h 30"/>
                  <a:gd name="T14" fmla="*/ 12 w 36"/>
                  <a:gd name="T15" fmla="*/ 14 h 30"/>
                  <a:gd name="T16" fmla="*/ 24 w 36"/>
                  <a:gd name="T17" fmla="*/ 0 h 30"/>
                  <a:gd name="T18" fmla="*/ 30 w 36"/>
                  <a:gd name="T19" fmla="*/ 29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6" h="30">
                    <a:moveTo>
                      <a:pt x="30" y="12"/>
                    </a:moveTo>
                    <a:lnTo>
                      <a:pt x="24" y="12"/>
                    </a:lnTo>
                    <a:lnTo>
                      <a:pt x="24" y="18"/>
                    </a:lnTo>
                    <a:lnTo>
                      <a:pt x="36" y="30"/>
                    </a:lnTo>
                    <a:lnTo>
                      <a:pt x="18" y="30"/>
                    </a:lnTo>
                    <a:lnTo>
                      <a:pt x="18" y="24"/>
                    </a:lnTo>
                    <a:lnTo>
                      <a:pt x="0" y="18"/>
                    </a:lnTo>
                    <a:lnTo>
                      <a:pt x="12" y="6"/>
                    </a:lnTo>
                    <a:lnTo>
                      <a:pt x="24" y="0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113"/>
              <p:cNvSpPr>
                <a:spLocks noChangeAspect="1"/>
              </p:cNvSpPr>
              <p:nvPr/>
            </p:nvSpPr>
            <p:spPr bwMode="auto">
              <a:xfrm>
                <a:off x="10107928" y="4819847"/>
                <a:ext cx="376781" cy="223548"/>
              </a:xfrm>
              <a:custGeom>
                <a:avLst/>
                <a:gdLst>
                  <a:gd name="T0" fmla="*/ 84 w 143"/>
                  <a:gd name="T1" fmla="*/ 130 h 77"/>
                  <a:gd name="T2" fmla="*/ 66 w 143"/>
                  <a:gd name="T3" fmla="*/ 130 h 77"/>
                  <a:gd name="T4" fmla="*/ 48 w 143"/>
                  <a:gd name="T5" fmla="*/ 116 h 77"/>
                  <a:gd name="T6" fmla="*/ 18 w 143"/>
                  <a:gd name="T7" fmla="*/ 92 h 77"/>
                  <a:gd name="T8" fmla="*/ 0 w 143"/>
                  <a:gd name="T9" fmla="*/ 65 h 77"/>
                  <a:gd name="T10" fmla="*/ 0 w 143"/>
                  <a:gd name="T11" fmla="*/ 39 h 77"/>
                  <a:gd name="T12" fmla="*/ 6 w 143"/>
                  <a:gd name="T13" fmla="*/ 13 h 77"/>
                  <a:gd name="T14" fmla="*/ 6 w 143"/>
                  <a:gd name="T15" fmla="*/ 13 h 77"/>
                  <a:gd name="T16" fmla="*/ 18 w 143"/>
                  <a:gd name="T17" fmla="*/ 0 h 77"/>
                  <a:gd name="T18" fmla="*/ 30 w 143"/>
                  <a:gd name="T19" fmla="*/ 13 h 77"/>
                  <a:gd name="T20" fmla="*/ 60 w 143"/>
                  <a:gd name="T21" fmla="*/ 52 h 77"/>
                  <a:gd name="T22" fmla="*/ 66 w 143"/>
                  <a:gd name="T23" fmla="*/ 52 h 77"/>
                  <a:gd name="T24" fmla="*/ 72 w 143"/>
                  <a:gd name="T25" fmla="*/ 65 h 77"/>
                  <a:gd name="T26" fmla="*/ 84 w 143"/>
                  <a:gd name="T27" fmla="*/ 78 h 77"/>
                  <a:gd name="T28" fmla="*/ 90 w 143"/>
                  <a:gd name="T29" fmla="*/ 92 h 77"/>
                  <a:gd name="T30" fmla="*/ 108 w 143"/>
                  <a:gd name="T31" fmla="*/ 105 h 77"/>
                  <a:gd name="T32" fmla="*/ 127 w 143"/>
                  <a:gd name="T33" fmla="*/ 105 h 77"/>
                  <a:gd name="T34" fmla="*/ 151 w 143"/>
                  <a:gd name="T35" fmla="*/ 105 h 77"/>
                  <a:gd name="T36" fmla="*/ 157 w 143"/>
                  <a:gd name="T37" fmla="*/ 168 h 77"/>
                  <a:gd name="T38" fmla="*/ 139 w 143"/>
                  <a:gd name="T39" fmla="*/ 168 h 77"/>
                  <a:gd name="T40" fmla="*/ 108 w 143"/>
                  <a:gd name="T41" fmla="*/ 152 h 77"/>
                  <a:gd name="T42" fmla="*/ 96 w 143"/>
                  <a:gd name="T43" fmla="*/ 152 h 77"/>
                  <a:gd name="T44" fmla="*/ 84 w 143"/>
                  <a:gd name="T45" fmla="*/ 130 h 7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43" h="77">
                    <a:moveTo>
                      <a:pt x="77" y="59"/>
                    </a:moveTo>
                    <a:lnTo>
                      <a:pt x="59" y="59"/>
                    </a:lnTo>
                    <a:lnTo>
                      <a:pt x="41" y="53"/>
                    </a:lnTo>
                    <a:lnTo>
                      <a:pt x="18" y="42"/>
                    </a:lnTo>
                    <a:lnTo>
                      <a:pt x="0" y="30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18" y="0"/>
                    </a:lnTo>
                    <a:lnTo>
                      <a:pt x="30" y="6"/>
                    </a:lnTo>
                    <a:lnTo>
                      <a:pt x="53" y="24"/>
                    </a:lnTo>
                    <a:lnTo>
                      <a:pt x="59" y="24"/>
                    </a:lnTo>
                    <a:lnTo>
                      <a:pt x="65" y="30"/>
                    </a:lnTo>
                    <a:lnTo>
                      <a:pt x="77" y="36"/>
                    </a:lnTo>
                    <a:lnTo>
                      <a:pt x="83" y="42"/>
                    </a:lnTo>
                    <a:lnTo>
                      <a:pt x="101" y="48"/>
                    </a:lnTo>
                    <a:lnTo>
                      <a:pt x="113" y="48"/>
                    </a:lnTo>
                    <a:lnTo>
                      <a:pt x="137" y="48"/>
                    </a:lnTo>
                    <a:lnTo>
                      <a:pt x="143" y="77"/>
                    </a:lnTo>
                    <a:lnTo>
                      <a:pt x="125" y="77"/>
                    </a:lnTo>
                    <a:lnTo>
                      <a:pt x="101" y="71"/>
                    </a:lnTo>
                    <a:lnTo>
                      <a:pt x="89" y="71"/>
                    </a:lnTo>
                    <a:lnTo>
                      <a:pt x="77" y="59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114"/>
              <p:cNvSpPr>
                <a:spLocks noChangeAspect="1"/>
              </p:cNvSpPr>
              <p:nvPr/>
            </p:nvSpPr>
            <p:spPr bwMode="auto">
              <a:xfrm>
                <a:off x="9223424" y="4432536"/>
                <a:ext cx="693797" cy="769424"/>
              </a:xfrm>
              <a:custGeom>
                <a:avLst/>
                <a:gdLst>
                  <a:gd name="T0" fmla="*/ 127 w 263"/>
                  <a:gd name="T1" fmla="*/ 547 h 263"/>
                  <a:gd name="T2" fmla="*/ 145 w 263"/>
                  <a:gd name="T3" fmla="*/ 587 h 263"/>
                  <a:gd name="T4" fmla="*/ 171 w 263"/>
                  <a:gd name="T5" fmla="*/ 587 h 263"/>
                  <a:gd name="T6" fmla="*/ 188 w 263"/>
                  <a:gd name="T7" fmla="*/ 573 h 263"/>
                  <a:gd name="T8" fmla="*/ 212 w 263"/>
                  <a:gd name="T9" fmla="*/ 573 h 263"/>
                  <a:gd name="T10" fmla="*/ 194 w 263"/>
                  <a:gd name="T11" fmla="*/ 519 h 263"/>
                  <a:gd name="T12" fmla="*/ 180 w 263"/>
                  <a:gd name="T13" fmla="*/ 464 h 263"/>
                  <a:gd name="T14" fmla="*/ 194 w 263"/>
                  <a:gd name="T15" fmla="*/ 412 h 263"/>
                  <a:gd name="T16" fmla="*/ 224 w 263"/>
                  <a:gd name="T17" fmla="*/ 385 h 263"/>
                  <a:gd name="T18" fmla="*/ 245 w 263"/>
                  <a:gd name="T19" fmla="*/ 304 h 263"/>
                  <a:gd name="T20" fmla="*/ 253 w 263"/>
                  <a:gd name="T21" fmla="*/ 246 h 263"/>
                  <a:gd name="T22" fmla="*/ 253 w 263"/>
                  <a:gd name="T23" fmla="*/ 205 h 263"/>
                  <a:gd name="T24" fmla="*/ 237 w 263"/>
                  <a:gd name="T25" fmla="*/ 179 h 263"/>
                  <a:gd name="T26" fmla="*/ 230 w 263"/>
                  <a:gd name="T27" fmla="*/ 140 h 263"/>
                  <a:gd name="T28" fmla="*/ 224 w 263"/>
                  <a:gd name="T29" fmla="*/ 111 h 263"/>
                  <a:gd name="T30" fmla="*/ 273 w 263"/>
                  <a:gd name="T31" fmla="*/ 98 h 263"/>
                  <a:gd name="T32" fmla="*/ 267 w 263"/>
                  <a:gd name="T33" fmla="*/ 54 h 263"/>
                  <a:gd name="T34" fmla="*/ 245 w 263"/>
                  <a:gd name="T35" fmla="*/ 14 h 263"/>
                  <a:gd name="T36" fmla="*/ 180 w 263"/>
                  <a:gd name="T37" fmla="*/ 14 h 263"/>
                  <a:gd name="T38" fmla="*/ 180 w 263"/>
                  <a:gd name="T39" fmla="*/ 83 h 263"/>
                  <a:gd name="T40" fmla="*/ 171 w 263"/>
                  <a:gd name="T41" fmla="*/ 140 h 263"/>
                  <a:gd name="T42" fmla="*/ 163 w 263"/>
                  <a:gd name="T43" fmla="*/ 163 h 263"/>
                  <a:gd name="T44" fmla="*/ 145 w 263"/>
                  <a:gd name="T45" fmla="*/ 246 h 263"/>
                  <a:gd name="T46" fmla="*/ 127 w 263"/>
                  <a:gd name="T47" fmla="*/ 260 h 263"/>
                  <a:gd name="T48" fmla="*/ 105 w 263"/>
                  <a:gd name="T49" fmla="*/ 304 h 263"/>
                  <a:gd name="T50" fmla="*/ 84 w 263"/>
                  <a:gd name="T51" fmla="*/ 343 h 263"/>
                  <a:gd name="T52" fmla="*/ 30 w 263"/>
                  <a:gd name="T53" fmla="*/ 343 h 263"/>
                  <a:gd name="T54" fmla="*/ 0 w 263"/>
                  <a:gd name="T55" fmla="*/ 330 h 263"/>
                  <a:gd name="T56" fmla="*/ 49 w 263"/>
                  <a:gd name="T57" fmla="*/ 400 h 263"/>
                  <a:gd name="T58" fmla="*/ 60 w 263"/>
                  <a:gd name="T59" fmla="*/ 451 h 263"/>
                  <a:gd name="T60" fmla="*/ 43 w 263"/>
                  <a:gd name="T61" fmla="*/ 491 h 263"/>
                  <a:gd name="T62" fmla="*/ 30 w 263"/>
                  <a:gd name="T63" fmla="*/ 533 h 263"/>
                  <a:gd name="T64" fmla="*/ 66 w 263"/>
                  <a:gd name="T65" fmla="*/ 533 h 263"/>
                  <a:gd name="T66" fmla="*/ 96 w 263"/>
                  <a:gd name="T67" fmla="*/ 533 h 26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63" h="263">
                    <a:moveTo>
                      <a:pt x="107" y="233"/>
                    </a:moveTo>
                    <a:lnTo>
                      <a:pt x="113" y="239"/>
                    </a:lnTo>
                    <a:lnTo>
                      <a:pt x="119" y="245"/>
                    </a:lnTo>
                    <a:lnTo>
                      <a:pt x="131" y="257"/>
                    </a:lnTo>
                    <a:lnTo>
                      <a:pt x="143" y="263"/>
                    </a:lnTo>
                    <a:lnTo>
                      <a:pt x="155" y="257"/>
                    </a:lnTo>
                    <a:lnTo>
                      <a:pt x="155" y="251"/>
                    </a:lnTo>
                    <a:lnTo>
                      <a:pt x="167" y="251"/>
                    </a:lnTo>
                    <a:lnTo>
                      <a:pt x="185" y="251"/>
                    </a:lnTo>
                    <a:lnTo>
                      <a:pt x="191" y="251"/>
                    </a:lnTo>
                    <a:lnTo>
                      <a:pt x="179" y="227"/>
                    </a:lnTo>
                    <a:lnTo>
                      <a:pt x="173" y="227"/>
                    </a:lnTo>
                    <a:lnTo>
                      <a:pt x="173" y="209"/>
                    </a:lnTo>
                    <a:lnTo>
                      <a:pt x="161" y="203"/>
                    </a:lnTo>
                    <a:lnTo>
                      <a:pt x="167" y="180"/>
                    </a:lnTo>
                    <a:lnTo>
                      <a:pt x="173" y="180"/>
                    </a:lnTo>
                    <a:lnTo>
                      <a:pt x="191" y="180"/>
                    </a:lnTo>
                    <a:lnTo>
                      <a:pt x="203" y="168"/>
                    </a:lnTo>
                    <a:lnTo>
                      <a:pt x="215" y="150"/>
                    </a:lnTo>
                    <a:lnTo>
                      <a:pt x="221" y="132"/>
                    </a:lnTo>
                    <a:lnTo>
                      <a:pt x="227" y="120"/>
                    </a:lnTo>
                    <a:lnTo>
                      <a:pt x="227" y="108"/>
                    </a:lnTo>
                    <a:lnTo>
                      <a:pt x="239" y="96"/>
                    </a:lnTo>
                    <a:lnTo>
                      <a:pt x="227" y="90"/>
                    </a:lnTo>
                    <a:lnTo>
                      <a:pt x="221" y="84"/>
                    </a:lnTo>
                    <a:lnTo>
                      <a:pt x="215" y="78"/>
                    </a:lnTo>
                    <a:lnTo>
                      <a:pt x="209" y="66"/>
                    </a:lnTo>
                    <a:lnTo>
                      <a:pt x="209" y="60"/>
                    </a:lnTo>
                    <a:lnTo>
                      <a:pt x="203" y="54"/>
                    </a:lnTo>
                    <a:lnTo>
                      <a:pt x="203" y="48"/>
                    </a:lnTo>
                    <a:lnTo>
                      <a:pt x="227" y="48"/>
                    </a:lnTo>
                    <a:lnTo>
                      <a:pt x="245" y="42"/>
                    </a:lnTo>
                    <a:lnTo>
                      <a:pt x="263" y="30"/>
                    </a:lnTo>
                    <a:lnTo>
                      <a:pt x="239" y="24"/>
                    </a:lnTo>
                    <a:lnTo>
                      <a:pt x="227" y="18"/>
                    </a:lnTo>
                    <a:lnTo>
                      <a:pt x="221" y="6"/>
                    </a:lnTo>
                    <a:lnTo>
                      <a:pt x="197" y="0"/>
                    </a:lnTo>
                    <a:lnTo>
                      <a:pt x="161" y="6"/>
                    </a:lnTo>
                    <a:lnTo>
                      <a:pt x="149" y="24"/>
                    </a:lnTo>
                    <a:lnTo>
                      <a:pt x="161" y="36"/>
                    </a:lnTo>
                    <a:lnTo>
                      <a:pt x="155" y="54"/>
                    </a:lnTo>
                    <a:lnTo>
                      <a:pt x="155" y="60"/>
                    </a:lnTo>
                    <a:lnTo>
                      <a:pt x="137" y="60"/>
                    </a:lnTo>
                    <a:lnTo>
                      <a:pt x="149" y="72"/>
                    </a:lnTo>
                    <a:lnTo>
                      <a:pt x="137" y="84"/>
                    </a:lnTo>
                    <a:lnTo>
                      <a:pt x="131" y="108"/>
                    </a:lnTo>
                    <a:lnTo>
                      <a:pt x="119" y="108"/>
                    </a:lnTo>
                    <a:lnTo>
                      <a:pt x="113" y="114"/>
                    </a:lnTo>
                    <a:lnTo>
                      <a:pt x="95" y="120"/>
                    </a:lnTo>
                    <a:lnTo>
                      <a:pt x="95" y="132"/>
                    </a:lnTo>
                    <a:lnTo>
                      <a:pt x="95" y="144"/>
                    </a:lnTo>
                    <a:lnTo>
                      <a:pt x="77" y="150"/>
                    </a:lnTo>
                    <a:lnTo>
                      <a:pt x="59" y="150"/>
                    </a:lnTo>
                    <a:lnTo>
                      <a:pt x="30" y="150"/>
                    </a:lnTo>
                    <a:lnTo>
                      <a:pt x="18" y="150"/>
                    </a:lnTo>
                    <a:lnTo>
                      <a:pt x="0" y="144"/>
                    </a:lnTo>
                    <a:lnTo>
                      <a:pt x="30" y="168"/>
                    </a:lnTo>
                    <a:lnTo>
                      <a:pt x="42" y="174"/>
                    </a:lnTo>
                    <a:lnTo>
                      <a:pt x="47" y="197"/>
                    </a:lnTo>
                    <a:lnTo>
                      <a:pt x="53" y="197"/>
                    </a:lnTo>
                    <a:lnTo>
                      <a:pt x="53" y="209"/>
                    </a:lnTo>
                    <a:lnTo>
                      <a:pt x="36" y="215"/>
                    </a:lnTo>
                    <a:lnTo>
                      <a:pt x="30" y="221"/>
                    </a:lnTo>
                    <a:lnTo>
                      <a:pt x="30" y="233"/>
                    </a:lnTo>
                    <a:lnTo>
                      <a:pt x="42" y="233"/>
                    </a:lnTo>
                    <a:lnTo>
                      <a:pt x="59" y="233"/>
                    </a:lnTo>
                    <a:lnTo>
                      <a:pt x="71" y="233"/>
                    </a:lnTo>
                    <a:lnTo>
                      <a:pt x="89" y="233"/>
                    </a:lnTo>
                    <a:lnTo>
                      <a:pt x="107" y="233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117"/>
              <p:cNvSpPr>
                <a:spLocks noChangeAspect="1"/>
              </p:cNvSpPr>
              <p:nvPr/>
            </p:nvSpPr>
            <p:spPr bwMode="auto">
              <a:xfrm>
                <a:off x="8044729" y="4661283"/>
                <a:ext cx="46774" cy="210553"/>
              </a:xfrm>
              <a:custGeom>
                <a:avLst/>
                <a:gdLst>
                  <a:gd name="T0" fmla="*/ 12 w 18"/>
                  <a:gd name="T1" fmla="*/ 163 h 72"/>
                  <a:gd name="T2" fmla="*/ 0 w 18"/>
                  <a:gd name="T3" fmla="*/ 83 h 72"/>
                  <a:gd name="T4" fmla="*/ 12 w 18"/>
                  <a:gd name="T5" fmla="*/ 0 h 72"/>
                  <a:gd name="T6" fmla="*/ 18 w 18"/>
                  <a:gd name="T7" fmla="*/ 0 h 72"/>
                  <a:gd name="T8" fmla="*/ 18 w 18"/>
                  <a:gd name="T9" fmla="*/ 14 h 72"/>
                  <a:gd name="T10" fmla="*/ 18 w 18"/>
                  <a:gd name="T11" fmla="*/ 54 h 72"/>
                  <a:gd name="T12" fmla="*/ 18 w 18"/>
                  <a:gd name="T13" fmla="*/ 98 h 72"/>
                  <a:gd name="T14" fmla="*/ 18 w 18"/>
                  <a:gd name="T15" fmla="*/ 125 h 72"/>
                  <a:gd name="T16" fmla="*/ 12 w 18"/>
                  <a:gd name="T17" fmla="*/ 163 h 72"/>
                  <a:gd name="T18" fmla="*/ 12 w 18"/>
                  <a:gd name="T19" fmla="*/ 163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" h="72">
                    <a:moveTo>
                      <a:pt x="12" y="72"/>
                    </a:moveTo>
                    <a:lnTo>
                      <a:pt x="0" y="36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18" y="24"/>
                    </a:lnTo>
                    <a:lnTo>
                      <a:pt x="18" y="42"/>
                    </a:lnTo>
                    <a:lnTo>
                      <a:pt x="18" y="54"/>
                    </a:lnTo>
                    <a:lnTo>
                      <a:pt x="12" y="72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115"/>
              <p:cNvSpPr>
                <a:spLocks noChangeAspect="1"/>
              </p:cNvSpPr>
              <p:nvPr/>
            </p:nvSpPr>
            <p:spPr bwMode="auto">
              <a:xfrm>
                <a:off x="7626784" y="4743104"/>
                <a:ext cx="570800" cy="565566"/>
              </a:xfrm>
              <a:custGeom>
                <a:avLst/>
                <a:gdLst>
                  <a:gd name="T0" fmla="*/ 164 w 191"/>
                  <a:gd name="T1" fmla="*/ 162 h 197"/>
                  <a:gd name="T2" fmla="*/ 157 w 191"/>
                  <a:gd name="T3" fmla="*/ 120 h 197"/>
                  <a:gd name="T4" fmla="*/ 145 w 191"/>
                  <a:gd name="T5" fmla="*/ 80 h 197"/>
                  <a:gd name="T6" fmla="*/ 139 w 191"/>
                  <a:gd name="T7" fmla="*/ 80 h 197"/>
                  <a:gd name="T8" fmla="*/ 145 w 191"/>
                  <a:gd name="T9" fmla="*/ 120 h 197"/>
                  <a:gd name="T10" fmla="*/ 157 w 191"/>
                  <a:gd name="T11" fmla="*/ 147 h 197"/>
                  <a:gd name="T12" fmla="*/ 173 w 191"/>
                  <a:gd name="T13" fmla="*/ 213 h 197"/>
                  <a:gd name="T14" fmla="*/ 182 w 191"/>
                  <a:gd name="T15" fmla="*/ 239 h 197"/>
                  <a:gd name="T16" fmla="*/ 194 w 191"/>
                  <a:gd name="T17" fmla="*/ 278 h 197"/>
                  <a:gd name="T18" fmla="*/ 200 w 191"/>
                  <a:gd name="T19" fmla="*/ 309 h 197"/>
                  <a:gd name="T20" fmla="*/ 212 w 191"/>
                  <a:gd name="T21" fmla="*/ 333 h 197"/>
                  <a:gd name="T22" fmla="*/ 212 w 191"/>
                  <a:gd name="T23" fmla="*/ 348 h 197"/>
                  <a:gd name="T24" fmla="*/ 212 w 191"/>
                  <a:gd name="T25" fmla="*/ 374 h 197"/>
                  <a:gd name="T26" fmla="*/ 206 w 191"/>
                  <a:gd name="T27" fmla="*/ 389 h 197"/>
                  <a:gd name="T28" fmla="*/ 200 w 191"/>
                  <a:gd name="T29" fmla="*/ 389 h 197"/>
                  <a:gd name="T30" fmla="*/ 194 w 191"/>
                  <a:gd name="T31" fmla="*/ 414 h 197"/>
                  <a:gd name="T32" fmla="*/ 188 w 191"/>
                  <a:gd name="T33" fmla="*/ 414 h 197"/>
                  <a:gd name="T34" fmla="*/ 182 w 191"/>
                  <a:gd name="T35" fmla="*/ 441 h 197"/>
                  <a:gd name="T36" fmla="*/ 157 w 191"/>
                  <a:gd name="T37" fmla="*/ 426 h 197"/>
                  <a:gd name="T38" fmla="*/ 133 w 191"/>
                  <a:gd name="T39" fmla="*/ 426 h 197"/>
                  <a:gd name="T40" fmla="*/ 133 w 191"/>
                  <a:gd name="T41" fmla="*/ 414 h 197"/>
                  <a:gd name="T42" fmla="*/ 133 w 191"/>
                  <a:gd name="T43" fmla="*/ 426 h 197"/>
                  <a:gd name="T44" fmla="*/ 5 w 191"/>
                  <a:gd name="T45" fmla="*/ 426 h 197"/>
                  <a:gd name="T46" fmla="*/ 5 w 191"/>
                  <a:gd name="T47" fmla="*/ 265 h 197"/>
                  <a:gd name="T48" fmla="*/ 0 w 191"/>
                  <a:gd name="T49" fmla="*/ 172 h 197"/>
                  <a:gd name="T50" fmla="*/ 0 w 191"/>
                  <a:gd name="T51" fmla="*/ 132 h 197"/>
                  <a:gd name="T52" fmla="*/ 0 w 191"/>
                  <a:gd name="T53" fmla="*/ 93 h 197"/>
                  <a:gd name="T54" fmla="*/ 0 w 191"/>
                  <a:gd name="T55" fmla="*/ 54 h 197"/>
                  <a:gd name="T56" fmla="*/ 0 w 191"/>
                  <a:gd name="T57" fmla="*/ 27 h 197"/>
                  <a:gd name="T58" fmla="*/ 0 w 191"/>
                  <a:gd name="T59" fmla="*/ 0 h 197"/>
                  <a:gd name="T60" fmla="*/ 11 w 191"/>
                  <a:gd name="T61" fmla="*/ 0 h 197"/>
                  <a:gd name="T62" fmla="*/ 42 w 191"/>
                  <a:gd name="T63" fmla="*/ 13 h 197"/>
                  <a:gd name="T64" fmla="*/ 72 w 191"/>
                  <a:gd name="T65" fmla="*/ 27 h 197"/>
                  <a:gd name="T66" fmla="*/ 96 w 191"/>
                  <a:gd name="T67" fmla="*/ 13 h 197"/>
                  <a:gd name="T68" fmla="*/ 108 w 191"/>
                  <a:gd name="T69" fmla="*/ 0 h 197"/>
                  <a:gd name="T70" fmla="*/ 108 w 191"/>
                  <a:gd name="T71" fmla="*/ 13 h 197"/>
                  <a:gd name="T72" fmla="*/ 115 w 191"/>
                  <a:gd name="T73" fmla="*/ 0 h 197"/>
                  <a:gd name="T74" fmla="*/ 133 w 191"/>
                  <a:gd name="T75" fmla="*/ 13 h 197"/>
                  <a:gd name="T76" fmla="*/ 133 w 191"/>
                  <a:gd name="T77" fmla="*/ 27 h 197"/>
                  <a:gd name="T78" fmla="*/ 145 w 191"/>
                  <a:gd name="T79" fmla="*/ 27 h 197"/>
                  <a:gd name="T80" fmla="*/ 173 w 191"/>
                  <a:gd name="T81" fmla="*/ 13 h 197"/>
                  <a:gd name="T82" fmla="*/ 188 w 191"/>
                  <a:gd name="T83" fmla="*/ 93 h 197"/>
                  <a:gd name="T84" fmla="*/ 188 w 191"/>
                  <a:gd name="T85" fmla="*/ 132 h 197"/>
                  <a:gd name="T86" fmla="*/ 182 w 191"/>
                  <a:gd name="T87" fmla="*/ 172 h 197"/>
                  <a:gd name="T88" fmla="*/ 164 w 191"/>
                  <a:gd name="T89" fmla="*/ 162 h 19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connsiteX0" fmla="*/ 7801 w 11171"/>
                  <a:gd name="connsiteY0" fmla="*/ 3655 h 10000"/>
                  <a:gd name="connsiteX1" fmla="*/ 7487 w 11171"/>
                  <a:gd name="connsiteY1" fmla="*/ 2741 h 10000"/>
                  <a:gd name="connsiteX2" fmla="*/ 6859 w 11171"/>
                  <a:gd name="connsiteY2" fmla="*/ 1827 h 10000"/>
                  <a:gd name="connsiteX3" fmla="*/ 6545 w 11171"/>
                  <a:gd name="connsiteY3" fmla="*/ 1827 h 10000"/>
                  <a:gd name="connsiteX4" fmla="*/ 6859 w 11171"/>
                  <a:gd name="connsiteY4" fmla="*/ 2741 h 10000"/>
                  <a:gd name="connsiteX5" fmla="*/ 7487 w 11171"/>
                  <a:gd name="connsiteY5" fmla="*/ 3350 h 10000"/>
                  <a:gd name="connsiteX6" fmla="*/ 8115 w 11171"/>
                  <a:gd name="connsiteY6" fmla="*/ 4822 h 10000"/>
                  <a:gd name="connsiteX7" fmla="*/ 8429 w 11171"/>
                  <a:gd name="connsiteY7" fmla="*/ 5431 h 10000"/>
                  <a:gd name="connsiteX8" fmla="*/ 9058 w 11171"/>
                  <a:gd name="connsiteY8" fmla="*/ 6345 h 10000"/>
                  <a:gd name="connsiteX9" fmla="*/ 9372 w 11171"/>
                  <a:gd name="connsiteY9" fmla="*/ 6954 h 10000"/>
                  <a:gd name="connsiteX10" fmla="*/ 10000 w 11171"/>
                  <a:gd name="connsiteY10" fmla="*/ 7563 h 10000"/>
                  <a:gd name="connsiteX11" fmla="*/ 10000 w 11171"/>
                  <a:gd name="connsiteY11" fmla="*/ 7868 h 10000"/>
                  <a:gd name="connsiteX12" fmla="*/ 10000 w 11171"/>
                  <a:gd name="connsiteY12" fmla="*/ 8477 h 10000"/>
                  <a:gd name="connsiteX13" fmla="*/ 9686 w 11171"/>
                  <a:gd name="connsiteY13" fmla="*/ 8782 h 10000"/>
                  <a:gd name="connsiteX14" fmla="*/ 9372 w 11171"/>
                  <a:gd name="connsiteY14" fmla="*/ 8782 h 10000"/>
                  <a:gd name="connsiteX15" fmla="*/ 9058 w 11171"/>
                  <a:gd name="connsiteY15" fmla="*/ 9391 h 10000"/>
                  <a:gd name="connsiteX16" fmla="*/ 8743 w 11171"/>
                  <a:gd name="connsiteY16" fmla="*/ 9391 h 10000"/>
                  <a:gd name="connsiteX17" fmla="*/ 8429 w 11171"/>
                  <a:gd name="connsiteY17" fmla="*/ 10000 h 10000"/>
                  <a:gd name="connsiteX18" fmla="*/ 11171 w 11171"/>
                  <a:gd name="connsiteY18" fmla="*/ 9612 h 10000"/>
                  <a:gd name="connsiteX19" fmla="*/ 6230 w 11171"/>
                  <a:gd name="connsiteY19" fmla="*/ 9695 h 10000"/>
                  <a:gd name="connsiteX20" fmla="*/ 6230 w 11171"/>
                  <a:gd name="connsiteY20" fmla="*/ 9391 h 10000"/>
                  <a:gd name="connsiteX21" fmla="*/ 6230 w 11171"/>
                  <a:gd name="connsiteY21" fmla="*/ 9695 h 10000"/>
                  <a:gd name="connsiteX22" fmla="*/ 262 w 11171"/>
                  <a:gd name="connsiteY22" fmla="*/ 9695 h 10000"/>
                  <a:gd name="connsiteX23" fmla="*/ 262 w 11171"/>
                  <a:gd name="connsiteY23" fmla="*/ 6041 h 10000"/>
                  <a:gd name="connsiteX24" fmla="*/ 0 w 11171"/>
                  <a:gd name="connsiteY24" fmla="*/ 3909 h 10000"/>
                  <a:gd name="connsiteX25" fmla="*/ 0 w 11171"/>
                  <a:gd name="connsiteY25" fmla="*/ 3046 h 10000"/>
                  <a:gd name="connsiteX26" fmla="*/ 0 w 11171"/>
                  <a:gd name="connsiteY26" fmla="*/ 2132 h 10000"/>
                  <a:gd name="connsiteX27" fmla="*/ 0 w 11171"/>
                  <a:gd name="connsiteY27" fmla="*/ 1218 h 10000"/>
                  <a:gd name="connsiteX28" fmla="*/ 0 w 11171"/>
                  <a:gd name="connsiteY28" fmla="*/ 609 h 10000"/>
                  <a:gd name="connsiteX29" fmla="*/ 0 w 11171"/>
                  <a:gd name="connsiteY29" fmla="*/ 0 h 10000"/>
                  <a:gd name="connsiteX30" fmla="*/ 576 w 11171"/>
                  <a:gd name="connsiteY30" fmla="*/ 0 h 10000"/>
                  <a:gd name="connsiteX31" fmla="*/ 1832 w 11171"/>
                  <a:gd name="connsiteY31" fmla="*/ 305 h 10000"/>
                  <a:gd name="connsiteX32" fmla="*/ 3403 w 11171"/>
                  <a:gd name="connsiteY32" fmla="*/ 609 h 10000"/>
                  <a:gd name="connsiteX33" fmla="*/ 4660 w 11171"/>
                  <a:gd name="connsiteY33" fmla="*/ 305 h 10000"/>
                  <a:gd name="connsiteX34" fmla="*/ 4974 w 11171"/>
                  <a:gd name="connsiteY34" fmla="*/ 0 h 10000"/>
                  <a:gd name="connsiteX35" fmla="*/ 4974 w 11171"/>
                  <a:gd name="connsiteY35" fmla="*/ 305 h 10000"/>
                  <a:gd name="connsiteX36" fmla="*/ 5288 w 11171"/>
                  <a:gd name="connsiteY36" fmla="*/ 0 h 10000"/>
                  <a:gd name="connsiteX37" fmla="*/ 6230 w 11171"/>
                  <a:gd name="connsiteY37" fmla="*/ 305 h 10000"/>
                  <a:gd name="connsiteX38" fmla="*/ 6230 w 11171"/>
                  <a:gd name="connsiteY38" fmla="*/ 609 h 10000"/>
                  <a:gd name="connsiteX39" fmla="*/ 6859 w 11171"/>
                  <a:gd name="connsiteY39" fmla="*/ 609 h 10000"/>
                  <a:gd name="connsiteX40" fmla="*/ 8115 w 11171"/>
                  <a:gd name="connsiteY40" fmla="*/ 305 h 10000"/>
                  <a:gd name="connsiteX41" fmla="*/ 8743 w 11171"/>
                  <a:gd name="connsiteY41" fmla="*/ 2132 h 10000"/>
                  <a:gd name="connsiteX42" fmla="*/ 8743 w 11171"/>
                  <a:gd name="connsiteY42" fmla="*/ 3046 h 10000"/>
                  <a:gd name="connsiteX43" fmla="*/ 8429 w 11171"/>
                  <a:gd name="connsiteY43" fmla="*/ 3909 h 10000"/>
                  <a:gd name="connsiteX44" fmla="*/ 7801 w 11171"/>
                  <a:gd name="connsiteY44" fmla="*/ 3655 h 10000"/>
                  <a:gd name="connsiteX0" fmla="*/ 7801 w 11077"/>
                  <a:gd name="connsiteY0" fmla="*/ 3655 h 10000"/>
                  <a:gd name="connsiteX1" fmla="*/ 7487 w 11077"/>
                  <a:gd name="connsiteY1" fmla="*/ 2741 h 10000"/>
                  <a:gd name="connsiteX2" fmla="*/ 6859 w 11077"/>
                  <a:gd name="connsiteY2" fmla="*/ 1827 h 10000"/>
                  <a:gd name="connsiteX3" fmla="*/ 6545 w 11077"/>
                  <a:gd name="connsiteY3" fmla="*/ 1827 h 10000"/>
                  <a:gd name="connsiteX4" fmla="*/ 6859 w 11077"/>
                  <a:gd name="connsiteY4" fmla="*/ 2741 h 10000"/>
                  <a:gd name="connsiteX5" fmla="*/ 7487 w 11077"/>
                  <a:gd name="connsiteY5" fmla="*/ 3350 h 10000"/>
                  <a:gd name="connsiteX6" fmla="*/ 8115 w 11077"/>
                  <a:gd name="connsiteY6" fmla="*/ 4822 h 10000"/>
                  <a:gd name="connsiteX7" fmla="*/ 8429 w 11077"/>
                  <a:gd name="connsiteY7" fmla="*/ 5431 h 10000"/>
                  <a:gd name="connsiteX8" fmla="*/ 9058 w 11077"/>
                  <a:gd name="connsiteY8" fmla="*/ 6345 h 10000"/>
                  <a:gd name="connsiteX9" fmla="*/ 9372 w 11077"/>
                  <a:gd name="connsiteY9" fmla="*/ 6954 h 10000"/>
                  <a:gd name="connsiteX10" fmla="*/ 10000 w 11077"/>
                  <a:gd name="connsiteY10" fmla="*/ 7563 h 10000"/>
                  <a:gd name="connsiteX11" fmla="*/ 10000 w 11077"/>
                  <a:gd name="connsiteY11" fmla="*/ 7868 h 10000"/>
                  <a:gd name="connsiteX12" fmla="*/ 10000 w 11077"/>
                  <a:gd name="connsiteY12" fmla="*/ 8477 h 10000"/>
                  <a:gd name="connsiteX13" fmla="*/ 9686 w 11077"/>
                  <a:gd name="connsiteY13" fmla="*/ 8782 h 10000"/>
                  <a:gd name="connsiteX14" fmla="*/ 9372 w 11077"/>
                  <a:gd name="connsiteY14" fmla="*/ 8782 h 10000"/>
                  <a:gd name="connsiteX15" fmla="*/ 9058 w 11077"/>
                  <a:gd name="connsiteY15" fmla="*/ 9391 h 10000"/>
                  <a:gd name="connsiteX16" fmla="*/ 8743 w 11077"/>
                  <a:gd name="connsiteY16" fmla="*/ 9391 h 10000"/>
                  <a:gd name="connsiteX17" fmla="*/ 8429 w 11077"/>
                  <a:gd name="connsiteY17" fmla="*/ 10000 h 10000"/>
                  <a:gd name="connsiteX18" fmla="*/ 11077 w 11077"/>
                  <a:gd name="connsiteY18" fmla="*/ 9778 h 10000"/>
                  <a:gd name="connsiteX19" fmla="*/ 6230 w 11077"/>
                  <a:gd name="connsiteY19" fmla="*/ 9695 h 10000"/>
                  <a:gd name="connsiteX20" fmla="*/ 6230 w 11077"/>
                  <a:gd name="connsiteY20" fmla="*/ 9391 h 10000"/>
                  <a:gd name="connsiteX21" fmla="*/ 6230 w 11077"/>
                  <a:gd name="connsiteY21" fmla="*/ 9695 h 10000"/>
                  <a:gd name="connsiteX22" fmla="*/ 262 w 11077"/>
                  <a:gd name="connsiteY22" fmla="*/ 9695 h 10000"/>
                  <a:gd name="connsiteX23" fmla="*/ 262 w 11077"/>
                  <a:gd name="connsiteY23" fmla="*/ 6041 h 10000"/>
                  <a:gd name="connsiteX24" fmla="*/ 0 w 11077"/>
                  <a:gd name="connsiteY24" fmla="*/ 3909 h 10000"/>
                  <a:gd name="connsiteX25" fmla="*/ 0 w 11077"/>
                  <a:gd name="connsiteY25" fmla="*/ 3046 h 10000"/>
                  <a:gd name="connsiteX26" fmla="*/ 0 w 11077"/>
                  <a:gd name="connsiteY26" fmla="*/ 2132 h 10000"/>
                  <a:gd name="connsiteX27" fmla="*/ 0 w 11077"/>
                  <a:gd name="connsiteY27" fmla="*/ 1218 h 10000"/>
                  <a:gd name="connsiteX28" fmla="*/ 0 w 11077"/>
                  <a:gd name="connsiteY28" fmla="*/ 609 h 10000"/>
                  <a:gd name="connsiteX29" fmla="*/ 0 w 11077"/>
                  <a:gd name="connsiteY29" fmla="*/ 0 h 10000"/>
                  <a:gd name="connsiteX30" fmla="*/ 576 w 11077"/>
                  <a:gd name="connsiteY30" fmla="*/ 0 h 10000"/>
                  <a:gd name="connsiteX31" fmla="*/ 1832 w 11077"/>
                  <a:gd name="connsiteY31" fmla="*/ 305 h 10000"/>
                  <a:gd name="connsiteX32" fmla="*/ 3403 w 11077"/>
                  <a:gd name="connsiteY32" fmla="*/ 609 h 10000"/>
                  <a:gd name="connsiteX33" fmla="*/ 4660 w 11077"/>
                  <a:gd name="connsiteY33" fmla="*/ 305 h 10000"/>
                  <a:gd name="connsiteX34" fmla="*/ 4974 w 11077"/>
                  <a:gd name="connsiteY34" fmla="*/ 0 h 10000"/>
                  <a:gd name="connsiteX35" fmla="*/ 4974 w 11077"/>
                  <a:gd name="connsiteY35" fmla="*/ 305 h 10000"/>
                  <a:gd name="connsiteX36" fmla="*/ 5288 w 11077"/>
                  <a:gd name="connsiteY36" fmla="*/ 0 h 10000"/>
                  <a:gd name="connsiteX37" fmla="*/ 6230 w 11077"/>
                  <a:gd name="connsiteY37" fmla="*/ 305 h 10000"/>
                  <a:gd name="connsiteX38" fmla="*/ 6230 w 11077"/>
                  <a:gd name="connsiteY38" fmla="*/ 609 h 10000"/>
                  <a:gd name="connsiteX39" fmla="*/ 6859 w 11077"/>
                  <a:gd name="connsiteY39" fmla="*/ 609 h 10000"/>
                  <a:gd name="connsiteX40" fmla="*/ 8115 w 11077"/>
                  <a:gd name="connsiteY40" fmla="*/ 305 h 10000"/>
                  <a:gd name="connsiteX41" fmla="*/ 8743 w 11077"/>
                  <a:gd name="connsiteY41" fmla="*/ 2132 h 10000"/>
                  <a:gd name="connsiteX42" fmla="*/ 8743 w 11077"/>
                  <a:gd name="connsiteY42" fmla="*/ 3046 h 10000"/>
                  <a:gd name="connsiteX43" fmla="*/ 8429 w 11077"/>
                  <a:gd name="connsiteY43" fmla="*/ 3909 h 10000"/>
                  <a:gd name="connsiteX44" fmla="*/ 7801 w 11077"/>
                  <a:gd name="connsiteY44" fmla="*/ 3655 h 10000"/>
                  <a:gd name="connsiteX0" fmla="*/ 7801 w 11077"/>
                  <a:gd name="connsiteY0" fmla="*/ 3655 h 10000"/>
                  <a:gd name="connsiteX1" fmla="*/ 7487 w 11077"/>
                  <a:gd name="connsiteY1" fmla="*/ 2741 h 10000"/>
                  <a:gd name="connsiteX2" fmla="*/ 6859 w 11077"/>
                  <a:gd name="connsiteY2" fmla="*/ 1827 h 10000"/>
                  <a:gd name="connsiteX3" fmla="*/ 6545 w 11077"/>
                  <a:gd name="connsiteY3" fmla="*/ 1827 h 10000"/>
                  <a:gd name="connsiteX4" fmla="*/ 6859 w 11077"/>
                  <a:gd name="connsiteY4" fmla="*/ 2741 h 10000"/>
                  <a:gd name="connsiteX5" fmla="*/ 7487 w 11077"/>
                  <a:gd name="connsiteY5" fmla="*/ 3350 h 10000"/>
                  <a:gd name="connsiteX6" fmla="*/ 8115 w 11077"/>
                  <a:gd name="connsiteY6" fmla="*/ 4822 h 10000"/>
                  <a:gd name="connsiteX7" fmla="*/ 8429 w 11077"/>
                  <a:gd name="connsiteY7" fmla="*/ 5431 h 10000"/>
                  <a:gd name="connsiteX8" fmla="*/ 9058 w 11077"/>
                  <a:gd name="connsiteY8" fmla="*/ 6345 h 10000"/>
                  <a:gd name="connsiteX9" fmla="*/ 9372 w 11077"/>
                  <a:gd name="connsiteY9" fmla="*/ 6954 h 10000"/>
                  <a:gd name="connsiteX10" fmla="*/ 10000 w 11077"/>
                  <a:gd name="connsiteY10" fmla="*/ 7563 h 10000"/>
                  <a:gd name="connsiteX11" fmla="*/ 10000 w 11077"/>
                  <a:gd name="connsiteY11" fmla="*/ 7868 h 10000"/>
                  <a:gd name="connsiteX12" fmla="*/ 10000 w 11077"/>
                  <a:gd name="connsiteY12" fmla="*/ 8477 h 10000"/>
                  <a:gd name="connsiteX13" fmla="*/ 9686 w 11077"/>
                  <a:gd name="connsiteY13" fmla="*/ 8782 h 10000"/>
                  <a:gd name="connsiteX14" fmla="*/ 9372 w 11077"/>
                  <a:gd name="connsiteY14" fmla="*/ 8782 h 10000"/>
                  <a:gd name="connsiteX15" fmla="*/ 9058 w 11077"/>
                  <a:gd name="connsiteY15" fmla="*/ 9391 h 10000"/>
                  <a:gd name="connsiteX16" fmla="*/ 10349 w 11077"/>
                  <a:gd name="connsiteY16" fmla="*/ 9764 h 10000"/>
                  <a:gd name="connsiteX17" fmla="*/ 8429 w 11077"/>
                  <a:gd name="connsiteY17" fmla="*/ 10000 h 10000"/>
                  <a:gd name="connsiteX18" fmla="*/ 11077 w 11077"/>
                  <a:gd name="connsiteY18" fmla="*/ 9778 h 10000"/>
                  <a:gd name="connsiteX19" fmla="*/ 6230 w 11077"/>
                  <a:gd name="connsiteY19" fmla="*/ 9695 h 10000"/>
                  <a:gd name="connsiteX20" fmla="*/ 6230 w 11077"/>
                  <a:gd name="connsiteY20" fmla="*/ 9391 h 10000"/>
                  <a:gd name="connsiteX21" fmla="*/ 6230 w 11077"/>
                  <a:gd name="connsiteY21" fmla="*/ 9695 h 10000"/>
                  <a:gd name="connsiteX22" fmla="*/ 262 w 11077"/>
                  <a:gd name="connsiteY22" fmla="*/ 9695 h 10000"/>
                  <a:gd name="connsiteX23" fmla="*/ 262 w 11077"/>
                  <a:gd name="connsiteY23" fmla="*/ 6041 h 10000"/>
                  <a:gd name="connsiteX24" fmla="*/ 0 w 11077"/>
                  <a:gd name="connsiteY24" fmla="*/ 3909 h 10000"/>
                  <a:gd name="connsiteX25" fmla="*/ 0 w 11077"/>
                  <a:gd name="connsiteY25" fmla="*/ 3046 h 10000"/>
                  <a:gd name="connsiteX26" fmla="*/ 0 w 11077"/>
                  <a:gd name="connsiteY26" fmla="*/ 2132 h 10000"/>
                  <a:gd name="connsiteX27" fmla="*/ 0 w 11077"/>
                  <a:gd name="connsiteY27" fmla="*/ 1218 h 10000"/>
                  <a:gd name="connsiteX28" fmla="*/ 0 w 11077"/>
                  <a:gd name="connsiteY28" fmla="*/ 609 h 10000"/>
                  <a:gd name="connsiteX29" fmla="*/ 0 w 11077"/>
                  <a:gd name="connsiteY29" fmla="*/ 0 h 10000"/>
                  <a:gd name="connsiteX30" fmla="*/ 576 w 11077"/>
                  <a:gd name="connsiteY30" fmla="*/ 0 h 10000"/>
                  <a:gd name="connsiteX31" fmla="*/ 1832 w 11077"/>
                  <a:gd name="connsiteY31" fmla="*/ 305 h 10000"/>
                  <a:gd name="connsiteX32" fmla="*/ 3403 w 11077"/>
                  <a:gd name="connsiteY32" fmla="*/ 609 h 10000"/>
                  <a:gd name="connsiteX33" fmla="*/ 4660 w 11077"/>
                  <a:gd name="connsiteY33" fmla="*/ 305 h 10000"/>
                  <a:gd name="connsiteX34" fmla="*/ 4974 w 11077"/>
                  <a:gd name="connsiteY34" fmla="*/ 0 h 10000"/>
                  <a:gd name="connsiteX35" fmla="*/ 4974 w 11077"/>
                  <a:gd name="connsiteY35" fmla="*/ 305 h 10000"/>
                  <a:gd name="connsiteX36" fmla="*/ 5288 w 11077"/>
                  <a:gd name="connsiteY36" fmla="*/ 0 h 10000"/>
                  <a:gd name="connsiteX37" fmla="*/ 6230 w 11077"/>
                  <a:gd name="connsiteY37" fmla="*/ 305 h 10000"/>
                  <a:gd name="connsiteX38" fmla="*/ 6230 w 11077"/>
                  <a:gd name="connsiteY38" fmla="*/ 609 h 10000"/>
                  <a:gd name="connsiteX39" fmla="*/ 6859 w 11077"/>
                  <a:gd name="connsiteY39" fmla="*/ 609 h 10000"/>
                  <a:gd name="connsiteX40" fmla="*/ 8115 w 11077"/>
                  <a:gd name="connsiteY40" fmla="*/ 305 h 10000"/>
                  <a:gd name="connsiteX41" fmla="*/ 8743 w 11077"/>
                  <a:gd name="connsiteY41" fmla="*/ 2132 h 10000"/>
                  <a:gd name="connsiteX42" fmla="*/ 8743 w 11077"/>
                  <a:gd name="connsiteY42" fmla="*/ 3046 h 10000"/>
                  <a:gd name="connsiteX43" fmla="*/ 8429 w 11077"/>
                  <a:gd name="connsiteY43" fmla="*/ 3909 h 10000"/>
                  <a:gd name="connsiteX44" fmla="*/ 7801 w 11077"/>
                  <a:gd name="connsiteY44" fmla="*/ 3655 h 10000"/>
                  <a:gd name="connsiteX0" fmla="*/ 7801 w 11077"/>
                  <a:gd name="connsiteY0" fmla="*/ 3655 h 10026"/>
                  <a:gd name="connsiteX1" fmla="*/ 7487 w 11077"/>
                  <a:gd name="connsiteY1" fmla="*/ 2741 h 10026"/>
                  <a:gd name="connsiteX2" fmla="*/ 6859 w 11077"/>
                  <a:gd name="connsiteY2" fmla="*/ 1827 h 10026"/>
                  <a:gd name="connsiteX3" fmla="*/ 6545 w 11077"/>
                  <a:gd name="connsiteY3" fmla="*/ 1827 h 10026"/>
                  <a:gd name="connsiteX4" fmla="*/ 6859 w 11077"/>
                  <a:gd name="connsiteY4" fmla="*/ 2741 h 10026"/>
                  <a:gd name="connsiteX5" fmla="*/ 7487 w 11077"/>
                  <a:gd name="connsiteY5" fmla="*/ 3350 h 10026"/>
                  <a:gd name="connsiteX6" fmla="*/ 8115 w 11077"/>
                  <a:gd name="connsiteY6" fmla="*/ 4822 h 10026"/>
                  <a:gd name="connsiteX7" fmla="*/ 8429 w 11077"/>
                  <a:gd name="connsiteY7" fmla="*/ 5431 h 10026"/>
                  <a:gd name="connsiteX8" fmla="*/ 9058 w 11077"/>
                  <a:gd name="connsiteY8" fmla="*/ 6345 h 10026"/>
                  <a:gd name="connsiteX9" fmla="*/ 9372 w 11077"/>
                  <a:gd name="connsiteY9" fmla="*/ 6954 h 10026"/>
                  <a:gd name="connsiteX10" fmla="*/ 10000 w 11077"/>
                  <a:gd name="connsiteY10" fmla="*/ 7563 h 10026"/>
                  <a:gd name="connsiteX11" fmla="*/ 10000 w 11077"/>
                  <a:gd name="connsiteY11" fmla="*/ 7868 h 10026"/>
                  <a:gd name="connsiteX12" fmla="*/ 10000 w 11077"/>
                  <a:gd name="connsiteY12" fmla="*/ 8477 h 10026"/>
                  <a:gd name="connsiteX13" fmla="*/ 9686 w 11077"/>
                  <a:gd name="connsiteY13" fmla="*/ 8782 h 10026"/>
                  <a:gd name="connsiteX14" fmla="*/ 10931 w 11077"/>
                  <a:gd name="connsiteY14" fmla="*/ 10026 h 10026"/>
                  <a:gd name="connsiteX15" fmla="*/ 9058 w 11077"/>
                  <a:gd name="connsiteY15" fmla="*/ 9391 h 10026"/>
                  <a:gd name="connsiteX16" fmla="*/ 10349 w 11077"/>
                  <a:gd name="connsiteY16" fmla="*/ 9764 h 10026"/>
                  <a:gd name="connsiteX17" fmla="*/ 8429 w 11077"/>
                  <a:gd name="connsiteY17" fmla="*/ 10000 h 10026"/>
                  <a:gd name="connsiteX18" fmla="*/ 11077 w 11077"/>
                  <a:gd name="connsiteY18" fmla="*/ 9778 h 10026"/>
                  <a:gd name="connsiteX19" fmla="*/ 6230 w 11077"/>
                  <a:gd name="connsiteY19" fmla="*/ 9695 h 10026"/>
                  <a:gd name="connsiteX20" fmla="*/ 6230 w 11077"/>
                  <a:gd name="connsiteY20" fmla="*/ 9391 h 10026"/>
                  <a:gd name="connsiteX21" fmla="*/ 6230 w 11077"/>
                  <a:gd name="connsiteY21" fmla="*/ 9695 h 10026"/>
                  <a:gd name="connsiteX22" fmla="*/ 262 w 11077"/>
                  <a:gd name="connsiteY22" fmla="*/ 9695 h 10026"/>
                  <a:gd name="connsiteX23" fmla="*/ 262 w 11077"/>
                  <a:gd name="connsiteY23" fmla="*/ 6041 h 10026"/>
                  <a:gd name="connsiteX24" fmla="*/ 0 w 11077"/>
                  <a:gd name="connsiteY24" fmla="*/ 3909 h 10026"/>
                  <a:gd name="connsiteX25" fmla="*/ 0 w 11077"/>
                  <a:gd name="connsiteY25" fmla="*/ 3046 h 10026"/>
                  <a:gd name="connsiteX26" fmla="*/ 0 w 11077"/>
                  <a:gd name="connsiteY26" fmla="*/ 2132 h 10026"/>
                  <a:gd name="connsiteX27" fmla="*/ 0 w 11077"/>
                  <a:gd name="connsiteY27" fmla="*/ 1218 h 10026"/>
                  <a:gd name="connsiteX28" fmla="*/ 0 w 11077"/>
                  <a:gd name="connsiteY28" fmla="*/ 609 h 10026"/>
                  <a:gd name="connsiteX29" fmla="*/ 0 w 11077"/>
                  <a:gd name="connsiteY29" fmla="*/ 0 h 10026"/>
                  <a:gd name="connsiteX30" fmla="*/ 576 w 11077"/>
                  <a:gd name="connsiteY30" fmla="*/ 0 h 10026"/>
                  <a:gd name="connsiteX31" fmla="*/ 1832 w 11077"/>
                  <a:gd name="connsiteY31" fmla="*/ 305 h 10026"/>
                  <a:gd name="connsiteX32" fmla="*/ 3403 w 11077"/>
                  <a:gd name="connsiteY32" fmla="*/ 609 h 10026"/>
                  <a:gd name="connsiteX33" fmla="*/ 4660 w 11077"/>
                  <a:gd name="connsiteY33" fmla="*/ 305 h 10026"/>
                  <a:gd name="connsiteX34" fmla="*/ 4974 w 11077"/>
                  <a:gd name="connsiteY34" fmla="*/ 0 h 10026"/>
                  <a:gd name="connsiteX35" fmla="*/ 4974 w 11077"/>
                  <a:gd name="connsiteY35" fmla="*/ 305 h 10026"/>
                  <a:gd name="connsiteX36" fmla="*/ 5288 w 11077"/>
                  <a:gd name="connsiteY36" fmla="*/ 0 h 10026"/>
                  <a:gd name="connsiteX37" fmla="*/ 6230 w 11077"/>
                  <a:gd name="connsiteY37" fmla="*/ 305 h 10026"/>
                  <a:gd name="connsiteX38" fmla="*/ 6230 w 11077"/>
                  <a:gd name="connsiteY38" fmla="*/ 609 h 10026"/>
                  <a:gd name="connsiteX39" fmla="*/ 6859 w 11077"/>
                  <a:gd name="connsiteY39" fmla="*/ 609 h 10026"/>
                  <a:gd name="connsiteX40" fmla="*/ 8115 w 11077"/>
                  <a:gd name="connsiteY40" fmla="*/ 305 h 10026"/>
                  <a:gd name="connsiteX41" fmla="*/ 8743 w 11077"/>
                  <a:gd name="connsiteY41" fmla="*/ 2132 h 10026"/>
                  <a:gd name="connsiteX42" fmla="*/ 8743 w 11077"/>
                  <a:gd name="connsiteY42" fmla="*/ 3046 h 10026"/>
                  <a:gd name="connsiteX43" fmla="*/ 8429 w 11077"/>
                  <a:gd name="connsiteY43" fmla="*/ 3909 h 10026"/>
                  <a:gd name="connsiteX44" fmla="*/ 7801 w 11077"/>
                  <a:gd name="connsiteY44" fmla="*/ 3655 h 10026"/>
                  <a:gd name="connsiteX0" fmla="*/ 7801 w 11323"/>
                  <a:gd name="connsiteY0" fmla="*/ 3655 h 10026"/>
                  <a:gd name="connsiteX1" fmla="*/ 7487 w 11323"/>
                  <a:gd name="connsiteY1" fmla="*/ 2741 h 10026"/>
                  <a:gd name="connsiteX2" fmla="*/ 6859 w 11323"/>
                  <a:gd name="connsiteY2" fmla="*/ 1827 h 10026"/>
                  <a:gd name="connsiteX3" fmla="*/ 6545 w 11323"/>
                  <a:gd name="connsiteY3" fmla="*/ 1827 h 10026"/>
                  <a:gd name="connsiteX4" fmla="*/ 6859 w 11323"/>
                  <a:gd name="connsiteY4" fmla="*/ 2741 h 10026"/>
                  <a:gd name="connsiteX5" fmla="*/ 7487 w 11323"/>
                  <a:gd name="connsiteY5" fmla="*/ 3350 h 10026"/>
                  <a:gd name="connsiteX6" fmla="*/ 8115 w 11323"/>
                  <a:gd name="connsiteY6" fmla="*/ 4822 h 10026"/>
                  <a:gd name="connsiteX7" fmla="*/ 8429 w 11323"/>
                  <a:gd name="connsiteY7" fmla="*/ 5431 h 10026"/>
                  <a:gd name="connsiteX8" fmla="*/ 9058 w 11323"/>
                  <a:gd name="connsiteY8" fmla="*/ 6345 h 10026"/>
                  <a:gd name="connsiteX9" fmla="*/ 9372 w 11323"/>
                  <a:gd name="connsiteY9" fmla="*/ 6954 h 10026"/>
                  <a:gd name="connsiteX10" fmla="*/ 10000 w 11323"/>
                  <a:gd name="connsiteY10" fmla="*/ 7563 h 10026"/>
                  <a:gd name="connsiteX11" fmla="*/ 10000 w 11323"/>
                  <a:gd name="connsiteY11" fmla="*/ 7868 h 10026"/>
                  <a:gd name="connsiteX12" fmla="*/ 11323 w 11323"/>
                  <a:gd name="connsiteY12" fmla="*/ 9845 h 10026"/>
                  <a:gd name="connsiteX13" fmla="*/ 9686 w 11323"/>
                  <a:gd name="connsiteY13" fmla="*/ 8782 h 10026"/>
                  <a:gd name="connsiteX14" fmla="*/ 10931 w 11323"/>
                  <a:gd name="connsiteY14" fmla="*/ 10026 h 10026"/>
                  <a:gd name="connsiteX15" fmla="*/ 9058 w 11323"/>
                  <a:gd name="connsiteY15" fmla="*/ 9391 h 10026"/>
                  <a:gd name="connsiteX16" fmla="*/ 10349 w 11323"/>
                  <a:gd name="connsiteY16" fmla="*/ 9764 h 10026"/>
                  <a:gd name="connsiteX17" fmla="*/ 8429 w 11323"/>
                  <a:gd name="connsiteY17" fmla="*/ 10000 h 10026"/>
                  <a:gd name="connsiteX18" fmla="*/ 11077 w 11323"/>
                  <a:gd name="connsiteY18" fmla="*/ 9778 h 10026"/>
                  <a:gd name="connsiteX19" fmla="*/ 6230 w 11323"/>
                  <a:gd name="connsiteY19" fmla="*/ 9695 h 10026"/>
                  <a:gd name="connsiteX20" fmla="*/ 6230 w 11323"/>
                  <a:gd name="connsiteY20" fmla="*/ 9391 h 10026"/>
                  <a:gd name="connsiteX21" fmla="*/ 6230 w 11323"/>
                  <a:gd name="connsiteY21" fmla="*/ 9695 h 10026"/>
                  <a:gd name="connsiteX22" fmla="*/ 262 w 11323"/>
                  <a:gd name="connsiteY22" fmla="*/ 9695 h 10026"/>
                  <a:gd name="connsiteX23" fmla="*/ 262 w 11323"/>
                  <a:gd name="connsiteY23" fmla="*/ 6041 h 10026"/>
                  <a:gd name="connsiteX24" fmla="*/ 0 w 11323"/>
                  <a:gd name="connsiteY24" fmla="*/ 3909 h 10026"/>
                  <a:gd name="connsiteX25" fmla="*/ 0 w 11323"/>
                  <a:gd name="connsiteY25" fmla="*/ 3046 h 10026"/>
                  <a:gd name="connsiteX26" fmla="*/ 0 w 11323"/>
                  <a:gd name="connsiteY26" fmla="*/ 2132 h 10026"/>
                  <a:gd name="connsiteX27" fmla="*/ 0 w 11323"/>
                  <a:gd name="connsiteY27" fmla="*/ 1218 h 10026"/>
                  <a:gd name="connsiteX28" fmla="*/ 0 w 11323"/>
                  <a:gd name="connsiteY28" fmla="*/ 609 h 10026"/>
                  <a:gd name="connsiteX29" fmla="*/ 0 w 11323"/>
                  <a:gd name="connsiteY29" fmla="*/ 0 h 10026"/>
                  <a:gd name="connsiteX30" fmla="*/ 576 w 11323"/>
                  <a:gd name="connsiteY30" fmla="*/ 0 h 10026"/>
                  <a:gd name="connsiteX31" fmla="*/ 1832 w 11323"/>
                  <a:gd name="connsiteY31" fmla="*/ 305 h 10026"/>
                  <a:gd name="connsiteX32" fmla="*/ 3403 w 11323"/>
                  <a:gd name="connsiteY32" fmla="*/ 609 h 10026"/>
                  <a:gd name="connsiteX33" fmla="*/ 4660 w 11323"/>
                  <a:gd name="connsiteY33" fmla="*/ 305 h 10026"/>
                  <a:gd name="connsiteX34" fmla="*/ 4974 w 11323"/>
                  <a:gd name="connsiteY34" fmla="*/ 0 h 10026"/>
                  <a:gd name="connsiteX35" fmla="*/ 4974 w 11323"/>
                  <a:gd name="connsiteY35" fmla="*/ 305 h 10026"/>
                  <a:gd name="connsiteX36" fmla="*/ 5288 w 11323"/>
                  <a:gd name="connsiteY36" fmla="*/ 0 h 10026"/>
                  <a:gd name="connsiteX37" fmla="*/ 6230 w 11323"/>
                  <a:gd name="connsiteY37" fmla="*/ 305 h 10026"/>
                  <a:gd name="connsiteX38" fmla="*/ 6230 w 11323"/>
                  <a:gd name="connsiteY38" fmla="*/ 609 h 10026"/>
                  <a:gd name="connsiteX39" fmla="*/ 6859 w 11323"/>
                  <a:gd name="connsiteY39" fmla="*/ 609 h 10026"/>
                  <a:gd name="connsiteX40" fmla="*/ 8115 w 11323"/>
                  <a:gd name="connsiteY40" fmla="*/ 305 h 10026"/>
                  <a:gd name="connsiteX41" fmla="*/ 8743 w 11323"/>
                  <a:gd name="connsiteY41" fmla="*/ 2132 h 10026"/>
                  <a:gd name="connsiteX42" fmla="*/ 8743 w 11323"/>
                  <a:gd name="connsiteY42" fmla="*/ 3046 h 10026"/>
                  <a:gd name="connsiteX43" fmla="*/ 8429 w 11323"/>
                  <a:gd name="connsiteY43" fmla="*/ 3909 h 10026"/>
                  <a:gd name="connsiteX44" fmla="*/ 7801 w 11323"/>
                  <a:gd name="connsiteY44" fmla="*/ 3655 h 10026"/>
                  <a:gd name="connsiteX0" fmla="*/ 7801 w 11323"/>
                  <a:gd name="connsiteY0" fmla="*/ 3655 h 10026"/>
                  <a:gd name="connsiteX1" fmla="*/ 7487 w 11323"/>
                  <a:gd name="connsiteY1" fmla="*/ 2741 h 10026"/>
                  <a:gd name="connsiteX2" fmla="*/ 6859 w 11323"/>
                  <a:gd name="connsiteY2" fmla="*/ 1827 h 10026"/>
                  <a:gd name="connsiteX3" fmla="*/ 6545 w 11323"/>
                  <a:gd name="connsiteY3" fmla="*/ 1827 h 10026"/>
                  <a:gd name="connsiteX4" fmla="*/ 6859 w 11323"/>
                  <a:gd name="connsiteY4" fmla="*/ 2741 h 10026"/>
                  <a:gd name="connsiteX5" fmla="*/ 7487 w 11323"/>
                  <a:gd name="connsiteY5" fmla="*/ 3350 h 10026"/>
                  <a:gd name="connsiteX6" fmla="*/ 8115 w 11323"/>
                  <a:gd name="connsiteY6" fmla="*/ 4822 h 10026"/>
                  <a:gd name="connsiteX7" fmla="*/ 8429 w 11323"/>
                  <a:gd name="connsiteY7" fmla="*/ 5431 h 10026"/>
                  <a:gd name="connsiteX8" fmla="*/ 9058 w 11323"/>
                  <a:gd name="connsiteY8" fmla="*/ 6345 h 10026"/>
                  <a:gd name="connsiteX9" fmla="*/ 9372 w 11323"/>
                  <a:gd name="connsiteY9" fmla="*/ 6954 h 10026"/>
                  <a:gd name="connsiteX10" fmla="*/ 10000 w 11323"/>
                  <a:gd name="connsiteY10" fmla="*/ 7563 h 10026"/>
                  <a:gd name="connsiteX11" fmla="*/ 10000 w 11323"/>
                  <a:gd name="connsiteY11" fmla="*/ 7868 h 10026"/>
                  <a:gd name="connsiteX12" fmla="*/ 11323 w 11323"/>
                  <a:gd name="connsiteY12" fmla="*/ 9845 h 10026"/>
                  <a:gd name="connsiteX13" fmla="*/ 10678 w 11323"/>
                  <a:gd name="connsiteY13" fmla="*/ 9777 h 10026"/>
                  <a:gd name="connsiteX14" fmla="*/ 10931 w 11323"/>
                  <a:gd name="connsiteY14" fmla="*/ 10026 h 10026"/>
                  <a:gd name="connsiteX15" fmla="*/ 9058 w 11323"/>
                  <a:gd name="connsiteY15" fmla="*/ 9391 h 10026"/>
                  <a:gd name="connsiteX16" fmla="*/ 10349 w 11323"/>
                  <a:gd name="connsiteY16" fmla="*/ 9764 h 10026"/>
                  <a:gd name="connsiteX17" fmla="*/ 8429 w 11323"/>
                  <a:gd name="connsiteY17" fmla="*/ 10000 h 10026"/>
                  <a:gd name="connsiteX18" fmla="*/ 11077 w 11323"/>
                  <a:gd name="connsiteY18" fmla="*/ 9778 h 10026"/>
                  <a:gd name="connsiteX19" fmla="*/ 6230 w 11323"/>
                  <a:gd name="connsiteY19" fmla="*/ 9695 h 10026"/>
                  <a:gd name="connsiteX20" fmla="*/ 6230 w 11323"/>
                  <a:gd name="connsiteY20" fmla="*/ 9391 h 10026"/>
                  <a:gd name="connsiteX21" fmla="*/ 6230 w 11323"/>
                  <a:gd name="connsiteY21" fmla="*/ 9695 h 10026"/>
                  <a:gd name="connsiteX22" fmla="*/ 262 w 11323"/>
                  <a:gd name="connsiteY22" fmla="*/ 9695 h 10026"/>
                  <a:gd name="connsiteX23" fmla="*/ 262 w 11323"/>
                  <a:gd name="connsiteY23" fmla="*/ 6041 h 10026"/>
                  <a:gd name="connsiteX24" fmla="*/ 0 w 11323"/>
                  <a:gd name="connsiteY24" fmla="*/ 3909 h 10026"/>
                  <a:gd name="connsiteX25" fmla="*/ 0 w 11323"/>
                  <a:gd name="connsiteY25" fmla="*/ 3046 h 10026"/>
                  <a:gd name="connsiteX26" fmla="*/ 0 w 11323"/>
                  <a:gd name="connsiteY26" fmla="*/ 2132 h 10026"/>
                  <a:gd name="connsiteX27" fmla="*/ 0 w 11323"/>
                  <a:gd name="connsiteY27" fmla="*/ 1218 h 10026"/>
                  <a:gd name="connsiteX28" fmla="*/ 0 w 11323"/>
                  <a:gd name="connsiteY28" fmla="*/ 609 h 10026"/>
                  <a:gd name="connsiteX29" fmla="*/ 0 w 11323"/>
                  <a:gd name="connsiteY29" fmla="*/ 0 h 10026"/>
                  <a:gd name="connsiteX30" fmla="*/ 576 w 11323"/>
                  <a:gd name="connsiteY30" fmla="*/ 0 h 10026"/>
                  <a:gd name="connsiteX31" fmla="*/ 1832 w 11323"/>
                  <a:gd name="connsiteY31" fmla="*/ 305 h 10026"/>
                  <a:gd name="connsiteX32" fmla="*/ 3403 w 11323"/>
                  <a:gd name="connsiteY32" fmla="*/ 609 h 10026"/>
                  <a:gd name="connsiteX33" fmla="*/ 4660 w 11323"/>
                  <a:gd name="connsiteY33" fmla="*/ 305 h 10026"/>
                  <a:gd name="connsiteX34" fmla="*/ 4974 w 11323"/>
                  <a:gd name="connsiteY34" fmla="*/ 0 h 10026"/>
                  <a:gd name="connsiteX35" fmla="*/ 4974 w 11323"/>
                  <a:gd name="connsiteY35" fmla="*/ 305 h 10026"/>
                  <a:gd name="connsiteX36" fmla="*/ 5288 w 11323"/>
                  <a:gd name="connsiteY36" fmla="*/ 0 h 10026"/>
                  <a:gd name="connsiteX37" fmla="*/ 6230 w 11323"/>
                  <a:gd name="connsiteY37" fmla="*/ 305 h 10026"/>
                  <a:gd name="connsiteX38" fmla="*/ 6230 w 11323"/>
                  <a:gd name="connsiteY38" fmla="*/ 609 h 10026"/>
                  <a:gd name="connsiteX39" fmla="*/ 6859 w 11323"/>
                  <a:gd name="connsiteY39" fmla="*/ 609 h 10026"/>
                  <a:gd name="connsiteX40" fmla="*/ 8115 w 11323"/>
                  <a:gd name="connsiteY40" fmla="*/ 305 h 10026"/>
                  <a:gd name="connsiteX41" fmla="*/ 8743 w 11323"/>
                  <a:gd name="connsiteY41" fmla="*/ 2132 h 10026"/>
                  <a:gd name="connsiteX42" fmla="*/ 8743 w 11323"/>
                  <a:gd name="connsiteY42" fmla="*/ 3046 h 10026"/>
                  <a:gd name="connsiteX43" fmla="*/ 8429 w 11323"/>
                  <a:gd name="connsiteY43" fmla="*/ 3909 h 10026"/>
                  <a:gd name="connsiteX44" fmla="*/ 7801 w 11323"/>
                  <a:gd name="connsiteY44" fmla="*/ 3655 h 10026"/>
                  <a:gd name="connsiteX0" fmla="*/ 7801 w 11323"/>
                  <a:gd name="connsiteY0" fmla="*/ 3655 h 10026"/>
                  <a:gd name="connsiteX1" fmla="*/ 7487 w 11323"/>
                  <a:gd name="connsiteY1" fmla="*/ 2741 h 10026"/>
                  <a:gd name="connsiteX2" fmla="*/ 6859 w 11323"/>
                  <a:gd name="connsiteY2" fmla="*/ 1827 h 10026"/>
                  <a:gd name="connsiteX3" fmla="*/ 6545 w 11323"/>
                  <a:gd name="connsiteY3" fmla="*/ 1827 h 10026"/>
                  <a:gd name="connsiteX4" fmla="*/ 6859 w 11323"/>
                  <a:gd name="connsiteY4" fmla="*/ 2741 h 10026"/>
                  <a:gd name="connsiteX5" fmla="*/ 7487 w 11323"/>
                  <a:gd name="connsiteY5" fmla="*/ 3350 h 10026"/>
                  <a:gd name="connsiteX6" fmla="*/ 8115 w 11323"/>
                  <a:gd name="connsiteY6" fmla="*/ 4822 h 10026"/>
                  <a:gd name="connsiteX7" fmla="*/ 8429 w 11323"/>
                  <a:gd name="connsiteY7" fmla="*/ 5431 h 10026"/>
                  <a:gd name="connsiteX8" fmla="*/ 9058 w 11323"/>
                  <a:gd name="connsiteY8" fmla="*/ 6345 h 10026"/>
                  <a:gd name="connsiteX9" fmla="*/ 9372 w 11323"/>
                  <a:gd name="connsiteY9" fmla="*/ 6954 h 10026"/>
                  <a:gd name="connsiteX10" fmla="*/ 10000 w 11323"/>
                  <a:gd name="connsiteY10" fmla="*/ 7563 h 10026"/>
                  <a:gd name="connsiteX11" fmla="*/ 10000 w 11323"/>
                  <a:gd name="connsiteY11" fmla="*/ 7868 h 10026"/>
                  <a:gd name="connsiteX12" fmla="*/ 11323 w 11323"/>
                  <a:gd name="connsiteY12" fmla="*/ 9845 h 10026"/>
                  <a:gd name="connsiteX13" fmla="*/ 10678 w 11323"/>
                  <a:gd name="connsiteY13" fmla="*/ 9777 h 10026"/>
                  <a:gd name="connsiteX14" fmla="*/ 10931 w 11323"/>
                  <a:gd name="connsiteY14" fmla="*/ 10026 h 10026"/>
                  <a:gd name="connsiteX15" fmla="*/ 9058 w 11323"/>
                  <a:gd name="connsiteY15" fmla="*/ 9723 h 10026"/>
                  <a:gd name="connsiteX16" fmla="*/ 10349 w 11323"/>
                  <a:gd name="connsiteY16" fmla="*/ 9764 h 10026"/>
                  <a:gd name="connsiteX17" fmla="*/ 8429 w 11323"/>
                  <a:gd name="connsiteY17" fmla="*/ 10000 h 10026"/>
                  <a:gd name="connsiteX18" fmla="*/ 11077 w 11323"/>
                  <a:gd name="connsiteY18" fmla="*/ 9778 h 10026"/>
                  <a:gd name="connsiteX19" fmla="*/ 6230 w 11323"/>
                  <a:gd name="connsiteY19" fmla="*/ 9695 h 10026"/>
                  <a:gd name="connsiteX20" fmla="*/ 6230 w 11323"/>
                  <a:gd name="connsiteY20" fmla="*/ 9391 h 10026"/>
                  <a:gd name="connsiteX21" fmla="*/ 6230 w 11323"/>
                  <a:gd name="connsiteY21" fmla="*/ 9695 h 10026"/>
                  <a:gd name="connsiteX22" fmla="*/ 262 w 11323"/>
                  <a:gd name="connsiteY22" fmla="*/ 9695 h 10026"/>
                  <a:gd name="connsiteX23" fmla="*/ 262 w 11323"/>
                  <a:gd name="connsiteY23" fmla="*/ 6041 h 10026"/>
                  <a:gd name="connsiteX24" fmla="*/ 0 w 11323"/>
                  <a:gd name="connsiteY24" fmla="*/ 3909 h 10026"/>
                  <a:gd name="connsiteX25" fmla="*/ 0 w 11323"/>
                  <a:gd name="connsiteY25" fmla="*/ 3046 h 10026"/>
                  <a:gd name="connsiteX26" fmla="*/ 0 w 11323"/>
                  <a:gd name="connsiteY26" fmla="*/ 2132 h 10026"/>
                  <a:gd name="connsiteX27" fmla="*/ 0 w 11323"/>
                  <a:gd name="connsiteY27" fmla="*/ 1218 h 10026"/>
                  <a:gd name="connsiteX28" fmla="*/ 0 w 11323"/>
                  <a:gd name="connsiteY28" fmla="*/ 609 h 10026"/>
                  <a:gd name="connsiteX29" fmla="*/ 0 w 11323"/>
                  <a:gd name="connsiteY29" fmla="*/ 0 h 10026"/>
                  <a:gd name="connsiteX30" fmla="*/ 576 w 11323"/>
                  <a:gd name="connsiteY30" fmla="*/ 0 h 10026"/>
                  <a:gd name="connsiteX31" fmla="*/ 1832 w 11323"/>
                  <a:gd name="connsiteY31" fmla="*/ 305 h 10026"/>
                  <a:gd name="connsiteX32" fmla="*/ 3403 w 11323"/>
                  <a:gd name="connsiteY32" fmla="*/ 609 h 10026"/>
                  <a:gd name="connsiteX33" fmla="*/ 4660 w 11323"/>
                  <a:gd name="connsiteY33" fmla="*/ 305 h 10026"/>
                  <a:gd name="connsiteX34" fmla="*/ 4974 w 11323"/>
                  <a:gd name="connsiteY34" fmla="*/ 0 h 10026"/>
                  <a:gd name="connsiteX35" fmla="*/ 4974 w 11323"/>
                  <a:gd name="connsiteY35" fmla="*/ 305 h 10026"/>
                  <a:gd name="connsiteX36" fmla="*/ 5288 w 11323"/>
                  <a:gd name="connsiteY36" fmla="*/ 0 h 10026"/>
                  <a:gd name="connsiteX37" fmla="*/ 6230 w 11323"/>
                  <a:gd name="connsiteY37" fmla="*/ 305 h 10026"/>
                  <a:gd name="connsiteX38" fmla="*/ 6230 w 11323"/>
                  <a:gd name="connsiteY38" fmla="*/ 609 h 10026"/>
                  <a:gd name="connsiteX39" fmla="*/ 6859 w 11323"/>
                  <a:gd name="connsiteY39" fmla="*/ 609 h 10026"/>
                  <a:gd name="connsiteX40" fmla="*/ 8115 w 11323"/>
                  <a:gd name="connsiteY40" fmla="*/ 305 h 10026"/>
                  <a:gd name="connsiteX41" fmla="*/ 8743 w 11323"/>
                  <a:gd name="connsiteY41" fmla="*/ 2132 h 10026"/>
                  <a:gd name="connsiteX42" fmla="*/ 8743 w 11323"/>
                  <a:gd name="connsiteY42" fmla="*/ 3046 h 10026"/>
                  <a:gd name="connsiteX43" fmla="*/ 8429 w 11323"/>
                  <a:gd name="connsiteY43" fmla="*/ 3909 h 10026"/>
                  <a:gd name="connsiteX44" fmla="*/ 7801 w 11323"/>
                  <a:gd name="connsiteY44" fmla="*/ 3655 h 10026"/>
                  <a:gd name="connsiteX0" fmla="*/ 7801 w 11323"/>
                  <a:gd name="connsiteY0" fmla="*/ 3655 h 10026"/>
                  <a:gd name="connsiteX1" fmla="*/ 7487 w 11323"/>
                  <a:gd name="connsiteY1" fmla="*/ 2741 h 10026"/>
                  <a:gd name="connsiteX2" fmla="*/ 6859 w 11323"/>
                  <a:gd name="connsiteY2" fmla="*/ 1827 h 10026"/>
                  <a:gd name="connsiteX3" fmla="*/ 6545 w 11323"/>
                  <a:gd name="connsiteY3" fmla="*/ 1827 h 10026"/>
                  <a:gd name="connsiteX4" fmla="*/ 6859 w 11323"/>
                  <a:gd name="connsiteY4" fmla="*/ 2741 h 10026"/>
                  <a:gd name="connsiteX5" fmla="*/ 7487 w 11323"/>
                  <a:gd name="connsiteY5" fmla="*/ 3350 h 10026"/>
                  <a:gd name="connsiteX6" fmla="*/ 8115 w 11323"/>
                  <a:gd name="connsiteY6" fmla="*/ 4822 h 10026"/>
                  <a:gd name="connsiteX7" fmla="*/ 8429 w 11323"/>
                  <a:gd name="connsiteY7" fmla="*/ 5431 h 10026"/>
                  <a:gd name="connsiteX8" fmla="*/ 9058 w 11323"/>
                  <a:gd name="connsiteY8" fmla="*/ 6345 h 10026"/>
                  <a:gd name="connsiteX9" fmla="*/ 9372 w 11323"/>
                  <a:gd name="connsiteY9" fmla="*/ 6954 h 10026"/>
                  <a:gd name="connsiteX10" fmla="*/ 10000 w 11323"/>
                  <a:gd name="connsiteY10" fmla="*/ 7563 h 10026"/>
                  <a:gd name="connsiteX11" fmla="*/ 10000 w 11323"/>
                  <a:gd name="connsiteY11" fmla="*/ 7868 h 10026"/>
                  <a:gd name="connsiteX12" fmla="*/ 11323 w 11323"/>
                  <a:gd name="connsiteY12" fmla="*/ 9845 h 10026"/>
                  <a:gd name="connsiteX13" fmla="*/ 10678 w 11323"/>
                  <a:gd name="connsiteY13" fmla="*/ 9777 h 10026"/>
                  <a:gd name="connsiteX14" fmla="*/ 10931 w 11323"/>
                  <a:gd name="connsiteY14" fmla="*/ 10026 h 10026"/>
                  <a:gd name="connsiteX15" fmla="*/ 9058 w 11323"/>
                  <a:gd name="connsiteY15" fmla="*/ 9723 h 10026"/>
                  <a:gd name="connsiteX16" fmla="*/ 10349 w 11323"/>
                  <a:gd name="connsiteY16" fmla="*/ 9764 h 10026"/>
                  <a:gd name="connsiteX17" fmla="*/ 8429 w 11323"/>
                  <a:gd name="connsiteY17" fmla="*/ 9710 h 10026"/>
                  <a:gd name="connsiteX18" fmla="*/ 11077 w 11323"/>
                  <a:gd name="connsiteY18" fmla="*/ 9778 h 10026"/>
                  <a:gd name="connsiteX19" fmla="*/ 6230 w 11323"/>
                  <a:gd name="connsiteY19" fmla="*/ 9695 h 10026"/>
                  <a:gd name="connsiteX20" fmla="*/ 6230 w 11323"/>
                  <a:gd name="connsiteY20" fmla="*/ 9391 h 10026"/>
                  <a:gd name="connsiteX21" fmla="*/ 6230 w 11323"/>
                  <a:gd name="connsiteY21" fmla="*/ 9695 h 10026"/>
                  <a:gd name="connsiteX22" fmla="*/ 262 w 11323"/>
                  <a:gd name="connsiteY22" fmla="*/ 9695 h 10026"/>
                  <a:gd name="connsiteX23" fmla="*/ 262 w 11323"/>
                  <a:gd name="connsiteY23" fmla="*/ 6041 h 10026"/>
                  <a:gd name="connsiteX24" fmla="*/ 0 w 11323"/>
                  <a:gd name="connsiteY24" fmla="*/ 3909 h 10026"/>
                  <a:gd name="connsiteX25" fmla="*/ 0 w 11323"/>
                  <a:gd name="connsiteY25" fmla="*/ 3046 h 10026"/>
                  <a:gd name="connsiteX26" fmla="*/ 0 w 11323"/>
                  <a:gd name="connsiteY26" fmla="*/ 2132 h 10026"/>
                  <a:gd name="connsiteX27" fmla="*/ 0 w 11323"/>
                  <a:gd name="connsiteY27" fmla="*/ 1218 h 10026"/>
                  <a:gd name="connsiteX28" fmla="*/ 0 w 11323"/>
                  <a:gd name="connsiteY28" fmla="*/ 609 h 10026"/>
                  <a:gd name="connsiteX29" fmla="*/ 0 w 11323"/>
                  <a:gd name="connsiteY29" fmla="*/ 0 h 10026"/>
                  <a:gd name="connsiteX30" fmla="*/ 576 w 11323"/>
                  <a:gd name="connsiteY30" fmla="*/ 0 h 10026"/>
                  <a:gd name="connsiteX31" fmla="*/ 1832 w 11323"/>
                  <a:gd name="connsiteY31" fmla="*/ 305 h 10026"/>
                  <a:gd name="connsiteX32" fmla="*/ 3403 w 11323"/>
                  <a:gd name="connsiteY32" fmla="*/ 609 h 10026"/>
                  <a:gd name="connsiteX33" fmla="*/ 4660 w 11323"/>
                  <a:gd name="connsiteY33" fmla="*/ 305 h 10026"/>
                  <a:gd name="connsiteX34" fmla="*/ 4974 w 11323"/>
                  <a:gd name="connsiteY34" fmla="*/ 0 h 10026"/>
                  <a:gd name="connsiteX35" fmla="*/ 4974 w 11323"/>
                  <a:gd name="connsiteY35" fmla="*/ 305 h 10026"/>
                  <a:gd name="connsiteX36" fmla="*/ 5288 w 11323"/>
                  <a:gd name="connsiteY36" fmla="*/ 0 h 10026"/>
                  <a:gd name="connsiteX37" fmla="*/ 6230 w 11323"/>
                  <a:gd name="connsiteY37" fmla="*/ 305 h 10026"/>
                  <a:gd name="connsiteX38" fmla="*/ 6230 w 11323"/>
                  <a:gd name="connsiteY38" fmla="*/ 609 h 10026"/>
                  <a:gd name="connsiteX39" fmla="*/ 6859 w 11323"/>
                  <a:gd name="connsiteY39" fmla="*/ 609 h 10026"/>
                  <a:gd name="connsiteX40" fmla="*/ 8115 w 11323"/>
                  <a:gd name="connsiteY40" fmla="*/ 305 h 10026"/>
                  <a:gd name="connsiteX41" fmla="*/ 8743 w 11323"/>
                  <a:gd name="connsiteY41" fmla="*/ 2132 h 10026"/>
                  <a:gd name="connsiteX42" fmla="*/ 8743 w 11323"/>
                  <a:gd name="connsiteY42" fmla="*/ 3046 h 10026"/>
                  <a:gd name="connsiteX43" fmla="*/ 8429 w 11323"/>
                  <a:gd name="connsiteY43" fmla="*/ 3909 h 10026"/>
                  <a:gd name="connsiteX44" fmla="*/ 7801 w 11323"/>
                  <a:gd name="connsiteY44" fmla="*/ 3655 h 10026"/>
                  <a:gd name="connsiteX0" fmla="*/ 7801 w 11323"/>
                  <a:gd name="connsiteY0" fmla="*/ 3655 h 10026"/>
                  <a:gd name="connsiteX1" fmla="*/ 7487 w 11323"/>
                  <a:gd name="connsiteY1" fmla="*/ 2741 h 10026"/>
                  <a:gd name="connsiteX2" fmla="*/ 6859 w 11323"/>
                  <a:gd name="connsiteY2" fmla="*/ 1827 h 10026"/>
                  <a:gd name="connsiteX3" fmla="*/ 6545 w 11323"/>
                  <a:gd name="connsiteY3" fmla="*/ 1827 h 10026"/>
                  <a:gd name="connsiteX4" fmla="*/ 6859 w 11323"/>
                  <a:gd name="connsiteY4" fmla="*/ 2741 h 10026"/>
                  <a:gd name="connsiteX5" fmla="*/ 7487 w 11323"/>
                  <a:gd name="connsiteY5" fmla="*/ 3350 h 10026"/>
                  <a:gd name="connsiteX6" fmla="*/ 8115 w 11323"/>
                  <a:gd name="connsiteY6" fmla="*/ 4822 h 10026"/>
                  <a:gd name="connsiteX7" fmla="*/ 8429 w 11323"/>
                  <a:gd name="connsiteY7" fmla="*/ 5431 h 10026"/>
                  <a:gd name="connsiteX8" fmla="*/ 9058 w 11323"/>
                  <a:gd name="connsiteY8" fmla="*/ 6345 h 10026"/>
                  <a:gd name="connsiteX9" fmla="*/ 9372 w 11323"/>
                  <a:gd name="connsiteY9" fmla="*/ 6954 h 10026"/>
                  <a:gd name="connsiteX10" fmla="*/ 10000 w 11323"/>
                  <a:gd name="connsiteY10" fmla="*/ 7563 h 10026"/>
                  <a:gd name="connsiteX11" fmla="*/ 10000 w 11323"/>
                  <a:gd name="connsiteY11" fmla="*/ 7868 h 10026"/>
                  <a:gd name="connsiteX12" fmla="*/ 11323 w 11323"/>
                  <a:gd name="connsiteY12" fmla="*/ 9845 h 10026"/>
                  <a:gd name="connsiteX13" fmla="*/ 10678 w 11323"/>
                  <a:gd name="connsiteY13" fmla="*/ 9777 h 10026"/>
                  <a:gd name="connsiteX14" fmla="*/ 10931 w 11323"/>
                  <a:gd name="connsiteY14" fmla="*/ 10026 h 10026"/>
                  <a:gd name="connsiteX15" fmla="*/ 9058 w 11323"/>
                  <a:gd name="connsiteY15" fmla="*/ 9723 h 10026"/>
                  <a:gd name="connsiteX16" fmla="*/ 10349 w 11323"/>
                  <a:gd name="connsiteY16" fmla="*/ 9764 h 10026"/>
                  <a:gd name="connsiteX17" fmla="*/ 8429 w 11323"/>
                  <a:gd name="connsiteY17" fmla="*/ 9710 h 10026"/>
                  <a:gd name="connsiteX18" fmla="*/ 11124 w 11323"/>
                  <a:gd name="connsiteY18" fmla="*/ 9737 h 10026"/>
                  <a:gd name="connsiteX19" fmla="*/ 6230 w 11323"/>
                  <a:gd name="connsiteY19" fmla="*/ 9695 h 10026"/>
                  <a:gd name="connsiteX20" fmla="*/ 6230 w 11323"/>
                  <a:gd name="connsiteY20" fmla="*/ 9391 h 10026"/>
                  <a:gd name="connsiteX21" fmla="*/ 6230 w 11323"/>
                  <a:gd name="connsiteY21" fmla="*/ 9695 h 10026"/>
                  <a:gd name="connsiteX22" fmla="*/ 262 w 11323"/>
                  <a:gd name="connsiteY22" fmla="*/ 9695 h 10026"/>
                  <a:gd name="connsiteX23" fmla="*/ 262 w 11323"/>
                  <a:gd name="connsiteY23" fmla="*/ 6041 h 10026"/>
                  <a:gd name="connsiteX24" fmla="*/ 0 w 11323"/>
                  <a:gd name="connsiteY24" fmla="*/ 3909 h 10026"/>
                  <a:gd name="connsiteX25" fmla="*/ 0 w 11323"/>
                  <a:gd name="connsiteY25" fmla="*/ 3046 h 10026"/>
                  <a:gd name="connsiteX26" fmla="*/ 0 w 11323"/>
                  <a:gd name="connsiteY26" fmla="*/ 2132 h 10026"/>
                  <a:gd name="connsiteX27" fmla="*/ 0 w 11323"/>
                  <a:gd name="connsiteY27" fmla="*/ 1218 h 10026"/>
                  <a:gd name="connsiteX28" fmla="*/ 0 w 11323"/>
                  <a:gd name="connsiteY28" fmla="*/ 609 h 10026"/>
                  <a:gd name="connsiteX29" fmla="*/ 0 w 11323"/>
                  <a:gd name="connsiteY29" fmla="*/ 0 h 10026"/>
                  <a:gd name="connsiteX30" fmla="*/ 576 w 11323"/>
                  <a:gd name="connsiteY30" fmla="*/ 0 h 10026"/>
                  <a:gd name="connsiteX31" fmla="*/ 1832 w 11323"/>
                  <a:gd name="connsiteY31" fmla="*/ 305 h 10026"/>
                  <a:gd name="connsiteX32" fmla="*/ 3403 w 11323"/>
                  <a:gd name="connsiteY32" fmla="*/ 609 h 10026"/>
                  <a:gd name="connsiteX33" fmla="*/ 4660 w 11323"/>
                  <a:gd name="connsiteY33" fmla="*/ 305 h 10026"/>
                  <a:gd name="connsiteX34" fmla="*/ 4974 w 11323"/>
                  <a:gd name="connsiteY34" fmla="*/ 0 h 10026"/>
                  <a:gd name="connsiteX35" fmla="*/ 4974 w 11323"/>
                  <a:gd name="connsiteY35" fmla="*/ 305 h 10026"/>
                  <a:gd name="connsiteX36" fmla="*/ 5288 w 11323"/>
                  <a:gd name="connsiteY36" fmla="*/ 0 h 10026"/>
                  <a:gd name="connsiteX37" fmla="*/ 6230 w 11323"/>
                  <a:gd name="connsiteY37" fmla="*/ 305 h 10026"/>
                  <a:gd name="connsiteX38" fmla="*/ 6230 w 11323"/>
                  <a:gd name="connsiteY38" fmla="*/ 609 h 10026"/>
                  <a:gd name="connsiteX39" fmla="*/ 6859 w 11323"/>
                  <a:gd name="connsiteY39" fmla="*/ 609 h 10026"/>
                  <a:gd name="connsiteX40" fmla="*/ 8115 w 11323"/>
                  <a:gd name="connsiteY40" fmla="*/ 305 h 10026"/>
                  <a:gd name="connsiteX41" fmla="*/ 8743 w 11323"/>
                  <a:gd name="connsiteY41" fmla="*/ 2132 h 10026"/>
                  <a:gd name="connsiteX42" fmla="*/ 8743 w 11323"/>
                  <a:gd name="connsiteY42" fmla="*/ 3046 h 10026"/>
                  <a:gd name="connsiteX43" fmla="*/ 8429 w 11323"/>
                  <a:gd name="connsiteY43" fmla="*/ 3909 h 10026"/>
                  <a:gd name="connsiteX44" fmla="*/ 7801 w 11323"/>
                  <a:gd name="connsiteY44" fmla="*/ 3655 h 10026"/>
                  <a:gd name="connsiteX0" fmla="*/ 7801 w 11323"/>
                  <a:gd name="connsiteY0" fmla="*/ 3655 h 10026"/>
                  <a:gd name="connsiteX1" fmla="*/ 7487 w 11323"/>
                  <a:gd name="connsiteY1" fmla="*/ 2741 h 10026"/>
                  <a:gd name="connsiteX2" fmla="*/ 6859 w 11323"/>
                  <a:gd name="connsiteY2" fmla="*/ 1827 h 10026"/>
                  <a:gd name="connsiteX3" fmla="*/ 6545 w 11323"/>
                  <a:gd name="connsiteY3" fmla="*/ 1827 h 10026"/>
                  <a:gd name="connsiteX4" fmla="*/ 6859 w 11323"/>
                  <a:gd name="connsiteY4" fmla="*/ 2741 h 10026"/>
                  <a:gd name="connsiteX5" fmla="*/ 7487 w 11323"/>
                  <a:gd name="connsiteY5" fmla="*/ 3350 h 10026"/>
                  <a:gd name="connsiteX6" fmla="*/ 8115 w 11323"/>
                  <a:gd name="connsiteY6" fmla="*/ 4822 h 10026"/>
                  <a:gd name="connsiteX7" fmla="*/ 8429 w 11323"/>
                  <a:gd name="connsiteY7" fmla="*/ 5431 h 10026"/>
                  <a:gd name="connsiteX8" fmla="*/ 9058 w 11323"/>
                  <a:gd name="connsiteY8" fmla="*/ 6345 h 10026"/>
                  <a:gd name="connsiteX9" fmla="*/ 9372 w 11323"/>
                  <a:gd name="connsiteY9" fmla="*/ 6954 h 10026"/>
                  <a:gd name="connsiteX10" fmla="*/ 10000 w 11323"/>
                  <a:gd name="connsiteY10" fmla="*/ 7563 h 10026"/>
                  <a:gd name="connsiteX11" fmla="*/ 10000 w 11323"/>
                  <a:gd name="connsiteY11" fmla="*/ 7868 h 10026"/>
                  <a:gd name="connsiteX12" fmla="*/ 11323 w 11323"/>
                  <a:gd name="connsiteY12" fmla="*/ 9845 h 10026"/>
                  <a:gd name="connsiteX13" fmla="*/ 10678 w 11323"/>
                  <a:gd name="connsiteY13" fmla="*/ 9777 h 10026"/>
                  <a:gd name="connsiteX14" fmla="*/ 10931 w 11323"/>
                  <a:gd name="connsiteY14" fmla="*/ 10026 h 10026"/>
                  <a:gd name="connsiteX15" fmla="*/ 9058 w 11323"/>
                  <a:gd name="connsiteY15" fmla="*/ 9723 h 10026"/>
                  <a:gd name="connsiteX16" fmla="*/ 10585 w 11323"/>
                  <a:gd name="connsiteY16" fmla="*/ 9723 h 10026"/>
                  <a:gd name="connsiteX17" fmla="*/ 8429 w 11323"/>
                  <a:gd name="connsiteY17" fmla="*/ 9710 h 10026"/>
                  <a:gd name="connsiteX18" fmla="*/ 11124 w 11323"/>
                  <a:gd name="connsiteY18" fmla="*/ 9737 h 10026"/>
                  <a:gd name="connsiteX19" fmla="*/ 6230 w 11323"/>
                  <a:gd name="connsiteY19" fmla="*/ 9695 h 10026"/>
                  <a:gd name="connsiteX20" fmla="*/ 6230 w 11323"/>
                  <a:gd name="connsiteY20" fmla="*/ 9391 h 10026"/>
                  <a:gd name="connsiteX21" fmla="*/ 6230 w 11323"/>
                  <a:gd name="connsiteY21" fmla="*/ 9695 h 10026"/>
                  <a:gd name="connsiteX22" fmla="*/ 262 w 11323"/>
                  <a:gd name="connsiteY22" fmla="*/ 9695 h 10026"/>
                  <a:gd name="connsiteX23" fmla="*/ 262 w 11323"/>
                  <a:gd name="connsiteY23" fmla="*/ 6041 h 10026"/>
                  <a:gd name="connsiteX24" fmla="*/ 0 w 11323"/>
                  <a:gd name="connsiteY24" fmla="*/ 3909 h 10026"/>
                  <a:gd name="connsiteX25" fmla="*/ 0 w 11323"/>
                  <a:gd name="connsiteY25" fmla="*/ 3046 h 10026"/>
                  <a:gd name="connsiteX26" fmla="*/ 0 w 11323"/>
                  <a:gd name="connsiteY26" fmla="*/ 2132 h 10026"/>
                  <a:gd name="connsiteX27" fmla="*/ 0 w 11323"/>
                  <a:gd name="connsiteY27" fmla="*/ 1218 h 10026"/>
                  <a:gd name="connsiteX28" fmla="*/ 0 w 11323"/>
                  <a:gd name="connsiteY28" fmla="*/ 609 h 10026"/>
                  <a:gd name="connsiteX29" fmla="*/ 0 w 11323"/>
                  <a:gd name="connsiteY29" fmla="*/ 0 h 10026"/>
                  <a:gd name="connsiteX30" fmla="*/ 576 w 11323"/>
                  <a:gd name="connsiteY30" fmla="*/ 0 h 10026"/>
                  <a:gd name="connsiteX31" fmla="*/ 1832 w 11323"/>
                  <a:gd name="connsiteY31" fmla="*/ 305 h 10026"/>
                  <a:gd name="connsiteX32" fmla="*/ 3403 w 11323"/>
                  <a:gd name="connsiteY32" fmla="*/ 609 h 10026"/>
                  <a:gd name="connsiteX33" fmla="*/ 4660 w 11323"/>
                  <a:gd name="connsiteY33" fmla="*/ 305 h 10026"/>
                  <a:gd name="connsiteX34" fmla="*/ 4974 w 11323"/>
                  <a:gd name="connsiteY34" fmla="*/ 0 h 10026"/>
                  <a:gd name="connsiteX35" fmla="*/ 4974 w 11323"/>
                  <a:gd name="connsiteY35" fmla="*/ 305 h 10026"/>
                  <a:gd name="connsiteX36" fmla="*/ 5288 w 11323"/>
                  <a:gd name="connsiteY36" fmla="*/ 0 h 10026"/>
                  <a:gd name="connsiteX37" fmla="*/ 6230 w 11323"/>
                  <a:gd name="connsiteY37" fmla="*/ 305 h 10026"/>
                  <a:gd name="connsiteX38" fmla="*/ 6230 w 11323"/>
                  <a:gd name="connsiteY38" fmla="*/ 609 h 10026"/>
                  <a:gd name="connsiteX39" fmla="*/ 6859 w 11323"/>
                  <a:gd name="connsiteY39" fmla="*/ 609 h 10026"/>
                  <a:gd name="connsiteX40" fmla="*/ 8115 w 11323"/>
                  <a:gd name="connsiteY40" fmla="*/ 305 h 10026"/>
                  <a:gd name="connsiteX41" fmla="*/ 8743 w 11323"/>
                  <a:gd name="connsiteY41" fmla="*/ 2132 h 10026"/>
                  <a:gd name="connsiteX42" fmla="*/ 8743 w 11323"/>
                  <a:gd name="connsiteY42" fmla="*/ 3046 h 10026"/>
                  <a:gd name="connsiteX43" fmla="*/ 8429 w 11323"/>
                  <a:gd name="connsiteY43" fmla="*/ 3909 h 10026"/>
                  <a:gd name="connsiteX44" fmla="*/ 7801 w 11323"/>
                  <a:gd name="connsiteY44" fmla="*/ 3655 h 10026"/>
                  <a:gd name="connsiteX0" fmla="*/ 7801 w 11323"/>
                  <a:gd name="connsiteY0" fmla="*/ 3655 h 9845"/>
                  <a:gd name="connsiteX1" fmla="*/ 7487 w 11323"/>
                  <a:gd name="connsiteY1" fmla="*/ 2741 h 9845"/>
                  <a:gd name="connsiteX2" fmla="*/ 6859 w 11323"/>
                  <a:gd name="connsiteY2" fmla="*/ 1827 h 9845"/>
                  <a:gd name="connsiteX3" fmla="*/ 6545 w 11323"/>
                  <a:gd name="connsiteY3" fmla="*/ 1827 h 9845"/>
                  <a:gd name="connsiteX4" fmla="*/ 6859 w 11323"/>
                  <a:gd name="connsiteY4" fmla="*/ 2741 h 9845"/>
                  <a:gd name="connsiteX5" fmla="*/ 7487 w 11323"/>
                  <a:gd name="connsiteY5" fmla="*/ 3350 h 9845"/>
                  <a:gd name="connsiteX6" fmla="*/ 8115 w 11323"/>
                  <a:gd name="connsiteY6" fmla="*/ 4822 h 9845"/>
                  <a:gd name="connsiteX7" fmla="*/ 8429 w 11323"/>
                  <a:gd name="connsiteY7" fmla="*/ 5431 h 9845"/>
                  <a:gd name="connsiteX8" fmla="*/ 9058 w 11323"/>
                  <a:gd name="connsiteY8" fmla="*/ 6345 h 9845"/>
                  <a:gd name="connsiteX9" fmla="*/ 9372 w 11323"/>
                  <a:gd name="connsiteY9" fmla="*/ 6954 h 9845"/>
                  <a:gd name="connsiteX10" fmla="*/ 10000 w 11323"/>
                  <a:gd name="connsiteY10" fmla="*/ 7563 h 9845"/>
                  <a:gd name="connsiteX11" fmla="*/ 10000 w 11323"/>
                  <a:gd name="connsiteY11" fmla="*/ 7868 h 9845"/>
                  <a:gd name="connsiteX12" fmla="*/ 11323 w 11323"/>
                  <a:gd name="connsiteY12" fmla="*/ 9845 h 9845"/>
                  <a:gd name="connsiteX13" fmla="*/ 10678 w 11323"/>
                  <a:gd name="connsiteY13" fmla="*/ 9777 h 9845"/>
                  <a:gd name="connsiteX14" fmla="*/ 10931 w 11323"/>
                  <a:gd name="connsiteY14" fmla="*/ 9819 h 9845"/>
                  <a:gd name="connsiteX15" fmla="*/ 9058 w 11323"/>
                  <a:gd name="connsiteY15" fmla="*/ 9723 h 9845"/>
                  <a:gd name="connsiteX16" fmla="*/ 10585 w 11323"/>
                  <a:gd name="connsiteY16" fmla="*/ 9723 h 9845"/>
                  <a:gd name="connsiteX17" fmla="*/ 8429 w 11323"/>
                  <a:gd name="connsiteY17" fmla="*/ 9710 h 9845"/>
                  <a:gd name="connsiteX18" fmla="*/ 11124 w 11323"/>
                  <a:gd name="connsiteY18" fmla="*/ 9737 h 9845"/>
                  <a:gd name="connsiteX19" fmla="*/ 6230 w 11323"/>
                  <a:gd name="connsiteY19" fmla="*/ 9695 h 9845"/>
                  <a:gd name="connsiteX20" fmla="*/ 6230 w 11323"/>
                  <a:gd name="connsiteY20" fmla="*/ 9391 h 9845"/>
                  <a:gd name="connsiteX21" fmla="*/ 6230 w 11323"/>
                  <a:gd name="connsiteY21" fmla="*/ 9695 h 9845"/>
                  <a:gd name="connsiteX22" fmla="*/ 262 w 11323"/>
                  <a:gd name="connsiteY22" fmla="*/ 9695 h 9845"/>
                  <a:gd name="connsiteX23" fmla="*/ 262 w 11323"/>
                  <a:gd name="connsiteY23" fmla="*/ 6041 h 9845"/>
                  <a:gd name="connsiteX24" fmla="*/ 0 w 11323"/>
                  <a:gd name="connsiteY24" fmla="*/ 3909 h 9845"/>
                  <a:gd name="connsiteX25" fmla="*/ 0 w 11323"/>
                  <a:gd name="connsiteY25" fmla="*/ 3046 h 9845"/>
                  <a:gd name="connsiteX26" fmla="*/ 0 w 11323"/>
                  <a:gd name="connsiteY26" fmla="*/ 2132 h 9845"/>
                  <a:gd name="connsiteX27" fmla="*/ 0 w 11323"/>
                  <a:gd name="connsiteY27" fmla="*/ 1218 h 9845"/>
                  <a:gd name="connsiteX28" fmla="*/ 0 w 11323"/>
                  <a:gd name="connsiteY28" fmla="*/ 609 h 9845"/>
                  <a:gd name="connsiteX29" fmla="*/ 0 w 11323"/>
                  <a:gd name="connsiteY29" fmla="*/ 0 h 9845"/>
                  <a:gd name="connsiteX30" fmla="*/ 576 w 11323"/>
                  <a:gd name="connsiteY30" fmla="*/ 0 h 9845"/>
                  <a:gd name="connsiteX31" fmla="*/ 1832 w 11323"/>
                  <a:gd name="connsiteY31" fmla="*/ 305 h 9845"/>
                  <a:gd name="connsiteX32" fmla="*/ 3403 w 11323"/>
                  <a:gd name="connsiteY32" fmla="*/ 609 h 9845"/>
                  <a:gd name="connsiteX33" fmla="*/ 4660 w 11323"/>
                  <a:gd name="connsiteY33" fmla="*/ 305 h 9845"/>
                  <a:gd name="connsiteX34" fmla="*/ 4974 w 11323"/>
                  <a:gd name="connsiteY34" fmla="*/ 0 h 9845"/>
                  <a:gd name="connsiteX35" fmla="*/ 4974 w 11323"/>
                  <a:gd name="connsiteY35" fmla="*/ 305 h 9845"/>
                  <a:gd name="connsiteX36" fmla="*/ 5288 w 11323"/>
                  <a:gd name="connsiteY36" fmla="*/ 0 h 9845"/>
                  <a:gd name="connsiteX37" fmla="*/ 6230 w 11323"/>
                  <a:gd name="connsiteY37" fmla="*/ 305 h 9845"/>
                  <a:gd name="connsiteX38" fmla="*/ 6230 w 11323"/>
                  <a:gd name="connsiteY38" fmla="*/ 609 h 9845"/>
                  <a:gd name="connsiteX39" fmla="*/ 6859 w 11323"/>
                  <a:gd name="connsiteY39" fmla="*/ 609 h 9845"/>
                  <a:gd name="connsiteX40" fmla="*/ 8115 w 11323"/>
                  <a:gd name="connsiteY40" fmla="*/ 305 h 9845"/>
                  <a:gd name="connsiteX41" fmla="*/ 8743 w 11323"/>
                  <a:gd name="connsiteY41" fmla="*/ 2132 h 9845"/>
                  <a:gd name="connsiteX42" fmla="*/ 8743 w 11323"/>
                  <a:gd name="connsiteY42" fmla="*/ 3046 h 9845"/>
                  <a:gd name="connsiteX43" fmla="*/ 8429 w 11323"/>
                  <a:gd name="connsiteY43" fmla="*/ 3909 h 9845"/>
                  <a:gd name="connsiteX44" fmla="*/ 7801 w 11323"/>
                  <a:gd name="connsiteY44" fmla="*/ 3655 h 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1323" h="9845">
                    <a:moveTo>
                      <a:pt x="7801" y="3655"/>
                    </a:moveTo>
                    <a:lnTo>
                      <a:pt x="7487" y="2741"/>
                    </a:lnTo>
                    <a:lnTo>
                      <a:pt x="6859" y="1827"/>
                    </a:lnTo>
                    <a:lnTo>
                      <a:pt x="6545" y="1827"/>
                    </a:lnTo>
                    <a:lnTo>
                      <a:pt x="6859" y="2741"/>
                    </a:lnTo>
                    <a:lnTo>
                      <a:pt x="7487" y="3350"/>
                    </a:lnTo>
                    <a:lnTo>
                      <a:pt x="8115" y="4822"/>
                    </a:lnTo>
                    <a:lnTo>
                      <a:pt x="8429" y="5431"/>
                    </a:lnTo>
                    <a:lnTo>
                      <a:pt x="9058" y="6345"/>
                    </a:lnTo>
                    <a:lnTo>
                      <a:pt x="9372" y="6954"/>
                    </a:lnTo>
                    <a:lnTo>
                      <a:pt x="10000" y="7563"/>
                    </a:lnTo>
                    <a:lnTo>
                      <a:pt x="10000" y="7868"/>
                    </a:lnTo>
                    <a:lnTo>
                      <a:pt x="11323" y="9845"/>
                    </a:lnTo>
                    <a:lnTo>
                      <a:pt x="10678" y="9777"/>
                    </a:lnTo>
                    <a:lnTo>
                      <a:pt x="10931" y="9819"/>
                    </a:lnTo>
                    <a:lnTo>
                      <a:pt x="9058" y="9723"/>
                    </a:lnTo>
                    <a:lnTo>
                      <a:pt x="10585" y="9723"/>
                    </a:lnTo>
                    <a:lnTo>
                      <a:pt x="8429" y="9710"/>
                    </a:lnTo>
                    <a:lnTo>
                      <a:pt x="11124" y="9737"/>
                    </a:lnTo>
                    <a:lnTo>
                      <a:pt x="6230" y="9695"/>
                    </a:lnTo>
                    <a:lnTo>
                      <a:pt x="6230" y="9391"/>
                    </a:lnTo>
                    <a:lnTo>
                      <a:pt x="6230" y="9695"/>
                    </a:lnTo>
                    <a:lnTo>
                      <a:pt x="262" y="9695"/>
                    </a:lnTo>
                    <a:lnTo>
                      <a:pt x="262" y="6041"/>
                    </a:lnTo>
                    <a:cubicBezTo>
                      <a:pt x="175" y="5330"/>
                      <a:pt x="87" y="4620"/>
                      <a:pt x="0" y="3909"/>
                    </a:cubicBezTo>
                    <a:lnTo>
                      <a:pt x="0" y="3046"/>
                    </a:lnTo>
                    <a:lnTo>
                      <a:pt x="0" y="2132"/>
                    </a:lnTo>
                    <a:lnTo>
                      <a:pt x="0" y="1218"/>
                    </a:lnTo>
                    <a:lnTo>
                      <a:pt x="0" y="609"/>
                    </a:lnTo>
                    <a:lnTo>
                      <a:pt x="0" y="0"/>
                    </a:lnTo>
                    <a:lnTo>
                      <a:pt x="576" y="0"/>
                    </a:lnTo>
                    <a:lnTo>
                      <a:pt x="1832" y="305"/>
                    </a:lnTo>
                    <a:lnTo>
                      <a:pt x="3403" y="609"/>
                    </a:lnTo>
                    <a:lnTo>
                      <a:pt x="4660" y="305"/>
                    </a:lnTo>
                    <a:lnTo>
                      <a:pt x="4974" y="0"/>
                    </a:lnTo>
                    <a:lnTo>
                      <a:pt x="4974" y="305"/>
                    </a:lnTo>
                    <a:lnTo>
                      <a:pt x="5288" y="0"/>
                    </a:lnTo>
                    <a:lnTo>
                      <a:pt x="6230" y="305"/>
                    </a:lnTo>
                    <a:lnTo>
                      <a:pt x="6230" y="609"/>
                    </a:lnTo>
                    <a:lnTo>
                      <a:pt x="6859" y="609"/>
                    </a:lnTo>
                    <a:lnTo>
                      <a:pt x="8115" y="305"/>
                    </a:lnTo>
                    <a:lnTo>
                      <a:pt x="8743" y="2132"/>
                    </a:lnTo>
                    <a:lnTo>
                      <a:pt x="8743" y="3046"/>
                    </a:lnTo>
                    <a:lnTo>
                      <a:pt x="8429" y="3909"/>
                    </a:lnTo>
                    <a:lnTo>
                      <a:pt x="7801" y="3655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118"/>
              <p:cNvSpPr>
                <a:spLocks noChangeAspect="1"/>
              </p:cNvSpPr>
              <p:nvPr/>
            </p:nvSpPr>
            <p:spPr bwMode="auto">
              <a:xfrm>
                <a:off x="8073312" y="4643089"/>
                <a:ext cx="189690" cy="246944"/>
              </a:xfrm>
              <a:custGeom>
                <a:avLst/>
                <a:gdLst>
                  <a:gd name="T0" fmla="*/ 30 w 72"/>
                  <a:gd name="T1" fmla="*/ 58 h 84"/>
                  <a:gd name="T2" fmla="*/ 6 w 72"/>
                  <a:gd name="T3" fmla="*/ 29 h 84"/>
                  <a:gd name="T4" fmla="*/ 6 w 72"/>
                  <a:gd name="T5" fmla="*/ 70 h 84"/>
                  <a:gd name="T6" fmla="*/ 6 w 72"/>
                  <a:gd name="T7" fmla="*/ 113 h 84"/>
                  <a:gd name="T8" fmla="*/ 6 w 72"/>
                  <a:gd name="T9" fmla="*/ 143 h 84"/>
                  <a:gd name="T10" fmla="*/ 0 w 72"/>
                  <a:gd name="T11" fmla="*/ 185 h 84"/>
                  <a:gd name="T12" fmla="*/ 0 w 72"/>
                  <a:gd name="T13" fmla="*/ 185 h 84"/>
                  <a:gd name="T14" fmla="*/ 24 w 72"/>
                  <a:gd name="T15" fmla="*/ 198 h 84"/>
                  <a:gd name="T16" fmla="*/ 30 w 72"/>
                  <a:gd name="T17" fmla="*/ 170 h 84"/>
                  <a:gd name="T18" fmla="*/ 49 w 72"/>
                  <a:gd name="T19" fmla="*/ 157 h 84"/>
                  <a:gd name="T20" fmla="*/ 61 w 72"/>
                  <a:gd name="T21" fmla="*/ 143 h 84"/>
                  <a:gd name="T22" fmla="*/ 30 w 72"/>
                  <a:gd name="T23" fmla="*/ 86 h 84"/>
                  <a:gd name="T24" fmla="*/ 55 w 72"/>
                  <a:gd name="T25" fmla="*/ 70 h 84"/>
                  <a:gd name="T26" fmla="*/ 79 w 72"/>
                  <a:gd name="T27" fmla="*/ 58 h 84"/>
                  <a:gd name="T28" fmla="*/ 67 w 72"/>
                  <a:gd name="T29" fmla="*/ 0 h 84"/>
                  <a:gd name="T30" fmla="*/ 30 w 72"/>
                  <a:gd name="T31" fmla="*/ 58 h 8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2" h="84">
                    <a:moveTo>
                      <a:pt x="30" y="24"/>
                    </a:moveTo>
                    <a:lnTo>
                      <a:pt x="6" y="12"/>
                    </a:lnTo>
                    <a:lnTo>
                      <a:pt x="6" y="30"/>
                    </a:lnTo>
                    <a:lnTo>
                      <a:pt x="6" y="48"/>
                    </a:lnTo>
                    <a:lnTo>
                      <a:pt x="6" y="60"/>
                    </a:lnTo>
                    <a:lnTo>
                      <a:pt x="0" y="78"/>
                    </a:lnTo>
                    <a:lnTo>
                      <a:pt x="24" y="84"/>
                    </a:lnTo>
                    <a:lnTo>
                      <a:pt x="30" y="72"/>
                    </a:lnTo>
                    <a:lnTo>
                      <a:pt x="42" y="66"/>
                    </a:lnTo>
                    <a:lnTo>
                      <a:pt x="54" y="60"/>
                    </a:lnTo>
                    <a:lnTo>
                      <a:pt x="30" y="36"/>
                    </a:lnTo>
                    <a:lnTo>
                      <a:pt x="48" y="30"/>
                    </a:lnTo>
                    <a:lnTo>
                      <a:pt x="72" y="24"/>
                    </a:lnTo>
                    <a:lnTo>
                      <a:pt x="60" y="0"/>
                    </a:lnTo>
                    <a:lnTo>
                      <a:pt x="30" y="24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119"/>
              <p:cNvSpPr>
                <a:spLocks noChangeAspect="1"/>
              </p:cNvSpPr>
              <p:nvPr/>
            </p:nvSpPr>
            <p:spPr bwMode="auto">
              <a:xfrm>
                <a:off x="8831430" y="5131777"/>
                <a:ext cx="345599" cy="488688"/>
              </a:xfrm>
              <a:custGeom>
                <a:avLst/>
                <a:gdLst>
                  <a:gd name="T0" fmla="*/ 139 w 132"/>
                  <a:gd name="T1" fmla="*/ 118 h 168"/>
                  <a:gd name="T2" fmla="*/ 121 w 132"/>
                  <a:gd name="T3" fmla="*/ 93 h 168"/>
                  <a:gd name="T4" fmla="*/ 109 w 132"/>
                  <a:gd name="T5" fmla="*/ 67 h 168"/>
                  <a:gd name="T6" fmla="*/ 97 w 132"/>
                  <a:gd name="T7" fmla="*/ 54 h 168"/>
                  <a:gd name="T8" fmla="*/ 79 w 132"/>
                  <a:gd name="T9" fmla="*/ 39 h 168"/>
                  <a:gd name="T10" fmla="*/ 73 w 132"/>
                  <a:gd name="T11" fmla="*/ 0 h 168"/>
                  <a:gd name="T12" fmla="*/ 60 w 132"/>
                  <a:gd name="T13" fmla="*/ 13 h 168"/>
                  <a:gd name="T14" fmla="*/ 60 w 132"/>
                  <a:gd name="T15" fmla="*/ 0 h 168"/>
                  <a:gd name="T16" fmla="*/ 60 w 132"/>
                  <a:gd name="T17" fmla="*/ 39 h 168"/>
                  <a:gd name="T18" fmla="*/ 54 w 132"/>
                  <a:gd name="T19" fmla="*/ 54 h 168"/>
                  <a:gd name="T20" fmla="*/ 48 w 132"/>
                  <a:gd name="T21" fmla="*/ 105 h 168"/>
                  <a:gd name="T22" fmla="*/ 60 w 132"/>
                  <a:gd name="T23" fmla="*/ 132 h 168"/>
                  <a:gd name="T24" fmla="*/ 54 w 132"/>
                  <a:gd name="T25" fmla="*/ 171 h 168"/>
                  <a:gd name="T26" fmla="*/ 48 w 132"/>
                  <a:gd name="T27" fmla="*/ 224 h 168"/>
                  <a:gd name="T28" fmla="*/ 36 w 132"/>
                  <a:gd name="T29" fmla="*/ 237 h 168"/>
                  <a:gd name="T30" fmla="*/ 24 w 132"/>
                  <a:gd name="T31" fmla="*/ 237 h 168"/>
                  <a:gd name="T32" fmla="*/ 0 w 132"/>
                  <a:gd name="T33" fmla="*/ 263 h 168"/>
                  <a:gd name="T34" fmla="*/ 0 w 132"/>
                  <a:gd name="T35" fmla="*/ 278 h 168"/>
                  <a:gd name="T36" fmla="*/ 12 w 132"/>
                  <a:gd name="T37" fmla="*/ 329 h 168"/>
                  <a:gd name="T38" fmla="*/ 24 w 132"/>
                  <a:gd name="T39" fmla="*/ 368 h 168"/>
                  <a:gd name="T40" fmla="*/ 36 w 132"/>
                  <a:gd name="T41" fmla="*/ 356 h 168"/>
                  <a:gd name="T42" fmla="*/ 48 w 132"/>
                  <a:gd name="T43" fmla="*/ 356 h 168"/>
                  <a:gd name="T44" fmla="*/ 60 w 132"/>
                  <a:gd name="T45" fmla="*/ 329 h 168"/>
                  <a:gd name="T46" fmla="*/ 73 w 132"/>
                  <a:gd name="T47" fmla="*/ 316 h 168"/>
                  <a:gd name="T48" fmla="*/ 85 w 132"/>
                  <a:gd name="T49" fmla="*/ 302 h 168"/>
                  <a:gd name="T50" fmla="*/ 97 w 132"/>
                  <a:gd name="T51" fmla="*/ 263 h 168"/>
                  <a:gd name="T52" fmla="*/ 109 w 132"/>
                  <a:gd name="T53" fmla="*/ 251 h 168"/>
                  <a:gd name="T54" fmla="*/ 109 w 132"/>
                  <a:gd name="T55" fmla="*/ 210 h 168"/>
                  <a:gd name="T56" fmla="*/ 115 w 132"/>
                  <a:gd name="T57" fmla="*/ 198 h 168"/>
                  <a:gd name="T58" fmla="*/ 115 w 132"/>
                  <a:gd name="T59" fmla="*/ 198 h 168"/>
                  <a:gd name="T60" fmla="*/ 127 w 132"/>
                  <a:gd name="T61" fmla="*/ 160 h 168"/>
                  <a:gd name="T62" fmla="*/ 139 w 132"/>
                  <a:gd name="T63" fmla="*/ 118 h 16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2" h="168">
                    <a:moveTo>
                      <a:pt x="132" y="54"/>
                    </a:moveTo>
                    <a:lnTo>
                      <a:pt x="114" y="42"/>
                    </a:lnTo>
                    <a:lnTo>
                      <a:pt x="102" y="30"/>
                    </a:lnTo>
                    <a:lnTo>
                      <a:pt x="90" y="24"/>
                    </a:lnTo>
                    <a:lnTo>
                      <a:pt x="72" y="18"/>
                    </a:lnTo>
                    <a:lnTo>
                      <a:pt x="66" y="0"/>
                    </a:lnTo>
                    <a:lnTo>
                      <a:pt x="60" y="6"/>
                    </a:lnTo>
                    <a:lnTo>
                      <a:pt x="60" y="0"/>
                    </a:lnTo>
                    <a:lnTo>
                      <a:pt x="60" y="18"/>
                    </a:lnTo>
                    <a:lnTo>
                      <a:pt x="54" y="24"/>
                    </a:lnTo>
                    <a:lnTo>
                      <a:pt x="48" y="48"/>
                    </a:lnTo>
                    <a:lnTo>
                      <a:pt x="60" y="60"/>
                    </a:lnTo>
                    <a:lnTo>
                      <a:pt x="54" y="78"/>
                    </a:lnTo>
                    <a:lnTo>
                      <a:pt x="48" y="102"/>
                    </a:lnTo>
                    <a:lnTo>
                      <a:pt x="36" y="108"/>
                    </a:lnTo>
                    <a:lnTo>
                      <a:pt x="24" y="108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12" y="150"/>
                    </a:lnTo>
                    <a:lnTo>
                      <a:pt x="24" y="168"/>
                    </a:lnTo>
                    <a:lnTo>
                      <a:pt x="36" y="162"/>
                    </a:lnTo>
                    <a:lnTo>
                      <a:pt x="48" y="162"/>
                    </a:lnTo>
                    <a:lnTo>
                      <a:pt x="60" y="150"/>
                    </a:lnTo>
                    <a:lnTo>
                      <a:pt x="66" y="144"/>
                    </a:lnTo>
                    <a:lnTo>
                      <a:pt x="78" y="138"/>
                    </a:lnTo>
                    <a:lnTo>
                      <a:pt x="90" y="120"/>
                    </a:lnTo>
                    <a:lnTo>
                      <a:pt x="102" y="114"/>
                    </a:lnTo>
                    <a:lnTo>
                      <a:pt x="102" y="96"/>
                    </a:lnTo>
                    <a:lnTo>
                      <a:pt x="108" y="90"/>
                    </a:lnTo>
                    <a:lnTo>
                      <a:pt x="120" y="72"/>
                    </a:lnTo>
                    <a:lnTo>
                      <a:pt x="132" y="54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120"/>
              <p:cNvSpPr>
                <a:spLocks noChangeAspect="1"/>
              </p:cNvSpPr>
              <p:nvPr/>
            </p:nvSpPr>
            <p:spPr bwMode="auto">
              <a:xfrm>
                <a:off x="9050342" y="5061591"/>
                <a:ext cx="2599" cy="36393"/>
              </a:xfrm>
              <a:custGeom>
                <a:avLst/>
                <a:gdLst>
                  <a:gd name="T0" fmla="*/ 0 w 1"/>
                  <a:gd name="T1" fmla="*/ 0 h 12"/>
                  <a:gd name="T2" fmla="*/ 0 w 1"/>
                  <a:gd name="T3" fmla="*/ 18 h 12"/>
                  <a:gd name="T4" fmla="*/ 0 w 1"/>
                  <a:gd name="T5" fmla="*/ 35 h 12"/>
                  <a:gd name="T6" fmla="*/ 0 w 1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2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121"/>
              <p:cNvSpPr>
                <a:spLocks noChangeAspect="1"/>
              </p:cNvSpPr>
              <p:nvPr/>
            </p:nvSpPr>
            <p:spPr bwMode="auto">
              <a:xfrm>
                <a:off x="8075275" y="4713270"/>
                <a:ext cx="977030" cy="961781"/>
              </a:xfrm>
              <a:custGeom>
                <a:avLst/>
                <a:gdLst>
                  <a:gd name="T0" fmla="*/ 91 w 371"/>
                  <a:gd name="T1" fmla="*/ 449 h 329"/>
                  <a:gd name="T2" fmla="*/ 67 w 371"/>
                  <a:gd name="T3" fmla="*/ 352 h 329"/>
                  <a:gd name="T4" fmla="*/ 36 w 371"/>
                  <a:gd name="T5" fmla="*/ 286 h 329"/>
                  <a:gd name="T6" fmla="*/ 0 w 371"/>
                  <a:gd name="T7" fmla="*/ 191 h 329"/>
                  <a:gd name="T8" fmla="*/ 24 w 371"/>
                  <a:gd name="T9" fmla="*/ 134 h 329"/>
                  <a:gd name="T10" fmla="*/ 49 w 371"/>
                  <a:gd name="T11" fmla="*/ 94 h 329"/>
                  <a:gd name="T12" fmla="*/ 30 w 371"/>
                  <a:gd name="T13" fmla="*/ 27 h 329"/>
                  <a:gd name="T14" fmla="*/ 79 w 371"/>
                  <a:gd name="T15" fmla="*/ 0 h 329"/>
                  <a:gd name="T16" fmla="*/ 109 w 371"/>
                  <a:gd name="T17" fmla="*/ 27 h 329"/>
                  <a:gd name="T18" fmla="*/ 152 w 371"/>
                  <a:gd name="T19" fmla="*/ 69 h 329"/>
                  <a:gd name="T20" fmla="*/ 181 w 371"/>
                  <a:gd name="T21" fmla="*/ 134 h 329"/>
                  <a:gd name="T22" fmla="*/ 236 w 371"/>
                  <a:gd name="T23" fmla="*/ 150 h 329"/>
                  <a:gd name="T24" fmla="*/ 254 w 371"/>
                  <a:gd name="T25" fmla="*/ 163 h 329"/>
                  <a:gd name="T26" fmla="*/ 276 w 371"/>
                  <a:gd name="T27" fmla="*/ 216 h 329"/>
                  <a:gd name="T28" fmla="*/ 297 w 371"/>
                  <a:gd name="T29" fmla="*/ 272 h 329"/>
                  <a:gd name="T30" fmla="*/ 309 w 371"/>
                  <a:gd name="T31" fmla="*/ 342 h 329"/>
                  <a:gd name="T32" fmla="*/ 315 w 371"/>
                  <a:gd name="T33" fmla="*/ 342 h 329"/>
                  <a:gd name="T34" fmla="*/ 321 w 371"/>
                  <a:gd name="T35" fmla="*/ 352 h 329"/>
                  <a:gd name="T36" fmla="*/ 321 w 371"/>
                  <a:gd name="T37" fmla="*/ 367 h 329"/>
                  <a:gd name="T38" fmla="*/ 333 w 371"/>
                  <a:gd name="T39" fmla="*/ 421 h 329"/>
                  <a:gd name="T40" fmla="*/ 394 w 371"/>
                  <a:gd name="T41" fmla="*/ 435 h 329"/>
                  <a:gd name="T42" fmla="*/ 406 w 371"/>
                  <a:gd name="T43" fmla="*/ 460 h 329"/>
                  <a:gd name="T44" fmla="*/ 394 w 371"/>
                  <a:gd name="T45" fmla="*/ 558 h 329"/>
                  <a:gd name="T46" fmla="*/ 370 w 371"/>
                  <a:gd name="T47" fmla="*/ 570 h 329"/>
                  <a:gd name="T48" fmla="*/ 327 w 371"/>
                  <a:gd name="T49" fmla="*/ 613 h 329"/>
                  <a:gd name="T50" fmla="*/ 284 w 371"/>
                  <a:gd name="T51" fmla="*/ 626 h 329"/>
                  <a:gd name="T52" fmla="*/ 260 w 371"/>
                  <a:gd name="T53" fmla="*/ 694 h 329"/>
                  <a:gd name="T54" fmla="*/ 236 w 371"/>
                  <a:gd name="T55" fmla="*/ 749 h 329"/>
                  <a:gd name="T56" fmla="*/ 218 w 371"/>
                  <a:gd name="T57" fmla="*/ 694 h 329"/>
                  <a:gd name="T58" fmla="*/ 175 w 371"/>
                  <a:gd name="T59" fmla="*/ 667 h 329"/>
                  <a:gd name="T60" fmla="*/ 170 w 371"/>
                  <a:gd name="T61" fmla="*/ 721 h 329"/>
                  <a:gd name="T62" fmla="*/ 152 w 371"/>
                  <a:gd name="T63" fmla="*/ 652 h 329"/>
                  <a:gd name="T64" fmla="*/ 118 w 371"/>
                  <a:gd name="T65" fmla="*/ 545 h 32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71" h="329">
                    <a:moveTo>
                      <a:pt x="90" y="227"/>
                    </a:moveTo>
                    <a:lnTo>
                      <a:pt x="84" y="197"/>
                    </a:lnTo>
                    <a:lnTo>
                      <a:pt x="72" y="167"/>
                    </a:lnTo>
                    <a:lnTo>
                      <a:pt x="60" y="155"/>
                    </a:lnTo>
                    <a:lnTo>
                      <a:pt x="48" y="149"/>
                    </a:lnTo>
                    <a:lnTo>
                      <a:pt x="36" y="125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54"/>
                    </a:lnTo>
                    <a:lnTo>
                      <a:pt x="24" y="60"/>
                    </a:lnTo>
                    <a:lnTo>
                      <a:pt x="30" y="48"/>
                    </a:lnTo>
                    <a:lnTo>
                      <a:pt x="42" y="42"/>
                    </a:lnTo>
                    <a:lnTo>
                      <a:pt x="54" y="36"/>
                    </a:lnTo>
                    <a:lnTo>
                      <a:pt x="30" y="12"/>
                    </a:lnTo>
                    <a:lnTo>
                      <a:pt x="48" y="6"/>
                    </a:lnTo>
                    <a:lnTo>
                      <a:pt x="72" y="0"/>
                    </a:lnTo>
                    <a:lnTo>
                      <a:pt x="84" y="6"/>
                    </a:lnTo>
                    <a:lnTo>
                      <a:pt x="102" y="12"/>
                    </a:lnTo>
                    <a:lnTo>
                      <a:pt x="120" y="24"/>
                    </a:lnTo>
                    <a:lnTo>
                      <a:pt x="138" y="30"/>
                    </a:lnTo>
                    <a:lnTo>
                      <a:pt x="150" y="42"/>
                    </a:lnTo>
                    <a:lnTo>
                      <a:pt x="167" y="60"/>
                    </a:lnTo>
                    <a:lnTo>
                      <a:pt x="197" y="60"/>
                    </a:lnTo>
                    <a:lnTo>
                      <a:pt x="215" y="66"/>
                    </a:lnTo>
                    <a:lnTo>
                      <a:pt x="215" y="72"/>
                    </a:lnTo>
                    <a:lnTo>
                      <a:pt x="233" y="72"/>
                    </a:lnTo>
                    <a:lnTo>
                      <a:pt x="239" y="89"/>
                    </a:lnTo>
                    <a:lnTo>
                      <a:pt x="251" y="95"/>
                    </a:lnTo>
                    <a:lnTo>
                      <a:pt x="263" y="107"/>
                    </a:lnTo>
                    <a:lnTo>
                      <a:pt x="269" y="119"/>
                    </a:lnTo>
                    <a:lnTo>
                      <a:pt x="275" y="137"/>
                    </a:lnTo>
                    <a:lnTo>
                      <a:pt x="281" y="149"/>
                    </a:lnTo>
                    <a:lnTo>
                      <a:pt x="287" y="149"/>
                    </a:lnTo>
                    <a:lnTo>
                      <a:pt x="293" y="149"/>
                    </a:lnTo>
                    <a:lnTo>
                      <a:pt x="293" y="155"/>
                    </a:lnTo>
                    <a:lnTo>
                      <a:pt x="293" y="161"/>
                    </a:lnTo>
                    <a:lnTo>
                      <a:pt x="299" y="167"/>
                    </a:lnTo>
                    <a:lnTo>
                      <a:pt x="305" y="185"/>
                    </a:lnTo>
                    <a:lnTo>
                      <a:pt x="329" y="185"/>
                    </a:lnTo>
                    <a:lnTo>
                      <a:pt x="359" y="191"/>
                    </a:lnTo>
                    <a:lnTo>
                      <a:pt x="371" y="203"/>
                    </a:lnTo>
                    <a:lnTo>
                      <a:pt x="365" y="221"/>
                    </a:lnTo>
                    <a:lnTo>
                      <a:pt x="359" y="245"/>
                    </a:lnTo>
                    <a:lnTo>
                      <a:pt x="347" y="251"/>
                    </a:lnTo>
                    <a:lnTo>
                      <a:pt x="335" y="251"/>
                    </a:lnTo>
                    <a:lnTo>
                      <a:pt x="311" y="263"/>
                    </a:lnTo>
                    <a:lnTo>
                      <a:pt x="299" y="269"/>
                    </a:lnTo>
                    <a:lnTo>
                      <a:pt x="281" y="269"/>
                    </a:lnTo>
                    <a:lnTo>
                      <a:pt x="257" y="275"/>
                    </a:lnTo>
                    <a:lnTo>
                      <a:pt x="245" y="293"/>
                    </a:lnTo>
                    <a:lnTo>
                      <a:pt x="239" y="305"/>
                    </a:lnTo>
                    <a:lnTo>
                      <a:pt x="227" y="317"/>
                    </a:lnTo>
                    <a:lnTo>
                      <a:pt x="215" y="329"/>
                    </a:lnTo>
                    <a:lnTo>
                      <a:pt x="215" y="311"/>
                    </a:lnTo>
                    <a:lnTo>
                      <a:pt x="197" y="305"/>
                    </a:lnTo>
                    <a:lnTo>
                      <a:pt x="185" y="293"/>
                    </a:lnTo>
                    <a:lnTo>
                      <a:pt x="161" y="293"/>
                    </a:lnTo>
                    <a:lnTo>
                      <a:pt x="161" y="311"/>
                    </a:lnTo>
                    <a:lnTo>
                      <a:pt x="156" y="317"/>
                    </a:lnTo>
                    <a:lnTo>
                      <a:pt x="144" y="299"/>
                    </a:lnTo>
                    <a:lnTo>
                      <a:pt x="138" y="287"/>
                    </a:lnTo>
                    <a:lnTo>
                      <a:pt x="126" y="263"/>
                    </a:lnTo>
                    <a:lnTo>
                      <a:pt x="108" y="239"/>
                    </a:lnTo>
                    <a:lnTo>
                      <a:pt x="90" y="22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122"/>
              <p:cNvSpPr>
                <a:spLocks noChangeAspect="1"/>
              </p:cNvSpPr>
              <p:nvPr/>
            </p:nvSpPr>
            <p:spPr bwMode="auto">
              <a:xfrm>
                <a:off x="8847659" y="5079788"/>
                <a:ext cx="220870" cy="192356"/>
              </a:xfrm>
              <a:custGeom>
                <a:avLst/>
                <a:gdLst>
                  <a:gd name="T0" fmla="*/ 0 w 84"/>
                  <a:gd name="T1" fmla="*/ 80 h 66"/>
                  <a:gd name="T2" fmla="*/ 6 w 84"/>
                  <a:gd name="T3" fmla="*/ 93 h 66"/>
                  <a:gd name="T4" fmla="*/ 12 w 84"/>
                  <a:gd name="T5" fmla="*/ 132 h 66"/>
                  <a:gd name="T6" fmla="*/ 36 w 84"/>
                  <a:gd name="T7" fmla="*/ 132 h 66"/>
                  <a:gd name="T8" fmla="*/ 73 w 84"/>
                  <a:gd name="T9" fmla="*/ 147 h 66"/>
                  <a:gd name="T10" fmla="*/ 73 w 84"/>
                  <a:gd name="T11" fmla="*/ 147 h 66"/>
                  <a:gd name="T12" fmla="*/ 79 w 84"/>
                  <a:gd name="T13" fmla="*/ 93 h 66"/>
                  <a:gd name="T14" fmla="*/ 85 w 84"/>
                  <a:gd name="T15" fmla="*/ 80 h 66"/>
                  <a:gd name="T16" fmla="*/ 85 w 84"/>
                  <a:gd name="T17" fmla="*/ 39 h 66"/>
                  <a:gd name="T18" fmla="*/ 85 w 84"/>
                  <a:gd name="T19" fmla="*/ 54 h 66"/>
                  <a:gd name="T20" fmla="*/ 91 w 84"/>
                  <a:gd name="T21" fmla="*/ 39 h 66"/>
                  <a:gd name="T22" fmla="*/ 85 w 84"/>
                  <a:gd name="T23" fmla="*/ 13 h 66"/>
                  <a:gd name="T24" fmla="*/ 85 w 84"/>
                  <a:gd name="T25" fmla="*/ 0 h 66"/>
                  <a:gd name="T26" fmla="*/ 67 w 84"/>
                  <a:gd name="T27" fmla="*/ 39 h 66"/>
                  <a:gd name="T28" fmla="*/ 49 w 84"/>
                  <a:gd name="T29" fmla="*/ 80 h 66"/>
                  <a:gd name="T30" fmla="*/ 18 w 84"/>
                  <a:gd name="T31" fmla="*/ 80 h 66"/>
                  <a:gd name="T32" fmla="*/ 6 w 84"/>
                  <a:gd name="T33" fmla="*/ 80 h 66"/>
                  <a:gd name="T34" fmla="*/ 0 w 84"/>
                  <a:gd name="T35" fmla="*/ 68 h 66"/>
                  <a:gd name="T36" fmla="*/ 0 w 84"/>
                  <a:gd name="T37" fmla="*/ 80 h 6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4" h="66">
                    <a:moveTo>
                      <a:pt x="0" y="36"/>
                    </a:moveTo>
                    <a:lnTo>
                      <a:pt x="6" y="42"/>
                    </a:lnTo>
                    <a:lnTo>
                      <a:pt x="12" y="60"/>
                    </a:lnTo>
                    <a:lnTo>
                      <a:pt x="36" y="60"/>
                    </a:lnTo>
                    <a:lnTo>
                      <a:pt x="66" y="6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78" y="18"/>
                    </a:lnTo>
                    <a:lnTo>
                      <a:pt x="78" y="24"/>
                    </a:lnTo>
                    <a:lnTo>
                      <a:pt x="84" y="18"/>
                    </a:lnTo>
                    <a:lnTo>
                      <a:pt x="78" y="6"/>
                    </a:lnTo>
                    <a:lnTo>
                      <a:pt x="78" y="0"/>
                    </a:lnTo>
                    <a:lnTo>
                      <a:pt x="60" y="18"/>
                    </a:lnTo>
                    <a:lnTo>
                      <a:pt x="42" y="36"/>
                    </a:lnTo>
                    <a:lnTo>
                      <a:pt x="18" y="36"/>
                    </a:lnTo>
                    <a:lnTo>
                      <a:pt x="6" y="36"/>
                    </a:lnTo>
                    <a:lnTo>
                      <a:pt x="0" y="3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123"/>
              <p:cNvSpPr>
                <a:spLocks noChangeAspect="1"/>
              </p:cNvSpPr>
              <p:nvPr/>
            </p:nvSpPr>
            <p:spPr bwMode="auto">
              <a:xfrm>
                <a:off x="8486470" y="5480098"/>
                <a:ext cx="470326" cy="369116"/>
              </a:xfrm>
              <a:custGeom>
                <a:avLst/>
                <a:gdLst>
                  <a:gd name="T0" fmla="*/ 5 w 179"/>
                  <a:gd name="T1" fmla="*/ 112 h 126"/>
                  <a:gd name="T2" fmla="*/ 0 w 179"/>
                  <a:gd name="T3" fmla="*/ 126 h 126"/>
                  <a:gd name="T4" fmla="*/ 0 w 179"/>
                  <a:gd name="T5" fmla="*/ 180 h 126"/>
                  <a:gd name="T6" fmla="*/ 5 w 179"/>
                  <a:gd name="T7" fmla="*/ 238 h 126"/>
                  <a:gd name="T8" fmla="*/ 11 w 179"/>
                  <a:gd name="T9" fmla="*/ 291 h 126"/>
                  <a:gd name="T10" fmla="*/ 35 w 179"/>
                  <a:gd name="T11" fmla="*/ 291 h 126"/>
                  <a:gd name="T12" fmla="*/ 66 w 179"/>
                  <a:gd name="T13" fmla="*/ 261 h 126"/>
                  <a:gd name="T14" fmla="*/ 102 w 179"/>
                  <a:gd name="T15" fmla="*/ 238 h 126"/>
                  <a:gd name="T16" fmla="*/ 114 w 179"/>
                  <a:gd name="T17" fmla="*/ 221 h 126"/>
                  <a:gd name="T18" fmla="*/ 126 w 179"/>
                  <a:gd name="T19" fmla="*/ 206 h 126"/>
                  <a:gd name="T20" fmla="*/ 151 w 179"/>
                  <a:gd name="T21" fmla="*/ 180 h 126"/>
                  <a:gd name="T22" fmla="*/ 163 w 179"/>
                  <a:gd name="T23" fmla="*/ 167 h 126"/>
                  <a:gd name="T24" fmla="*/ 175 w 179"/>
                  <a:gd name="T25" fmla="*/ 151 h 126"/>
                  <a:gd name="T26" fmla="*/ 175 w 179"/>
                  <a:gd name="T27" fmla="*/ 140 h 126"/>
                  <a:gd name="T28" fmla="*/ 193 w 179"/>
                  <a:gd name="T29" fmla="*/ 112 h 126"/>
                  <a:gd name="T30" fmla="*/ 181 w 179"/>
                  <a:gd name="T31" fmla="*/ 69 h 126"/>
                  <a:gd name="T32" fmla="*/ 169 w 179"/>
                  <a:gd name="T33" fmla="*/ 14 h 126"/>
                  <a:gd name="T34" fmla="*/ 169 w 179"/>
                  <a:gd name="T35" fmla="*/ 0 h 126"/>
                  <a:gd name="T36" fmla="*/ 157 w 179"/>
                  <a:gd name="T37" fmla="*/ 14 h 126"/>
                  <a:gd name="T38" fmla="*/ 132 w 179"/>
                  <a:gd name="T39" fmla="*/ 14 h 126"/>
                  <a:gd name="T40" fmla="*/ 108 w 179"/>
                  <a:gd name="T41" fmla="*/ 29 h 126"/>
                  <a:gd name="T42" fmla="*/ 96 w 179"/>
                  <a:gd name="T43" fmla="*/ 69 h 126"/>
                  <a:gd name="T44" fmla="*/ 90 w 179"/>
                  <a:gd name="T45" fmla="*/ 98 h 126"/>
                  <a:gd name="T46" fmla="*/ 78 w 179"/>
                  <a:gd name="T47" fmla="*/ 126 h 126"/>
                  <a:gd name="T48" fmla="*/ 66 w 179"/>
                  <a:gd name="T49" fmla="*/ 151 h 126"/>
                  <a:gd name="T50" fmla="*/ 66 w 179"/>
                  <a:gd name="T51" fmla="*/ 112 h 126"/>
                  <a:gd name="T52" fmla="*/ 41 w 179"/>
                  <a:gd name="T53" fmla="*/ 98 h 126"/>
                  <a:gd name="T54" fmla="*/ 29 w 179"/>
                  <a:gd name="T55" fmla="*/ 69 h 126"/>
                  <a:gd name="T56" fmla="*/ 5 w 179"/>
                  <a:gd name="T57" fmla="*/ 69 h 126"/>
                  <a:gd name="T58" fmla="*/ 5 w 179"/>
                  <a:gd name="T59" fmla="*/ 112 h 1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79" h="126">
                    <a:moveTo>
                      <a:pt x="5" y="48"/>
                    </a:moveTo>
                    <a:lnTo>
                      <a:pt x="0" y="54"/>
                    </a:lnTo>
                    <a:lnTo>
                      <a:pt x="0" y="78"/>
                    </a:lnTo>
                    <a:lnTo>
                      <a:pt x="5" y="102"/>
                    </a:lnTo>
                    <a:lnTo>
                      <a:pt x="11" y="126"/>
                    </a:lnTo>
                    <a:lnTo>
                      <a:pt x="35" y="126"/>
                    </a:lnTo>
                    <a:lnTo>
                      <a:pt x="59" y="114"/>
                    </a:lnTo>
                    <a:lnTo>
                      <a:pt x="95" y="102"/>
                    </a:lnTo>
                    <a:lnTo>
                      <a:pt x="107" y="96"/>
                    </a:lnTo>
                    <a:lnTo>
                      <a:pt x="119" y="90"/>
                    </a:lnTo>
                    <a:lnTo>
                      <a:pt x="137" y="78"/>
                    </a:lnTo>
                    <a:lnTo>
                      <a:pt x="149" y="72"/>
                    </a:lnTo>
                    <a:lnTo>
                      <a:pt x="161" y="66"/>
                    </a:lnTo>
                    <a:lnTo>
                      <a:pt x="161" y="60"/>
                    </a:lnTo>
                    <a:lnTo>
                      <a:pt x="179" y="48"/>
                    </a:lnTo>
                    <a:lnTo>
                      <a:pt x="167" y="30"/>
                    </a:lnTo>
                    <a:lnTo>
                      <a:pt x="155" y="6"/>
                    </a:lnTo>
                    <a:lnTo>
                      <a:pt x="155" y="0"/>
                    </a:lnTo>
                    <a:lnTo>
                      <a:pt x="143" y="6"/>
                    </a:lnTo>
                    <a:lnTo>
                      <a:pt x="125" y="6"/>
                    </a:lnTo>
                    <a:lnTo>
                      <a:pt x="101" y="12"/>
                    </a:lnTo>
                    <a:lnTo>
                      <a:pt x="89" y="30"/>
                    </a:lnTo>
                    <a:lnTo>
                      <a:pt x="83" y="42"/>
                    </a:lnTo>
                    <a:lnTo>
                      <a:pt x="71" y="54"/>
                    </a:lnTo>
                    <a:lnTo>
                      <a:pt x="59" y="66"/>
                    </a:lnTo>
                    <a:lnTo>
                      <a:pt x="59" y="48"/>
                    </a:lnTo>
                    <a:lnTo>
                      <a:pt x="41" y="42"/>
                    </a:lnTo>
                    <a:lnTo>
                      <a:pt x="29" y="30"/>
                    </a:lnTo>
                    <a:lnTo>
                      <a:pt x="5" y="30"/>
                    </a:lnTo>
                    <a:lnTo>
                      <a:pt x="5" y="48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124"/>
              <p:cNvSpPr>
                <a:spLocks noChangeAspect="1"/>
              </p:cNvSpPr>
              <p:nvPr/>
            </p:nvSpPr>
            <p:spPr bwMode="auto">
              <a:xfrm>
                <a:off x="10201474" y="6023372"/>
                <a:ext cx="111734" cy="210553"/>
              </a:xfrm>
              <a:custGeom>
                <a:avLst/>
                <a:gdLst>
                  <a:gd name="T0" fmla="*/ 12 w 42"/>
                  <a:gd name="T1" fmla="*/ 0 h 72"/>
                  <a:gd name="T2" fmla="*/ 18 w 42"/>
                  <a:gd name="T3" fmla="*/ 29 h 72"/>
                  <a:gd name="T4" fmla="*/ 31 w 42"/>
                  <a:gd name="T5" fmla="*/ 54 h 72"/>
                  <a:gd name="T6" fmla="*/ 43 w 42"/>
                  <a:gd name="T7" fmla="*/ 83 h 72"/>
                  <a:gd name="T8" fmla="*/ 49 w 42"/>
                  <a:gd name="T9" fmla="*/ 125 h 72"/>
                  <a:gd name="T10" fmla="*/ 37 w 42"/>
                  <a:gd name="T11" fmla="*/ 163 h 72"/>
                  <a:gd name="T12" fmla="*/ 12 w 42"/>
                  <a:gd name="T13" fmla="*/ 163 h 72"/>
                  <a:gd name="T14" fmla="*/ 6 w 42"/>
                  <a:gd name="T15" fmla="*/ 111 h 72"/>
                  <a:gd name="T16" fmla="*/ 0 w 42"/>
                  <a:gd name="T17" fmla="*/ 69 h 72"/>
                  <a:gd name="T18" fmla="*/ 6 w 42"/>
                  <a:gd name="T19" fmla="*/ 69 h 72"/>
                  <a:gd name="T20" fmla="*/ 6 w 42"/>
                  <a:gd name="T21" fmla="*/ 42 h 72"/>
                  <a:gd name="T22" fmla="*/ 6 w 42"/>
                  <a:gd name="T23" fmla="*/ 0 h 72"/>
                  <a:gd name="T24" fmla="*/ 12 w 42"/>
                  <a:gd name="T25" fmla="*/ 0 h 72"/>
                  <a:gd name="T26" fmla="*/ 6 w 42"/>
                  <a:gd name="T27" fmla="*/ 0 h 72"/>
                  <a:gd name="T28" fmla="*/ 12 w 42"/>
                  <a:gd name="T29" fmla="*/ 0 h 7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2" h="72">
                    <a:moveTo>
                      <a:pt x="12" y="0"/>
                    </a:moveTo>
                    <a:lnTo>
                      <a:pt x="18" y="12"/>
                    </a:lnTo>
                    <a:lnTo>
                      <a:pt x="24" y="24"/>
                    </a:lnTo>
                    <a:lnTo>
                      <a:pt x="36" y="36"/>
                    </a:lnTo>
                    <a:lnTo>
                      <a:pt x="42" y="54"/>
                    </a:lnTo>
                    <a:lnTo>
                      <a:pt x="30" y="72"/>
                    </a:lnTo>
                    <a:lnTo>
                      <a:pt x="12" y="72"/>
                    </a:lnTo>
                    <a:lnTo>
                      <a:pt x="6" y="48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6" y="18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125"/>
              <p:cNvSpPr>
                <a:spLocks noChangeAspect="1"/>
              </p:cNvSpPr>
              <p:nvPr/>
            </p:nvSpPr>
            <p:spPr bwMode="auto">
              <a:xfrm>
                <a:off x="7868030" y="6655028"/>
                <a:ext cx="80552" cy="88378"/>
              </a:xfrm>
              <a:custGeom>
                <a:avLst/>
                <a:gdLst>
                  <a:gd name="T0" fmla="*/ 12 w 30"/>
                  <a:gd name="T1" fmla="*/ 14 h 30"/>
                  <a:gd name="T2" fmla="*/ 0 w 30"/>
                  <a:gd name="T3" fmla="*/ 42 h 30"/>
                  <a:gd name="T4" fmla="*/ 0 w 30"/>
                  <a:gd name="T5" fmla="*/ 74 h 30"/>
                  <a:gd name="T6" fmla="*/ 0 w 30"/>
                  <a:gd name="T7" fmla="*/ 74 h 30"/>
                  <a:gd name="T8" fmla="*/ 12 w 30"/>
                  <a:gd name="T9" fmla="*/ 74 h 30"/>
                  <a:gd name="T10" fmla="*/ 25 w 30"/>
                  <a:gd name="T11" fmla="*/ 58 h 30"/>
                  <a:gd name="T12" fmla="*/ 31 w 30"/>
                  <a:gd name="T13" fmla="*/ 58 h 30"/>
                  <a:gd name="T14" fmla="*/ 37 w 30"/>
                  <a:gd name="T15" fmla="*/ 58 h 30"/>
                  <a:gd name="T16" fmla="*/ 31 w 30"/>
                  <a:gd name="T17" fmla="*/ 0 h 30"/>
                  <a:gd name="T18" fmla="*/ 12 w 30"/>
                  <a:gd name="T19" fmla="*/ 14 h 30"/>
                  <a:gd name="T20" fmla="*/ 12 w 30"/>
                  <a:gd name="T21" fmla="*/ 14 h 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0" h="30">
                    <a:moveTo>
                      <a:pt x="12" y="6"/>
                    </a:moveTo>
                    <a:lnTo>
                      <a:pt x="0" y="18"/>
                    </a:lnTo>
                    <a:lnTo>
                      <a:pt x="0" y="30"/>
                    </a:lnTo>
                    <a:lnTo>
                      <a:pt x="12" y="30"/>
                    </a:lnTo>
                    <a:lnTo>
                      <a:pt x="18" y="24"/>
                    </a:lnTo>
                    <a:lnTo>
                      <a:pt x="24" y="24"/>
                    </a:lnTo>
                    <a:lnTo>
                      <a:pt x="30" y="24"/>
                    </a:lnTo>
                    <a:lnTo>
                      <a:pt x="24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Rectangle 126"/>
              <p:cNvSpPr>
                <a:spLocks noChangeAspect="1" noChangeArrowheads="1"/>
              </p:cNvSpPr>
              <p:nvPr/>
            </p:nvSpPr>
            <p:spPr bwMode="auto">
              <a:xfrm>
                <a:off x="9933828" y="6478270"/>
                <a:ext cx="0" cy="0"/>
              </a:xfrm>
              <a:prstGeom prst="rect">
                <a:avLst/>
              </a:prstGeom>
              <a:solidFill>
                <a:srgbClr val="E1E1E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en-US" sz="1800"/>
              </a:p>
            </p:txBody>
          </p:sp>
          <p:sp>
            <p:nvSpPr>
              <p:cNvPr id="108" name="Rectangle 127"/>
              <p:cNvSpPr>
                <a:spLocks noChangeAspect="1" noChangeArrowheads="1"/>
              </p:cNvSpPr>
              <p:nvPr/>
            </p:nvSpPr>
            <p:spPr bwMode="auto">
              <a:xfrm>
                <a:off x="9952017" y="6603041"/>
                <a:ext cx="0" cy="15598"/>
              </a:xfrm>
              <a:prstGeom prst="rect">
                <a:avLst/>
              </a:prstGeom>
              <a:solidFill>
                <a:srgbClr val="E1E1E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en-US" sz="1800"/>
              </a:p>
            </p:txBody>
          </p:sp>
          <p:sp>
            <p:nvSpPr>
              <p:cNvPr id="109" name="Rectangle 128"/>
              <p:cNvSpPr>
                <a:spLocks noChangeAspect="1" noChangeArrowheads="1"/>
              </p:cNvSpPr>
              <p:nvPr/>
            </p:nvSpPr>
            <p:spPr bwMode="auto">
              <a:xfrm>
                <a:off x="9933828" y="6584844"/>
                <a:ext cx="0" cy="0"/>
              </a:xfrm>
              <a:prstGeom prst="rect">
                <a:avLst/>
              </a:prstGeom>
              <a:solidFill>
                <a:srgbClr val="E1E1E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en-US" sz="1800"/>
              </a:p>
            </p:txBody>
          </p:sp>
          <p:sp>
            <p:nvSpPr>
              <p:cNvPr id="110" name="Freeform 129"/>
              <p:cNvSpPr>
                <a:spLocks noChangeAspect="1"/>
              </p:cNvSpPr>
              <p:nvPr/>
            </p:nvSpPr>
            <p:spPr bwMode="auto">
              <a:xfrm>
                <a:off x="9920837" y="6618637"/>
                <a:ext cx="2599" cy="18195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18 h 6"/>
                  <a:gd name="T4" fmla="*/ 0 w 1"/>
                  <a:gd name="T5" fmla="*/ 0 h 6"/>
                  <a:gd name="T6" fmla="*/ 0 w 1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Rectangle 130"/>
              <p:cNvSpPr>
                <a:spLocks noChangeAspect="1" noChangeArrowheads="1"/>
              </p:cNvSpPr>
              <p:nvPr/>
            </p:nvSpPr>
            <p:spPr bwMode="auto">
              <a:xfrm>
                <a:off x="9920837" y="6636831"/>
                <a:ext cx="0" cy="0"/>
              </a:xfrm>
              <a:prstGeom prst="rect">
                <a:avLst/>
              </a:prstGeom>
              <a:solidFill>
                <a:srgbClr val="E1E1E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en-US" sz="1800"/>
              </a:p>
            </p:txBody>
          </p:sp>
          <p:sp>
            <p:nvSpPr>
              <p:cNvPr id="112" name="Freeform 131"/>
              <p:cNvSpPr>
                <a:spLocks noChangeAspect="1"/>
              </p:cNvSpPr>
              <p:nvPr/>
            </p:nvSpPr>
            <p:spPr bwMode="auto">
              <a:xfrm>
                <a:off x="9920837" y="6249522"/>
                <a:ext cx="2599" cy="18195"/>
              </a:xfrm>
              <a:custGeom>
                <a:avLst/>
                <a:gdLst>
                  <a:gd name="T0" fmla="*/ 0 w 1"/>
                  <a:gd name="T1" fmla="*/ 18 h 6"/>
                  <a:gd name="T2" fmla="*/ 0 w 1"/>
                  <a:gd name="T3" fmla="*/ 0 h 6"/>
                  <a:gd name="T4" fmla="*/ 0 w 1"/>
                  <a:gd name="T5" fmla="*/ 18 h 6"/>
                  <a:gd name="T6" fmla="*/ 0 w 1"/>
                  <a:gd name="T7" fmla="*/ 18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Rectangle 132"/>
              <p:cNvSpPr>
                <a:spLocks noChangeAspect="1" noChangeArrowheads="1"/>
              </p:cNvSpPr>
              <p:nvPr/>
            </p:nvSpPr>
            <p:spPr bwMode="auto">
              <a:xfrm>
                <a:off x="9933828" y="6618637"/>
                <a:ext cx="0" cy="18195"/>
              </a:xfrm>
              <a:prstGeom prst="rect">
                <a:avLst/>
              </a:prstGeom>
              <a:solidFill>
                <a:srgbClr val="E1E1E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en-US" sz="1800"/>
              </a:p>
            </p:txBody>
          </p:sp>
          <p:sp>
            <p:nvSpPr>
              <p:cNvPr id="114" name="Rectangle 133"/>
              <p:cNvSpPr>
                <a:spLocks noChangeAspect="1" noChangeArrowheads="1"/>
              </p:cNvSpPr>
              <p:nvPr/>
            </p:nvSpPr>
            <p:spPr bwMode="auto">
              <a:xfrm>
                <a:off x="9952017" y="6462672"/>
                <a:ext cx="0" cy="0"/>
              </a:xfrm>
              <a:prstGeom prst="rect">
                <a:avLst/>
              </a:prstGeom>
              <a:solidFill>
                <a:srgbClr val="E1E1E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en-US" sz="1800"/>
              </a:p>
            </p:txBody>
          </p:sp>
          <p:sp>
            <p:nvSpPr>
              <p:cNvPr id="115" name="Rectangle 134"/>
              <p:cNvSpPr>
                <a:spLocks noChangeAspect="1" noChangeArrowheads="1"/>
              </p:cNvSpPr>
              <p:nvPr/>
            </p:nvSpPr>
            <p:spPr bwMode="auto">
              <a:xfrm>
                <a:off x="9902647" y="6179335"/>
                <a:ext cx="18189" cy="0"/>
              </a:xfrm>
              <a:prstGeom prst="rect">
                <a:avLst/>
              </a:prstGeom>
              <a:solidFill>
                <a:srgbClr val="E1E1E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en-US" sz="1800"/>
              </a:p>
            </p:txBody>
          </p:sp>
          <p:sp>
            <p:nvSpPr>
              <p:cNvPr id="116" name="Freeform 135"/>
              <p:cNvSpPr>
                <a:spLocks noChangeAspect="1"/>
              </p:cNvSpPr>
              <p:nvPr/>
            </p:nvSpPr>
            <p:spPr bwMode="auto">
              <a:xfrm>
                <a:off x="9920837" y="6478270"/>
                <a:ext cx="12993" cy="18195"/>
              </a:xfrm>
              <a:custGeom>
                <a:avLst/>
                <a:gdLst>
                  <a:gd name="T0" fmla="*/ 3 w 6"/>
                  <a:gd name="T1" fmla="*/ 0 h 6"/>
                  <a:gd name="T2" fmla="*/ 3 w 6"/>
                  <a:gd name="T3" fmla="*/ 0 h 6"/>
                  <a:gd name="T4" fmla="*/ 0 w 6"/>
                  <a:gd name="T5" fmla="*/ 18 h 6"/>
                  <a:gd name="T6" fmla="*/ 3 w 6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136"/>
              <p:cNvSpPr>
                <a:spLocks noChangeAspect="1"/>
              </p:cNvSpPr>
              <p:nvPr/>
            </p:nvSpPr>
            <p:spPr bwMode="auto">
              <a:xfrm>
                <a:off x="9933828" y="6444475"/>
                <a:ext cx="5197" cy="18195"/>
              </a:xfrm>
              <a:custGeom>
                <a:avLst/>
                <a:gdLst>
                  <a:gd name="T0" fmla="*/ 0 w 2"/>
                  <a:gd name="T1" fmla="*/ 18 h 6"/>
                  <a:gd name="T2" fmla="*/ 0 w 2"/>
                  <a:gd name="T3" fmla="*/ 0 h 6"/>
                  <a:gd name="T4" fmla="*/ 0 w 2"/>
                  <a:gd name="T5" fmla="*/ 18 h 6"/>
                  <a:gd name="T6" fmla="*/ 0 w 2"/>
                  <a:gd name="T7" fmla="*/ 18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137"/>
              <p:cNvSpPr>
                <a:spLocks noChangeAspect="1"/>
              </p:cNvSpPr>
              <p:nvPr/>
            </p:nvSpPr>
            <p:spPr bwMode="auto">
              <a:xfrm>
                <a:off x="9933828" y="6249522"/>
                <a:ext cx="5197" cy="18195"/>
              </a:xfrm>
              <a:custGeom>
                <a:avLst/>
                <a:gdLst>
                  <a:gd name="T0" fmla="*/ 0 w 2"/>
                  <a:gd name="T1" fmla="*/ 0 h 6"/>
                  <a:gd name="T2" fmla="*/ 0 w 2"/>
                  <a:gd name="T3" fmla="*/ 0 h 6"/>
                  <a:gd name="T4" fmla="*/ 0 w 2"/>
                  <a:gd name="T5" fmla="*/ 18 h 6"/>
                  <a:gd name="T6" fmla="*/ 0 w 2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138"/>
              <p:cNvSpPr>
                <a:spLocks noChangeAspect="1"/>
              </p:cNvSpPr>
              <p:nvPr/>
            </p:nvSpPr>
            <p:spPr bwMode="auto">
              <a:xfrm>
                <a:off x="9902647" y="6197531"/>
                <a:ext cx="18189" cy="2599"/>
              </a:xfrm>
              <a:custGeom>
                <a:avLst/>
                <a:gdLst>
                  <a:gd name="T0" fmla="*/ 18 w 6"/>
                  <a:gd name="T1" fmla="*/ 0 h 1"/>
                  <a:gd name="T2" fmla="*/ 18 w 6"/>
                  <a:gd name="T3" fmla="*/ 0 h 1"/>
                  <a:gd name="T4" fmla="*/ 0 w 6"/>
                  <a:gd name="T5" fmla="*/ 0 h 1"/>
                  <a:gd name="T6" fmla="*/ 18 w 6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Rectangle 139"/>
              <p:cNvSpPr>
                <a:spLocks noChangeAspect="1" noChangeArrowheads="1"/>
              </p:cNvSpPr>
              <p:nvPr/>
            </p:nvSpPr>
            <p:spPr bwMode="auto">
              <a:xfrm>
                <a:off x="9902647" y="6426281"/>
                <a:ext cx="0" cy="0"/>
              </a:xfrm>
              <a:prstGeom prst="rect">
                <a:avLst/>
              </a:prstGeom>
              <a:solidFill>
                <a:srgbClr val="E1E1E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en-US" sz="1800"/>
              </a:p>
            </p:txBody>
          </p:sp>
          <p:sp>
            <p:nvSpPr>
              <p:cNvPr id="121" name="Rectangle 140"/>
              <p:cNvSpPr>
                <a:spLocks noChangeAspect="1" noChangeArrowheads="1"/>
              </p:cNvSpPr>
              <p:nvPr/>
            </p:nvSpPr>
            <p:spPr bwMode="auto">
              <a:xfrm>
                <a:off x="9902647" y="6179335"/>
                <a:ext cx="0" cy="0"/>
              </a:xfrm>
              <a:prstGeom prst="rect">
                <a:avLst/>
              </a:prstGeom>
              <a:solidFill>
                <a:srgbClr val="E1E1E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en-US" sz="1800"/>
              </a:p>
            </p:txBody>
          </p:sp>
          <p:sp>
            <p:nvSpPr>
              <p:cNvPr id="122" name="Rectangle 141"/>
              <p:cNvSpPr>
                <a:spLocks noChangeAspect="1" noChangeArrowheads="1"/>
              </p:cNvSpPr>
              <p:nvPr/>
            </p:nvSpPr>
            <p:spPr bwMode="auto">
              <a:xfrm>
                <a:off x="9933828" y="6408084"/>
                <a:ext cx="0" cy="0"/>
              </a:xfrm>
              <a:prstGeom prst="rect">
                <a:avLst/>
              </a:prstGeom>
              <a:solidFill>
                <a:srgbClr val="E1E1E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en-US" sz="1800"/>
              </a:p>
            </p:txBody>
          </p:sp>
          <p:sp>
            <p:nvSpPr>
              <p:cNvPr id="123" name="Rectangle 142"/>
              <p:cNvSpPr>
                <a:spLocks noChangeAspect="1" noChangeArrowheads="1"/>
              </p:cNvSpPr>
              <p:nvPr/>
            </p:nvSpPr>
            <p:spPr bwMode="auto">
              <a:xfrm>
                <a:off x="9933828" y="6548453"/>
                <a:ext cx="0" cy="1819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en-US" sz="1800"/>
              </a:p>
            </p:txBody>
          </p:sp>
          <p:sp>
            <p:nvSpPr>
              <p:cNvPr id="124" name="Rectangle 143"/>
              <p:cNvSpPr>
                <a:spLocks noChangeAspect="1" noChangeArrowheads="1"/>
              </p:cNvSpPr>
              <p:nvPr/>
            </p:nvSpPr>
            <p:spPr bwMode="auto">
              <a:xfrm>
                <a:off x="9902647" y="6179335"/>
                <a:ext cx="0" cy="0"/>
              </a:xfrm>
              <a:prstGeom prst="rect">
                <a:avLst/>
              </a:prstGeom>
              <a:solidFill>
                <a:srgbClr val="E1E1E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en-US" sz="1800"/>
              </a:p>
            </p:txBody>
          </p:sp>
          <p:sp>
            <p:nvSpPr>
              <p:cNvPr id="125" name="Rectangle 144"/>
              <p:cNvSpPr>
                <a:spLocks noChangeAspect="1" noChangeArrowheads="1"/>
              </p:cNvSpPr>
              <p:nvPr/>
            </p:nvSpPr>
            <p:spPr bwMode="auto">
              <a:xfrm>
                <a:off x="9933828" y="6444475"/>
                <a:ext cx="0" cy="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en-US" sz="1800"/>
              </a:p>
            </p:txBody>
          </p:sp>
          <p:sp>
            <p:nvSpPr>
              <p:cNvPr id="126" name="Rectangle 145"/>
              <p:cNvSpPr>
                <a:spLocks noChangeAspect="1" noChangeArrowheads="1"/>
              </p:cNvSpPr>
              <p:nvPr/>
            </p:nvSpPr>
            <p:spPr bwMode="auto">
              <a:xfrm>
                <a:off x="9933828" y="6319704"/>
                <a:ext cx="0" cy="0"/>
              </a:xfrm>
              <a:prstGeom prst="rect">
                <a:avLst/>
              </a:prstGeom>
              <a:solidFill>
                <a:srgbClr val="E1E1E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en-US" sz="1800"/>
              </a:p>
            </p:txBody>
          </p:sp>
          <p:sp>
            <p:nvSpPr>
              <p:cNvPr id="127" name="Rectangle 146"/>
              <p:cNvSpPr>
                <a:spLocks noChangeAspect="1" noChangeArrowheads="1"/>
              </p:cNvSpPr>
              <p:nvPr/>
            </p:nvSpPr>
            <p:spPr bwMode="auto">
              <a:xfrm>
                <a:off x="9086721" y="6865580"/>
                <a:ext cx="15592" cy="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en-US" sz="1800"/>
              </a:p>
            </p:txBody>
          </p:sp>
          <p:sp>
            <p:nvSpPr>
              <p:cNvPr id="128" name="Freeform 147"/>
              <p:cNvSpPr>
                <a:spLocks noChangeAspect="1"/>
              </p:cNvSpPr>
              <p:nvPr/>
            </p:nvSpPr>
            <p:spPr bwMode="auto">
              <a:xfrm>
                <a:off x="8620762" y="7274527"/>
                <a:ext cx="15592" cy="18195"/>
              </a:xfrm>
              <a:custGeom>
                <a:avLst/>
                <a:gdLst>
                  <a:gd name="T0" fmla="*/ 6 w 6"/>
                  <a:gd name="T1" fmla="*/ 18 h 6"/>
                  <a:gd name="T2" fmla="*/ 6 w 6"/>
                  <a:gd name="T3" fmla="*/ 0 h 6"/>
                  <a:gd name="T4" fmla="*/ 0 w 6"/>
                  <a:gd name="T5" fmla="*/ 18 h 6"/>
                  <a:gd name="T6" fmla="*/ 6 w 6"/>
                  <a:gd name="T7" fmla="*/ 18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3FB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Rectangle 148"/>
              <p:cNvSpPr>
                <a:spLocks noChangeAspect="1" noChangeArrowheads="1"/>
              </p:cNvSpPr>
              <p:nvPr/>
            </p:nvSpPr>
            <p:spPr bwMode="auto">
              <a:xfrm>
                <a:off x="8800889" y="5061591"/>
                <a:ext cx="0" cy="18195"/>
              </a:xfrm>
              <a:prstGeom prst="rect">
                <a:avLst/>
              </a:prstGeom>
              <a:solidFill>
                <a:srgbClr val="E1E1E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en-US" sz="1800"/>
              </a:p>
            </p:txBody>
          </p:sp>
          <p:sp>
            <p:nvSpPr>
              <p:cNvPr id="130" name="Freeform 149"/>
              <p:cNvSpPr>
                <a:spLocks noChangeAspect="1"/>
              </p:cNvSpPr>
              <p:nvPr/>
            </p:nvSpPr>
            <p:spPr bwMode="auto">
              <a:xfrm>
                <a:off x="7145650" y="5220157"/>
                <a:ext cx="475524" cy="925387"/>
              </a:xfrm>
              <a:custGeom>
                <a:avLst/>
                <a:gdLst>
                  <a:gd name="T0" fmla="*/ 201 w 180"/>
                  <a:gd name="T1" fmla="*/ 176 h 317"/>
                  <a:gd name="T2" fmla="*/ 183 w 180"/>
                  <a:gd name="T3" fmla="*/ 163 h 317"/>
                  <a:gd name="T4" fmla="*/ 140 w 180"/>
                  <a:gd name="T5" fmla="*/ 109 h 317"/>
                  <a:gd name="T6" fmla="*/ 122 w 180"/>
                  <a:gd name="T7" fmla="*/ 94 h 317"/>
                  <a:gd name="T8" fmla="*/ 104 w 180"/>
                  <a:gd name="T9" fmla="*/ 69 h 317"/>
                  <a:gd name="T10" fmla="*/ 61 w 180"/>
                  <a:gd name="T11" fmla="*/ 27 h 317"/>
                  <a:gd name="T12" fmla="*/ 43 w 180"/>
                  <a:gd name="T13" fmla="*/ 0 h 317"/>
                  <a:gd name="T14" fmla="*/ 24 w 180"/>
                  <a:gd name="T15" fmla="*/ 27 h 317"/>
                  <a:gd name="T16" fmla="*/ 24 w 180"/>
                  <a:gd name="T17" fmla="*/ 54 h 317"/>
                  <a:gd name="T18" fmla="*/ 24 w 180"/>
                  <a:gd name="T19" fmla="*/ 94 h 317"/>
                  <a:gd name="T20" fmla="*/ 49 w 180"/>
                  <a:gd name="T21" fmla="*/ 134 h 317"/>
                  <a:gd name="T22" fmla="*/ 43 w 180"/>
                  <a:gd name="T23" fmla="*/ 163 h 317"/>
                  <a:gd name="T24" fmla="*/ 43 w 180"/>
                  <a:gd name="T25" fmla="*/ 189 h 317"/>
                  <a:gd name="T26" fmla="*/ 43 w 180"/>
                  <a:gd name="T27" fmla="*/ 231 h 317"/>
                  <a:gd name="T28" fmla="*/ 37 w 180"/>
                  <a:gd name="T29" fmla="*/ 296 h 317"/>
                  <a:gd name="T30" fmla="*/ 24 w 180"/>
                  <a:gd name="T31" fmla="*/ 325 h 317"/>
                  <a:gd name="T32" fmla="*/ 18 w 180"/>
                  <a:gd name="T33" fmla="*/ 352 h 317"/>
                  <a:gd name="T34" fmla="*/ 6 w 180"/>
                  <a:gd name="T35" fmla="*/ 378 h 317"/>
                  <a:gd name="T36" fmla="*/ 0 w 180"/>
                  <a:gd name="T37" fmla="*/ 404 h 317"/>
                  <a:gd name="T38" fmla="*/ 0 w 180"/>
                  <a:gd name="T39" fmla="*/ 445 h 317"/>
                  <a:gd name="T40" fmla="*/ 12 w 180"/>
                  <a:gd name="T41" fmla="*/ 474 h 317"/>
                  <a:gd name="T42" fmla="*/ 18 w 180"/>
                  <a:gd name="T43" fmla="*/ 474 h 317"/>
                  <a:gd name="T44" fmla="*/ 24 w 180"/>
                  <a:gd name="T45" fmla="*/ 513 h 317"/>
                  <a:gd name="T46" fmla="*/ 24 w 180"/>
                  <a:gd name="T47" fmla="*/ 567 h 317"/>
                  <a:gd name="T48" fmla="*/ 43 w 180"/>
                  <a:gd name="T49" fmla="*/ 606 h 317"/>
                  <a:gd name="T50" fmla="*/ 18 w 180"/>
                  <a:gd name="T51" fmla="*/ 606 h 317"/>
                  <a:gd name="T52" fmla="*/ 12 w 180"/>
                  <a:gd name="T53" fmla="*/ 621 h 317"/>
                  <a:gd name="T54" fmla="*/ 24 w 180"/>
                  <a:gd name="T55" fmla="*/ 658 h 317"/>
                  <a:gd name="T56" fmla="*/ 43 w 180"/>
                  <a:gd name="T57" fmla="*/ 714 h 317"/>
                  <a:gd name="T58" fmla="*/ 61 w 180"/>
                  <a:gd name="T59" fmla="*/ 700 h 317"/>
                  <a:gd name="T60" fmla="*/ 61 w 180"/>
                  <a:gd name="T61" fmla="*/ 714 h 317"/>
                  <a:gd name="T62" fmla="*/ 73 w 180"/>
                  <a:gd name="T63" fmla="*/ 700 h 317"/>
                  <a:gd name="T64" fmla="*/ 104 w 180"/>
                  <a:gd name="T65" fmla="*/ 700 h 317"/>
                  <a:gd name="T66" fmla="*/ 110 w 180"/>
                  <a:gd name="T67" fmla="*/ 673 h 317"/>
                  <a:gd name="T68" fmla="*/ 110 w 180"/>
                  <a:gd name="T69" fmla="*/ 658 h 317"/>
                  <a:gd name="T70" fmla="*/ 134 w 180"/>
                  <a:gd name="T71" fmla="*/ 647 h 317"/>
                  <a:gd name="T72" fmla="*/ 171 w 180"/>
                  <a:gd name="T73" fmla="*/ 583 h 317"/>
                  <a:gd name="T74" fmla="*/ 183 w 180"/>
                  <a:gd name="T75" fmla="*/ 567 h 317"/>
                  <a:gd name="T76" fmla="*/ 183 w 180"/>
                  <a:gd name="T77" fmla="*/ 541 h 317"/>
                  <a:gd name="T78" fmla="*/ 183 w 180"/>
                  <a:gd name="T79" fmla="*/ 513 h 317"/>
                  <a:gd name="T80" fmla="*/ 171 w 180"/>
                  <a:gd name="T81" fmla="*/ 489 h 317"/>
                  <a:gd name="T82" fmla="*/ 162 w 180"/>
                  <a:gd name="T83" fmla="*/ 489 h 317"/>
                  <a:gd name="T84" fmla="*/ 171 w 180"/>
                  <a:gd name="T85" fmla="*/ 445 h 317"/>
                  <a:gd name="T86" fmla="*/ 177 w 180"/>
                  <a:gd name="T87" fmla="*/ 435 h 317"/>
                  <a:gd name="T88" fmla="*/ 177 w 180"/>
                  <a:gd name="T89" fmla="*/ 419 h 317"/>
                  <a:gd name="T90" fmla="*/ 177 w 180"/>
                  <a:gd name="T91" fmla="*/ 391 h 317"/>
                  <a:gd name="T92" fmla="*/ 183 w 180"/>
                  <a:gd name="T93" fmla="*/ 365 h 317"/>
                  <a:gd name="T94" fmla="*/ 189 w 180"/>
                  <a:gd name="T95" fmla="*/ 352 h 317"/>
                  <a:gd name="T96" fmla="*/ 201 w 180"/>
                  <a:gd name="T97" fmla="*/ 352 h 317"/>
                  <a:gd name="T98" fmla="*/ 201 w 180"/>
                  <a:gd name="T99" fmla="*/ 310 h 317"/>
                  <a:gd name="T100" fmla="*/ 201 w 180"/>
                  <a:gd name="T101" fmla="*/ 273 h 317"/>
                  <a:gd name="T102" fmla="*/ 201 w 180"/>
                  <a:gd name="T103" fmla="*/ 217 h 317"/>
                  <a:gd name="T104" fmla="*/ 201 w 180"/>
                  <a:gd name="T105" fmla="*/ 176 h 31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80" h="317">
                    <a:moveTo>
                      <a:pt x="180" y="78"/>
                    </a:moveTo>
                    <a:lnTo>
                      <a:pt x="162" y="72"/>
                    </a:lnTo>
                    <a:lnTo>
                      <a:pt x="126" y="48"/>
                    </a:lnTo>
                    <a:lnTo>
                      <a:pt x="108" y="42"/>
                    </a:lnTo>
                    <a:lnTo>
                      <a:pt x="90" y="30"/>
                    </a:lnTo>
                    <a:lnTo>
                      <a:pt x="54" y="12"/>
                    </a:lnTo>
                    <a:lnTo>
                      <a:pt x="36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24" y="42"/>
                    </a:lnTo>
                    <a:lnTo>
                      <a:pt x="42" y="60"/>
                    </a:lnTo>
                    <a:lnTo>
                      <a:pt x="36" y="72"/>
                    </a:lnTo>
                    <a:lnTo>
                      <a:pt x="36" y="84"/>
                    </a:lnTo>
                    <a:lnTo>
                      <a:pt x="36" y="102"/>
                    </a:lnTo>
                    <a:lnTo>
                      <a:pt x="30" y="132"/>
                    </a:lnTo>
                    <a:lnTo>
                      <a:pt x="24" y="144"/>
                    </a:lnTo>
                    <a:lnTo>
                      <a:pt x="18" y="156"/>
                    </a:lnTo>
                    <a:lnTo>
                      <a:pt x="6" y="168"/>
                    </a:lnTo>
                    <a:lnTo>
                      <a:pt x="0" y="180"/>
                    </a:lnTo>
                    <a:lnTo>
                      <a:pt x="0" y="198"/>
                    </a:lnTo>
                    <a:lnTo>
                      <a:pt x="12" y="210"/>
                    </a:lnTo>
                    <a:lnTo>
                      <a:pt x="18" y="210"/>
                    </a:lnTo>
                    <a:lnTo>
                      <a:pt x="24" y="228"/>
                    </a:lnTo>
                    <a:lnTo>
                      <a:pt x="24" y="252"/>
                    </a:lnTo>
                    <a:lnTo>
                      <a:pt x="36" y="269"/>
                    </a:lnTo>
                    <a:lnTo>
                      <a:pt x="18" y="269"/>
                    </a:lnTo>
                    <a:lnTo>
                      <a:pt x="12" y="275"/>
                    </a:lnTo>
                    <a:lnTo>
                      <a:pt x="24" y="293"/>
                    </a:lnTo>
                    <a:lnTo>
                      <a:pt x="36" y="317"/>
                    </a:lnTo>
                    <a:lnTo>
                      <a:pt x="54" y="311"/>
                    </a:lnTo>
                    <a:lnTo>
                      <a:pt x="54" y="317"/>
                    </a:lnTo>
                    <a:lnTo>
                      <a:pt x="66" y="311"/>
                    </a:lnTo>
                    <a:lnTo>
                      <a:pt x="90" y="311"/>
                    </a:lnTo>
                    <a:lnTo>
                      <a:pt x="96" y="299"/>
                    </a:lnTo>
                    <a:lnTo>
                      <a:pt x="96" y="293"/>
                    </a:lnTo>
                    <a:lnTo>
                      <a:pt x="120" y="287"/>
                    </a:lnTo>
                    <a:lnTo>
                      <a:pt x="150" y="258"/>
                    </a:lnTo>
                    <a:lnTo>
                      <a:pt x="162" y="252"/>
                    </a:lnTo>
                    <a:lnTo>
                      <a:pt x="162" y="240"/>
                    </a:lnTo>
                    <a:lnTo>
                      <a:pt x="162" y="228"/>
                    </a:lnTo>
                    <a:lnTo>
                      <a:pt x="150" y="216"/>
                    </a:lnTo>
                    <a:lnTo>
                      <a:pt x="144" y="216"/>
                    </a:lnTo>
                    <a:lnTo>
                      <a:pt x="150" y="198"/>
                    </a:lnTo>
                    <a:lnTo>
                      <a:pt x="156" y="192"/>
                    </a:lnTo>
                    <a:lnTo>
                      <a:pt x="156" y="186"/>
                    </a:lnTo>
                    <a:lnTo>
                      <a:pt x="156" y="174"/>
                    </a:lnTo>
                    <a:lnTo>
                      <a:pt x="162" y="162"/>
                    </a:lnTo>
                    <a:lnTo>
                      <a:pt x="168" y="156"/>
                    </a:lnTo>
                    <a:lnTo>
                      <a:pt x="180" y="156"/>
                    </a:lnTo>
                    <a:lnTo>
                      <a:pt x="180" y="138"/>
                    </a:lnTo>
                    <a:lnTo>
                      <a:pt x="180" y="120"/>
                    </a:lnTo>
                    <a:lnTo>
                      <a:pt x="180" y="96"/>
                    </a:lnTo>
                    <a:lnTo>
                      <a:pt x="180" y="78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150"/>
              <p:cNvSpPr>
                <a:spLocks noChangeAspect="1"/>
              </p:cNvSpPr>
              <p:nvPr/>
            </p:nvSpPr>
            <p:spPr bwMode="auto">
              <a:xfrm>
                <a:off x="8455290" y="5849212"/>
                <a:ext cx="59765" cy="106575"/>
              </a:xfrm>
              <a:custGeom>
                <a:avLst/>
                <a:gdLst>
                  <a:gd name="T0" fmla="*/ 0 w 23"/>
                  <a:gd name="T1" fmla="*/ 74 h 36"/>
                  <a:gd name="T2" fmla="*/ 17 w 23"/>
                  <a:gd name="T3" fmla="*/ 92 h 36"/>
                  <a:gd name="T4" fmla="*/ 23 w 23"/>
                  <a:gd name="T5" fmla="*/ 59 h 36"/>
                  <a:gd name="T6" fmla="*/ 17 w 23"/>
                  <a:gd name="T7" fmla="*/ 0 h 36"/>
                  <a:gd name="T8" fmla="*/ 12 w 23"/>
                  <a:gd name="T9" fmla="*/ 15 h 36"/>
                  <a:gd name="T10" fmla="*/ 0 w 23"/>
                  <a:gd name="T11" fmla="*/ 74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" h="36">
                    <a:moveTo>
                      <a:pt x="0" y="30"/>
                    </a:moveTo>
                    <a:lnTo>
                      <a:pt x="17" y="36"/>
                    </a:lnTo>
                    <a:lnTo>
                      <a:pt x="23" y="24"/>
                    </a:lnTo>
                    <a:lnTo>
                      <a:pt x="17" y="0"/>
                    </a:lnTo>
                    <a:lnTo>
                      <a:pt x="12" y="6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51"/>
              <p:cNvSpPr>
                <a:spLocks noChangeAspect="1"/>
              </p:cNvSpPr>
              <p:nvPr/>
            </p:nvSpPr>
            <p:spPr bwMode="auto">
              <a:xfrm>
                <a:off x="8185046" y="5532085"/>
                <a:ext cx="314417" cy="335324"/>
              </a:xfrm>
              <a:custGeom>
                <a:avLst/>
                <a:gdLst>
                  <a:gd name="T0" fmla="*/ 0 w 119"/>
                  <a:gd name="T1" fmla="*/ 213 h 114"/>
                  <a:gd name="T2" fmla="*/ 6 w 119"/>
                  <a:gd name="T3" fmla="*/ 172 h 114"/>
                  <a:gd name="T4" fmla="*/ 6 w 119"/>
                  <a:gd name="T5" fmla="*/ 113 h 114"/>
                  <a:gd name="T6" fmla="*/ 12 w 119"/>
                  <a:gd name="T7" fmla="*/ 58 h 114"/>
                  <a:gd name="T8" fmla="*/ 24 w 119"/>
                  <a:gd name="T9" fmla="*/ 29 h 114"/>
                  <a:gd name="T10" fmla="*/ 43 w 119"/>
                  <a:gd name="T11" fmla="*/ 14 h 114"/>
                  <a:gd name="T12" fmla="*/ 43 w 119"/>
                  <a:gd name="T13" fmla="*/ 0 h 114"/>
                  <a:gd name="T14" fmla="*/ 61 w 119"/>
                  <a:gd name="T15" fmla="*/ 100 h 114"/>
                  <a:gd name="T16" fmla="*/ 67 w 119"/>
                  <a:gd name="T17" fmla="*/ 143 h 114"/>
                  <a:gd name="T18" fmla="*/ 67 w 119"/>
                  <a:gd name="T19" fmla="*/ 128 h 114"/>
                  <a:gd name="T20" fmla="*/ 73 w 119"/>
                  <a:gd name="T21" fmla="*/ 143 h 114"/>
                  <a:gd name="T22" fmla="*/ 85 w 119"/>
                  <a:gd name="T23" fmla="*/ 157 h 114"/>
                  <a:gd name="T24" fmla="*/ 133 w 119"/>
                  <a:gd name="T25" fmla="*/ 256 h 114"/>
                  <a:gd name="T26" fmla="*/ 133 w 119"/>
                  <a:gd name="T27" fmla="*/ 256 h 114"/>
                  <a:gd name="T28" fmla="*/ 133 w 119"/>
                  <a:gd name="T29" fmla="*/ 256 h 114"/>
                  <a:gd name="T30" fmla="*/ 128 w 119"/>
                  <a:gd name="T31" fmla="*/ 272 h 114"/>
                  <a:gd name="T32" fmla="*/ 116 w 119"/>
                  <a:gd name="T33" fmla="*/ 272 h 114"/>
                  <a:gd name="T34" fmla="*/ 116 w 119"/>
                  <a:gd name="T35" fmla="*/ 272 h 114"/>
                  <a:gd name="T36" fmla="*/ 92 w 119"/>
                  <a:gd name="T37" fmla="*/ 256 h 114"/>
                  <a:gd name="T38" fmla="*/ 85 w 119"/>
                  <a:gd name="T39" fmla="*/ 227 h 114"/>
                  <a:gd name="T40" fmla="*/ 79 w 119"/>
                  <a:gd name="T41" fmla="*/ 213 h 114"/>
                  <a:gd name="T42" fmla="*/ 67 w 119"/>
                  <a:gd name="T43" fmla="*/ 200 h 114"/>
                  <a:gd name="T44" fmla="*/ 55 w 119"/>
                  <a:gd name="T45" fmla="*/ 186 h 114"/>
                  <a:gd name="T46" fmla="*/ 49 w 119"/>
                  <a:gd name="T47" fmla="*/ 200 h 114"/>
                  <a:gd name="T48" fmla="*/ 37 w 119"/>
                  <a:gd name="T49" fmla="*/ 172 h 114"/>
                  <a:gd name="T50" fmla="*/ 37 w 119"/>
                  <a:gd name="T51" fmla="*/ 213 h 114"/>
                  <a:gd name="T52" fmla="*/ 18 w 119"/>
                  <a:gd name="T53" fmla="*/ 200 h 114"/>
                  <a:gd name="T54" fmla="*/ 12 w 119"/>
                  <a:gd name="T55" fmla="*/ 213 h 114"/>
                  <a:gd name="T56" fmla="*/ 0 w 119"/>
                  <a:gd name="T57" fmla="*/ 213 h 11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19" h="114">
                    <a:moveTo>
                      <a:pt x="0" y="90"/>
                    </a:moveTo>
                    <a:lnTo>
                      <a:pt x="6" y="72"/>
                    </a:lnTo>
                    <a:lnTo>
                      <a:pt x="6" y="48"/>
                    </a:lnTo>
                    <a:lnTo>
                      <a:pt x="12" y="24"/>
                    </a:lnTo>
                    <a:lnTo>
                      <a:pt x="24" y="12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54" y="42"/>
                    </a:lnTo>
                    <a:lnTo>
                      <a:pt x="60" y="60"/>
                    </a:lnTo>
                    <a:lnTo>
                      <a:pt x="60" y="54"/>
                    </a:lnTo>
                    <a:lnTo>
                      <a:pt x="66" y="60"/>
                    </a:lnTo>
                    <a:lnTo>
                      <a:pt x="78" y="66"/>
                    </a:lnTo>
                    <a:lnTo>
                      <a:pt x="119" y="108"/>
                    </a:lnTo>
                    <a:lnTo>
                      <a:pt x="114" y="114"/>
                    </a:lnTo>
                    <a:lnTo>
                      <a:pt x="102" y="114"/>
                    </a:lnTo>
                    <a:lnTo>
                      <a:pt x="84" y="108"/>
                    </a:lnTo>
                    <a:lnTo>
                      <a:pt x="78" y="96"/>
                    </a:lnTo>
                    <a:lnTo>
                      <a:pt x="72" y="90"/>
                    </a:lnTo>
                    <a:lnTo>
                      <a:pt x="60" y="84"/>
                    </a:lnTo>
                    <a:lnTo>
                      <a:pt x="48" y="78"/>
                    </a:lnTo>
                    <a:lnTo>
                      <a:pt x="42" y="84"/>
                    </a:lnTo>
                    <a:lnTo>
                      <a:pt x="30" y="72"/>
                    </a:lnTo>
                    <a:lnTo>
                      <a:pt x="30" y="90"/>
                    </a:lnTo>
                    <a:lnTo>
                      <a:pt x="18" y="84"/>
                    </a:lnTo>
                    <a:lnTo>
                      <a:pt x="12" y="9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52"/>
              <p:cNvSpPr>
                <a:spLocks noChangeAspect="1"/>
              </p:cNvSpPr>
              <p:nvPr/>
            </p:nvSpPr>
            <p:spPr bwMode="auto">
              <a:xfrm>
                <a:off x="8044729" y="5745234"/>
                <a:ext cx="691196" cy="644653"/>
              </a:xfrm>
              <a:custGeom>
                <a:avLst/>
                <a:gdLst>
                  <a:gd name="T0" fmla="*/ 97 w 263"/>
                  <a:gd name="T1" fmla="*/ 481 h 221"/>
                  <a:gd name="T2" fmla="*/ 79 w 263"/>
                  <a:gd name="T3" fmla="*/ 441 h 221"/>
                  <a:gd name="T4" fmla="*/ 61 w 263"/>
                  <a:gd name="T5" fmla="*/ 441 h 221"/>
                  <a:gd name="T6" fmla="*/ 55 w 263"/>
                  <a:gd name="T7" fmla="*/ 403 h 221"/>
                  <a:gd name="T8" fmla="*/ 42 w 263"/>
                  <a:gd name="T9" fmla="*/ 403 h 221"/>
                  <a:gd name="T10" fmla="*/ 30 w 263"/>
                  <a:gd name="T11" fmla="*/ 361 h 221"/>
                  <a:gd name="T12" fmla="*/ 24 w 263"/>
                  <a:gd name="T13" fmla="*/ 333 h 221"/>
                  <a:gd name="T14" fmla="*/ 6 w 263"/>
                  <a:gd name="T15" fmla="*/ 309 h 221"/>
                  <a:gd name="T16" fmla="*/ 0 w 263"/>
                  <a:gd name="T17" fmla="*/ 293 h 221"/>
                  <a:gd name="T18" fmla="*/ 6 w 263"/>
                  <a:gd name="T19" fmla="*/ 267 h 221"/>
                  <a:gd name="T20" fmla="*/ 18 w 263"/>
                  <a:gd name="T21" fmla="*/ 267 h 221"/>
                  <a:gd name="T22" fmla="*/ 24 w 263"/>
                  <a:gd name="T23" fmla="*/ 213 h 221"/>
                  <a:gd name="T24" fmla="*/ 24 w 263"/>
                  <a:gd name="T25" fmla="*/ 162 h 221"/>
                  <a:gd name="T26" fmla="*/ 36 w 263"/>
                  <a:gd name="T27" fmla="*/ 162 h 221"/>
                  <a:gd name="T28" fmla="*/ 42 w 263"/>
                  <a:gd name="T29" fmla="*/ 107 h 221"/>
                  <a:gd name="T30" fmla="*/ 61 w 263"/>
                  <a:gd name="T31" fmla="*/ 39 h 221"/>
                  <a:gd name="T32" fmla="*/ 73 w 263"/>
                  <a:gd name="T33" fmla="*/ 39 h 221"/>
                  <a:gd name="T34" fmla="*/ 79 w 263"/>
                  <a:gd name="T35" fmla="*/ 27 h 221"/>
                  <a:gd name="T36" fmla="*/ 91 w 263"/>
                  <a:gd name="T37" fmla="*/ 39 h 221"/>
                  <a:gd name="T38" fmla="*/ 91 w 263"/>
                  <a:gd name="T39" fmla="*/ 0 h 221"/>
                  <a:gd name="T40" fmla="*/ 103 w 263"/>
                  <a:gd name="T41" fmla="*/ 27 h 221"/>
                  <a:gd name="T42" fmla="*/ 109 w 263"/>
                  <a:gd name="T43" fmla="*/ 13 h 221"/>
                  <a:gd name="T44" fmla="*/ 121 w 263"/>
                  <a:gd name="T45" fmla="*/ 27 h 221"/>
                  <a:gd name="T46" fmla="*/ 134 w 263"/>
                  <a:gd name="T47" fmla="*/ 39 h 221"/>
                  <a:gd name="T48" fmla="*/ 146 w 263"/>
                  <a:gd name="T49" fmla="*/ 54 h 221"/>
                  <a:gd name="T50" fmla="*/ 152 w 263"/>
                  <a:gd name="T51" fmla="*/ 80 h 221"/>
                  <a:gd name="T52" fmla="*/ 170 w 263"/>
                  <a:gd name="T53" fmla="*/ 93 h 221"/>
                  <a:gd name="T54" fmla="*/ 170 w 263"/>
                  <a:gd name="T55" fmla="*/ 93 h 221"/>
                  <a:gd name="T56" fmla="*/ 182 w 263"/>
                  <a:gd name="T57" fmla="*/ 93 h 221"/>
                  <a:gd name="T58" fmla="*/ 170 w 263"/>
                  <a:gd name="T59" fmla="*/ 147 h 221"/>
                  <a:gd name="T60" fmla="*/ 187 w 263"/>
                  <a:gd name="T61" fmla="*/ 162 h 221"/>
                  <a:gd name="T62" fmla="*/ 187 w 263"/>
                  <a:gd name="T63" fmla="*/ 186 h 221"/>
                  <a:gd name="T64" fmla="*/ 199 w 263"/>
                  <a:gd name="T65" fmla="*/ 213 h 221"/>
                  <a:gd name="T66" fmla="*/ 211 w 263"/>
                  <a:gd name="T67" fmla="*/ 239 h 221"/>
                  <a:gd name="T68" fmla="*/ 224 w 263"/>
                  <a:gd name="T69" fmla="*/ 255 h 221"/>
                  <a:gd name="T70" fmla="*/ 242 w 263"/>
                  <a:gd name="T71" fmla="*/ 267 h 221"/>
                  <a:gd name="T72" fmla="*/ 266 w 263"/>
                  <a:gd name="T73" fmla="*/ 293 h 221"/>
                  <a:gd name="T74" fmla="*/ 284 w 263"/>
                  <a:gd name="T75" fmla="*/ 293 h 221"/>
                  <a:gd name="T76" fmla="*/ 272 w 263"/>
                  <a:gd name="T77" fmla="*/ 321 h 221"/>
                  <a:gd name="T78" fmla="*/ 260 w 263"/>
                  <a:gd name="T79" fmla="*/ 361 h 221"/>
                  <a:gd name="T80" fmla="*/ 248 w 263"/>
                  <a:gd name="T81" fmla="*/ 389 h 221"/>
                  <a:gd name="T82" fmla="*/ 233 w 263"/>
                  <a:gd name="T83" fmla="*/ 426 h 221"/>
                  <a:gd name="T84" fmla="*/ 199 w 263"/>
                  <a:gd name="T85" fmla="*/ 426 h 221"/>
                  <a:gd name="T86" fmla="*/ 182 w 263"/>
                  <a:gd name="T87" fmla="*/ 454 h 221"/>
                  <a:gd name="T88" fmla="*/ 176 w 263"/>
                  <a:gd name="T89" fmla="*/ 470 h 221"/>
                  <a:gd name="T90" fmla="*/ 158 w 263"/>
                  <a:gd name="T91" fmla="*/ 454 h 221"/>
                  <a:gd name="T92" fmla="*/ 134 w 263"/>
                  <a:gd name="T93" fmla="*/ 470 h 221"/>
                  <a:gd name="T94" fmla="*/ 121 w 263"/>
                  <a:gd name="T95" fmla="*/ 495 h 221"/>
                  <a:gd name="T96" fmla="*/ 97 w 263"/>
                  <a:gd name="T97" fmla="*/ 481 h 22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63" h="221">
                    <a:moveTo>
                      <a:pt x="90" y="215"/>
                    </a:moveTo>
                    <a:lnTo>
                      <a:pt x="72" y="197"/>
                    </a:lnTo>
                    <a:lnTo>
                      <a:pt x="54" y="197"/>
                    </a:lnTo>
                    <a:lnTo>
                      <a:pt x="48" y="179"/>
                    </a:lnTo>
                    <a:lnTo>
                      <a:pt x="42" y="179"/>
                    </a:lnTo>
                    <a:lnTo>
                      <a:pt x="30" y="161"/>
                    </a:lnTo>
                    <a:lnTo>
                      <a:pt x="24" y="149"/>
                    </a:lnTo>
                    <a:lnTo>
                      <a:pt x="6" y="137"/>
                    </a:lnTo>
                    <a:lnTo>
                      <a:pt x="0" y="131"/>
                    </a:lnTo>
                    <a:lnTo>
                      <a:pt x="6" y="119"/>
                    </a:lnTo>
                    <a:lnTo>
                      <a:pt x="18" y="119"/>
                    </a:lnTo>
                    <a:lnTo>
                      <a:pt x="24" y="95"/>
                    </a:lnTo>
                    <a:lnTo>
                      <a:pt x="24" y="72"/>
                    </a:lnTo>
                    <a:lnTo>
                      <a:pt x="36" y="72"/>
                    </a:lnTo>
                    <a:lnTo>
                      <a:pt x="42" y="48"/>
                    </a:lnTo>
                    <a:lnTo>
                      <a:pt x="54" y="18"/>
                    </a:lnTo>
                    <a:lnTo>
                      <a:pt x="66" y="18"/>
                    </a:lnTo>
                    <a:lnTo>
                      <a:pt x="72" y="12"/>
                    </a:lnTo>
                    <a:lnTo>
                      <a:pt x="84" y="18"/>
                    </a:lnTo>
                    <a:lnTo>
                      <a:pt x="84" y="0"/>
                    </a:lnTo>
                    <a:lnTo>
                      <a:pt x="96" y="12"/>
                    </a:lnTo>
                    <a:lnTo>
                      <a:pt x="102" y="6"/>
                    </a:lnTo>
                    <a:lnTo>
                      <a:pt x="114" y="12"/>
                    </a:lnTo>
                    <a:lnTo>
                      <a:pt x="126" y="18"/>
                    </a:lnTo>
                    <a:lnTo>
                      <a:pt x="132" y="24"/>
                    </a:lnTo>
                    <a:lnTo>
                      <a:pt x="138" y="36"/>
                    </a:lnTo>
                    <a:lnTo>
                      <a:pt x="156" y="42"/>
                    </a:lnTo>
                    <a:lnTo>
                      <a:pt x="168" y="42"/>
                    </a:lnTo>
                    <a:lnTo>
                      <a:pt x="156" y="66"/>
                    </a:lnTo>
                    <a:lnTo>
                      <a:pt x="173" y="72"/>
                    </a:lnTo>
                    <a:lnTo>
                      <a:pt x="173" y="84"/>
                    </a:lnTo>
                    <a:lnTo>
                      <a:pt x="185" y="95"/>
                    </a:lnTo>
                    <a:lnTo>
                      <a:pt x="197" y="107"/>
                    </a:lnTo>
                    <a:lnTo>
                      <a:pt x="209" y="113"/>
                    </a:lnTo>
                    <a:lnTo>
                      <a:pt x="221" y="119"/>
                    </a:lnTo>
                    <a:lnTo>
                      <a:pt x="245" y="131"/>
                    </a:lnTo>
                    <a:lnTo>
                      <a:pt x="263" y="131"/>
                    </a:lnTo>
                    <a:lnTo>
                      <a:pt x="251" y="143"/>
                    </a:lnTo>
                    <a:lnTo>
                      <a:pt x="239" y="161"/>
                    </a:lnTo>
                    <a:lnTo>
                      <a:pt x="227" y="173"/>
                    </a:lnTo>
                    <a:lnTo>
                      <a:pt x="215" y="191"/>
                    </a:lnTo>
                    <a:lnTo>
                      <a:pt x="185" y="191"/>
                    </a:lnTo>
                    <a:lnTo>
                      <a:pt x="168" y="203"/>
                    </a:lnTo>
                    <a:lnTo>
                      <a:pt x="162" y="209"/>
                    </a:lnTo>
                    <a:lnTo>
                      <a:pt x="144" y="203"/>
                    </a:lnTo>
                    <a:lnTo>
                      <a:pt x="126" y="209"/>
                    </a:lnTo>
                    <a:lnTo>
                      <a:pt x="114" y="221"/>
                    </a:lnTo>
                    <a:lnTo>
                      <a:pt x="90" y="215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53"/>
              <p:cNvSpPr>
                <a:spLocks noChangeAspect="1"/>
              </p:cNvSpPr>
              <p:nvPr/>
            </p:nvSpPr>
            <p:spPr bwMode="auto">
              <a:xfrm>
                <a:off x="8421508" y="5901201"/>
                <a:ext cx="475524" cy="787619"/>
              </a:xfrm>
              <a:custGeom>
                <a:avLst/>
                <a:gdLst>
                  <a:gd name="T0" fmla="*/ 201 w 179"/>
                  <a:gd name="T1" fmla="*/ 80 h 269"/>
                  <a:gd name="T2" fmla="*/ 195 w 179"/>
                  <a:gd name="T3" fmla="*/ 124 h 269"/>
                  <a:gd name="T4" fmla="*/ 182 w 179"/>
                  <a:gd name="T5" fmla="*/ 178 h 269"/>
                  <a:gd name="T6" fmla="*/ 166 w 179"/>
                  <a:gd name="T7" fmla="*/ 231 h 269"/>
                  <a:gd name="T8" fmla="*/ 152 w 179"/>
                  <a:gd name="T9" fmla="*/ 289 h 269"/>
                  <a:gd name="T10" fmla="*/ 140 w 179"/>
                  <a:gd name="T11" fmla="*/ 342 h 269"/>
                  <a:gd name="T12" fmla="*/ 125 w 179"/>
                  <a:gd name="T13" fmla="*/ 371 h 269"/>
                  <a:gd name="T14" fmla="*/ 109 w 179"/>
                  <a:gd name="T15" fmla="*/ 399 h 269"/>
                  <a:gd name="T16" fmla="*/ 97 w 179"/>
                  <a:gd name="T17" fmla="*/ 425 h 269"/>
                  <a:gd name="T18" fmla="*/ 91 w 179"/>
                  <a:gd name="T19" fmla="*/ 454 h 269"/>
                  <a:gd name="T20" fmla="*/ 76 w 179"/>
                  <a:gd name="T21" fmla="*/ 480 h 269"/>
                  <a:gd name="T22" fmla="*/ 60 w 179"/>
                  <a:gd name="T23" fmla="*/ 508 h 269"/>
                  <a:gd name="T24" fmla="*/ 42 w 179"/>
                  <a:gd name="T25" fmla="*/ 534 h 269"/>
                  <a:gd name="T26" fmla="*/ 31 w 179"/>
                  <a:gd name="T27" fmla="*/ 563 h 269"/>
                  <a:gd name="T28" fmla="*/ 18 w 179"/>
                  <a:gd name="T29" fmla="*/ 590 h 269"/>
                  <a:gd name="T30" fmla="*/ 12 w 179"/>
                  <a:gd name="T31" fmla="*/ 620 h 269"/>
                  <a:gd name="T32" fmla="*/ 0 w 179"/>
                  <a:gd name="T33" fmla="*/ 578 h 269"/>
                  <a:gd name="T34" fmla="*/ 0 w 179"/>
                  <a:gd name="T35" fmla="*/ 496 h 269"/>
                  <a:gd name="T36" fmla="*/ 0 w 179"/>
                  <a:gd name="T37" fmla="*/ 454 h 269"/>
                  <a:gd name="T38" fmla="*/ 0 w 179"/>
                  <a:gd name="T39" fmla="*/ 413 h 269"/>
                  <a:gd name="T40" fmla="*/ 6 w 179"/>
                  <a:gd name="T41" fmla="*/ 384 h 269"/>
                  <a:gd name="T42" fmla="*/ 18 w 179"/>
                  <a:gd name="T43" fmla="*/ 358 h 269"/>
                  <a:gd name="T44" fmla="*/ 31 w 179"/>
                  <a:gd name="T45" fmla="*/ 342 h 269"/>
                  <a:gd name="T46" fmla="*/ 48 w 179"/>
                  <a:gd name="T47" fmla="*/ 314 h 269"/>
                  <a:gd name="T48" fmla="*/ 85 w 179"/>
                  <a:gd name="T49" fmla="*/ 314 h 269"/>
                  <a:gd name="T50" fmla="*/ 97 w 179"/>
                  <a:gd name="T51" fmla="*/ 273 h 269"/>
                  <a:gd name="T52" fmla="*/ 109 w 179"/>
                  <a:gd name="T53" fmla="*/ 247 h 269"/>
                  <a:gd name="T54" fmla="*/ 125 w 179"/>
                  <a:gd name="T55" fmla="*/ 204 h 269"/>
                  <a:gd name="T56" fmla="*/ 140 w 179"/>
                  <a:gd name="T57" fmla="*/ 178 h 269"/>
                  <a:gd name="T58" fmla="*/ 116 w 179"/>
                  <a:gd name="T59" fmla="*/ 178 h 269"/>
                  <a:gd name="T60" fmla="*/ 91 w 179"/>
                  <a:gd name="T61" fmla="*/ 149 h 269"/>
                  <a:gd name="T62" fmla="*/ 76 w 179"/>
                  <a:gd name="T63" fmla="*/ 133 h 269"/>
                  <a:gd name="T64" fmla="*/ 60 w 179"/>
                  <a:gd name="T65" fmla="*/ 124 h 269"/>
                  <a:gd name="T66" fmla="*/ 48 w 179"/>
                  <a:gd name="T67" fmla="*/ 93 h 269"/>
                  <a:gd name="T68" fmla="*/ 36 w 179"/>
                  <a:gd name="T69" fmla="*/ 69 h 269"/>
                  <a:gd name="T70" fmla="*/ 36 w 179"/>
                  <a:gd name="T71" fmla="*/ 42 h 269"/>
                  <a:gd name="T72" fmla="*/ 42 w 179"/>
                  <a:gd name="T73" fmla="*/ 14 h 269"/>
                  <a:gd name="T74" fmla="*/ 54 w 179"/>
                  <a:gd name="T75" fmla="*/ 42 h 269"/>
                  <a:gd name="T76" fmla="*/ 66 w 179"/>
                  <a:gd name="T77" fmla="*/ 69 h 269"/>
                  <a:gd name="T78" fmla="*/ 91 w 179"/>
                  <a:gd name="T79" fmla="*/ 42 h 269"/>
                  <a:gd name="T80" fmla="*/ 109 w 179"/>
                  <a:gd name="T81" fmla="*/ 42 h 269"/>
                  <a:gd name="T82" fmla="*/ 134 w 179"/>
                  <a:gd name="T83" fmla="*/ 29 h 269"/>
                  <a:gd name="T84" fmla="*/ 158 w 179"/>
                  <a:gd name="T85" fmla="*/ 14 h 269"/>
                  <a:gd name="T86" fmla="*/ 189 w 179"/>
                  <a:gd name="T87" fmla="*/ 0 h 269"/>
                  <a:gd name="T88" fmla="*/ 195 w 179"/>
                  <a:gd name="T89" fmla="*/ 0 h 269"/>
                  <a:gd name="T90" fmla="*/ 201 w 179"/>
                  <a:gd name="T91" fmla="*/ 0 h 269"/>
                  <a:gd name="T92" fmla="*/ 201 w 179"/>
                  <a:gd name="T93" fmla="*/ 69 h 269"/>
                  <a:gd name="T94" fmla="*/ 208 w 179"/>
                  <a:gd name="T95" fmla="*/ 69 h 269"/>
                  <a:gd name="T96" fmla="*/ 201 w 179"/>
                  <a:gd name="T97" fmla="*/ 80 h 26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79" h="269">
                    <a:moveTo>
                      <a:pt x="173" y="35"/>
                    </a:moveTo>
                    <a:lnTo>
                      <a:pt x="167" y="53"/>
                    </a:lnTo>
                    <a:lnTo>
                      <a:pt x="155" y="77"/>
                    </a:lnTo>
                    <a:lnTo>
                      <a:pt x="143" y="101"/>
                    </a:lnTo>
                    <a:lnTo>
                      <a:pt x="131" y="125"/>
                    </a:lnTo>
                    <a:lnTo>
                      <a:pt x="119" y="149"/>
                    </a:lnTo>
                    <a:lnTo>
                      <a:pt x="107" y="161"/>
                    </a:lnTo>
                    <a:lnTo>
                      <a:pt x="95" y="173"/>
                    </a:lnTo>
                    <a:lnTo>
                      <a:pt x="83" y="185"/>
                    </a:lnTo>
                    <a:lnTo>
                      <a:pt x="77" y="197"/>
                    </a:lnTo>
                    <a:lnTo>
                      <a:pt x="65" y="209"/>
                    </a:lnTo>
                    <a:lnTo>
                      <a:pt x="53" y="221"/>
                    </a:lnTo>
                    <a:lnTo>
                      <a:pt x="35" y="233"/>
                    </a:lnTo>
                    <a:lnTo>
                      <a:pt x="24" y="245"/>
                    </a:lnTo>
                    <a:lnTo>
                      <a:pt x="18" y="257"/>
                    </a:lnTo>
                    <a:lnTo>
                      <a:pt x="12" y="269"/>
                    </a:lnTo>
                    <a:lnTo>
                      <a:pt x="0" y="251"/>
                    </a:lnTo>
                    <a:lnTo>
                      <a:pt x="0" y="215"/>
                    </a:lnTo>
                    <a:lnTo>
                      <a:pt x="0" y="197"/>
                    </a:lnTo>
                    <a:lnTo>
                      <a:pt x="0" y="179"/>
                    </a:lnTo>
                    <a:lnTo>
                      <a:pt x="6" y="167"/>
                    </a:lnTo>
                    <a:lnTo>
                      <a:pt x="18" y="155"/>
                    </a:lnTo>
                    <a:lnTo>
                      <a:pt x="24" y="149"/>
                    </a:lnTo>
                    <a:lnTo>
                      <a:pt x="41" y="137"/>
                    </a:lnTo>
                    <a:lnTo>
                      <a:pt x="71" y="137"/>
                    </a:lnTo>
                    <a:lnTo>
                      <a:pt x="83" y="119"/>
                    </a:lnTo>
                    <a:lnTo>
                      <a:pt x="95" y="107"/>
                    </a:lnTo>
                    <a:lnTo>
                      <a:pt x="107" y="89"/>
                    </a:lnTo>
                    <a:lnTo>
                      <a:pt x="119" y="77"/>
                    </a:lnTo>
                    <a:lnTo>
                      <a:pt x="101" y="77"/>
                    </a:lnTo>
                    <a:lnTo>
                      <a:pt x="77" y="65"/>
                    </a:lnTo>
                    <a:lnTo>
                      <a:pt x="65" y="59"/>
                    </a:lnTo>
                    <a:lnTo>
                      <a:pt x="53" y="53"/>
                    </a:lnTo>
                    <a:lnTo>
                      <a:pt x="41" y="41"/>
                    </a:lnTo>
                    <a:lnTo>
                      <a:pt x="29" y="30"/>
                    </a:lnTo>
                    <a:lnTo>
                      <a:pt x="29" y="18"/>
                    </a:lnTo>
                    <a:lnTo>
                      <a:pt x="35" y="6"/>
                    </a:lnTo>
                    <a:lnTo>
                      <a:pt x="47" y="18"/>
                    </a:lnTo>
                    <a:lnTo>
                      <a:pt x="59" y="30"/>
                    </a:lnTo>
                    <a:lnTo>
                      <a:pt x="77" y="18"/>
                    </a:lnTo>
                    <a:lnTo>
                      <a:pt x="95" y="18"/>
                    </a:lnTo>
                    <a:lnTo>
                      <a:pt x="113" y="12"/>
                    </a:lnTo>
                    <a:lnTo>
                      <a:pt x="137" y="6"/>
                    </a:lnTo>
                    <a:lnTo>
                      <a:pt x="161" y="0"/>
                    </a:lnTo>
                    <a:lnTo>
                      <a:pt x="167" y="0"/>
                    </a:lnTo>
                    <a:lnTo>
                      <a:pt x="173" y="0"/>
                    </a:lnTo>
                    <a:lnTo>
                      <a:pt x="173" y="30"/>
                    </a:lnTo>
                    <a:lnTo>
                      <a:pt x="179" y="30"/>
                    </a:lnTo>
                    <a:lnTo>
                      <a:pt x="173" y="35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54"/>
              <p:cNvSpPr>
                <a:spLocks noChangeAspect="1"/>
              </p:cNvSpPr>
              <p:nvPr/>
            </p:nvSpPr>
            <p:spPr bwMode="auto">
              <a:xfrm>
                <a:off x="7868030" y="6725211"/>
                <a:ext cx="80552" cy="122173"/>
              </a:xfrm>
              <a:custGeom>
                <a:avLst/>
                <a:gdLst>
                  <a:gd name="T0" fmla="*/ 31 w 30"/>
                  <a:gd name="T1" fmla="*/ 27 h 42"/>
                  <a:gd name="T2" fmla="*/ 31 w 30"/>
                  <a:gd name="T3" fmla="*/ 0 h 42"/>
                  <a:gd name="T4" fmla="*/ 25 w 30"/>
                  <a:gd name="T5" fmla="*/ 0 h 42"/>
                  <a:gd name="T6" fmla="*/ 12 w 30"/>
                  <a:gd name="T7" fmla="*/ 13 h 42"/>
                  <a:gd name="T8" fmla="*/ 0 w 30"/>
                  <a:gd name="T9" fmla="*/ 13 h 42"/>
                  <a:gd name="T10" fmla="*/ 0 w 30"/>
                  <a:gd name="T11" fmla="*/ 13 h 42"/>
                  <a:gd name="T12" fmla="*/ 0 w 30"/>
                  <a:gd name="T13" fmla="*/ 27 h 42"/>
                  <a:gd name="T14" fmla="*/ 0 w 30"/>
                  <a:gd name="T15" fmla="*/ 54 h 42"/>
                  <a:gd name="T16" fmla="*/ 6 w 30"/>
                  <a:gd name="T17" fmla="*/ 93 h 42"/>
                  <a:gd name="T18" fmla="*/ 12 w 30"/>
                  <a:gd name="T19" fmla="*/ 93 h 42"/>
                  <a:gd name="T20" fmla="*/ 25 w 30"/>
                  <a:gd name="T21" fmla="*/ 67 h 42"/>
                  <a:gd name="T22" fmla="*/ 37 w 30"/>
                  <a:gd name="T23" fmla="*/ 39 h 42"/>
                  <a:gd name="T24" fmla="*/ 31 w 30"/>
                  <a:gd name="T25" fmla="*/ 27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42">
                    <a:moveTo>
                      <a:pt x="24" y="12"/>
                    </a:moveTo>
                    <a:lnTo>
                      <a:pt x="24" y="0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6" y="42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30" y="18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155"/>
              <p:cNvSpPr>
                <a:spLocks noChangeAspect="1"/>
              </p:cNvSpPr>
              <p:nvPr/>
            </p:nvSpPr>
            <p:spPr bwMode="auto">
              <a:xfrm>
                <a:off x="7036515" y="6374292"/>
                <a:ext cx="348198" cy="509483"/>
              </a:xfrm>
              <a:custGeom>
                <a:avLst/>
                <a:gdLst>
                  <a:gd name="T0" fmla="*/ 24 w 132"/>
                  <a:gd name="T1" fmla="*/ 275 h 174"/>
                  <a:gd name="T2" fmla="*/ 12 w 132"/>
                  <a:gd name="T3" fmla="*/ 291 h 174"/>
                  <a:gd name="T4" fmla="*/ 12 w 132"/>
                  <a:gd name="T5" fmla="*/ 304 h 174"/>
                  <a:gd name="T6" fmla="*/ 12 w 132"/>
                  <a:gd name="T7" fmla="*/ 304 h 174"/>
                  <a:gd name="T8" fmla="*/ 18 w 132"/>
                  <a:gd name="T9" fmla="*/ 330 h 174"/>
                  <a:gd name="T10" fmla="*/ 12 w 132"/>
                  <a:gd name="T11" fmla="*/ 330 h 174"/>
                  <a:gd name="T12" fmla="*/ 6 w 132"/>
                  <a:gd name="T13" fmla="*/ 330 h 174"/>
                  <a:gd name="T14" fmla="*/ 0 w 132"/>
                  <a:gd name="T15" fmla="*/ 344 h 174"/>
                  <a:gd name="T16" fmla="*/ 18 w 132"/>
                  <a:gd name="T17" fmla="*/ 400 h 174"/>
                  <a:gd name="T18" fmla="*/ 30 w 132"/>
                  <a:gd name="T19" fmla="*/ 372 h 174"/>
                  <a:gd name="T20" fmla="*/ 43 w 132"/>
                  <a:gd name="T21" fmla="*/ 385 h 174"/>
                  <a:gd name="T22" fmla="*/ 49 w 132"/>
                  <a:gd name="T23" fmla="*/ 385 h 174"/>
                  <a:gd name="T24" fmla="*/ 55 w 132"/>
                  <a:gd name="T25" fmla="*/ 372 h 174"/>
                  <a:gd name="T26" fmla="*/ 67 w 132"/>
                  <a:gd name="T27" fmla="*/ 372 h 174"/>
                  <a:gd name="T28" fmla="*/ 67 w 132"/>
                  <a:gd name="T29" fmla="*/ 385 h 174"/>
                  <a:gd name="T30" fmla="*/ 85 w 132"/>
                  <a:gd name="T31" fmla="*/ 359 h 174"/>
                  <a:gd name="T32" fmla="*/ 97 w 132"/>
                  <a:gd name="T33" fmla="*/ 330 h 174"/>
                  <a:gd name="T34" fmla="*/ 107 w 132"/>
                  <a:gd name="T35" fmla="*/ 260 h 174"/>
                  <a:gd name="T36" fmla="*/ 134 w 132"/>
                  <a:gd name="T37" fmla="*/ 194 h 174"/>
                  <a:gd name="T38" fmla="*/ 134 w 132"/>
                  <a:gd name="T39" fmla="*/ 150 h 174"/>
                  <a:gd name="T40" fmla="*/ 140 w 132"/>
                  <a:gd name="T41" fmla="*/ 126 h 174"/>
                  <a:gd name="T42" fmla="*/ 140 w 132"/>
                  <a:gd name="T43" fmla="*/ 83 h 174"/>
                  <a:gd name="T44" fmla="*/ 140 w 132"/>
                  <a:gd name="T45" fmla="*/ 54 h 174"/>
                  <a:gd name="T46" fmla="*/ 146 w 132"/>
                  <a:gd name="T47" fmla="*/ 14 h 174"/>
                  <a:gd name="T48" fmla="*/ 122 w 132"/>
                  <a:gd name="T49" fmla="*/ 0 h 174"/>
                  <a:gd name="T50" fmla="*/ 107 w 132"/>
                  <a:gd name="T51" fmla="*/ 14 h 174"/>
                  <a:gd name="T52" fmla="*/ 97 w 132"/>
                  <a:gd name="T53" fmla="*/ 69 h 174"/>
                  <a:gd name="T54" fmla="*/ 97 w 132"/>
                  <a:gd name="T55" fmla="*/ 83 h 174"/>
                  <a:gd name="T56" fmla="*/ 79 w 132"/>
                  <a:gd name="T57" fmla="*/ 83 h 174"/>
                  <a:gd name="T58" fmla="*/ 61 w 132"/>
                  <a:gd name="T59" fmla="*/ 69 h 174"/>
                  <a:gd name="T60" fmla="*/ 49 w 132"/>
                  <a:gd name="T61" fmla="*/ 69 h 174"/>
                  <a:gd name="T62" fmla="*/ 43 w 132"/>
                  <a:gd name="T63" fmla="*/ 112 h 174"/>
                  <a:gd name="T64" fmla="*/ 67 w 132"/>
                  <a:gd name="T65" fmla="*/ 112 h 174"/>
                  <a:gd name="T66" fmla="*/ 67 w 132"/>
                  <a:gd name="T67" fmla="*/ 140 h 174"/>
                  <a:gd name="T68" fmla="*/ 55 w 132"/>
                  <a:gd name="T69" fmla="*/ 167 h 174"/>
                  <a:gd name="T70" fmla="*/ 67 w 132"/>
                  <a:gd name="T71" fmla="*/ 205 h 174"/>
                  <a:gd name="T72" fmla="*/ 61 w 132"/>
                  <a:gd name="T73" fmla="*/ 275 h 174"/>
                  <a:gd name="T74" fmla="*/ 55 w 132"/>
                  <a:gd name="T75" fmla="*/ 275 h 174"/>
                  <a:gd name="T76" fmla="*/ 55 w 132"/>
                  <a:gd name="T77" fmla="*/ 275 h 174"/>
                  <a:gd name="T78" fmla="*/ 43 w 132"/>
                  <a:gd name="T79" fmla="*/ 275 h 174"/>
                  <a:gd name="T80" fmla="*/ 24 w 132"/>
                  <a:gd name="T81" fmla="*/ 248 h 174"/>
                  <a:gd name="T82" fmla="*/ 24 w 132"/>
                  <a:gd name="T83" fmla="*/ 275 h 17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2" h="174">
                    <a:moveTo>
                      <a:pt x="24" y="120"/>
                    </a:moveTo>
                    <a:lnTo>
                      <a:pt x="12" y="126"/>
                    </a:lnTo>
                    <a:lnTo>
                      <a:pt x="12" y="132"/>
                    </a:lnTo>
                    <a:lnTo>
                      <a:pt x="18" y="144"/>
                    </a:lnTo>
                    <a:lnTo>
                      <a:pt x="12" y="144"/>
                    </a:lnTo>
                    <a:lnTo>
                      <a:pt x="6" y="144"/>
                    </a:lnTo>
                    <a:lnTo>
                      <a:pt x="0" y="150"/>
                    </a:lnTo>
                    <a:lnTo>
                      <a:pt x="18" y="174"/>
                    </a:lnTo>
                    <a:lnTo>
                      <a:pt x="30" y="162"/>
                    </a:lnTo>
                    <a:lnTo>
                      <a:pt x="36" y="168"/>
                    </a:lnTo>
                    <a:lnTo>
                      <a:pt x="42" y="168"/>
                    </a:lnTo>
                    <a:lnTo>
                      <a:pt x="48" y="162"/>
                    </a:lnTo>
                    <a:lnTo>
                      <a:pt x="60" y="162"/>
                    </a:lnTo>
                    <a:lnTo>
                      <a:pt x="60" y="168"/>
                    </a:lnTo>
                    <a:lnTo>
                      <a:pt x="78" y="156"/>
                    </a:lnTo>
                    <a:lnTo>
                      <a:pt x="90" y="144"/>
                    </a:lnTo>
                    <a:lnTo>
                      <a:pt x="96" y="114"/>
                    </a:lnTo>
                    <a:lnTo>
                      <a:pt x="120" y="84"/>
                    </a:lnTo>
                    <a:lnTo>
                      <a:pt x="120" y="66"/>
                    </a:lnTo>
                    <a:lnTo>
                      <a:pt x="126" y="54"/>
                    </a:lnTo>
                    <a:lnTo>
                      <a:pt x="126" y="36"/>
                    </a:lnTo>
                    <a:lnTo>
                      <a:pt x="126" y="24"/>
                    </a:lnTo>
                    <a:lnTo>
                      <a:pt x="132" y="6"/>
                    </a:lnTo>
                    <a:lnTo>
                      <a:pt x="108" y="0"/>
                    </a:lnTo>
                    <a:lnTo>
                      <a:pt x="96" y="6"/>
                    </a:lnTo>
                    <a:lnTo>
                      <a:pt x="90" y="30"/>
                    </a:lnTo>
                    <a:lnTo>
                      <a:pt x="90" y="36"/>
                    </a:lnTo>
                    <a:lnTo>
                      <a:pt x="72" y="36"/>
                    </a:lnTo>
                    <a:lnTo>
                      <a:pt x="54" y="30"/>
                    </a:lnTo>
                    <a:lnTo>
                      <a:pt x="42" y="30"/>
                    </a:lnTo>
                    <a:lnTo>
                      <a:pt x="36" y="48"/>
                    </a:lnTo>
                    <a:lnTo>
                      <a:pt x="60" y="48"/>
                    </a:lnTo>
                    <a:lnTo>
                      <a:pt x="60" y="60"/>
                    </a:lnTo>
                    <a:lnTo>
                      <a:pt x="48" y="72"/>
                    </a:lnTo>
                    <a:lnTo>
                      <a:pt x="60" y="90"/>
                    </a:lnTo>
                    <a:lnTo>
                      <a:pt x="54" y="120"/>
                    </a:lnTo>
                    <a:lnTo>
                      <a:pt x="48" y="120"/>
                    </a:lnTo>
                    <a:lnTo>
                      <a:pt x="36" y="120"/>
                    </a:lnTo>
                    <a:lnTo>
                      <a:pt x="24" y="108"/>
                    </a:lnTo>
                    <a:lnTo>
                      <a:pt x="24" y="120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156"/>
              <p:cNvSpPr>
                <a:spLocks noChangeAspect="1"/>
              </p:cNvSpPr>
              <p:nvPr/>
            </p:nvSpPr>
            <p:spPr bwMode="auto">
              <a:xfrm>
                <a:off x="8091501" y="6319704"/>
                <a:ext cx="379380" cy="545877"/>
              </a:xfrm>
              <a:custGeom>
                <a:avLst/>
                <a:gdLst>
                  <a:gd name="T0" fmla="*/ 73 w 144"/>
                  <a:gd name="T1" fmla="*/ 350 h 186"/>
                  <a:gd name="T2" fmla="*/ 55 w 144"/>
                  <a:gd name="T3" fmla="*/ 338 h 186"/>
                  <a:gd name="T4" fmla="*/ 43 w 144"/>
                  <a:gd name="T5" fmla="*/ 309 h 186"/>
                  <a:gd name="T6" fmla="*/ 0 w 144"/>
                  <a:gd name="T7" fmla="*/ 268 h 186"/>
                  <a:gd name="T8" fmla="*/ 0 w 144"/>
                  <a:gd name="T9" fmla="*/ 211 h 186"/>
                  <a:gd name="T10" fmla="*/ 12 w 144"/>
                  <a:gd name="T11" fmla="*/ 167 h 186"/>
                  <a:gd name="T12" fmla="*/ 18 w 144"/>
                  <a:gd name="T13" fmla="*/ 126 h 186"/>
                  <a:gd name="T14" fmla="*/ 18 w 144"/>
                  <a:gd name="T15" fmla="*/ 86 h 186"/>
                  <a:gd name="T16" fmla="*/ 12 w 144"/>
                  <a:gd name="T17" fmla="*/ 55 h 186"/>
                  <a:gd name="T18" fmla="*/ 0 w 144"/>
                  <a:gd name="T19" fmla="*/ 14 h 186"/>
                  <a:gd name="T20" fmla="*/ 6 w 144"/>
                  <a:gd name="T21" fmla="*/ 0 h 186"/>
                  <a:gd name="T22" fmla="*/ 43 w 144"/>
                  <a:gd name="T23" fmla="*/ 0 h 186"/>
                  <a:gd name="T24" fmla="*/ 61 w 144"/>
                  <a:gd name="T25" fmla="*/ 0 h 186"/>
                  <a:gd name="T26" fmla="*/ 79 w 144"/>
                  <a:gd name="T27" fmla="*/ 42 h 186"/>
                  <a:gd name="T28" fmla="*/ 103 w 144"/>
                  <a:gd name="T29" fmla="*/ 55 h 186"/>
                  <a:gd name="T30" fmla="*/ 122 w 144"/>
                  <a:gd name="T31" fmla="*/ 29 h 186"/>
                  <a:gd name="T32" fmla="*/ 140 w 144"/>
                  <a:gd name="T33" fmla="*/ 14 h 186"/>
                  <a:gd name="T34" fmla="*/ 158 w 144"/>
                  <a:gd name="T35" fmla="*/ 29 h 186"/>
                  <a:gd name="T36" fmla="*/ 146 w 144"/>
                  <a:gd name="T37" fmla="*/ 55 h 186"/>
                  <a:gd name="T38" fmla="*/ 140 w 144"/>
                  <a:gd name="T39" fmla="*/ 86 h 186"/>
                  <a:gd name="T40" fmla="*/ 140 w 144"/>
                  <a:gd name="T41" fmla="*/ 126 h 186"/>
                  <a:gd name="T42" fmla="*/ 140 w 144"/>
                  <a:gd name="T43" fmla="*/ 167 h 186"/>
                  <a:gd name="T44" fmla="*/ 140 w 144"/>
                  <a:gd name="T45" fmla="*/ 254 h 186"/>
                  <a:gd name="T46" fmla="*/ 152 w 144"/>
                  <a:gd name="T47" fmla="*/ 294 h 186"/>
                  <a:gd name="T48" fmla="*/ 140 w 144"/>
                  <a:gd name="T49" fmla="*/ 309 h 186"/>
                  <a:gd name="T50" fmla="*/ 134 w 144"/>
                  <a:gd name="T51" fmla="*/ 338 h 186"/>
                  <a:gd name="T52" fmla="*/ 128 w 144"/>
                  <a:gd name="T53" fmla="*/ 350 h 186"/>
                  <a:gd name="T54" fmla="*/ 110 w 144"/>
                  <a:gd name="T55" fmla="*/ 394 h 186"/>
                  <a:gd name="T56" fmla="*/ 103 w 144"/>
                  <a:gd name="T57" fmla="*/ 436 h 186"/>
                  <a:gd name="T58" fmla="*/ 103 w 144"/>
                  <a:gd name="T59" fmla="*/ 436 h 186"/>
                  <a:gd name="T60" fmla="*/ 73 w 144"/>
                  <a:gd name="T61" fmla="*/ 366 h 186"/>
                  <a:gd name="T62" fmla="*/ 73 w 144"/>
                  <a:gd name="T63" fmla="*/ 350 h 18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4" h="186">
                    <a:moveTo>
                      <a:pt x="66" y="150"/>
                    </a:moveTo>
                    <a:lnTo>
                      <a:pt x="48" y="144"/>
                    </a:lnTo>
                    <a:lnTo>
                      <a:pt x="36" y="132"/>
                    </a:lnTo>
                    <a:lnTo>
                      <a:pt x="0" y="114"/>
                    </a:lnTo>
                    <a:lnTo>
                      <a:pt x="0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18" y="36"/>
                    </a:lnTo>
                    <a:lnTo>
                      <a:pt x="12" y="24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36" y="0"/>
                    </a:lnTo>
                    <a:lnTo>
                      <a:pt x="54" y="0"/>
                    </a:lnTo>
                    <a:lnTo>
                      <a:pt x="72" y="18"/>
                    </a:lnTo>
                    <a:lnTo>
                      <a:pt x="96" y="24"/>
                    </a:lnTo>
                    <a:lnTo>
                      <a:pt x="108" y="12"/>
                    </a:lnTo>
                    <a:lnTo>
                      <a:pt x="126" y="6"/>
                    </a:lnTo>
                    <a:lnTo>
                      <a:pt x="144" y="12"/>
                    </a:lnTo>
                    <a:lnTo>
                      <a:pt x="132" y="24"/>
                    </a:lnTo>
                    <a:lnTo>
                      <a:pt x="126" y="36"/>
                    </a:lnTo>
                    <a:lnTo>
                      <a:pt x="126" y="54"/>
                    </a:lnTo>
                    <a:lnTo>
                      <a:pt x="126" y="72"/>
                    </a:lnTo>
                    <a:lnTo>
                      <a:pt x="126" y="108"/>
                    </a:lnTo>
                    <a:lnTo>
                      <a:pt x="138" y="126"/>
                    </a:lnTo>
                    <a:lnTo>
                      <a:pt x="126" y="132"/>
                    </a:lnTo>
                    <a:lnTo>
                      <a:pt x="120" y="144"/>
                    </a:lnTo>
                    <a:lnTo>
                      <a:pt x="114" y="150"/>
                    </a:lnTo>
                    <a:lnTo>
                      <a:pt x="102" y="168"/>
                    </a:lnTo>
                    <a:lnTo>
                      <a:pt x="96" y="186"/>
                    </a:lnTo>
                    <a:lnTo>
                      <a:pt x="66" y="156"/>
                    </a:lnTo>
                    <a:lnTo>
                      <a:pt x="66" y="15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Rectangle 157"/>
              <p:cNvSpPr>
                <a:spLocks noChangeAspect="1" noChangeArrowheads="1"/>
              </p:cNvSpPr>
              <p:nvPr/>
            </p:nvSpPr>
            <p:spPr bwMode="auto">
              <a:xfrm>
                <a:off x="14517562" y="6408084"/>
                <a:ext cx="12993" cy="0"/>
              </a:xfrm>
              <a:prstGeom prst="rect">
                <a:avLst/>
              </a:prstGeom>
              <a:solidFill>
                <a:srgbClr val="E1E1E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en-US" sz="1800"/>
              </a:p>
            </p:txBody>
          </p:sp>
          <p:sp>
            <p:nvSpPr>
              <p:cNvPr id="139" name="Freeform 158"/>
              <p:cNvSpPr>
                <a:spLocks noChangeAspect="1"/>
              </p:cNvSpPr>
              <p:nvPr/>
            </p:nvSpPr>
            <p:spPr bwMode="auto">
              <a:xfrm>
                <a:off x="14530554" y="6478270"/>
                <a:ext cx="5197" cy="18195"/>
              </a:xfrm>
              <a:custGeom>
                <a:avLst/>
                <a:gdLst>
                  <a:gd name="T0" fmla="*/ 0 w 2"/>
                  <a:gd name="T1" fmla="*/ 18 h 6"/>
                  <a:gd name="T2" fmla="*/ 0 w 2"/>
                  <a:gd name="T3" fmla="*/ 18 h 6"/>
                  <a:gd name="T4" fmla="*/ 0 w 2"/>
                  <a:gd name="T5" fmla="*/ 18 h 6"/>
                  <a:gd name="T6" fmla="*/ 0 w 2"/>
                  <a:gd name="T7" fmla="*/ 0 h 6"/>
                  <a:gd name="T8" fmla="*/ 0 w 2"/>
                  <a:gd name="T9" fmla="*/ 0 h 6"/>
                  <a:gd name="T10" fmla="*/ 0 w 2"/>
                  <a:gd name="T11" fmla="*/ 0 h 6"/>
                  <a:gd name="T12" fmla="*/ 0 w 2"/>
                  <a:gd name="T13" fmla="*/ 0 h 6"/>
                  <a:gd name="T14" fmla="*/ 0 w 2"/>
                  <a:gd name="T15" fmla="*/ 18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59"/>
              <p:cNvSpPr>
                <a:spLocks noChangeAspect="1"/>
              </p:cNvSpPr>
              <p:nvPr/>
            </p:nvSpPr>
            <p:spPr bwMode="auto">
              <a:xfrm>
                <a:off x="14548742" y="6514661"/>
                <a:ext cx="2599" cy="259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Rectangle 160"/>
              <p:cNvSpPr>
                <a:spLocks noChangeAspect="1" noChangeArrowheads="1"/>
              </p:cNvSpPr>
              <p:nvPr/>
            </p:nvSpPr>
            <p:spPr bwMode="auto">
              <a:xfrm>
                <a:off x="14548742" y="6478270"/>
                <a:ext cx="0" cy="0"/>
              </a:xfrm>
              <a:prstGeom prst="rect">
                <a:avLst/>
              </a:prstGeom>
              <a:solidFill>
                <a:srgbClr val="E1E1E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en-US" sz="1800"/>
              </a:p>
            </p:txBody>
          </p:sp>
          <p:sp>
            <p:nvSpPr>
              <p:cNvPr id="142" name="Freeform 161"/>
              <p:cNvSpPr>
                <a:spLocks noChangeAspect="1"/>
              </p:cNvSpPr>
              <p:nvPr/>
            </p:nvSpPr>
            <p:spPr bwMode="auto">
              <a:xfrm>
                <a:off x="14530554" y="6496464"/>
                <a:ext cx="5197" cy="2599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162"/>
              <p:cNvSpPr>
                <a:spLocks noChangeAspect="1"/>
              </p:cNvSpPr>
              <p:nvPr/>
            </p:nvSpPr>
            <p:spPr bwMode="auto">
              <a:xfrm>
                <a:off x="6644142" y="5779029"/>
                <a:ext cx="548282" cy="558872"/>
              </a:xfrm>
              <a:custGeom>
                <a:avLst/>
                <a:gdLst>
                  <a:gd name="T0" fmla="*/ 144 w 209"/>
                  <a:gd name="T1" fmla="*/ 314 h 191"/>
                  <a:gd name="T2" fmla="*/ 132 w 209"/>
                  <a:gd name="T3" fmla="*/ 329 h 191"/>
                  <a:gd name="T4" fmla="*/ 126 w 209"/>
                  <a:gd name="T5" fmla="*/ 355 h 191"/>
                  <a:gd name="T6" fmla="*/ 120 w 209"/>
                  <a:gd name="T7" fmla="*/ 384 h 191"/>
                  <a:gd name="T8" fmla="*/ 114 w 209"/>
                  <a:gd name="T9" fmla="*/ 407 h 191"/>
                  <a:gd name="T10" fmla="*/ 108 w 209"/>
                  <a:gd name="T11" fmla="*/ 407 h 191"/>
                  <a:gd name="T12" fmla="*/ 108 w 209"/>
                  <a:gd name="T13" fmla="*/ 422 h 191"/>
                  <a:gd name="T14" fmla="*/ 90 w 209"/>
                  <a:gd name="T15" fmla="*/ 422 h 191"/>
                  <a:gd name="T16" fmla="*/ 90 w 209"/>
                  <a:gd name="T17" fmla="*/ 422 h 191"/>
                  <a:gd name="T18" fmla="*/ 84 w 209"/>
                  <a:gd name="T19" fmla="*/ 422 h 191"/>
                  <a:gd name="T20" fmla="*/ 84 w 209"/>
                  <a:gd name="T21" fmla="*/ 422 h 191"/>
                  <a:gd name="T22" fmla="*/ 78 w 209"/>
                  <a:gd name="T23" fmla="*/ 407 h 191"/>
                  <a:gd name="T24" fmla="*/ 78 w 209"/>
                  <a:gd name="T25" fmla="*/ 436 h 191"/>
                  <a:gd name="T26" fmla="*/ 78 w 209"/>
                  <a:gd name="T27" fmla="*/ 422 h 191"/>
                  <a:gd name="T28" fmla="*/ 78 w 209"/>
                  <a:gd name="T29" fmla="*/ 422 h 191"/>
                  <a:gd name="T30" fmla="*/ 72 w 209"/>
                  <a:gd name="T31" fmla="*/ 422 h 191"/>
                  <a:gd name="T32" fmla="*/ 66 w 209"/>
                  <a:gd name="T33" fmla="*/ 436 h 191"/>
                  <a:gd name="T34" fmla="*/ 48 w 209"/>
                  <a:gd name="T35" fmla="*/ 384 h 191"/>
                  <a:gd name="T36" fmla="*/ 61 w 209"/>
                  <a:gd name="T37" fmla="*/ 384 h 191"/>
                  <a:gd name="T38" fmla="*/ 48 w 209"/>
                  <a:gd name="T39" fmla="*/ 384 h 191"/>
                  <a:gd name="T40" fmla="*/ 48 w 209"/>
                  <a:gd name="T41" fmla="*/ 384 h 191"/>
                  <a:gd name="T42" fmla="*/ 48 w 209"/>
                  <a:gd name="T43" fmla="*/ 370 h 191"/>
                  <a:gd name="T44" fmla="*/ 24 w 209"/>
                  <a:gd name="T45" fmla="*/ 342 h 191"/>
                  <a:gd name="T46" fmla="*/ 18 w 209"/>
                  <a:gd name="T47" fmla="*/ 342 h 191"/>
                  <a:gd name="T48" fmla="*/ 18 w 209"/>
                  <a:gd name="T49" fmla="*/ 329 h 191"/>
                  <a:gd name="T50" fmla="*/ 0 w 209"/>
                  <a:gd name="T51" fmla="*/ 342 h 191"/>
                  <a:gd name="T52" fmla="*/ 6 w 209"/>
                  <a:gd name="T53" fmla="*/ 216 h 191"/>
                  <a:gd name="T54" fmla="*/ 18 w 209"/>
                  <a:gd name="T55" fmla="*/ 163 h 191"/>
                  <a:gd name="T56" fmla="*/ 18 w 209"/>
                  <a:gd name="T57" fmla="*/ 125 h 191"/>
                  <a:gd name="T58" fmla="*/ 18 w 209"/>
                  <a:gd name="T59" fmla="*/ 98 h 191"/>
                  <a:gd name="T60" fmla="*/ 18 w 209"/>
                  <a:gd name="T61" fmla="*/ 98 h 191"/>
                  <a:gd name="T62" fmla="*/ 18 w 209"/>
                  <a:gd name="T63" fmla="*/ 83 h 191"/>
                  <a:gd name="T64" fmla="*/ 24 w 209"/>
                  <a:gd name="T65" fmla="*/ 54 h 191"/>
                  <a:gd name="T66" fmla="*/ 30 w 209"/>
                  <a:gd name="T67" fmla="*/ 14 h 191"/>
                  <a:gd name="T68" fmla="*/ 42 w 209"/>
                  <a:gd name="T69" fmla="*/ 0 h 191"/>
                  <a:gd name="T70" fmla="*/ 66 w 209"/>
                  <a:gd name="T71" fmla="*/ 14 h 191"/>
                  <a:gd name="T72" fmla="*/ 78 w 209"/>
                  <a:gd name="T73" fmla="*/ 42 h 191"/>
                  <a:gd name="T74" fmla="*/ 96 w 209"/>
                  <a:gd name="T75" fmla="*/ 29 h 191"/>
                  <a:gd name="T76" fmla="*/ 108 w 209"/>
                  <a:gd name="T77" fmla="*/ 42 h 191"/>
                  <a:gd name="T78" fmla="*/ 126 w 209"/>
                  <a:gd name="T79" fmla="*/ 54 h 191"/>
                  <a:gd name="T80" fmla="*/ 144 w 209"/>
                  <a:gd name="T81" fmla="*/ 29 h 191"/>
                  <a:gd name="T82" fmla="*/ 167 w 209"/>
                  <a:gd name="T83" fmla="*/ 29 h 191"/>
                  <a:gd name="T84" fmla="*/ 187 w 209"/>
                  <a:gd name="T85" fmla="*/ 42 h 191"/>
                  <a:gd name="T86" fmla="*/ 205 w 209"/>
                  <a:gd name="T87" fmla="*/ 14 h 191"/>
                  <a:gd name="T88" fmla="*/ 217 w 209"/>
                  <a:gd name="T89" fmla="*/ 42 h 191"/>
                  <a:gd name="T90" fmla="*/ 217 w 209"/>
                  <a:gd name="T91" fmla="*/ 69 h 191"/>
                  <a:gd name="T92" fmla="*/ 223 w 209"/>
                  <a:gd name="T93" fmla="*/ 83 h 191"/>
                  <a:gd name="T94" fmla="*/ 223 w 209"/>
                  <a:gd name="T95" fmla="*/ 111 h 191"/>
                  <a:gd name="T96" fmla="*/ 211 w 209"/>
                  <a:gd name="T97" fmla="*/ 140 h 191"/>
                  <a:gd name="T98" fmla="*/ 205 w 209"/>
                  <a:gd name="T99" fmla="*/ 178 h 191"/>
                  <a:gd name="T100" fmla="*/ 193 w 209"/>
                  <a:gd name="T101" fmla="*/ 204 h 191"/>
                  <a:gd name="T102" fmla="*/ 187 w 209"/>
                  <a:gd name="T103" fmla="*/ 243 h 191"/>
                  <a:gd name="T104" fmla="*/ 181 w 209"/>
                  <a:gd name="T105" fmla="*/ 259 h 191"/>
                  <a:gd name="T106" fmla="*/ 175 w 209"/>
                  <a:gd name="T107" fmla="*/ 298 h 191"/>
                  <a:gd name="T108" fmla="*/ 156 w 209"/>
                  <a:gd name="T109" fmla="*/ 342 h 191"/>
                  <a:gd name="T110" fmla="*/ 144 w 209"/>
                  <a:gd name="T111" fmla="*/ 314 h 19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09" h="191">
                    <a:moveTo>
                      <a:pt x="137" y="137"/>
                    </a:moveTo>
                    <a:lnTo>
                      <a:pt x="125" y="143"/>
                    </a:lnTo>
                    <a:lnTo>
                      <a:pt x="119" y="155"/>
                    </a:lnTo>
                    <a:lnTo>
                      <a:pt x="113" y="167"/>
                    </a:lnTo>
                    <a:lnTo>
                      <a:pt x="107" y="179"/>
                    </a:lnTo>
                    <a:lnTo>
                      <a:pt x="101" y="179"/>
                    </a:lnTo>
                    <a:lnTo>
                      <a:pt x="101" y="185"/>
                    </a:lnTo>
                    <a:lnTo>
                      <a:pt x="83" y="185"/>
                    </a:lnTo>
                    <a:lnTo>
                      <a:pt x="77" y="185"/>
                    </a:lnTo>
                    <a:lnTo>
                      <a:pt x="71" y="179"/>
                    </a:lnTo>
                    <a:lnTo>
                      <a:pt x="71" y="191"/>
                    </a:lnTo>
                    <a:lnTo>
                      <a:pt x="71" y="185"/>
                    </a:lnTo>
                    <a:lnTo>
                      <a:pt x="65" y="185"/>
                    </a:lnTo>
                    <a:lnTo>
                      <a:pt x="59" y="191"/>
                    </a:lnTo>
                    <a:lnTo>
                      <a:pt x="48" y="167"/>
                    </a:lnTo>
                    <a:lnTo>
                      <a:pt x="54" y="167"/>
                    </a:lnTo>
                    <a:lnTo>
                      <a:pt x="48" y="167"/>
                    </a:lnTo>
                    <a:lnTo>
                      <a:pt x="48" y="161"/>
                    </a:lnTo>
                    <a:lnTo>
                      <a:pt x="24" y="149"/>
                    </a:lnTo>
                    <a:lnTo>
                      <a:pt x="18" y="149"/>
                    </a:lnTo>
                    <a:lnTo>
                      <a:pt x="18" y="143"/>
                    </a:lnTo>
                    <a:lnTo>
                      <a:pt x="0" y="149"/>
                    </a:lnTo>
                    <a:lnTo>
                      <a:pt x="6" y="95"/>
                    </a:lnTo>
                    <a:lnTo>
                      <a:pt x="18" y="72"/>
                    </a:lnTo>
                    <a:lnTo>
                      <a:pt x="18" y="54"/>
                    </a:lnTo>
                    <a:lnTo>
                      <a:pt x="18" y="42"/>
                    </a:lnTo>
                    <a:lnTo>
                      <a:pt x="18" y="36"/>
                    </a:lnTo>
                    <a:lnTo>
                      <a:pt x="24" y="24"/>
                    </a:lnTo>
                    <a:lnTo>
                      <a:pt x="30" y="6"/>
                    </a:lnTo>
                    <a:lnTo>
                      <a:pt x="42" y="0"/>
                    </a:lnTo>
                    <a:lnTo>
                      <a:pt x="59" y="6"/>
                    </a:lnTo>
                    <a:lnTo>
                      <a:pt x="71" y="18"/>
                    </a:lnTo>
                    <a:lnTo>
                      <a:pt x="89" y="12"/>
                    </a:lnTo>
                    <a:lnTo>
                      <a:pt x="101" y="18"/>
                    </a:lnTo>
                    <a:lnTo>
                      <a:pt x="119" y="24"/>
                    </a:lnTo>
                    <a:lnTo>
                      <a:pt x="137" y="12"/>
                    </a:lnTo>
                    <a:lnTo>
                      <a:pt x="155" y="12"/>
                    </a:lnTo>
                    <a:lnTo>
                      <a:pt x="173" y="18"/>
                    </a:lnTo>
                    <a:lnTo>
                      <a:pt x="191" y="6"/>
                    </a:lnTo>
                    <a:lnTo>
                      <a:pt x="203" y="18"/>
                    </a:lnTo>
                    <a:lnTo>
                      <a:pt x="203" y="30"/>
                    </a:lnTo>
                    <a:lnTo>
                      <a:pt x="209" y="36"/>
                    </a:lnTo>
                    <a:lnTo>
                      <a:pt x="209" y="48"/>
                    </a:lnTo>
                    <a:lnTo>
                      <a:pt x="197" y="60"/>
                    </a:lnTo>
                    <a:lnTo>
                      <a:pt x="191" y="77"/>
                    </a:lnTo>
                    <a:lnTo>
                      <a:pt x="179" y="89"/>
                    </a:lnTo>
                    <a:lnTo>
                      <a:pt x="173" y="107"/>
                    </a:lnTo>
                    <a:lnTo>
                      <a:pt x="167" y="113"/>
                    </a:lnTo>
                    <a:lnTo>
                      <a:pt x="161" y="131"/>
                    </a:lnTo>
                    <a:lnTo>
                      <a:pt x="149" y="149"/>
                    </a:lnTo>
                    <a:lnTo>
                      <a:pt x="137" y="13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163"/>
              <p:cNvSpPr>
                <a:spLocks noChangeAspect="1"/>
              </p:cNvSpPr>
              <p:nvPr/>
            </p:nvSpPr>
            <p:spPr bwMode="auto">
              <a:xfrm>
                <a:off x="6563590" y="5867409"/>
                <a:ext cx="127326" cy="366516"/>
              </a:xfrm>
              <a:custGeom>
                <a:avLst/>
                <a:gdLst>
                  <a:gd name="T0" fmla="*/ 0 w 48"/>
                  <a:gd name="T1" fmla="*/ 70 h 125"/>
                  <a:gd name="T2" fmla="*/ 0 w 48"/>
                  <a:gd name="T3" fmla="*/ 70 h 125"/>
                  <a:gd name="T4" fmla="*/ 0 w 48"/>
                  <a:gd name="T5" fmla="*/ 86 h 125"/>
                  <a:gd name="T6" fmla="*/ 6 w 48"/>
                  <a:gd name="T7" fmla="*/ 111 h 125"/>
                  <a:gd name="T8" fmla="*/ 12 w 48"/>
                  <a:gd name="T9" fmla="*/ 149 h 125"/>
                  <a:gd name="T10" fmla="*/ 12 w 48"/>
                  <a:gd name="T11" fmla="*/ 179 h 125"/>
                  <a:gd name="T12" fmla="*/ 12 w 48"/>
                  <a:gd name="T13" fmla="*/ 220 h 125"/>
                  <a:gd name="T14" fmla="*/ 12 w 48"/>
                  <a:gd name="T15" fmla="*/ 290 h 125"/>
                  <a:gd name="T16" fmla="*/ 37 w 48"/>
                  <a:gd name="T17" fmla="*/ 276 h 125"/>
                  <a:gd name="T18" fmla="*/ 43 w 48"/>
                  <a:gd name="T19" fmla="*/ 149 h 125"/>
                  <a:gd name="T20" fmla="*/ 55 w 48"/>
                  <a:gd name="T21" fmla="*/ 98 h 125"/>
                  <a:gd name="T22" fmla="*/ 55 w 48"/>
                  <a:gd name="T23" fmla="*/ 55 h 125"/>
                  <a:gd name="T24" fmla="*/ 55 w 48"/>
                  <a:gd name="T25" fmla="*/ 29 h 125"/>
                  <a:gd name="T26" fmla="*/ 55 w 48"/>
                  <a:gd name="T27" fmla="*/ 29 h 125"/>
                  <a:gd name="T28" fmla="*/ 37 w 48"/>
                  <a:gd name="T29" fmla="*/ 0 h 125"/>
                  <a:gd name="T30" fmla="*/ 37 w 48"/>
                  <a:gd name="T31" fmla="*/ 14 h 125"/>
                  <a:gd name="T32" fmla="*/ 37 w 48"/>
                  <a:gd name="T33" fmla="*/ 29 h 125"/>
                  <a:gd name="T34" fmla="*/ 37 w 48"/>
                  <a:gd name="T35" fmla="*/ 29 h 125"/>
                  <a:gd name="T36" fmla="*/ 31 w 48"/>
                  <a:gd name="T37" fmla="*/ 29 h 125"/>
                  <a:gd name="T38" fmla="*/ 12 w 48"/>
                  <a:gd name="T39" fmla="*/ 42 h 125"/>
                  <a:gd name="T40" fmla="*/ 0 w 48"/>
                  <a:gd name="T41" fmla="*/ 70 h 1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8" h="125">
                    <a:moveTo>
                      <a:pt x="0" y="30"/>
                    </a:moveTo>
                    <a:lnTo>
                      <a:pt x="0" y="30"/>
                    </a:lnTo>
                    <a:lnTo>
                      <a:pt x="0" y="36"/>
                    </a:lnTo>
                    <a:lnTo>
                      <a:pt x="6" y="47"/>
                    </a:lnTo>
                    <a:lnTo>
                      <a:pt x="12" y="65"/>
                    </a:lnTo>
                    <a:lnTo>
                      <a:pt x="12" y="77"/>
                    </a:lnTo>
                    <a:lnTo>
                      <a:pt x="12" y="95"/>
                    </a:lnTo>
                    <a:lnTo>
                      <a:pt x="12" y="125"/>
                    </a:lnTo>
                    <a:lnTo>
                      <a:pt x="30" y="119"/>
                    </a:lnTo>
                    <a:lnTo>
                      <a:pt x="36" y="65"/>
                    </a:lnTo>
                    <a:lnTo>
                      <a:pt x="48" y="42"/>
                    </a:lnTo>
                    <a:lnTo>
                      <a:pt x="48" y="24"/>
                    </a:lnTo>
                    <a:lnTo>
                      <a:pt x="48" y="12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12" y="1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3FB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164"/>
              <p:cNvSpPr>
                <a:spLocks noChangeAspect="1"/>
              </p:cNvSpPr>
              <p:nvPr/>
            </p:nvSpPr>
            <p:spPr bwMode="auto">
              <a:xfrm>
                <a:off x="6262164" y="5708845"/>
                <a:ext cx="381978" cy="330125"/>
              </a:xfrm>
              <a:custGeom>
                <a:avLst/>
                <a:gdLst>
                  <a:gd name="T0" fmla="*/ 131 w 144"/>
                  <a:gd name="T1" fmla="*/ 191 h 113"/>
                  <a:gd name="T2" fmla="*/ 122 w 144"/>
                  <a:gd name="T3" fmla="*/ 191 h 113"/>
                  <a:gd name="T4" fmla="*/ 110 w 144"/>
                  <a:gd name="T5" fmla="*/ 176 h 113"/>
                  <a:gd name="T6" fmla="*/ 104 w 144"/>
                  <a:gd name="T7" fmla="*/ 176 h 113"/>
                  <a:gd name="T8" fmla="*/ 86 w 144"/>
                  <a:gd name="T9" fmla="*/ 176 h 113"/>
                  <a:gd name="T10" fmla="*/ 55 w 144"/>
                  <a:gd name="T11" fmla="*/ 191 h 113"/>
                  <a:gd name="T12" fmla="*/ 61 w 144"/>
                  <a:gd name="T13" fmla="*/ 256 h 113"/>
                  <a:gd name="T14" fmla="*/ 43 w 144"/>
                  <a:gd name="T15" fmla="*/ 230 h 113"/>
                  <a:gd name="T16" fmla="*/ 18 w 144"/>
                  <a:gd name="T17" fmla="*/ 243 h 113"/>
                  <a:gd name="T18" fmla="*/ 12 w 144"/>
                  <a:gd name="T19" fmla="*/ 217 h 113"/>
                  <a:gd name="T20" fmla="*/ 0 w 144"/>
                  <a:gd name="T21" fmla="*/ 217 h 113"/>
                  <a:gd name="T22" fmla="*/ 6 w 144"/>
                  <a:gd name="T23" fmla="*/ 149 h 113"/>
                  <a:gd name="T24" fmla="*/ 12 w 144"/>
                  <a:gd name="T25" fmla="*/ 134 h 113"/>
                  <a:gd name="T26" fmla="*/ 31 w 144"/>
                  <a:gd name="T27" fmla="*/ 125 h 113"/>
                  <a:gd name="T28" fmla="*/ 31 w 144"/>
                  <a:gd name="T29" fmla="*/ 94 h 113"/>
                  <a:gd name="T30" fmla="*/ 37 w 144"/>
                  <a:gd name="T31" fmla="*/ 81 h 113"/>
                  <a:gd name="T32" fmla="*/ 43 w 144"/>
                  <a:gd name="T33" fmla="*/ 81 h 113"/>
                  <a:gd name="T34" fmla="*/ 49 w 144"/>
                  <a:gd name="T35" fmla="*/ 69 h 113"/>
                  <a:gd name="T36" fmla="*/ 55 w 144"/>
                  <a:gd name="T37" fmla="*/ 69 h 113"/>
                  <a:gd name="T38" fmla="*/ 61 w 144"/>
                  <a:gd name="T39" fmla="*/ 39 h 113"/>
                  <a:gd name="T40" fmla="*/ 67 w 144"/>
                  <a:gd name="T41" fmla="*/ 39 h 113"/>
                  <a:gd name="T42" fmla="*/ 74 w 144"/>
                  <a:gd name="T43" fmla="*/ 27 h 113"/>
                  <a:gd name="T44" fmla="*/ 98 w 144"/>
                  <a:gd name="T45" fmla="*/ 0 h 113"/>
                  <a:gd name="T46" fmla="*/ 116 w 144"/>
                  <a:gd name="T47" fmla="*/ 0 h 113"/>
                  <a:gd name="T48" fmla="*/ 122 w 144"/>
                  <a:gd name="T49" fmla="*/ 39 h 113"/>
                  <a:gd name="T50" fmla="*/ 140 w 144"/>
                  <a:gd name="T51" fmla="*/ 81 h 113"/>
                  <a:gd name="T52" fmla="*/ 131 w 144"/>
                  <a:gd name="T53" fmla="*/ 81 h 113"/>
                  <a:gd name="T54" fmla="*/ 131 w 144"/>
                  <a:gd name="T55" fmla="*/ 94 h 113"/>
                  <a:gd name="T56" fmla="*/ 147 w 144"/>
                  <a:gd name="T57" fmla="*/ 111 h 113"/>
                  <a:gd name="T58" fmla="*/ 153 w 144"/>
                  <a:gd name="T59" fmla="*/ 111 h 113"/>
                  <a:gd name="T60" fmla="*/ 159 w 144"/>
                  <a:gd name="T61" fmla="*/ 125 h 113"/>
                  <a:gd name="T62" fmla="*/ 165 w 144"/>
                  <a:gd name="T63" fmla="*/ 149 h 113"/>
                  <a:gd name="T64" fmla="*/ 165 w 144"/>
                  <a:gd name="T65" fmla="*/ 149 h 113"/>
                  <a:gd name="T66" fmla="*/ 159 w 144"/>
                  <a:gd name="T67" fmla="*/ 149 h 113"/>
                  <a:gd name="T68" fmla="*/ 147 w 144"/>
                  <a:gd name="T69" fmla="*/ 163 h 113"/>
                  <a:gd name="T70" fmla="*/ 131 w 144"/>
                  <a:gd name="T71" fmla="*/ 191 h 11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44" h="113">
                    <a:moveTo>
                      <a:pt x="114" y="84"/>
                    </a:moveTo>
                    <a:lnTo>
                      <a:pt x="108" y="84"/>
                    </a:lnTo>
                    <a:lnTo>
                      <a:pt x="96" y="78"/>
                    </a:lnTo>
                    <a:lnTo>
                      <a:pt x="90" y="78"/>
                    </a:lnTo>
                    <a:lnTo>
                      <a:pt x="72" y="78"/>
                    </a:lnTo>
                    <a:lnTo>
                      <a:pt x="48" y="84"/>
                    </a:lnTo>
                    <a:lnTo>
                      <a:pt x="54" y="113"/>
                    </a:lnTo>
                    <a:lnTo>
                      <a:pt x="36" y="101"/>
                    </a:lnTo>
                    <a:lnTo>
                      <a:pt x="18" y="107"/>
                    </a:lnTo>
                    <a:lnTo>
                      <a:pt x="12" y="96"/>
                    </a:lnTo>
                    <a:lnTo>
                      <a:pt x="0" y="96"/>
                    </a:lnTo>
                    <a:lnTo>
                      <a:pt x="6" y="66"/>
                    </a:lnTo>
                    <a:lnTo>
                      <a:pt x="12" y="60"/>
                    </a:lnTo>
                    <a:lnTo>
                      <a:pt x="24" y="54"/>
                    </a:lnTo>
                    <a:lnTo>
                      <a:pt x="24" y="42"/>
                    </a:lnTo>
                    <a:lnTo>
                      <a:pt x="30" y="36"/>
                    </a:lnTo>
                    <a:lnTo>
                      <a:pt x="36" y="36"/>
                    </a:lnTo>
                    <a:lnTo>
                      <a:pt x="42" y="30"/>
                    </a:lnTo>
                    <a:lnTo>
                      <a:pt x="48" y="30"/>
                    </a:lnTo>
                    <a:lnTo>
                      <a:pt x="54" y="18"/>
                    </a:lnTo>
                    <a:lnTo>
                      <a:pt x="60" y="18"/>
                    </a:lnTo>
                    <a:lnTo>
                      <a:pt x="66" y="12"/>
                    </a:lnTo>
                    <a:lnTo>
                      <a:pt x="84" y="0"/>
                    </a:lnTo>
                    <a:lnTo>
                      <a:pt x="102" y="0"/>
                    </a:lnTo>
                    <a:lnTo>
                      <a:pt x="108" y="18"/>
                    </a:lnTo>
                    <a:lnTo>
                      <a:pt x="120" y="36"/>
                    </a:lnTo>
                    <a:lnTo>
                      <a:pt x="114" y="36"/>
                    </a:lnTo>
                    <a:lnTo>
                      <a:pt x="114" y="42"/>
                    </a:lnTo>
                    <a:lnTo>
                      <a:pt x="126" y="48"/>
                    </a:lnTo>
                    <a:lnTo>
                      <a:pt x="132" y="48"/>
                    </a:lnTo>
                    <a:lnTo>
                      <a:pt x="138" y="54"/>
                    </a:lnTo>
                    <a:lnTo>
                      <a:pt x="144" y="66"/>
                    </a:lnTo>
                    <a:lnTo>
                      <a:pt x="138" y="66"/>
                    </a:lnTo>
                    <a:lnTo>
                      <a:pt x="126" y="72"/>
                    </a:lnTo>
                    <a:lnTo>
                      <a:pt x="114" y="84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165"/>
              <p:cNvSpPr>
                <a:spLocks noChangeAspect="1"/>
              </p:cNvSpPr>
              <p:nvPr/>
            </p:nvSpPr>
            <p:spPr bwMode="auto">
              <a:xfrm>
                <a:off x="6909189" y="5831016"/>
                <a:ext cx="363788" cy="647252"/>
              </a:xfrm>
              <a:custGeom>
                <a:avLst/>
                <a:gdLst>
                  <a:gd name="T0" fmla="*/ 140 w 138"/>
                  <a:gd name="T1" fmla="*/ 134 h 221"/>
                  <a:gd name="T2" fmla="*/ 122 w 138"/>
                  <a:gd name="T3" fmla="*/ 134 h 221"/>
                  <a:gd name="T4" fmla="*/ 114 w 138"/>
                  <a:gd name="T5" fmla="*/ 149 h 221"/>
                  <a:gd name="T6" fmla="*/ 128 w 138"/>
                  <a:gd name="T7" fmla="*/ 192 h 221"/>
                  <a:gd name="T8" fmla="*/ 140 w 138"/>
                  <a:gd name="T9" fmla="*/ 247 h 221"/>
                  <a:gd name="T10" fmla="*/ 128 w 138"/>
                  <a:gd name="T11" fmla="*/ 290 h 221"/>
                  <a:gd name="T12" fmla="*/ 122 w 138"/>
                  <a:gd name="T13" fmla="*/ 329 h 221"/>
                  <a:gd name="T14" fmla="*/ 128 w 138"/>
                  <a:gd name="T15" fmla="*/ 384 h 221"/>
                  <a:gd name="T16" fmla="*/ 146 w 138"/>
                  <a:gd name="T17" fmla="*/ 454 h 221"/>
                  <a:gd name="T18" fmla="*/ 152 w 138"/>
                  <a:gd name="T19" fmla="*/ 497 h 221"/>
                  <a:gd name="T20" fmla="*/ 152 w 138"/>
                  <a:gd name="T21" fmla="*/ 510 h 221"/>
                  <a:gd name="T22" fmla="*/ 134 w 138"/>
                  <a:gd name="T23" fmla="*/ 510 h 221"/>
                  <a:gd name="T24" fmla="*/ 114 w 138"/>
                  <a:gd name="T25" fmla="*/ 497 h 221"/>
                  <a:gd name="T26" fmla="*/ 97 w 138"/>
                  <a:gd name="T27" fmla="*/ 497 h 221"/>
                  <a:gd name="T28" fmla="*/ 61 w 138"/>
                  <a:gd name="T29" fmla="*/ 497 h 221"/>
                  <a:gd name="T30" fmla="*/ 49 w 138"/>
                  <a:gd name="T31" fmla="*/ 497 h 221"/>
                  <a:gd name="T32" fmla="*/ 24 w 138"/>
                  <a:gd name="T33" fmla="*/ 482 h 221"/>
                  <a:gd name="T34" fmla="*/ 24 w 138"/>
                  <a:gd name="T35" fmla="*/ 441 h 221"/>
                  <a:gd name="T36" fmla="*/ 24 w 138"/>
                  <a:gd name="T37" fmla="*/ 415 h 221"/>
                  <a:gd name="T38" fmla="*/ 24 w 138"/>
                  <a:gd name="T39" fmla="*/ 415 h 221"/>
                  <a:gd name="T40" fmla="*/ 12 w 138"/>
                  <a:gd name="T41" fmla="*/ 415 h 221"/>
                  <a:gd name="T42" fmla="*/ 6 w 138"/>
                  <a:gd name="T43" fmla="*/ 384 h 221"/>
                  <a:gd name="T44" fmla="*/ 0 w 138"/>
                  <a:gd name="T45" fmla="*/ 384 h 221"/>
                  <a:gd name="T46" fmla="*/ 6 w 138"/>
                  <a:gd name="T47" fmla="*/ 371 h 221"/>
                  <a:gd name="T48" fmla="*/ 12 w 138"/>
                  <a:gd name="T49" fmla="*/ 343 h 221"/>
                  <a:gd name="T50" fmla="*/ 18 w 138"/>
                  <a:gd name="T51" fmla="*/ 317 h 221"/>
                  <a:gd name="T52" fmla="*/ 24 w 138"/>
                  <a:gd name="T53" fmla="*/ 290 h 221"/>
                  <a:gd name="T54" fmla="*/ 43 w 138"/>
                  <a:gd name="T55" fmla="*/ 274 h 221"/>
                  <a:gd name="T56" fmla="*/ 55 w 138"/>
                  <a:gd name="T57" fmla="*/ 303 h 221"/>
                  <a:gd name="T58" fmla="*/ 67 w 138"/>
                  <a:gd name="T59" fmla="*/ 259 h 221"/>
                  <a:gd name="T60" fmla="*/ 73 w 138"/>
                  <a:gd name="T61" fmla="*/ 219 h 221"/>
                  <a:gd name="T62" fmla="*/ 79 w 138"/>
                  <a:gd name="T63" fmla="*/ 204 h 221"/>
                  <a:gd name="T64" fmla="*/ 85 w 138"/>
                  <a:gd name="T65" fmla="*/ 162 h 221"/>
                  <a:gd name="T66" fmla="*/ 97 w 138"/>
                  <a:gd name="T67" fmla="*/ 134 h 221"/>
                  <a:gd name="T68" fmla="*/ 103 w 138"/>
                  <a:gd name="T69" fmla="*/ 98 h 221"/>
                  <a:gd name="T70" fmla="*/ 122 w 138"/>
                  <a:gd name="T71" fmla="*/ 69 h 221"/>
                  <a:gd name="T72" fmla="*/ 122 w 138"/>
                  <a:gd name="T73" fmla="*/ 42 h 221"/>
                  <a:gd name="T74" fmla="*/ 114 w 138"/>
                  <a:gd name="T75" fmla="*/ 29 h 221"/>
                  <a:gd name="T76" fmla="*/ 114 w 138"/>
                  <a:gd name="T77" fmla="*/ 0 h 221"/>
                  <a:gd name="T78" fmla="*/ 122 w 138"/>
                  <a:gd name="T79" fmla="*/ 0 h 221"/>
                  <a:gd name="T80" fmla="*/ 128 w 138"/>
                  <a:gd name="T81" fmla="*/ 42 h 221"/>
                  <a:gd name="T82" fmla="*/ 128 w 138"/>
                  <a:gd name="T83" fmla="*/ 98 h 221"/>
                  <a:gd name="T84" fmla="*/ 140 w 138"/>
                  <a:gd name="T85" fmla="*/ 134 h 22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38" h="221">
                    <a:moveTo>
                      <a:pt x="126" y="59"/>
                    </a:moveTo>
                    <a:lnTo>
                      <a:pt x="108" y="59"/>
                    </a:lnTo>
                    <a:lnTo>
                      <a:pt x="102" y="65"/>
                    </a:lnTo>
                    <a:lnTo>
                      <a:pt x="114" y="83"/>
                    </a:lnTo>
                    <a:lnTo>
                      <a:pt x="126" y="107"/>
                    </a:lnTo>
                    <a:lnTo>
                      <a:pt x="114" y="125"/>
                    </a:lnTo>
                    <a:lnTo>
                      <a:pt x="108" y="143"/>
                    </a:lnTo>
                    <a:lnTo>
                      <a:pt x="114" y="167"/>
                    </a:lnTo>
                    <a:lnTo>
                      <a:pt x="132" y="197"/>
                    </a:lnTo>
                    <a:lnTo>
                      <a:pt x="138" y="215"/>
                    </a:lnTo>
                    <a:lnTo>
                      <a:pt x="138" y="221"/>
                    </a:lnTo>
                    <a:lnTo>
                      <a:pt x="120" y="221"/>
                    </a:lnTo>
                    <a:lnTo>
                      <a:pt x="102" y="215"/>
                    </a:lnTo>
                    <a:lnTo>
                      <a:pt x="90" y="215"/>
                    </a:lnTo>
                    <a:lnTo>
                      <a:pt x="54" y="215"/>
                    </a:lnTo>
                    <a:lnTo>
                      <a:pt x="42" y="215"/>
                    </a:lnTo>
                    <a:lnTo>
                      <a:pt x="24" y="209"/>
                    </a:lnTo>
                    <a:lnTo>
                      <a:pt x="24" y="191"/>
                    </a:lnTo>
                    <a:lnTo>
                      <a:pt x="24" y="179"/>
                    </a:lnTo>
                    <a:lnTo>
                      <a:pt x="12" y="179"/>
                    </a:lnTo>
                    <a:lnTo>
                      <a:pt x="6" y="167"/>
                    </a:lnTo>
                    <a:lnTo>
                      <a:pt x="0" y="167"/>
                    </a:lnTo>
                    <a:lnTo>
                      <a:pt x="6" y="161"/>
                    </a:lnTo>
                    <a:lnTo>
                      <a:pt x="12" y="149"/>
                    </a:lnTo>
                    <a:lnTo>
                      <a:pt x="18" y="137"/>
                    </a:lnTo>
                    <a:lnTo>
                      <a:pt x="24" y="125"/>
                    </a:lnTo>
                    <a:lnTo>
                      <a:pt x="36" y="119"/>
                    </a:lnTo>
                    <a:lnTo>
                      <a:pt x="48" y="131"/>
                    </a:lnTo>
                    <a:lnTo>
                      <a:pt x="60" y="113"/>
                    </a:lnTo>
                    <a:lnTo>
                      <a:pt x="66" y="95"/>
                    </a:lnTo>
                    <a:lnTo>
                      <a:pt x="72" y="89"/>
                    </a:lnTo>
                    <a:lnTo>
                      <a:pt x="78" y="71"/>
                    </a:lnTo>
                    <a:lnTo>
                      <a:pt x="90" y="59"/>
                    </a:lnTo>
                    <a:lnTo>
                      <a:pt x="96" y="42"/>
                    </a:lnTo>
                    <a:lnTo>
                      <a:pt x="108" y="30"/>
                    </a:lnTo>
                    <a:lnTo>
                      <a:pt x="108" y="18"/>
                    </a:lnTo>
                    <a:lnTo>
                      <a:pt x="102" y="12"/>
                    </a:lnTo>
                    <a:lnTo>
                      <a:pt x="102" y="0"/>
                    </a:lnTo>
                    <a:lnTo>
                      <a:pt x="108" y="0"/>
                    </a:lnTo>
                    <a:lnTo>
                      <a:pt x="114" y="18"/>
                    </a:lnTo>
                    <a:lnTo>
                      <a:pt x="114" y="42"/>
                    </a:lnTo>
                    <a:lnTo>
                      <a:pt x="126" y="59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166"/>
              <p:cNvSpPr>
                <a:spLocks noChangeAspect="1"/>
              </p:cNvSpPr>
              <p:nvPr/>
            </p:nvSpPr>
            <p:spPr bwMode="auto">
              <a:xfrm>
                <a:off x="7192422" y="5955787"/>
                <a:ext cx="597652" cy="506885"/>
              </a:xfrm>
              <a:custGeom>
                <a:avLst/>
                <a:gdLst>
                  <a:gd name="T0" fmla="*/ 85 w 227"/>
                  <a:gd name="T1" fmla="*/ 110 h 173"/>
                  <a:gd name="T2" fmla="*/ 85 w 227"/>
                  <a:gd name="T3" fmla="*/ 97 h 173"/>
                  <a:gd name="T4" fmla="*/ 109 w 227"/>
                  <a:gd name="T5" fmla="*/ 80 h 173"/>
                  <a:gd name="T6" fmla="*/ 146 w 227"/>
                  <a:gd name="T7" fmla="*/ 14 h 173"/>
                  <a:gd name="T8" fmla="*/ 158 w 227"/>
                  <a:gd name="T9" fmla="*/ 0 h 173"/>
                  <a:gd name="T10" fmla="*/ 170 w 227"/>
                  <a:gd name="T11" fmla="*/ 29 h 173"/>
                  <a:gd name="T12" fmla="*/ 176 w 227"/>
                  <a:gd name="T13" fmla="*/ 53 h 173"/>
                  <a:gd name="T14" fmla="*/ 170 w 227"/>
                  <a:gd name="T15" fmla="*/ 97 h 173"/>
                  <a:gd name="T16" fmla="*/ 187 w 227"/>
                  <a:gd name="T17" fmla="*/ 110 h 173"/>
                  <a:gd name="T18" fmla="*/ 187 w 227"/>
                  <a:gd name="T19" fmla="*/ 124 h 173"/>
                  <a:gd name="T20" fmla="*/ 212 w 227"/>
                  <a:gd name="T21" fmla="*/ 149 h 173"/>
                  <a:gd name="T22" fmla="*/ 212 w 227"/>
                  <a:gd name="T23" fmla="*/ 162 h 173"/>
                  <a:gd name="T24" fmla="*/ 230 w 227"/>
                  <a:gd name="T25" fmla="*/ 204 h 173"/>
                  <a:gd name="T26" fmla="*/ 236 w 227"/>
                  <a:gd name="T27" fmla="*/ 219 h 173"/>
                  <a:gd name="T28" fmla="*/ 248 w 227"/>
                  <a:gd name="T29" fmla="*/ 247 h 173"/>
                  <a:gd name="T30" fmla="*/ 248 w 227"/>
                  <a:gd name="T31" fmla="*/ 274 h 173"/>
                  <a:gd name="T32" fmla="*/ 242 w 227"/>
                  <a:gd name="T33" fmla="*/ 259 h 173"/>
                  <a:gd name="T34" fmla="*/ 224 w 227"/>
                  <a:gd name="T35" fmla="*/ 259 h 173"/>
                  <a:gd name="T36" fmla="*/ 212 w 227"/>
                  <a:gd name="T37" fmla="*/ 259 h 173"/>
                  <a:gd name="T38" fmla="*/ 203 w 227"/>
                  <a:gd name="T39" fmla="*/ 274 h 173"/>
                  <a:gd name="T40" fmla="*/ 187 w 227"/>
                  <a:gd name="T41" fmla="*/ 274 h 173"/>
                  <a:gd name="T42" fmla="*/ 170 w 227"/>
                  <a:gd name="T43" fmla="*/ 290 h 173"/>
                  <a:gd name="T44" fmla="*/ 158 w 227"/>
                  <a:gd name="T45" fmla="*/ 290 h 173"/>
                  <a:gd name="T46" fmla="*/ 152 w 227"/>
                  <a:gd name="T47" fmla="*/ 317 h 173"/>
                  <a:gd name="T48" fmla="*/ 134 w 227"/>
                  <a:gd name="T49" fmla="*/ 303 h 173"/>
                  <a:gd name="T50" fmla="*/ 116 w 227"/>
                  <a:gd name="T51" fmla="*/ 290 h 173"/>
                  <a:gd name="T52" fmla="*/ 91 w 227"/>
                  <a:gd name="T53" fmla="*/ 259 h 173"/>
                  <a:gd name="T54" fmla="*/ 79 w 227"/>
                  <a:gd name="T55" fmla="*/ 303 h 173"/>
                  <a:gd name="T56" fmla="*/ 79 w 227"/>
                  <a:gd name="T57" fmla="*/ 344 h 173"/>
                  <a:gd name="T58" fmla="*/ 55 w 227"/>
                  <a:gd name="T59" fmla="*/ 329 h 173"/>
                  <a:gd name="T60" fmla="*/ 36 w 227"/>
                  <a:gd name="T61" fmla="*/ 344 h 173"/>
                  <a:gd name="T62" fmla="*/ 30 w 227"/>
                  <a:gd name="T63" fmla="*/ 401 h 173"/>
                  <a:gd name="T64" fmla="*/ 24 w 227"/>
                  <a:gd name="T65" fmla="*/ 358 h 173"/>
                  <a:gd name="T66" fmla="*/ 6 w 227"/>
                  <a:gd name="T67" fmla="*/ 290 h 173"/>
                  <a:gd name="T68" fmla="*/ 0 w 227"/>
                  <a:gd name="T69" fmla="*/ 232 h 173"/>
                  <a:gd name="T70" fmla="*/ 6 w 227"/>
                  <a:gd name="T71" fmla="*/ 192 h 173"/>
                  <a:gd name="T72" fmla="*/ 18 w 227"/>
                  <a:gd name="T73" fmla="*/ 149 h 173"/>
                  <a:gd name="T74" fmla="*/ 36 w 227"/>
                  <a:gd name="T75" fmla="*/ 139 h 173"/>
                  <a:gd name="T76" fmla="*/ 36 w 227"/>
                  <a:gd name="T77" fmla="*/ 149 h 173"/>
                  <a:gd name="T78" fmla="*/ 55 w 227"/>
                  <a:gd name="T79" fmla="*/ 139 h 173"/>
                  <a:gd name="T80" fmla="*/ 79 w 227"/>
                  <a:gd name="T81" fmla="*/ 139 h 173"/>
                  <a:gd name="T82" fmla="*/ 85 w 227"/>
                  <a:gd name="T83" fmla="*/ 110 h 17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27" h="173">
                    <a:moveTo>
                      <a:pt x="78" y="47"/>
                    </a:moveTo>
                    <a:lnTo>
                      <a:pt x="78" y="41"/>
                    </a:lnTo>
                    <a:lnTo>
                      <a:pt x="102" y="35"/>
                    </a:lnTo>
                    <a:lnTo>
                      <a:pt x="132" y="6"/>
                    </a:lnTo>
                    <a:lnTo>
                      <a:pt x="144" y="0"/>
                    </a:lnTo>
                    <a:lnTo>
                      <a:pt x="156" y="12"/>
                    </a:lnTo>
                    <a:lnTo>
                      <a:pt x="162" y="23"/>
                    </a:lnTo>
                    <a:lnTo>
                      <a:pt x="156" y="41"/>
                    </a:lnTo>
                    <a:lnTo>
                      <a:pt x="173" y="47"/>
                    </a:lnTo>
                    <a:lnTo>
                      <a:pt x="173" y="53"/>
                    </a:lnTo>
                    <a:lnTo>
                      <a:pt x="191" y="65"/>
                    </a:lnTo>
                    <a:lnTo>
                      <a:pt x="191" y="71"/>
                    </a:lnTo>
                    <a:lnTo>
                      <a:pt x="209" y="89"/>
                    </a:lnTo>
                    <a:lnTo>
                      <a:pt x="215" y="95"/>
                    </a:lnTo>
                    <a:lnTo>
                      <a:pt x="227" y="107"/>
                    </a:lnTo>
                    <a:lnTo>
                      <a:pt x="227" y="119"/>
                    </a:lnTo>
                    <a:lnTo>
                      <a:pt x="221" y="113"/>
                    </a:lnTo>
                    <a:lnTo>
                      <a:pt x="203" y="113"/>
                    </a:lnTo>
                    <a:lnTo>
                      <a:pt x="191" y="113"/>
                    </a:lnTo>
                    <a:lnTo>
                      <a:pt x="185" y="119"/>
                    </a:lnTo>
                    <a:lnTo>
                      <a:pt x="173" y="119"/>
                    </a:lnTo>
                    <a:lnTo>
                      <a:pt x="156" y="125"/>
                    </a:lnTo>
                    <a:lnTo>
                      <a:pt x="144" y="125"/>
                    </a:lnTo>
                    <a:lnTo>
                      <a:pt x="138" y="137"/>
                    </a:lnTo>
                    <a:lnTo>
                      <a:pt x="120" y="131"/>
                    </a:lnTo>
                    <a:lnTo>
                      <a:pt x="108" y="125"/>
                    </a:lnTo>
                    <a:lnTo>
                      <a:pt x="84" y="113"/>
                    </a:lnTo>
                    <a:lnTo>
                      <a:pt x="72" y="131"/>
                    </a:lnTo>
                    <a:lnTo>
                      <a:pt x="72" y="149"/>
                    </a:lnTo>
                    <a:lnTo>
                      <a:pt x="48" y="143"/>
                    </a:lnTo>
                    <a:lnTo>
                      <a:pt x="36" y="149"/>
                    </a:lnTo>
                    <a:lnTo>
                      <a:pt x="30" y="173"/>
                    </a:lnTo>
                    <a:lnTo>
                      <a:pt x="24" y="155"/>
                    </a:lnTo>
                    <a:lnTo>
                      <a:pt x="6" y="125"/>
                    </a:lnTo>
                    <a:lnTo>
                      <a:pt x="0" y="101"/>
                    </a:lnTo>
                    <a:lnTo>
                      <a:pt x="6" y="83"/>
                    </a:lnTo>
                    <a:lnTo>
                      <a:pt x="18" y="65"/>
                    </a:lnTo>
                    <a:lnTo>
                      <a:pt x="36" y="59"/>
                    </a:lnTo>
                    <a:lnTo>
                      <a:pt x="36" y="65"/>
                    </a:lnTo>
                    <a:lnTo>
                      <a:pt x="48" y="59"/>
                    </a:lnTo>
                    <a:lnTo>
                      <a:pt x="72" y="59"/>
                    </a:lnTo>
                    <a:lnTo>
                      <a:pt x="78" y="47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67"/>
              <p:cNvSpPr>
                <a:spLocks noChangeAspect="1"/>
              </p:cNvSpPr>
              <p:nvPr/>
            </p:nvSpPr>
            <p:spPr bwMode="auto">
              <a:xfrm>
                <a:off x="5760656" y="5779029"/>
                <a:ext cx="127326" cy="51987"/>
              </a:xfrm>
              <a:custGeom>
                <a:avLst/>
                <a:gdLst>
                  <a:gd name="T0" fmla="*/ 0 w 48"/>
                  <a:gd name="T1" fmla="*/ 13 h 18"/>
                  <a:gd name="T2" fmla="*/ 0 w 48"/>
                  <a:gd name="T3" fmla="*/ 37 h 18"/>
                  <a:gd name="T4" fmla="*/ 12 w 48"/>
                  <a:gd name="T5" fmla="*/ 24 h 18"/>
                  <a:gd name="T6" fmla="*/ 31 w 48"/>
                  <a:gd name="T7" fmla="*/ 13 h 18"/>
                  <a:gd name="T8" fmla="*/ 55 w 48"/>
                  <a:gd name="T9" fmla="*/ 24 h 18"/>
                  <a:gd name="T10" fmla="*/ 49 w 48"/>
                  <a:gd name="T11" fmla="*/ 13 h 18"/>
                  <a:gd name="T12" fmla="*/ 31 w 48"/>
                  <a:gd name="T13" fmla="*/ 0 h 18"/>
                  <a:gd name="T14" fmla="*/ 18 w 48"/>
                  <a:gd name="T15" fmla="*/ 13 h 18"/>
                  <a:gd name="T16" fmla="*/ 0 w 48"/>
                  <a:gd name="T17" fmla="*/ 13 h 18"/>
                  <a:gd name="T18" fmla="*/ 0 w 48"/>
                  <a:gd name="T19" fmla="*/ 13 h 18"/>
                  <a:gd name="T20" fmla="*/ 18 w 48"/>
                  <a:gd name="T21" fmla="*/ 13 h 18"/>
                  <a:gd name="T22" fmla="*/ 6 w 48"/>
                  <a:gd name="T23" fmla="*/ 24 h 18"/>
                  <a:gd name="T24" fmla="*/ 0 w 48"/>
                  <a:gd name="T25" fmla="*/ 13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18">
                    <a:moveTo>
                      <a:pt x="0" y="6"/>
                    </a:moveTo>
                    <a:lnTo>
                      <a:pt x="0" y="18"/>
                    </a:lnTo>
                    <a:lnTo>
                      <a:pt x="12" y="12"/>
                    </a:lnTo>
                    <a:lnTo>
                      <a:pt x="24" y="6"/>
                    </a:lnTo>
                    <a:lnTo>
                      <a:pt x="48" y="12"/>
                    </a:lnTo>
                    <a:lnTo>
                      <a:pt x="42" y="6"/>
                    </a:lnTo>
                    <a:lnTo>
                      <a:pt x="24" y="0"/>
                    </a:lnTo>
                    <a:lnTo>
                      <a:pt x="18" y="6"/>
                    </a:lnTo>
                    <a:lnTo>
                      <a:pt x="0" y="6"/>
                    </a:lnTo>
                    <a:lnTo>
                      <a:pt x="18" y="6"/>
                    </a:lnTo>
                    <a:lnTo>
                      <a:pt x="6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68"/>
              <p:cNvSpPr>
                <a:spLocks noChangeAspect="1"/>
              </p:cNvSpPr>
              <p:nvPr/>
            </p:nvSpPr>
            <p:spPr bwMode="auto">
              <a:xfrm>
                <a:off x="6373898" y="5937592"/>
                <a:ext cx="205282" cy="366516"/>
              </a:xfrm>
              <a:custGeom>
                <a:avLst/>
                <a:gdLst>
                  <a:gd name="T0" fmla="*/ 73 w 78"/>
                  <a:gd name="T1" fmla="*/ 248 h 125"/>
                  <a:gd name="T2" fmla="*/ 61 w 78"/>
                  <a:gd name="T3" fmla="*/ 261 h 125"/>
                  <a:gd name="T4" fmla="*/ 49 w 78"/>
                  <a:gd name="T5" fmla="*/ 276 h 125"/>
                  <a:gd name="T6" fmla="*/ 18 w 78"/>
                  <a:gd name="T7" fmla="*/ 290 h 125"/>
                  <a:gd name="T8" fmla="*/ 0 w 78"/>
                  <a:gd name="T9" fmla="*/ 276 h 125"/>
                  <a:gd name="T10" fmla="*/ 6 w 78"/>
                  <a:gd name="T11" fmla="*/ 276 h 125"/>
                  <a:gd name="T12" fmla="*/ 6 w 78"/>
                  <a:gd name="T13" fmla="*/ 237 h 125"/>
                  <a:gd name="T14" fmla="*/ 0 w 78"/>
                  <a:gd name="T15" fmla="*/ 205 h 125"/>
                  <a:gd name="T16" fmla="*/ 6 w 78"/>
                  <a:gd name="T17" fmla="*/ 166 h 125"/>
                  <a:gd name="T18" fmla="*/ 12 w 78"/>
                  <a:gd name="T19" fmla="*/ 139 h 125"/>
                  <a:gd name="T20" fmla="*/ 12 w 78"/>
                  <a:gd name="T21" fmla="*/ 80 h 125"/>
                  <a:gd name="T22" fmla="*/ 6 w 78"/>
                  <a:gd name="T23" fmla="*/ 14 h 125"/>
                  <a:gd name="T24" fmla="*/ 30 w 78"/>
                  <a:gd name="T25" fmla="*/ 0 h 125"/>
                  <a:gd name="T26" fmla="*/ 55 w 78"/>
                  <a:gd name="T27" fmla="*/ 0 h 125"/>
                  <a:gd name="T28" fmla="*/ 61 w 78"/>
                  <a:gd name="T29" fmla="*/ 0 h 125"/>
                  <a:gd name="T30" fmla="*/ 61 w 78"/>
                  <a:gd name="T31" fmla="*/ 14 h 125"/>
                  <a:gd name="T32" fmla="*/ 73 w 78"/>
                  <a:gd name="T33" fmla="*/ 53 h 125"/>
                  <a:gd name="T34" fmla="*/ 73 w 78"/>
                  <a:gd name="T35" fmla="*/ 80 h 125"/>
                  <a:gd name="T36" fmla="*/ 73 w 78"/>
                  <a:gd name="T37" fmla="*/ 111 h 125"/>
                  <a:gd name="T38" fmla="*/ 73 w 78"/>
                  <a:gd name="T39" fmla="*/ 139 h 125"/>
                  <a:gd name="T40" fmla="*/ 73 w 78"/>
                  <a:gd name="T41" fmla="*/ 179 h 125"/>
                  <a:gd name="T42" fmla="*/ 73 w 78"/>
                  <a:gd name="T43" fmla="*/ 205 h 125"/>
                  <a:gd name="T44" fmla="*/ 85 w 78"/>
                  <a:gd name="T45" fmla="*/ 237 h 125"/>
                  <a:gd name="T46" fmla="*/ 79 w 78"/>
                  <a:gd name="T47" fmla="*/ 248 h 125"/>
                  <a:gd name="T48" fmla="*/ 67 w 78"/>
                  <a:gd name="T49" fmla="*/ 237 h 125"/>
                  <a:gd name="T50" fmla="*/ 73 w 78"/>
                  <a:gd name="T51" fmla="*/ 248 h 1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78" h="125">
                    <a:moveTo>
                      <a:pt x="66" y="107"/>
                    </a:moveTo>
                    <a:lnTo>
                      <a:pt x="54" y="113"/>
                    </a:lnTo>
                    <a:lnTo>
                      <a:pt x="42" y="119"/>
                    </a:lnTo>
                    <a:lnTo>
                      <a:pt x="18" y="125"/>
                    </a:lnTo>
                    <a:lnTo>
                      <a:pt x="0" y="119"/>
                    </a:lnTo>
                    <a:lnTo>
                      <a:pt x="6" y="119"/>
                    </a:lnTo>
                    <a:lnTo>
                      <a:pt x="6" y="101"/>
                    </a:lnTo>
                    <a:lnTo>
                      <a:pt x="0" y="89"/>
                    </a:lnTo>
                    <a:lnTo>
                      <a:pt x="6" y="71"/>
                    </a:lnTo>
                    <a:lnTo>
                      <a:pt x="12" y="59"/>
                    </a:lnTo>
                    <a:lnTo>
                      <a:pt x="12" y="35"/>
                    </a:lnTo>
                    <a:lnTo>
                      <a:pt x="6" y="6"/>
                    </a:lnTo>
                    <a:lnTo>
                      <a:pt x="30" y="0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54" y="6"/>
                    </a:lnTo>
                    <a:lnTo>
                      <a:pt x="66" y="23"/>
                    </a:lnTo>
                    <a:lnTo>
                      <a:pt x="66" y="35"/>
                    </a:lnTo>
                    <a:lnTo>
                      <a:pt x="66" y="47"/>
                    </a:lnTo>
                    <a:lnTo>
                      <a:pt x="66" y="59"/>
                    </a:lnTo>
                    <a:lnTo>
                      <a:pt x="66" y="77"/>
                    </a:lnTo>
                    <a:lnTo>
                      <a:pt x="66" y="89"/>
                    </a:lnTo>
                    <a:lnTo>
                      <a:pt x="78" y="101"/>
                    </a:lnTo>
                    <a:lnTo>
                      <a:pt x="72" y="107"/>
                    </a:lnTo>
                    <a:lnTo>
                      <a:pt x="60" y="101"/>
                    </a:lnTo>
                    <a:lnTo>
                      <a:pt x="66" y="107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69"/>
              <p:cNvSpPr>
                <a:spLocks noChangeAspect="1"/>
              </p:cNvSpPr>
              <p:nvPr/>
            </p:nvSpPr>
            <p:spPr bwMode="auto">
              <a:xfrm>
                <a:off x="5838611" y="5849212"/>
                <a:ext cx="330007" cy="314529"/>
              </a:xfrm>
              <a:custGeom>
                <a:avLst/>
                <a:gdLst>
                  <a:gd name="T0" fmla="*/ 127 w 125"/>
                  <a:gd name="T1" fmla="*/ 58 h 107"/>
                  <a:gd name="T2" fmla="*/ 121 w 125"/>
                  <a:gd name="T3" fmla="*/ 70 h 107"/>
                  <a:gd name="T4" fmla="*/ 127 w 125"/>
                  <a:gd name="T5" fmla="*/ 70 h 107"/>
                  <a:gd name="T6" fmla="*/ 133 w 125"/>
                  <a:gd name="T7" fmla="*/ 113 h 107"/>
                  <a:gd name="T8" fmla="*/ 133 w 125"/>
                  <a:gd name="T9" fmla="*/ 155 h 107"/>
                  <a:gd name="T10" fmla="*/ 133 w 125"/>
                  <a:gd name="T11" fmla="*/ 166 h 107"/>
                  <a:gd name="T12" fmla="*/ 133 w 125"/>
                  <a:gd name="T13" fmla="*/ 166 h 107"/>
                  <a:gd name="T14" fmla="*/ 139 w 125"/>
                  <a:gd name="T15" fmla="*/ 182 h 107"/>
                  <a:gd name="T16" fmla="*/ 139 w 125"/>
                  <a:gd name="T17" fmla="*/ 197 h 107"/>
                  <a:gd name="T18" fmla="*/ 127 w 125"/>
                  <a:gd name="T19" fmla="*/ 197 h 107"/>
                  <a:gd name="T20" fmla="*/ 133 w 125"/>
                  <a:gd name="T21" fmla="*/ 224 h 107"/>
                  <a:gd name="T22" fmla="*/ 127 w 125"/>
                  <a:gd name="T23" fmla="*/ 239 h 107"/>
                  <a:gd name="T24" fmla="*/ 127 w 125"/>
                  <a:gd name="T25" fmla="*/ 239 h 107"/>
                  <a:gd name="T26" fmla="*/ 121 w 125"/>
                  <a:gd name="T27" fmla="*/ 239 h 107"/>
                  <a:gd name="T28" fmla="*/ 115 w 125"/>
                  <a:gd name="T29" fmla="*/ 253 h 107"/>
                  <a:gd name="T30" fmla="*/ 109 w 125"/>
                  <a:gd name="T31" fmla="*/ 239 h 107"/>
                  <a:gd name="T32" fmla="*/ 98 w 125"/>
                  <a:gd name="T33" fmla="*/ 197 h 107"/>
                  <a:gd name="T34" fmla="*/ 84 w 125"/>
                  <a:gd name="T35" fmla="*/ 197 h 107"/>
                  <a:gd name="T36" fmla="*/ 78 w 125"/>
                  <a:gd name="T37" fmla="*/ 197 h 107"/>
                  <a:gd name="T38" fmla="*/ 84 w 125"/>
                  <a:gd name="T39" fmla="*/ 166 h 107"/>
                  <a:gd name="T40" fmla="*/ 72 w 125"/>
                  <a:gd name="T41" fmla="*/ 126 h 107"/>
                  <a:gd name="T42" fmla="*/ 48 w 125"/>
                  <a:gd name="T43" fmla="*/ 140 h 107"/>
                  <a:gd name="T44" fmla="*/ 24 w 125"/>
                  <a:gd name="T45" fmla="*/ 166 h 107"/>
                  <a:gd name="T46" fmla="*/ 24 w 125"/>
                  <a:gd name="T47" fmla="*/ 155 h 107"/>
                  <a:gd name="T48" fmla="*/ 24 w 125"/>
                  <a:gd name="T49" fmla="*/ 140 h 107"/>
                  <a:gd name="T50" fmla="*/ 18 w 125"/>
                  <a:gd name="T51" fmla="*/ 126 h 107"/>
                  <a:gd name="T52" fmla="*/ 12 w 125"/>
                  <a:gd name="T53" fmla="*/ 126 h 107"/>
                  <a:gd name="T54" fmla="*/ 6 w 125"/>
                  <a:gd name="T55" fmla="*/ 98 h 107"/>
                  <a:gd name="T56" fmla="*/ 6 w 125"/>
                  <a:gd name="T57" fmla="*/ 86 h 107"/>
                  <a:gd name="T58" fmla="*/ 0 w 125"/>
                  <a:gd name="T59" fmla="*/ 86 h 107"/>
                  <a:gd name="T60" fmla="*/ 0 w 125"/>
                  <a:gd name="T61" fmla="*/ 86 h 107"/>
                  <a:gd name="T62" fmla="*/ 0 w 125"/>
                  <a:gd name="T63" fmla="*/ 86 h 107"/>
                  <a:gd name="T64" fmla="*/ 0 w 125"/>
                  <a:gd name="T65" fmla="*/ 86 h 107"/>
                  <a:gd name="T66" fmla="*/ 0 w 125"/>
                  <a:gd name="T67" fmla="*/ 58 h 107"/>
                  <a:gd name="T68" fmla="*/ 18 w 125"/>
                  <a:gd name="T69" fmla="*/ 42 h 107"/>
                  <a:gd name="T70" fmla="*/ 18 w 125"/>
                  <a:gd name="T71" fmla="*/ 14 h 107"/>
                  <a:gd name="T72" fmla="*/ 18 w 125"/>
                  <a:gd name="T73" fmla="*/ 0 h 107"/>
                  <a:gd name="T74" fmla="*/ 43 w 125"/>
                  <a:gd name="T75" fmla="*/ 14 h 107"/>
                  <a:gd name="T76" fmla="*/ 66 w 125"/>
                  <a:gd name="T77" fmla="*/ 14 h 107"/>
                  <a:gd name="T78" fmla="*/ 66 w 125"/>
                  <a:gd name="T79" fmla="*/ 29 h 107"/>
                  <a:gd name="T80" fmla="*/ 78 w 125"/>
                  <a:gd name="T81" fmla="*/ 29 h 107"/>
                  <a:gd name="T82" fmla="*/ 84 w 125"/>
                  <a:gd name="T83" fmla="*/ 29 h 107"/>
                  <a:gd name="T84" fmla="*/ 90 w 125"/>
                  <a:gd name="T85" fmla="*/ 29 h 107"/>
                  <a:gd name="T86" fmla="*/ 109 w 125"/>
                  <a:gd name="T87" fmla="*/ 14 h 107"/>
                  <a:gd name="T88" fmla="*/ 115 w 125"/>
                  <a:gd name="T89" fmla="*/ 14 h 107"/>
                  <a:gd name="T90" fmla="*/ 121 w 125"/>
                  <a:gd name="T91" fmla="*/ 42 h 107"/>
                  <a:gd name="T92" fmla="*/ 127 w 125"/>
                  <a:gd name="T93" fmla="*/ 58 h 10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25" h="107">
                    <a:moveTo>
                      <a:pt x="113" y="24"/>
                    </a:moveTo>
                    <a:lnTo>
                      <a:pt x="107" y="30"/>
                    </a:lnTo>
                    <a:lnTo>
                      <a:pt x="113" y="30"/>
                    </a:lnTo>
                    <a:lnTo>
                      <a:pt x="119" y="48"/>
                    </a:lnTo>
                    <a:lnTo>
                      <a:pt x="119" y="65"/>
                    </a:lnTo>
                    <a:lnTo>
                      <a:pt x="119" y="71"/>
                    </a:lnTo>
                    <a:lnTo>
                      <a:pt x="125" y="77"/>
                    </a:lnTo>
                    <a:lnTo>
                      <a:pt x="125" y="83"/>
                    </a:lnTo>
                    <a:lnTo>
                      <a:pt x="113" y="83"/>
                    </a:lnTo>
                    <a:lnTo>
                      <a:pt x="119" y="95"/>
                    </a:lnTo>
                    <a:lnTo>
                      <a:pt x="113" y="101"/>
                    </a:lnTo>
                    <a:lnTo>
                      <a:pt x="107" y="101"/>
                    </a:lnTo>
                    <a:lnTo>
                      <a:pt x="101" y="107"/>
                    </a:lnTo>
                    <a:lnTo>
                      <a:pt x="95" y="101"/>
                    </a:lnTo>
                    <a:lnTo>
                      <a:pt x="89" y="83"/>
                    </a:lnTo>
                    <a:lnTo>
                      <a:pt x="77" y="83"/>
                    </a:lnTo>
                    <a:lnTo>
                      <a:pt x="71" y="83"/>
                    </a:lnTo>
                    <a:lnTo>
                      <a:pt x="77" y="71"/>
                    </a:lnTo>
                    <a:lnTo>
                      <a:pt x="65" y="53"/>
                    </a:lnTo>
                    <a:lnTo>
                      <a:pt x="41" y="59"/>
                    </a:lnTo>
                    <a:lnTo>
                      <a:pt x="24" y="71"/>
                    </a:lnTo>
                    <a:lnTo>
                      <a:pt x="24" y="65"/>
                    </a:lnTo>
                    <a:lnTo>
                      <a:pt x="24" y="59"/>
                    </a:lnTo>
                    <a:lnTo>
                      <a:pt x="18" y="53"/>
                    </a:lnTo>
                    <a:lnTo>
                      <a:pt x="12" y="53"/>
                    </a:lnTo>
                    <a:lnTo>
                      <a:pt x="6" y="42"/>
                    </a:lnTo>
                    <a:lnTo>
                      <a:pt x="6" y="36"/>
                    </a:lnTo>
                    <a:lnTo>
                      <a:pt x="0" y="36"/>
                    </a:lnTo>
                    <a:lnTo>
                      <a:pt x="0" y="24"/>
                    </a:lnTo>
                    <a:lnTo>
                      <a:pt x="18" y="18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36" y="6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71" y="12"/>
                    </a:lnTo>
                    <a:lnTo>
                      <a:pt x="77" y="12"/>
                    </a:lnTo>
                    <a:lnTo>
                      <a:pt x="83" y="12"/>
                    </a:lnTo>
                    <a:lnTo>
                      <a:pt x="95" y="6"/>
                    </a:lnTo>
                    <a:lnTo>
                      <a:pt x="101" y="6"/>
                    </a:lnTo>
                    <a:lnTo>
                      <a:pt x="107" y="18"/>
                    </a:lnTo>
                    <a:lnTo>
                      <a:pt x="113" y="24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70"/>
              <p:cNvSpPr>
                <a:spLocks noChangeAspect="1"/>
              </p:cNvSpPr>
              <p:nvPr/>
            </p:nvSpPr>
            <p:spPr bwMode="auto">
              <a:xfrm>
                <a:off x="5760656" y="5849212"/>
                <a:ext cx="127326" cy="106575"/>
              </a:xfrm>
              <a:custGeom>
                <a:avLst/>
                <a:gdLst>
                  <a:gd name="T0" fmla="*/ 31 w 48"/>
                  <a:gd name="T1" fmla="*/ 59 h 36"/>
                  <a:gd name="T2" fmla="*/ 31 w 48"/>
                  <a:gd name="T3" fmla="*/ 59 h 36"/>
                  <a:gd name="T4" fmla="*/ 31 w 48"/>
                  <a:gd name="T5" fmla="*/ 74 h 36"/>
                  <a:gd name="T6" fmla="*/ 37 w 48"/>
                  <a:gd name="T7" fmla="*/ 92 h 36"/>
                  <a:gd name="T8" fmla="*/ 37 w 48"/>
                  <a:gd name="T9" fmla="*/ 59 h 36"/>
                  <a:gd name="T10" fmla="*/ 55 w 48"/>
                  <a:gd name="T11" fmla="*/ 46 h 36"/>
                  <a:gd name="T12" fmla="*/ 55 w 48"/>
                  <a:gd name="T13" fmla="*/ 15 h 36"/>
                  <a:gd name="T14" fmla="*/ 55 w 48"/>
                  <a:gd name="T15" fmla="*/ 0 h 36"/>
                  <a:gd name="T16" fmla="*/ 31 w 48"/>
                  <a:gd name="T17" fmla="*/ 0 h 36"/>
                  <a:gd name="T18" fmla="*/ 0 w 48"/>
                  <a:gd name="T19" fmla="*/ 15 h 36"/>
                  <a:gd name="T20" fmla="*/ 6 w 48"/>
                  <a:gd name="T21" fmla="*/ 15 h 36"/>
                  <a:gd name="T22" fmla="*/ 6 w 48"/>
                  <a:gd name="T23" fmla="*/ 31 h 36"/>
                  <a:gd name="T24" fmla="*/ 12 w 48"/>
                  <a:gd name="T25" fmla="*/ 31 h 36"/>
                  <a:gd name="T26" fmla="*/ 12 w 48"/>
                  <a:gd name="T27" fmla="*/ 46 h 36"/>
                  <a:gd name="T28" fmla="*/ 31 w 48"/>
                  <a:gd name="T29" fmla="*/ 46 h 36"/>
                  <a:gd name="T30" fmla="*/ 37 w 48"/>
                  <a:gd name="T31" fmla="*/ 46 h 36"/>
                  <a:gd name="T32" fmla="*/ 18 w 48"/>
                  <a:gd name="T33" fmla="*/ 46 h 36"/>
                  <a:gd name="T34" fmla="*/ 31 w 48"/>
                  <a:gd name="T35" fmla="*/ 59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8" h="36">
                    <a:moveTo>
                      <a:pt x="24" y="24"/>
                    </a:moveTo>
                    <a:lnTo>
                      <a:pt x="24" y="24"/>
                    </a:lnTo>
                    <a:lnTo>
                      <a:pt x="24" y="30"/>
                    </a:lnTo>
                    <a:lnTo>
                      <a:pt x="30" y="36"/>
                    </a:lnTo>
                    <a:lnTo>
                      <a:pt x="30" y="24"/>
                    </a:lnTo>
                    <a:lnTo>
                      <a:pt x="48" y="18"/>
                    </a:lnTo>
                    <a:lnTo>
                      <a:pt x="48" y="6"/>
                    </a:lnTo>
                    <a:lnTo>
                      <a:pt x="48" y="0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24" y="18"/>
                    </a:lnTo>
                    <a:lnTo>
                      <a:pt x="30" y="18"/>
                    </a:lnTo>
                    <a:lnTo>
                      <a:pt x="18" y="18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71"/>
              <p:cNvSpPr>
                <a:spLocks noChangeAspect="1"/>
              </p:cNvSpPr>
              <p:nvPr/>
            </p:nvSpPr>
            <p:spPr bwMode="auto">
              <a:xfrm>
                <a:off x="6140035" y="5971385"/>
                <a:ext cx="265047" cy="366516"/>
              </a:xfrm>
              <a:custGeom>
                <a:avLst/>
                <a:gdLst>
                  <a:gd name="T0" fmla="*/ 60 w 102"/>
                  <a:gd name="T1" fmla="*/ 14 h 125"/>
                  <a:gd name="T2" fmla="*/ 48 w 102"/>
                  <a:gd name="T3" fmla="*/ 14 h 125"/>
                  <a:gd name="T4" fmla="*/ 36 w 102"/>
                  <a:gd name="T5" fmla="*/ 14 h 125"/>
                  <a:gd name="T6" fmla="*/ 36 w 102"/>
                  <a:gd name="T7" fmla="*/ 0 h 125"/>
                  <a:gd name="T8" fmla="*/ 30 w 102"/>
                  <a:gd name="T9" fmla="*/ 0 h 125"/>
                  <a:gd name="T10" fmla="*/ 24 w 102"/>
                  <a:gd name="T11" fmla="*/ 14 h 125"/>
                  <a:gd name="T12" fmla="*/ 12 w 102"/>
                  <a:gd name="T13" fmla="*/ 14 h 125"/>
                  <a:gd name="T14" fmla="*/ 6 w 102"/>
                  <a:gd name="T15" fmla="*/ 14 h 125"/>
                  <a:gd name="T16" fmla="*/ 6 w 102"/>
                  <a:gd name="T17" fmla="*/ 53 h 125"/>
                  <a:gd name="T18" fmla="*/ 6 w 102"/>
                  <a:gd name="T19" fmla="*/ 68 h 125"/>
                  <a:gd name="T20" fmla="*/ 6 w 102"/>
                  <a:gd name="T21" fmla="*/ 68 h 125"/>
                  <a:gd name="T22" fmla="*/ 12 w 102"/>
                  <a:gd name="T23" fmla="*/ 80 h 125"/>
                  <a:gd name="T24" fmla="*/ 12 w 102"/>
                  <a:gd name="T25" fmla="*/ 97 h 125"/>
                  <a:gd name="T26" fmla="*/ 0 w 102"/>
                  <a:gd name="T27" fmla="*/ 97 h 125"/>
                  <a:gd name="T28" fmla="*/ 6 w 102"/>
                  <a:gd name="T29" fmla="*/ 125 h 125"/>
                  <a:gd name="T30" fmla="*/ 0 w 102"/>
                  <a:gd name="T31" fmla="*/ 139 h 125"/>
                  <a:gd name="T32" fmla="*/ 0 w 102"/>
                  <a:gd name="T33" fmla="*/ 139 h 125"/>
                  <a:gd name="T34" fmla="*/ 0 w 102"/>
                  <a:gd name="T35" fmla="*/ 179 h 125"/>
                  <a:gd name="T36" fmla="*/ 0 w 102"/>
                  <a:gd name="T37" fmla="*/ 193 h 125"/>
                  <a:gd name="T38" fmla="*/ 12 w 102"/>
                  <a:gd name="T39" fmla="*/ 205 h 125"/>
                  <a:gd name="T40" fmla="*/ 18 w 102"/>
                  <a:gd name="T41" fmla="*/ 237 h 125"/>
                  <a:gd name="T42" fmla="*/ 12 w 102"/>
                  <a:gd name="T43" fmla="*/ 290 h 125"/>
                  <a:gd name="T44" fmla="*/ 36 w 102"/>
                  <a:gd name="T45" fmla="*/ 261 h 125"/>
                  <a:gd name="T46" fmla="*/ 60 w 102"/>
                  <a:gd name="T47" fmla="*/ 248 h 125"/>
                  <a:gd name="T48" fmla="*/ 54 w 102"/>
                  <a:gd name="T49" fmla="*/ 248 h 125"/>
                  <a:gd name="T50" fmla="*/ 78 w 102"/>
                  <a:gd name="T51" fmla="*/ 248 h 125"/>
                  <a:gd name="T52" fmla="*/ 66 w 102"/>
                  <a:gd name="T53" fmla="*/ 248 h 125"/>
                  <a:gd name="T54" fmla="*/ 78 w 102"/>
                  <a:gd name="T55" fmla="*/ 248 h 125"/>
                  <a:gd name="T56" fmla="*/ 90 w 102"/>
                  <a:gd name="T57" fmla="*/ 248 h 125"/>
                  <a:gd name="T58" fmla="*/ 90 w 102"/>
                  <a:gd name="T59" fmla="*/ 248 h 125"/>
                  <a:gd name="T60" fmla="*/ 96 w 102"/>
                  <a:gd name="T61" fmla="*/ 248 h 125"/>
                  <a:gd name="T62" fmla="*/ 96 w 102"/>
                  <a:gd name="T63" fmla="*/ 205 h 125"/>
                  <a:gd name="T64" fmla="*/ 90 w 102"/>
                  <a:gd name="T65" fmla="*/ 179 h 125"/>
                  <a:gd name="T66" fmla="*/ 96 w 102"/>
                  <a:gd name="T67" fmla="*/ 139 h 125"/>
                  <a:gd name="T68" fmla="*/ 102 w 102"/>
                  <a:gd name="T69" fmla="*/ 111 h 125"/>
                  <a:gd name="T70" fmla="*/ 102 w 102"/>
                  <a:gd name="T71" fmla="*/ 53 h 125"/>
                  <a:gd name="T72" fmla="*/ 84 w 102"/>
                  <a:gd name="T73" fmla="*/ 26 h 125"/>
                  <a:gd name="T74" fmla="*/ 66 w 102"/>
                  <a:gd name="T75" fmla="*/ 38 h 125"/>
                  <a:gd name="T76" fmla="*/ 60 w 102"/>
                  <a:gd name="T77" fmla="*/ 14 h 12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02" h="125">
                    <a:moveTo>
                      <a:pt x="60" y="6"/>
                    </a:moveTo>
                    <a:lnTo>
                      <a:pt x="48" y="6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23"/>
                    </a:lnTo>
                    <a:lnTo>
                      <a:pt x="6" y="29"/>
                    </a:lnTo>
                    <a:lnTo>
                      <a:pt x="12" y="35"/>
                    </a:lnTo>
                    <a:lnTo>
                      <a:pt x="12" y="41"/>
                    </a:lnTo>
                    <a:lnTo>
                      <a:pt x="0" y="41"/>
                    </a:lnTo>
                    <a:lnTo>
                      <a:pt x="6" y="53"/>
                    </a:lnTo>
                    <a:lnTo>
                      <a:pt x="0" y="59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12" y="89"/>
                    </a:lnTo>
                    <a:lnTo>
                      <a:pt x="18" y="101"/>
                    </a:lnTo>
                    <a:lnTo>
                      <a:pt x="12" y="125"/>
                    </a:lnTo>
                    <a:lnTo>
                      <a:pt x="36" y="113"/>
                    </a:lnTo>
                    <a:lnTo>
                      <a:pt x="60" y="107"/>
                    </a:lnTo>
                    <a:lnTo>
                      <a:pt x="54" y="107"/>
                    </a:lnTo>
                    <a:lnTo>
                      <a:pt x="78" y="107"/>
                    </a:lnTo>
                    <a:lnTo>
                      <a:pt x="66" y="107"/>
                    </a:lnTo>
                    <a:lnTo>
                      <a:pt x="78" y="107"/>
                    </a:lnTo>
                    <a:lnTo>
                      <a:pt x="90" y="107"/>
                    </a:lnTo>
                    <a:lnTo>
                      <a:pt x="96" y="107"/>
                    </a:lnTo>
                    <a:lnTo>
                      <a:pt x="96" y="89"/>
                    </a:lnTo>
                    <a:lnTo>
                      <a:pt x="90" y="77"/>
                    </a:lnTo>
                    <a:lnTo>
                      <a:pt x="96" y="59"/>
                    </a:lnTo>
                    <a:lnTo>
                      <a:pt x="102" y="47"/>
                    </a:lnTo>
                    <a:lnTo>
                      <a:pt x="102" y="23"/>
                    </a:lnTo>
                    <a:lnTo>
                      <a:pt x="84" y="11"/>
                    </a:lnTo>
                    <a:lnTo>
                      <a:pt x="66" y="17"/>
                    </a:lnTo>
                    <a:lnTo>
                      <a:pt x="60" y="6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72"/>
              <p:cNvSpPr>
                <a:spLocks noChangeAspect="1"/>
              </p:cNvSpPr>
              <p:nvPr/>
            </p:nvSpPr>
            <p:spPr bwMode="auto">
              <a:xfrm>
                <a:off x="5903574" y="6005175"/>
                <a:ext cx="140319" cy="174160"/>
              </a:xfrm>
              <a:custGeom>
                <a:avLst/>
                <a:gdLst>
                  <a:gd name="T0" fmla="*/ 60 w 53"/>
                  <a:gd name="T1" fmla="*/ 65 h 60"/>
                  <a:gd name="T2" fmla="*/ 54 w 53"/>
                  <a:gd name="T3" fmla="*/ 92 h 60"/>
                  <a:gd name="T4" fmla="*/ 48 w 53"/>
                  <a:gd name="T5" fmla="*/ 117 h 60"/>
                  <a:gd name="T6" fmla="*/ 42 w 53"/>
                  <a:gd name="T7" fmla="*/ 131 h 60"/>
                  <a:gd name="T8" fmla="*/ 17 w 53"/>
                  <a:gd name="T9" fmla="*/ 117 h 60"/>
                  <a:gd name="T10" fmla="*/ 17 w 53"/>
                  <a:gd name="T11" fmla="*/ 105 h 60"/>
                  <a:gd name="T12" fmla="*/ 17 w 53"/>
                  <a:gd name="T13" fmla="*/ 105 h 60"/>
                  <a:gd name="T14" fmla="*/ 6 w 53"/>
                  <a:gd name="T15" fmla="*/ 65 h 60"/>
                  <a:gd name="T16" fmla="*/ 12 w 53"/>
                  <a:gd name="T17" fmla="*/ 65 h 60"/>
                  <a:gd name="T18" fmla="*/ 6 w 53"/>
                  <a:gd name="T19" fmla="*/ 52 h 60"/>
                  <a:gd name="T20" fmla="*/ 6 w 53"/>
                  <a:gd name="T21" fmla="*/ 52 h 60"/>
                  <a:gd name="T22" fmla="*/ 0 w 53"/>
                  <a:gd name="T23" fmla="*/ 39 h 60"/>
                  <a:gd name="T24" fmla="*/ 17 w 53"/>
                  <a:gd name="T25" fmla="*/ 13 h 60"/>
                  <a:gd name="T26" fmla="*/ 48 w 53"/>
                  <a:gd name="T27" fmla="*/ 0 h 60"/>
                  <a:gd name="T28" fmla="*/ 60 w 53"/>
                  <a:gd name="T29" fmla="*/ 39 h 60"/>
                  <a:gd name="T30" fmla="*/ 54 w 53"/>
                  <a:gd name="T31" fmla="*/ 65 h 60"/>
                  <a:gd name="T32" fmla="*/ 60 w 53"/>
                  <a:gd name="T33" fmla="*/ 65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3" h="60">
                    <a:moveTo>
                      <a:pt x="53" y="30"/>
                    </a:moveTo>
                    <a:lnTo>
                      <a:pt x="47" y="42"/>
                    </a:lnTo>
                    <a:lnTo>
                      <a:pt x="41" y="54"/>
                    </a:lnTo>
                    <a:lnTo>
                      <a:pt x="35" y="60"/>
                    </a:lnTo>
                    <a:lnTo>
                      <a:pt x="17" y="54"/>
                    </a:lnTo>
                    <a:lnTo>
                      <a:pt x="17" y="48"/>
                    </a:lnTo>
                    <a:lnTo>
                      <a:pt x="6" y="30"/>
                    </a:lnTo>
                    <a:lnTo>
                      <a:pt x="12" y="30"/>
                    </a:lnTo>
                    <a:lnTo>
                      <a:pt x="6" y="24"/>
                    </a:lnTo>
                    <a:lnTo>
                      <a:pt x="0" y="18"/>
                    </a:lnTo>
                    <a:lnTo>
                      <a:pt x="17" y="6"/>
                    </a:lnTo>
                    <a:lnTo>
                      <a:pt x="41" y="0"/>
                    </a:lnTo>
                    <a:lnTo>
                      <a:pt x="53" y="18"/>
                    </a:lnTo>
                    <a:lnTo>
                      <a:pt x="47" y="30"/>
                    </a:lnTo>
                    <a:lnTo>
                      <a:pt x="53" y="3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73"/>
              <p:cNvSpPr>
                <a:spLocks noChangeAspect="1"/>
              </p:cNvSpPr>
              <p:nvPr/>
            </p:nvSpPr>
            <p:spPr bwMode="auto">
              <a:xfrm>
                <a:off x="6516816" y="5937592"/>
                <a:ext cx="80552" cy="296332"/>
              </a:xfrm>
              <a:custGeom>
                <a:avLst/>
                <a:gdLst>
                  <a:gd name="T0" fmla="*/ 12 w 30"/>
                  <a:gd name="T1" fmla="*/ 14 h 101"/>
                  <a:gd name="T2" fmla="*/ 0 w 30"/>
                  <a:gd name="T3" fmla="*/ 0 h 101"/>
                  <a:gd name="T4" fmla="*/ 0 w 30"/>
                  <a:gd name="T5" fmla="*/ 14 h 101"/>
                  <a:gd name="T6" fmla="*/ 12 w 30"/>
                  <a:gd name="T7" fmla="*/ 53 h 101"/>
                  <a:gd name="T8" fmla="*/ 12 w 30"/>
                  <a:gd name="T9" fmla="*/ 82 h 101"/>
                  <a:gd name="T10" fmla="*/ 12 w 30"/>
                  <a:gd name="T11" fmla="*/ 111 h 101"/>
                  <a:gd name="T12" fmla="*/ 12 w 30"/>
                  <a:gd name="T13" fmla="*/ 139 h 101"/>
                  <a:gd name="T14" fmla="*/ 12 w 30"/>
                  <a:gd name="T15" fmla="*/ 179 h 101"/>
                  <a:gd name="T16" fmla="*/ 12 w 30"/>
                  <a:gd name="T17" fmla="*/ 208 h 101"/>
                  <a:gd name="T18" fmla="*/ 31 w 30"/>
                  <a:gd name="T19" fmla="*/ 237 h 101"/>
                  <a:gd name="T20" fmla="*/ 37 w 30"/>
                  <a:gd name="T21" fmla="*/ 237 h 101"/>
                  <a:gd name="T22" fmla="*/ 37 w 30"/>
                  <a:gd name="T23" fmla="*/ 166 h 101"/>
                  <a:gd name="T24" fmla="*/ 37 w 30"/>
                  <a:gd name="T25" fmla="*/ 125 h 101"/>
                  <a:gd name="T26" fmla="*/ 37 w 30"/>
                  <a:gd name="T27" fmla="*/ 97 h 101"/>
                  <a:gd name="T28" fmla="*/ 31 w 30"/>
                  <a:gd name="T29" fmla="*/ 53 h 101"/>
                  <a:gd name="T30" fmla="*/ 25 w 30"/>
                  <a:gd name="T31" fmla="*/ 29 h 101"/>
                  <a:gd name="T32" fmla="*/ 25 w 30"/>
                  <a:gd name="T33" fmla="*/ 14 h 101"/>
                  <a:gd name="T34" fmla="*/ 12 w 30"/>
                  <a:gd name="T35" fmla="*/ 14 h 10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0" h="101">
                    <a:moveTo>
                      <a:pt x="12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2" y="23"/>
                    </a:lnTo>
                    <a:lnTo>
                      <a:pt x="12" y="35"/>
                    </a:lnTo>
                    <a:lnTo>
                      <a:pt x="12" y="47"/>
                    </a:lnTo>
                    <a:lnTo>
                      <a:pt x="12" y="59"/>
                    </a:lnTo>
                    <a:lnTo>
                      <a:pt x="12" y="77"/>
                    </a:lnTo>
                    <a:lnTo>
                      <a:pt x="12" y="89"/>
                    </a:lnTo>
                    <a:lnTo>
                      <a:pt x="24" y="101"/>
                    </a:lnTo>
                    <a:lnTo>
                      <a:pt x="30" y="101"/>
                    </a:lnTo>
                    <a:lnTo>
                      <a:pt x="30" y="71"/>
                    </a:lnTo>
                    <a:lnTo>
                      <a:pt x="30" y="53"/>
                    </a:lnTo>
                    <a:lnTo>
                      <a:pt x="30" y="41"/>
                    </a:lnTo>
                    <a:lnTo>
                      <a:pt x="24" y="23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41C4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174"/>
              <p:cNvSpPr>
                <a:spLocks noChangeAspect="1"/>
              </p:cNvSpPr>
              <p:nvPr/>
            </p:nvSpPr>
            <p:spPr bwMode="auto">
              <a:xfrm>
                <a:off x="6140035" y="4432536"/>
                <a:ext cx="927660" cy="1029365"/>
              </a:xfrm>
              <a:custGeom>
                <a:avLst/>
                <a:gdLst>
                  <a:gd name="T0" fmla="*/ 6 w 353"/>
                  <a:gd name="T1" fmla="*/ 362 h 353"/>
                  <a:gd name="T2" fmla="*/ 0 w 353"/>
                  <a:gd name="T3" fmla="*/ 414 h 353"/>
                  <a:gd name="T4" fmla="*/ 0 w 353"/>
                  <a:gd name="T5" fmla="*/ 426 h 353"/>
                  <a:gd name="T6" fmla="*/ 18 w 353"/>
                  <a:gd name="T7" fmla="*/ 454 h 353"/>
                  <a:gd name="T8" fmla="*/ 30 w 353"/>
                  <a:gd name="T9" fmla="*/ 479 h 353"/>
                  <a:gd name="T10" fmla="*/ 55 w 353"/>
                  <a:gd name="T11" fmla="*/ 508 h 353"/>
                  <a:gd name="T12" fmla="*/ 73 w 353"/>
                  <a:gd name="T13" fmla="*/ 535 h 353"/>
                  <a:gd name="T14" fmla="*/ 85 w 353"/>
                  <a:gd name="T15" fmla="*/ 560 h 353"/>
                  <a:gd name="T16" fmla="*/ 97 w 353"/>
                  <a:gd name="T17" fmla="*/ 572 h 353"/>
                  <a:gd name="T18" fmla="*/ 109 w 353"/>
                  <a:gd name="T19" fmla="*/ 601 h 353"/>
                  <a:gd name="T20" fmla="*/ 121 w 353"/>
                  <a:gd name="T21" fmla="*/ 614 h 353"/>
                  <a:gd name="T22" fmla="*/ 133 w 353"/>
                  <a:gd name="T23" fmla="*/ 641 h 353"/>
                  <a:gd name="T24" fmla="*/ 158 w 353"/>
                  <a:gd name="T25" fmla="*/ 669 h 353"/>
                  <a:gd name="T26" fmla="*/ 182 w 353"/>
                  <a:gd name="T27" fmla="*/ 710 h 353"/>
                  <a:gd name="T28" fmla="*/ 182 w 353"/>
                  <a:gd name="T29" fmla="*/ 720 h 353"/>
                  <a:gd name="T30" fmla="*/ 188 w 353"/>
                  <a:gd name="T31" fmla="*/ 735 h 353"/>
                  <a:gd name="T32" fmla="*/ 212 w 353"/>
                  <a:gd name="T33" fmla="*/ 764 h 353"/>
                  <a:gd name="T34" fmla="*/ 218 w 353"/>
                  <a:gd name="T35" fmla="*/ 789 h 353"/>
                  <a:gd name="T36" fmla="*/ 243 w 353"/>
                  <a:gd name="T37" fmla="*/ 789 h 353"/>
                  <a:gd name="T38" fmla="*/ 267 w 353"/>
                  <a:gd name="T39" fmla="*/ 775 h 353"/>
                  <a:gd name="T40" fmla="*/ 284 w 353"/>
                  <a:gd name="T41" fmla="*/ 750 h 353"/>
                  <a:gd name="T42" fmla="*/ 296 w 353"/>
                  <a:gd name="T43" fmla="*/ 720 h 353"/>
                  <a:gd name="T44" fmla="*/ 315 w 353"/>
                  <a:gd name="T45" fmla="*/ 697 h 353"/>
                  <a:gd name="T46" fmla="*/ 339 w 353"/>
                  <a:gd name="T47" fmla="*/ 655 h 353"/>
                  <a:gd name="T48" fmla="*/ 363 w 353"/>
                  <a:gd name="T49" fmla="*/ 627 h 353"/>
                  <a:gd name="T50" fmla="*/ 381 w 353"/>
                  <a:gd name="T51" fmla="*/ 601 h 353"/>
                  <a:gd name="T52" fmla="*/ 375 w 353"/>
                  <a:gd name="T53" fmla="*/ 560 h 353"/>
                  <a:gd name="T54" fmla="*/ 351 w 353"/>
                  <a:gd name="T55" fmla="*/ 560 h 353"/>
                  <a:gd name="T56" fmla="*/ 345 w 353"/>
                  <a:gd name="T57" fmla="*/ 521 h 353"/>
                  <a:gd name="T58" fmla="*/ 331 w 353"/>
                  <a:gd name="T59" fmla="*/ 479 h 353"/>
                  <a:gd name="T60" fmla="*/ 345 w 353"/>
                  <a:gd name="T61" fmla="*/ 467 h 353"/>
                  <a:gd name="T62" fmla="*/ 339 w 353"/>
                  <a:gd name="T63" fmla="*/ 362 h 353"/>
                  <a:gd name="T64" fmla="*/ 331 w 353"/>
                  <a:gd name="T65" fmla="*/ 310 h 353"/>
                  <a:gd name="T66" fmla="*/ 331 w 353"/>
                  <a:gd name="T67" fmla="*/ 310 h 353"/>
                  <a:gd name="T68" fmla="*/ 323 w 353"/>
                  <a:gd name="T69" fmla="*/ 217 h 353"/>
                  <a:gd name="T70" fmla="*/ 308 w 353"/>
                  <a:gd name="T71" fmla="*/ 186 h 353"/>
                  <a:gd name="T72" fmla="*/ 290 w 353"/>
                  <a:gd name="T73" fmla="*/ 147 h 353"/>
                  <a:gd name="T74" fmla="*/ 302 w 353"/>
                  <a:gd name="T75" fmla="*/ 107 h 353"/>
                  <a:gd name="T76" fmla="*/ 308 w 353"/>
                  <a:gd name="T77" fmla="*/ 80 h 353"/>
                  <a:gd name="T78" fmla="*/ 308 w 353"/>
                  <a:gd name="T79" fmla="*/ 13 h 353"/>
                  <a:gd name="T80" fmla="*/ 308 w 353"/>
                  <a:gd name="T81" fmla="*/ 0 h 353"/>
                  <a:gd name="T82" fmla="*/ 272 w 353"/>
                  <a:gd name="T83" fmla="*/ 0 h 353"/>
                  <a:gd name="T84" fmla="*/ 255 w 353"/>
                  <a:gd name="T85" fmla="*/ 13 h 353"/>
                  <a:gd name="T86" fmla="*/ 225 w 353"/>
                  <a:gd name="T87" fmla="*/ 13 h 353"/>
                  <a:gd name="T88" fmla="*/ 206 w 353"/>
                  <a:gd name="T89" fmla="*/ 13 h 353"/>
                  <a:gd name="T90" fmla="*/ 188 w 353"/>
                  <a:gd name="T91" fmla="*/ 27 h 353"/>
                  <a:gd name="T92" fmla="*/ 164 w 353"/>
                  <a:gd name="T93" fmla="*/ 39 h 353"/>
                  <a:gd name="T94" fmla="*/ 158 w 353"/>
                  <a:gd name="T95" fmla="*/ 54 h 353"/>
                  <a:gd name="T96" fmla="*/ 133 w 353"/>
                  <a:gd name="T97" fmla="*/ 68 h 353"/>
                  <a:gd name="T98" fmla="*/ 115 w 353"/>
                  <a:gd name="T99" fmla="*/ 80 h 353"/>
                  <a:gd name="T100" fmla="*/ 121 w 353"/>
                  <a:gd name="T101" fmla="*/ 93 h 353"/>
                  <a:gd name="T102" fmla="*/ 121 w 353"/>
                  <a:gd name="T103" fmla="*/ 132 h 353"/>
                  <a:gd name="T104" fmla="*/ 127 w 353"/>
                  <a:gd name="T105" fmla="*/ 162 h 353"/>
                  <a:gd name="T106" fmla="*/ 145 w 353"/>
                  <a:gd name="T107" fmla="*/ 200 h 353"/>
                  <a:gd name="T108" fmla="*/ 133 w 353"/>
                  <a:gd name="T109" fmla="*/ 217 h 353"/>
                  <a:gd name="T110" fmla="*/ 115 w 353"/>
                  <a:gd name="T111" fmla="*/ 217 h 353"/>
                  <a:gd name="T112" fmla="*/ 91 w 353"/>
                  <a:gd name="T113" fmla="*/ 243 h 353"/>
                  <a:gd name="T114" fmla="*/ 91 w 353"/>
                  <a:gd name="T115" fmla="*/ 268 h 353"/>
                  <a:gd name="T116" fmla="*/ 67 w 353"/>
                  <a:gd name="T117" fmla="*/ 295 h 353"/>
                  <a:gd name="T118" fmla="*/ 55 w 353"/>
                  <a:gd name="T119" fmla="*/ 323 h 353"/>
                  <a:gd name="T120" fmla="*/ 30 w 353"/>
                  <a:gd name="T121" fmla="*/ 334 h 353"/>
                  <a:gd name="T122" fmla="*/ 18 w 353"/>
                  <a:gd name="T123" fmla="*/ 349 h 353"/>
                  <a:gd name="T124" fmla="*/ 6 w 353"/>
                  <a:gd name="T125" fmla="*/ 362 h 35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53" h="353">
                    <a:moveTo>
                      <a:pt x="6" y="162"/>
                    </a:moveTo>
                    <a:lnTo>
                      <a:pt x="0" y="185"/>
                    </a:lnTo>
                    <a:lnTo>
                      <a:pt x="0" y="191"/>
                    </a:lnTo>
                    <a:lnTo>
                      <a:pt x="18" y="203"/>
                    </a:lnTo>
                    <a:lnTo>
                      <a:pt x="30" y="215"/>
                    </a:lnTo>
                    <a:lnTo>
                      <a:pt x="48" y="227"/>
                    </a:lnTo>
                    <a:lnTo>
                      <a:pt x="66" y="239"/>
                    </a:lnTo>
                    <a:lnTo>
                      <a:pt x="78" y="251"/>
                    </a:lnTo>
                    <a:lnTo>
                      <a:pt x="90" y="257"/>
                    </a:lnTo>
                    <a:lnTo>
                      <a:pt x="102" y="269"/>
                    </a:lnTo>
                    <a:lnTo>
                      <a:pt x="114" y="275"/>
                    </a:lnTo>
                    <a:lnTo>
                      <a:pt x="126" y="287"/>
                    </a:lnTo>
                    <a:lnTo>
                      <a:pt x="144" y="299"/>
                    </a:lnTo>
                    <a:lnTo>
                      <a:pt x="168" y="317"/>
                    </a:lnTo>
                    <a:lnTo>
                      <a:pt x="168" y="323"/>
                    </a:lnTo>
                    <a:lnTo>
                      <a:pt x="174" y="329"/>
                    </a:lnTo>
                    <a:lnTo>
                      <a:pt x="198" y="341"/>
                    </a:lnTo>
                    <a:lnTo>
                      <a:pt x="204" y="353"/>
                    </a:lnTo>
                    <a:lnTo>
                      <a:pt x="222" y="353"/>
                    </a:lnTo>
                    <a:lnTo>
                      <a:pt x="246" y="347"/>
                    </a:lnTo>
                    <a:lnTo>
                      <a:pt x="263" y="335"/>
                    </a:lnTo>
                    <a:lnTo>
                      <a:pt x="275" y="323"/>
                    </a:lnTo>
                    <a:lnTo>
                      <a:pt x="293" y="311"/>
                    </a:lnTo>
                    <a:lnTo>
                      <a:pt x="311" y="293"/>
                    </a:lnTo>
                    <a:lnTo>
                      <a:pt x="335" y="281"/>
                    </a:lnTo>
                    <a:lnTo>
                      <a:pt x="353" y="269"/>
                    </a:lnTo>
                    <a:lnTo>
                      <a:pt x="347" y="251"/>
                    </a:lnTo>
                    <a:lnTo>
                      <a:pt x="323" y="251"/>
                    </a:lnTo>
                    <a:lnTo>
                      <a:pt x="317" y="233"/>
                    </a:lnTo>
                    <a:lnTo>
                      <a:pt x="305" y="215"/>
                    </a:lnTo>
                    <a:lnTo>
                      <a:pt x="317" y="209"/>
                    </a:lnTo>
                    <a:lnTo>
                      <a:pt x="311" y="162"/>
                    </a:lnTo>
                    <a:lnTo>
                      <a:pt x="305" y="138"/>
                    </a:lnTo>
                    <a:lnTo>
                      <a:pt x="299" y="96"/>
                    </a:lnTo>
                    <a:lnTo>
                      <a:pt x="287" y="84"/>
                    </a:lnTo>
                    <a:lnTo>
                      <a:pt x="269" y="66"/>
                    </a:lnTo>
                    <a:lnTo>
                      <a:pt x="281" y="48"/>
                    </a:lnTo>
                    <a:lnTo>
                      <a:pt x="287" y="36"/>
                    </a:lnTo>
                    <a:lnTo>
                      <a:pt x="287" y="6"/>
                    </a:lnTo>
                    <a:lnTo>
                      <a:pt x="287" y="0"/>
                    </a:lnTo>
                    <a:lnTo>
                      <a:pt x="251" y="0"/>
                    </a:lnTo>
                    <a:lnTo>
                      <a:pt x="234" y="6"/>
                    </a:lnTo>
                    <a:lnTo>
                      <a:pt x="210" y="6"/>
                    </a:lnTo>
                    <a:lnTo>
                      <a:pt x="192" y="6"/>
                    </a:lnTo>
                    <a:lnTo>
                      <a:pt x="174" y="12"/>
                    </a:lnTo>
                    <a:lnTo>
                      <a:pt x="150" y="18"/>
                    </a:lnTo>
                    <a:lnTo>
                      <a:pt x="144" y="24"/>
                    </a:lnTo>
                    <a:lnTo>
                      <a:pt x="126" y="30"/>
                    </a:lnTo>
                    <a:lnTo>
                      <a:pt x="108" y="36"/>
                    </a:lnTo>
                    <a:lnTo>
                      <a:pt x="114" y="42"/>
                    </a:lnTo>
                    <a:lnTo>
                      <a:pt x="114" y="60"/>
                    </a:lnTo>
                    <a:lnTo>
                      <a:pt x="120" y="72"/>
                    </a:lnTo>
                    <a:lnTo>
                      <a:pt x="132" y="90"/>
                    </a:lnTo>
                    <a:lnTo>
                      <a:pt x="126" y="96"/>
                    </a:lnTo>
                    <a:lnTo>
                      <a:pt x="108" y="96"/>
                    </a:lnTo>
                    <a:lnTo>
                      <a:pt x="84" y="108"/>
                    </a:lnTo>
                    <a:lnTo>
                      <a:pt x="84" y="120"/>
                    </a:lnTo>
                    <a:lnTo>
                      <a:pt x="60" y="132"/>
                    </a:lnTo>
                    <a:lnTo>
                      <a:pt x="48" y="144"/>
                    </a:lnTo>
                    <a:lnTo>
                      <a:pt x="30" y="150"/>
                    </a:lnTo>
                    <a:lnTo>
                      <a:pt x="18" y="156"/>
                    </a:lnTo>
                    <a:lnTo>
                      <a:pt x="6" y="16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175"/>
              <p:cNvSpPr>
                <a:spLocks noChangeAspect="1"/>
              </p:cNvSpPr>
              <p:nvPr/>
            </p:nvSpPr>
            <p:spPr bwMode="auto">
              <a:xfrm>
                <a:off x="5887982" y="4905626"/>
                <a:ext cx="33781" cy="36393"/>
              </a:xfrm>
              <a:custGeom>
                <a:avLst/>
                <a:gdLst>
                  <a:gd name="T0" fmla="*/ 20 w 12"/>
                  <a:gd name="T1" fmla="*/ 0 h 12"/>
                  <a:gd name="T2" fmla="*/ 13 w 12"/>
                  <a:gd name="T3" fmla="*/ 18 h 12"/>
                  <a:gd name="T4" fmla="*/ 0 w 12"/>
                  <a:gd name="T5" fmla="*/ 35 h 12"/>
                  <a:gd name="T6" fmla="*/ 20 w 12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6" y="6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176"/>
              <p:cNvSpPr>
                <a:spLocks noChangeAspect="1"/>
              </p:cNvSpPr>
              <p:nvPr/>
            </p:nvSpPr>
            <p:spPr bwMode="auto">
              <a:xfrm>
                <a:off x="5776248" y="4923823"/>
                <a:ext cx="15592" cy="36393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35 h 12"/>
                  <a:gd name="T4" fmla="*/ 0 w 6"/>
                  <a:gd name="T5" fmla="*/ 18 h 12"/>
                  <a:gd name="T6" fmla="*/ 6 w 6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177"/>
              <p:cNvSpPr>
                <a:spLocks noChangeAspect="1"/>
              </p:cNvSpPr>
              <p:nvPr/>
            </p:nvSpPr>
            <p:spPr bwMode="auto">
              <a:xfrm>
                <a:off x="5823019" y="4960216"/>
                <a:ext cx="15592" cy="12997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5 h 5"/>
                  <a:gd name="T4" fmla="*/ 0 w 6"/>
                  <a:gd name="T5" fmla="*/ 0 h 5"/>
                  <a:gd name="T6" fmla="*/ 6 w 6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6" y="0"/>
                    </a:moveTo>
                    <a:lnTo>
                      <a:pt x="6" y="5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178"/>
              <p:cNvSpPr>
                <a:spLocks noChangeAspect="1"/>
              </p:cNvSpPr>
              <p:nvPr/>
            </p:nvSpPr>
            <p:spPr bwMode="auto">
              <a:xfrm>
                <a:off x="5921762" y="4890030"/>
                <a:ext cx="12993" cy="2599"/>
              </a:xfrm>
              <a:custGeom>
                <a:avLst/>
                <a:gdLst>
                  <a:gd name="T0" fmla="*/ 3 w 6"/>
                  <a:gd name="T1" fmla="*/ 0 h 1"/>
                  <a:gd name="T2" fmla="*/ 3 w 6"/>
                  <a:gd name="T3" fmla="*/ 0 h 1"/>
                  <a:gd name="T4" fmla="*/ 0 w 6"/>
                  <a:gd name="T5" fmla="*/ 0 h 1"/>
                  <a:gd name="T6" fmla="*/ 3 w 6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Rectangle 179"/>
              <p:cNvSpPr>
                <a:spLocks noChangeAspect="1" noChangeArrowheads="1"/>
              </p:cNvSpPr>
              <p:nvPr/>
            </p:nvSpPr>
            <p:spPr bwMode="auto">
              <a:xfrm>
                <a:off x="5412458" y="5620463"/>
                <a:ext cx="15592" cy="0"/>
              </a:xfrm>
              <a:prstGeom prst="rect">
                <a:avLst/>
              </a:prstGeom>
              <a:solidFill>
                <a:srgbClr val="E1E1E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en-US" sz="1800"/>
              </a:p>
            </p:txBody>
          </p:sp>
          <p:sp>
            <p:nvSpPr>
              <p:cNvPr id="161" name="Rectangle 180"/>
              <p:cNvSpPr>
                <a:spLocks noChangeAspect="1" noChangeArrowheads="1"/>
              </p:cNvSpPr>
              <p:nvPr/>
            </p:nvSpPr>
            <p:spPr bwMode="auto">
              <a:xfrm>
                <a:off x="6295944" y="4484523"/>
                <a:ext cx="0" cy="0"/>
              </a:xfrm>
              <a:prstGeom prst="rect">
                <a:avLst/>
              </a:prstGeom>
              <a:solidFill>
                <a:srgbClr val="E1E1E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en-US" sz="1800"/>
              </a:p>
            </p:txBody>
          </p:sp>
          <p:sp>
            <p:nvSpPr>
              <p:cNvPr id="162" name="Freeform 181"/>
              <p:cNvSpPr>
                <a:spLocks noChangeAspect="1"/>
              </p:cNvSpPr>
              <p:nvPr/>
            </p:nvSpPr>
            <p:spPr bwMode="auto">
              <a:xfrm>
                <a:off x="6940369" y="4661283"/>
                <a:ext cx="724977" cy="785022"/>
              </a:xfrm>
              <a:custGeom>
                <a:avLst/>
                <a:gdLst>
                  <a:gd name="T0" fmla="*/ 286 w 275"/>
                  <a:gd name="T1" fmla="*/ 606 h 269"/>
                  <a:gd name="T2" fmla="*/ 286 w 275"/>
                  <a:gd name="T3" fmla="*/ 592 h 269"/>
                  <a:gd name="T4" fmla="*/ 303 w 275"/>
                  <a:gd name="T5" fmla="*/ 592 h 269"/>
                  <a:gd name="T6" fmla="*/ 303 w 275"/>
                  <a:gd name="T7" fmla="*/ 536 h 269"/>
                  <a:gd name="T8" fmla="*/ 297 w 275"/>
                  <a:gd name="T9" fmla="*/ 495 h 269"/>
                  <a:gd name="T10" fmla="*/ 297 w 275"/>
                  <a:gd name="T11" fmla="*/ 335 h 269"/>
                  <a:gd name="T12" fmla="*/ 292 w 275"/>
                  <a:gd name="T13" fmla="*/ 242 h 269"/>
                  <a:gd name="T14" fmla="*/ 292 w 275"/>
                  <a:gd name="T15" fmla="*/ 203 h 269"/>
                  <a:gd name="T16" fmla="*/ 292 w 275"/>
                  <a:gd name="T17" fmla="*/ 163 h 269"/>
                  <a:gd name="T18" fmla="*/ 292 w 275"/>
                  <a:gd name="T19" fmla="*/ 120 h 269"/>
                  <a:gd name="T20" fmla="*/ 292 w 275"/>
                  <a:gd name="T21" fmla="*/ 94 h 269"/>
                  <a:gd name="T22" fmla="*/ 292 w 275"/>
                  <a:gd name="T23" fmla="*/ 68 h 269"/>
                  <a:gd name="T24" fmla="*/ 280 w 275"/>
                  <a:gd name="T25" fmla="*/ 54 h 269"/>
                  <a:gd name="T26" fmla="*/ 251 w 275"/>
                  <a:gd name="T27" fmla="*/ 39 h 269"/>
                  <a:gd name="T28" fmla="*/ 251 w 275"/>
                  <a:gd name="T29" fmla="*/ 13 h 269"/>
                  <a:gd name="T30" fmla="*/ 225 w 275"/>
                  <a:gd name="T31" fmla="*/ 13 h 269"/>
                  <a:gd name="T32" fmla="*/ 213 w 275"/>
                  <a:gd name="T33" fmla="*/ 27 h 269"/>
                  <a:gd name="T34" fmla="*/ 201 w 275"/>
                  <a:gd name="T35" fmla="*/ 39 h 269"/>
                  <a:gd name="T36" fmla="*/ 201 w 275"/>
                  <a:gd name="T37" fmla="*/ 107 h 269"/>
                  <a:gd name="T38" fmla="*/ 178 w 275"/>
                  <a:gd name="T39" fmla="*/ 120 h 269"/>
                  <a:gd name="T40" fmla="*/ 158 w 275"/>
                  <a:gd name="T41" fmla="*/ 107 h 269"/>
                  <a:gd name="T42" fmla="*/ 140 w 275"/>
                  <a:gd name="T43" fmla="*/ 81 h 269"/>
                  <a:gd name="T44" fmla="*/ 114 w 275"/>
                  <a:gd name="T45" fmla="*/ 68 h 269"/>
                  <a:gd name="T46" fmla="*/ 103 w 275"/>
                  <a:gd name="T47" fmla="*/ 27 h 269"/>
                  <a:gd name="T48" fmla="*/ 85 w 275"/>
                  <a:gd name="T49" fmla="*/ 27 h 269"/>
                  <a:gd name="T50" fmla="*/ 67 w 275"/>
                  <a:gd name="T51" fmla="*/ 13 h 269"/>
                  <a:gd name="T52" fmla="*/ 43 w 275"/>
                  <a:gd name="T53" fmla="*/ 0 h 269"/>
                  <a:gd name="T54" fmla="*/ 43 w 275"/>
                  <a:gd name="T55" fmla="*/ 27 h 269"/>
                  <a:gd name="T56" fmla="*/ 24 w 275"/>
                  <a:gd name="T57" fmla="*/ 54 h 269"/>
                  <a:gd name="T58" fmla="*/ 12 w 275"/>
                  <a:gd name="T59" fmla="*/ 81 h 269"/>
                  <a:gd name="T60" fmla="*/ 12 w 275"/>
                  <a:gd name="T61" fmla="*/ 107 h 269"/>
                  <a:gd name="T62" fmla="*/ 0 w 275"/>
                  <a:gd name="T63" fmla="*/ 134 h 269"/>
                  <a:gd name="T64" fmla="*/ 0 w 275"/>
                  <a:gd name="T65" fmla="*/ 134 h 269"/>
                  <a:gd name="T66" fmla="*/ 6 w 275"/>
                  <a:gd name="T67" fmla="*/ 189 h 269"/>
                  <a:gd name="T68" fmla="*/ 12 w 275"/>
                  <a:gd name="T69" fmla="*/ 295 h 269"/>
                  <a:gd name="T70" fmla="*/ 0 w 275"/>
                  <a:gd name="T71" fmla="*/ 309 h 269"/>
                  <a:gd name="T72" fmla="*/ 12 w 275"/>
                  <a:gd name="T73" fmla="*/ 348 h 269"/>
                  <a:gd name="T74" fmla="*/ 18 w 275"/>
                  <a:gd name="T75" fmla="*/ 390 h 269"/>
                  <a:gd name="T76" fmla="*/ 49 w 275"/>
                  <a:gd name="T77" fmla="*/ 390 h 269"/>
                  <a:gd name="T78" fmla="*/ 55 w 275"/>
                  <a:gd name="T79" fmla="*/ 428 h 269"/>
                  <a:gd name="T80" fmla="*/ 79 w 275"/>
                  <a:gd name="T81" fmla="*/ 441 h 269"/>
                  <a:gd name="T82" fmla="*/ 91 w 275"/>
                  <a:gd name="T83" fmla="*/ 470 h 269"/>
                  <a:gd name="T84" fmla="*/ 103 w 275"/>
                  <a:gd name="T85" fmla="*/ 456 h 269"/>
                  <a:gd name="T86" fmla="*/ 128 w 275"/>
                  <a:gd name="T87" fmla="*/ 428 h 269"/>
                  <a:gd name="T88" fmla="*/ 146 w 275"/>
                  <a:gd name="T89" fmla="*/ 456 h 269"/>
                  <a:gd name="T90" fmla="*/ 187 w 275"/>
                  <a:gd name="T91" fmla="*/ 495 h 269"/>
                  <a:gd name="T92" fmla="*/ 207 w 275"/>
                  <a:gd name="T93" fmla="*/ 523 h 269"/>
                  <a:gd name="T94" fmla="*/ 225 w 275"/>
                  <a:gd name="T95" fmla="*/ 536 h 269"/>
                  <a:gd name="T96" fmla="*/ 267 w 275"/>
                  <a:gd name="T97" fmla="*/ 592 h 269"/>
                  <a:gd name="T98" fmla="*/ 286 w 275"/>
                  <a:gd name="T99" fmla="*/ 606 h 26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75" h="269">
                    <a:moveTo>
                      <a:pt x="258" y="269"/>
                    </a:moveTo>
                    <a:lnTo>
                      <a:pt x="258" y="263"/>
                    </a:lnTo>
                    <a:lnTo>
                      <a:pt x="275" y="263"/>
                    </a:lnTo>
                    <a:lnTo>
                      <a:pt x="275" y="239"/>
                    </a:lnTo>
                    <a:lnTo>
                      <a:pt x="269" y="221"/>
                    </a:lnTo>
                    <a:lnTo>
                      <a:pt x="269" y="149"/>
                    </a:lnTo>
                    <a:lnTo>
                      <a:pt x="264" y="107"/>
                    </a:lnTo>
                    <a:lnTo>
                      <a:pt x="264" y="90"/>
                    </a:lnTo>
                    <a:lnTo>
                      <a:pt x="264" y="72"/>
                    </a:lnTo>
                    <a:lnTo>
                      <a:pt x="264" y="54"/>
                    </a:lnTo>
                    <a:lnTo>
                      <a:pt x="264" y="42"/>
                    </a:lnTo>
                    <a:lnTo>
                      <a:pt x="264" y="30"/>
                    </a:lnTo>
                    <a:lnTo>
                      <a:pt x="252" y="24"/>
                    </a:lnTo>
                    <a:lnTo>
                      <a:pt x="228" y="18"/>
                    </a:lnTo>
                    <a:lnTo>
                      <a:pt x="228" y="6"/>
                    </a:lnTo>
                    <a:lnTo>
                      <a:pt x="204" y="6"/>
                    </a:lnTo>
                    <a:lnTo>
                      <a:pt x="192" y="12"/>
                    </a:lnTo>
                    <a:lnTo>
                      <a:pt x="180" y="18"/>
                    </a:lnTo>
                    <a:lnTo>
                      <a:pt x="180" y="48"/>
                    </a:lnTo>
                    <a:lnTo>
                      <a:pt x="162" y="54"/>
                    </a:lnTo>
                    <a:lnTo>
                      <a:pt x="144" y="48"/>
                    </a:lnTo>
                    <a:lnTo>
                      <a:pt x="126" y="36"/>
                    </a:lnTo>
                    <a:lnTo>
                      <a:pt x="102" y="30"/>
                    </a:lnTo>
                    <a:lnTo>
                      <a:pt x="96" y="12"/>
                    </a:lnTo>
                    <a:lnTo>
                      <a:pt x="78" y="12"/>
                    </a:lnTo>
                    <a:lnTo>
                      <a:pt x="60" y="6"/>
                    </a:lnTo>
                    <a:lnTo>
                      <a:pt x="36" y="0"/>
                    </a:lnTo>
                    <a:lnTo>
                      <a:pt x="36" y="12"/>
                    </a:lnTo>
                    <a:lnTo>
                      <a:pt x="24" y="24"/>
                    </a:lnTo>
                    <a:lnTo>
                      <a:pt x="12" y="36"/>
                    </a:lnTo>
                    <a:lnTo>
                      <a:pt x="12" y="48"/>
                    </a:lnTo>
                    <a:lnTo>
                      <a:pt x="0" y="60"/>
                    </a:lnTo>
                    <a:lnTo>
                      <a:pt x="6" y="84"/>
                    </a:lnTo>
                    <a:lnTo>
                      <a:pt x="12" y="131"/>
                    </a:lnTo>
                    <a:lnTo>
                      <a:pt x="0" y="137"/>
                    </a:lnTo>
                    <a:lnTo>
                      <a:pt x="12" y="155"/>
                    </a:lnTo>
                    <a:lnTo>
                      <a:pt x="18" y="173"/>
                    </a:lnTo>
                    <a:lnTo>
                      <a:pt x="42" y="173"/>
                    </a:lnTo>
                    <a:lnTo>
                      <a:pt x="48" y="191"/>
                    </a:lnTo>
                    <a:lnTo>
                      <a:pt x="72" y="197"/>
                    </a:lnTo>
                    <a:lnTo>
                      <a:pt x="84" y="209"/>
                    </a:lnTo>
                    <a:lnTo>
                      <a:pt x="96" y="203"/>
                    </a:lnTo>
                    <a:lnTo>
                      <a:pt x="114" y="191"/>
                    </a:lnTo>
                    <a:lnTo>
                      <a:pt x="132" y="203"/>
                    </a:lnTo>
                    <a:lnTo>
                      <a:pt x="168" y="221"/>
                    </a:lnTo>
                    <a:lnTo>
                      <a:pt x="186" y="233"/>
                    </a:lnTo>
                    <a:lnTo>
                      <a:pt x="204" y="239"/>
                    </a:lnTo>
                    <a:lnTo>
                      <a:pt x="240" y="263"/>
                    </a:lnTo>
                    <a:lnTo>
                      <a:pt x="258" y="269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182"/>
              <p:cNvSpPr>
                <a:spLocks noChangeAspect="1"/>
              </p:cNvSpPr>
              <p:nvPr/>
            </p:nvSpPr>
            <p:spPr bwMode="auto">
              <a:xfrm>
                <a:off x="5963339" y="5131777"/>
                <a:ext cx="758759" cy="857805"/>
              </a:xfrm>
              <a:custGeom>
                <a:avLst/>
                <a:gdLst>
                  <a:gd name="T0" fmla="*/ 67 w 288"/>
                  <a:gd name="T1" fmla="*/ 621 h 294"/>
                  <a:gd name="T2" fmla="*/ 79 w 288"/>
                  <a:gd name="T3" fmla="*/ 659 h 294"/>
                  <a:gd name="T4" fmla="*/ 97 w 288"/>
                  <a:gd name="T5" fmla="*/ 659 h 294"/>
                  <a:gd name="T6" fmla="*/ 110 w 288"/>
                  <a:gd name="T7" fmla="*/ 647 h 294"/>
                  <a:gd name="T8" fmla="*/ 128 w 288"/>
                  <a:gd name="T9" fmla="*/ 659 h 294"/>
                  <a:gd name="T10" fmla="*/ 140 w 288"/>
                  <a:gd name="T11" fmla="*/ 580 h 294"/>
                  <a:gd name="T12" fmla="*/ 152 w 288"/>
                  <a:gd name="T13" fmla="*/ 539 h 294"/>
                  <a:gd name="T14" fmla="*/ 164 w 288"/>
                  <a:gd name="T15" fmla="*/ 526 h 294"/>
                  <a:gd name="T16" fmla="*/ 176 w 288"/>
                  <a:gd name="T17" fmla="*/ 511 h 294"/>
                  <a:gd name="T18" fmla="*/ 192 w 288"/>
                  <a:gd name="T19" fmla="*/ 484 h 294"/>
                  <a:gd name="T20" fmla="*/ 219 w 288"/>
                  <a:gd name="T21" fmla="*/ 442 h 294"/>
                  <a:gd name="T22" fmla="*/ 243 w 288"/>
                  <a:gd name="T23" fmla="*/ 442 h 294"/>
                  <a:gd name="T24" fmla="*/ 286 w 288"/>
                  <a:gd name="T25" fmla="*/ 431 h 294"/>
                  <a:gd name="T26" fmla="*/ 310 w 288"/>
                  <a:gd name="T27" fmla="*/ 391 h 294"/>
                  <a:gd name="T28" fmla="*/ 310 w 288"/>
                  <a:gd name="T29" fmla="*/ 323 h 294"/>
                  <a:gd name="T30" fmla="*/ 316 w 288"/>
                  <a:gd name="T31" fmla="*/ 257 h 294"/>
                  <a:gd name="T32" fmla="*/ 292 w 288"/>
                  <a:gd name="T33" fmla="*/ 229 h 294"/>
                  <a:gd name="T34" fmla="*/ 256 w 288"/>
                  <a:gd name="T35" fmla="*/ 189 h 294"/>
                  <a:gd name="T36" fmla="*/ 231 w 288"/>
                  <a:gd name="T37" fmla="*/ 134 h 294"/>
                  <a:gd name="T38" fmla="*/ 201 w 288"/>
                  <a:gd name="T39" fmla="*/ 81 h 294"/>
                  <a:gd name="T40" fmla="*/ 170 w 288"/>
                  <a:gd name="T41" fmla="*/ 39 h 294"/>
                  <a:gd name="T42" fmla="*/ 146 w 288"/>
                  <a:gd name="T43" fmla="*/ 0 h 294"/>
                  <a:gd name="T44" fmla="*/ 122 w 288"/>
                  <a:gd name="T45" fmla="*/ 147 h 294"/>
                  <a:gd name="T46" fmla="*/ 128 w 288"/>
                  <a:gd name="T47" fmla="*/ 378 h 294"/>
                  <a:gd name="T48" fmla="*/ 128 w 288"/>
                  <a:gd name="T49" fmla="*/ 431 h 294"/>
                  <a:gd name="T50" fmla="*/ 55 w 288"/>
                  <a:gd name="T51" fmla="*/ 419 h 294"/>
                  <a:gd name="T52" fmla="*/ 18 w 288"/>
                  <a:gd name="T53" fmla="*/ 431 h 294"/>
                  <a:gd name="T54" fmla="*/ 0 w 288"/>
                  <a:gd name="T55" fmla="*/ 457 h 294"/>
                  <a:gd name="T56" fmla="*/ 6 w 288"/>
                  <a:gd name="T57" fmla="*/ 496 h 294"/>
                  <a:gd name="T58" fmla="*/ 12 w 288"/>
                  <a:gd name="T59" fmla="*/ 567 h 294"/>
                  <a:gd name="T60" fmla="*/ 24 w 288"/>
                  <a:gd name="T61" fmla="*/ 580 h 294"/>
                  <a:gd name="T62" fmla="*/ 43 w 288"/>
                  <a:gd name="T63" fmla="*/ 580 h 294"/>
                  <a:gd name="T64" fmla="*/ 61 w 288"/>
                  <a:gd name="T65" fmla="*/ 567 h 294"/>
                  <a:gd name="T66" fmla="*/ 73 w 288"/>
                  <a:gd name="T67" fmla="*/ 607 h 29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88" h="294">
                    <a:moveTo>
                      <a:pt x="66" y="270"/>
                    </a:moveTo>
                    <a:lnTo>
                      <a:pt x="60" y="276"/>
                    </a:lnTo>
                    <a:lnTo>
                      <a:pt x="66" y="276"/>
                    </a:lnTo>
                    <a:lnTo>
                      <a:pt x="72" y="294"/>
                    </a:lnTo>
                    <a:lnTo>
                      <a:pt x="78" y="294"/>
                    </a:lnTo>
                    <a:lnTo>
                      <a:pt x="90" y="294"/>
                    </a:lnTo>
                    <a:lnTo>
                      <a:pt x="96" y="288"/>
                    </a:lnTo>
                    <a:lnTo>
                      <a:pt x="102" y="288"/>
                    </a:lnTo>
                    <a:lnTo>
                      <a:pt x="102" y="294"/>
                    </a:lnTo>
                    <a:lnTo>
                      <a:pt x="114" y="294"/>
                    </a:lnTo>
                    <a:lnTo>
                      <a:pt x="120" y="264"/>
                    </a:lnTo>
                    <a:lnTo>
                      <a:pt x="126" y="258"/>
                    </a:lnTo>
                    <a:lnTo>
                      <a:pt x="138" y="252"/>
                    </a:lnTo>
                    <a:lnTo>
                      <a:pt x="138" y="240"/>
                    </a:lnTo>
                    <a:lnTo>
                      <a:pt x="144" y="234"/>
                    </a:lnTo>
                    <a:lnTo>
                      <a:pt x="150" y="234"/>
                    </a:lnTo>
                    <a:lnTo>
                      <a:pt x="156" y="228"/>
                    </a:lnTo>
                    <a:lnTo>
                      <a:pt x="162" y="228"/>
                    </a:lnTo>
                    <a:lnTo>
                      <a:pt x="168" y="216"/>
                    </a:lnTo>
                    <a:lnTo>
                      <a:pt x="174" y="216"/>
                    </a:lnTo>
                    <a:lnTo>
                      <a:pt x="180" y="210"/>
                    </a:lnTo>
                    <a:lnTo>
                      <a:pt x="198" y="198"/>
                    </a:lnTo>
                    <a:lnTo>
                      <a:pt x="216" y="198"/>
                    </a:lnTo>
                    <a:lnTo>
                      <a:pt x="222" y="198"/>
                    </a:lnTo>
                    <a:lnTo>
                      <a:pt x="234" y="192"/>
                    </a:lnTo>
                    <a:lnTo>
                      <a:pt x="258" y="192"/>
                    </a:lnTo>
                    <a:lnTo>
                      <a:pt x="276" y="192"/>
                    </a:lnTo>
                    <a:lnTo>
                      <a:pt x="282" y="174"/>
                    </a:lnTo>
                    <a:lnTo>
                      <a:pt x="282" y="162"/>
                    </a:lnTo>
                    <a:lnTo>
                      <a:pt x="282" y="144"/>
                    </a:lnTo>
                    <a:lnTo>
                      <a:pt x="288" y="132"/>
                    </a:lnTo>
                    <a:lnTo>
                      <a:pt x="288" y="114"/>
                    </a:lnTo>
                    <a:lnTo>
                      <a:pt x="270" y="114"/>
                    </a:lnTo>
                    <a:lnTo>
                      <a:pt x="264" y="102"/>
                    </a:lnTo>
                    <a:lnTo>
                      <a:pt x="240" y="90"/>
                    </a:lnTo>
                    <a:lnTo>
                      <a:pt x="234" y="84"/>
                    </a:lnTo>
                    <a:lnTo>
                      <a:pt x="234" y="78"/>
                    </a:lnTo>
                    <a:lnTo>
                      <a:pt x="210" y="60"/>
                    </a:lnTo>
                    <a:lnTo>
                      <a:pt x="192" y="48"/>
                    </a:lnTo>
                    <a:lnTo>
                      <a:pt x="180" y="36"/>
                    </a:lnTo>
                    <a:lnTo>
                      <a:pt x="168" y="30"/>
                    </a:lnTo>
                    <a:lnTo>
                      <a:pt x="156" y="18"/>
                    </a:lnTo>
                    <a:lnTo>
                      <a:pt x="144" y="12"/>
                    </a:lnTo>
                    <a:lnTo>
                      <a:pt x="132" y="0"/>
                    </a:lnTo>
                    <a:lnTo>
                      <a:pt x="102" y="0"/>
                    </a:lnTo>
                    <a:lnTo>
                      <a:pt x="108" y="66"/>
                    </a:lnTo>
                    <a:lnTo>
                      <a:pt x="108" y="84"/>
                    </a:lnTo>
                    <a:lnTo>
                      <a:pt x="114" y="168"/>
                    </a:lnTo>
                    <a:lnTo>
                      <a:pt x="120" y="174"/>
                    </a:lnTo>
                    <a:lnTo>
                      <a:pt x="114" y="192"/>
                    </a:lnTo>
                    <a:lnTo>
                      <a:pt x="48" y="192"/>
                    </a:lnTo>
                    <a:lnTo>
                      <a:pt x="48" y="186"/>
                    </a:lnTo>
                    <a:lnTo>
                      <a:pt x="24" y="192"/>
                    </a:lnTo>
                    <a:lnTo>
                      <a:pt x="18" y="192"/>
                    </a:lnTo>
                    <a:lnTo>
                      <a:pt x="12" y="186"/>
                    </a:lnTo>
                    <a:lnTo>
                      <a:pt x="0" y="204"/>
                    </a:lnTo>
                    <a:lnTo>
                      <a:pt x="6" y="222"/>
                    </a:lnTo>
                    <a:lnTo>
                      <a:pt x="6" y="234"/>
                    </a:lnTo>
                    <a:lnTo>
                      <a:pt x="12" y="252"/>
                    </a:lnTo>
                    <a:lnTo>
                      <a:pt x="12" y="258"/>
                    </a:lnTo>
                    <a:lnTo>
                      <a:pt x="24" y="258"/>
                    </a:lnTo>
                    <a:lnTo>
                      <a:pt x="30" y="258"/>
                    </a:lnTo>
                    <a:lnTo>
                      <a:pt x="36" y="258"/>
                    </a:lnTo>
                    <a:lnTo>
                      <a:pt x="48" y="252"/>
                    </a:lnTo>
                    <a:lnTo>
                      <a:pt x="54" y="252"/>
                    </a:lnTo>
                    <a:lnTo>
                      <a:pt x="60" y="264"/>
                    </a:lnTo>
                    <a:lnTo>
                      <a:pt x="66" y="270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Rectangle 183"/>
              <p:cNvSpPr>
                <a:spLocks noChangeAspect="1" noChangeArrowheads="1"/>
              </p:cNvSpPr>
              <p:nvPr/>
            </p:nvSpPr>
            <p:spPr bwMode="auto">
              <a:xfrm>
                <a:off x="7145650" y="4502719"/>
                <a:ext cx="15592" cy="0"/>
              </a:xfrm>
              <a:prstGeom prst="rect">
                <a:avLst/>
              </a:prstGeom>
              <a:solidFill>
                <a:srgbClr val="E1E1E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en-US" sz="1800"/>
              </a:p>
            </p:txBody>
          </p:sp>
          <p:sp>
            <p:nvSpPr>
              <p:cNvPr id="165" name="Freeform 184"/>
              <p:cNvSpPr>
                <a:spLocks noChangeAspect="1"/>
              </p:cNvSpPr>
              <p:nvPr/>
            </p:nvSpPr>
            <p:spPr bwMode="auto">
              <a:xfrm>
                <a:off x="5745066" y="4991408"/>
                <a:ext cx="566471" cy="735632"/>
              </a:xfrm>
              <a:custGeom>
                <a:avLst/>
                <a:gdLst>
                  <a:gd name="T0" fmla="*/ 12 w 215"/>
                  <a:gd name="T1" fmla="*/ 489 h 252"/>
                  <a:gd name="T2" fmla="*/ 6 w 215"/>
                  <a:gd name="T3" fmla="*/ 513 h 252"/>
                  <a:gd name="T4" fmla="*/ 12 w 215"/>
                  <a:gd name="T5" fmla="*/ 460 h 252"/>
                  <a:gd name="T6" fmla="*/ 18 w 215"/>
                  <a:gd name="T7" fmla="*/ 404 h 252"/>
                  <a:gd name="T8" fmla="*/ 12 w 215"/>
                  <a:gd name="T9" fmla="*/ 365 h 252"/>
                  <a:gd name="T10" fmla="*/ 12 w 215"/>
                  <a:gd name="T11" fmla="*/ 310 h 252"/>
                  <a:gd name="T12" fmla="*/ 0 w 215"/>
                  <a:gd name="T13" fmla="*/ 285 h 252"/>
                  <a:gd name="T14" fmla="*/ 0 w 215"/>
                  <a:gd name="T15" fmla="*/ 296 h 252"/>
                  <a:gd name="T16" fmla="*/ 6 w 215"/>
                  <a:gd name="T17" fmla="*/ 273 h 252"/>
                  <a:gd name="T18" fmla="*/ 79 w 215"/>
                  <a:gd name="T19" fmla="*/ 273 h 252"/>
                  <a:gd name="T20" fmla="*/ 79 w 215"/>
                  <a:gd name="T21" fmla="*/ 231 h 252"/>
                  <a:gd name="T22" fmla="*/ 79 w 215"/>
                  <a:gd name="T23" fmla="*/ 203 h 252"/>
                  <a:gd name="T24" fmla="*/ 96 w 215"/>
                  <a:gd name="T25" fmla="*/ 176 h 252"/>
                  <a:gd name="T26" fmla="*/ 96 w 215"/>
                  <a:gd name="T27" fmla="*/ 122 h 252"/>
                  <a:gd name="T28" fmla="*/ 96 w 215"/>
                  <a:gd name="T29" fmla="*/ 69 h 252"/>
                  <a:gd name="T30" fmla="*/ 163 w 215"/>
                  <a:gd name="T31" fmla="*/ 69 h 252"/>
                  <a:gd name="T32" fmla="*/ 163 w 215"/>
                  <a:gd name="T33" fmla="*/ 0 h 252"/>
                  <a:gd name="T34" fmla="*/ 181 w 215"/>
                  <a:gd name="T35" fmla="*/ 27 h 252"/>
                  <a:gd name="T36" fmla="*/ 199 w 215"/>
                  <a:gd name="T37" fmla="*/ 54 h 252"/>
                  <a:gd name="T38" fmla="*/ 218 w 215"/>
                  <a:gd name="T39" fmla="*/ 81 h 252"/>
                  <a:gd name="T40" fmla="*/ 236 w 215"/>
                  <a:gd name="T41" fmla="*/ 109 h 252"/>
                  <a:gd name="T42" fmla="*/ 206 w 215"/>
                  <a:gd name="T43" fmla="*/ 109 h 252"/>
                  <a:gd name="T44" fmla="*/ 212 w 215"/>
                  <a:gd name="T45" fmla="*/ 257 h 252"/>
                  <a:gd name="T46" fmla="*/ 212 w 215"/>
                  <a:gd name="T47" fmla="*/ 296 h 252"/>
                  <a:gd name="T48" fmla="*/ 218 w 215"/>
                  <a:gd name="T49" fmla="*/ 489 h 252"/>
                  <a:gd name="T50" fmla="*/ 224 w 215"/>
                  <a:gd name="T51" fmla="*/ 500 h 252"/>
                  <a:gd name="T52" fmla="*/ 218 w 215"/>
                  <a:gd name="T53" fmla="*/ 541 h 252"/>
                  <a:gd name="T54" fmla="*/ 145 w 215"/>
                  <a:gd name="T55" fmla="*/ 541 h 252"/>
                  <a:gd name="T56" fmla="*/ 145 w 215"/>
                  <a:gd name="T57" fmla="*/ 527 h 252"/>
                  <a:gd name="T58" fmla="*/ 120 w 215"/>
                  <a:gd name="T59" fmla="*/ 541 h 252"/>
                  <a:gd name="T60" fmla="*/ 108 w 215"/>
                  <a:gd name="T61" fmla="*/ 541 h 252"/>
                  <a:gd name="T62" fmla="*/ 102 w 215"/>
                  <a:gd name="T63" fmla="*/ 527 h 252"/>
                  <a:gd name="T64" fmla="*/ 90 w 215"/>
                  <a:gd name="T65" fmla="*/ 567 h 252"/>
                  <a:gd name="T66" fmla="*/ 90 w 215"/>
                  <a:gd name="T67" fmla="*/ 567 h 252"/>
                  <a:gd name="T68" fmla="*/ 79 w 215"/>
                  <a:gd name="T69" fmla="*/ 541 h 252"/>
                  <a:gd name="T70" fmla="*/ 61 w 215"/>
                  <a:gd name="T71" fmla="*/ 513 h 252"/>
                  <a:gd name="T72" fmla="*/ 49 w 215"/>
                  <a:gd name="T73" fmla="*/ 489 h 252"/>
                  <a:gd name="T74" fmla="*/ 24 w 215"/>
                  <a:gd name="T75" fmla="*/ 489 h 252"/>
                  <a:gd name="T76" fmla="*/ 12 w 215"/>
                  <a:gd name="T77" fmla="*/ 489 h 25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15" h="252">
                    <a:moveTo>
                      <a:pt x="12" y="216"/>
                    </a:moveTo>
                    <a:lnTo>
                      <a:pt x="6" y="228"/>
                    </a:lnTo>
                    <a:lnTo>
                      <a:pt x="12" y="204"/>
                    </a:lnTo>
                    <a:lnTo>
                      <a:pt x="18" y="180"/>
                    </a:lnTo>
                    <a:lnTo>
                      <a:pt x="12" y="162"/>
                    </a:lnTo>
                    <a:lnTo>
                      <a:pt x="12" y="138"/>
                    </a:lnTo>
                    <a:lnTo>
                      <a:pt x="0" y="126"/>
                    </a:lnTo>
                    <a:lnTo>
                      <a:pt x="0" y="132"/>
                    </a:lnTo>
                    <a:lnTo>
                      <a:pt x="6" y="120"/>
                    </a:lnTo>
                    <a:lnTo>
                      <a:pt x="72" y="120"/>
                    </a:lnTo>
                    <a:lnTo>
                      <a:pt x="72" y="102"/>
                    </a:lnTo>
                    <a:lnTo>
                      <a:pt x="72" y="90"/>
                    </a:lnTo>
                    <a:lnTo>
                      <a:pt x="89" y="78"/>
                    </a:lnTo>
                    <a:lnTo>
                      <a:pt x="89" y="54"/>
                    </a:lnTo>
                    <a:lnTo>
                      <a:pt x="89" y="30"/>
                    </a:lnTo>
                    <a:lnTo>
                      <a:pt x="149" y="30"/>
                    </a:lnTo>
                    <a:lnTo>
                      <a:pt x="149" y="0"/>
                    </a:lnTo>
                    <a:lnTo>
                      <a:pt x="167" y="12"/>
                    </a:lnTo>
                    <a:lnTo>
                      <a:pt x="179" y="24"/>
                    </a:lnTo>
                    <a:lnTo>
                      <a:pt x="197" y="36"/>
                    </a:lnTo>
                    <a:lnTo>
                      <a:pt x="215" y="48"/>
                    </a:lnTo>
                    <a:lnTo>
                      <a:pt x="185" y="48"/>
                    </a:lnTo>
                    <a:lnTo>
                      <a:pt x="191" y="114"/>
                    </a:lnTo>
                    <a:lnTo>
                      <a:pt x="191" y="132"/>
                    </a:lnTo>
                    <a:lnTo>
                      <a:pt x="197" y="216"/>
                    </a:lnTo>
                    <a:lnTo>
                      <a:pt x="203" y="222"/>
                    </a:lnTo>
                    <a:lnTo>
                      <a:pt x="197" y="240"/>
                    </a:lnTo>
                    <a:lnTo>
                      <a:pt x="131" y="240"/>
                    </a:lnTo>
                    <a:lnTo>
                      <a:pt x="131" y="234"/>
                    </a:lnTo>
                    <a:lnTo>
                      <a:pt x="107" y="240"/>
                    </a:lnTo>
                    <a:lnTo>
                      <a:pt x="101" y="240"/>
                    </a:lnTo>
                    <a:lnTo>
                      <a:pt x="95" y="234"/>
                    </a:lnTo>
                    <a:lnTo>
                      <a:pt x="83" y="252"/>
                    </a:lnTo>
                    <a:lnTo>
                      <a:pt x="72" y="240"/>
                    </a:lnTo>
                    <a:lnTo>
                      <a:pt x="54" y="228"/>
                    </a:lnTo>
                    <a:lnTo>
                      <a:pt x="42" y="216"/>
                    </a:lnTo>
                    <a:lnTo>
                      <a:pt x="24" y="216"/>
                    </a:lnTo>
                    <a:lnTo>
                      <a:pt x="12" y="216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85"/>
              <p:cNvSpPr>
                <a:spLocks noChangeAspect="1"/>
              </p:cNvSpPr>
              <p:nvPr/>
            </p:nvSpPr>
            <p:spPr bwMode="auto">
              <a:xfrm>
                <a:off x="5934754" y="4502719"/>
                <a:ext cx="550879" cy="470494"/>
              </a:xfrm>
              <a:custGeom>
                <a:avLst/>
                <a:gdLst>
                  <a:gd name="T0" fmla="*/ 121 w 209"/>
                  <a:gd name="T1" fmla="*/ 94 h 161"/>
                  <a:gd name="T2" fmla="*/ 96 w 209"/>
                  <a:gd name="T3" fmla="*/ 111 h 161"/>
                  <a:gd name="T4" fmla="*/ 84 w 209"/>
                  <a:gd name="T5" fmla="*/ 134 h 161"/>
                  <a:gd name="T6" fmla="*/ 72 w 209"/>
                  <a:gd name="T7" fmla="*/ 163 h 161"/>
                  <a:gd name="T8" fmla="*/ 66 w 209"/>
                  <a:gd name="T9" fmla="*/ 205 h 161"/>
                  <a:gd name="T10" fmla="*/ 66 w 209"/>
                  <a:gd name="T11" fmla="*/ 244 h 161"/>
                  <a:gd name="T12" fmla="*/ 60 w 209"/>
                  <a:gd name="T13" fmla="*/ 273 h 161"/>
                  <a:gd name="T14" fmla="*/ 54 w 209"/>
                  <a:gd name="T15" fmla="*/ 313 h 161"/>
                  <a:gd name="T16" fmla="*/ 29 w 209"/>
                  <a:gd name="T17" fmla="*/ 327 h 161"/>
                  <a:gd name="T18" fmla="*/ 17 w 209"/>
                  <a:gd name="T19" fmla="*/ 353 h 161"/>
                  <a:gd name="T20" fmla="*/ 0 w 209"/>
                  <a:gd name="T21" fmla="*/ 364 h 161"/>
                  <a:gd name="T22" fmla="*/ 84 w 209"/>
                  <a:gd name="T23" fmla="*/ 364 h 161"/>
                  <a:gd name="T24" fmla="*/ 90 w 209"/>
                  <a:gd name="T25" fmla="*/ 313 h 161"/>
                  <a:gd name="T26" fmla="*/ 102 w 209"/>
                  <a:gd name="T27" fmla="*/ 298 h 161"/>
                  <a:gd name="T28" fmla="*/ 121 w 209"/>
                  <a:gd name="T29" fmla="*/ 287 h 161"/>
                  <a:gd name="T30" fmla="*/ 139 w 209"/>
                  <a:gd name="T31" fmla="*/ 273 h 161"/>
                  <a:gd name="T32" fmla="*/ 151 w 209"/>
                  <a:gd name="T33" fmla="*/ 244 h 161"/>
                  <a:gd name="T34" fmla="*/ 175 w 209"/>
                  <a:gd name="T35" fmla="*/ 217 h 161"/>
                  <a:gd name="T36" fmla="*/ 175 w 209"/>
                  <a:gd name="T37" fmla="*/ 191 h 161"/>
                  <a:gd name="T38" fmla="*/ 206 w 209"/>
                  <a:gd name="T39" fmla="*/ 163 h 161"/>
                  <a:gd name="T40" fmla="*/ 224 w 209"/>
                  <a:gd name="T41" fmla="*/ 163 h 161"/>
                  <a:gd name="T42" fmla="*/ 230 w 209"/>
                  <a:gd name="T43" fmla="*/ 150 h 161"/>
                  <a:gd name="T44" fmla="*/ 218 w 209"/>
                  <a:gd name="T45" fmla="*/ 111 h 161"/>
                  <a:gd name="T46" fmla="*/ 212 w 209"/>
                  <a:gd name="T47" fmla="*/ 81 h 161"/>
                  <a:gd name="T48" fmla="*/ 212 w 209"/>
                  <a:gd name="T49" fmla="*/ 39 h 161"/>
                  <a:gd name="T50" fmla="*/ 206 w 209"/>
                  <a:gd name="T51" fmla="*/ 27 h 161"/>
                  <a:gd name="T52" fmla="*/ 193 w 209"/>
                  <a:gd name="T53" fmla="*/ 27 h 161"/>
                  <a:gd name="T54" fmla="*/ 193 w 209"/>
                  <a:gd name="T55" fmla="*/ 27 h 161"/>
                  <a:gd name="T56" fmla="*/ 157 w 209"/>
                  <a:gd name="T57" fmla="*/ 27 h 161"/>
                  <a:gd name="T58" fmla="*/ 145 w 209"/>
                  <a:gd name="T59" fmla="*/ 0 h 161"/>
                  <a:gd name="T60" fmla="*/ 139 w 209"/>
                  <a:gd name="T61" fmla="*/ 13 h 161"/>
                  <a:gd name="T62" fmla="*/ 121 w 209"/>
                  <a:gd name="T63" fmla="*/ 94 h 16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09" h="161">
                    <a:moveTo>
                      <a:pt x="107" y="42"/>
                    </a:moveTo>
                    <a:lnTo>
                      <a:pt x="89" y="48"/>
                    </a:lnTo>
                    <a:lnTo>
                      <a:pt x="77" y="60"/>
                    </a:lnTo>
                    <a:lnTo>
                      <a:pt x="65" y="72"/>
                    </a:lnTo>
                    <a:lnTo>
                      <a:pt x="59" y="90"/>
                    </a:lnTo>
                    <a:lnTo>
                      <a:pt x="59" y="108"/>
                    </a:lnTo>
                    <a:lnTo>
                      <a:pt x="53" y="120"/>
                    </a:lnTo>
                    <a:lnTo>
                      <a:pt x="47" y="138"/>
                    </a:lnTo>
                    <a:lnTo>
                      <a:pt x="29" y="144"/>
                    </a:lnTo>
                    <a:lnTo>
                      <a:pt x="17" y="156"/>
                    </a:lnTo>
                    <a:lnTo>
                      <a:pt x="0" y="161"/>
                    </a:lnTo>
                    <a:lnTo>
                      <a:pt x="77" y="161"/>
                    </a:lnTo>
                    <a:lnTo>
                      <a:pt x="83" y="138"/>
                    </a:lnTo>
                    <a:lnTo>
                      <a:pt x="95" y="132"/>
                    </a:lnTo>
                    <a:lnTo>
                      <a:pt x="107" y="126"/>
                    </a:lnTo>
                    <a:lnTo>
                      <a:pt x="125" y="120"/>
                    </a:lnTo>
                    <a:lnTo>
                      <a:pt x="137" y="108"/>
                    </a:lnTo>
                    <a:lnTo>
                      <a:pt x="161" y="96"/>
                    </a:lnTo>
                    <a:lnTo>
                      <a:pt x="161" y="84"/>
                    </a:lnTo>
                    <a:lnTo>
                      <a:pt x="185" y="72"/>
                    </a:lnTo>
                    <a:lnTo>
                      <a:pt x="203" y="72"/>
                    </a:lnTo>
                    <a:lnTo>
                      <a:pt x="209" y="66"/>
                    </a:lnTo>
                    <a:lnTo>
                      <a:pt x="197" y="48"/>
                    </a:lnTo>
                    <a:lnTo>
                      <a:pt x="191" y="36"/>
                    </a:lnTo>
                    <a:lnTo>
                      <a:pt x="191" y="18"/>
                    </a:lnTo>
                    <a:lnTo>
                      <a:pt x="185" y="12"/>
                    </a:lnTo>
                    <a:lnTo>
                      <a:pt x="173" y="12"/>
                    </a:lnTo>
                    <a:lnTo>
                      <a:pt x="143" y="12"/>
                    </a:lnTo>
                    <a:lnTo>
                      <a:pt x="131" y="0"/>
                    </a:lnTo>
                    <a:lnTo>
                      <a:pt x="125" y="6"/>
                    </a:lnTo>
                    <a:lnTo>
                      <a:pt x="107" y="42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86"/>
              <p:cNvSpPr>
                <a:spLocks noChangeAspect="1"/>
              </p:cNvSpPr>
              <p:nvPr/>
            </p:nvSpPr>
            <p:spPr bwMode="auto">
              <a:xfrm>
                <a:off x="6532408" y="5220157"/>
                <a:ext cx="724977" cy="681044"/>
              </a:xfrm>
              <a:custGeom>
                <a:avLst/>
                <a:gdLst>
                  <a:gd name="T0" fmla="*/ 30 w 275"/>
                  <a:gd name="T1" fmla="*/ 476 h 234"/>
                  <a:gd name="T2" fmla="*/ 24 w 275"/>
                  <a:gd name="T3" fmla="*/ 476 h 234"/>
                  <a:gd name="T4" fmla="*/ 12 w 275"/>
                  <a:gd name="T5" fmla="*/ 461 h 234"/>
                  <a:gd name="T6" fmla="*/ 12 w 275"/>
                  <a:gd name="T7" fmla="*/ 449 h 234"/>
                  <a:gd name="T8" fmla="*/ 18 w 275"/>
                  <a:gd name="T9" fmla="*/ 449 h 234"/>
                  <a:gd name="T10" fmla="*/ 6 w 275"/>
                  <a:gd name="T11" fmla="*/ 410 h 234"/>
                  <a:gd name="T12" fmla="*/ 0 w 275"/>
                  <a:gd name="T13" fmla="*/ 368 h 234"/>
                  <a:gd name="T14" fmla="*/ 6 w 275"/>
                  <a:gd name="T15" fmla="*/ 368 h 234"/>
                  <a:gd name="T16" fmla="*/ 18 w 275"/>
                  <a:gd name="T17" fmla="*/ 356 h 234"/>
                  <a:gd name="T18" fmla="*/ 49 w 275"/>
                  <a:gd name="T19" fmla="*/ 356 h 234"/>
                  <a:gd name="T20" fmla="*/ 67 w 275"/>
                  <a:gd name="T21" fmla="*/ 356 h 234"/>
                  <a:gd name="T22" fmla="*/ 73 w 275"/>
                  <a:gd name="T23" fmla="*/ 317 h 234"/>
                  <a:gd name="T24" fmla="*/ 73 w 275"/>
                  <a:gd name="T25" fmla="*/ 292 h 234"/>
                  <a:gd name="T26" fmla="*/ 73 w 275"/>
                  <a:gd name="T27" fmla="*/ 251 h 234"/>
                  <a:gd name="T28" fmla="*/ 79 w 275"/>
                  <a:gd name="T29" fmla="*/ 224 h 234"/>
                  <a:gd name="T30" fmla="*/ 79 w 275"/>
                  <a:gd name="T31" fmla="*/ 186 h 234"/>
                  <a:gd name="T32" fmla="*/ 103 w 275"/>
                  <a:gd name="T33" fmla="*/ 171 h 234"/>
                  <a:gd name="T34" fmla="*/ 127 w 275"/>
                  <a:gd name="T35" fmla="*/ 146 h 234"/>
                  <a:gd name="T36" fmla="*/ 139 w 275"/>
                  <a:gd name="T37" fmla="*/ 118 h 234"/>
                  <a:gd name="T38" fmla="*/ 157 w 275"/>
                  <a:gd name="T39" fmla="*/ 93 h 234"/>
                  <a:gd name="T40" fmla="*/ 176 w 275"/>
                  <a:gd name="T41" fmla="*/ 54 h 234"/>
                  <a:gd name="T42" fmla="*/ 206 w 275"/>
                  <a:gd name="T43" fmla="*/ 27 h 234"/>
                  <a:gd name="T44" fmla="*/ 224 w 275"/>
                  <a:gd name="T45" fmla="*/ 0 h 234"/>
                  <a:gd name="T46" fmla="*/ 250 w 275"/>
                  <a:gd name="T47" fmla="*/ 13 h 234"/>
                  <a:gd name="T48" fmla="*/ 266 w 275"/>
                  <a:gd name="T49" fmla="*/ 39 h 234"/>
                  <a:gd name="T50" fmla="*/ 279 w 275"/>
                  <a:gd name="T51" fmla="*/ 27 h 234"/>
                  <a:gd name="T52" fmla="*/ 285 w 275"/>
                  <a:gd name="T53" fmla="*/ 27 h 234"/>
                  <a:gd name="T54" fmla="*/ 285 w 275"/>
                  <a:gd name="T55" fmla="*/ 54 h 234"/>
                  <a:gd name="T56" fmla="*/ 285 w 275"/>
                  <a:gd name="T57" fmla="*/ 93 h 234"/>
                  <a:gd name="T58" fmla="*/ 303 w 275"/>
                  <a:gd name="T59" fmla="*/ 132 h 234"/>
                  <a:gd name="T60" fmla="*/ 297 w 275"/>
                  <a:gd name="T61" fmla="*/ 160 h 234"/>
                  <a:gd name="T62" fmla="*/ 297 w 275"/>
                  <a:gd name="T63" fmla="*/ 186 h 234"/>
                  <a:gd name="T64" fmla="*/ 297 w 275"/>
                  <a:gd name="T65" fmla="*/ 224 h 234"/>
                  <a:gd name="T66" fmla="*/ 291 w 275"/>
                  <a:gd name="T67" fmla="*/ 292 h 234"/>
                  <a:gd name="T68" fmla="*/ 285 w 275"/>
                  <a:gd name="T69" fmla="*/ 317 h 234"/>
                  <a:gd name="T70" fmla="*/ 279 w 275"/>
                  <a:gd name="T71" fmla="*/ 344 h 234"/>
                  <a:gd name="T72" fmla="*/ 266 w 275"/>
                  <a:gd name="T73" fmla="*/ 368 h 234"/>
                  <a:gd name="T74" fmla="*/ 258 w 275"/>
                  <a:gd name="T75" fmla="*/ 397 h 234"/>
                  <a:gd name="T76" fmla="*/ 258 w 275"/>
                  <a:gd name="T77" fmla="*/ 438 h 234"/>
                  <a:gd name="T78" fmla="*/ 236 w 275"/>
                  <a:gd name="T79" fmla="*/ 461 h 234"/>
                  <a:gd name="T80" fmla="*/ 218 w 275"/>
                  <a:gd name="T81" fmla="*/ 449 h 234"/>
                  <a:gd name="T82" fmla="*/ 200 w 275"/>
                  <a:gd name="T83" fmla="*/ 449 h 234"/>
                  <a:gd name="T84" fmla="*/ 176 w 275"/>
                  <a:gd name="T85" fmla="*/ 476 h 234"/>
                  <a:gd name="T86" fmla="*/ 157 w 275"/>
                  <a:gd name="T87" fmla="*/ 461 h 234"/>
                  <a:gd name="T88" fmla="*/ 145 w 275"/>
                  <a:gd name="T89" fmla="*/ 449 h 234"/>
                  <a:gd name="T90" fmla="*/ 127 w 275"/>
                  <a:gd name="T91" fmla="*/ 461 h 234"/>
                  <a:gd name="T92" fmla="*/ 112 w 275"/>
                  <a:gd name="T93" fmla="*/ 438 h 234"/>
                  <a:gd name="T94" fmla="*/ 91 w 275"/>
                  <a:gd name="T95" fmla="*/ 423 h 234"/>
                  <a:gd name="T96" fmla="*/ 79 w 275"/>
                  <a:gd name="T97" fmla="*/ 438 h 234"/>
                  <a:gd name="T98" fmla="*/ 73 w 275"/>
                  <a:gd name="T99" fmla="*/ 476 h 234"/>
                  <a:gd name="T100" fmla="*/ 67 w 275"/>
                  <a:gd name="T101" fmla="*/ 503 h 234"/>
                  <a:gd name="T102" fmla="*/ 67 w 275"/>
                  <a:gd name="T103" fmla="*/ 515 h 234"/>
                  <a:gd name="T104" fmla="*/ 49 w 275"/>
                  <a:gd name="T105" fmla="*/ 490 h 234"/>
                  <a:gd name="T106" fmla="*/ 49 w 275"/>
                  <a:gd name="T107" fmla="*/ 503 h 234"/>
                  <a:gd name="T108" fmla="*/ 49 w 275"/>
                  <a:gd name="T109" fmla="*/ 515 h 234"/>
                  <a:gd name="T110" fmla="*/ 49 w 275"/>
                  <a:gd name="T111" fmla="*/ 515 h 234"/>
                  <a:gd name="T112" fmla="*/ 43 w 275"/>
                  <a:gd name="T113" fmla="*/ 490 h 234"/>
                  <a:gd name="T114" fmla="*/ 30 w 275"/>
                  <a:gd name="T115" fmla="*/ 476 h 23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5" h="234">
                    <a:moveTo>
                      <a:pt x="30" y="216"/>
                    </a:moveTo>
                    <a:lnTo>
                      <a:pt x="24" y="216"/>
                    </a:lnTo>
                    <a:lnTo>
                      <a:pt x="12" y="210"/>
                    </a:lnTo>
                    <a:lnTo>
                      <a:pt x="12" y="204"/>
                    </a:lnTo>
                    <a:lnTo>
                      <a:pt x="18" y="204"/>
                    </a:lnTo>
                    <a:lnTo>
                      <a:pt x="6" y="186"/>
                    </a:lnTo>
                    <a:lnTo>
                      <a:pt x="0" y="168"/>
                    </a:lnTo>
                    <a:lnTo>
                      <a:pt x="6" y="168"/>
                    </a:lnTo>
                    <a:lnTo>
                      <a:pt x="18" y="162"/>
                    </a:lnTo>
                    <a:lnTo>
                      <a:pt x="42" y="162"/>
                    </a:lnTo>
                    <a:lnTo>
                      <a:pt x="60" y="162"/>
                    </a:lnTo>
                    <a:lnTo>
                      <a:pt x="66" y="144"/>
                    </a:lnTo>
                    <a:lnTo>
                      <a:pt x="66" y="132"/>
                    </a:lnTo>
                    <a:lnTo>
                      <a:pt x="66" y="114"/>
                    </a:lnTo>
                    <a:lnTo>
                      <a:pt x="72" y="102"/>
                    </a:lnTo>
                    <a:lnTo>
                      <a:pt x="72" y="84"/>
                    </a:lnTo>
                    <a:lnTo>
                      <a:pt x="96" y="78"/>
                    </a:lnTo>
                    <a:lnTo>
                      <a:pt x="113" y="66"/>
                    </a:lnTo>
                    <a:lnTo>
                      <a:pt x="125" y="54"/>
                    </a:lnTo>
                    <a:lnTo>
                      <a:pt x="143" y="42"/>
                    </a:lnTo>
                    <a:lnTo>
                      <a:pt x="161" y="24"/>
                    </a:lnTo>
                    <a:lnTo>
                      <a:pt x="185" y="12"/>
                    </a:lnTo>
                    <a:lnTo>
                      <a:pt x="203" y="0"/>
                    </a:lnTo>
                    <a:lnTo>
                      <a:pt x="227" y="6"/>
                    </a:lnTo>
                    <a:lnTo>
                      <a:pt x="239" y="18"/>
                    </a:lnTo>
                    <a:lnTo>
                      <a:pt x="251" y="12"/>
                    </a:lnTo>
                    <a:lnTo>
                      <a:pt x="257" y="12"/>
                    </a:lnTo>
                    <a:lnTo>
                      <a:pt x="257" y="24"/>
                    </a:lnTo>
                    <a:lnTo>
                      <a:pt x="257" y="42"/>
                    </a:lnTo>
                    <a:lnTo>
                      <a:pt x="275" y="60"/>
                    </a:lnTo>
                    <a:lnTo>
                      <a:pt x="269" y="72"/>
                    </a:lnTo>
                    <a:lnTo>
                      <a:pt x="269" y="84"/>
                    </a:lnTo>
                    <a:lnTo>
                      <a:pt x="269" y="102"/>
                    </a:lnTo>
                    <a:lnTo>
                      <a:pt x="263" y="132"/>
                    </a:lnTo>
                    <a:lnTo>
                      <a:pt x="257" y="144"/>
                    </a:lnTo>
                    <a:lnTo>
                      <a:pt x="251" y="156"/>
                    </a:lnTo>
                    <a:lnTo>
                      <a:pt x="239" y="168"/>
                    </a:lnTo>
                    <a:lnTo>
                      <a:pt x="233" y="180"/>
                    </a:lnTo>
                    <a:lnTo>
                      <a:pt x="233" y="198"/>
                    </a:lnTo>
                    <a:lnTo>
                      <a:pt x="215" y="210"/>
                    </a:lnTo>
                    <a:lnTo>
                      <a:pt x="197" y="204"/>
                    </a:lnTo>
                    <a:lnTo>
                      <a:pt x="179" y="204"/>
                    </a:lnTo>
                    <a:lnTo>
                      <a:pt x="161" y="216"/>
                    </a:lnTo>
                    <a:lnTo>
                      <a:pt x="143" y="210"/>
                    </a:lnTo>
                    <a:lnTo>
                      <a:pt x="131" y="204"/>
                    </a:lnTo>
                    <a:lnTo>
                      <a:pt x="113" y="210"/>
                    </a:lnTo>
                    <a:lnTo>
                      <a:pt x="101" y="198"/>
                    </a:lnTo>
                    <a:lnTo>
                      <a:pt x="84" y="192"/>
                    </a:lnTo>
                    <a:lnTo>
                      <a:pt x="72" y="198"/>
                    </a:lnTo>
                    <a:lnTo>
                      <a:pt x="66" y="216"/>
                    </a:lnTo>
                    <a:lnTo>
                      <a:pt x="60" y="228"/>
                    </a:lnTo>
                    <a:lnTo>
                      <a:pt x="60" y="234"/>
                    </a:lnTo>
                    <a:lnTo>
                      <a:pt x="42" y="222"/>
                    </a:lnTo>
                    <a:lnTo>
                      <a:pt x="42" y="228"/>
                    </a:lnTo>
                    <a:lnTo>
                      <a:pt x="42" y="234"/>
                    </a:lnTo>
                    <a:lnTo>
                      <a:pt x="36" y="222"/>
                    </a:lnTo>
                    <a:lnTo>
                      <a:pt x="30" y="216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87"/>
              <p:cNvSpPr>
                <a:spLocks noChangeAspect="1"/>
              </p:cNvSpPr>
              <p:nvPr/>
            </p:nvSpPr>
            <p:spPr bwMode="auto">
              <a:xfrm>
                <a:off x="5726877" y="5620463"/>
                <a:ext cx="270242" cy="246944"/>
              </a:xfrm>
              <a:custGeom>
                <a:avLst/>
                <a:gdLst>
                  <a:gd name="T0" fmla="*/ 25 w 101"/>
                  <a:gd name="T1" fmla="*/ 0 h 84"/>
                  <a:gd name="T2" fmla="*/ 12 w 101"/>
                  <a:gd name="T3" fmla="*/ 29 h 84"/>
                  <a:gd name="T4" fmla="*/ 0 w 101"/>
                  <a:gd name="T5" fmla="*/ 86 h 84"/>
                  <a:gd name="T6" fmla="*/ 12 w 101"/>
                  <a:gd name="T7" fmla="*/ 128 h 84"/>
                  <a:gd name="T8" fmla="*/ 12 w 101"/>
                  <a:gd name="T9" fmla="*/ 113 h 84"/>
                  <a:gd name="T10" fmla="*/ 12 w 101"/>
                  <a:gd name="T11" fmla="*/ 128 h 84"/>
                  <a:gd name="T12" fmla="*/ 12 w 101"/>
                  <a:gd name="T13" fmla="*/ 128 h 84"/>
                  <a:gd name="T14" fmla="*/ 12 w 101"/>
                  <a:gd name="T15" fmla="*/ 143 h 84"/>
                  <a:gd name="T16" fmla="*/ 37 w 101"/>
                  <a:gd name="T17" fmla="*/ 143 h 84"/>
                  <a:gd name="T18" fmla="*/ 43 w 101"/>
                  <a:gd name="T19" fmla="*/ 128 h 84"/>
                  <a:gd name="T20" fmla="*/ 68 w 101"/>
                  <a:gd name="T21" fmla="*/ 143 h 84"/>
                  <a:gd name="T22" fmla="*/ 74 w 101"/>
                  <a:gd name="T23" fmla="*/ 157 h 84"/>
                  <a:gd name="T24" fmla="*/ 43 w 101"/>
                  <a:gd name="T25" fmla="*/ 143 h 84"/>
                  <a:gd name="T26" fmla="*/ 31 w 101"/>
                  <a:gd name="T27" fmla="*/ 157 h 84"/>
                  <a:gd name="T28" fmla="*/ 12 w 101"/>
                  <a:gd name="T29" fmla="*/ 170 h 84"/>
                  <a:gd name="T30" fmla="*/ 12 w 101"/>
                  <a:gd name="T31" fmla="*/ 185 h 84"/>
                  <a:gd name="T32" fmla="*/ 31 w 101"/>
                  <a:gd name="T33" fmla="*/ 185 h 84"/>
                  <a:gd name="T34" fmla="*/ 37 w 101"/>
                  <a:gd name="T35" fmla="*/ 185 h 84"/>
                  <a:gd name="T36" fmla="*/ 37 w 101"/>
                  <a:gd name="T37" fmla="*/ 185 h 84"/>
                  <a:gd name="T38" fmla="*/ 12 w 101"/>
                  <a:gd name="T39" fmla="*/ 185 h 84"/>
                  <a:gd name="T40" fmla="*/ 12 w 101"/>
                  <a:gd name="T41" fmla="*/ 198 h 84"/>
                  <a:gd name="T42" fmla="*/ 43 w 101"/>
                  <a:gd name="T43" fmla="*/ 185 h 84"/>
                  <a:gd name="T44" fmla="*/ 74 w 101"/>
                  <a:gd name="T45" fmla="*/ 185 h 84"/>
                  <a:gd name="T46" fmla="*/ 95 w 101"/>
                  <a:gd name="T47" fmla="*/ 198 h 84"/>
                  <a:gd name="T48" fmla="*/ 123 w 101"/>
                  <a:gd name="T49" fmla="*/ 198 h 84"/>
                  <a:gd name="T50" fmla="*/ 116 w 101"/>
                  <a:gd name="T51" fmla="*/ 157 h 84"/>
                  <a:gd name="T52" fmla="*/ 116 w 101"/>
                  <a:gd name="T53" fmla="*/ 128 h 84"/>
                  <a:gd name="T54" fmla="*/ 110 w 101"/>
                  <a:gd name="T55" fmla="*/ 86 h 84"/>
                  <a:gd name="T56" fmla="*/ 95 w 101"/>
                  <a:gd name="T57" fmla="*/ 58 h 84"/>
                  <a:gd name="T58" fmla="*/ 74 w 101"/>
                  <a:gd name="T59" fmla="*/ 29 h 84"/>
                  <a:gd name="T60" fmla="*/ 59 w 101"/>
                  <a:gd name="T61" fmla="*/ 0 h 84"/>
                  <a:gd name="T62" fmla="*/ 37 w 101"/>
                  <a:gd name="T63" fmla="*/ 0 h 84"/>
                  <a:gd name="T64" fmla="*/ 25 w 101"/>
                  <a:gd name="T65" fmla="*/ 0 h 8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1" h="84">
                    <a:moveTo>
                      <a:pt x="18" y="0"/>
                    </a:moveTo>
                    <a:lnTo>
                      <a:pt x="12" y="12"/>
                    </a:lnTo>
                    <a:lnTo>
                      <a:pt x="0" y="36"/>
                    </a:lnTo>
                    <a:lnTo>
                      <a:pt x="12" y="54"/>
                    </a:lnTo>
                    <a:lnTo>
                      <a:pt x="12" y="48"/>
                    </a:lnTo>
                    <a:lnTo>
                      <a:pt x="12" y="54"/>
                    </a:lnTo>
                    <a:lnTo>
                      <a:pt x="12" y="60"/>
                    </a:lnTo>
                    <a:lnTo>
                      <a:pt x="30" y="60"/>
                    </a:lnTo>
                    <a:lnTo>
                      <a:pt x="36" y="54"/>
                    </a:lnTo>
                    <a:lnTo>
                      <a:pt x="54" y="60"/>
                    </a:lnTo>
                    <a:lnTo>
                      <a:pt x="60" y="66"/>
                    </a:lnTo>
                    <a:lnTo>
                      <a:pt x="36" y="60"/>
                    </a:lnTo>
                    <a:lnTo>
                      <a:pt x="24" y="66"/>
                    </a:lnTo>
                    <a:lnTo>
                      <a:pt x="12" y="72"/>
                    </a:lnTo>
                    <a:lnTo>
                      <a:pt x="12" y="78"/>
                    </a:lnTo>
                    <a:lnTo>
                      <a:pt x="24" y="78"/>
                    </a:lnTo>
                    <a:lnTo>
                      <a:pt x="30" y="78"/>
                    </a:lnTo>
                    <a:lnTo>
                      <a:pt x="12" y="78"/>
                    </a:lnTo>
                    <a:lnTo>
                      <a:pt x="12" y="84"/>
                    </a:lnTo>
                    <a:lnTo>
                      <a:pt x="36" y="78"/>
                    </a:lnTo>
                    <a:lnTo>
                      <a:pt x="60" y="78"/>
                    </a:lnTo>
                    <a:lnTo>
                      <a:pt x="78" y="84"/>
                    </a:lnTo>
                    <a:lnTo>
                      <a:pt x="101" y="84"/>
                    </a:lnTo>
                    <a:lnTo>
                      <a:pt x="95" y="66"/>
                    </a:lnTo>
                    <a:lnTo>
                      <a:pt x="95" y="54"/>
                    </a:lnTo>
                    <a:lnTo>
                      <a:pt x="89" y="36"/>
                    </a:lnTo>
                    <a:lnTo>
                      <a:pt x="78" y="24"/>
                    </a:lnTo>
                    <a:lnTo>
                      <a:pt x="60" y="12"/>
                    </a:lnTo>
                    <a:lnTo>
                      <a:pt x="48" y="0"/>
                    </a:lnTo>
                    <a:lnTo>
                      <a:pt x="3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188"/>
              <p:cNvSpPr>
                <a:spLocks noChangeAspect="1"/>
              </p:cNvSpPr>
              <p:nvPr/>
            </p:nvSpPr>
            <p:spPr bwMode="auto">
              <a:xfrm>
                <a:off x="6844225" y="4414339"/>
                <a:ext cx="192288" cy="421103"/>
              </a:xfrm>
              <a:custGeom>
                <a:avLst/>
                <a:gdLst>
                  <a:gd name="T0" fmla="*/ 55 w 72"/>
                  <a:gd name="T1" fmla="*/ 304 h 144"/>
                  <a:gd name="T2" fmla="*/ 43 w 72"/>
                  <a:gd name="T3" fmla="*/ 330 h 144"/>
                  <a:gd name="T4" fmla="*/ 37 w 72"/>
                  <a:gd name="T5" fmla="*/ 232 h 144"/>
                  <a:gd name="T6" fmla="*/ 25 w 72"/>
                  <a:gd name="T7" fmla="*/ 205 h 144"/>
                  <a:gd name="T8" fmla="*/ 0 w 72"/>
                  <a:gd name="T9" fmla="*/ 163 h 144"/>
                  <a:gd name="T10" fmla="*/ 12 w 72"/>
                  <a:gd name="T11" fmla="*/ 125 h 144"/>
                  <a:gd name="T12" fmla="*/ 25 w 72"/>
                  <a:gd name="T13" fmla="*/ 98 h 144"/>
                  <a:gd name="T14" fmla="*/ 25 w 72"/>
                  <a:gd name="T15" fmla="*/ 29 h 144"/>
                  <a:gd name="T16" fmla="*/ 25 w 72"/>
                  <a:gd name="T17" fmla="*/ 14 h 144"/>
                  <a:gd name="T18" fmla="*/ 43 w 72"/>
                  <a:gd name="T19" fmla="*/ 0 h 144"/>
                  <a:gd name="T20" fmla="*/ 49 w 72"/>
                  <a:gd name="T21" fmla="*/ 14 h 144"/>
                  <a:gd name="T22" fmla="*/ 55 w 72"/>
                  <a:gd name="T23" fmla="*/ 29 h 144"/>
                  <a:gd name="T24" fmla="*/ 74 w 72"/>
                  <a:gd name="T25" fmla="*/ 14 h 144"/>
                  <a:gd name="T26" fmla="*/ 67 w 72"/>
                  <a:gd name="T27" fmla="*/ 69 h 144"/>
                  <a:gd name="T28" fmla="*/ 74 w 72"/>
                  <a:gd name="T29" fmla="*/ 98 h 144"/>
                  <a:gd name="T30" fmla="*/ 67 w 72"/>
                  <a:gd name="T31" fmla="*/ 125 h 144"/>
                  <a:gd name="T32" fmla="*/ 49 w 72"/>
                  <a:gd name="T33" fmla="*/ 150 h 144"/>
                  <a:gd name="T34" fmla="*/ 74 w 72"/>
                  <a:gd name="T35" fmla="*/ 179 h 144"/>
                  <a:gd name="T36" fmla="*/ 86 w 72"/>
                  <a:gd name="T37" fmla="*/ 192 h 144"/>
                  <a:gd name="T38" fmla="*/ 86 w 72"/>
                  <a:gd name="T39" fmla="*/ 219 h 144"/>
                  <a:gd name="T40" fmla="*/ 74 w 72"/>
                  <a:gd name="T41" fmla="*/ 246 h 144"/>
                  <a:gd name="T42" fmla="*/ 55 w 72"/>
                  <a:gd name="T43" fmla="*/ 273 h 144"/>
                  <a:gd name="T44" fmla="*/ 55 w 72"/>
                  <a:gd name="T45" fmla="*/ 304 h 14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72" h="144">
                    <a:moveTo>
                      <a:pt x="48" y="132"/>
                    </a:moveTo>
                    <a:lnTo>
                      <a:pt x="36" y="144"/>
                    </a:lnTo>
                    <a:lnTo>
                      <a:pt x="30" y="102"/>
                    </a:lnTo>
                    <a:lnTo>
                      <a:pt x="18" y="90"/>
                    </a:lnTo>
                    <a:lnTo>
                      <a:pt x="0" y="72"/>
                    </a:lnTo>
                    <a:lnTo>
                      <a:pt x="12" y="54"/>
                    </a:lnTo>
                    <a:lnTo>
                      <a:pt x="18" y="42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36" y="0"/>
                    </a:lnTo>
                    <a:lnTo>
                      <a:pt x="42" y="6"/>
                    </a:lnTo>
                    <a:lnTo>
                      <a:pt x="48" y="12"/>
                    </a:lnTo>
                    <a:lnTo>
                      <a:pt x="60" y="6"/>
                    </a:lnTo>
                    <a:lnTo>
                      <a:pt x="54" y="30"/>
                    </a:lnTo>
                    <a:lnTo>
                      <a:pt x="60" y="42"/>
                    </a:lnTo>
                    <a:lnTo>
                      <a:pt x="54" y="54"/>
                    </a:lnTo>
                    <a:lnTo>
                      <a:pt x="42" y="66"/>
                    </a:lnTo>
                    <a:lnTo>
                      <a:pt x="60" y="78"/>
                    </a:lnTo>
                    <a:lnTo>
                      <a:pt x="72" y="84"/>
                    </a:lnTo>
                    <a:lnTo>
                      <a:pt x="72" y="96"/>
                    </a:lnTo>
                    <a:lnTo>
                      <a:pt x="60" y="108"/>
                    </a:lnTo>
                    <a:lnTo>
                      <a:pt x="48" y="120"/>
                    </a:lnTo>
                    <a:lnTo>
                      <a:pt x="48" y="132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189"/>
              <p:cNvSpPr>
                <a:spLocks noChangeAspect="1"/>
              </p:cNvSpPr>
              <p:nvPr/>
            </p:nvSpPr>
            <p:spPr bwMode="auto">
              <a:xfrm>
                <a:off x="5997117" y="6093557"/>
                <a:ext cx="187091" cy="244343"/>
              </a:xfrm>
              <a:custGeom>
                <a:avLst/>
                <a:gdLst>
                  <a:gd name="T0" fmla="*/ 66 w 72"/>
                  <a:gd name="T1" fmla="*/ 186 h 84"/>
                  <a:gd name="T2" fmla="*/ 48 w 72"/>
                  <a:gd name="T3" fmla="*/ 160 h 84"/>
                  <a:gd name="T4" fmla="*/ 30 w 72"/>
                  <a:gd name="T5" fmla="*/ 132 h 84"/>
                  <a:gd name="T6" fmla="*/ 18 w 72"/>
                  <a:gd name="T7" fmla="*/ 105 h 84"/>
                  <a:gd name="T8" fmla="*/ 0 w 72"/>
                  <a:gd name="T9" fmla="*/ 67 h 84"/>
                  <a:gd name="T10" fmla="*/ 6 w 72"/>
                  <a:gd name="T11" fmla="*/ 54 h 84"/>
                  <a:gd name="T12" fmla="*/ 12 w 72"/>
                  <a:gd name="T13" fmla="*/ 27 h 84"/>
                  <a:gd name="T14" fmla="*/ 18 w 72"/>
                  <a:gd name="T15" fmla="*/ 0 h 84"/>
                  <a:gd name="T16" fmla="*/ 30 w 72"/>
                  <a:gd name="T17" fmla="*/ 0 h 84"/>
                  <a:gd name="T18" fmla="*/ 36 w 72"/>
                  <a:gd name="T19" fmla="*/ 39 h 84"/>
                  <a:gd name="T20" fmla="*/ 42 w 72"/>
                  <a:gd name="T21" fmla="*/ 54 h 84"/>
                  <a:gd name="T22" fmla="*/ 48 w 72"/>
                  <a:gd name="T23" fmla="*/ 39 h 84"/>
                  <a:gd name="T24" fmla="*/ 54 w 72"/>
                  <a:gd name="T25" fmla="*/ 39 h 84"/>
                  <a:gd name="T26" fmla="*/ 54 w 72"/>
                  <a:gd name="T27" fmla="*/ 79 h 84"/>
                  <a:gd name="T28" fmla="*/ 54 w 72"/>
                  <a:gd name="T29" fmla="*/ 93 h 84"/>
                  <a:gd name="T30" fmla="*/ 66 w 72"/>
                  <a:gd name="T31" fmla="*/ 105 h 84"/>
                  <a:gd name="T32" fmla="*/ 72 w 72"/>
                  <a:gd name="T33" fmla="*/ 132 h 84"/>
                  <a:gd name="T34" fmla="*/ 66 w 72"/>
                  <a:gd name="T35" fmla="*/ 186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84">
                    <a:moveTo>
                      <a:pt x="66" y="84"/>
                    </a:moveTo>
                    <a:lnTo>
                      <a:pt x="48" y="72"/>
                    </a:lnTo>
                    <a:lnTo>
                      <a:pt x="30" y="60"/>
                    </a:lnTo>
                    <a:lnTo>
                      <a:pt x="18" y="48"/>
                    </a:lnTo>
                    <a:lnTo>
                      <a:pt x="0" y="30"/>
                    </a:lnTo>
                    <a:lnTo>
                      <a:pt x="6" y="24"/>
                    </a:lnTo>
                    <a:lnTo>
                      <a:pt x="12" y="12"/>
                    </a:lnTo>
                    <a:lnTo>
                      <a:pt x="18" y="0"/>
                    </a:lnTo>
                    <a:lnTo>
                      <a:pt x="30" y="0"/>
                    </a:lnTo>
                    <a:lnTo>
                      <a:pt x="36" y="18"/>
                    </a:lnTo>
                    <a:lnTo>
                      <a:pt x="42" y="24"/>
                    </a:lnTo>
                    <a:lnTo>
                      <a:pt x="48" y="18"/>
                    </a:lnTo>
                    <a:lnTo>
                      <a:pt x="54" y="18"/>
                    </a:lnTo>
                    <a:lnTo>
                      <a:pt x="54" y="36"/>
                    </a:lnTo>
                    <a:lnTo>
                      <a:pt x="54" y="42"/>
                    </a:lnTo>
                    <a:lnTo>
                      <a:pt x="66" y="48"/>
                    </a:lnTo>
                    <a:lnTo>
                      <a:pt x="72" y="60"/>
                    </a:lnTo>
                    <a:lnTo>
                      <a:pt x="66" y="8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190"/>
              <p:cNvSpPr>
                <a:spLocks noChangeAspect="1"/>
              </p:cNvSpPr>
              <p:nvPr/>
            </p:nvSpPr>
            <p:spPr bwMode="auto">
              <a:xfrm>
                <a:off x="2686644" y="6023372"/>
                <a:ext cx="158508" cy="140369"/>
              </a:xfrm>
              <a:custGeom>
                <a:avLst/>
                <a:gdLst>
                  <a:gd name="T0" fmla="*/ 0 w 60"/>
                  <a:gd name="T1" fmla="*/ 83 h 48"/>
                  <a:gd name="T2" fmla="*/ 6 w 60"/>
                  <a:gd name="T3" fmla="*/ 42 h 48"/>
                  <a:gd name="T4" fmla="*/ 6 w 60"/>
                  <a:gd name="T5" fmla="*/ 14 h 48"/>
                  <a:gd name="T6" fmla="*/ 12 w 60"/>
                  <a:gd name="T7" fmla="*/ 0 h 48"/>
                  <a:gd name="T8" fmla="*/ 12 w 60"/>
                  <a:gd name="T9" fmla="*/ 29 h 48"/>
                  <a:gd name="T10" fmla="*/ 24 w 60"/>
                  <a:gd name="T11" fmla="*/ 29 h 48"/>
                  <a:gd name="T12" fmla="*/ 37 w 60"/>
                  <a:gd name="T13" fmla="*/ 42 h 48"/>
                  <a:gd name="T14" fmla="*/ 61 w 60"/>
                  <a:gd name="T15" fmla="*/ 29 h 48"/>
                  <a:gd name="T16" fmla="*/ 61 w 60"/>
                  <a:gd name="T17" fmla="*/ 29 h 48"/>
                  <a:gd name="T18" fmla="*/ 67 w 60"/>
                  <a:gd name="T19" fmla="*/ 42 h 48"/>
                  <a:gd name="T20" fmla="*/ 55 w 60"/>
                  <a:gd name="T21" fmla="*/ 69 h 48"/>
                  <a:gd name="T22" fmla="*/ 61 w 60"/>
                  <a:gd name="T23" fmla="*/ 98 h 48"/>
                  <a:gd name="T24" fmla="*/ 43 w 60"/>
                  <a:gd name="T25" fmla="*/ 111 h 48"/>
                  <a:gd name="T26" fmla="*/ 43 w 60"/>
                  <a:gd name="T27" fmla="*/ 83 h 48"/>
                  <a:gd name="T28" fmla="*/ 37 w 60"/>
                  <a:gd name="T29" fmla="*/ 98 h 48"/>
                  <a:gd name="T30" fmla="*/ 24 w 60"/>
                  <a:gd name="T31" fmla="*/ 69 h 48"/>
                  <a:gd name="T32" fmla="*/ 6 w 60"/>
                  <a:gd name="T33" fmla="*/ 69 h 48"/>
                  <a:gd name="T34" fmla="*/ 0 w 60"/>
                  <a:gd name="T35" fmla="*/ 83 h 4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60" h="48">
                    <a:moveTo>
                      <a:pt x="0" y="36"/>
                    </a:moveTo>
                    <a:lnTo>
                      <a:pt x="6" y="18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12" y="12"/>
                    </a:lnTo>
                    <a:lnTo>
                      <a:pt x="24" y="12"/>
                    </a:lnTo>
                    <a:lnTo>
                      <a:pt x="30" y="18"/>
                    </a:lnTo>
                    <a:lnTo>
                      <a:pt x="54" y="12"/>
                    </a:lnTo>
                    <a:lnTo>
                      <a:pt x="60" y="18"/>
                    </a:lnTo>
                    <a:lnTo>
                      <a:pt x="48" y="30"/>
                    </a:lnTo>
                    <a:lnTo>
                      <a:pt x="54" y="42"/>
                    </a:lnTo>
                    <a:lnTo>
                      <a:pt x="36" y="48"/>
                    </a:lnTo>
                    <a:lnTo>
                      <a:pt x="36" y="36"/>
                    </a:lnTo>
                    <a:lnTo>
                      <a:pt x="30" y="42"/>
                    </a:lnTo>
                    <a:lnTo>
                      <a:pt x="24" y="30"/>
                    </a:lnTo>
                    <a:lnTo>
                      <a:pt x="6" y="3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191"/>
              <p:cNvSpPr>
                <a:spLocks noChangeAspect="1"/>
              </p:cNvSpPr>
              <p:nvPr/>
            </p:nvSpPr>
            <p:spPr bwMode="auto">
              <a:xfrm>
                <a:off x="2845154" y="6038970"/>
                <a:ext cx="111734" cy="124771"/>
              </a:xfrm>
              <a:custGeom>
                <a:avLst/>
                <a:gdLst>
                  <a:gd name="T0" fmla="*/ 31 w 42"/>
                  <a:gd name="T1" fmla="*/ 61 h 42"/>
                  <a:gd name="T2" fmla="*/ 37 w 42"/>
                  <a:gd name="T3" fmla="*/ 61 h 42"/>
                  <a:gd name="T4" fmla="*/ 37 w 42"/>
                  <a:gd name="T5" fmla="*/ 46 h 42"/>
                  <a:gd name="T6" fmla="*/ 31 w 42"/>
                  <a:gd name="T7" fmla="*/ 46 h 42"/>
                  <a:gd name="T8" fmla="*/ 18 w 42"/>
                  <a:gd name="T9" fmla="*/ 31 h 42"/>
                  <a:gd name="T10" fmla="*/ 6 w 42"/>
                  <a:gd name="T11" fmla="*/ 15 h 42"/>
                  <a:gd name="T12" fmla="*/ 0 w 42"/>
                  <a:gd name="T13" fmla="*/ 15 h 42"/>
                  <a:gd name="T14" fmla="*/ 0 w 42"/>
                  <a:gd name="T15" fmla="*/ 0 h 42"/>
                  <a:gd name="T16" fmla="*/ 18 w 42"/>
                  <a:gd name="T17" fmla="*/ 0 h 42"/>
                  <a:gd name="T18" fmla="*/ 37 w 42"/>
                  <a:gd name="T19" fmla="*/ 15 h 42"/>
                  <a:gd name="T20" fmla="*/ 49 w 42"/>
                  <a:gd name="T21" fmla="*/ 31 h 42"/>
                  <a:gd name="T22" fmla="*/ 49 w 42"/>
                  <a:gd name="T23" fmla="*/ 75 h 42"/>
                  <a:gd name="T24" fmla="*/ 43 w 42"/>
                  <a:gd name="T25" fmla="*/ 93 h 42"/>
                  <a:gd name="T26" fmla="*/ 37 w 42"/>
                  <a:gd name="T27" fmla="*/ 107 h 42"/>
                  <a:gd name="T28" fmla="*/ 31 w 42"/>
                  <a:gd name="T29" fmla="*/ 93 h 42"/>
                  <a:gd name="T30" fmla="*/ 31 w 42"/>
                  <a:gd name="T31" fmla="*/ 61 h 4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2" h="42">
                    <a:moveTo>
                      <a:pt x="24" y="24"/>
                    </a:moveTo>
                    <a:lnTo>
                      <a:pt x="30" y="24"/>
                    </a:lnTo>
                    <a:lnTo>
                      <a:pt x="30" y="18"/>
                    </a:lnTo>
                    <a:lnTo>
                      <a:pt x="24" y="18"/>
                    </a:lnTo>
                    <a:lnTo>
                      <a:pt x="18" y="12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30" y="6"/>
                    </a:lnTo>
                    <a:lnTo>
                      <a:pt x="42" y="12"/>
                    </a:lnTo>
                    <a:lnTo>
                      <a:pt x="42" y="30"/>
                    </a:lnTo>
                    <a:lnTo>
                      <a:pt x="36" y="36"/>
                    </a:lnTo>
                    <a:lnTo>
                      <a:pt x="30" y="42"/>
                    </a:lnTo>
                    <a:lnTo>
                      <a:pt x="24" y="36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192"/>
              <p:cNvSpPr>
                <a:spLocks noChangeAspect="1"/>
              </p:cNvSpPr>
              <p:nvPr/>
            </p:nvSpPr>
            <p:spPr bwMode="auto">
              <a:xfrm>
                <a:off x="3998882" y="6249522"/>
                <a:ext cx="140319" cy="213151"/>
              </a:xfrm>
              <a:custGeom>
                <a:avLst/>
                <a:gdLst>
                  <a:gd name="T0" fmla="*/ 42 w 54"/>
                  <a:gd name="T1" fmla="*/ 46 h 72"/>
                  <a:gd name="T2" fmla="*/ 24 w 54"/>
                  <a:gd name="T3" fmla="*/ 15 h 72"/>
                  <a:gd name="T4" fmla="*/ 12 w 54"/>
                  <a:gd name="T5" fmla="*/ 0 h 72"/>
                  <a:gd name="T6" fmla="*/ 6 w 54"/>
                  <a:gd name="T7" fmla="*/ 15 h 72"/>
                  <a:gd name="T8" fmla="*/ 0 w 54"/>
                  <a:gd name="T9" fmla="*/ 59 h 72"/>
                  <a:gd name="T10" fmla="*/ 12 w 54"/>
                  <a:gd name="T11" fmla="*/ 121 h 72"/>
                  <a:gd name="T12" fmla="*/ 0 w 54"/>
                  <a:gd name="T13" fmla="*/ 179 h 72"/>
                  <a:gd name="T14" fmla="*/ 12 w 54"/>
                  <a:gd name="T15" fmla="*/ 179 h 72"/>
                  <a:gd name="T16" fmla="*/ 30 w 54"/>
                  <a:gd name="T17" fmla="*/ 179 h 72"/>
                  <a:gd name="T18" fmla="*/ 42 w 54"/>
                  <a:gd name="T19" fmla="*/ 137 h 72"/>
                  <a:gd name="T20" fmla="*/ 54 w 54"/>
                  <a:gd name="T21" fmla="*/ 92 h 72"/>
                  <a:gd name="T22" fmla="*/ 48 w 54"/>
                  <a:gd name="T23" fmla="*/ 59 h 72"/>
                  <a:gd name="T24" fmla="*/ 48 w 54"/>
                  <a:gd name="T25" fmla="*/ 74 h 72"/>
                  <a:gd name="T26" fmla="*/ 42 w 54"/>
                  <a:gd name="T27" fmla="*/ 46 h 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4" h="72">
                    <a:moveTo>
                      <a:pt x="42" y="18"/>
                    </a:moveTo>
                    <a:lnTo>
                      <a:pt x="24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24"/>
                    </a:lnTo>
                    <a:lnTo>
                      <a:pt x="12" y="48"/>
                    </a:lnTo>
                    <a:lnTo>
                      <a:pt x="0" y="72"/>
                    </a:lnTo>
                    <a:lnTo>
                      <a:pt x="12" y="72"/>
                    </a:lnTo>
                    <a:lnTo>
                      <a:pt x="30" y="72"/>
                    </a:lnTo>
                    <a:lnTo>
                      <a:pt x="42" y="54"/>
                    </a:lnTo>
                    <a:lnTo>
                      <a:pt x="54" y="36"/>
                    </a:lnTo>
                    <a:lnTo>
                      <a:pt x="48" y="24"/>
                    </a:lnTo>
                    <a:lnTo>
                      <a:pt x="48" y="30"/>
                    </a:lnTo>
                    <a:lnTo>
                      <a:pt x="42" y="18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193"/>
              <p:cNvSpPr>
                <a:spLocks noChangeAspect="1"/>
              </p:cNvSpPr>
              <p:nvPr/>
            </p:nvSpPr>
            <p:spPr bwMode="auto">
              <a:xfrm>
                <a:off x="2863342" y="5867409"/>
                <a:ext cx="563872" cy="961781"/>
              </a:xfrm>
              <a:custGeom>
                <a:avLst/>
                <a:gdLst>
                  <a:gd name="T0" fmla="*/ 91 w 215"/>
                  <a:gd name="T1" fmla="*/ 69 h 329"/>
                  <a:gd name="T2" fmla="*/ 85 w 215"/>
                  <a:gd name="T3" fmla="*/ 69 h 329"/>
                  <a:gd name="T4" fmla="*/ 67 w 215"/>
                  <a:gd name="T5" fmla="*/ 133 h 329"/>
                  <a:gd name="T6" fmla="*/ 42 w 215"/>
                  <a:gd name="T7" fmla="*/ 202 h 329"/>
                  <a:gd name="T8" fmla="*/ 36 w 215"/>
                  <a:gd name="T9" fmla="*/ 162 h 329"/>
                  <a:gd name="T10" fmla="*/ 30 w 215"/>
                  <a:gd name="T11" fmla="*/ 216 h 329"/>
                  <a:gd name="T12" fmla="*/ 30 w 215"/>
                  <a:gd name="T13" fmla="*/ 258 h 329"/>
                  <a:gd name="T14" fmla="*/ 30 w 215"/>
                  <a:gd name="T15" fmla="*/ 312 h 329"/>
                  <a:gd name="T16" fmla="*/ 30 w 215"/>
                  <a:gd name="T17" fmla="*/ 379 h 329"/>
                  <a:gd name="T18" fmla="*/ 24 w 215"/>
                  <a:gd name="T19" fmla="*/ 435 h 329"/>
                  <a:gd name="T20" fmla="*/ 6 w 215"/>
                  <a:gd name="T21" fmla="*/ 476 h 329"/>
                  <a:gd name="T22" fmla="*/ 6 w 215"/>
                  <a:gd name="T23" fmla="*/ 489 h 329"/>
                  <a:gd name="T24" fmla="*/ 30 w 215"/>
                  <a:gd name="T25" fmla="*/ 545 h 329"/>
                  <a:gd name="T26" fmla="*/ 73 w 215"/>
                  <a:gd name="T27" fmla="*/ 570 h 329"/>
                  <a:gd name="T28" fmla="*/ 91 w 215"/>
                  <a:gd name="T29" fmla="*/ 613 h 329"/>
                  <a:gd name="T30" fmla="*/ 109 w 215"/>
                  <a:gd name="T31" fmla="*/ 667 h 329"/>
                  <a:gd name="T32" fmla="*/ 145 w 215"/>
                  <a:gd name="T33" fmla="*/ 667 h 329"/>
                  <a:gd name="T34" fmla="*/ 157 w 215"/>
                  <a:gd name="T35" fmla="*/ 733 h 329"/>
                  <a:gd name="T36" fmla="*/ 182 w 215"/>
                  <a:gd name="T37" fmla="*/ 626 h 329"/>
                  <a:gd name="T38" fmla="*/ 164 w 215"/>
                  <a:gd name="T39" fmla="*/ 530 h 329"/>
                  <a:gd name="T40" fmla="*/ 188 w 215"/>
                  <a:gd name="T41" fmla="*/ 516 h 329"/>
                  <a:gd name="T42" fmla="*/ 176 w 215"/>
                  <a:gd name="T43" fmla="*/ 489 h 329"/>
                  <a:gd name="T44" fmla="*/ 206 w 215"/>
                  <a:gd name="T45" fmla="*/ 476 h 329"/>
                  <a:gd name="T46" fmla="*/ 217 w 215"/>
                  <a:gd name="T47" fmla="*/ 460 h 329"/>
                  <a:gd name="T48" fmla="*/ 229 w 215"/>
                  <a:gd name="T49" fmla="*/ 504 h 329"/>
                  <a:gd name="T50" fmla="*/ 212 w 215"/>
                  <a:gd name="T51" fmla="*/ 435 h 329"/>
                  <a:gd name="T52" fmla="*/ 212 w 215"/>
                  <a:gd name="T53" fmla="*/ 352 h 329"/>
                  <a:gd name="T54" fmla="*/ 217 w 215"/>
                  <a:gd name="T55" fmla="*/ 286 h 329"/>
                  <a:gd name="T56" fmla="*/ 176 w 215"/>
                  <a:gd name="T57" fmla="*/ 243 h 329"/>
                  <a:gd name="T58" fmla="*/ 127 w 215"/>
                  <a:gd name="T59" fmla="*/ 231 h 329"/>
                  <a:gd name="T60" fmla="*/ 121 w 215"/>
                  <a:gd name="T61" fmla="*/ 146 h 329"/>
                  <a:gd name="T62" fmla="*/ 121 w 215"/>
                  <a:gd name="T63" fmla="*/ 106 h 329"/>
                  <a:gd name="T64" fmla="*/ 139 w 215"/>
                  <a:gd name="T65" fmla="*/ 27 h 329"/>
                  <a:gd name="T66" fmla="*/ 151 w 215"/>
                  <a:gd name="T67" fmla="*/ 0 h 329"/>
                  <a:gd name="T68" fmla="*/ 109 w 215"/>
                  <a:gd name="T69" fmla="*/ 54 h 32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15" h="329">
                    <a:moveTo>
                      <a:pt x="90" y="24"/>
                    </a:moveTo>
                    <a:lnTo>
                      <a:pt x="84" y="30"/>
                    </a:lnTo>
                    <a:lnTo>
                      <a:pt x="90" y="30"/>
                    </a:lnTo>
                    <a:lnTo>
                      <a:pt x="78" y="30"/>
                    </a:lnTo>
                    <a:lnTo>
                      <a:pt x="66" y="42"/>
                    </a:lnTo>
                    <a:lnTo>
                      <a:pt x="60" y="59"/>
                    </a:lnTo>
                    <a:lnTo>
                      <a:pt x="42" y="77"/>
                    </a:lnTo>
                    <a:lnTo>
                      <a:pt x="42" y="89"/>
                    </a:lnTo>
                    <a:lnTo>
                      <a:pt x="36" y="77"/>
                    </a:lnTo>
                    <a:lnTo>
                      <a:pt x="36" y="71"/>
                    </a:lnTo>
                    <a:lnTo>
                      <a:pt x="36" y="89"/>
                    </a:lnTo>
                    <a:lnTo>
                      <a:pt x="30" y="95"/>
                    </a:lnTo>
                    <a:lnTo>
                      <a:pt x="24" y="101"/>
                    </a:lnTo>
                    <a:lnTo>
                      <a:pt x="30" y="113"/>
                    </a:lnTo>
                    <a:lnTo>
                      <a:pt x="30" y="131"/>
                    </a:lnTo>
                    <a:lnTo>
                      <a:pt x="30" y="137"/>
                    </a:lnTo>
                    <a:lnTo>
                      <a:pt x="30" y="149"/>
                    </a:lnTo>
                    <a:lnTo>
                      <a:pt x="30" y="167"/>
                    </a:lnTo>
                    <a:lnTo>
                      <a:pt x="36" y="167"/>
                    </a:lnTo>
                    <a:lnTo>
                      <a:pt x="24" y="191"/>
                    </a:lnTo>
                    <a:lnTo>
                      <a:pt x="12" y="197"/>
                    </a:lnTo>
                    <a:lnTo>
                      <a:pt x="6" y="209"/>
                    </a:lnTo>
                    <a:lnTo>
                      <a:pt x="0" y="209"/>
                    </a:lnTo>
                    <a:lnTo>
                      <a:pt x="6" y="215"/>
                    </a:lnTo>
                    <a:lnTo>
                      <a:pt x="18" y="227"/>
                    </a:lnTo>
                    <a:lnTo>
                      <a:pt x="30" y="239"/>
                    </a:lnTo>
                    <a:lnTo>
                      <a:pt x="48" y="239"/>
                    </a:lnTo>
                    <a:lnTo>
                      <a:pt x="66" y="251"/>
                    </a:lnTo>
                    <a:lnTo>
                      <a:pt x="66" y="245"/>
                    </a:lnTo>
                    <a:lnTo>
                      <a:pt x="84" y="269"/>
                    </a:lnTo>
                    <a:lnTo>
                      <a:pt x="102" y="281"/>
                    </a:lnTo>
                    <a:lnTo>
                      <a:pt x="102" y="293"/>
                    </a:lnTo>
                    <a:lnTo>
                      <a:pt x="126" y="293"/>
                    </a:lnTo>
                    <a:lnTo>
                      <a:pt x="138" y="293"/>
                    </a:lnTo>
                    <a:lnTo>
                      <a:pt x="156" y="299"/>
                    </a:lnTo>
                    <a:lnTo>
                      <a:pt x="150" y="323"/>
                    </a:lnTo>
                    <a:lnTo>
                      <a:pt x="162" y="329"/>
                    </a:lnTo>
                    <a:lnTo>
                      <a:pt x="168" y="275"/>
                    </a:lnTo>
                    <a:lnTo>
                      <a:pt x="162" y="251"/>
                    </a:lnTo>
                    <a:lnTo>
                      <a:pt x="156" y="233"/>
                    </a:lnTo>
                    <a:lnTo>
                      <a:pt x="168" y="233"/>
                    </a:lnTo>
                    <a:lnTo>
                      <a:pt x="174" y="227"/>
                    </a:lnTo>
                    <a:lnTo>
                      <a:pt x="162" y="227"/>
                    </a:lnTo>
                    <a:lnTo>
                      <a:pt x="162" y="215"/>
                    </a:lnTo>
                    <a:lnTo>
                      <a:pt x="192" y="215"/>
                    </a:lnTo>
                    <a:lnTo>
                      <a:pt x="192" y="209"/>
                    </a:lnTo>
                    <a:lnTo>
                      <a:pt x="203" y="203"/>
                    </a:lnTo>
                    <a:lnTo>
                      <a:pt x="209" y="221"/>
                    </a:lnTo>
                    <a:lnTo>
                      <a:pt x="215" y="221"/>
                    </a:lnTo>
                    <a:lnTo>
                      <a:pt x="209" y="209"/>
                    </a:lnTo>
                    <a:lnTo>
                      <a:pt x="198" y="191"/>
                    </a:lnTo>
                    <a:lnTo>
                      <a:pt x="203" y="179"/>
                    </a:lnTo>
                    <a:lnTo>
                      <a:pt x="198" y="155"/>
                    </a:lnTo>
                    <a:lnTo>
                      <a:pt x="203" y="137"/>
                    </a:lnTo>
                    <a:lnTo>
                      <a:pt x="203" y="125"/>
                    </a:lnTo>
                    <a:lnTo>
                      <a:pt x="174" y="125"/>
                    </a:lnTo>
                    <a:lnTo>
                      <a:pt x="162" y="107"/>
                    </a:lnTo>
                    <a:lnTo>
                      <a:pt x="132" y="107"/>
                    </a:lnTo>
                    <a:lnTo>
                      <a:pt x="120" y="101"/>
                    </a:lnTo>
                    <a:lnTo>
                      <a:pt x="120" y="89"/>
                    </a:lnTo>
                    <a:lnTo>
                      <a:pt x="114" y="65"/>
                    </a:lnTo>
                    <a:lnTo>
                      <a:pt x="102" y="65"/>
                    </a:lnTo>
                    <a:lnTo>
                      <a:pt x="114" y="47"/>
                    </a:lnTo>
                    <a:lnTo>
                      <a:pt x="120" y="30"/>
                    </a:lnTo>
                    <a:lnTo>
                      <a:pt x="132" y="12"/>
                    </a:lnTo>
                    <a:lnTo>
                      <a:pt x="144" y="12"/>
                    </a:lnTo>
                    <a:lnTo>
                      <a:pt x="144" y="0"/>
                    </a:lnTo>
                    <a:lnTo>
                      <a:pt x="132" y="0"/>
                    </a:lnTo>
                    <a:lnTo>
                      <a:pt x="102" y="24"/>
                    </a:lnTo>
                    <a:lnTo>
                      <a:pt x="90" y="2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194"/>
              <p:cNvSpPr>
                <a:spLocks noChangeAspect="1"/>
              </p:cNvSpPr>
              <p:nvPr/>
            </p:nvSpPr>
            <p:spPr bwMode="auto">
              <a:xfrm>
                <a:off x="3681866" y="6093557"/>
                <a:ext cx="220870" cy="421103"/>
              </a:xfrm>
              <a:custGeom>
                <a:avLst/>
                <a:gdLst>
                  <a:gd name="T0" fmla="*/ 79 w 84"/>
                  <a:gd name="T1" fmla="*/ 232 h 144"/>
                  <a:gd name="T2" fmla="*/ 67 w 84"/>
                  <a:gd name="T3" fmla="*/ 205 h 144"/>
                  <a:gd name="T4" fmla="*/ 67 w 84"/>
                  <a:gd name="T5" fmla="*/ 163 h 144"/>
                  <a:gd name="T6" fmla="*/ 79 w 84"/>
                  <a:gd name="T7" fmla="*/ 163 h 144"/>
                  <a:gd name="T8" fmla="*/ 79 w 84"/>
                  <a:gd name="T9" fmla="*/ 140 h 144"/>
                  <a:gd name="T10" fmla="*/ 79 w 84"/>
                  <a:gd name="T11" fmla="*/ 98 h 144"/>
                  <a:gd name="T12" fmla="*/ 61 w 84"/>
                  <a:gd name="T13" fmla="*/ 69 h 144"/>
                  <a:gd name="T14" fmla="*/ 55 w 84"/>
                  <a:gd name="T15" fmla="*/ 98 h 144"/>
                  <a:gd name="T16" fmla="*/ 61 w 84"/>
                  <a:gd name="T17" fmla="*/ 42 h 144"/>
                  <a:gd name="T18" fmla="*/ 49 w 84"/>
                  <a:gd name="T19" fmla="*/ 29 h 144"/>
                  <a:gd name="T20" fmla="*/ 30 w 84"/>
                  <a:gd name="T21" fmla="*/ 0 h 144"/>
                  <a:gd name="T22" fmla="*/ 36 w 84"/>
                  <a:gd name="T23" fmla="*/ 14 h 144"/>
                  <a:gd name="T24" fmla="*/ 30 w 84"/>
                  <a:gd name="T25" fmla="*/ 0 h 144"/>
                  <a:gd name="T26" fmla="*/ 30 w 84"/>
                  <a:gd name="T27" fmla="*/ 14 h 144"/>
                  <a:gd name="T28" fmla="*/ 12 w 84"/>
                  <a:gd name="T29" fmla="*/ 42 h 144"/>
                  <a:gd name="T30" fmla="*/ 24 w 84"/>
                  <a:gd name="T31" fmla="*/ 69 h 144"/>
                  <a:gd name="T32" fmla="*/ 6 w 84"/>
                  <a:gd name="T33" fmla="*/ 83 h 144"/>
                  <a:gd name="T34" fmla="*/ 0 w 84"/>
                  <a:gd name="T35" fmla="*/ 111 h 144"/>
                  <a:gd name="T36" fmla="*/ 12 w 84"/>
                  <a:gd name="T37" fmla="*/ 150 h 144"/>
                  <a:gd name="T38" fmla="*/ 24 w 84"/>
                  <a:gd name="T39" fmla="*/ 150 h 144"/>
                  <a:gd name="T40" fmla="*/ 24 w 84"/>
                  <a:gd name="T41" fmla="*/ 179 h 144"/>
                  <a:gd name="T42" fmla="*/ 30 w 84"/>
                  <a:gd name="T43" fmla="*/ 192 h 144"/>
                  <a:gd name="T44" fmla="*/ 24 w 84"/>
                  <a:gd name="T45" fmla="*/ 232 h 144"/>
                  <a:gd name="T46" fmla="*/ 30 w 84"/>
                  <a:gd name="T47" fmla="*/ 289 h 144"/>
                  <a:gd name="T48" fmla="*/ 49 w 84"/>
                  <a:gd name="T49" fmla="*/ 330 h 144"/>
                  <a:gd name="T50" fmla="*/ 61 w 84"/>
                  <a:gd name="T51" fmla="*/ 330 h 144"/>
                  <a:gd name="T52" fmla="*/ 73 w 84"/>
                  <a:gd name="T53" fmla="*/ 304 h 144"/>
                  <a:gd name="T54" fmla="*/ 91 w 84"/>
                  <a:gd name="T55" fmla="*/ 304 h 144"/>
                  <a:gd name="T56" fmla="*/ 85 w 84"/>
                  <a:gd name="T57" fmla="*/ 260 h 144"/>
                  <a:gd name="T58" fmla="*/ 79 w 84"/>
                  <a:gd name="T59" fmla="*/ 232 h 14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84" h="144">
                    <a:moveTo>
                      <a:pt x="72" y="102"/>
                    </a:moveTo>
                    <a:lnTo>
                      <a:pt x="60" y="90"/>
                    </a:lnTo>
                    <a:lnTo>
                      <a:pt x="60" y="72"/>
                    </a:lnTo>
                    <a:lnTo>
                      <a:pt x="72" y="72"/>
                    </a:lnTo>
                    <a:lnTo>
                      <a:pt x="72" y="60"/>
                    </a:lnTo>
                    <a:lnTo>
                      <a:pt x="72" y="42"/>
                    </a:lnTo>
                    <a:lnTo>
                      <a:pt x="54" y="30"/>
                    </a:lnTo>
                    <a:lnTo>
                      <a:pt x="48" y="42"/>
                    </a:lnTo>
                    <a:lnTo>
                      <a:pt x="54" y="18"/>
                    </a:lnTo>
                    <a:lnTo>
                      <a:pt x="42" y="12"/>
                    </a:lnTo>
                    <a:lnTo>
                      <a:pt x="30" y="0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12" y="18"/>
                    </a:lnTo>
                    <a:lnTo>
                      <a:pt x="24" y="30"/>
                    </a:lnTo>
                    <a:lnTo>
                      <a:pt x="6" y="36"/>
                    </a:lnTo>
                    <a:lnTo>
                      <a:pt x="0" y="48"/>
                    </a:lnTo>
                    <a:lnTo>
                      <a:pt x="12" y="66"/>
                    </a:lnTo>
                    <a:lnTo>
                      <a:pt x="24" y="66"/>
                    </a:lnTo>
                    <a:lnTo>
                      <a:pt x="24" y="78"/>
                    </a:lnTo>
                    <a:lnTo>
                      <a:pt x="30" y="84"/>
                    </a:lnTo>
                    <a:lnTo>
                      <a:pt x="24" y="102"/>
                    </a:lnTo>
                    <a:lnTo>
                      <a:pt x="30" y="126"/>
                    </a:lnTo>
                    <a:lnTo>
                      <a:pt x="42" y="144"/>
                    </a:lnTo>
                    <a:lnTo>
                      <a:pt x="54" y="144"/>
                    </a:lnTo>
                    <a:lnTo>
                      <a:pt x="66" y="132"/>
                    </a:lnTo>
                    <a:lnTo>
                      <a:pt x="84" y="132"/>
                    </a:lnTo>
                    <a:lnTo>
                      <a:pt x="78" y="114"/>
                    </a:lnTo>
                    <a:lnTo>
                      <a:pt x="72" y="102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Freeform 195"/>
              <p:cNvSpPr>
                <a:spLocks noChangeAspect="1"/>
              </p:cNvSpPr>
              <p:nvPr/>
            </p:nvSpPr>
            <p:spPr bwMode="auto">
              <a:xfrm>
                <a:off x="3837776" y="6249522"/>
                <a:ext cx="192288" cy="228747"/>
              </a:xfrm>
              <a:custGeom>
                <a:avLst/>
                <a:gdLst>
                  <a:gd name="T0" fmla="*/ 12 w 72"/>
                  <a:gd name="T1" fmla="*/ 112 h 78"/>
                  <a:gd name="T2" fmla="*/ 0 w 72"/>
                  <a:gd name="T3" fmla="*/ 86 h 78"/>
                  <a:gd name="T4" fmla="*/ 0 w 72"/>
                  <a:gd name="T5" fmla="*/ 42 h 78"/>
                  <a:gd name="T6" fmla="*/ 12 w 72"/>
                  <a:gd name="T7" fmla="*/ 42 h 78"/>
                  <a:gd name="T8" fmla="*/ 12 w 72"/>
                  <a:gd name="T9" fmla="*/ 14 h 78"/>
                  <a:gd name="T10" fmla="*/ 25 w 72"/>
                  <a:gd name="T11" fmla="*/ 0 h 78"/>
                  <a:gd name="T12" fmla="*/ 43 w 72"/>
                  <a:gd name="T13" fmla="*/ 0 h 78"/>
                  <a:gd name="T14" fmla="*/ 67 w 72"/>
                  <a:gd name="T15" fmla="*/ 0 h 78"/>
                  <a:gd name="T16" fmla="*/ 67 w 72"/>
                  <a:gd name="T17" fmla="*/ 0 h 78"/>
                  <a:gd name="T18" fmla="*/ 86 w 72"/>
                  <a:gd name="T19" fmla="*/ 0 h 78"/>
                  <a:gd name="T20" fmla="*/ 80 w 72"/>
                  <a:gd name="T21" fmla="*/ 14 h 78"/>
                  <a:gd name="T22" fmla="*/ 74 w 72"/>
                  <a:gd name="T23" fmla="*/ 55 h 78"/>
                  <a:gd name="T24" fmla="*/ 86 w 72"/>
                  <a:gd name="T25" fmla="*/ 112 h 78"/>
                  <a:gd name="T26" fmla="*/ 74 w 72"/>
                  <a:gd name="T27" fmla="*/ 167 h 78"/>
                  <a:gd name="T28" fmla="*/ 55 w 72"/>
                  <a:gd name="T29" fmla="*/ 152 h 78"/>
                  <a:gd name="T30" fmla="*/ 43 w 72"/>
                  <a:gd name="T31" fmla="*/ 152 h 78"/>
                  <a:gd name="T32" fmla="*/ 43 w 72"/>
                  <a:gd name="T33" fmla="*/ 181 h 78"/>
                  <a:gd name="T34" fmla="*/ 31 w 72"/>
                  <a:gd name="T35" fmla="*/ 181 h 78"/>
                  <a:gd name="T36" fmla="*/ 25 w 72"/>
                  <a:gd name="T37" fmla="*/ 141 h 78"/>
                  <a:gd name="T38" fmla="*/ 12 w 72"/>
                  <a:gd name="T39" fmla="*/ 112 h 7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2" h="78">
                    <a:moveTo>
                      <a:pt x="12" y="48"/>
                    </a:moveTo>
                    <a:lnTo>
                      <a:pt x="0" y="36"/>
                    </a:lnTo>
                    <a:lnTo>
                      <a:pt x="0" y="18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8" y="0"/>
                    </a:lnTo>
                    <a:lnTo>
                      <a:pt x="36" y="0"/>
                    </a:lnTo>
                    <a:lnTo>
                      <a:pt x="54" y="0"/>
                    </a:lnTo>
                    <a:lnTo>
                      <a:pt x="72" y="0"/>
                    </a:lnTo>
                    <a:lnTo>
                      <a:pt x="66" y="6"/>
                    </a:lnTo>
                    <a:lnTo>
                      <a:pt x="60" y="24"/>
                    </a:lnTo>
                    <a:lnTo>
                      <a:pt x="72" y="48"/>
                    </a:lnTo>
                    <a:lnTo>
                      <a:pt x="60" y="72"/>
                    </a:lnTo>
                    <a:lnTo>
                      <a:pt x="48" y="66"/>
                    </a:lnTo>
                    <a:lnTo>
                      <a:pt x="36" y="66"/>
                    </a:lnTo>
                    <a:lnTo>
                      <a:pt x="36" y="78"/>
                    </a:lnTo>
                    <a:lnTo>
                      <a:pt x="24" y="78"/>
                    </a:lnTo>
                    <a:lnTo>
                      <a:pt x="18" y="60"/>
                    </a:lnTo>
                    <a:lnTo>
                      <a:pt x="12" y="48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196"/>
              <p:cNvSpPr>
                <a:spLocks noChangeAspect="1"/>
              </p:cNvSpPr>
              <p:nvPr/>
            </p:nvSpPr>
            <p:spPr bwMode="auto">
              <a:xfrm>
                <a:off x="3663676" y="5955787"/>
                <a:ext cx="49372" cy="49388"/>
              </a:xfrm>
              <a:custGeom>
                <a:avLst/>
                <a:gdLst>
                  <a:gd name="T0" fmla="*/ 6 w 18"/>
                  <a:gd name="T1" fmla="*/ 0 h 17"/>
                  <a:gd name="T2" fmla="*/ 25 w 18"/>
                  <a:gd name="T3" fmla="*/ 0 h 17"/>
                  <a:gd name="T4" fmla="*/ 19 w 18"/>
                  <a:gd name="T5" fmla="*/ 36 h 17"/>
                  <a:gd name="T6" fmla="*/ 0 w 18"/>
                  <a:gd name="T7" fmla="*/ 36 h 17"/>
                  <a:gd name="T8" fmla="*/ 19 w 18"/>
                  <a:gd name="T9" fmla="*/ 13 h 17"/>
                  <a:gd name="T10" fmla="*/ 6 w 18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17">
                    <a:moveTo>
                      <a:pt x="6" y="0"/>
                    </a:moveTo>
                    <a:lnTo>
                      <a:pt x="18" y="0"/>
                    </a:lnTo>
                    <a:lnTo>
                      <a:pt x="12" y="17"/>
                    </a:lnTo>
                    <a:lnTo>
                      <a:pt x="0" y="17"/>
                    </a:lnTo>
                    <a:lnTo>
                      <a:pt x="12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4C8F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197"/>
              <p:cNvSpPr>
                <a:spLocks noChangeAspect="1"/>
              </p:cNvSpPr>
              <p:nvPr/>
            </p:nvSpPr>
            <p:spPr bwMode="auto">
              <a:xfrm>
                <a:off x="3128387" y="5885603"/>
                <a:ext cx="628834" cy="662850"/>
              </a:xfrm>
              <a:custGeom>
                <a:avLst/>
                <a:gdLst>
                  <a:gd name="T0" fmla="*/ 216 w 239"/>
                  <a:gd name="T1" fmla="*/ 92 h 227"/>
                  <a:gd name="T2" fmla="*/ 199 w 239"/>
                  <a:gd name="T3" fmla="*/ 92 h 227"/>
                  <a:gd name="T4" fmla="*/ 199 w 239"/>
                  <a:gd name="T5" fmla="*/ 81 h 227"/>
                  <a:gd name="T6" fmla="*/ 199 w 239"/>
                  <a:gd name="T7" fmla="*/ 69 h 227"/>
                  <a:gd name="T8" fmla="*/ 187 w 239"/>
                  <a:gd name="T9" fmla="*/ 69 h 227"/>
                  <a:gd name="T10" fmla="*/ 145 w 239"/>
                  <a:gd name="T11" fmla="*/ 69 h 227"/>
                  <a:gd name="T12" fmla="*/ 97 w 239"/>
                  <a:gd name="T13" fmla="*/ 39 h 227"/>
                  <a:gd name="T14" fmla="*/ 73 w 239"/>
                  <a:gd name="T15" fmla="*/ 0 h 227"/>
                  <a:gd name="T16" fmla="*/ 79 w 239"/>
                  <a:gd name="T17" fmla="*/ 27 h 227"/>
                  <a:gd name="T18" fmla="*/ 49 w 239"/>
                  <a:gd name="T19" fmla="*/ 54 h 227"/>
                  <a:gd name="T20" fmla="*/ 49 w 239"/>
                  <a:gd name="T21" fmla="*/ 119 h 227"/>
                  <a:gd name="T22" fmla="*/ 24 w 239"/>
                  <a:gd name="T23" fmla="*/ 106 h 227"/>
                  <a:gd name="T24" fmla="*/ 30 w 239"/>
                  <a:gd name="T25" fmla="*/ 27 h 227"/>
                  <a:gd name="T26" fmla="*/ 30 w 239"/>
                  <a:gd name="T27" fmla="*/ 13 h 227"/>
                  <a:gd name="T28" fmla="*/ 12 w 239"/>
                  <a:gd name="T29" fmla="*/ 92 h 227"/>
                  <a:gd name="T30" fmla="*/ 12 w 239"/>
                  <a:gd name="T31" fmla="*/ 131 h 227"/>
                  <a:gd name="T32" fmla="*/ 18 w 239"/>
                  <a:gd name="T33" fmla="*/ 216 h 227"/>
                  <a:gd name="T34" fmla="*/ 67 w 239"/>
                  <a:gd name="T35" fmla="*/ 228 h 227"/>
                  <a:gd name="T36" fmla="*/ 108 w 239"/>
                  <a:gd name="T37" fmla="*/ 272 h 227"/>
                  <a:gd name="T38" fmla="*/ 103 w 239"/>
                  <a:gd name="T39" fmla="*/ 336 h 227"/>
                  <a:gd name="T40" fmla="*/ 103 w 239"/>
                  <a:gd name="T41" fmla="*/ 418 h 227"/>
                  <a:gd name="T42" fmla="*/ 120 w 239"/>
                  <a:gd name="T43" fmla="*/ 488 h 227"/>
                  <a:gd name="T44" fmla="*/ 151 w 239"/>
                  <a:gd name="T45" fmla="*/ 499 h 227"/>
                  <a:gd name="T46" fmla="*/ 169 w 239"/>
                  <a:gd name="T47" fmla="*/ 473 h 227"/>
                  <a:gd name="T48" fmla="*/ 187 w 239"/>
                  <a:gd name="T49" fmla="*/ 434 h 227"/>
                  <a:gd name="T50" fmla="*/ 169 w 239"/>
                  <a:gd name="T51" fmla="*/ 377 h 227"/>
                  <a:gd name="T52" fmla="*/ 181 w 239"/>
                  <a:gd name="T53" fmla="*/ 364 h 227"/>
                  <a:gd name="T54" fmla="*/ 207 w 239"/>
                  <a:gd name="T55" fmla="*/ 364 h 227"/>
                  <a:gd name="T56" fmla="*/ 236 w 239"/>
                  <a:gd name="T57" fmla="*/ 336 h 227"/>
                  <a:gd name="T58" fmla="*/ 242 w 239"/>
                  <a:gd name="T59" fmla="*/ 309 h 227"/>
                  <a:gd name="T60" fmla="*/ 236 w 239"/>
                  <a:gd name="T61" fmla="*/ 243 h 227"/>
                  <a:gd name="T62" fmla="*/ 242 w 239"/>
                  <a:gd name="T63" fmla="*/ 202 h 227"/>
                  <a:gd name="T64" fmla="*/ 260 w 239"/>
                  <a:gd name="T65" fmla="*/ 161 h 227"/>
                  <a:gd name="T66" fmla="*/ 230 w 239"/>
                  <a:gd name="T67" fmla="*/ 161 h 227"/>
                  <a:gd name="T68" fmla="*/ 242 w 239"/>
                  <a:gd name="T69" fmla="*/ 131 h 227"/>
                  <a:gd name="T70" fmla="*/ 230 w 239"/>
                  <a:gd name="T71" fmla="*/ 106 h 227"/>
                  <a:gd name="T72" fmla="*/ 216 w 239"/>
                  <a:gd name="T73" fmla="*/ 92 h 22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39" h="227">
                    <a:moveTo>
                      <a:pt x="197" y="47"/>
                    </a:moveTo>
                    <a:lnTo>
                      <a:pt x="197" y="41"/>
                    </a:lnTo>
                    <a:lnTo>
                      <a:pt x="185" y="41"/>
                    </a:lnTo>
                    <a:lnTo>
                      <a:pt x="191" y="41"/>
                    </a:lnTo>
                    <a:lnTo>
                      <a:pt x="185" y="36"/>
                    </a:lnTo>
                    <a:lnTo>
                      <a:pt x="203" y="30"/>
                    </a:lnTo>
                    <a:lnTo>
                      <a:pt x="185" y="30"/>
                    </a:lnTo>
                    <a:lnTo>
                      <a:pt x="167" y="30"/>
                    </a:lnTo>
                    <a:lnTo>
                      <a:pt x="173" y="30"/>
                    </a:lnTo>
                    <a:lnTo>
                      <a:pt x="155" y="41"/>
                    </a:lnTo>
                    <a:lnTo>
                      <a:pt x="131" y="30"/>
                    </a:lnTo>
                    <a:lnTo>
                      <a:pt x="96" y="30"/>
                    </a:lnTo>
                    <a:lnTo>
                      <a:pt x="90" y="18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60" y="6"/>
                    </a:lnTo>
                    <a:lnTo>
                      <a:pt x="72" y="12"/>
                    </a:lnTo>
                    <a:lnTo>
                      <a:pt x="66" y="12"/>
                    </a:lnTo>
                    <a:lnTo>
                      <a:pt x="42" y="24"/>
                    </a:lnTo>
                    <a:lnTo>
                      <a:pt x="36" y="24"/>
                    </a:lnTo>
                    <a:lnTo>
                      <a:pt x="42" y="53"/>
                    </a:lnTo>
                    <a:lnTo>
                      <a:pt x="36" y="59"/>
                    </a:lnTo>
                    <a:lnTo>
                      <a:pt x="24" y="47"/>
                    </a:lnTo>
                    <a:lnTo>
                      <a:pt x="36" y="30"/>
                    </a:lnTo>
                    <a:lnTo>
                      <a:pt x="30" y="12"/>
                    </a:lnTo>
                    <a:lnTo>
                      <a:pt x="42" y="6"/>
                    </a:lnTo>
                    <a:lnTo>
                      <a:pt x="30" y="6"/>
                    </a:lnTo>
                    <a:lnTo>
                      <a:pt x="18" y="24"/>
                    </a:lnTo>
                    <a:lnTo>
                      <a:pt x="12" y="41"/>
                    </a:lnTo>
                    <a:lnTo>
                      <a:pt x="0" y="59"/>
                    </a:lnTo>
                    <a:lnTo>
                      <a:pt x="12" y="59"/>
                    </a:lnTo>
                    <a:lnTo>
                      <a:pt x="18" y="83"/>
                    </a:lnTo>
                    <a:lnTo>
                      <a:pt x="18" y="95"/>
                    </a:lnTo>
                    <a:lnTo>
                      <a:pt x="30" y="101"/>
                    </a:lnTo>
                    <a:lnTo>
                      <a:pt x="60" y="101"/>
                    </a:lnTo>
                    <a:lnTo>
                      <a:pt x="72" y="119"/>
                    </a:lnTo>
                    <a:lnTo>
                      <a:pt x="101" y="119"/>
                    </a:lnTo>
                    <a:lnTo>
                      <a:pt x="101" y="131"/>
                    </a:lnTo>
                    <a:lnTo>
                      <a:pt x="96" y="149"/>
                    </a:lnTo>
                    <a:lnTo>
                      <a:pt x="101" y="173"/>
                    </a:lnTo>
                    <a:lnTo>
                      <a:pt x="96" y="185"/>
                    </a:lnTo>
                    <a:lnTo>
                      <a:pt x="107" y="203"/>
                    </a:lnTo>
                    <a:lnTo>
                      <a:pt x="113" y="215"/>
                    </a:lnTo>
                    <a:lnTo>
                      <a:pt x="125" y="227"/>
                    </a:lnTo>
                    <a:lnTo>
                      <a:pt x="137" y="221"/>
                    </a:lnTo>
                    <a:lnTo>
                      <a:pt x="137" y="227"/>
                    </a:lnTo>
                    <a:lnTo>
                      <a:pt x="155" y="209"/>
                    </a:lnTo>
                    <a:lnTo>
                      <a:pt x="173" y="197"/>
                    </a:lnTo>
                    <a:lnTo>
                      <a:pt x="173" y="191"/>
                    </a:lnTo>
                    <a:lnTo>
                      <a:pt x="161" y="191"/>
                    </a:lnTo>
                    <a:lnTo>
                      <a:pt x="155" y="167"/>
                    </a:lnTo>
                    <a:lnTo>
                      <a:pt x="149" y="155"/>
                    </a:lnTo>
                    <a:lnTo>
                      <a:pt x="167" y="161"/>
                    </a:lnTo>
                    <a:lnTo>
                      <a:pt x="185" y="167"/>
                    </a:lnTo>
                    <a:lnTo>
                      <a:pt x="191" y="161"/>
                    </a:lnTo>
                    <a:lnTo>
                      <a:pt x="203" y="155"/>
                    </a:lnTo>
                    <a:lnTo>
                      <a:pt x="215" y="149"/>
                    </a:lnTo>
                    <a:lnTo>
                      <a:pt x="221" y="137"/>
                    </a:lnTo>
                    <a:lnTo>
                      <a:pt x="209" y="119"/>
                    </a:lnTo>
                    <a:lnTo>
                      <a:pt x="215" y="107"/>
                    </a:lnTo>
                    <a:lnTo>
                      <a:pt x="233" y="101"/>
                    </a:lnTo>
                    <a:lnTo>
                      <a:pt x="221" y="89"/>
                    </a:lnTo>
                    <a:lnTo>
                      <a:pt x="239" y="77"/>
                    </a:lnTo>
                    <a:lnTo>
                      <a:pt x="239" y="71"/>
                    </a:lnTo>
                    <a:lnTo>
                      <a:pt x="221" y="71"/>
                    </a:lnTo>
                    <a:lnTo>
                      <a:pt x="209" y="71"/>
                    </a:lnTo>
                    <a:lnTo>
                      <a:pt x="221" y="59"/>
                    </a:lnTo>
                    <a:lnTo>
                      <a:pt x="221" y="53"/>
                    </a:lnTo>
                    <a:lnTo>
                      <a:pt x="209" y="47"/>
                    </a:lnTo>
                    <a:lnTo>
                      <a:pt x="203" y="47"/>
                    </a:lnTo>
                    <a:lnTo>
                      <a:pt x="197" y="41"/>
                    </a:lnTo>
                    <a:lnTo>
                      <a:pt x="197" y="4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198"/>
              <p:cNvSpPr>
                <a:spLocks noChangeAspect="1"/>
              </p:cNvSpPr>
              <p:nvPr/>
            </p:nvSpPr>
            <p:spPr bwMode="auto">
              <a:xfrm>
                <a:off x="3554540" y="5937592"/>
                <a:ext cx="31184" cy="18195"/>
              </a:xfrm>
              <a:custGeom>
                <a:avLst/>
                <a:gdLst>
                  <a:gd name="T0" fmla="*/ 12 w 12"/>
                  <a:gd name="T1" fmla="*/ 18 h 6"/>
                  <a:gd name="T2" fmla="*/ 12 w 12"/>
                  <a:gd name="T3" fmla="*/ 18 h 6"/>
                  <a:gd name="T4" fmla="*/ 0 w 12"/>
                  <a:gd name="T5" fmla="*/ 0 h 6"/>
                  <a:gd name="T6" fmla="*/ 12 w 12"/>
                  <a:gd name="T7" fmla="*/ 18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199"/>
              <p:cNvSpPr>
                <a:spLocks noChangeAspect="1"/>
              </p:cNvSpPr>
              <p:nvPr/>
            </p:nvSpPr>
            <p:spPr bwMode="auto">
              <a:xfrm>
                <a:off x="2668455" y="5238351"/>
                <a:ext cx="478122" cy="189757"/>
              </a:xfrm>
              <a:custGeom>
                <a:avLst/>
                <a:gdLst>
                  <a:gd name="T0" fmla="*/ 147 w 180"/>
                  <a:gd name="T1" fmla="*/ 61 h 66"/>
                  <a:gd name="T2" fmla="*/ 147 w 180"/>
                  <a:gd name="T3" fmla="*/ 61 h 66"/>
                  <a:gd name="T4" fmla="*/ 126 w 180"/>
                  <a:gd name="T5" fmla="*/ 37 h 66"/>
                  <a:gd name="T6" fmla="*/ 110 w 180"/>
                  <a:gd name="T7" fmla="*/ 23 h 66"/>
                  <a:gd name="T8" fmla="*/ 92 w 180"/>
                  <a:gd name="T9" fmla="*/ 13 h 66"/>
                  <a:gd name="T10" fmla="*/ 78 w 180"/>
                  <a:gd name="T11" fmla="*/ 0 h 66"/>
                  <a:gd name="T12" fmla="*/ 67 w 180"/>
                  <a:gd name="T13" fmla="*/ 0 h 66"/>
                  <a:gd name="T14" fmla="*/ 49 w 180"/>
                  <a:gd name="T15" fmla="*/ 13 h 66"/>
                  <a:gd name="T16" fmla="*/ 18 w 180"/>
                  <a:gd name="T17" fmla="*/ 23 h 66"/>
                  <a:gd name="T18" fmla="*/ 12 w 180"/>
                  <a:gd name="T19" fmla="*/ 50 h 66"/>
                  <a:gd name="T20" fmla="*/ 0 w 180"/>
                  <a:gd name="T21" fmla="*/ 61 h 66"/>
                  <a:gd name="T22" fmla="*/ 6 w 180"/>
                  <a:gd name="T23" fmla="*/ 50 h 66"/>
                  <a:gd name="T24" fmla="*/ 31 w 180"/>
                  <a:gd name="T25" fmla="*/ 37 h 66"/>
                  <a:gd name="T26" fmla="*/ 43 w 180"/>
                  <a:gd name="T27" fmla="*/ 23 h 66"/>
                  <a:gd name="T28" fmla="*/ 67 w 180"/>
                  <a:gd name="T29" fmla="*/ 23 h 66"/>
                  <a:gd name="T30" fmla="*/ 55 w 180"/>
                  <a:gd name="T31" fmla="*/ 37 h 66"/>
                  <a:gd name="T32" fmla="*/ 78 w 180"/>
                  <a:gd name="T33" fmla="*/ 37 h 66"/>
                  <a:gd name="T34" fmla="*/ 86 w 180"/>
                  <a:gd name="T35" fmla="*/ 50 h 66"/>
                  <a:gd name="T36" fmla="*/ 92 w 180"/>
                  <a:gd name="T37" fmla="*/ 50 h 66"/>
                  <a:gd name="T38" fmla="*/ 117 w 180"/>
                  <a:gd name="T39" fmla="*/ 61 h 66"/>
                  <a:gd name="T40" fmla="*/ 126 w 180"/>
                  <a:gd name="T41" fmla="*/ 84 h 66"/>
                  <a:gd name="T42" fmla="*/ 153 w 180"/>
                  <a:gd name="T43" fmla="*/ 111 h 66"/>
                  <a:gd name="T44" fmla="*/ 141 w 180"/>
                  <a:gd name="T45" fmla="*/ 136 h 66"/>
                  <a:gd name="T46" fmla="*/ 159 w 180"/>
                  <a:gd name="T47" fmla="*/ 136 h 66"/>
                  <a:gd name="T48" fmla="*/ 183 w 180"/>
                  <a:gd name="T49" fmla="*/ 136 h 66"/>
                  <a:gd name="T50" fmla="*/ 196 w 180"/>
                  <a:gd name="T51" fmla="*/ 123 h 66"/>
                  <a:gd name="T52" fmla="*/ 209 w 180"/>
                  <a:gd name="T53" fmla="*/ 123 h 66"/>
                  <a:gd name="T54" fmla="*/ 196 w 180"/>
                  <a:gd name="T55" fmla="*/ 111 h 66"/>
                  <a:gd name="T56" fmla="*/ 183 w 180"/>
                  <a:gd name="T57" fmla="*/ 97 h 66"/>
                  <a:gd name="T58" fmla="*/ 183 w 180"/>
                  <a:gd name="T59" fmla="*/ 84 h 66"/>
                  <a:gd name="T60" fmla="*/ 167 w 180"/>
                  <a:gd name="T61" fmla="*/ 73 h 66"/>
                  <a:gd name="T62" fmla="*/ 153 w 180"/>
                  <a:gd name="T63" fmla="*/ 61 h 66"/>
                  <a:gd name="T64" fmla="*/ 147 w 180"/>
                  <a:gd name="T65" fmla="*/ 61 h 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80" h="66">
                    <a:moveTo>
                      <a:pt x="126" y="30"/>
                    </a:moveTo>
                    <a:lnTo>
                      <a:pt x="126" y="30"/>
                    </a:lnTo>
                    <a:lnTo>
                      <a:pt x="108" y="18"/>
                    </a:lnTo>
                    <a:lnTo>
                      <a:pt x="96" y="12"/>
                    </a:lnTo>
                    <a:lnTo>
                      <a:pt x="78" y="6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2" y="6"/>
                    </a:lnTo>
                    <a:lnTo>
                      <a:pt x="18" y="12"/>
                    </a:lnTo>
                    <a:lnTo>
                      <a:pt x="12" y="24"/>
                    </a:lnTo>
                    <a:lnTo>
                      <a:pt x="0" y="30"/>
                    </a:lnTo>
                    <a:lnTo>
                      <a:pt x="6" y="24"/>
                    </a:lnTo>
                    <a:lnTo>
                      <a:pt x="24" y="18"/>
                    </a:lnTo>
                    <a:lnTo>
                      <a:pt x="36" y="12"/>
                    </a:lnTo>
                    <a:lnTo>
                      <a:pt x="60" y="12"/>
                    </a:lnTo>
                    <a:lnTo>
                      <a:pt x="48" y="18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8" y="24"/>
                    </a:lnTo>
                    <a:lnTo>
                      <a:pt x="102" y="30"/>
                    </a:lnTo>
                    <a:lnTo>
                      <a:pt x="108" y="42"/>
                    </a:lnTo>
                    <a:lnTo>
                      <a:pt x="132" y="54"/>
                    </a:lnTo>
                    <a:lnTo>
                      <a:pt x="120" y="66"/>
                    </a:lnTo>
                    <a:lnTo>
                      <a:pt x="138" y="66"/>
                    </a:lnTo>
                    <a:lnTo>
                      <a:pt x="156" y="66"/>
                    </a:lnTo>
                    <a:lnTo>
                      <a:pt x="168" y="60"/>
                    </a:lnTo>
                    <a:lnTo>
                      <a:pt x="180" y="60"/>
                    </a:lnTo>
                    <a:lnTo>
                      <a:pt x="168" y="54"/>
                    </a:lnTo>
                    <a:lnTo>
                      <a:pt x="156" y="48"/>
                    </a:lnTo>
                    <a:lnTo>
                      <a:pt x="156" y="42"/>
                    </a:lnTo>
                    <a:lnTo>
                      <a:pt x="144" y="36"/>
                    </a:lnTo>
                    <a:lnTo>
                      <a:pt x="132" y="30"/>
                    </a:lnTo>
                    <a:lnTo>
                      <a:pt x="126" y="3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200"/>
              <p:cNvSpPr>
                <a:spLocks noChangeAspect="1"/>
              </p:cNvSpPr>
              <p:nvPr/>
            </p:nvSpPr>
            <p:spPr bwMode="auto">
              <a:xfrm>
                <a:off x="2751606" y="5305936"/>
                <a:ext cx="28583" cy="33790"/>
              </a:xfrm>
              <a:custGeom>
                <a:avLst/>
                <a:gdLst>
                  <a:gd name="T0" fmla="*/ 0 w 12"/>
                  <a:gd name="T1" fmla="*/ 20 h 12"/>
                  <a:gd name="T2" fmla="*/ 6 w 12"/>
                  <a:gd name="T3" fmla="*/ 13 h 12"/>
                  <a:gd name="T4" fmla="*/ 6 w 12"/>
                  <a:gd name="T5" fmla="*/ 0 h 12"/>
                  <a:gd name="T6" fmla="*/ 0 w 12"/>
                  <a:gd name="T7" fmla="*/ 2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12" y="6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4C8F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201"/>
              <p:cNvSpPr>
                <a:spLocks noChangeAspect="1"/>
              </p:cNvSpPr>
              <p:nvPr/>
            </p:nvSpPr>
            <p:spPr bwMode="auto">
              <a:xfrm>
                <a:off x="2813970" y="5461899"/>
                <a:ext cx="15592" cy="5199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0 h 2"/>
                  <a:gd name="T4" fmla="*/ 6 w 6"/>
                  <a:gd name="T5" fmla="*/ 0 h 2"/>
                  <a:gd name="T6" fmla="*/ 6 w 6"/>
                  <a:gd name="T7" fmla="*/ 0 h 2"/>
                  <a:gd name="T8" fmla="*/ 6 w 6"/>
                  <a:gd name="T9" fmla="*/ 0 h 2"/>
                  <a:gd name="T10" fmla="*/ 6 w 6"/>
                  <a:gd name="T11" fmla="*/ 0 h 2"/>
                  <a:gd name="T12" fmla="*/ 0 w 6"/>
                  <a:gd name="T13" fmla="*/ 0 h 2"/>
                  <a:gd name="T14" fmla="*/ 0 w 6"/>
                  <a:gd name="T15" fmla="*/ 0 h 2"/>
                  <a:gd name="T16" fmla="*/ 0 w 6"/>
                  <a:gd name="T17" fmla="*/ 0 h 2"/>
                  <a:gd name="T18" fmla="*/ 0 w 6"/>
                  <a:gd name="T19" fmla="*/ 0 h 2"/>
                  <a:gd name="T20" fmla="*/ 0 w 6"/>
                  <a:gd name="T21" fmla="*/ 0 h 2"/>
                  <a:gd name="T22" fmla="*/ 0 w 6"/>
                  <a:gd name="T23" fmla="*/ 0 h 2"/>
                  <a:gd name="T24" fmla="*/ 0 w 6"/>
                  <a:gd name="T25" fmla="*/ 0 h 2"/>
                  <a:gd name="T26" fmla="*/ 0 w 6"/>
                  <a:gd name="T27" fmla="*/ 0 h 2"/>
                  <a:gd name="T28" fmla="*/ 0 w 6"/>
                  <a:gd name="T29" fmla="*/ 0 h 2"/>
                  <a:gd name="T30" fmla="*/ 0 w 6"/>
                  <a:gd name="T31" fmla="*/ 0 h 2"/>
                  <a:gd name="T32" fmla="*/ 0 w 6"/>
                  <a:gd name="T33" fmla="*/ 0 h 2"/>
                  <a:gd name="T34" fmla="*/ 0 w 6"/>
                  <a:gd name="T35" fmla="*/ 0 h 2"/>
                  <a:gd name="T36" fmla="*/ 0 w 6"/>
                  <a:gd name="T37" fmla="*/ 0 h 2"/>
                  <a:gd name="T38" fmla="*/ 0 w 6"/>
                  <a:gd name="T39" fmla="*/ 0 h 2"/>
                  <a:gd name="T40" fmla="*/ 0 w 6"/>
                  <a:gd name="T41" fmla="*/ 0 h 2"/>
                  <a:gd name="T42" fmla="*/ 0 w 6"/>
                  <a:gd name="T43" fmla="*/ 0 h 2"/>
                  <a:gd name="T44" fmla="*/ 0 w 6"/>
                  <a:gd name="T45" fmla="*/ 0 h 2"/>
                  <a:gd name="T46" fmla="*/ 0 w 6"/>
                  <a:gd name="T47" fmla="*/ 0 h 2"/>
                  <a:gd name="T48" fmla="*/ 0 w 6"/>
                  <a:gd name="T49" fmla="*/ 0 h 2"/>
                  <a:gd name="T50" fmla="*/ 0 w 6"/>
                  <a:gd name="T51" fmla="*/ 0 h 2"/>
                  <a:gd name="T52" fmla="*/ 6 w 6"/>
                  <a:gd name="T53" fmla="*/ 0 h 2"/>
                  <a:gd name="T54" fmla="*/ 6 w 6"/>
                  <a:gd name="T55" fmla="*/ 0 h 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202"/>
              <p:cNvSpPr>
                <a:spLocks noChangeAspect="1"/>
              </p:cNvSpPr>
              <p:nvPr/>
            </p:nvSpPr>
            <p:spPr bwMode="auto">
              <a:xfrm>
                <a:off x="2873737" y="5428109"/>
                <a:ext cx="18189" cy="18195"/>
              </a:xfrm>
              <a:custGeom>
                <a:avLst/>
                <a:gdLst>
                  <a:gd name="T0" fmla="*/ 18 w 6"/>
                  <a:gd name="T1" fmla="*/ 18 h 6"/>
                  <a:gd name="T2" fmla="*/ 18 w 6"/>
                  <a:gd name="T3" fmla="*/ 0 h 6"/>
                  <a:gd name="T4" fmla="*/ 18 w 6"/>
                  <a:gd name="T5" fmla="*/ 0 h 6"/>
                  <a:gd name="T6" fmla="*/ 18 w 6"/>
                  <a:gd name="T7" fmla="*/ 18 h 6"/>
                  <a:gd name="T8" fmla="*/ 18 w 6"/>
                  <a:gd name="T9" fmla="*/ 18 h 6"/>
                  <a:gd name="T10" fmla="*/ 18 w 6"/>
                  <a:gd name="T11" fmla="*/ 18 h 6"/>
                  <a:gd name="T12" fmla="*/ 0 w 6"/>
                  <a:gd name="T13" fmla="*/ 18 h 6"/>
                  <a:gd name="T14" fmla="*/ 0 w 6"/>
                  <a:gd name="T15" fmla="*/ 18 h 6"/>
                  <a:gd name="T16" fmla="*/ 18 w 6"/>
                  <a:gd name="T17" fmla="*/ 18 h 6"/>
                  <a:gd name="T18" fmla="*/ 18 w 6"/>
                  <a:gd name="T19" fmla="*/ 18 h 6"/>
                  <a:gd name="T20" fmla="*/ 18 w 6"/>
                  <a:gd name="T21" fmla="*/ 18 h 6"/>
                  <a:gd name="T22" fmla="*/ 18 w 6"/>
                  <a:gd name="T23" fmla="*/ 18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203"/>
              <p:cNvSpPr>
                <a:spLocks noChangeAspect="1"/>
              </p:cNvSpPr>
              <p:nvPr/>
            </p:nvSpPr>
            <p:spPr bwMode="auto">
              <a:xfrm>
                <a:off x="2873737" y="5446303"/>
                <a:ext cx="2599" cy="259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204"/>
              <p:cNvSpPr>
                <a:spLocks noChangeAspect="1"/>
              </p:cNvSpPr>
              <p:nvPr/>
            </p:nvSpPr>
            <p:spPr bwMode="auto">
              <a:xfrm>
                <a:off x="3570130" y="5516489"/>
                <a:ext cx="2599" cy="259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205"/>
              <p:cNvSpPr>
                <a:spLocks noChangeAspect="1"/>
              </p:cNvSpPr>
              <p:nvPr/>
            </p:nvSpPr>
            <p:spPr bwMode="auto">
              <a:xfrm>
                <a:off x="3585722" y="5498292"/>
                <a:ext cx="2599" cy="259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Oval 206"/>
              <p:cNvSpPr>
                <a:spLocks noChangeAspect="1" noChangeArrowheads="1"/>
              </p:cNvSpPr>
              <p:nvPr/>
            </p:nvSpPr>
            <p:spPr bwMode="auto">
              <a:xfrm>
                <a:off x="3585722" y="5516489"/>
                <a:ext cx="0" cy="0"/>
              </a:xfrm>
              <a:prstGeom prst="ellipse">
                <a:avLst/>
              </a:prstGeom>
              <a:solidFill>
                <a:srgbClr val="E1E1E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en-US" sz="1800"/>
              </a:p>
            </p:txBody>
          </p:sp>
          <p:sp>
            <p:nvSpPr>
              <p:cNvPr id="188" name="Freeform 207"/>
              <p:cNvSpPr>
                <a:spLocks noChangeAspect="1"/>
              </p:cNvSpPr>
              <p:nvPr/>
            </p:nvSpPr>
            <p:spPr bwMode="auto">
              <a:xfrm>
                <a:off x="3570130" y="5516489"/>
                <a:ext cx="2599" cy="259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208"/>
              <p:cNvSpPr>
                <a:spLocks noChangeAspect="1"/>
              </p:cNvSpPr>
              <p:nvPr/>
            </p:nvSpPr>
            <p:spPr bwMode="auto">
              <a:xfrm>
                <a:off x="3570130" y="5516489"/>
                <a:ext cx="2599" cy="259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209"/>
              <p:cNvSpPr>
                <a:spLocks noChangeAspect="1"/>
              </p:cNvSpPr>
              <p:nvPr/>
            </p:nvSpPr>
            <p:spPr bwMode="auto">
              <a:xfrm>
                <a:off x="3570130" y="5516489"/>
                <a:ext cx="2599" cy="259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210"/>
              <p:cNvSpPr>
                <a:spLocks noChangeAspect="1"/>
              </p:cNvSpPr>
              <p:nvPr/>
            </p:nvSpPr>
            <p:spPr bwMode="auto">
              <a:xfrm>
                <a:off x="3240121" y="5428109"/>
                <a:ext cx="168903" cy="140369"/>
              </a:xfrm>
              <a:custGeom>
                <a:avLst/>
                <a:gdLst>
                  <a:gd name="T0" fmla="*/ 6 w 65"/>
                  <a:gd name="T1" fmla="*/ 14 h 48"/>
                  <a:gd name="T2" fmla="*/ 6 w 65"/>
                  <a:gd name="T3" fmla="*/ 42 h 48"/>
                  <a:gd name="T4" fmla="*/ 0 w 65"/>
                  <a:gd name="T5" fmla="*/ 54 h 48"/>
                  <a:gd name="T6" fmla="*/ 0 w 65"/>
                  <a:gd name="T7" fmla="*/ 83 h 48"/>
                  <a:gd name="T8" fmla="*/ 6 w 65"/>
                  <a:gd name="T9" fmla="*/ 111 h 48"/>
                  <a:gd name="T10" fmla="*/ 12 w 65"/>
                  <a:gd name="T11" fmla="*/ 83 h 48"/>
                  <a:gd name="T12" fmla="*/ 24 w 65"/>
                  <a:gd name="T13" fmla="*/ 69 h 48"/>
                  <a:gd name="T14" fmla="*/ 30 w 65"/>
                  <a:gd name="T15" fmla="*/ 69 h 48"/>
                  <a:gd name="T16" fmla="*/ 54 w 65"/>
                  <a:gd name="T17" fmla="*/ 69 h 48"/>
                  <a:gd name="T18" fmla="*/ 65 w 65"/>
                  <a:gd name="T19" fmla="*/ 54 h 48"/>
                  <a:gd name="T20" fmla="*/ 42 w 65"/>
                  <a:gd name="T21" fmla="*/ 42 h 48"/>
                  <a:gd name="T22" fmla="*/ 48 w 65"/>
                  <a:gd name="T23" fmla="*/ 29 h 48"/>
                  <a:gd name="T24" fmla="*/ 36 w 65"/>
                  <a:gd name="T25" fmla="*/ 14 h 48"/>
                  <a:gd name="T26" fmla="*/ 12 w 65"/>
                  <a:gd name="T27" fmla="*/ 0 h 48"/>
                  <a:gd name="T28" fmla="*/ 6 w 65"/>
                  <a:gd name="T29" fmla="*/ 14 h 4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5" h="48">
                    <a:moveTo>
                      <a:pt x="6" y="6"/>
                    </a:moveTo>
                    <a:lnTo>
                      <a:pt x="6" y="18"/>
                    </a:lnTo>
                    <a:lnTo>
                      <a:pt x="0" y="24"/>
                    </a:lnTo>
                    <a:lnTo>
                      <a:pt x="0" y="36"/>
                    </a:lnTo>
                    <a:lnTo>
                      <a:pt x="6" y="48"/>
                    </a:lnTo>
                    <a:lnTo>
                      <a:pt x="12" y="36"/>
                    </a:lnTo>
                    <a:lnTo>
                      <a:pt x="24" y="30"/>
                    </a:lnTo>
                    <a:lnTo>
                      <a:pt x="30" y="30"/>
                    </a:lnTo>
                    <a:lnTo>
                      <a:pt x="54" y="30"/>
                    </a:lnTo>
                    <a:lnTo>
                      <a:pt x="65" y="24"/>
                    </a:lnTo>
                    <a:lnTo>
                      <a:pt x="42" y="18"/>
                    </a:lnTo>
                    <a:lnTo>
                      <a:pt x="48" y="12"/>
                    </a:lnTo>
                    <a:lnTo>
                      <a:pt x="36" y="6"/>
                    </a:lnTo>
                    <a:lnTo>
                      <a:pt x="12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211"/>
              <p:cNvSpPr>
                <a:spLocks noChangeAspect="1"/>
              </p:cNvSpPr>
              <p:nvPr/>
            </p:nvSpPr>
            <p:spPr bwMode="auto">
              <a:xfrm>
                <a:off x="3128387" y="5428109"/>
                <a:ext cx="129925" cy="103978"/>
              </a:xfrm>
              <a:custGeom>
                <a:avLst/>
                <a:gdLst>
                  <a:gd name="T0" fmla="*/ 63 w 48"/>
                  <a:gd name="T1" fmla="*/ 13 h 36"/>
                  <a:gd name="T2" fmla="*/ 63 w 48"/>
                  <a:gd name="T3" fmla="*/ 37 h 36"/>
                  <a:gd name="T4" fmla="*/ 56 w 48"/>
                  <a:gd name="T5" fmla="*/ 51 h 36"/>
                  <a:gd name="T6" fmla="*/ 56 w 48"/>
                  <a:gd name="T7" fmla="*/ 74 h 36"/>
                  <a:gd name="T8" fmla="*/ 6 w 48"/>
                  <a:gd name="T9" fmla="*/ 74 h 36"/>
                  <a:gd name="T10" fmla="*/ 0 w 48"/>
                  <a:gd name="T11" fmla="*/ 63 h 36"/>
                  <a:gd name="T12" fmla="*/ 6 w 48"/>
                  <a:gd name="T13" fmla="*/ 51 h 36"/>
                  <a:gd name="T14" fmla="*/ 31 w 48"/>
                  <a:gd name="T15" fmla="*/ 51 h 36"/>
                  <a:gd name="T16" fmla="*/ 50 w 48"/>
                  <a:gd name="T17" fmla="*/ 63 h 36"/>
                  <a:gd name="T18" fmla="*/ 38 w 48"/>
                  <a:gd name="T19" fmla="*/ 24 h 36"/>
                  <a:gd name="T20" fmla="*/ 31 w 48"/>
                  <a:gd name="T21" fmla="*/ 13 h 36"/>
                  <a:gd name="T22" fmla="*/ 25 w 48"/>
                  <a:gd name="T23" fmla="*/ 0 h 36"/>
                  <a:gd name="T24" fmla="*/ 50 w 48"/>
                  <a:gd name="T25" fmla="*/ 13 h 36"/>
                  <a:gd name="T26" fmla="*/ 63 w 48"/>
                  <a:gd name="T27" fmla="*/ 13 h 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8" h="36">
                    <a:moveTo>
                      <a:pt x="48" y="6"/>
                    </a:moveTo>
                    <a:lnTo>
                      <a:pt x="48" y="18"/>
                    </a:lnTo>
                    <a:lnTo>
                      <a:pt x="42" y="24"/>
                    </a:lnTo>
                    <a:lnTo>
                      <a:pt x="42" y="36"/>
                    </a:lnTo>
                    <a:lnTo>
                      <a:pt x="6" y="36"/>
                    </a:lnTo>
                    <a:lnTo>
                      <a:pt x="0" y="30"/>
                    </a:lnTo>
                    <a:lnTo>
                      <a:pt x="6" y="24"/>
                    </a:lnTo>
                    <a:lnTo>
                      <a:pt x="24" y="24"/>
                    </a:lnTo>
                    <a:lnTo>
                      <a:pt x="36" y="30"/>
                    </a:lnTo>
                    <a:lnTo>
                      <a:pt x="30" y="12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36" y="6"/>
                    </a:lnTo>
                    <a:lnTo>
                      <a:pt x="48" y="6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212"/>
              <p:cNvSpPr>
                <a:spLocks noChangeAspect="1"/>
              </p:cNvSpPr>
              <p:nvPr/>
            </p:nvSpPr>
            <p:spPr bwMode="auto">
              <a:xfrm>
                <a:off x="3240121" y="5305936"/>
                <a:ext cx="18189" cy="15598"/>
              </a:xfrm>
              <a:custGeom>
                <a:avLst/>
                <a:gdLst>
                  <a:gd name="T0" fmla="*/ 18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18 w 6"/>
                  <a:gd name="T7" fmla="*/ 6 h 6"/>
                  <a:gd name="T8" fmla="*/ 18 w 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Rectangle 213"/>
              <p:cNvSpPr>
                <a:spLocks noChangeAspect="1" noChangeArrowheads="1"/>
              </p:cNvSpPr>
              <p:nvPr/>
            </p:nvSpPr>
            <p:spPr bwMode="auto">
              <a:xfrm>
                <a:off x="3271305" y="5321532"/>
                <a:ext cx="0" cy="0"/>
              </a:xfrm>
              <a:prstGeom prst="rect">
                <a:avLst/>
              </a:prstGeom>
              <a:solidFill>
                <a:srgbClr val="E1E1E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en-US" sz="1800"/>
              </a:p>
            </p:txBody>
          </p:sp>
          <p:sp>
            <p:nvSpPr>
              <p:cNvPr id="195" name="Freeform 214"/>
              <p:cNvSpPr>
                <a:spLocks noChangeAspect="1"/>
              </p:cNvSpPr>
              <p:nvPr/>
            </p:nvSpPr>
            <p:spPr bwMode="auto">
              <a:xfrm>
                <a:off x="3713048" y="5760832"/>
                <a:ext cx="10395" cy="29113"/>
              </a:xfrm>
              <a:custGeom>
                <a:avLst/>
                <a:gdLst>
                  <a:gd name="T0" fmla="*/ 3 w 6"/>
                  <a:gd name="T1" fmla="*/ 35 h 12"/>
                  <a:gd name="T2" fmla="*/ 0 w 6"/>
                  <a:gd name="T3" fmla="*/ 18 h 12"/>
                  <a:gd name="T4" fmla="*/ 3 w 6"/>
                  <a:gd name="T5" fmla="*/ 0 h 12"/>
                  <a:gd name="T6" fmla="*/ 3 w 6"/>
                  <a:gd name="T7" fmla="*/ 35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215"/>
              <p:cNvSpPr>
                <a:spLocks noChangeAspect="1"/>
              </p:cNvSpPr>
              <p:nvPr/>
            </p:nvSpPr>
            <p:spPr bwMode="auto">
              <a:xfrm>
                <a:off x="2561916" y="5937592"/>
                <a:ext cx="158508" cy="189757"/>
              </a:xfrm>
              <a:custGeom>
                <a:avLst/>
                <a:gdLst>
                  <a:gd name="T0" fmla="*/ 12 w 60"/>
                  <a:gd name="T1" fmla="*/ 67 h 65"/>
                  <a:gd name="T2" fmla="*/ 0 w 60"/>
                  <a:gd name="T3" fmla="*/ 39 h 65"/>
                  <a:gd name="T4" fmla="*/ 0 w 60"/>
                  <a:gd name="T5" fmla="*/ 13 h 65"/>
                  <a:gd name="T6" fmla="*/ 0 w 60"/>
                  <a:gd name="T7" fmla="*/ 13 h 65"/>
                  <a:gd name="T8" fmla="*/ 6 w 60"/>
                  <a:gd name="T9" fmla="*/ 0 h 65"/>
                  <a:gd name="T10" fmla="*/ 37 w 60"/>
                  <a:gd name="T11" fmla="*/ 13 h 65"/>
                  <a:gd name="T12" fmla="*/ 49 w 60"/>
                  <a:gd name="T13" fmla="*/ 13 h 65"/>
                  <a:gd name="T14" fmla="*/ 55 w 60"/>
                  <a:gd name="T15" fmla="*/ 39 h 65"/>
                  <a:gd name="T16" fmla="*/ 67 w 60"/>
                  <a:gd name="T17" fmla="*/ 67 h 65"/>
                  <a:gd name="T18" fmla="*/ 61 w 60"/>
                  <a:gd name="T19" fmla="*/ 79 h 65"/>
                  <a:gd name="T20" fmla="*/ 61 w 60"/>
                  <a:gd name="T21" fmla="*/ 106 h 65"/>
                  <a:gd name="T22" fmla="*/ 55 w 60"/>
                  <a:gd name="T23" fmla="*/ 146 h 65"/>
                  <a:gd name="T24" fmla="*/ 49 w 60"/>
                  <a:gd name="T25" fmla="*/ 106 h 65"/>
                  <a:gd name="T26" fmla="*/ 49 w 60"/>
                  <a:gd name="T27" fmla="*/ 119 h 65"/>
                  <a:gd name="T28" fmla="*/ 43 w 60"/>
                  <a:gd name="T29" fmla="*/ 106 h 65"/>
                  <a:gd name="T30" fmla="*/ 43 w 60"/>
                  <a:gd name="T31" fmla="*/ 79 h 65"/>
                  <a:gd name="T32" fmla="*/ 24 w 60"/>
                  <a:gd name="T33" fmla="*/ 67 h 65"/>
                  <a:gd name="T34" fmla="*/ 12 w 60"/>
                  <a:gd name="T35" fmla="*/ 39 h 65"/>
                  <a:gd name="T36" fmla="*/ 18 w 60"/>
                  <a:gd name="T37" fmla="*/ 67 h 65"/>
                  <a:gd name="T38" fmla="*/ 12 w 60"/>
                  <a:gd name="T39" fmla="*/ 67 h 6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0" h="65">
                    <a:moveTo>
                      <a:pt x="12" y="29"/>
                    </a:moveTo>
                    <a:lnTo>
                      <a:pt x="0" y="18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30" y="6"/>
                    </a:lnTo>
                    <a:lnTo>
                      <a:pt x="42" y="6"/>
                    </a:lnTo>
                    <a:lnTo>
                      <a:pt x="48" y="18"/>
                    </a:lnTo>
                    <a:lnTo>
                      <a:pt x="60" y="29"/>
                    </a:lnTo>
                    <a:lnTo>
                      <a:pt x="54" y="35"/>
                    </a:lnTo>
                    <a:lnTo>
                      <a:pt x="54" y="47"/>
                    </a:lnTo>
                    <a:lnTo>
                      <a:pt x="48" y="65"/>
                    </a:lnTo>
                    <a:lnTo>
                      <a:pt x="42" y="47"/>
                    </a:lnTo>
                    <a:lnTo>
                      <a:pt x="42" y="53"/>
                    </a:lnTo>
                    <a:lnTo>
                      <a:pt x="36" y="47"/>
                    </a:lnTo>
                    <a:lnTo>
                      <a:pt x="36" y="35"/>
                    </a:lnTo>
                    <a:lnTo>
                      <a:pt x="24" y="29"/>
                    </a:lnTo>
                    <a:lnTo>
                      <a:pt x="12" y="18"/>
                    </a:lnTo>
                    <a:lnTo>
                      <a:pt x="18" y="29"/>
                    </a:lnTo>
                    <a:lnTo>
                      <a:pt x="12" y="29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216"/>
              <p:cNvSpPr>
                <a:spLocks noChangeAspect="1"/>
              </p:cNvSpPr>
              <p:nvPr/>
            </p:nvSpPr>
            <p:spPr bwMode="auto">
              <a:xfrm>
                <a:off x="3302487" y="5849212"/>
                <a:ext cx="2599" cy="18195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18 h 6"/>
                  <a:gd name="T6" fmla="*/ 0 w 1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217"/>
              <p:cNvSpPr>
                <a:spLocks noChangeAspect="1"/>
              </p:cNvSpPr>
              <p:nvPr/>
            </p:nvSpPr>
            <p:spPr bwMode="auto">
              <a:xfrm>
                <a:off x="3775412" y="5815420"/>
                <a:ext cx="15592" cy="15598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218"/>
              <p:cNvSpPr>
                <a:spLocks noChangeAspect="1"/>
              </p:cNvSpPr>
              <p:nvPr/>
            </p:nvSpPr>
            <p:spPr bwMode="auto">
              <a:xfrm>
                <a:off x="3713048" y="5675053"/>
                <a:ext cx="5197" cy="33790"/>
              </a:xfrm>
              <a:custGeom>
                <a:avLst/>
                <a:gdLst>
                  <a:gd name="T0" fmla="*/ 0 w 2"/>
                  <a:gd name="T1" fmla="*/ 13 h 12"/>
                  <a:gd name="T2" fmla="*/ 0 w 2"/>
                  <a:gd name="T3" fmla="*/ 20 h 12"/>
                  <a:gd name="T4" fmla="*/ 0 w 2"/>
                  <a:gd name="T5" fmla="*/ 0 h 12"/>
                  <a:gd name="T6" fmla="*/ 0 w 2"/>
                  <a:gd name="T7" fmla="*/ 0 h 12"/>
                  <a:gd name="T8" fmla="*/ 0 w 2"/>
                  <a:gd name="T9" fmla="*/ 13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12">
                    <a:moveTo>
                      <a:pt x="0" y="6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219"/>
              <p:cNvSpPr>
                <a:spLocks noChangeAspect="1"/>
              </p:cNvSpPr>
              <p:nvPr/>
            </p:nvSpPr>
            <p:spPr bwMode="auto">
              <a:xfrm>
                <a:off x="2387819" y="5745234"/>
                <a:ext cx="98743" cy="70184"/>
              </a:xfrm>
              <a:custGeom>
                <a:avLst/>
                <a:gdLst>
                  <a:gd name="T0" fmla="*/ 52 w 36"/>
                  <a:gd name="T1" fmla="*/ 54 h 24"/>
                  <a:gd name="T2" fmla="*/ 44 w 36"/>
                  <a:gd name="T3" fmla="*/ 54 h 24"/>
                  <a:gd name="T4" fmla="*/ 35 w 36"/>
                  <a:gd name="T5" fmla="*/ 54 h 24"/>
                  <a:gd name="T6" fmla="*/ 19 w 36"/>
                  <a:gd name="T7" fmla="*/ 42 h 24"/>
                  <a:gd name="T8" fmla="*/ 0 w 36"/>
                  <a:gd name="T9" fmla="*/ 29 h 24"/>
                  <a:gd name="T10" fmla="*/ 19 w 36"/>
                  <a:gd name="T11" fmla="*/ 0 h 24"/>
                  <a:gd name="T12" fmla="*/ 35 w 36"/>
                  <a:gd name="T13" fmla="*/ 29 h 24"/>
                  <a:gd name="T14" fmla="*/ 52 w 36"/>
                  <a:gd name="T15" fmla="*/ 29 h 24"/>
                  <a:gd name="T16" fmla="*/ 52 w 36"/>
                  <a:gd name="T17" fmla="*/ 54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" h="24">
                    <a:moveTo>
                      <a:pt x="36" y="24"/>
                    </a:moveTo>
                    <a:lnTo>
                      <a:pt x="30" y="24"/>
                    </a:lnTo>
                    <a:lnTo>
                      <a:pt x="24" y="24"/>
                    </a:lnTo>
                    <a:lnTo>
                      <a:pt x="12" y="1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24" y="12"/>
                    </a:lnTo>
                    <a:lnTo>
                      <a:pt x="36" y="12"/>
                    </a:lnTo>
                    <a:lnTo>
                      <a:pt x="36" y="2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220"/>
              <p:cNvSpPr>
                <a:spLocks noChangeAspect="1"/>
              </p:cNvSpPr>
              <p:nvPr/>
            </p:nvSpPr>
            <p:spPr bwMode="auto">
              <a:xfrm>
                <a:off x="3681866" y="5885603"/>
                <a:ext cx="0" cy="2599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h 1"/>
                  <a:gd name="T4" fmla="*/ 0 h 1"/>
                  <a:gd name="T5" fmla="*/ 0 h 1"/>
                  <a:gd name="T6" fmla="*/ 0 h 1"/>
                  <a:gd name="T7" fmla="*/ 0 h 1"/>
                  <a:gd name="T8" fmla="*/ 0 h 1"/>
                  <a:gd name="T9" fmla="*/ 0 h 1"/>
                  <a:gd name="T10" fmla="*/ 0 h 1"/>
                  <a:gd name="T11" fmla="*/ 0 h 1"/>
                  <a:gd name="T12" fmla="*/ 0 h 1"/>
                  <a:gd name="T13" fmla="*/ 0 h 1"/>
                  <a:gd name="T14" fmla="*/ 0 h 1"/>
                  <a:gd name="T15" fmla="*/ 0 h 1"/>
                  <a:gd name="T16" fmla="*/ 0 h 1"/>
                  <a:gd name="T17" fmla="*/ 0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18">
                    <a:pos x="0" y="T0"/>
                  </a:cxn>
                  <a:cxn ang="T19">
                    <a:pos x="0" y="T1"/>
                  </a:cxn>
                  <a:cxn ang="T20">
                    <a:pos x="0" y="T2"/>
                  </a:cxn>
                  <a:cxn ang="T21">
                    <a:pos x="0" y="T3"/>
                  </a:cxn>
                  <a:cxn ang="T22">
                    <a:pos x="0" y="T4"/>
                  </a:cxn>
                  <a:cxn ang="T23">
                    <a:pos x="0" y="T5"/>
                  </a:cxn>
                  <a:cxn ang="T24">
                    <a:pos x="0" y="T6"/>
                  </a:cxn>
                  <a:cxn ang="T25">
                    <a:pos x="0" y="T7"/>
                  </a:cxn>
                  <a:cxn ang="T26">
                    <a:pos x="0" y="T8"/>
                  </a:cxn>
                  <a:cxn ang="T27">
                    <a:pos x="0" y="T9"/>
                  </a:cxn>
                  <a:cxn ang="T28">
                    <a:pos x="0" y="T10"/>
                  </a:cxn>
                  <a:cxn ang="T29">
                    <a:pos x="0" y="T11"/>
                  </a:cxn>
                  <a:cxn ang="T30">
                    <a:pos x="0" y="T12"/>
                  </a:cxn>
                  <a:cxn ang="T31">
                    <a:pos x="0" y="T13"/>
                  </a:cxn>
                  <a:cxn ang="T32">
                    <a:pos x="0" y="T14"/>
                  </a:cxn>
                  <a:cxn ang="T33">
                    <a:pos x="0" y="T15"/>
                  </a:cxn>
                  <a:cxn ang="T34">
                    <a:pos x="0" y="T16"/>
                  </a:cxn>
                  <a:cxn ang="T35">
                    <a:pos x="0" y="T17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221"/>
              <p:cNvSpPr>
                <a:spLocks noChangeAspect="1"/>
              </p:cNvSpPr>
              <p:nvPr/>
            </p:nvSpPr>
            <p:spPr bwMode="auto">
              <a:xfrm>
                <a:off x="3681866" y="5867409"/>
                <a:ext cx="15592" cy="2599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222"/>
              <p:cNvSpPr>
                <a:spLocks noChangeAspect="1"/>
              </p:cNvSpPr>
              <p:nvPr/>
            </p:nvSpPr>
            <p:spPr bwMode="auto">
              <a:xfrm>
                <a:off x="2421599" y="5656856"/>
                <a:ext cx="280637" cy="174160"/>
              </a:xfrm>
              <a:custGeom>
                <a:avLst/>
                <a:gdLst>
                  <a:gd name="T0" fmla="*/ 66 w 107"/>
                  <a:gd name="T1" fmla="*/ 92 h 60"/>
                  <a:gd name="T2" fmla="*/ 53 w 107"/>
                  <a:gd name="T3" fmla="*/ 92 h 60"/>
                  <a:gd name="T4" fmla="*/ 42 w 107"/>
                  <a:gd name="T5" fmla="*/ 105 h 60"/>
                  <a:gd name="T6" fmla="*/ 36 w 107"/>
                  <a:gd name="T7" fmla="*/ 131 h 60"/>
                  <a:gd name="T8" fmla="*/ 36 w 107"/>
                  <a:gd name="T9" fmla="*/ 131 h 60"/>
                  <a:gd name="T10" fmla="*/ 30 w 107"/>
                  <a:gd name="T11" fmla="*/ 117 h 60"/>
                  <a:gd name="T12" fmla="*/ 24 w 107"/>
                  <a:gd name="T13" fmla="*/ 117 h 60"/>
                  <a:gd name="T14" fmla="*/ 24 w 107"/>
                  <a:gd name="T15" fmla="*/ 92 h 60"/>
                  <a:gd name="T16" fmla="*/ 12 w 107"/>
                  <a:gd name="T17" fmla="*/ 92 h 60"/>
                  <a:gd name="T18" fmla="*/ 0 w 107"/>
                  <a:gd name="T19" fmla="*/ 65 h 60"/>
                  <a:gd name="T20" fmla="*/ 12 w 107"/>
                  <a:gd name="T21" fmla="*/ 26 h 60"/>
                  <a:gd name="T22" fmla="*/ 24 w 107"/>
                  <a:gd name="T23" fmla="*/ 13 h 60"/>
                  <a:gd name="T24" fmla="*/ 24 w 107"/>
                  <a:gd name="T25" fmla="*/ 13 h 60"/>
                  <a:gd name="T26" fmla="*/ 66 w 107"/>
                  <a:gd name="T27" fmla="*/ 0 h 60"/>
                  <a:gd name="T28" fmla="*/ 78 w 107"/>
                  <a:gd name="T29" fmla="*/ 0 h 60"/>
                  <a:gd name="T30" fmla="*/ 90 w 107"/>
                  <a:gd name="T31" fmla="*/ 0 h 60"/>
                  <a:gd name="T32" fmla="*/ 102 w 107"/>
                  <a:gd name="T33" fmla="*/ 26 h 60"/>
                  <a:gd name="T34" fmla="*/ 102 w 107"/>
                  <a:gd name="T35" fmla="*/ 26 h 60"/>
                  <a:gd name="T36" fmla="*/ 102 w 107"/>
                  <a:gd name="T37" fmla="*/ 26 h 60"/>
                  <a:gd name="T38" fmla="*/ 108 w 107"/>
                  <a:gd name="T39" fmla="*/ 26 h 60"/>
                  <a:gd name="T40" fmla="*/ 114 w 107"/>
                  <a:gd name="T41" fmla="*/ 39 h 60"/>
                  <a:gd name="T42" fmla="*/ 90 w 107"/>
                  <a:gd name="T43" fmla="*/ 52 h 60"/>
                  <a:gd name="T44" fmla="*/ 66 w 107"/>
                  <a:gd name="T45" fmla="*/ 92 h 6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7" h="60">
                    <a:moveTo>
                      <a:pt x="59" y="42"/>
                    </a:moveTo>
                    <a:lnTo>
                      <a:pt x="53" y="42"/>
                    </a:lnTo>
                    <a:lnTo>
                      <a:pt x="42" y="48"/>
                    </a:lnTo>
                    <a:lnTo>
                      <a:pt x="36" y="60"/>
                    </a:lnTo>
                    <a:lnTo>
                      <a:pt x="30" y="54"/>
                    </a:lnTo>
                    <a:lnTo>
                      <a:pt x="24" y="54"/>
                    </a:lnTo>
                    <a:lnTo>
                      <a:pt x="24" y="42"/>
                    </a:lnTo>
                    <a:lnTo>
                      <a:pt x="12" y="42"/>
                    </a:lnTo>
                    <a:lnTo>
                      <a:pt x="0" y="30"/>
                    </a:lnTo>
                    <a:lnTo>
                      <a:pt x="12" y="12"/>
                    </a:lnTo>
                    <a:lnTo>
                      <a:pt x="24" y="6"/>
                    </a:lnTo>
                    <a:lnTo>
                      <a:pt x="59" y="0"/>
                    </a:lnTo>
                    <a:lnTo>
                      <a:pt x="71" y="0"/>
                    </a:lnTo>
                    <a:lnTo>
                      <a:pt x="83" y="0"/>
                    </a:lnTo>
                    <a:lnTo>
                      <a:pt x="95" y="12"/>
                    </a:lnTo>
                    <a:lnTo>
                      <a:pt x="101" y="12"/>
                    </a:lnTo>
                    <a:lnTo>
                      <a:pt x="107" y="18"/>
                    </a:lnTo>
                    <a:lnTo>
                      <a:pt x="83" y="24"/>
                    </a:lnTo>
                    <a:lnTo>
                      <a:pt x="59" y="4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223"/>
              <p:cNvSpPr>
                <a:spLocks noChangeAspect="1"/>
              </p:cNvSpPr>
              <p:nvPr/>
            </p:nvSpPr>
            <p:spPr bwMode="auto">
              <a:xfrm>
                <a:off x="3713048" y="5727040"/>
                <a:ext cx="12993" cy="18195"/>
              </a:xfrm>
              <a:custGeom>
                <a:avLst/>
                <a:gdLst>
                  <a:gd name="T0" fmla="*/ 3 w 6"/>
                  <a:gd name="T1" fmla="*/ 18 h 6"/>
                  <a:gd name="T2" fmla="*/ 0 w 6"/>
                  <a:gd name="T3" fmla="*/ 0 h 6"/>
                  <a:gd name="T4" fmla="*/ 3 w 6"/>
                  <a:gd name="T5" fmla="*/ 18 h 6"/>
                  <a:gd name="T6" fmla="*/ 3 w 6"/>
                  <a:gd name="T7" fmla="*/ 18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224"/>
              <p:cNvSpPr>
                <a:spLocks noChangeAspect="1"/>
              </p:cNvSpPr>
              <p:nvPr/>
            </p:nvSpPr>
            <p:spPr bwMode="auto">
              <a:xfrm>
                <a:off x="2499553" y="5708845"/>
                <a:ext cx="202681" cy="246944"/>
              </a:xfrm>
              <a:custGeom>
                <a:avLst/>
                <a:gdLst>
                  <a:gd name="T0" fmla="*/ 29 w 77"/>
                  <a:gd name="T1" fmla="*/ 58 h 84"/>
                  <a:gd name="T2" fmla="*/ 23 w 77"/>
                  <a:gd name="T3" fmla="*/ 58 h 84"/>
                  <a:gd name="T4" fmla="*/ 12 w 77"/>
                  <a:gd name="T5" fmla="*/ 70 h 84"/>
                  <a:gd name="T6" fmla="*/ 6 w 77"/>
                  <a:gd name="T7" fmla="*/ 100 h 84"/>
                  <a:gd name="T8" fmla="*/ 6 w 77"/>
                  <a:gd name="T9" fmla="*/ 100 h 84"/>
                  <a:gd name="T10" fmla="*/ 0 w 77"/>
                  <a:gd name="T11" fmla="*/ 100 h 84"/>
                  <a:gd name="T12" fmla="*/ 12 w 77"/>
                  <a:gd name="T13" fmla="*/ 143 h 84"/>
                  <a:gd name="T14" fmla="*/ 29 w 77"/>
                  <a:gd name="T15" fmla="*/ 185 h 84"/>
                  <a:gd name="T16" fmla="*/ 60 w 77"/>
                  <a:gd name="T17" fmla="*/ 198 h 84"/>
                  <a:gd name="T18" fmla="*/ 72 w 77"/>
                  <a:gd name="T19" fmla="*/ 198 h 84"/>
                  <a:gd name="T20" fmla="*/ 72 w 77"/>
                  <a:gd name="T21" fmla="*/ 170 h 84"/>
                  <a:gd name="T22" fmla="*/ 72 w 77"/>
                  <a:gd name="T23" fmla="*/ 143 h 84"/>
                  <a:gd name="T24" fmla="*/ 72 w 77"/>
                  <a:gd name="T25" fmla="*/ 113 h 84"/>
                  <a:gd name="T26" fmla="*/ 78 w 77"/>
                  <a:gd name="T27" fmla="*/ 128 h 84"/>
                  <a:gd name="T28" fmla="*/ 78 w 77"/>
                  <a:gd name="T29" fmla="*/ 86 h 84"/>
                  <a:gd name="T30" fmla="*/ 84 w 77"/>
                  <a:gd name="T31" fmla="*/ 42 h 84"/>
                  <a:gd name="T32" fmla="*/ 84 w 77"/>
                  <a:gd name="T33" fmla="*/ 14 h 84"/>
                  <a:gd name="T34" fmla="*/ 84 w 77"/>
                  <a:gd name="T35" fmla="*/ 0 h 84"/>
                  <a:gd name="T36" fmla="*/ 60 w 77"/>
                  <a:gd name="T37" fmla="*/ 14 h 84"/>
                  <a:gd name="T38" fmla="*/ 29 w 77"/>
                  <a:gd name="T39" fmla="*/ 58 h 8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7" h="84">
                    <a:moveTo>
                      <a:pt x="29" y="24"/>
                    </a:moveTo>
                    <a:lnTo>
                      <a:pt x="23" y="24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0" y="42"/>
                    </a:lnTo>
                    <a:lnTo>
                      <a:pt x="12" y="60"/>
                    </a:lnTo>
                    <a:lnTo>
                      <a:pt x="29" y="78"/>
                    </a:lnTo>
                    <a:lnTo>
                      <a:pt x="53" y="84"/>
                    </a:lnTo>
                    <a:lnTo>
                      <a:pt x="65" y="84"/>
                    </a:lnTo>
                    <a:lnTo>
                      <a:pt x="65" y="72"/>
                    </a:lnTo>
                    <a:lnTo>
                      <a:pt x="65" y="60"/>
                    </a:lnTo>
                    <a:lnTo>
                      <a:pt x="65" y="48"/>
                    </a:lnTo>
                    <a:lnTo>
                      <a:pt x="71" y="54"/>
                    </a:lnTo>
                    <a:lnTo>
                      <a:pt x="71" y="36"/>
                    </a:lnTo>
                    <a:lnTo>
                      <a:pt x="77" y="18"/>
                    </a:lnTo>
                    <a:lnTo>
                      <a:pt x="77" y="6"/>
                    </a:lnTo>
                    <a:lnTo>
                      <a:pt x="77" y="0"/>
                    </a:lnTo>
                    <a:lnTo>
                      <a:pt x="53" y="6"/>
                    </a:lnTo>
                    <a:lnTo>
                      <a:pt x="29" y="2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Rectangle 225"/>
              <p:cNvSpPr>
                <a:spLocks noChangeAspect="1" noChangeArrowheads="1"/>
              </p:cNvSpPr>
              <p:nvPr/>
            </p:nvSpPr>
            <p:spPr bwMode="auto">
              <a:xfrm>
                <a:off x="3713048" y="5815420"/>
                <a:ext cx="0" cy="0"/>
              </a:xfrm>
              <a:prstGeom prst="rect">
                <a:avLst/>
              </a:prstGeom>
              <a:solidFill>
                <a:srgbClr val="E1E1E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en-US" sz="1800"/>
              </a:p>
            </p:txBody>
          </p:sp>
          <p:sp>
            <p:nvSpPr>
              <p:cNvPr id="207" name="Rectangle 226"/>
              <p:cNvSpPr>
                <a:spLocks noChangeAspect="1" noChangeArrowheads="1"/>
              </p:cNvSpPr>
              <p:nvPr/>
            </p:nvSpPr>
            <p:spPr bwMode="auto">
              <a:xfrm>
                <a:off x="3663676" y="5586673"/>
                <a:ext cx="0" cy="0"/>
              </a:xfrm>
              <a:prstGeom prst="rect">
                <a:avLst/>
              </a:prstGeom>
              <a:solidFill>
                <a:srgbClr val="E1E1E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en-US" sz="1800"/>
              </a:p>
            </p:txBody>
          </p:sp>
          <p:sp>
            <p:nvSpPr>
              <p:cNvPr id="208" name="Freeform 227"/>
              <p:cNvSpPr>
                <a:spLocks noChangeAspect="1"/>
              </p:cNvSpPr>
              <p:nvPr/>
            </p:nvSpPr>
            <p:spPr bwMode="auto">
              <a:xfrm>
                <a:off x="3648086" y="5568476"/>
                <a:ext cx="15592" cy="18195"/>
              </a:xfrm>
              <a:custGeom>
                <a:avLst/>
                <a:gdLst>
                  <a:gd name="T0" fmla="*/ 6 w 6"/>
                  <a:gd name="T1" fmla="*/ 18 h 6"/>
                  <a:gd name="T2" fmla="*/ 0 w 6"/>
                  <a:gd name="T3" fmla="*/ 0 h 6"/>
                  <a:gd name="T4" fmla="*/ 6 w 6"/>
                  <a:gd name="T5" fmla="*/ 18 h 6"/>
                  <a:gd name="T6" fmla="*/ 6 w 6"/>
                  <a:gd name="T7" fmla="*/ 18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228"/>
              <p:cNvSpPr>
                <a:spLocks noChangeAspect="1"/>
              </p:cNvSpPr>
              <p:nvPr/>
            </p:nvSpPr>
            <p:spPr bwMode="auto">
              <a:xfrm>
                <a:off x="3697456" y="5638660"/>
                <a:ext cx="23310" cy="27203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0 h 6"/>
                  <a:gd name="T4" fmla="*/ 0 w 6"/>
                  <a:gd name="T5" fmla="*/ 18 h 6"/>
                  <a:gd name="T6" fmla="*/ 0 w 6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229"/>
              <p:cNvSpPr>
                <a:spLocks noChangeAspect="1"/>
              </p:cNvSpPr>
              <p:nvPr/>
            </p:nvSpPr>
            <p:spPr bwMode="auto">
              <a:xfrm>
                <a:off x="3632494" y="5516489"/>
                <a:ext cx="15592" cy="15598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0 w 6"/>
                  <a:gd name="T11" fmla="*/ 6 h 6"/>
                  <a:gd name="T12" fmla="*/ 0 w 6"/>
                  <a:gd name="T13" fmla="*/ 6 h 6"/>
                  <a:gd name="T14" fmla="*/ 0 w 6"/>
                  <a:gd name="T15" fmla="*/ 6 h 6"/>
                  <a:gd name="T16" fmla="*/ 6 w 6"/>
                  <a:gd name="T17" fmla="*/ 6 h 6"/>
                  <a:gd name="T18" fmla="*/ 6 w 6"/>
                  <a:gd name="T19" fmla="*/ 6 h 6"/>
                  <a:gd name="T20" fmla="*/ 6 w 6"/>
                  <a:gd name="T21" fmla="*/ 6 h 6"/>
                  <a:gd name="T22" fmla="*/ 6 w 6"/>
                  <a:gd name="T23" fmla="*/ 6 h 6"/>
                  <a:gd name="T24" fmla="*/ 6 w 6"/>
                  <a:gd name="T25" fmla="*/ 6 h 6"/>
                  <a:gd name="T26" fmla="*/ 6 w 6"/>
                  <a:gd name="T27" fmla="*/ 6 h 6"/>
                  <a:gd name="T28" fmla="*/ 6 w 6"/>
                  <a:gd name="T29" fmla="*/ 6 h 6"/>
                  <a:gd name="T30" fmla="*/ 6 w 6"/>
                  <a:gd name="T31" fmla="*/ 6 h 6"/>
                  <a:gd name="T32" fmla="*/ 6 w 6"/>
                  <a:gd name="T33" fmla="*/ 6 h 6"/>
                  <a:gd name="T34" fmla="*/ 6 w 6"/>
                  <a:gd name="T35" fmla="*/ 0 h 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230"/>
              <p:cNvSpPr>
                <a:spLocks noChangeAspect="1"/>
              </p:cNvSpPr>
              <p:nvPr/>
            </p:nvSpPr>
            <p:spPr bwMode="auto">
              <a:xfrm>
                <a:off x="3697456" y="5586673"/>
                <a:ext cx="2599" cy="15598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6 h 6"/>
                  <a:gd name="T6" fmla="*/ 0 w 1"/>
                  <a:gd name="T7" fmla="*/ 0 h 6"/>
                  <a:gd name="T8" fmla="*/ 0 w 1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231"/>
              <p:cNvSpPr>
                <a:spLocks noChangeAspect="1"/>
              </p:cNvSpPr>
              <p:nvPr/>
            </p:nvSpPr>
            <p:spPr bwMode="auto">
              <a:xfrm>
                <a:off x="3697456" y="5550279"/>
                <a:ext cx="2599" cy="18195"/>
              </a:xfrm>
              <a:custGeom>
                <a:avLst/>
                <a:gdLst>
                  <a:gd name="T0" fmla="*/ 0 w 1"/>
                  <a:gd name="T1" fmla="*/ 18 h 6"/>
                  <a:gd name="T2" fmla="*/ 0 w 1"/>
                  <a:gd name="T3" fmla="*/ 18 h 6"/>
                  <a:gd name="T4" fmla="*/ 0 w 1"/>
                  <a:gd name="T5" fmla="*/ 0 h 6"/>
                  <a:gd name="T6" fmla="*/ 0 w 1"/>
                  <a:gd name="T7" fmla="*/ 0 h 6"/>
                  <a:gd name="T8" fmla="*/ 0 w 1"/>
                  <a:gd name="T9" fmla="*/ 0 h 6"/>
                  <a:gd name="T10" fmla="*/ 0 w 1"/>
                  <a:gd name="T11" fmla="*/ 18 h 6"/>
                  <a:gd name="T12" fmla="*/ 0 w 1"/>
                  <a:gd name="T13" fmla="*/ 18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232"/>
              <p:cNvSpPr>
                <a:spLocks noChangeAspect="1"/>
              </p:cNvSpPr>
              <p:nvPr/>
            </p:nvSpPr>
            <p:spPr bwMode="auto">
              <a:xfrm>
                <a:off x="2439790" y="5516489"/>
                <a:ext cx="59765" cy="140369"/>
              </a:xfrm>
              <a:custGeom>
                <a:avLst/>
                <a:gdLst>
                  <a:gd name="T0" fmla="*/ 12 w 24"/>
                  <a:gd name="T1" fmla="*/ 98 h 48"/>
                  <a:gd name="T2" fmla="*/ 6 w 24"/>
                  <a:gd name="T3" fmla="*/ 111 h 48"/>
                  <a:gd name="T4" fmla="*/ 0 w 24"/>
                  <a:gd name="T5" fmla="*/ 111 h 48"/>
                  <a:gd name="T6" fmla="*/ 0 w 24"/>
                  <a:gd name="T7" fmla="*/ 69 h 48"/>
                  <a:gd name="T8" fmla="*/ 6 w 24"/>
                  <a:gd name="T9" fmla="*/ 29 h 48"/>
                  <a:gd name="T10" fmla="*/ 17 w 24"/>
                  <a:gd name="T11" fmla="*/ 0 h 48"/>
                  <a:gd name="T12" fmla="*/ 17 w 24"/>
                  <a:gd name="T13" fmla="*/ 0 h 48"/>
                  <a:gd name="T14" fmla="*/ 12 w 24"/>
                  <a:gd name="T15" fmla="*/ 42 h 48"/>
                  <a:gd name="T16" fmla="*/ 12 w 24"/>
                  <a:gd name="T17" fmla="*/ 98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" h="48">
                    <a:moveTo>
                      <a:pt x="12" y="42"/>
                    </a:moveTo>
                    <a:lnTo>
                      <a:pt x="6" y="48"/>
                    </a:lnTo>
                    <a:lnTo>
                      <a:pt x="0" y="48"/>
                    </a:lnTo>
                    <a:lnTo>
                      <a:pt x="0" y="30"/>
                    </a:lnTo>
                    <a:lnTo>
                      <a:pt x="6" y="12"/>
                    </a:lnTo>
                    <a:lnTo>
                      <a:pt x="24" y="0"/>
                    </a:lnTo>
                    <a:lnTo>
                      <a:pt x="18" y="18"/>
                    </a:lnTo>
                    <a:lnTo>
                      <a:pt x="12" y="42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233"/>
              <p:cNvSpPr>
                <a:spLocks noChangeAspect="1"/>
              </p:cNvSpPr>
              <p:nvPr/>
            </p:nvSpPr>
            <p:spPr bwMode="auto">
              <a:xfrm>
                <a:off x="2294273" y="5550279"/>
                <a:ext cx="192288" cy="228747"/>
              </a:xfrm>
              <a:custGeom>
                <a:avLst/>
                <a:gdLst>
                  <a:gd name="T0" fmla="*/ 6 w 72"/>
                  <a:gd name="T1" fmla="*/ 167 h 78"/>
                  <a:gd name="T2" fmla="*/ 0 w 72"/>
                  <a:gd name="T3" fmla="*/ 152 h 78"/>
                  <a:gd name="T4" fmla="*/ 0 w 72"/>
                  <a:gd name="T5" fmla="*/ 112 h 78"/>
                  <a:gd name="T6" fmla="*/ 12 w 72"/>
                  <a:gd name="T7" fmla="*/ 86 h 78"/>
                  <a:gd name="T8" fmla="*/ 43 w 72"/>
                  <a:gd name="T9" fmla="*/ 70 h 78"/>
                  <a:gd name="T10" fmla="*/ 25 w 72"/>
                  <a:gd name="T11" fmla="*/ 29 h 78"/>
                  <a:gd name="T12" fmla="*/ 31 w 72"/>
                  <a:gd name="T13" fmla="*/ 29 h 78"/>
                  <a:gd name="T14" fmla="*/ 37 w 72"/>
                  <a:gd name="T15" fmla="*/ 0 h 78"/>
                  <a:gd name="T16" fmla="*/ 74 w 72"/>
                  <a:gd name="T17" fmla="*/ 0 h 78"/>
                  <a:gd name="T18" fmla="*/ 67 w 72"/>
                  <a:gd name="T19" fmla="*/ 42 h 78"/>
                  <a:gd name="T20" fmla="*/ 67 w 72"/>
                  <a:gd name="T21" fmla="*/ 86 h 78"/>
                  <a:gd name="T22" fmla="*/ 74 w 72"/>
                  <a:gd name="T23" fmla="*/ 86 h 78"/>
                  <a:gd name="T24" fmla="*/ 80 w 72"/>
                  <a:gd name="T25" fmla="*/ 86 h 78"/>
                  <a:gd name="T26" fmla="*/ 86 w 72"/>
                  <a:gd name="T27" fmla="*/ 98 h 78"/>
                  <a:gd name="T28" fmla="*/ 74 w 72"/>
                  <a:gd name="T29" fmla="*/ 112 h 78"/>
                  <a:gd name="T30" fmla="*/ 55 w 72"/>
                  <a:gd name="T31" fmla="*/ 152 h 78"/>
                  <a:gd name="T32" fmla="*/ 43 w 72"/>
                  <a:gd name="T33" fmla="*/ 181 h 78"/>
                  <a:gd name="T34" fmla="*/ 6 w 72"/>
                  <a:gd name="T35" fmla="*/ 167 h 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78">
                    <a:moveTo>
                      <a:pt x="6" y="72"/>
                    </a:moveTo>
                    <a:lnTo>
                      <a:pt x="0" y="66"/>
                    </a:lnTo>
                    <a:lnTo>
                      <a:pt x="0" y="48"/>
                    </a:lnTo>
                    <a:lnTo>
                      <a:pt x="12" y="36"/>
                    </a:lnTo>
                    <a:lnTo>
                      <a:pt x="36" y="30"/>
                    </a:lnTo>
                    <a:lnTo>
                      <a:pt x="18" y="12"/>
                    </a:lnTo>
                    <a:lnTo>
                      <a:pt x="24" y="12"/>
                    </a:lnTo>
                    <a:lnTo>
                      <a:pt x="30" y="0"/>
                    </a:lnTo>
                    <a:lnTo>
                      <a:pt x="60" y="0"/>
                    </a:lnTo>
                    <a:lnTo>
                      <a:pt x="54" y="18"/>
                    </a:lnTo>
                    <a:lnTo>
                      <a:pt x="54" y="36"/>
                    </a:lnTo>
                    <a:lnTo>
                      <a:pt x="60" y="36"/>
                    </a:lnTo>
                    <a:lnTo>
                      <a:pt x="66" y="36"/>
                    </a:lnTo>
                    <a:lnTo>
                      <a:pt x="72" y="42"/>
                    </a:lnTo>
                    <a:lnTo>
                      <a:pt x="60" y="48"/>
                    </a:lnTo>
                    <a:lnTo>
                      <a:pt x="48" y="66"/>
                    </a:lnTo>
                    <a:lnTo>
                      <a:pt x="36" y="78"/>
                    </a:lnTo>
                    <a:lnTo>
                      <a:pt x="6" y="7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234"/>
              <p:cNvSpPr>
                <a:spLocks noChangeAspect="1"/>
              </p:cNvSpPr>
              <p:nvPr/>
            </p:nvSpPr>
            <p:spPr bwMode="auto">
              <a:xfrm>
                <a:off x="2941296" y="5516489"/>
                <a:ext cx="109135" cy="36393"/>
              </a:xfrm>
              <a:custGeom>
                <a:avLst/>
                <a:gdLst>
                  <a:gd name="T0" fmla="*/ 18 w 42"/>
                  <a:gd name="T1" fmla="*/ 0 h 12"/>
                  <a:gd name="T2" fmla="*/ 0 w 42"/>
                  <a:gd name="T3" fmla="*/ 18 h 12"/>
                  <a:gd name="T4" fmla="*/ 24 w 42"/>
                  <a:gd name="T5" fmla="*/ 35 h 12"/>
                  <a:gd name="T6" fmla="*/ 42 w 42"/>
                  <a:gd name="T7" fmla="*/ 35 h 12"/>
                  <a:gd name="T8" fmla="*/ 18 w 42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" h="12">
                    <a:moveTo>
                      <a:pt x="18" y="0"/>
                    </a:moveTo>
                    <a:lnTo>
                      <a:pt x="0" y="6"/>
                    </a:lnTo>
                    <a:lnTo>
                      <a:pt x="24" y="12"/>
                    </a:lnTo>
                    <a:lnTo>
                      <a:pt x="42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235"/>
              <p:cNvSpPr>
                <a:spLocks noChangeAspect="1"/>
              </p:cNvSpPr>
              <p:nvPr/>
            </p:nvSpPr>
            <p:spPr bwMode="auto">
              <a:xfrm>
                <a:off x="3460995" y="5516489"/>
                <a:ext cx="62364" cy="18195"/>
              </a:xfrm>
              <a:custGeom>
                <a:avLst/>
                <a:gdLst>
                  <a:gd name="T0" fmla="*/ 24 w 24"/>
                  <a:gd name="T1" fmla="*/ 18 h 6"/>
                  <a:gd name="T2" fmla="*/ 24 w 24"/>
                  <a:gd name="T3" fmla="*/ 18 h 6"/>
                  <a:gd name="T4" fmla="*/ 6 w 24"/>
                  <a:gd name="T5" fmla="*/ 18 h 6"/>
                  <a:gd name="T6" fmla="*/ 0 w 24"/>
                  <a:gd name="T7" fmla="*/ 18 h 6"/>
                  <a:gd name="T8" fmla="*/ 0 w 24"/>
                  <a:gd name="T9" fmla="*/ 0 h 6"/>
                  <a:gd name="T10" fmla="*/ 24 w 24"/>
                  <a:gd name="T11" fmla="*/ 18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6">
                    <a:moveTo>
                      <a:pt x="24" y="6"/>
                    </a:moveTo>
                    <a:lnTo>
                      <a:pt x="24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236"/>
              <p:cNvSpPr>
                <a:spLocks noChangeAspect="1"/>
              </p:cNvSpPr>
              <p:nvPr/>
            </p:nvSpPr>
            <p:spPr bwMode="auto">
              <a:xfrm>
                <a:off x="3554540" y="5552878"/>
                <a:ext cx="15592" cy="2599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237"/>
              <p:cNvSpPr>
                <a:spLocks noChangeAspect="1"/>
              </p:cNvSpPr>
              <p:nvPr/>
            </p:nvSpPr>
            <p:spPr bwMode="auto">
              <a:xfrm>
                <a:off x="1366613" y="4697674"/>
                <a:ext cx="1213494" cy="1047562"/>
              </a:xfrm>
              <a:custGeom>
                <a:avLst/>
                <a:gdLst>
                  <a:gd name="T0" fmla="*/ 73 w 460"/>
                  <a:gd name="T1" fmla="*/ 428 h 359"/>
                  <a:gd name="T2" fmla="*/ 49 w 460"/>
                  <a:gd name="T3" fmla="*/ 348 h 359"/>
                  <a:gd name="T4" fmla="*/ 43 w 460"/>
                  <a:gd name="T5" fmla="*/ 280 h 359"/>
                  <a:gd name="T6" fmla="*/ 18 w 460"/>
                  <a:gd name="T7" fmla="*/ 256 h 359"/>
                  <a:gd name="T8" fmla="*/ 18 w 460"/>
                  <a:gd name="T9" fmla="*/ 216 h 359"/>
                  <a:gd name="T10" fmla="*/ 12 w 460"/>
                  <a:gd name="T11" fmla="*/ 134 h 359"/>
                  <a:gd name="T12" fmla="*/ 0 w 460"/>
                  <a:gd name="T13" fmla="*/ 0 h 359"/>
                  <a:gd name="T14" fmla="*/ 61 w 460"/>
                  <a:gd name="T15" fmla="*/ 13 h 359"/>
                  <a:gd name="T16" fmla="*/ 97 w 460"/>
                  <a:gd name="T17" fmla="*/ 54 h 359"/>
                  <a:gd name="T18" fmla="*/ 157 w 460"/>
                  <a:gd name="T19" fmla="*/ 27 h 359"/>
                  <a:gd name="T20" fmla="*/ 206 w 460"/>
                  <a:gd name="T21" fmla="*/ 81 h 359"/>
                  <a:gd name="T22" fmla="*/ 224 w 460"/>
                  <a:gd name="T23" fmla="*/ 134 h 359"/>
                  <a:gd name="T24" fmla="*/ 246 w 460"/>
                  <a:gd name="T25" fmla="*/ 120 h 359"/>
                  <a:gd name="T26" fmla="*/ 279 w 460"/>
                  <a:gd name="T27" fmla="*/ 176 h 359"/>
                  <a:gd name="T28" fmla="*/ 297 w 460"/>
                  <a:gd name="T29" fmla="*/ 267 h 359"/>
                  <a:gd name="T30" fmla="*/ 334 w 460"/>
                  <a:gd name="T31" fmla="*/ 294 h 359"/>
                  <a:gd name="T32" fmla="*/ 312 w 460"/>
                  <a:gd name="T33" fmla="*/ 415 h 359"/>
                  <a:gd name="T34" fmla="*/ 312 w 460"/>
                  <a:gd name="T35" fmla="*/ 510 h 359"/>
                  <a:gd name="T36" fmla="*/ 327 w 460"/>
                  <a:gd name="T37" fmla="*/ 576 h 359"/>
                  <a:gd name="T38" fmla="*/ 334 w 460"/>
                  <a:gd name="T39" fmla="*/ 620 h 359"/>
                  <a:gd name="T40" fmla="*/ 371 w 460"/>
                  <a:gd name="T41" fmla="*/ 631 h 359"/>
                  <a:gd name="T42" fmla="*/ 407 w 460"/>
                  <a:gd name="T43" fmla="*/ 620 h 359"/>
                  <a:gd name="T44" fmla="*/ 419 w 460"/>
                  <a:gd name="T45" fmla="*/ 620 h 359"/>
                  <a:gd name="T46" fmla="*/ 431 w 460"/>
                  <a:gd name="T47" fmla="*/ 576 h 359"/>
                  <a:gd name="T48" fmla="*/ 466 w 460"/>
                  <a:gd name="T49" fmla="*/ 495 h 359"/>
                  <a:gd name="T50" fmla="*/ 504 w 460"/>
                  <a:gd name="T51" fmla="*/ 495 h 359"/>
                  <a:gd name="T52" fmla="*/ 511 w 460"/>
                  <a:gd name="T53" fmla="*/ 510 h 359"/>
                  <a:gd name="T54" fmla="*/ 492 w 460"/>
                  <a:gd name="T55" fmla="*/ 576 h 359"/>
                  <a:gd name="T56" fmla="*/ 492 w 460"/>
                  <a:gd name="T57" fmla="*/ 590 h 359"/>
                  <a:gd name="T58" fmla="*/ 480 w 460"/>
                  <a:gd name="T59" fmla="*/ 620 h 359"/>
                  <a:gd name="T60" fmla="*/ 459 w 460"/>
                  <a:gd name="T61" fmla="*/ 658 h 359"/>
                  <a:gd name="T62" fmla="*/ 419 w 460"/>
                  <a:gd name="T63" fmla="*/ 685 h 359"/>
                  <a:gd name="T64" fmla="*/ 431 w 460"/>
                  <a:gd name="T65" fmla="*/ 726 h 359"/>
                  <a:gd name="T66" fmla="*/ 393 w 460"/>
                  <a:gd name="T67" fmla="*/ 767 h 359"/>
                  <a:gd name="T68" fmla="*/ 371 w 460"/>
                  <a:gd name="T69" fmla="*/ 767 h 359"/>
                  <a:gd name="T70" fmla="*/ 358 w 460"/>
                  <a:gd name="T71" fmla="*/ 739 h 359"/>
                  <a:gd name="T72" fmla="*/ 340 w 460"/>
                  <a:gd name="T73" fmla="*/ 726 h 359"/>
                  <a:gd name="T74" fmla="*/ 327 w 460"/>
                  <a:gd name="T75" fmla="*/ 739 h 359"/>
                  <a:gd name="T76" fmla="*/ 267 w 460"/>
                  <a:gd name="T77" fmla="*/ 713 h 359"/>
                  <a:gd name="T78" fmla="*/ 218 w 460"/>
                  <a:gd name="T79" fmla="*/ 671 h 359"/>
                  <a:gd name="T80" fmla="*/ 180 w 460"/>
                  <a:gd name="T81" fmla="*/ 620 h 359"/>
                  <a:gd name="T82" fmla="*/ 151 w 460"/>
                  <a:gd name="T83" fmla="*/ 566 h 359"/>
                  <a:gd name="T84" fmla="*/ 157 w 460"/>
                  <a:gd name="T85" fmla="*/ 523 h 359"/>
                  <a:gd name="T86" fmla="*/ 157 w 460"/>
                  <a:gd name="T87" fmla="*/ 495 h 359"/>
                  <a:gd name="T88" fmla="*/ 145 w 460"/>
                  <a:gd name="T89" fmla="*/ 415 h 359"/>
                  <a:gd name="T90" fmla="*/ 128 w 460"/>
                  <a:gd name="T91" fmla="*/ 361 h 359"/>
                  <a:gd name="T92" fmla="*/ 122 w 460"/>
                  <a:gd name="T93" fmla="*/ 333 h 359"/>
                  <a:gd name="T94" fmla="*/ 122 w 460"/>
                  <a:gd name="T95" fmla="*/ 333 h 359"/>
                  <a:gd name="T96" fmla="*/ 107 w 460"/>
                  <a:gd name="T97" fmla="*/ 309 h 359"/>
                  <a:gd name="T98" fmla="*/ 107 w 460"/>
                  <a:gd name="T99" fmla="*/ 280 h 359"/>
                  <a:gd name="T100" fmla="*/ 85 w 460"/>
                  <a:gd name="T101" fmla="*/ 216 h 359"/>
                  <a:gd name="T102" fmla="*/ 73 w 460"/>
                  <a:gd name="T103" fmla="*/ 189 h 359"/>
                  <a:gd name="T104" fmla="*/ 61 w 460"/>
                  <a:gd name="T105" fmla="*/ 54 h 359"/>
                  <a:gd name="T106" fmla="*/ 30 w 460"/>
                  <a:gd name="T107" fmla="*/ 27 h 359"/>
                  <a:gd name="T108" fmla="*/ 24 w 460"/>
                  <a:gd name="T109" fmla="*/ 120 h 359"/>
                  <a:gd name="T110" fmla="*/ 55 w 460"/>
                  <a:gd name="T111" fmla="*/ 228 h 359"/>
                  <a:gd name="T112" fmla="*/ 61 w 460"/>
                  <a:gd name="T113" fmla="*/ 256 h 359"/>
                  <a:gd name="T114" fmla="*/ 67 w 460"/>
                  <a:gd name="T115" fmla="*/ 361 h 359"/>
                  <a:gd name="T116" fmla="*/ 85 w 460"/>
                  <a:gd name="T117" fmla="*/ 390 h 35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460" h="359">
                    <a:moveTo>
                      <a:pt x="78" y="185"/>
                    </a:moveTo>
                    <a:lnTo>
                      <a:pt x="66" y="191"/>
                    </a:lnTo>
                    <a:lnTo>
                      <a:pt x="60" y="173"/>
                    </a:lnTo>
                    <a:lnTo>
                      <a:pt x="42" y="155"/>
                    </a:lnTo>
                    <a:lnTo>
                      <a:pt x="42" y="137"/>
                    </a:lnTo>
                    <a:lnTo>
                      <a:pt x="36" y="125"/>
                    </a:lnTo>
                    <a:lnTo>
                      <a:pt x="30" y="113"/>
                    </a:lnTo>
                    <a:lnTo>
                      <a:pt x="18" y="113"/>
                    </a:lnTo>
                    <a:lnTo>
                      <a:pt x="6" y="95"/>
                    </a:lnTo>
                    <a:lnTo>
                      <a:pt x="18" y="95"/>
                    </a:lnTo>
                    <a:lnTo>
                      <a:pt x="24" y="78"/>
                    </a:lnTo>
                    <a:lnTo>
                      <a:pt x="12" y="60"/>
                    </a:lnTo>
                    <a:lnTo>
                      <a:pt x="0" y="48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54" y="6"/>
                    </a:lnTo>
                    <a:lnTo>
                      <a:pt x="66" y="12"/>
                    </a:lnTo>
                    <a:lnTo>
                      <a:pt x="90" y="24"/>
                    </a:lnTo>
                    <a:lnTo>
                      <a:pt x="137" y="24"/>
                    </a:lnTo>
                    <a:lnTo>
                      <a:pt x="143" y="12"/>
                    </a:lnTo>
                    <a:lnTo>
                      <a:pt x="173" y="12"/>
                    </a:lnTo>
                    <a:lnTo>
                      <a:pt x="185" y="36"/>
                    </a:lnTo>
                    <a:lnTo>
                      <a:pt x="191" y="54"/>
                    </a:lnTo>
                    <a:lnTo>
                      <a:pt x="203" y="60"/>
                    </a:lnTo>
                    <a:lnTo>
                      <a:pt x="209" y="72"/>
                    </a:lnTo>
                    <a:lnTo>
                      <a:pt x="221" y="54"/>
                    </a:lnTo>
                    <a:lnTo>
                      <a:pt x="245" y="60"/>
                    </a:lnTo>
                    <a:lnTo>
                      <a:pt x="251" y="78"/>
                    </a:lnTo>
                    <a:lnTo>
                      <a:pt x="263" y="95"/>
                    </a:lnTo>
                    <a:lnTo>
                      <a:pt x="269" y="119"/>
                    </a:lnTo>
                    <a:lnTo>
                      <a:pt x="281" y="125"/>
                    </a:lnTo>
                    <a:lnTo>
                      <a:pt x="299" y="131"/>
                    </a:lnTo>
                    <a:lnTo>
                      <a:pt x="287" y="155"/>
                    </a:lnTo>
                    <a:lnTo>
                      <a:pt x="281" y="185"/>
                    </a:lnTo>
                    <a:lnTo>
                      <a:pt x="275" y="209"/>
                    </a:lnTo>
                    <a:lnTo>
                      <a:pt x="281" y="227"/>
                    </a:lnTo>
                    <a:lnTo>
                      <a:pt x="287" y="245"/>
                    </a:lnTo>
                    <a:lnTo>
                      <a:pt x="293" y="257"/>
                    </a:lnTo>
                    <a:lnTo>
                      <a:pt x="299" y="275"/>
                    </a:lnTo>
                    <a:lnTo>
                      <a:pt x="317" y="281"/>
                    </a:lnTo>
                    <a:lnTo>
                      <a:pt x="335" y="281"/>
                    </a:lnTo>
                    <a:lnTo>
                      <a:pt x="353" y="275"/>
                    </a:lnTo>
                    <a:lnTo>
                      <a:pt x="365" y="275"/>
                    </a:lnTo>
                    <a:lnTo>
                      <a:pt x="371" y="281"/>
                    </a:lnTo>
                    <a:lnTo>
                      <a:pt x="377" y="275"/>
                    </a:lnTo>
                    <a:lnTo>
                      <a:pt x="377" y="269"/>
                    </a:lnTo>
                    <a:lnTo>
                      <a:pt x="389" y="257"/>
                    </a:lnTo>
                    <a:lnTo>
                      <a:pt x="401" y="233"/>
                    </a:lnTo>
                    <a:lnTo>
                      <a:pt x="419" y="221"/>
                    </a:lnTo>
                    <a:lnTo>
                      <a:pt x="448" y="221"/>
                    </a:lnTo>
                    <a:lnTo>
                      <a:pt x="454" y="221"/>
                    </a:lnTo>
                    <a:lnTo>
                      <a:pt x="460" y="221"/>
                    </a:lnTo>
                    <a:lnTo>
                      <a:pt x="460" y="227"/>
                    </a:lnTo>
                    <a:lnTo>
                      <a:pt x="448" y="251"/>
                    </a:lnTo>
                    <a:lnTo>
                      <a:pt x="443" y="257"/>
                    </a:lnTo>
                    <a:lnTo>
                      <a:pt x="443" y="263"/>
                    </a:lnTo>
                    <a:lnTo>
                      <a:pt x="437" y="281"/>
                    </a:lnTo>
                    <a:lnTo>
                      <a:pt x="431" y="275"/>
                    </a:lnTo>
                    <a:lnTo>
                      <a:pt x="431" y="281"/>
                    </a:lnTo>
                    <a:lnTo>
                      <a:pt x="413" y="293"/>
                    </a:lnTo>
                    <a:lnTo>
                      <a:pt x="383" y="293"/>
                    </a:lnTo>
                    <a:lnTo>
                      <a:pt x="377" y="305"/>
                    </a:lnTo>
                    <a:lnTo>
                      <a:pt x="371" y="305"/>
                    </a:lnTo>
                    <a:lnTo>
                      <a:pt x="389" y="323"/>
                    </a:lnTo>
                    <a:lnTo>
                      <a:pt x="365" y="329"/>
                    </a:lnTo>
                    <a:lnTo>
                      <a:pt x="353" y="341"/>
                    </a:lnTo>
                    <a:lnTo>
                      <a:pt x="353" y="359"/>
                    </a:lnTo>
                    <a:lnTo>
                      <a:pt x="335" y="341"/>
                    </a:lnTo>
                    <a:lnTo>
                      <a:pt x="317" y="323"/>
                    </a:lnTo>
                    <a:lnTo>
                      <a:pt x="323" y="329"/>
                    </a:lnTo>
                    <a:lnTo>
                      <a:pt x="317" y="323"/>
                    </a:lnTo>
                    <a:lnTo>
                      <a:pt x="305" y="323"/>
                    </a:lnTo>
                    <a:lnTo>
                      <a:pt x="311" y="323"/>
                    </a:lnTo>
                    <a:lnTo>
                      <a:pt x="293" y="329"/>
                    </a:lnTo>
                    <a:lnTo>
                      <a:pt x="275" y="335"/>
                    </a:lnTo>
                    <a:lnTo>
                      <a:pt x="239" y="317"/>
                    </a:lnTo>
                    <a:lnTo>
                      <a:pt x="215" y="305"/>
                    </a:lnTo>
                    <a:lnTo>
                      <a:pt x="197" y="299"/>
                    </a:lnTo>
                    <a:lnTo>
                      <a:pt x="185" y="293"/>
                    </a:lnTo>
                    <a:lnTo>
                      <a:pt x="161" y="275"/>
                    </a:lnTo>
                    <a:lnTo>
                      <a:pt x="149" y="263"/>
                    </a:lnTo>
                    <a:lnTo>
                      <a:pt x="137" y="251"/>
                    </a:lnTo>
                    <a:lnTo>
                      <a:pt x="137" y="239"/>
                    </a:lnTo>
                    <a:lnTo>
                      <a:pt x="143" y="233"/>
                    </a:lnTo>
                    <a:lnTo>
                      <a:pt x="137" y="233"/>
                    </a:lnTo>
                    <a:lnTo>
                      <a:pt x="143" y="221"/>
                    </a:lnTo>
                    <a:lnTo>
                      <a:pt x="137" y="203"/>
                    </a:lnTo>
                    <a:lnTo>
                      <a:pt x="131" y="185"/>
                    </a:lnTo>
                    <a:lnTo>
                      <a:pt x="120" y="173"/>
                    </a:lnTo>
                    <a:lnTo>
                      <a:pt x="114" y="161"/>
                    </a:lnTo>
                    <a:lnTo>
                      <a:pt x="108" y="149"/>
                    </a:lnTo>
                    <a:lnTo>
                      <a:pt x="96" y="137"/>
                    </a:lnTo>
                    <a:lnTo>
                      <a:pt x="90" y="137"/>
                    </a:lnTo>
                    <a:lnTo>
                      <a:pt x="96" y="125"/>
                    </a:lnTo>
                    <a:lnTo>
                      <a:pt x="90" y="113"/>
                    </a:lnTo>
                    <a:lnTo>
                      <a:pt x="78" y="95"/>
                    </a:lnTo>
                    <a:lnTo>
                      <a:pt x="78" y="90"/>
                    </a:lnTo>
                    <a:lnTo>
                      <a:pt x="66" y="84"/>
                    </a:lnTo>
                    <a:lnTo>
                      <a:pt x="54" y="48"/>
                    </a:lnTo>
                    <a:lnTo>
                      <a:pt x="54" y="24"/>
                    </a:lnTo>
                    <a:lnTo>
                      <a:pt x="42" y="18"/>
                    </a:lnTo>
                    <a:lnTo>
                      <a:pt x="30" y="12"/>
                    </a:lnTo>
                    <a:lnTo>
                      <a:pt x="30" y="36"/>
                    </a:lnTo>
                    <a:lnTo>
                      <a:pt x="24" y="54"/>
                    </a:lnTo>
                    <a:lnTo>
                      <a:pt x="42" y="90"/>
                    </a:lnTo>
                    <a:lnTo>
                      <a:pt x="48" y="101"/>
                    </a:lnTo>
                    <a:lnTo>
                      <a:pt x="54" y="113"/>
                    </a:lnTo>
                    <a:lnTo>
                      <a:pt x="60" y="137"/>
                    </a:lnTo>
                    <a:lnTo>
                      <a:pt x="60" y="161"/>
                    </a:lnTo>
                    <a:lnTo>
                      <a:pt x="66" y="167"/>
                    </a:lnTo>
                    <a:lnTo>
                      <a:pt x="78" y="173"/>
                    </a:lnTo>
                    <a:lnTo>
                      <a:pt x="78" y="18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238"/>
              <p:cNvSpPr>
                <a:spLocks noChangeAspect="1"/>
              </p:cNvSpPr>
              <p:nvPr/>
            </p:nvSpPr>
            <p:spPr bwMode="auto">
              <a:xfrm>
                <a:off x="2988070" y="5116179"/>
                <a:ext cx="28583" cy="51987"/>
              </a:xfrm>
              <a:custGeom>
                <a:avLst/>
                <a:gdLst>
                  <a:gd name="T0" fmla="*/ 6 w 12"/>
                  <a:gd name="T1" fmla="*/ 37 h 18"/>
                  <a:gd name="T2" fmla="*/ 6 w 12"/>
                  <a:gd name="T3" fmla="*/ 0 h 18"/>
                  <a:gd name="T4" fmla="*/ 0 w 12"/>
                  <a:gd name="T5" fmla="*/ 24 h 18"/>
                  <a:gd name="T6" fmla="*/ 6 w 12"/>
                  <a:gd name="T7" fmla="*/ 37 h 18"/>
                  <a:gd name="T8" fmla="*/ 6 w 12"/>
                  <a:gd name="T9" fmla="*/ 3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12" y="18"/>
                    </a:moveTo>
                    <a:lnTo>
                      <a:pt x="6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239"/>
              <p:cNvSpPr>
                <a:spLocks noChangeAspect="1"/>
              </p:cNvSpPr>
              <p:nvPr/>
            </p:nvSpPr>
            <p:spPr bwMode="auto">
              <a:xfrm>
                <a:off x="3034841" y="5027801"/>
                <a:ext cx="16890" cy="25994"/>
              </a:xfrm>
              <a:custGeom>
                <a:avLst/>
                <a:gdLst>
                  <a:gd name="T0" fmla="*/ 13 w 12"/>
                  <a:gd name="T1" fmla="*/ 37 h 18"/>
                  <a:gd name="T2" fmla="*/ 13 w 12"/>
                  <a:gd name="T3" fmla="*/ 13 h 18"/>
                  <a:gd name="T4" fmla="*/ 0 w 12"/>
                  <a:gd name="T5" fmla="*/ 0 h 18"/>
                  <a:gd name="T6" fmla="*/ 20 w 12"/>
                  <a:gd name="T7" fmla="*/ 24 h 18"/>
                  <a:gd name="T8" fmla="*/ 13 w 12"/>
                  <a:gd name="T9" fmla="*/ 3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6" y="18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240"/>
              <p:cNvSpPr>
                <a:spLocks noChangeAspect="1"/>
              </p:cNvSpPr>
              <p:nvPr/>
            </p:nvSpPr>
            <p:spPr bwMode="auto">
              <a:xfrm>
                <a:off x="3068624" y="5097982"/>
                <a:ext cx="15592" cy="25994"/>
              </a:xfrm>
              <a:custGeom>
                <a:avLst/>
                <a:gdLst>
                  <a:gd name="T0" fmla="*/ 6 w 12"/>
                  <a:gd name="T1" fmla="*/ 37 h 18"/>
                  <a:gd name="T2" fmla="*/ 12 w 12"/>
                  <a:gd name="T3" fmla="*/ 24 h 18"/>
                  <a:gd name="T4" fmla="*/ 0 w 12"/>
                  <a:gd name="T5" fmla="*/ 0 h 18"/>
                  <a:gd name="T6" fmla="*/ 0 w 12"/>
                  <a:gd name="T7" fmla="*/ 13 h 18"/>
                  <a:gd name="T8" fmla="*/ 6 w 12"/>
                  <a:gd name="T9" fmla="*/ 13 h 18"/>
                  <a:gd name="T10" fmla="*/ 6 w 12"/>
                  <a:gd name="T11" fmla="*/ 24 h 18"/>
                  <a:gd name="T12" fmla="*/ 6 w 12"/>
                  <a:gd name="T13" fmla="*/ 37 h 18"/>
                  <a:gd name="T14" fmla="*/ 6 w 12"/>
                  <a:gd name="T15" fmla="*/ 37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" h="18">
                    <a:moveTo>
                      <a:pt x="6" y="18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241"/>
              <p:cNvSpPr>
                <a:spLocks noChangeAspect="1"/>
              </p:cNvSpPr>
              <p:nvPr/>
            </p:nvSpPr>
            <p:spPr bwMode="auto">
              <a:xfrm>
                <a:off x="3177759" y="5342329"/>
                <a:ext cx="33781" cy="15598"/>
              </a:xfrm>
              <a:custGeom>
                <a:avLst/>
                <a:gdLst>
                  <a:gd name="T0" fmla="*/ 20 w 12"/>
                  <a:gd name="T1" fmla="*/ 0 h 6"/>
                  <a:gd name="T2" fmla="*/ 20 w 12"/>
                  <a:gd name="T3" fmla="*/ 6 h 6"/>
                  <a:gd name="T4" fmla="*/ 0 w 12"/>
                  <a:gd name="T5" fmla="*/ 6 h 6"/>
                  <a:gd name="T6" fmla="*/ 20 w 12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12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242"/>
              <p:cNvSpPr>
                <a:spLocks noChangeAspect="1"/>
              </p:cNvSpPr>
              <p:nvPr/>
            </p:nvSpPr>
            <p:spPr bwMode="auto">
              <a:xfrm>
                <a:off x="3162167" y="5272142"/>
                <a:ext cx="15592" cy="15598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0 h 6"/>
                  <a:gd name="T4" fmla="*/ 0 w 6"/>
                  <a:gd name="T5" fmla="*/ 6 h 6"/>
                  <a:gd name="T6" fmla="*/ 6 w 6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243"/>
              <p:cNvSpPr>
                <a:spLocks noChangeAspect="1"/>
              </p:cNvSpPr>
              <p:nvPr/>
            </p:nvSpPr>
            <p:spPr bwMode="auto">
              <a:xfrm>
                <a:off x="2975078" y="5027801"/>
                <a:ext cx="20789" cy="9098"/>
              </a:xfrm>
              <a:custGeom>
                <a:avLst/>
                <a:gdLst>
                  <a:gd name="T0" fmla="*/ 4 w 18"/>
                  <a:gd name="T1" fmla="*/ 0 h 6"/>
                  <a:gd name="T2" fmla="*/ 8 w 18"/>
                  <a:gd name="T3" fmla="*/ 0 h 6"/>
                  <a:gd name="T4" fmla="*/ 5 w 18"/>
                  <a:gd name="T5" fmla="*/ 18 h 6"/>
                  <a:gd name="T6" fmla="*/ 0 w 18"/>
                  <a:gd name="T7" fmla="*/ 0 h 6"/>
                  <a:gd name="T8" fmla="*/ 4 w 18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6" y="0"/>
                    </a:moveTo>
                    <a:lnTo>
                      <a:pt x="18" y="0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244"/>
              <p:cNvSpPr>
                <a:spLocks noChangeAspect="1"/>
              </p:cNvSpPr>
              <p:nvPr/>
            </p:nvSpPr>
            <p:spPr bwMode="auto">
              <a:xfrm>
                <a:off x="3006260" y="5186362"/>
                <a:ext cx="10395" cy="15598"/>
              </a:xfrm>
              <a:custGeom>
                <a:avLst/>
                <a:gdLst>
                  <a:gd name="T0" fmla="*/ 1 w 6"/>
                  <a:gd name="T1" fmla="*/ 6 h 6"/>
                  <a:gd name="T2" fmla="*/ 1 w 6"/>
                  <a:gd name="T3" fmla="*/ 0 h 6"/>
                  <a:gd name="T4" fmla="*/ 0 w 6"/>
                  <a:gd name="T5" fmla="*/ 0 h 6"/>
                  <a:gd name="T6" fmla="*/ 1 w 6"/>
                  <a:gd name="T7" fmla="*/ 6 h 6"/>
                  <a:gd name="T8" fmla="*/ 1 w 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245"/>
              <p:cNvSpPr>
                <a:spLocks noChangeAspect="1"/>
              </p:cNvSpPr>
              <p:nvPr/>
            </p:nvSpPr>
            <p:spPr bwMode="auto">
              <a:xfrm>
                <a:off x="9130894" y="7759776"/>
                <a:ext cx="18189" cy="18195"/>
              </a:xfrm>
              <a:custGeom>
                <a:avLst/>
                <a:gdLst>
                  <a:gd name="T0" fmla="*/ 18 w 6"/>
                  <a:gd name="T1" fmla="*/ 0 h 6"/>
                  <a:gd name="T2" fmla="*/ 0 w 6"/>
                  <a:gd name="T3" fmla="*/ 18 h 6"/>
                  <a:gd name="T4" fmla="*/ 18 w 6"/>
                  <a:gd name="T5" fmla="*/ 18 h 6"/>
                  <a:gd name="T6" fmla="*/ 18 w 6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246"/>
              <p:cNvSpPr>
                <a:spLocks noChangeAspect="1"/>
              </p:cNvSpPr>
              <p:nvPr/>
            </p:nvSpPr>
            <p:spPr bwMode="auto">
              <a:xfrm>
                <a:off x="11573473" y="7213900"/>
                <a:ext cx="1842328" cy="1650623"/>
              </a:xfrm>
              <a:custGeom>
                <a:avLst/>
                <a:gdLst>
                  <a:gd name="T0" fmla="*/ 430 w 700"/>
                  <a:gd name="T1" fmla="*/ 29 h 563"/>
                  <a:gd name="T2" fmla="*/ 437 w 700"/>
                  <a:gd name="T3" fmla="*/ 69 h 563"/>
                  <a:gd name="T4" fmla="*/ 400 w 700"/>
                  <a:gd name="T5" fmla="*/ 86 h 563"/>
                  <a:gd name="T6" fmla="*/ 388 w 700"/>
                  <a:gd name="T7" fmla="*/ 126 h 563"/>
                  <a:gd name="T8" fmla="*/ 381 w 700"/>
                  <a:gd name="T9" fmla="*/ 180 h 563"/>
                  <a:gd name="T10" fmla="*/ 366 w 700"/>
                  <a:gd name="T11" fmla="*/ 195 h 563"/>
                  <a:gd name="T12" fmla="*/ 339 w 700"/>
                  <a:gd name="T13" fmla="*/ 224 h 563"/>
                  <a:gd name="T14" fmla="*/ 321 w 700"/>
                  <a:gd name="T15" fmla="*/ 152 h 563"/>
                  <a:gd name="T16" fmla="*/ 309 w 700"/>
                  <a:gd name="T17" fmla="*/ 152 h 563"/>
                  <a:gd name="T18" fmla="*/ 287 w 700"/>
                  <a:gd name="T19" fmla="*/ 211 h 563"/>
                  <a:gd name="T20" fmla="*/ 272 w 700"/>
                  <a:gd name="T21" fmla="*/ 238 h 563"/>
                  <a:gd name="T22" fmla="*/ 266 w 700"/>
                  <a:gd name="T23" fmla="*/ 266 h 563"/>
                  <a:gd name="T24" fmla="*/ 254 w 700"/>
                  <a:gd name="T25" fmla="*/ 253 h 563"/>
                  <a:gd name="T26" fmla="*/ 248 w 700"/>
                  <a:gd name="T27" fmla="*/ 334 h 563"/>
                  <a:gd name="T28" fmla="*/ 224 w 700"/>
                  <a:gd name="T29" fmla="*/ 321 h 563"/>
                  <a:gd name="T30" fmla="*/ 151 w 700"/>
                  <a:gd name="T31" fmla="*/ 431 h 563"/>
                  <a:gd name="T32" fmla="*/ 61 w 700"/>
                  <a:gd name="T33" fmla="*/ 529 h 563"/>
                  <a:gd name="T34" fmla="*/ 30 w 700"/>
                  <a:gd name="T35" fmla="*/ 614 h 563"/>
                  <a:gd name="T36" fmla="*/ 24 w 700"/>
                  <a:gd name="T37" fmla="*/ 708 h 563"/>
                  <a:gd name="T38" fmla="*/ 18 w 700"/>
                  <a:gd name="T39" fmla="*/ 708 h 563"/>
                  <a:gd name="T40" fmla="*/ 24 w 700"/>
                  <a:gd name="T41" fmla="*/ 874 h 563"/>
                  <a:gd name="T42" fmla="*/ 18 w 700"/>
                  <a:gd name="T43" fmla="*/ 1014 h 563"/>
                  <a:gd name="T44" fmla="*/ 12 w 700"/>
                  <a:gd name="T45" fmla="*/ 1112 h 563"/>
                  <a:gd name="T46" fmla="*/ 73 w 700"/>
                  <a:gd name="T47" fmla="*/ 1097 h 563"/>
                  <a:gd name="T48" fmla="*/ 169 w 700"/>
                  <a:gd name="T49" fmla="*/ 1042 h 563"/>
                  <a:gd name="T50" fmla="*/ 287 w 700"/>
                  <a:gd name="T51" fmla="*/ 973 h 563"/>
                  <a:gd name="T52" fmla="*/ 351 w 700"/>
                  <a:gd name="T53" fmla="*/ 1000 h 563"/>
                  <a:gd name="T54" fmla="*/ 366 w 700"/>
                  <a:gd name="T55" fmla="*/ 1097 h 563"/>
                  <a:gd name="T56" fmla="*/ 394 w 700"/>
                  <a:gd name="T57" fmla="*/ 1073 h 563"/>
                  <a:gd name="T58" fmla="*/ 406 w 700"/>
                  <a:gd name="T59" fmla="*/ 1085 h 563"/>
                  <a:gd name="T60" fmla="*/ 412 w 700"/>
                  <a:gd name="T61" fmla="*/ 1085 h 563"/>
                  <a:gd name="T62" fmla="*/ 418 w 700"/>
                  <a:gd name="T63" fmla="*/ 1155 h 563"/>
                  <a:gd name="T64" fmla="*/ 430 w 700"/>
                  <a:gd name="T65" fmla="*/ 1279 h 563"/>
                  <a:gd name="T66" fmla="*/ 496 w 700"/>
                  <a:gd name="T67" fmla="*/ 1267 h 563"/>
                  <a:gd name="T68" fmla="*/ 502 w 700"/>
                  <a:gd name="T69" fmla="*/ 1307 h 563"/>
                  <a:gd name="T70" fmla="*/ 569 w 700"/>
                  <a:gd name="T71" fmla="*/ 1253 h 563"/>
                  <a:gd name="T72" fmla="*/ 642 w 700"/>
                  <a:gd name="T73" fmla="*/ 1126 h 563"/>
                  <a:gd name="T74" fmla="*/ 693 w 700"/>
                  <a:gd name="T75" fmla="*/ 1000 h 563"/>
                  <a:gd name="T76" fmla="*/ 752 w 700"/>
                  <a:gd name="T77" fmla="*/ 834 h 563"/>
                  <a:gd name="T78" fmla="*/ 765 w 700"/>
                  <a:gd name="T79" fmla="*/ 695 h 563"/>
                  <a:gd name="T80" fmla="*/ 733 w 700"/>
                  <a:gd name="T81" fmla="*/ 598 h 563"/>
                  <a:gd name="T82" fmla="*/ 727 w 700"/>
                  <a:gd name="T83" fmla="*/ 544 h 563"/>
                  <a:gd name="T84" fmla="*/ 713 w 700"/>
                  <a:gd name="T85" fmla="*/ 447 h 563"/>
                  <a:gd name="T86" fmla="*/ 673 w 700"/>
                  <a:gd name="T87" fmla="*/ 334 h 563"/>
                  <a:gd name="T88" fmla="*/ 666 w 700"/>
                  <a:gd name="T89" fmla="*/ 195 h 563"/>
                  <a:gd name="T90" fmla="*/ 642 w 700"/>
                  <a:gd name="T91" fmla="*/ 69 h 563"/>
                  <a:gd name="T92" fmla="*/ 621 w 700"/>
                  <a:gd name="T93" fmla="*/ 42 h 563"/>
                  <a:gd name="T94" fmla="*/ 614 w 700"/>
                  <a:gd name="T95" fmla="*/ 98 h 563"/>
                  <a:gd name="T96" fmla="*/ 601 w 700"/>
                  <a:gd name="T97" fmla="*/ 211 h 563"/>
                  <a:gd name="T98" fmla="*/ 522 w 700"/>
                  <a:gd name="T99" fmla="*/ 266 h 563"/>
                  <a:gd name="T100" fmla="*/ 496 w 700"/>
                  <a:gd name="T101" fmla="*/ 141 h 563"/>
                  <a:gd name="T102" fmla="*/ 515 w 700"/>
                  <a:gd name="T103" fmla="*/ 69 h 563"/>
                  <a:gd name="T104" fmla="*/ 496 w 700"/>
                  <a:gd name="T105" fmla="*/ 69 h 563"/>
                  <a:gd name="T106" fmla="*/ 459 w 700"/>
                  <a:gd name="T107" fmla="*/ 54 h 56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700" h="563">
                    <a:moveTo>
                      <a:pt x="407" y="12"/>
                    </a:moveTo>
                    <a:lnTo>
                      <a:pt x="401" y="12"/>
                    </a:lnTo>
                    <a:lnTo>
                      <a:pt x="395" y="12"/>
                    </a:lnTo>
                    <a:lnTo>
                      <a:pt x="389" y="12"/>
                    </a:lnTo>
                    <a:lnTo>
                      <a:pt x="395" y="18"/>
                    </a:lnTo>
                    <a:lnTo>
                      <a:pt x="401" y="18"/>
                    </a:lnTo>
                    <a:lnTo>
                      <a:pt x="401" y="30"/>
                    </a:lnTo>
                    <a:lnTo>
                      <a:pt x="395" y="30"/>
                    </a:lnTo>
                    <a:lnTo>
                      <a:pt x="377" y="30"/>
                    </a:lnTo>
                    <a:lnTo>
                      <a:pt x="371" y="30"/>
                    </a:lnTo>
                    <a:lnTo>
                      <a:pt x="365" y="36"/>
                    </a:lnTo>
                    <a:lnTo>
                      <a:pt x="353" y="48"/>
                    </a:lnTo>
                    <a:lnTo>
                      <a:pt x="353" y="54"/>
                    </a:lnTo>
                    <a:lnTo>
                      <a:pt x="347" y="60"/>
                    </a:lnTo>
                    <a:lnTo>
                      <a:pt x="341" y="78"/>
                    </a:lnTo>
                    <a:lnTo>
                      <a:pt x="347" y="78"/>
                    </a:lnTo>
                    <a:lnTo>
                      <a:pt x="341" y="90"/>
                    </a:lnTo>
                    <a:lnTo>
                      <a:pt x="347" y="96"/>
                    </a:lnTo>
                    <a:lnTo>
                      <a:pt x="335" y="84"/>
                    </a:lnTo>
                    <a:lnTo>
                      <a:pt x="323" y="84"/>
                    </a:lnTo>
                    <a:lnTo>
                      <a:pt x="317" y="90"/>
                    </a:lnTo>
                    <a:lnTo>
                      <a:pt x="311" y="96"/>
                    </a:lnTo>
                    <a:lnTo>
                      <a:pt x="311" y="90"/>
                    </a:lnTo>
                    <a:lnTo>
                      <a:pt x="317" y="78"/>
                    </a:lnTo>
                    <a:lnTo>
                      <a:pt x="299" y="60"/>
                    </a:lnTo>
                    <a:lnTo>
                      <a:pt x="293" y="66"/>
                    </a:lnTo>
                    <a:lnTo>
                      <a:pt x="287" y="66"/>
                    </a:lnTo>
                    <a:lnTo>
                      <a:pt x="281" y="66"/>
                    </a:lnTo>
                    <a:lnTo>
                      <a:pt x="275" y="78"/>
                    </a:lnTo>
                    <a:lnTo>
                      <a:pt x="275" y="72"/>
                    </a:lnTo>
                    <a:lnTo>
                      <a:pt x="263" y="84"/>
                    </a:lnTo>
                    <a:lnTo>
                      <a:pt x="263" y="90"/>
                    </a:lnTo>
                    <a:lnTo>
                      <a:pt x="257" y="84"/>
                    </a:lnTo>
                    <a:lnTo>
                      <a:pt x="263" y="96"/>
                    </a:lnTo>
                    <a:lnTo>
                      <a:pt x="251" y="90"/>
                    </a:lnTo>
                    <a:lnTo>
                      <a:pt x="251" y="102"/>
                    </a:lnTo>
                    <a:lnTo>
                      <a:pt x="245" y="108"/>
                    </a:lnTo>
                    <a:lnTo>
                      <a:pt x="245" y="114"/>
                    </a:lnTo>
                    <a:lnTo>
                      <a:pt x="251" y="114"/>
                    </a:lnTo>
                    <a:lnTo>
                      <a:pt x="239" y="114"/>
                    </a:lnTo>
                    <a:lnTo>
                      <a:pt x="233" y="108"/>
                    </a:lnTo>
                    <a:lnTo>
                      <a:pt x="233" y="114"/>
                    </a:lnTo>
                    <a:lnTo>
                      <a:pt x="233" y="126"/>
                    </a:lnTo>
                    <a:lnTo>
                      <a:pt x="227" y="126"/>
                    </a:lnTo>
                    <a:lnTo>
                      <a:pt x="227" y="144"/>
                    </a:lnTo>
                    <a:lnTo>
                      <a:pt x="227" y="126"/>
                    </a:lnTo>
                    <a:lnTo>
                      <a:pt x="221" y="114"/>
                    </a:lnTo>
                    <a:lnTo>
                      <a:pt x="215" y="120"/>
                    </a:lnTo>
                    <a:lnTo>
                      <a:pt x="203" y="138"/>
                    </a:lnTo>
                    <a:lnTo>
                      <a:pt x="203" y="150"/>
                    </a:lnTo>
                    <a:lnTo>
                      <a:pt x="185" y="168"/>
                    </a:lnTo>
                    <a:lnTo>
                      <a:pt x="155" y="186"/>
                    </a:lnTo>
                    <a:lnTo>
                      <a:pt x="137" y="186"/>
                    </a:lnTo>
                    <a:lnTo>
                      <a:pt x="120" y="192"/>
                    </a:lnTo>
                    <a:lnTo>
                      <a:pt x="108" y="198"/>
                    </a:lnTo>
                    <a:lnTo>
                      <a:pt x="102" y="198"/>
                    </a:lnTo>
                    <a:lnTo>
                      <a:pt x="54" y="228"/>
                    </a:lnTo>
                    <a:lnTo>
                      <a:pt x="48" y="234"/>
                    </a:lnTo>
                    <a:lnTo>
                      <a:pt x="48" y="222"/>
                    </a:lnTo>
                    <a:lnTo>
                      <a:pt x="42" y="240"/>
                    </a:lnTo>
                    <a:lnTo>
                      <a:pt x="30" y="264"/>
                    </a:lnTo>
                    <a:lnTo>
                      <a:pt x="30" y="282"/>
                    </a:lnTo>
                    <a:lnTo>
                      <a:pt x="30" y="305"/>
                    </a:lnTo>
                    <a:lnTo>
                      <a:pt x="30" y="311"/>
                    </a:lnTo>
                    <a:lnTo>
                      <a:pt x="24" y="305"/>
                    </a:lnTo>
                    <a:lnTo>
                      <a:pt x="24" y="294"/>
                    </a:lnTo>
                    <a:lnTo>
                      <a:pt x="24" y="317"/>
                    </a:lnTo>
                    <a:lnTo>
                      <a:pt x="18" y="305"/>
                    </a:lnTo>
                    <a:lnTo>
                      <a:pt x="18" y="323"/>
                    </a:lnTo>
                    <a:lnTo>
                      <a:pt x="24" y="347"/>
                    </a:lnTo>
                    <a:lnTo>
                      <a:pt x="24" y="359"/>
                    </a:lnTo>
                    <a:lnTo>
                      <a:pt x="24" y="377"/>
                    </a:lnTo>
                    <a:lnTo>
                      <a:pt x="24" y="395"/>
                    </a:lnTo>
                    <a:lnTo>
                      <a:pt x="24" y="407"/>
                    </a:lnTo>
                    <a:lnTo>
                      <a:pt x="24" y="425"/>
                    </a:lnTo>
                    <a:lnTo>
                      <a:pt x="18" y="437"/>
                    </a:lnTo>
                    <a:lnTo>
                      <a:pt x="6" y="455"/>
                    </a:lnTo>
                    <a:lnTo>
                      <a:pt x="0" y="461"/>
                    </a:lnTo>
                    <a:lnTo>
                      <a:pt x="0" y="473"/>
                    </a:lnTo>
                    <a:lnTo>
                      <a:pt x="12" y="479"/>
                    </a:lnTo>
                    <a:lnTo>
                      <a:pt x="24" y="485"/>
                    </a:lnTo>
                    <a:lnTo>
                      <a:pt x="42" y="485"/>
                    </a:lnTo>
                    <a:lnTo>
                      <a:pt x="66" y="473"/>
                    </a:lnTo>
                    <a:lnTo>
                      <a:pt x="78" y="461"/>
                    </a:lnTo>
                    <a:lnTo>
                      <a:pt x="114" y="461"/>
                    </a:lnTo>
                    <a:lnTo>
                      <a:pt x="137" y="461"/>
                    </a:lnTo>
                    <a:lnTo>
                      <a:pt x="155" y="449"/>
                    </a:lnTo>
                    <a:lnTo>
                      <a:pt x="179" y="437"/>
                    </a:lnTo>
                    <a:lnTo>
                      <a:pt x="197" y="431"/>
                    </a:lnTo>
                    <a:lnTo>
                      <a:pt x="239" y="419"/>
                    </a:lnTo>
                    <a:lnTo>
                      <a:pt x="263" y="419"/>
                    </a:lnTo>
                    <a:lnTo>
                      <a:pt x="287" y="413"/>
                    </a:lnTo>
                    <a:lnTo>
                      <a:pt x="293" y="419"/>
                    </a:lnTo>
                    <a:lnTo>
                      <a:pt x="317" y="425"/>
                    </a:lnTo>
                    <a:lnTo>
                      <a:pt x="323" y="431"/>
                    </a:lnTo>
                    <a:lnTo>
                      <a:pt x="329" y="437"/>
                    </a:lnTo>
                    <a:lnTo>
                      <a:pt x="329" y="449"/>
                    </a:lnTo>
                    <a:lnTo>
                      <a:pt x="329" y="461"/>
                    </a:lnTo>
                    <a:lnTo>
                      <a:pt x="335" y="473"/>
                    </a:lnTo>
                    <a:lnTo>
                      <a:pt x="329" y="473"/>
                    </a:lnTo>
                    <a:lnTo>
                      <a:pt x="335" y="479"/>
                    </a:lnTo>
                    <a:lnTo>
                      <a:pt x="341" y="479"/>
                    </a:lnTo>
                    <a:lnTo>
                      <a:pt x="359" y="461"/>
                    </a:lnTo>
                    <a:lnTo>
                      <a:pt x="383" y="443"/>
                    </a:lnTo>
                    <a:lnTo>
                      <a:pt x="389" y="437"/>
                    </a:lnTo>
                    <a:lnTo>
                      <a:pt x="383" y="449"/>
                    </a:lnTo>
                    <a:lnTo>
                      <a:pt x="371" y="467"/>
                    </a:lnTo>
                    <a:lnTo>
                      <a:pt x="359" y="479"/>
                    </a:lnTo>
                    <a:lnTo>
                      <a:pt x="353" y="485"/>
                    </a:lnTo>
                    <a:lnTo>
                      <a:pt x="365" y="485"/>
                    </a:lnTo>
                    <a:lnTo>
                      <a:pt x="377" y="467"/>
                    </a:lnTo>
                    <a:lnTo>
                      <a:pt x="383" y="479"/>
                    </a:lnTo>
                    <a:lnTo>
                      <a:pt x="371" y="497"/>
                    </a:lnTo>
                    <a:lnTo>
                      <a:pt x="377" y="497"/>
                    </a:lnTo>
                    <a:lnTo>
                      <a:pt x="383" y="497"/>
                    </a:lnTo>
                    <a:lnTo>
                      <a:pt x="389" y="503"/>
                    </a:lnTo>
                    <a:lnTo>
                      <a:pt x="383" y="521"/>
                    </a:lnTo>
                    <a:lnTo>
                      <a:pt x="383" y="545"/>
                    </a:lnTo>
                    <a:lnTo>
                      <a:pt x="395" y="551"/>
                    </a:lnTo>
                    <a:lnTo>
                      <a:pt x="425" y="557"/>
                    </a:lnTo>
                    <a:lnTo>
                      <a:pt x="448" y="551"/>
                    </a:lnTo>
                    <a:lnTo>
                      <a:pt x="443" y="545"/>
                    </a:lnTo>
                    <a:lnTo>
                      <a:pt x="454" y="545"/>
                    </a:lnTo>
                    <a:lnTo>
                      <a:pt x="448" y="551"/>
                    </a:lnTo>
                    <a:lnTo>
                      <a:pt x="454" y="551"/>
                    </a:lnTo>
                    <a:lnTo>
                      <a:pt x="460" y="551"/>
                    </a:lnTo>
                    <a:lnTo>
                      <a:pt x="460" y="563"/>
                    </a:lnTo>
                    <a:lnTo>
                      <a:pt x="466" y="563"/>
                    </a:lnTo>
                    <a:lnTo>
                      <a:pt x="472" y="557"/>
                    </a:lnTo>
                    <a:lnTo>
                      <a:pt x="502" y="539"/>
                    </a:lnTo>
                    <a:lnTo>
                      <a:pt x="520" y="539"/>
                    </a:lnTo>
                    <a:lnTo>
                      <a:pt x="538" y="533"/>
                    </a:lnTo>
                    <a:lnTo>
                      <a:pt x="550" y="521"/>
                    </a:lnTo>
                    <a:lnTo>
                      <a:pt x="568" y="503"/>
                    </a:lnTo>
                    <a:lnTo>
                      <a:pt x="586" y="485"/>
                    </a:lnTo>
                    <a:lnTo>
                      <a:pt x="598" y="461"/>
                    </a:lnTo>
                    <a:lnTo>
                      <a:pt x="610" y="455"/>
                    </a:lnTo>
                    <a:lnTo>
                      <a:pt x="628" y="437"/>
                    </a:lnTo>
                    <a:lnTo>
                      <a:pt x="634" y="431"/>
                    </a:lnTo>
                    <a:lnTo>
                      <a:pt x="646" y="413"/>
                    </a:lnTo>
                    <a:lnTo>
                      <a:pt x="664" y="395"/>
                    </a:lnTo>
                    <a:lnTo>
                      <a:pt x="676" y="377"/>
                    </a:lnTo>
                    <a:lnTo>
                      <a:pt x="688" y="359"/>
                    </a:lnTo>
                    <a:lnTo>
                      <a:pt x="688" y="347"/>
                    </a:lnTo>
                    <a:lnTo>
                      <a:pt x="688" y="335"/>
                    </a:lnTo>
                    <a:lnTo>
                      <a:pt x="694" y="317"/>
                    </a:lnTo>
                    <a:lnTo>
                      <a:pt x="700" y="299"/>
                    </a:lnTo>
                    <a:lnTo>
                      <a:pt x="694" y="288"/>
                    </a:lnTo>
                    <a:lnTo>
                      <a:pt x="688" y="276"/>
                    </a:lnTo>
                    <a:lnTo>
                      <a:pt x="682" y="270"/>
                    </a:lnTo>
                    <a:lnTo>
                      <a:pt x="670" y="258"/>
                    </a:lnTo>
                    <a:lnTo>
                      <a:pt x="676" y="234"/>
                    </a:lnTo>
                    <a:lnTo>
                      <a:pt x="670" y="234"/>
                    </a:lnTo>
                    <a:lnTo>
                      <a:pt x="664" y="228"/>
                    </a:lnTo>
                    <a:lnTo>
                      <a:pt x="664" y="234"/>
                    </a:lnTo>
                    <a:lnTo>
                      <a:pt x="658" y="234"/>
                    </a:lnTo>
                    <a:lnTo>
                      <a:pt x="658" y="216"/>
                    </a:lnTo>
                    <a:lnTo>
                      <a:pt x="652" y="198"/>
                    </a:lnTo>
                    <a:lnTo>
                      <a:pt x="652" y="192"/>
                    </a:lnTo>
                    <a:lnTo>
                      <a:pt x="646" y="186"/>
                    </a:lnTo>
                    <a:lnTo>
                      <a:pt x="634" y="174"/>
                    </a:lnTo>
                    <a:lnTo>
                      <a:pt x="616" y="162"/>
                    </a:lnTo>
                    <a:lnTo>
                      <a:pt x="616" y="144"/>
                    </a:lnTo>
                    <a:lnTo>
                      <a:pt x="616" y="126"/>
                    </a:lnTo>
                    <a:lnTo>
                      <a:pt x="610" y="108"/>
                    </a:lnTo>
                    <a:lnTo>
                      <a:pt x="616" y="90"/>
                    </a:lnTo>
                    <a:lnTo>
                      <a:pt x="610" y="84"/>
                    </a:lnTo>
                    <a:lnTo>
                      <a:pt x="598" y="72"/>
                    </a:lnTo>
                    <a:lnTo>
                      <a:pt x="592" y="72"/>
                    </a:lnTo>
                    <a:lnTo>
                      <a:pt x="586" y="42"/>
                    </a:lnTo>
                    <a:lnTo>
                      <a:pt x="586" y="30"/>
                    </a:lnTo>
                    <a:lnTo>
                      <a:pt x="580" y="18"/>
                    </a:lnTo>
                    <a:lnTo>
                      <a:pt x="580" y="6"/>
                    </a:lnTo>
                    <a:lnTo>
                      <a:pt x="574" y="0"/>
                    </a:lnTo>
                    <a:lnTo>
                      <a:pt x="568" y="18"/>
                    </a:lnTo>
                    <a:lnTo>
                      <a:pt x="562" y="24"/>
                    </a:lnTo>
                    <a:lnTo>
                      <a:pt x="556" y="36"/>
                    </a:lnTo>
                    <a:lnTo>
                      <a:pt x="562" y="36"/>
                    </a:lnTo>
                    <a:lnTo>
                      <a:pt x="562" y="42"/>
                    </a:lnTo>
                    <a:lnTo>
                      <a:pt x="556" y="48"/>
                    </a:lnTo>
                    <a:lnTo>
                      <a:pt x="556" y="54"/>
                    </a:lnTo>
                    <a:lnTo>
                      <a:pt x="550" y="60"/>
                    </a:lnTo>
                    <a:lnTo>
                      <a:pt x="550" y="90"/>
                    </a:lnTo>
                    <a:lnTo>
                      <a:pt x="526" y="138"/>
                    </a:lnTo>
                    <a:lnTo>
                      <a:pt x="508" y="138"/>
                    </a:lnTo>
                    <a:lnTo>
                      <a:pt x="496" y="126"/>
                    </a:lnTo>
                    <a:lnTo>
                      <a:pt x="478" y="114"/>
                    </a:lnTo>
                    <a:lnTo>
                      <a:pt x="460" y="102"/>
                    </a:lnTo>
                    <a:lnTo>
                      <a:pt x="454" y="90"/>
                    </a:lnTo>
                    <a:lnTo>
                      <a:pt x="443" y="78"/>
                    </a:lnTo>
                    <a:lnTo>
                      <a:pt x="454" y="60"/>
                    </a:lnTo>
                    <a:lnTo>
                      <a:pt x="460" y="48"/>
                    </a:lnTo>
                    <a:lnTo>
                      <a:pt x="460" y="54"/>
                    </a:lnTo>
                    <a:lnTo>
                      <a:pt x="466" y="42"/>
                    </a:lnTo>
                    <a:lnTo>
                      <a:pt x="472" y="30"/>
                    </a:lnTo>
                    <a:lnTo>
                      <a:pt x="466" y="24"/>
                    </a:lnTo>
                    <a:lnTo>
                      <a:pt x="460" y="36"/>
                    </a:lnTo>
                    <a:lnTo>
                      <a:pt x="460" y="30"/>
                    </a:lnTo>
                    <a:lnTo>
                      <a:pt x="454" y="30"/>
                    </a:lnTo>
                    <a:lnTo>
                      <a:pt x="454" y="24"/>
                    </a:lnTo>
                    <a:lnTo>
                      <a:pt x="443" y="30"/>
                    </a:lnTo>
                    <a:lnTo>
                      <a:pt x="431" y="30"/>
                    </a:lnTo>
                    <a:lnTo>
                      <a:pt x="419" y="24"/>
                    </a:lnTo>
                    <a:lnTo>
                      <a:pt x="407" y="1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Freeform 247"/>
              <p:cNvSpPr>
                <a:spLocks noChangeAspect="1"/>
              </p:cNvSpPr>
              <p:nvPr/>
            </p:nvSpPr>
            <p:spPr bwMode="auto">
              <a:xfrm>
                <a:off x="12644051" y="8968500"/>
                <a:ext cx="187091" cy="155965"/>
              </a:xfrm>
              <a:custGeom>
                <a:avLst/>
                <a:gdLst>
                  <a:gd name="T0" fmla="*/ 30 w 71"/>
                  <a:gd name="T1" fmla="*/ 100 h 53"/>
                  <a:gd name="T2" fmla="*/ 12 w 71"/>
                  <a:gd name="T3" fmla="*/ 126 h 53"/>
                  <a:gd name="T4" fmla="*/ 0 w 71"/>
                  <a:gd name="T5" fmla="*/ 113 h 53"/>
                  <a:gd name="T6" fmla="*/ 0 w 71"/>
                  <a:gd name="T7" fmla="*/ 113 h 53"/>
                  <a:gd name="T8" fmla="*/ 0 w 71"/>
                  <a:gd name="T9" fmla="*/ 70 h 53"/>
                  <a:gd name="T10" fmla="*/ 6 w 71"/>
                  <a:gd name="T11" fmla="*/ 70 h 53"/>
                  <a:gd name="T12" fmla="*/ 6 w 71"/>
                  <a:gd name="T13" fmla="*/ 70 h 53"/>
                  <a:gd name="T14" fmla="*/ 12 w 71"/>
                  <a:gd name="T15" fmla="*/ 14 h 53"/>
                  <a:gd name="T16" fmla="*/ 18 w 71"/>
                  <a:gd name="T17" fmla="*/ 0 h 53"/>
                  <a:gd name="T18" fmla="*/ 30 w 71"/>
                  <a:gd name="T19" fmla="*/ 14 h 53"/>
                  <a:gd name="T20" fmla="*/ 48 w 71"/>
                  <a:gd name="T21" fmla="*/ 29 h 53"/>
                  <a:gd name="T22" fmla="*/ 54 w 71"/>
                  <a:gd name="T23" fmla="*/ 14 h 53"/>
                  <a:gd name="T24" fmla="*/ 78 w 71"/>
                  <a:gd name="T25" fmla="*/ 0 h 53"/>
                  <a:gd name="T26" fmla="*/ 60 w 71"/>
                  <a:gd name="T27" fmla="*/ 70 h 53"/>
                  <a:gd name="T28" fmla="*/ 54 w 71"/>
                  <a:gd name="T29" fmla="*/ 58 h 53"/>
                  <a:gd name="T30" fmla="*/ 30 w 71"/>
                  <a:gd name="T31" fmla="*/ 113 h 53"/>
                  <a:gd name="T32" fmla="*/ 43 w 71"/>
                  <a:gd name="T33" fmla="*/ 100 h 53"/>
                  <a:gd name="T34" fmla="*/ 30 w 71"/>
                  <a:gd name="T35" fmla="*/ 100 h 53"/>
                  <a:gd name="T36" fmla="*/ 30 w 71"/>
                  <a:gd name="T37" fmla="*/ 100 h 5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1" h="53">
                    <a:moveTo>
                      <a:pt x="30" y="42"/>
                    </a:moveTo>
                    <a:lnTo>
                      <a:pt x="12" y="53"/>
                    </a:lnTo>
                    <a:lnTo>
                      <a:pt x="0" y="48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12" y="6"/>
                    </a:lnTo>
                    <a:lnTo>
                      <a:pt x="18" y="0"/>
                    </a:lnTo>
                    <a:lnTo>
                      <a:pt x="30" y="6"/>
                    </a:lnTo>
                    <a:lnTo>
                      <a:pt x="41" y="12"/>
                    </a:lnTo>
                    <a:lnTo>
                      <a:pt x="47" y="6"/>
                    </a:lnTo>
                    <a:lnTo>
                      <a:pt x="71" y="0"/>
                    </a:lnTo>
                    <a:lnTo>
                      <a:pt x="53" y="30"/>
                    </a:lnTo>
                    <a:lnTo>
                      <a:pt x="47" y="24"/>
                    </a:lnTo>
                    <a:lnTo>
                      <a:pt x="30" y="48"/>
                    </a:lnTo>
                    <a:lnTo>
                      <a:pt x="36" y="42"/>
                    </a:lnTo>
                    <a:lnTo>
                      <a:pt x="30" y="4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Freeform 248"/>
              <p:cNvSpPr>
                <a:spLocks noChangeAspect="1"/>
              </p:cNvSpPr>
              <p:nvPr/>
            </p:nvSpPr>
            <p:spPr bwMode="auto">
              <a:xfrm>
                <a:off x="14629297" y="7601212"/>
                <a:ext cx="62364" cy="51987"/>
              </a:xfrm>
              <a:custGeom>
                <a:avLst/>
                <a:gdLst>
                  <a:gd name="T0" fmla="*/ 24 w 24"/>
                  <a:gd name="T1" fmla="*/ 24 h 18"/>
                  <a:gd name="T2" fmla="*/ 0 w 24"/>
                  <a:gd name="T3" fmla="*/ 37 h 18"/>
                  <a:gd name="T4" fmla="*/ 0 w 24"/>
                  <a:gd name="T5" fmla="*/ 13 h 18"/>
                  <a:gd name="T6" fmla="*/ 18 w 24"/>
                  <a:gd name="T7" fmla="*/ 0 h 18"/>
                  <a:gd name="T8" fmla="*/ 24 w 24"/>
                  <a:gd name="T9" fmla="*/ 24 h 18"/>
                  <a:gd name="T10" fmla="*/ 24 w 24"/>
                  <a:gd name="T11" fmla="*/ 24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18">
                    <a:moveTo>
                      <a:pt x="24" y="12"/>
                    </a:moveTo>
                    <a:lnTo>
                      <a:pt x="0" y="18"/>
                    </a:lnTo>
                    <a:lnTo>
                      <a:pt x="0" y="6"/>
                    </a:lnTo>
                    <a:lnTo>
                      <a:pt x="18" y="0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250"/>
              <p:cNvSpPr>
                <a:spLocks noChangeAspect="1"/>
              </p:cNvSpPr>
              <p:nvPr/>
            </p:nvSpPr>
            <p:spPr bwMode="auto">
              <a:xfrm>
                <a:off x="13997864" y="7759776"/>
                <a:ext cx="96144" cy="122173"/>
              </a:xfrm>
              <a:custGeom>
                <a:avLst/>
                <a:gdLst>
                  <a:gd name="T0" fmla="*/ 43 w 36"/>
                  <a:gd name="T1" fmla="*/ 93 h 42"/>
                  <a:gd name="T2" fmla="*/ 31 w 36"/>
                  <a:gd name="T3" fmla="*/ 93 h 42"/>
                  <a:gd name="T4" fmla="*/ 12 w 36"/>
                  <a:gd name="T5" fmla="*/ 67 h 42"/>
                  <a:gd name="T6" fmla="*/ 0 w 36"/>
                  <a:gd name="T7" fmla="*/ 27 h 42"/>
                  <a:gd name="T8" fmla="*/ 0 w 36"/>
                  <a:gd name="T9" fmla="*/ 0 h 42"/>
                  <a:gd name="T10" fmla="*/ 6 w 36"/>
                  <a:gd name="T11" fmla="*/ 27 h 42"/>
                  <a:gd name="T12" fmla="*/ 25 w 36"/>
                  <a:gd name="T13" fmla="*/ 54 h 42"/>
                  <a:gd name="T14" fmla="*/ 37 w 36"/>
                  <a:gd name="T15" fmla="*/ 79 h 42"/>
                  <a:gd name="T16" fmla="*/ 43 w 36"/>
                  <a:gd name="T17" fmla="*/ 93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" h="42">
                    <a:moveTo>
                      <a:pt x="36" y="42"/>
                    </a:moveTo>
                    <a:lnTo>
                      <a:pt x="24" y="42"/>
                    </a:lnTo>
                    <a:lnTo>
                      <a:pt x="12" y="30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18" y="24"/>
                    </a:lnTo>
                    <a:lnTo>
                      <a:pt x="30" y="36"/>
                    </a:lnTo>
                    <a:lnTo>
                      <a:pt x="36" y="4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Freeform 251"/>
              <p:cNvSpPr>
                <a:spLocks noChangeAspect="1"/>
              </p:cNvSpPr>
              <p:nvPr/>
            </p:nvSpPr>
            <p:spPr bwMode="auto">
              <a:xfrm>
                <a:off x="13402810" y="8950304"/>
                <a:ext cx="517100" cy="350920"/>
              </a:xfrm>
              <a:custGeom>
                <a:avLst/>
                <a:gdLst>
                  <a:gd name="T0" fmla="*/ 132 w 197"/>
                  <a:gd name="T1" fmla="*/ 159 h 119"/>
                  <a:gd name="T2" fmla="*/ 126 w 197"/>
                  <a:gd name="T3" fmla="*/ 128 h 119"/>
                  <a:gd name="T4" fmla="*/ 126 w 197"/>
                  <a:gd name="T5" fmla="*/ 128 h 119"/>
                  <a:gd name="T6" fmla="*/ 120 w 197"/>
                  <a:gd name="T7" fmla="*/ 128 h 119"/>
                  <a:gd name="T8" fmla="*/ 126 w 197"/>
                  <a:gd name="T9" fmla="*/ 159 h 119"/>
                  <a:gd name="T10" fmla="*/ 114 w 197"/>
                  <a:gd name="T11" fmla="*/ 172 h 119"/>
                  <a:gd name="T12" fmla="*/ 108 w 197"/>
                  <a:gd name="T13" fmla="*/ 172 h 119"/>
                  <a:gd name="T14" fmla="*/ 102 w 197"/>
                  <a:gd name="T15" fmla="*/ 185 h 119"/>
                  <a:gd name="T16" fmla="*/ 96 w 197"/>
                  <a:gd name="T17" fmla="*/ 214 h 119"/>
                  <a:gd name="T18" fmla="*/ 96 w 197"/>
                  <a:gd name="T19" fmla="*/ 214 h 119"/>
                  <a:gd name="T20" fmla="*/ 73 w 197"/>
                  <a:gd name="T21" fmla="*/ 258 h 119"/>
                  <a:gd name="T22" fmla="*/ 30 w 197"/>
                  <a:gd name="T23" fmla="*/ 287 h 119"/>
                  <a:gd name="T24" fmla="*/ 18 w 197"/>
                  <a:gd name="T25" fmla="*/ 287 h 119"/>
                  <a:gd name="T26" fmla="*/ 6 w 197"/>
                  <a:gd name="T27" fmla="*/ 271 h 119"/>
                  <a:gd name="T28" fmla="*/ 0 w 197"/>
                  <a:gd name="T29" fmla="*/ 258 h 119"/>
                  <a:gd name="T30" fmla="*/ 0 w 197"/>
                  <a:gd name="T31" fmla="*/ 258 h 119"/>
                  <a:gd name="T32" fmla="*/ 0 w 197"/>
                  <a:gd name="T33" fmla="*/ 258 h 119"/>
                  <a:gd name="T34" fmla="*/ 6 w 197"/>
                  <a:gd name="T35" fmla="*/ 243 h 119"/>
                  <a:gd name="T36" fmla="*/ 12 w 197"/>
                  <a:gd name="T37" fmla="*/ 243 h 119"/>
                  <a:gd name="T38" fmla="*/ 18 w 197"/>
                  <a:gd name="T39" fmla="*/ 231 h 119"/>
                  <a:gd name="T40" fmla="*/ 18 w 197"/>
                  <a:gd name="T41" fmla="*/ 231 h 119"/>
                  <a:gd name="T42" fmla="*/ 24 w 197"/>
                  <a:gd name="T43" fmla="*/ 214 h 119"/>
                  <a:gd name="T44" fmla="*/ 30 w 197"/>
                  <a:gd name="T45" fmla="*/ 200 h 119"/>
                  <a:gd name="T46" fmla="*/ 42 w 197"/>
                  <a:gd name="T47" fmla="*/ 200 h 119"/>
                  <a:gd name="T48" fmla="*/ 73 w 197"/>
                  <a:gd name="T49" fmla="*/ 172 h 119"/>
                  <a:gd name="T50" fmla="*/ 79 w 197"/>
                  <a:gd name="T51" fmla="*/ 159 h 119"/>
                  <a:gd name="T52" fmla="*/ 114 w 197"/>
                  <a:gd name="T53" fmla="*/ 128 h 119"/>
                  <a:gd name="T54" fmla="*/ 126 w 197"/>
                  <a:gd name="T55" fmla="*/ 113 h 119"/>
                  <a:gd name="T56" fmla="*/ 144 w 197"/>
                  <a:gd name="T57" fmla="*/ 87 h 119"/>
                  <a:gd name="T58" fmla="*/ 138 w 197"/>
                  <a:gd name="T59" fmla="*/ 87 h 119"/>
                  <a:gd name="T60" fmla="*/ 152 w 197"/>
                  <a:gd name="T61" fmla="*/ 58 h 119"/>
                  <a:gd name="T62" fmla="*/ 193 w 197"/>
                  <a:gd name="T63" fmla="*/ 0 h 119"/>
                  <a:gd name="T64" fmla="*/ 199 w 197"/>
                  <a:gd name="T65" fmla="*/ 0 h 119"/>
                  <a:gd name="T66" fmla="*/ 193 w 197"/>
                  <a:gd name="T67" fmla="*/ 14 h 119"/>
                  <a:gd name="T68" fmla="*/ 193 w 197"/>
                  <a:gd name="T69" fmla="*/ 29 h 119"/>
                  <a:gd name="T70" fmla="*/ 205 w 197"/>
                  <a:gd name="T71" fmla="*/ 29 h 119"/>
                  <a:gd name="T72" fmla="*/ 205 w 197"/>
                  <a:gd name="T73" fmla="*/ 29 h 119"/>
                  <a:gd name="T74" fmla="*/ 205 w 197"/>
                  <a:gd name="T75" fmla="*/ 29 h 119"/>
                  <a:gd name="T76" fmla="*/ 205 w 197"/>
                  <a:gd name="T77" fmla="*/ 29 h 119"/>
                  <a:gd name="T78" fmla="*/ 211 w 197"/>
                  <a:gd name="T79" fmla="*/ 29 h 119"/>
                  <a:gd name="T80" fmla="*/ 205 w 197"/>
                  <a:gd name="T81" fmla="*/ 58 h 119"/>
                  <a:gd name="T82" fmla="*/ 181 w 197"/>
                  <a:gd name="T83" fmla="*/ 87 h 119"/>
                  <a:gd name="T84" fmla="*/ 152 w 197"/>
                  <a:gd name="T85" fmla="*/ 128 h 119"/>
                  <a:gd name="T86" fmla="*/ 144 w 197"/>
                  <a:gd name="T87" fmla="*/ 128 h 119"/>
                  <a:gd name="T88" fmla="*/ 144 w 197"/>
                  <a:gd name="T89" fmla="*/ 143 h 119"/>
                  <a:gd name="T90" fmla="*/ 132 w 197"/>
                  <a:gd name="T91" fmla="*/ 143 h 119"/>
                  <a:gd name="T92" fmla="*/ 144 w 197"/>
                  <a:gd name="T93" fmla="*/ 143 h 119"/>
                  <a:gd name="T94" fmla="*/ 144 w 197"/>
                  <a:gd name="T95" fmla="*/ 159 h 119"/>
                  <a:gd name="T96" fmla="*/ 132 w 197"/>
                  <a:gd name="T97" fmla="*/ 159 h 11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97" h="119">
                    <a:moveTo>
                      <a:pt x="125" y="65"/>
                    </a:moveTo>
                    <a:lnTo>
                      <a:pt x="119" y="54"/>
                    </a:lnTo>
                    <a:lnTo>
                      <a:pt x="113" y="54"/>
                    </a:lnTo>
                    <a:lnTo>
                      <a:pt x="119" y="65"/>
                    </a:lnTo>
                    <a:lnTo>
                      <a:pt x="107" y="71"/>
                    </a:lnTo>
                    <a:lnTo>
                      <a:pt x="101" y="71"/>
                    </a:lnTo>
                    <a:lnTo>
                      <a:pt x="95" y="77"/>
                    </a:lnTo>
                    <a:lnTo>
                      <a:pt x="89" y="89"/>
                    </a:lnTo>
                    <a:lnTo>
                      <a:pt x="66" y="107"/>
                    </a:lnTo>
                    <a:lnTo>
                      <a:pt x="30" y="119"/>
                    </a:lnTo>
                    <a:lnTo>
                      <a:pt x="18" y="119"/>
                    </a:lnTo>
                    <a:lnTo>
                      <a:pt x="6" y="113"/>
                    </a:lnTo>
                    <a:lnTo>
                      <a:pt x="0" y="107"/>
                    </a:lnTo>
                    <a:lnTo>
                      <a:pt x="6" y="101"/>
                    </a:lnTo>
                    <a:lnTo>
                      <a:pt x="12" y="101"/>
                    </a:lnTo>
                    <a:lnTo>
                      <a:pt x="18" y="95"/>
                    </a:lnTo>
                    <a:lnTo>
                      <a:pt x="24" y="89"/>
                    </a:lnTo>
                    <a:lnTo>
                      <a:pt x="30" y="83"/>
                    </a:lnTo>
                    <a:lnTo>
                      <a:pt x="42" y="83"/>
                    </a:lnTo>
                    <a:lnTo>
                      <a:pt x="66" y="71"/>
                    </a:lnTo>
                    <a:lnTo>
                      <a:pt x="72" y="65"/>
                    </a:lnTo>
                    <a:lnTo>
                      <a:pt x="107" y="54"/>
                    </a:lnTo>
                    <a:lnTo>
                      <a:pt x="119" y="48"/>
                    </a:lnTo>
                    <a:lnTo>
                      <a:pt x="137" y="36"/>
                    </a:lnTo>
                    <a:lnTo>
                      <a:pt x="131" y="36"/>
                    </a:lnTo>
                    <a:lnTo>
                      <a:pt x="143" y="24"/>
                    </a:lnTo>
                    <a:lnTo>
                      <a:pt x="179" y="0"/>
                    </a:lnTo>
                    <a:lnTo>
                      <a:pt x="185" y="0"/>
                    </a:lnTo>
                    <a:lnTo>
                      <a:pt x="179" y="6"/>
                    </a:lnTo>
                    <a:lnTo>
                      <a:pt x="179" y="12"/>
                    </a:lnTo>
                    <a:lnTo>
                      <a:pt x="191" y="12"/>
                    </a:lnTo>
                    <a:lnTo>
                      <a:pt x="197" y="12"/>
                    </a:lnTo>
                    <a:lnTo>
                      <a:pt x="191" y="24"/>
                    </a:lnTo>
                    <a:lnTo>
                      <a:pt x="167" y="36"/>
                    </a:lnTo>
                    <a:lnTo>
                      <a:pt x="143" y="54"/>
                    </a:lnTo>
                    <a:lnTo>
                      <a:pt x="137" y="54"/>
                    </a:lnTo>
                    <a:lnTo>
                      <a:pt x="137" y="59"/>
                    </a:lnTo>
                    <a:lnTo>
                      <a:pt x="125" y="59"/>
                    </a:lnTo>
                    <a:lnTo>
                      <a:pt x="137" y="59"/>
                    </a:lnTo>
                    <a:lnTo>
                      <a:pt x="137" y="65"/>
                    </a:lnTo>
                    <a:lnTo>
                      <a:pt x="125" y="6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252"/>
              <p:cNvSpPr>
                <a:spLocks noChangeAspect="1"/>
              </p:cNvSpPr>
              <p:nvPr/>
            </p:nvSpPr>
            <p:spPr bwMode="auto">
              <a:xfrm>
                <a:off x="13935500" y="8599384"/>
                <a:ext cx="301424" cy="421103"/>
              </a:xfrm>
              <a:custGeom>
                <a:avLst/>
                <a:gdLst>
                  <a:gd name="T0" fmla="*/ 12 w 114"/>
                  <a:gd name="T1" fmla="*/ 219 h 144"/>
                  <a:gd name="T2" fmla="*/ 24 w 114"/>
                  <a:gd name="T3" fmla="*/ 260 h 144"/>
                  <a:gd name="T4" fmla="*/ 0 w 114"/>
                  <a:gd name="T5" fmla="*/ 315 h 144"/>
                  <a:gd name="T6" fmla="*/ 6 w 114"/>
                  <a:gd name="T7" fmla="*/ 330 h 144"/>
                  <a:gd name="T8" fmla="*/ 37 w 114"/>
                  <a:gd name="T9" fmla="*/ 289 h 144"/>
                  <a:gd name="T10" fmla="*/ 61 w 114"/>
                  <a:gd name="T11" fmla="*/ 260 h 144"/>
                  <a:gd name="T12" fmla="*/ 73 w 114"/>
                  <a:gd name="T13" fmla="*/ 219 h 144"/>
                  <a:gd name="T14" fmla="*/ 96 w 114"/>
                  <a:gd name="T15" fmla="*/ 219 h 144"/>
                  <a:gd name="T16" fmla="*/ 104 w 114"/>
                  <a:gd name="T17" fmla="*/ 192 h 144"/>
                  <a:gd name="T18" fmla="*/ 128 w 114"/>
                  <a:gd name="T19" fmla="*/ 150 h 144"/>
                  <a:gd name="T20" fmla="*/ 122 w 114"/>
                  <a:gd name="T21" fmla="*/ 140 h 144"/>
                  <a:gd name="T22" fmla="*/ 104 w 114"/>
                  <a:gd name="T23" fmla="*/ 163 h 144"/>
                  <a:gd name="T24" fmla="*/ 79 w 114"/>
                  <a:gd name="T25" fmla="*/ 140 h 144"/>
                  <a:gd name="T26" fmla="*/ 85 w 114"/>
                  <a:gd name="T27" fmla="*/ 98 h 144"/>
                  <a:gd name="T28" fmla="*/ 79 w 114"/>
                  <a:gd name="T29" fmla="*/ 125 h 144"/>
                  <a:gd name="T30" fmla="*/ 67 w 114"/>
                  <a:gd name="T31" fmla="*/ 111 h 144"/>
                  <a:gd name="T32" fmla="*/ 73 w 114"/>
                  <a:gd name="T33" fmla="*/ 98 h 144"/>
                  <a:gd name="T34" fmla="*/ 79 w 114"/>
                  <a:gd name="T35" fmla="*/ 54 h 144"/>
                  <a:gd name="T36" fmla="*/ 79 w 114"/>
                  <a:gd name="T37" fmla="*/ 42 h 144"/>
                  <a:gd name="T38" fmla="*/ 79 w 114"/>
                  <a:gd name="T39" fmla="*/ 42 h 144"/>
                  <a:gd name="T40" fmla="*/ 73 w 114"/>
                  <a:gd name="T41" fmla="*/ 14 h 144"/>
                  <a:gd name="T42" fmla="*/ 67 w 114"/>
                  <a:gd name="T43" fmla="*/ 0 h 144"/>
                  <a:gd name="T44" fmla="*/ 67 w 114"/>
                  <a:gd name="T45" fmla="*/ 0 h 144"/>
                  <a:gd name="T46" fmla="*/ 67 w 114"/>
                  <a:gd name="T47" fmla="*/ 29 h 144"/>
                  <a:gd name="T48" fmla="*/ 67 w 114"/>
                  <a:gd name="T49" fmla="*/ 42 h 144"/>
                  <a:gd name="T50" fmla="*/ 61 w 114"/>
                  <a:gd name="T51" fmla="*/ 83 h 144"/>
                  <a:gd name="T52" fmla="*/ 67 w 114"/>
                  <a:gd name="T53" fmla="*/ 69 h 144"/>
                  <a:gd name="T54" fmla="*/ 67 w 114"/>
                  <a:gd name="T55" fmla="*/ 83 h 144"/>
                  <a:gd name="T56" fmla="*/ 67 w 114"/>
                  <a:gd name="T57" fmla="*/ 83 h 144"/>
                  <a:gd name="T58" fmla="*/ 67 w 114"/>
                  <a:gd name="T59" fmla="*/ 98 h 144"/>
                  <a:gd name="T60" fmla="*/ 61 w 114"/>
                  <a:gd name="T61" fmla="*/ 125 h 144"/>
                  <a:gd name="T62" fmla="*/ 67 w 114"/>
                  <a:gd name="T63" fmla="*/ 111 h 144"/>
                  <a:gd name="T64" fmla="*/ 61 w 114"/>
                  <a:gd name="T65" fmla="*/ 125 h 144"/>
                  <a:gd name="T66" fmla="*/ 61 w 114"/>
                  <a:gd name="T67" fmla="*/ 150 h 144"/>
                  <a:gd name="T68" fmla="*/ 43 w 114"/>
                  <a:gd name="T69" fmla="*/ 192 h 144"/>
                  <a:gd name="T70" fmla="*/ 12 w 114"/>
                  <a:gd name="T71" fmla="*/ 219 h 1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14" h="144">
                    <a:moveTo>
                      <a:pt x="12" y="96"/>
                    </a:moveTo>
                    <a:lnTo>
                      <a:pt x="24" y="114"/>
                    </a:lnTo>
                    <a:lnTo>
                      <a:pt x="0" y="138"/>
                    </a:lnTo>
                    <a:lnTo>
                      <a:pt x="6" y="144"/>
                    </a:lnTo>
                    <a:lnTo>
                      <a:pt x="30" y="126"/>
                    </a:lnTo>
                    <a:lnTo>
                      <a:pt x="54" y="114"/>
                    </a:lnTo>
                    <a:lnTo>
                      <a:pt x="66" y="96"/>
                    </a:lnTo>
                    <a:lnTo>
                      <a:pt x="84" y="96"/>
                    </a:lnTo>
                    <a:lnTo>
                      <a:pt x="90" y="84"/>
                    </a:lnTo>
                    <a:lnTo>
                      <a:pt x="114" y="66"/>
                    </a:lnTo>
                    <a:lnTo>
                      <a:pt x="108" y="60"/>
                    </a:lnTo>
                    <a:lnTo>
                      <a:pt x="90" y="72"/>
                    </a:lnTo>
                    <a:lnTo>
                      <a:pt x="72" y="60"/>
                    </a:lnTo>
                    <a:lnTo>
                      <a:pt x="78" y="42"/>
                    </a:lnTo>
                    <a:lnTo>
                      <a:pt x="72" y="54"/>
                    </a:lnTo>
                    <a:lnTo>
                      <a:pt x="60" y="48"/>
                    </a:lnTo>
                    <a:lnTo>
                      <a:pt x="66" y="42"/>
                    </a:lnTo>
                    <a:lnTo>
                      <a:pt x="72" y="24"/>
                    </a:lnTo>
                    <a:lnTo>
                      <a:pt x="72" y="18"/>
                    </a:lnTo>
                    <a:lnTo>
                      <a:pt x="66" y="6"/>
                    </a:lnTo>
                    <a:lnTo>
                      <a:pt x="60" y="0"/>
                    </a:lnTo>
                    <a:lnTo>
                      <a:pt x="60" y="12"/>
                    </a:lnTo>
                    <a:lnTo>
                      <a:pt x="60" y="18"/>
                    </a:lnTo>
                    <a:lnTo>
                      <a:pt x="54" y="36"/>
                    </a:lnTo>
                    <a:lnTo>
                      <a:pt x="60" y="30"/>
                    </a:lnTo>
                    <a:lnTo>
                      <a:pt x="60" y="36"/>
                    </a:lnTo>
                    <a:lnTo>
                      <a:pt x="60" y="42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54" y="54"/>
                    </a:lnTo>
                    <a:lnTo>
                      <a:pt x="54" y="66"/>
                    </a:lnTo>
                    <a:lnTo>
                      <a:pt x="36" y="84"/>
                    </a:lnTo>
                    <a:lnTo>
                      <a:pt x="12" y="9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Freeform 253"/>
              <p:cNvSpPr>
                <a:spLocks noChangeAspect="1"/>
              </p:cNvSpPr>
              <p:nvPr/>
            </p:nvSpPr>
            <p:spPr bwMode="auto">
              <a:xfrm>
                <a:off x="13402810" y="9316820"/>
                <a:ext cx="31184" cy="18195"/>
              </a:xfrm>
              <a:custGeom>
                <a:avLst/>
                <a:gdLst>
                  <a:gd name="T0" fmla="*/ 12 w 12"/>
                  <a:gd name="T1" fmla="*/ 0 h 6"/>
                  <a:gd name="T2" fmla="*/ 12 w 12"/>
                  <a:gd name="T3" fmla="*/ 0 h 6"/>
                  <a:gd name="T4" fmla="*/ 6 w 12"/>
                  <a:gd name="T5" fmla="*/ 0 h 6"/>
                  <a:gd name="T6" fmla="*/ 0 w 12"/>
                  <a:gd name="T7" fmla="*/ 18 h 6"/>
                  <a:gd name="T8" fmla="*/ 12 w 12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Freeform 254"/>
              <p:cNvSpPr>
                <a:spLocks noChangeAspect="1"/>
              </p:cNvSpPr>
              <p:nvPr/>
            </p:nvSpPr>
            <p:spPr bwMode="auto">
              <a:xfrm>
                <a:off x="9037351" y="7811765"/>
                <a:ext cx="31184" cy="18195"/>
              </a:xfrm>
              <a:custGeom>
                <a:avLst/>
                <a:gdLst>
                  <a:gd name="T0" fmla="*/ 6 w 12"/>
                  <a:gd name="T1" fmla="*/ 0 h 6"/>
                  <a:gd name="T2" fmla="*/ 0 w 12"/>
                  <a:gd name="T3" fmla="*/ 18 h 6"/>
                  <a:gd name="T4" fmla="*/ 12 w 12"/>
                  <a:gd name="T5" fmla="*/ 18 h 6"/>
                  <a:gd name="T6" fmla="*/ 6 w 12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6" y="0"/>
                    </a:moveTo>
                    <a:lnTo>
                      <a:pt x="0" y="6"/>
                    </a:lnTo>
                    <a:lnTo>
                      <a:pt x="12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Freeform 255"/>
              <p:cNvSpPr>
                <a:spLocks noChangeAspect="1"/>
              </p:cNvSpPr>
              <p:nvPr/>
            </p:nvSpPr>
            <p:spPr bwMode="auto">
              <a:xfrm>
                <a:off x="13888728" y="7128120"/>
                <a:ext cx="62364" cy="33790"/>
              </a:xfrm>
              <a:custGeom>
                <a:avLst/>
                <a:gdLst>
                  <a:gd name="T0" fmla="*/ 18 w 24"/>
                  <a:gd name="T1" fmla="*/ 20 h 12"/>
                  <a:gd name="T2" fmla="*/ 24 w 24"/>
                  <a:gd name="T3" fmla="*/ 20 h 12"/>
                  <a:gd name="T4" fmla="*/ 6 w 24"/>
                  <a:gd name="T5" fmla="*/ 0 h 12"/>
                  <a:gd name="T6" fmla="*/ 0 w 24"/>
                  <a:gd name="T7" fmla="*/ 13 h 12"/>
                  <a:gd name="T8" fmla="*/ 18 w 24"/>
                  <a:gd name="T9" fmla="*/ 2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12">
                    <a:moveTo>
                      <a:pt x="18" y="12"/>
                    </a:moveTo>
                    <a:lnTo>
                      <a:pt x="24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Freeform 256"/>
              <p:cNvSpPr>
                <a:spLocks noChangeAspect="1"/>
              </p:cNvSpPr>
              <p:nvPr/>
            </p:nvSpPr>
            <p:spPr bwMode="auto">
              <a:xfrm>
                <a:off x="13758803" y="6972155"/>
                <a:ext cx="49372" cy="51987"/>
              </a:xfrm>
              <a:custGeom>
                <a:avLst/>
                <a:gdLst>
                  <a:gd name="T0" fmla="*/ 0 w 18"/>
                  <a:gd name="T1" fmla="*/ 0 h 18"/>
                  <a:gd name="T2" fmla="*/ 25 w 18"/>
                  <a:gd name="T3" fmla="*/ 37 h 18"/>
                  <a:gd name="T4" fmla="*/ 6 w 18"/>
                  <a:gd name="T5" fmla="*/ 24 h 18"/>
                  <a:gd name="T6" fmla="*/ 0 w 18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0" y="0"/>
                    </a:moveTo>
                    <a:lnTo>
                      <a:pt x="18" y="18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257"/>
              <p:cNvSpPr>
                <a:spLocks noChangeAspect="1"/>
              </p:cNvSpPr>
              <p:nvPr/>
            </p:nvSpPr>
            <p:spPr bwMode="auto">
              <a:xfrm>
                <a:off x="13964083" y="7180109"/>
                <a:ext cx="33781" cy="33790"/>
              </a:xfrm>
              <a:custGeom>
                <a:avLst/>
                <a:gdLst>
                  <a:gd name="T0" fmla="*/ 20 w 12"/>
                  <a:gd name="T1" fmla="*/ 20 h 12"/>
                  <a:gd name="T2" fmla="*/ 0 w 12"/>
                  <a:gd name="T3" fmla="*/ 13 h 12"/>
                  <a:gd name="T4" fmla="*/ 0 w 12"/>
                  <a:gd name="T5" fmla="*/ 0 h 12"/>
                  <a:gd name="T6" fmla="*/ 20 w 12"/>
                  <a:gd name="T7" fmla="*/ 20 h 12"/>
                  <a:gd name="T8" fmla="*/ 20 w 12"/>
                  <a:gd name="T9" fmla="*/ 2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258"/>
              <p:cNvSpPr>
                <a:spLocks noChangeAspect="1"/>
              </p:cNvSpPr>
              <p:nvPr/>
            </p:nvSpPr>
            <p:spPr bwMode="auto">
              <a:xfrm>
                <a:off x="13792582" y="7057937"/>
                <a:ext cx="15592" cy="33790"/>
              </a:xfrm>
              <a:custGeom>
                <a:avLst/>
                <a:gdLst>
                  <a:gd name="T0" fmla="*/ 6 w 6"/>
                  <a:gd name="T1" fmla="*/ 20 h 12"/>
                  <a:gd name="T2" fmla="*/ 6 w 6"/>
                  <a:gd name="T3" fmla="*/ 0 h 12"/>
                  <a:gd name="T4" fmla="*/ 0 w 6"/>
                  <a:gd name="T5" fmla="*/ 13 h 12"/>
                  <a:gd name="T6" fmla="*/ 0 w 6"/>
                  <a:gd name="T7" fmla="*/ 13 h 12"/>
                  <a:gd name="T8" fmla="*/ 6 w 6"/>
                  <a:gd name="T9" fmla="*/ 2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Freeform 259"/>
              <p:cNvSpPr>
                <a:spLocks noChangeAspect="1"/>
              </p:cNvSpPr>
              <p:nvPr/>
            </p:nvSpPr>
            <p:spPr bwMode="auto">
              <a:xfrm>
                <a:off x="13951092" y="7073532"/>
                <a:ext cx="12993" cy="70184"/>
              </a:xfrm>
              <a:custGeom>
                <a:avLst/>
                <a:gdLst>
                  <a:gd name="T0" fmla="*/ 0 w 6"/>
                  <a:gd name="T1" fmla="*/ 0 h 24"/>
                  <a:gd name="T2" fmla="*/ 3 w 6"/>
                  <a:gd name="T3" fmla="*/ 54 h 24"/>
                  <a:gd name="T4" fmla="*/ 0 w 6"/>
                  <a:gd name="T5" fmla="*/ 14 h 24"/>
                  <a:gd name="T6" fmla="*/ 0 w 6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0" y="0"/>
                    </a:moveTo>
                    <a:lnTo>
                      <a:pt x="6" y="24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260"/>
              <p:cNvSpPr>
                <a:spLocks noChangeAspect="1"/>
              </p:cNvSpPr>
              <p:nvPr/>
            </p:nvSpPr>
            <p:spPr bwMode="auto">
              <a:xfrm>
                <a:off x="13857544" y="7042341"/>
                <a:ext cx="44175" cy="49388"/>
              </a:xfrm>
              <a:custGeom>
                <a:avLst/>
                <a:gdLst>
                  <a:gd name="T0" fmla="*/ 11 w 18"/>
                  <a:gd name="T1" fmla="*/ 36 h 17"/>
                  <a:gd name="T2" fmla="*/ 11 w 18"/>
                  <a:gd name="T3" fmla="*/ 36 h 17"/>
                  <a:gd name="T4" fmla="*/ 9 w 18"/>
                  <a:gd name="T5" fmla="*/ 12 h 17"/>
                  <a:gd name="T6" fmla="*/ 0 w 18"/>
                  <a:gd name="T7" fmla="*/ 0 h 17"/>
                  <a:gd name="T8" fmla="*/ 6 w 18"/>
                  <a:gd name="T9" fmla="*/ 12 h 17"/>
                  <a:gd name="T10" fmla="*/ 11 w 18"/>
                  <a:gd name="T11" fmla="*/ 3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17">
                    <a:moveTo>
                      <a:pt x="18" y="17"/>
                    </a:moveTo>
                    <a:lnTo>
                      <a:pt x="18" y="17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8" y="17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261"/>
              <p:cNvSpPr>
                <a:spLocks noChangeAspect="1"/>
              </p:cNvSpPr>
              <p:nvPr/>
            </p:nvSpPr>
            <p:spPr bwMode="auto">
              <a:xfrm>
                <a:off x="14660478" y="7320476"/>
                <a:ext cx="15592" cy="2599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6 w 6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262"/>
              <p:cNvSpPr>
                <a:spLocks noChangeAspect="1"/>
              </p:cNvSpPr>
              <p:nvPr/>
            </p:nvSpPr>
            <p:spPr bwMode="auto">
              <a:xfrm>
                <a:off x="14174562" y="7442649"/>
                <a:ext cx="12993" cy="54588"/>
              </a:xfrm>
              <a:custGeom>
                <a:avLst/>
                <a:gdLst>
                  <a:gd name="T0" fmla="*/ 3 w 6"/>
                  <a:gd name="T1" fmla="*/ 55 h 18"/>
                  <a:gd name="T2" fmla="*/ 3 w 6"/>
                  <a:gd name="T3" fmla="*/ 18 h 18"/>
                  <a:gd name="T4" fmla="*/ 3 w 6"/>
                  <a:gd name="T5" fmla="*/ 18 h 18"/>
                  <a:gd name="T6" fmla="*/ 0 w 6"/>
                  <a:gd name="T7" fmla="*/ 0 h 18"/>
                  <a:gd name="T8" fmla="*/ 0 w 6"/>
                  <a:gd name="T9" fmla="*/ 55 h 18"/>
                  <a:gd name="T10" fmla="*/ 3 w 6"/>
                  <a:gd name="T11" fmla="*/ 55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Freeform 263"/>
              <p:cNvSpPr>
                <a:spLocks noChangeAspect="1"/>
              </p:cNvSpPr>
              <p:nvPr/>
            </p:nvSpPr>
            <p:spPr bwMode="auto">
              <a:xfrm>
                <a:off x="14187553" y="7512832"/>
                <a:ext cx="15592" cy="36393"/>
              </a:xfrm>
              <a:custGeom>
                <a:avLst/>
                <a:gdLst>
                  <a:gd name="T0" fmla="*/ 6 w 6"/>
                  <a:gd name="T1" fmla="*/ 35 h 12"/>
                  <a:gd name="T2" fmla="*/ 0 w 6"/>
                  <a:gd name="T3" fmla="*/ 35 h 12"/>
                  <a:gd name="T4" fmla="*/ 0 w 6"/>
                  <a:gd name="T5" fmla="*/ 0 h 12"/>
                  <a:gd name="T6" fmla="*/ 6 w 6"/>
                  <a:gd name="T7" fmla="*/ 35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264"/>
              <p:cNvSpPr>
                <a:spLocks noChangeAspect="1"/>
              </p:cNvSpPr>
              <p:nvPr/>
            </p:nvSpPr>
            <p:spPr bwMode="auto">
              <a:xfrm>
                <a:off x="14218735" y="7531029"/>
                <a:ext cx="18189" cy="18195"/>
              </a:xfrm>
              <a:custGeom>
                <a:avLst/>
                <a:gdLst>
                  <a:gd name="T0" fmla="*/ 18 w 6"/>
                  <a:gd name="T1" fmla="*/ 0 h 6"/>
                  <a:gd name="T2" fmla="*/ 0 w 6"/>
                  <a:gd name="T3" fmla="*/ 18 h 6"/>
                  <a:gd name="T4" fmla="*/ 0 w 6"/>
                  <a:gd name="T5" fmla="*/ 18 h 6"/>
                  <a:gd name="T6" fmla="*/ 18 w 6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Freeform 265"/>
              <p:cNvSpPr>
                <a:spLocks noChangeAspect="1"/>
              </p:cNvSpPr>
              <p:nvPr/>
            </p:nvSpPr>
            <p:spPr bwMode="auto">
              <a:xfrm>
                <a:off x="14236926" y="7671396"/>
                <a:ext cx="12993" cy="18195"/>
              </a:xfrm>
              <a:custGeom>
                <a:avLst/>
                <a:gdLst>
                  <a:gd name="T0" fmla="*/ 3 w 6"/>
                  <a:gd name="T1" fmla="*/ 18 h 6"/>
                  <a:gd name="T2" fmla="*/ 0 w 6"/>
                  <a:gd name="T3" fmla="*/ 0 h 6"/>
                  <a:gd name="T4" fmla="*/ 0 w 6"/>
                  <a:gd name="T5" fmla="*/ 18 h 6"/>
                  <a:gd name="T6" fmla="*/ 3 w 6"/>
                  <a:gd name="T7" fmla="*/ 18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Freeform 266"/>
              <p:cNvSpPr>
                <a:spLocks noChangeAspect="1"/>
              </p:cNvSpPr>
              <p:nvPr/>
            </p:nvSpPr>
            <p:spPr bwMode="auto">
              <a:xfrm>
                <a:off x="4170381" y="9563763"/>
                <a:ext cx="64964" cy="51987"/>
              </a:xfrm>
              <a:custGeom>
                <a:avLst/>
                <a:gdLst>
                  <a:gd name="T0" fmla="*/ 31 w 24"/>
                  <a:gd name="T1" fmla="*/ 24 h 18"/>
                  <a:gd name="T2" fmla="*/ 25 w 24"/>
                  <a:gd name="T3" fmla="*/ 13 h 18"/>
                  <a:gd name="T4" fmla="*/ 19 w 24"/>
                  <a:gd name="T5" fmla="*/ 13 h 18"/>
                  <a:gd name="T6" fmla="*/ 19 w 24"/>
                  <a:gd name="T7" fmla="*/ 13 h 18"/>
                  <a:gd name="T8" fmla="*/ 6 w 24"/>
                  <a:gd name="T9" fmla="*/ 0 h 18"/>
                  <a:gd name="T10" fmla="*/ 0 w 24"/>
                  <a:gd name="T11" fmla="*/ 13 h 18"/>
                  <a:gd name="T12" fmla="*/ 0 w 24"/>
                  <a:gd name="T13" fmla="*/ 24 h 18"/>
                  <a:gd name="T14" fmla="*/ 0 w 24"/>
                  <a:gd name="T15" fmla="*/ 37 h 18"/>
                  <a:gd name="T16" fmla="*/ 6 w 24"/>
                  <a:gd name="T17" fmla="*/ 37 h 18"/>
                  <a:gd name="T18" fmla="*/ 19 w 24"/>
                  <a:gd name="T19" fmla="*/ 37 h 18"/>
                  <a:gd name="T20" fmla="*/ 6 w 24"/>
                  <a:gd name="T21" fmla="*/ 24 h 18"/>
                  <a:gd name="T22" fmla="*/ 31 w 24"/>
                  <a:gd name="T23" fmla="*/ 24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" h="18">
                    <a:moveTo>
                      <a:pt x="24" y="12"/>
                    </a:moveTo>
                    <a:lnTo>
                      <a:pt x="18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12" y="18"/>
                    </a:lnTo>
                    <a:lnTo>
                      <a:pt x="6" y="12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4C8F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267"/>
              <p:cNvSpPr>
                <a:spLocks noChangeAspect="1"/>
              </p:cNvSpPr>
              <p:nvPr/>
            </p:nvSpPr>
            <p:spPr bwMode="auto">
              <a:xfrm>
                <a:off x="4123608" y="9581960"/>
                <a:ext cx="46774" cy="33790"/>
              </a:xfrm>
              <a:custGeom>
                <a:avLst/>
                <a:gdLst>
                  <a:gd name="T0" fmla="*/ 6 w 18"/>
                  <a:gd name="T1" fmla="*/ 0 h 12"/>
                  <a:gd name="T2" fmla="*/ 0 w 18"/>
                  <a:gd name="T3" fmla="*/ 0 h 12"/>
                  <a:gd name="T4" fmla="*/ 18 w 18"/>
                  <a:gd name="T5" fmla="*/ 0 h 12"/>
                  <a:gd name="T6" fmla="*/ 6 w 18"/>
                  <a:gd name="T7" fmla="*/ 13 h 12"/>
                  <a:gd name="T8" fmla="*/ 0 w 18"/>
                  <a:gd name="T9" fmla="*/ 20 h 12"/>
                  <a:gd name="T10" fmla="*/ 6 w 18"/>
                  <a:gd name="T11" fmla="*/ 13 h 12"/>
                  <a:gd name="T12" fmla="*/ 0 w 18"/>
                  <a:gd name="T13" fmla="*/ 13 h 12"/>
                  <a:gd name="T14" fmla="*/ 6 w 1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" h="12">
                    <a:moveTo>
                      <a:pt x="6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Freeform 268"/>
              <p:cNvSpPr>
                <a:spLocks noChangeAspect="1"/>
              </p:cNvSpPr>
              <p:nvPr/>
            </p:nvSpPr>
            <p:spPr bwMode="auto">
              <a:xfrm>
                <a:off x="7067695" y="7583018"/>
                <a:ext cx="613242" cy="683645"/>
              </a:xfrm>
              <a:custGeom>
                <a:avLst/>
                <a:gdLst>
                  <a:gd name="T0" fmla="*/ 152 w 233"/>
                  <a:gd name="T1" fmla="*/ 366 h 233"/>
                  <a:gd name="T2" fmla="*/ 152 w 233"/>
                  <a:gd name="T3" fmla="*/ 293 h 233"/>
                  <a:gd name="T4" fmla="*/ 152 w 233"/>
                  <a:gd name="T5" fmla="*/ 238 h 233"/>
                  <a:gd name="T6" fmla="*/ 170 w 233"/>
                  <a:gd name="T7" fmla="*/ 238 h 233"/>
                  <a:gd name="T8" fmla="*/ 170 w 233"/>
                  <a:gd name="T9" fmla="*/ 181 h 233"/>
                  <a:gd name="T10" fmla="*/ 170 w 233"/>
                  <a:gd name="T11" fmla="*/ 98 h 233"/>
                  <a:gd name="T12" fmla="*/ 170 w 233"/>
                  <a:gd name="T13" fmla="*/ 55 h 233"/>
                  <a:gd name="T14" fmla="*/ 194 w 233"/>
                  <a:gd name="T15" fmla="*/ 55 h 233"/>
                  <a:gd name="T16" fmla="*/ 219 w 233"/>
                  <a:gd name="T17" fmla="*/ 42 h 233"/>
                  <a:gd name="T18" fmla="*/ 225 w 233"/>
                  <a:gd name="T19" fmla="*/ 70 h 233"/>
                  <a:gd name="T20" fmla="*/ 242 w 233"/>
                  <a:gd name="T21" fmla="*/ 42 h 233"/>
                  <a:gd name="T22" fmla="*/ 254 w 233"/>
                  <a:gd name="T23" fmla="*/ 42 h 233"/>
                  <a:gd name="T24" fmla="*/ 237 w 233"/>
                  <a:gd name="T25" fmla="*/ 29 h 233"/>
                  <a:gd name="T26" fmla="*/ 225 w 233"/>
                  <a:gd name="T27" fmla="*/ 29 h 233"/>
                  <a:gd name="T28" fmla="*/ 164 w 233"/>
                  <a:gd name="T29" fmla="*/ 42 h 233"/>
                  <a:gd name="T30" fmla="*/ 146 w 233"/>
                  <a:gd name="T31" fmla="*/ 29 h 233"/>
                  <a:gd name="T32" fmla="*/ 125 w 233"/>
                  <a:gd name="T33" fmla="*/ 29 h 233"/>
                  <a:gd name="T34" fmla="*/ 125 w 233"/>
                  <a:gd name="T35" fmla="*/ 14 h 233"/>
                  <a:gd name="T36" fmla="*/ 97 w 233"/>
                  <a:gd name="T37" fmla="*/ 14 h 233"/>
                  <a:gd name="T38" fmla="*/ 79 w 233"/>
                  <a:gd name="T39" fmla="*/ 14 h 233"/>
                  <a:gd name="T40" fmla="*/ 30 w 233"/>
                  <a:gd name="T41" fmla="*/ 14 h 233"/>
                  <a:gd name="T42" fmla="*/ 18 w 233"/>
                  <a:gd name="T43" fmla="*/ 0 h 233"/>
                  <a:gd name="T44" fmla="*/ 0 w 233"/>
                  <a:gd name="T45" fmla="*/ 14 h 233"/>
                  <a:gd name="T46" fmla="*/ 0 w 233"/>
                  <a:gd name="T47" fmla="*/ 42 h 233"/>
                  <a:gd name="T48" fmla="*/ 49 w 233"/>
                  <a:gd name="T49" fmla="*/ 268 h 233"/>
                  <a:gd name="T50" fmla="*/ 55 w 233"/>
                  <a:gd name="T51" fmla="*/ 279 h 233"/>
                  <a:gd name="T52" fmla="*/ 49 w 233"/>
                  <a:gd name="T53" fmla="*/ 279 h 233"/>
                  <a:gd name="T54" fmla="*/ 55 w 233"/>
                  <a:gd name="T55" fmla="*/ 417 h 233"/>
                  <a:gd name="T56" fmla="*/ 61 w 233"/>
                  <a:gd name="T57" fmla="*/ 472 h 233"/>
                  <a:gd name="T58" fmla="*/ 73 w 233"/>
                  <a:gd name="T59" fmla="*/ 502 h 233"/>
                  <a:gd name="T60" fmla="*/ 79 w 233"/>
                  <a:gd name="T61" fmla="*/ 528 h 233"/>
                  <a:gd name="T62" fmla="*/ 91 w 233"/>
                  <a:gd name="T63" fmla="*/ 515 h 233"/>
                  <a:gd name="T64" fmla="*/ 97 w 233"/>
                  <a:gd name="T65" fmla="*/ 544 h 233"/>
                  <a:gd name="T66" fmla="*/ 125 w 233"/>
                  <a:gd name="T67" fmla="*/ 544 h 233"/>
                  <a:gd name="T68" fmla="*/ 146 w 233"/>
                  <a:gd name="T69" fmla="*/ 528 h 233"/>
                  <a:gd name="T70" fmla="*/ 146 w 233"/>
                  <a:gd name="T71" fmla="*/ 488 h 233"/>
                  <a:gd name="T72" fmla="*/ 146 w 233"/>
                  <a:gd name="T73" fmla="*/ 446 h 233"/>
                  <a:gd name="T74" fmla="*/ 146 w 233"/>
                  <a:gd name="T75" fmla="*/ 403 h 233"/>
                  <a:gd name="T76" fmla="*/ 152 w 233"/>
                  <a:gd name="T77" fmla="*/ 366 h 23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33" h="233">
                    <a:moveTo>
                      <a:pt x="138" y="156"/>
                    </a:moveTo>
                    <a:lnTo>
                      <a:pt x="138" y="126"/>
                    </a:lnTo>
                    <a:lnTo>
                      <a:pt x="138" y="102"/>
                    </a:lnTo>
                    <a:lnTo>
                      <a:pt x="156" y="102"/>
                    </a:lnTo>
                    <a:lnTo>
                      <a:pt x="156" y="78"/>
                    </a:lnTo>
                    <a:lnTo>
                      <a:pt x="156" y="42"/>
                    </a:lnTo>
                    <a:lnTo>
                      <a:pt x="156" y="24"/>
                    </a:lnTo>
                    <a:lnTo>
                      <a:pt x="180" y="24"/>
                    </a:lnTo>
                    <a:lnTo>
                      <a:pt x="198" y="18"/>
                    </a:lnTo>
                    <a:lnTo>
                      <a:pt x="204" y="30"/>
                    </a:lnTo>
                    <a:lnTo>
                      <a:pt x="221" y="18"/>
                    </a:lnTo>
                    <a:lnTo>
                      <a:pt x="233" y="18"/>
                    </a:lnTo>
                    <a:lnTo>
                      <a:pt x="216" y="12"/>
                    </a:lnTo>
                    <a:lnTo>
                      <a:pt x="204" y="12"/>
                    </a:lnTo>
                    <a:lnTo>
                      <a:pt x="150" y="18"/>
                    </a:lnTo>
                    <a:lnTo>
                      <a:pt x="132" y="12"/>
                    </a:lnTo>
                    <a:lnTo>
                      <a:pt x="114" y="12"/>
                    </a:lnTo>
                    <a:lnTo>
                      <a:pt x="114" y="6"/>
                    </a:lnTo>
                    <a:lnTo>
                      <a:pt x="90" y="6"/>
                    </a:lnTo>
                    <a:lnTo>
                      <a:pt x="72" y="6"/>
                    </a:lnTo>
                    <a:lnTo>
                      <a:pt x="30" y="6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42" y="114"/>
                    </a:lnTo>
                    <a:lnTo>
                      <a:pt x="48" y="120"/>
                    </a:lnTo>
                    <a:lnTo>
                      <a:pt x="42" y="120"/>
                    </a:lnTo>
                    <a:lnTo>
                      <a:pt x="48" y="179"/>
                    </a:lnTo>
                    <a:lnTo>
                      <a:pt x="54" y="203"/>
                    </a:lnTo>
                    <a:lnTo>
                      <a:pt x="66" y="215"/>
                    </a:lnTo>
                    <a:lnTo>
                      <a:pt x="72" y="227"/>
                    </a:lnTo>
                    <a:lnTo>
                      <a:pt x="84" y="221"/>
                    </a:lnTo>
                    <a:lnTo>
                      <a:pt x="90" y="233"/>
                    </a:lnTo>
                    <a:lnTo>
                      <a:pt x="114" y="233"/>
                    </a:lnTo>
                    <a:lnTo>
                      <a:pt x="132" y="227"/>
                    </a:lnTo>
                    <a:lnTo>
                      <a:pt x="132" y="209"/>
                    </a:lnTo>
                    <a:lnTo>
                      <a:pt x="132" y="191"/>
                    </a:lnTo>
                    <a:lnTo>
                      <a:pt x="132" y="173"/>
                    </a:lnTo>
                    <a:lnTo>
                      <a:pt x="138" y="156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269"/>
              <p:cNvSpPr>
                <a:spLocks noChangeAspect="1"/>
              </p:cNvSpPr>
              <p:nvPr/>
            </p:nvSpPr>
            <p:spPr bwMode="auto">
              <a:xfrm>
                <a:off x="3323274" y="7161913"/>
                <a:ext cx="579462" cy="756427"/>
              </a:xfrm>
              <a:custGeom>
                <a:avLst/>
                <a:gdLst>
                  <a:gd name="T0" fmla="*/ 156 w 221"/>
                  <a:gd name="T1" fmla="*/ 471 h 258"/>
                  <a:gd name="T2" fmla="*/ 150 w 221"/>
                  <a:gd name="T3" fmla="*/ 529 h 258"/>
                  <a:gd name="T4" fmla="*/ 144 w 221"/>
                  <a:gd name="T5" fmla="*/ 570 h 258"/>
                  <a:gd name="T6" fmla="*/ 144 w 221"/>
                  <a:gd name="T7" fmla="*/ 570 h 258"/>
                  <a:gd name="T8" fmla="*/ 120 w 221"/>
                  <a:gd name="T9" fmla="*/ 570 h 258"/>
                  <a:gd name="T10" fmla="*/ 114 w 221"/>
                  <a:gd name="T11" fmla="*/ 598 h 258"/>
                  <a:gd name="T12" fmla="*/ 108 w 221"/>
                  <a:gd name="T13" fmla="*/ 570 h 258"/>
                  <a:gd name="T14" fmla="*/ 84 w 221"/>
                  <a:gd name="T15" fmla="*/ 558 h 258"/>
                  <a:gd name="T16" fmla="*/ 84 w 221"/>
                  <a:gd name="T17" fmla="*/ 558 h 258"/>
                  <a:gd name="T18" fmla="*/ 66 w 221"/>
                  <a:gd name="T19" fmla="*/ 598 h 258"/>
                  <a:gd name="T20" fmla="*/ 47 w 221"/>
                  <a:gd name="T21" fmla="*/ 598 h 258"/>
                  <a:gd name="T22" fmla="*/ 41 w 221"/>
                  <a:gd name="T23" fmla="*/ 558 h 258"/>
                  <a:gd name="T24" fmla="*/ 35 w 221"/>
                  <a:gd name="T25" fmla="*/ 515 h 258"/>
                  <a:gd name="T26" fmla="*/ 29 w 221"/>
                  <a:gd name="T27" fmla="*/ 471 h 258"/>
                  <a:gd name="T28" fmla="*/ 29 w 221"/>
                  <a:gd name="T29" fmla="*/ 447 h 258"/>
                  <a:gd name="T30" fmla="*/ 24 w 221"/>
                  <a:gd name="T31" fmla="*/ 404 h 258"/>
                  <a:gd name="T32" fmla="*/ 18 w 221"/>
                  <a:gd name="T33" fmla="*/ 377 h 258"/>
                  <a:gd name="T34" fmla="*/ 12 w 221"/>
                  <a:gd name="T35" fmla="*/ 362 h 258"/>
                  <a:gd name="T36" fmla="*/ 12 w 221"/>
                  <a:gd name="T37" fmla="*/ 334 h 258"/>
                  <a:gd name="T38" fmla="*/ 18 w 221"/>
                  <a:gd name="T39" fmla="*/ 291 h 258"/>
                  <a:gd name="T40" fmla="*/ 12 w 221"/>
                  <a:gd name="T41" fmla="*/ 291 h 258"/>
                  <a:gd name="T42" fmla="*/ 12 w 221"/>
                  <a:gd name="T43" fmla="*/ 253 h 258"/>
                  <a:gd name="T44" fmla="*/ 12 w 221"/>
                  <a:gd name="T45" fmla="*/ 224 h 258"/>
                  <a:gd name="T46" fmla="*/ 12 w 221"/>
                  <a:gd name="T47" fmla="*/ 195 h 258"/>
                  <a:gd name="T48" fmla="*/ 12 w 221"/>
                  <a:gd name="T49" fmla="*/ 141 h 258"/>
                  <a:gd name="T50" fmla="*/ 18 w 221"/>
                  <a:gd name="T51" fmla="*/ 126 h 258"/>
                  <a:gd name="T52" fmla="*/ 6 w 221"/>
                  <a:gd name="T53" fmla="*/ 86 h 258"/>
                  <a:gd name="T54" fmla="*/ 0 w 221"/>
                  <a:gd name="T55" fmla="*/ 55 h 258"/>
                  <a:gd name="T56" fmla="*/ 24 w 221"/>
                  <a:gd name="T57" fmla="*/ 55 h 258"/>
                  <a:gd name="T58" fmla="*/ 29 w 221"/>
                  <a:gd name="T59" fmla="*/ 42 h 258"/>
                  <a:gd name="T60" fmla="*/ 41 w 221"/>
                  <a:gd name="T61" fmla="*/ 14 h 258"/>
                  <a:gd name="T62" fmla="*/ 66 w 221"/>
                  <a:gd name="T63" fmla="*/ 0 h 258"/>
                  <a:gd name="T64" fmla="*/ 78 w 221"/>
                  <a:gd name="T65" fmla="*/ 0 h 258"/>
                  <a:gd name="T66" fmla="*/ 84 w 221"/>
                  <a:gd name="T67" fmla="*/ 86 h 258"/>
                  <a:gd name="T68" fmla="*/ 96 w 221"/>
                  <a:gd name="T69" fmla="*/ 112 h 258"/>
                  <a:gd name="T70" fmla="*/ 108 w 221"/>
                  <a:gd name="T71" fmla="*/ 126 h 258"/>
                  <a:gd name="T72" fmla="*/ 126 w 221"/>
                  <a:gd name="T73" fmla="*/ 141 h 258"/>
                  <a:gd name="T74" fmla="*/ 144 w 221"/>
                  <a:gd name="T75" fmla="*/ 167 h 258"/>
                  <a:gd name="T76" fmla="*/ 162 w 221"/>
                  <a:gd name="T77" fmla="*/ 180 h 258"/>
                  <a:gd name="T78" fmla="*/ 170 w 221"/>
                  <a:gd name="T79" fmla="*/ 195 h 258"/>
                  <a:gd name="T80" fmla="*/ 181 w 221"/>
                  <a:gd name="T81" fmla="*/ 253 h 258"/>
                  <a:gd name="T82" fmla="*/ 170 w 221"/>
                  <a:gd name="T83" fmla="*/ 253 h 258"/>
                  <a:gd name="T84" fmla="*/ 181 w 221"/>
                  <a:gd name="T85" fmla="*/ 267 h 258"/>
                  <a:gd name="T86" fmla="*/ 187 w 221"/>
                  <a:gd name="T87" fmla="*/ 291 h 258"/>
                  <a:gd name="T88" fmla="*/ 199 w 221"/>
                  <a:gd name="T89" fmla="*/ 306 h 258"/>
                  <a:gd name="T90" fmla="*/ 217 w 221"/>
                  <a:gd name="T91" fmla="*/ 306 h 258"/>
                  <a:gd name="T92" fmla="*/ 217 w 221"/>
                  <a:gd name="T93" fmla="*/ 349 h 258"/>
                  <a:gd name="T94" fmla="*/ 229 w 221"/>
                  <a:gd name="T95" fmla="*/ 377 h 258"/>
                  <a:gd name="T96" fmla="*/ 235 w 221"/>
                  <a:gd name="T97" fmla="*/ 389 h 258"/>
                  <a:gd name="T98" fmla="*/ 229 w 221"/>
                  <a:gd name="T99" fmla="*/ 417 h 258"/>
                  <a:gd name="T100" fmla="*/ 223 w 221"/>
                  <a:gd name="T101" fmla="*/ 459 h 258"/>
                  <a:gd name="T102" fmla="*/ 229 w 221"/>
                  <a:gd name="T103" fmla="*/ 471 h 258"/>
                  <a:gd name="T104" fmla="*/ 223 w 221"/>
                  <a:gd name="T105" fmla="*/ 471 h 258"/>
                  <a:gd name="T106" fmla="*/ 223 w 221"/>
                  <a:gd name="T107" fmla="*/ 471 h 258"/>
                  <a:gd name="T108" fmla="*/ 211 w 221"/>
                  <a:gd name="T109" fmla="*/ 447 h 258"/>
                  <a:gd name="T110" fmla="*/ 156 w 221"/>
                  <a:gd name="T111" fmla="*/ 459 h 258"/>
                  <a:gd name="T112" fmla="*/ 156 w 221"/>
                  <a:gd name="T113" fmla="*/ 471 h 25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21" h="258">
                    <a:moveTo>
                      <a:pt x="149" y="204"/>
                    </a:moveTo>
                    <a:lnTo>
                      <a:pt x="143" y="228"/>
                    </a:lnTo>
                    <a:lnTo>
                      <a:pt x="137" y="246"/>
                    </a:lnTo>
                    <a:lnTo>
                      <a:pt x="113" y="246"/>
                    </a:lnTo>
                    <a:lnTo>
                      <a:pt x="107" y="258"/>
                    </a:lnTo>
                    <a:lnTo>
                      <a:pt x="101" y="246"/>
                    </a:lnTo>
                    <a:lnTo>
                      <a:pt x="77" y="240"/>
                    </a:lnTo>
                    <a:lnTo>
                      <a:pt x="59" y="258"/>
                    </a:lnTo>
                    <a:lnTo>
                      <a:pt x="47" y="258"/>
                    </a:lnTo>
                    <a:lnTo>
                      <a:pt x="41" y="240"/>
                    </a:lnTo>
                    <a:lnTo>
                      <a:pt x="35" y="222"/>
                    </a:lnTo>
                    <a:lnTo>
                      <a:pt x="29" y="204"/>
                    </a:lnTo>
                    <a:lnTo>
                      <a:pt x="29" y="192"/>
                    </a:lnTo>
                    <a:lnTo>
                      <a:pt x="24" y="174"/>
                    </a:lnTo>
                    <a:lnTo>
                      <a:pt x="18" y="162"/>
                    </a:lnTo>
                    <a:lnTo>
                      <a:pt x="12" y="156"/>
                    </a:lnTo>
                    <a:lnTo>
                      <a:pt x="12" y="144"/>
                    </a:lnTo>
                    <a:lnTo>
                      <a:pt x="18" y="126"/>
                    </a:lnTo>
                    <a:lnTo>
                      <a:pt x="12" y="126"/>
                    </a:lnTo>
                    <a:lnTo>
                      <a:pt x="12" y="108"/>
                    </a:lnTo>
                    <a:lnTo>
                      <a:pt x="12" y="96"/>
                    </a:lnTo>
                    <a:lnTo>
                      <a:pt x="12" y="84"/>
                    </a:lnTo>
                    <a:lnTo>
                      <a:pt x="12" y="60"/>
                    </a:lnTo>
                    <a:lnTo>
                      <a:pt x="18" y="54"/>
                    </a:lnTo>
                    <a:lnTo>
                      <a:pt x="6" y="36"/>
                    </a:lnTo>
                    <a:lnTo>
                      <a:pt x="0" y="24"/>
                    </a:lnTo>
                    <a:lnTo>
                      <a:pt x="24" y="24"/>
                    </a:lnTo>
                    <a:lnTo>
                      <a:pt x="29" y="18"/>
                    </a:lnTo>
                    <a:lnTo>
                      <a:pt x="41" y="6"/>
                    </a:lnTo>
                    <a:lnTo>
                      <a:pt x="59" y="0"/>
                    </a:lnTo>
                    <a:lnTo>
                      <a:pt x="71" y="0"/>
                    </a:lnTo>
                    <a:lnTo>
                      <a:pt x="77" y="36"/>
                    </a:lnTo>
                    <a:lnTo>
                      <a:pt x="89" y="48"/>
                    </a:lnTo>
                    <a:lnTo>
                      <a:pt x="101" y="54"/>
                    </a:lnTo>
                    <a:lnTo>
                      <a:pt x="119" y="60"/>
                    </a:lnTo>
                    <a:lnTo>
                      <a:pt x="137" y="72"/>
                    </a:lnTo>
                    <a:lnTo>
                      <a:pt x="155" y="78"/>
                    </a:lnTo>
                    <a:lnTo>
                      <a:pt x="161" y="84"/>
                    </a:lnTo>
                    <a:lnTo>
                      <a:pt x="167" y="108"/>
                    </a:lnTo>
                    <a:lnTo>
                      <a:pt x="161" y="108"/>
                    </a:lnTo>
                    <a:lnTo>
                      <a:pt x="167" y="114"/>
                    </a:lnTo>
                    <a:lnTo>
                      <a:pt x="173" y="126"/>
                    </a:lnTo>
                    <a:lnTo>
                      <a:pt x="185" y="132"/>
                    </a:lnTo>
                    <a:lnTo>
                      <a:pt x="203" y="132"/>
                    </a:lnTo>
                    <a:lnTo>
                      <a:pt x="203" y="150"/>
                    </a:lnTo>
                    <a:lnTo>
                      <a:pt x="215" y="162"/>
                    </a:lnTo>
                    <a:lnTo>
                      <a:pt x="221" y="168"/>
                    </a:lnTo>
                    <a:lnTo>
                      <a:pt x="215" y="180"/>
                    </a:lnTo>
                    <a:lnTo>
                      <a:pt x="209" y="198"/>
                    </a:lnTo>
                    <a:lnTo>
                      <a:pt x="215" y="204"/>
                    </a:lnTo>
                    <a:lnTo>
                      <a:pt x="209" y="204"/>
                    </a:lnTo>
                    <a:lnTo>
                      <a:pt x="197" y="192"/>
                    </a:lnTo>
                    <a:lnTo>
                      <a:pt x="149" y="198"/>
                    </a:lnTo>
                    <a:lnTo>
                      <a:pt x="149" y="204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270"/>
              <p:cNvSpPr>
                <a:spLocks noChangeAspect="1"/>
              </p:cNvSpPr>
              <p:nvPr/>
            </p:nvSpPr>
            <p:spPr bwMode="auto">
              <a:xfrm>
                <a:off x="7434083" y="7637606"/>
                <a:ext cx="423553" cy="522481"/>
              </a:xfrm>
              <a:custGeom>
                <a:avLst/>
                <a:gdLst>
                  <a:gd name="T0" fmla="*/ 0 w 161"/>
                  <a:gd name="T1" fmla="*/ 310 h 179"/>
                  <a:gd name="T2" fmla="*/ 0 w 161"/>
                  <a:gd name="T3" fmla="*/ 244 h 179"/>
                  <a:gd name="T4" fmla="*/ 0 w 161"/>
                  <a:gd name="T5" fmla="*/ 189 h 179"/>
                  <a:gd name="T6" fmla="*/ 18 w 161"/>
                  <a:gd name="T7" fmla="*/ 189 h 179"/>
                  <a:gd name="T8" fmla="*/ 18 w 161"/>
                  <a:gd name="T9" fmla="*/ 134 h 179"/>
                  <a:gd name="T10" fmla="*/ 18 w 161"/>
                  <a:gd name="T11" fmla="*/ 54 h 179"/>
                  <a:gd name="T12" fmla="*/ 18 w 161"/>
                  <a:gd name="T13" fmla="*/ 13 h 179"/>
                  <a:gd name="T14" fmla="*/ 49 w 161"/>
                  <a:gd name="T15" fmla="*/ 13 h 179"/>
                  <a:gd name="T16" fmla="*/ 67 w 161"/>
                  <a:gd name="T17" fmla="*/ 0 h 179"/>
                  <a:gd name="T18" fmla="*/ 73 w 161"/>
                  <a:gd name="T19" fmla="*/ 27 h 179"/>
                  <a:gd name="T20" fmla="*/ 90 w 161"/>
                  <a:gd name="T21" fmla="*/ 0 h 179"/>
                  <a:gd name="T22" fmla="*/ 102 w 161"/>
                  <a:gd name="T23" fmla="*/ 0 h 179"/>
                  <a:gd name="T24" fmla="*/ 108 w 161"/>
                  <a:gd name="T25" fmla="*/ 39 h 179"/>
                  <a:gd name="T26" fmla="*/ 120 w 161"/>
                  <a:gd name="T27" fmla="*/ 81 h 179"/>
                  <a:gd name="T28" fmla="*/ 139 w 161"/>
                  <a:gd name="T29" fmla="*/ 107 h 179"/>
                  <a:gd name="T30" fmla="*/ 145 w 161"/>
                  <a:gd name="T31" fmla="*/ 107 h 179"/>
                  <a:gd name="T32" fmla="*/ 151 w 161"/>
                  <a:gd name="T33" fmla="*/ 120 h 179"/>
                  <a:gd name="T34" fmla="*/ 157 w 161"/>
                  <a:gd name="T35" fmla="*/ 163 h 179"/>
                  <a:gd name="T36" fmla="*/ 169 w 161"/>
                  <a:gd name="T37" fmla="*/ 176 h 179"/>
                  <a:gd name="T38" fmla="*/ 175 w 161"/>
                  <a:gd name="T39" fmla="*/ 189 h 179"/>
                  <a:gd name="T40" fmla="*/ 175 w 161"/>
                  <a:gd name="T41" fmla="*/ 189 h 179"/>
                  <a:gd name="T42" fmla="*/ 151 w 161"/>
                  <a:gd name="T43" fmla="*/ 230 h 179"/>
                  <a:gd name="T44" fmla="*/ 131 w 161"/>
                  <a:gd name="T45" fmla="*/ 257 h 179"/>
                  <a:gd name="T46" fmla="*/ 114 w 161"/>
                  <a:gd name="T47" fmla="*/ 296 h 179"/>
                  <a:gd name="T48" fmla="*/ 108 w 161"/>
                  <a:gd name="T49" fmla="*/ 310 h 179"/>
                  <a:gd name="T50" fmla="*/ 96 w 161"/>
                  <a:gd name="T51" fmla="*/ 348 h 179"/>
                  <a:gd name="T52" fmla="*/ 73 w 161"/>
                  <a:gd name="T53" fmla="*/ 337 h 179"/>
                  <a:gd name="T54" fmla="*/ 55 w 161"/>
                  <a:gd name="T55" fmla="*/ 337 h 179"/>
                  <a:gd name="T56" fmla="*/ 49 w 161"/>
                  <a:gd name="T57" fmla="*/ 362 h 179"/>
                  <a:gd name="T58" fmla="*/ 30 w 161"/>
                  <a:gd name="T59" fmla="*/ 390 h 179"/>
                  <a:gd name="T60" fmla="*/ 12 w 161"/>
                  <a:gd name="T61" fmla="*/ 403 h 179"/>
                  <a:gd name="T62" fmla="*/ 6 w 161"/>
                  <a:gd name="T63" fmla="*/ 390 h 179"/>
                  <a:gd name="T64" fmla="*/ 12 w 161"/>
                  <a:gd name="T65" fmla="*/ 348 h 179"/>
                  <a:gd name="T66" fmla="*/ 0 w 161"/>
                  <a:gd name="T67" fmla="*/ 310 h 17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61" h="179">
                    <a:moveTo>
                      <a:pt x="0" y="138"/>
                    </a:moveTo>
                    <a:lnTo>
                      <a:pt x="0" y="108"/>
                    </a:lnTo>
                    <a:lnTo>
                      <a:pt x="0" y="84"/>
                    </a:lnTo>
                    <a:lnTo>
                      <a:pt x="18" y="84"/>
                    </a:lnTo>
                    <a:lnTo>
                      <a:pt x="18" y="60"/>
                    </a:lnTo>
                    <a:lnTo>
                      <a:pt x="18" y="24"/>
                    </a:lnTo>
                    <a:lnTo>
                      <a:pt x="18" y="6"/>
                    </a:lnTo>
                    <a:lnTo>
                      <a:pt x="42" y="6"/>
                    </a:lnTo>
                    <a:lnTo>
                      <a:pt x="60" y="0"/>
                    </a:lnTo>
                    <a:lnTo>
                      <a:pt x="66" y="12"/>
                    </a:lnTo>
                    <a:lnTo>
                      <a:pt x="83" y="0"/>
                    </a:lnTo>
                    <a:lnTo>
                      <a:pt x="95" y="0"/>
                    </a:lnTo>
                    <a:lnTo>
                      <a:pt x="101" y="18"/>
                    </a:lnTo>
                    <a:lnTo>
                      <a:pt x="113" y="36"/>
                    </a:lnTo>
                    <a:lnTo>
                      <a:pt x="125" y="48"/>
                    </a:lnTo>
                    <a:lnTo>
                      <a:pt x="131" y="48"/>
                    </a:lnTo>
                    <a:lnTo>
                      <a:pt x="137" y="54"/>
                    </a:lnTo>
                    <a:lnTo>
                      <a:pt x="143" y="72"/>
                    </a:lnTo>
                    <a:lnTo>
                      <a:pt x="155" y="78"/>
                    </a:lnTo>
                    <a:lnTo>
                      <a:pt x="161" y="84"/>
                    </a:lnTo>
                    <a:lnTo>
                      <a:pt x="137" y="102"/>
                    </a:lnTo>
                    <a:lnTo>
                      <a:pt x="119" y="114"/>
                    </a:lnTo>
                    <a:lnTo>
                      <a:pt x="107" y="132"/>
                    </a:lnTo>
                    <a:lnTo>
                      <a:pt x="101" y="138"/>
                    </a:lnTo>
                    <a:lnTo>
                      <a:pt x="89" y="155"/>
                    </a:lnTo>
                    <a:lnTo>
                      <a:pt x="66" y="150"/>
                    </a:lnTo>
                    <a:lnTo>
                      <a:pt x="48" y="150"/>
                    </a:lnTo>
                    <a:lnTo>
                      <a:pt x="42" y="161"/>
                    </a:lnTo>
                    <a:lnTo>
                      <a:pt x="30" y="173"/>
                    </a:lnTo>
                    <a:lnTo>
                      <a:pt x="12" y="179"/>
                    </a:lnTo>
                    <a:lnTo>
                      <a:pt x="6" y="173"/>
                    </a:lnTo>
                    <a:lnTo>
                      <a:pt x="12" y="155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Freeform 271"/>
              <p:cNvSpPr>
                <a:spLocks noChangeAspect="1"/>
              </p:cNvSpPr>
              <p:nvPr/>
            </p:nvSpPr>
            <p:spPr bwMode="auto">
              <a:xfrm>
                <a:off x="8515053" y="7143784"/>
                <a:ext cx="15592" cy="33790"/>
              </a:xfrm>
              <a:custGeom>
                <a:avLst/>
                <a:gdLst>
                  <a:gd name="T0" fmla="*/ 6 w 6"/>
                  <a:gd name="T1" fmla="*/ 20 h 12"/>
                  <a:gd name="T2" fmla="*/ 0 w 6"/>
                  <a:gd name="T3" fmla="*/ 20 h 12"/>
                  <a:gd name="T4" fmla="*/ 0 w 6"/>
                  <a:gd name="T5" fmla="*/ 0 h 12"/>
                  <a:gd name="T6" fmla="*/ 6 w 6"/>
                  <a:gd name="T7" fmla="*/ 2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Freeform 272"/>
              <p:cNvSpPr>
                <a:spLocks noChangeAspect="1"/>
              </p:cNvSpPr>
              <p:nvPr/>
            </p:nvSpPr>
            <p:spPr bwMode="auto">
              <a:xfrm>
                <a:off x="7727713" y="8266661"/>
                <a:ext cx="111734" cy="103978"/>
              </a:xfrm>
              <a:custGeom>
                <a:avLst/>
                <a:gdLst>
                  <a:gd name="T0" fmla="*/ 18 w 42"/>
                  <a:gd name="T1" fmla="*/ 0 h 36"/>
                  <a:gd name="T2" fmla="*/ 0 w 42"/>
                  <a:gd name="T3" fmla="*/ 37 h 36"/>
                  <a:gd name="T4" fmla="*/ 12 w 42"/>
                  <a:gd name="T5" fmla="*/ 74 h 36"/>
                  <a:gd name="T6" fmla="*/ 18 w 42"/>
                  <a:gd name="T7" fmla="*/ 63 h 36"/>
                  <a:gd name="T8" fmla="*/ 43 w 42"/>
                  <a:gd name="T9" fmla="*/ 37 h 36"/>
                  <a:gd name="T10" fmla="*/ 49 w 42"/>
                  <a:gd name="T11" fmla="*/ 13 h 36"/>
                  <a:gd name="T12" fmla="*/ 31 w 42"/>
                  <a:gd name="T13" fmla="*/ 0 h 36"/>
                  <a:gd name="T14" fmla="*/ 18 w 42"/>
                  <a:gd name="T15" fmla="*/ 0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2" h="36">
                    <a:moveTo>
                      <a:pt x="18" y="0"/>
                    </a:moveTo>
                    <a:lnTo>
                      <a:pt x="0" y="18"/>
                    </a:lnTo>
                    <a:lnTo>
                      <a:pt x="12" y="36"/>
                    </a:lnTo>
                    <a:lnTo>
                      <a:pt x="18" y="30"/>
                    </a:lnTo>
                    <a:lnTo>
                      <a:pt x="36" y="18"/>
                    </a:lnTo>
                    <a:lnTo>
                      <a:pt x="42" y="6"/>
                    </a:lnTo>
                    <a:lnTo>
                      <a:pt x="24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273"/>
              <p:cNvSpPr>
                <a:spLocks noChangeAspect="1"/>
              </p:cNvSpPr>
              <p:nvPr/>
            </p:nvSpPr>
            <p:spPr bwMode="auto">
              <a:xfrm>
                <a:off x="8489069" y="7302280"/>
                <a:ext cx="358592" cy="774624"/>
              </a:xfrm>
              <a:custGeom>
                <a:avLst/>
                <a:gdLst>
                  <a:gd name="T0" fmla="*/ 47 w 137"/>
                  <a:gd name="T1" fmla="*/ 167 h 264"/>
                  <a:gd name="T2" fmla="*/ 41 w 137"/>
                  <a:gd name="T3" fmla="*/ 167 h 264"/>
                  <a:gd name="T4" fmla="*/ 29 w 137"/>
                  <a:gd name="T5" fmla="*/ 198 h 264"/>
                  <a:gd name="T6" fmla="*/ 23 w 137"/>
                  <a:gd name="T7" fmla="*/ 225 h 264"/>
                  <a:gd name="T8" fmla="*/ 17 w 137"/>
                  <a:gd name="T9" fmla="*/ 268 h 264"/>
                  <a:gd name="T10" fmla="*/ 23 w 137"/>
                  <a:gd name="T11" fmla="*/ 308 h 264"/>
                  <a:gd name="T12" fmla="*/ 23 w 137"/>
                  <a:gd name="T13" fmla="*/ 366 h 264"/>
                  <a:gd name="T14" fmla="*/ 11 w 137"/>
                  <a:gd name="T15" fmla="*/ 393 h 264"/>
                  <a:gd name="T16" fmla="*/ 5 w 137"/>
                  <a:gd name="T17" fmla="*/ 418 h 264"/>
                  <a:gd name="T18" fmla="*/ 0 w 137"/>
                  <a:gd name="T19" fmla="*/ 492 h 264"/>
                  <a:gd name="T20" fmla="*/ 5 w 137"/>
                  <a:gd name="T21" fmla="*/ 532 h 264"/>
                  <a:gd name="T22" fmla="*/ 11 w 137"/>
                  <a:gd name="T23" fmla="*/ 602 h 264"/>
                  <a:gd name="T24" fmla="*/ 35 w 137"/>
                  <a:gd name="T25" fmla="*/ 615 h 264"/>
                  <a:gd name="T26" fmla="*/ 47 w 137"/>
                  <a:gd name="T27" fmla="*/ 602 h 264"/>
                  <a:gd name="T28" fmla="*/ 65 w 137"/>
                  <a:gd name="T29" fmla="*/ 589 h 264"/>
                  <a:gd name="T30" fmla="*/ 78 w 137"/>
                  <a:gd name="T31" fmla="*/ 545 h 264"/>
                  <a:gd name="T32" fmla="*/ 84 w 137"/>
                  <a:gd name="T33" fmla="*/ 503 h 264"/>
                  <a:gd name="T34" fmla="*/ 90 w 137"/>
                  <a:gd name="T35" fmla="*/ 465 h 264"/>
                  <a:gd name="T36" fmla="*/ 96 w 137"/>
                  <a:gd name="T37" fmla="*/ 418 h 264"/>
                  <a:gd name="T38" fmla="*/ 102 w 137"/>
                  <a:gd name="T39" fmla="*/ 379 h 264"/>
                  <a:gd name="T40" fmla="*/ 108 w 137"/>
                  <a:gd name="T41" fmla="*/ 338 h 264"/>
                  <a:gd name="T42" fmla="*/ 114 w 137"/>
                  <a:gd name="T43" fmla="*/ 293 h 264"/>
                  <a:gd name="T44" fmla="*/ 120 w 137"/>
                  <a:gd name="T45" fmla="*/ 254 h 264"/>
                  <a:gd name="T46" fmla="*/ 126 w 137"/>
                  <a:gd name="T47" fmla="*/ 211 h 264"/>
                  <a:gd name="T48" fmla="*/ 126 w 137"/>
                  <a:gd name="T49" fmla="*/ 156 h 264"/>
                  <a:gd name="T50" fmla="*/ 138 w 137"/>
                  <a:gd name="T51" fmla="*/ 167 h 264"/>
                  <a:gd name="T52" fmla="*/ 144 w 137"/>
                  <a:gd name="T53" fmla="*/ 141 h 264"/>
                  <a:gd name="T54" fmla="*/ 138 w 137"/>
                  <a:gd name="T55" fmla="*/ 86 h 264"/>
                  <a:gd name="T56" fmla="*/ 132 w 137"/>
                  <a:gd name="T57" fmla="*/ 29 h 264"/>
                  <a:gd name="T58" fmla="*/ 126 w 137"/>
                  <a:gd name="T59" fmla="*/ 0 h 264"/>
                  <a:gd name="T60" fmla="*/ 120 w 137"/>
                  <a:gd name="T61" fmla="*/ 0 h 264"/>
                  <a:gd name="T62" fmla="*/ 114 w 137"/>
                  <a:gd name="T63" fmla="*/ 14 h 264"/>
                  <a:gd name="T64" fmla="*/ 114 w 137"/>
                  <a:gd name="T65" fmla="*/ 55 h 264"/>
                  <a:gd name="T66" fmla="*/ 108 w 137"/>
                  <a:gd name="T67" fmla="*/ 70 h 264"/>
                  <a:gd name="T68" fmla="*/ 102 w 137"/>
                  <a:gd name="T69" fmla="*/ 70 h 264"/>
                  <a:gd name="T70" fmla="*/ 96 w 137"/>
                  <a:gd name="T71" fmla="*/ 70 h 264"/>
                  <a:gd name="T72" fmla="*/ 96 w 137"/>
                  <a:gd name="T73" fmla="*/ 86 h 264"/>
                  <a:gd name="T74" fmla="*/ 96 w 137"/>
                  <a:gd name="T75" fmla="*/ 112 h 264"/>
                  <a:gd name="T76" fmla="*/ 96 w 137"/>
                  <a:gd name="T77" fmla="*/ 112 h 264"/>
                  <a:gd name="T78" fmla="*/ 90 w 137"/>
                  <a:gd name="T79" fmla="*/ 126 h 264"/>
                  <a:gd name="T80" fmla="*/ 90 w 137"/>
                  <a:gd name="T81" fmla="*/ 112 h 264"/>
                  <a:gd name="T82" fmla="*/ 84 w 137"/>
                  <a:gd name="T83" fmla="*/ 141 h 264"/>
                  <a:gd name="T84" fmla="*/ 78 w 137"/>
                  <a:gd name="T85" fmla="*/ 156 h 264"/>
                  <a:gd name="T86" fmla="*/ 78 w 137"/>
                  <a:gd name="T87" fmla="*/ 141 h 264"/>
                  <a:gd name="T88" fmla="*/ 65 w 137"/>
                  <a:gd name="T89" fmla="*/ 167 h 264"/>
                  <a:gd name="T90" fmla="*/ 47 w 137"/>
                  <a:gd name="T91" fmla="*/ 167 h 26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37" h="264">
                    <a:moveTo>
                      <a:pt x="47" y="72"/>
                    </a:moveTo>
                    <a:lnTo>
                      <a:pt x="41" y="72"/>
                    </a:lnTo>
                    <a:lnTo>
                      <a:pt x="29" y="84"/>
                    </a:lnTo>
                    <a:lnTo>
                      <a:pt x="23" y="96"/>
                    </a:lnTo>
                    <a:lnTo>
                      <a:pt x="17" y="114"/>
                    </a:lnTo>
                    <a:lnTo>
                      <a:pt x="23" y="132"/>
                    </a:lnTo>
                    <a:lnTo>
                      <a:pt x="23" y="156"/>
                    </a:lnTo>
                    <a:lnTo>
                      <a:pt x="11" y="168"/>
                    </a:lnTo>
                    <a:lnTo>
                      <a:pt x="5" y="180"/>
                    </a:lnTo>
                    <a:lnTo>
                      <a:pt x="0" y="210"/>
                    </a:lnTo>
                    <a:lnTo>
                      <a:pt x="5" y="228"/>
                    </a:lnTo>
                    <a:lnTo>
                      <a:pt x="11" y="258"/>
                    </a:lnTo>
                    <a:lnTo>
                      <a:pt x="35" y="264"/>
                    </a:lnTo>
                    <a:lnTo>
                      <a:pt x="47" y="258"/>
                    </a:lnTo>
                    <a:lnTo>
                      <a:pt x="65" y="252"/>
                    </a:lnTo>
                    <a:lnTo>
                      <a:pt x="71" y="234"/>
                    </a:lnTo>
                    <a:lnTo>
                      <a:pt x="77" y="216"/>
                    </a:lnTo>
                    <a:lnTo>
                      <a:pt x="83" y="198"/>
                    </a:lnTo>
                    <a:lnTo>
                      <a:pt x="89" y="180"/>
                    </a:lnTo>
                    <a:lnTo>
                      <a:pt x="95" y="162"/>
                    </a:lnTo>
                    <a:lnTo>
                      <a:pt x="101" y="144"/>
                    </a:lnTo>
                    <a:lnTo>
                      <a:pt x="107" y="126"/>
                    </a:lnTo>
                    <a:lnTo>
                      <a:pt x="113" y="108"/>
                    </a:lnTo>
                    <a:lnTo>
                      <a:pt x="119" y="90"/>
                    </a:lnTo>
                    <a:lnTo>
                      <a:pt x="119" y="66"/>
                    </a:lnTo>
                    <a:lnTo>
                      <a:pt x="131" y="72"/>
                    </a:lnTo>
                    <a:lnTo>
                      <a:pt x="137" y="60"/>
                    </a:lnTo>
                    <a:lnTo>
                      <a:pt x="131" y="36"/>
                    </a:lnTo>
                    <a:lnTo>
                      <a:pt x="125" y="12"/>
                    </a:lnTo>
                    <a:lnTo>
                      <a:pt x="119" y="0"/>
                    </a:lnTo>
                    <a:lnTo>
                      <a:pt x="113" y="0"/>
                    </a:lnTo>
                    <a:lnTo>
                      <a:pt x="107" y="6"/>
                    </a:lnTo>
                    <a:lnTo>
                      <a:pt x="107" y="24"/>
                    </a:lnTo>
                    <a:lnTo>
                      <a:pt x="101" y="30"/>
                    </a:lnTo>
                    <a:lnTo>
                      <a:pt x="95" y="30"/>
                    </a:lnTo>
                    <a:lnTo>
                      <a:pt x="89" y="30"/>
                    </a:lnTo>
                    <a:lnTo>
                      <a:pt x="89" y="36"/>
                    </a:lnTo>
                    <a:lnTo>
                      <a:pt x="89" y="48"/>
                    </a:lnTo>
                    <a:lnTo>
                      <a:pt x="83" y="54"/>
                    </a:lnTo>
                    <a:lnTo>
                      <a:pt x="83" y="48"/>
                    </a:lnTo>
                    <a:lnTo>
                      <a:pt x="77" y="60"/>
                    </a:lnTo>
                    <a:lnTo>
                      <a:pt x="71" y="66"/>
                    </a:lnTo>
                    <a:lnTo>
                      <a:pt x="71" y="60"/>
                    </a:lnTo>
                    <a:lnTo>
                      <a:pt x="65" y="72"/>
                    </a:lnTo>
                    <a:lnTo>
                      <a:pt x="47" y="7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Freeform 274"/>
              <p:cNvSpPr>
                <a:spLocks noChangeAspect="1"/>
              </p:cNvSpPr>
              <p:nvPr/>
            </p:nvSpPr>
            <p:spPr bwMode="auto">
              <a:xfrm>
                <a:off x="8024190" y="7143716"/>
                <a:ext cx="145515" cy="439300"/>
              </a:xfrm>
              <a:custGeom>
                <a:avLst/>
                <a:gdLst>
                  <a:gd name="T0" fmla="*/ 37 w 54"/>
                  <a:gd name="T1" fmla="*/ 249 h 150"/>
                  <a:gd name="T2" fmla="*/ 31 w 54"/>
                  <a:gd name="T3" fmla="*/ 291 h 150"/>
                  <a:gd name="T4" fmla="*/ 45 w 54"/>
                  <a:gd name="T5" fmla="*/ 318 h 150"/>
                  <a:gd name="T6" fmla="*/ 56 w 54"/>
                  <a:gd name="T7" fmla="*/ 345 h 150"/>
                  <a:gd name="T8" fmla="*/ 56 w 54"/>
                  <a:gd name="T9" fmla="*/ 318 h 150"/>
                  <a:gd name="T10" fmla="*/ 62 w 54"/>
                  <a:gd name="T11" fmla="*/ 304 h 150"/>
                  <a:gd name="T12" fmla="*/ 68 w 54"/>
                  <a:gd name="T13" fmla="*/ 234 h 150"/>
                  <a:gd name="T14" fmla="*/ 56 w 54"/>
                  <a:gd name="T15" fmla="*/ 206 h 150"/>
                  <a:gd name="T16" fmla="*/ 45 w 54"/>
                  <a:gd name="T17" fmla="*/ 180 h 150"/>
                  <a:gd name="T18" fmla="*/ 37 w 54"/>
                  <a:gd name="T19" fmla="*/ 140 h 150"/>
                  <a:gd name="T20" fmla="*/ 45 w 54"/>
                  <a:gd name="T21" fmla="*/ 98 h 150"/>
                  <a:gd name="T22" fmla="*/ 56 w 54"/>
                  <a:gd name="T23" fmla="*/ 98 h 150"/>
                  <a:gd name="T24" fmla="*/ 56 w 54"/>
                  <a:gd name="T25" fmla="*/ 98 h 150"/>
                  <a:gd name="T26" fmla="*/ 45 w 54"/>
                  <a:gd name="T27" fmla="*/ 54 h 150"/>
                  <a:gd name="T28" fmla="*/ 37 w 54"/>
                  <a:gd name="T29" fmla="*/ 14 h 150"/>
                  <a:gd name="T30" fmla="*/ 31 w 54"/>
                  <a:gd name="T31" fmla="*/ 0 h 150"/>
                  <a:gd name="T32" fmla="*/ 6 w 54"/>
                  <a:gd name="T33" fmla="*/ 0 h 150"/>
                  <a:gd name="T34" fmla="*/ 6 w 54"/>
                  <a:gd name="T35" fmla="*/ 0 h 150"/>
                  <a:gd name="T36" fmla="*/ 25 w 54"/>
                  <a:gd name="T37" fmla="*/ 42 h 150"/>
                  <a:gd name="T38" fmla="*/ 12 w 54"/>
                  <a:gd name="T39" fmla="*/ 54 h 150"/>
                  <a:gd name="T40" fmla="*/ 12 w 54"/>
                  <a:gd name="T41" fmla="*/ 98 h 150"/>
                  <a:gd name="T42" fmla="*/ 12 w 54"/>
                  <a:gd name="T43" fmla="*/ 126 h 150"/>
                  <a:gd name="T44" fmla="*/ 12 w 54"/>
                  <a:gd name="T45" fmla="*/ 140 h 150"/>
                  <a:gd name="T46" fmla="*/ 0 w 54"/>
                  <a:gd name="T47" fmla="*/ 180 h 150"/>
                  <a:gd name="T48" fmla="*/ 6 w 54"/>
                  <a:gd name="T49" fmla="*/ 206 h 150"/>
                  <a:gd name="T50" fmla="*/ 12 w 54"/>
                  <a:gd name="T51" fmla="*/ 221 h 150"/>
                  <a:gd name="T52" fmla="*/ 31 w 54"/>
                  <a:gd name="T53" fmla="*/ 221 h 150"/>
                  <a:gd name="T54" fmla="*/ 37 w 54"/>
                  <a:gd name="T55" fmla="*/ 249 h 15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4" h="150">
                    <a:moveTo>
                      <a:pt x="30" y="108"/>
                    </a:moveTo>
                    <a:lnTo>
                      <a:pt x="24" y="126"/>
                    </a:lnTo>
                    <a:lnTo>
                      <a:pt x="36" y="138"/>
                    </a:lnTo>
                    <a:lnTo>
                      <a:pt x="42" y="150"/>
                    </a:lnTo>
                    <a:lnTo>
                      <a:pt x="42" y="138"/>
                    </a:lnTo>
                    <a:lnTo>
                      <a:pt x="48" y="132"/>
                    </a:lnTo>
                    <a:lnTo>
                      <a:pt x="54" y="102"/>
                    </a:lnTo>
                    <a:lnTo>
                      <a:pt x="42" y="90"/>
                    </a:lnTo>
                    <a:lnTo>
                      <a:pt x="36" y="78"/>
                    </a:lnTo>
                    <a:lnTo>
                      <a:pt x="30" y="60"/>
                    </a:lnTo>
                    <a:lnTo>
                      <a:pt x="36" y="42"/>
                    </a:lnTo>
                    <a:lnTo>
                      <a:pt x="42" y="42"/>
                    </a:lnTo>
                    <a:lnTo>
                      <a:pt x="36" y="24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6" y="0"/>
                    </a:lnTo>
                    <a:lnTo>
                      <a:pt x="18" y="18"/>
                    </a:lnTo>
                    <a:lnTo>
                      <a:pt x="12" y="24"/>
                    </a:lnTo>
                    <a:lnTo>
                      <a:pt x="12" y="42"/>
                    </a:lnTo>
                    <a:lnTo>
                      <a:pt x="12" y="54"/>
                    </a:lnTo>
                    <a:lnTo>
                      <a:pt x="12" y="60"/>
                    </a:lnTo>
                    <a:lnTo>
                      <a:pt x="0" y="78"/>
                    </a:lnTo>
                    <a:lnTo>
                      <a:pt x="6" y="90"/>
                    </a:lnTo>
                    <a:lnTo>
                      <a:pt x="12" y="96"/>
                    </a:lnTo>
                    <a:lnTo>
                      <a:pt x="24" y="96"/>
                    </a:lnTo>
                    <a:lnTo>
                      <a:pt x="30" y="10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Freeform 275"/>
              <p:cNvSpPr>
                <a:spLocks noChangeAspect="1"/>
              </p:cNvSpPr>
              <p:nvPr/>
            </p:nvSpPr>
            <p:spPr bwMode="auto">
              <a:xfrm>
                <a:off x="7901811" y="7198304"/>
                <a:ext cx="488515" cy="961781"/>
              </a:xfrm>
              <a:custGeom>
                <a:avLst/>
                <a:gdLst>
                  <a:gd name="T0" fmla="*/ 85 w 186"/>
                  <a:gd name="T1" fmla="*/ 436 h 329"/>
                  <a:gd name="T2" fmla="*/ 91 w 186"/>
                  <a:gd name="T3" fmla="*/ 423 h 329"/>
                  <a:gd name="T4" fmla="*/ 121 w 186"/>
                  <a:gd name="T5" fmla="*/ 343 h 329"/>
                  <a:gd name="T6" fmla="*/ 164 w 186"/>
                  <a:gd name="T7" fmla="*/ 298 h 329"/>
                  <a:gd name="T8" fmla="*/ 200 w 186"/>
                  <a:gd name="T9" fmla="*/ 217 h 329"/>
                  <a:gd name="T10" fmla="*/ 200 w 186"/>
                  <a:gd name="T11" fmla="*/ 179 h 329"/>
                  <a:gd name="T12" fmla="*/ 200 w 186"/>
                  <a:gd name="T13" fmla="*/ 94 h 329"/>
                  <a:gd name="T14" fmla="*/ 200 w 186"/>
                  <a:gd name="T15" fmla="*/ 0 h 329"/>
                  <a:gd name="T16" fmla="*/ 182 w 186"/>
                  <a:gd name="T17" fmla="*/ 27 h 329"/>
                  <a:gd name="T18" fmla="*/ 150 w 186"/>
                  <a:gd name="T19" fmla="*/ 39 h 329"/>
                  <a:gd name="T20" fmla="*/ 115 w 186"/>
                  <a:gd name="T21" fmla="*/ 54 h 329"/>
                  <a:gd name="T22" fmla="*/ 97 w 186"/>
                  <a:gd name="T23" fmla="*/ 54 h 329"/>
                  <a:gd name="T24" fmla="*/ 85 w 186"/>
                  <a:gd name="T25" fmla="*/ 94 h 329"/>
                  <a:gd name="T26" fmla="*/ 97 w 186"/>
                  <a:gd name="T27" fmla="*/ 163 h 329"/>
                  <a:gd name="T28" fmla="*/ 103 w 186"/>
                  <a:gd name="T29" fmla="*/ 260 h 329"/>
                  <a:gd name="T30" fmla="*/ 97 w 186"/>
                  <a:gd name="T31" fmla="*/ 298 h 329"/>
                  <a:gd name="T32" fmla="*/ 79 w 186"/>
                  <a:gd name="T33" fmla="*/ 244 h 329"/>
                  <a:gd name="T34" fmla="*/ 79 w 186"/>
                  <a:gd name="T35" fmla="*/ 179 h 329"/>
                  <a:gd name="T36" fmla="*/ 61 w 186"/>
                  <a:gd name="T37" fmla="*/ 163 h 329"/>
                  <a:gd name="T38" fmla="*/ 30 w 186"/>
                  <a:gd name="T39" fmla="*/ 191 h 329"/>
                  <a:gd name="T40" fmla="*/ 0 w 186"/>
                  <a:gd name="T41" fmla="*/ 217 h 329"/>
                  <a:gd name="T42" fmla="*/ 6 w 186"/>
                  <a:gd name="T43" fmla="*/ 260 h 329"/>
                  <a:gd name="T44" fmla="*/ 30 w 186"/>
                  <a:gd name="T45" fmla="*/ 273 h 329"/>
                  <a:gd name="T46" fmla="*/ 55 w 186"/>
                  <a:gd name="T47" fmla="*/ 343 h 329"/>
                  <a:gd name="T48" fmla="*/ 55 w 186"/>
                  <a:gd name="T49" fmla="*/ 423 h 329"/>
                  <a:gd name="T50" fmla="*/ 36 w 186"/>
                  <a:gd name="T51" fmla="*/ 490 h 329"/>
                  <a:gd name="T52" fmla="*/ 18 w 186"/>
                  <a:gd name="T53" fmla="*/ 548 h 329"/>
                  <a:gd name="T54" fmla="*/ 24 w 186"/>
                  <a:gd name="T55" fmla="*/ 616 h 329"/>
                  <a:gd name="T56" fmla="*/ 24 w 186"/>
                  <a:gd name="T57" fmla="*/ 709 h 329"/>
                  <a:gd name="T58" fmla="*/ 36 w 186"/>
                  <a:gd name="T59" fmla="*/ 749 h 329"/>
                  <a:gd name="T60" fmla="*/ 36 w 186"/>
                  <a:gd name="T61" fmla="*/ 709 h 329"/>
                  <a:gd name="T62" fmla="*/ 91 w 186"/>
                  <a:gd name="T63" fmla="*/ 628 h 329"/>
                  <a:gd name="T64" fmla="*/ 91 w 186"/>
                  <a:gd name="T65" fmla="*/ 572 h 329"/>
                  <a:gd name="T66" fmla="*/ 91 w 186"/>
                  <a:gd name="T67" fmla="*/ 548 h 329"/>
                  <a:gd name="T68" fmla="*/ 85 w 186"/>
                  <a:gd name="T69" fmla="*/ 464 h 32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86" h="329">
                    <a:moveTo>
                      <a:pt x="78" y="204"/>
                    </a:moveTo>
                    <a:lnTo>
                      <a:pt x="78" y="192"/>
                    </a:lnTo>
                    <a:lnTo>
                      <a:pt x="78" y="186"/>
                    </a:lnTo>
                    <a:lnTo>
                      <a:pt x="84" y="186"/>
                    </a:lnTo>
                    <a:lnTo>
                      <a:pt x="102" y="168"/>
                    </a:lnTo>
                    <a:lnTo>
                      <a:pt x="114" y="150"/>
                    </a:lnTo>
                    <a:lnTo>
                      <a:pt x="132" y="144"/>
                    </a:lnTo>
                    <a:lnTo>
                      <a:pt x="150" y="132"/>
                    </a:lnTo>
                    <a:lnTo>
                      <a:pt x="168" y="120"/>
                    </a:lnTo>
                    <a:lnTo>
                      <a:pt x="186" y="96"/>
                    </a:lnTo>
                    <a:lnTo>
                      <a:pt x="186" y="78"/>
                    </a:lnTo>
                    <a:lnTo>
                      <a:pt x="186" y="54"/>
                    </a:lnTo>
                    <a:lnTo>
                      <a:pt x="186" y="42"/>
                    </a:lnTo>
                    <a:lnTo>
                      <a:pt x="186" y="12"/>
                    </a:lnTo>
                    <a:lnTo>
                      <a:pt x="186" y="0"/>
                    </a:lnTo>
                    <a:lnTo>
                      <a:pt x="168" y="12"/>
                    </a:lnTo>
                    <a:lnTo>
                      <a:pt x="150" y="18"/>
                    </a:lnTo>
                    <a:lnTo>
                      <a:pt x="138" y="18"/>
                    </a:lnTo>
                    <a:lnTo>
                      <a:pt x="126" y="24"/>
                    </a:lnTo>
                    <a:lnTo>
                      <a:pt x="108" y="24"/>
                    </a:lnTo>
                    <a:lnTo>
                      <a:pt x="96" y="24"/>
                    </a:lnTo>
                    <a:lnTo>
                      <a:pt x="90" y="24"/>
                    </a:lnTo>
                    <a:lnTo>
                      <a:pt x="84" y="24"/>
                    </a:lnTo>
                    <a:lnTo>
                      <a:pt x="78" y="42"/>
                    </a:lnTo>
                    <a:lnTo>
                      <a:pt x="84" y="60"/>
                    </a:lnTo>
                    <a:lnTo>
                      <a:pt x="90" y="72"/>
                    </a:lnTo>
                    <a:lnTo>
                      <a:pt x="102" y="84"/>
                    </a:lnTo>
                    <a:lnTo>
                      <a:pt x="96" y="114"/>
                    </a:lnTo>
                    <a:lnTo>
                      <a:pt x="90" y="120"/>
                    </a:lnTo>
                    <a:lnTo>
                      <a:pt x="90" y="132"/>
                    </a:lnTo>
                    <a:lnTo>
                      <a:pt x="84" y="120"/>
                    </a:lnTo>
                    <a:lnTo>
                      <a:pt x="72" y="108"/>
                    </a:lnTo>
                    <a:lnTo>
                      <a:pt x="78" y="90"/>
                    </a:lnTo>
                    <a:lnTo>
                      <a:pt x="72" y="78"/>
                    </a:lnTo>
                    <a:lnTo>
                      <a:pt x="60" y="78"/>
                    </a:lnTo>
                    <a:lnTo>
                      <a:pt x="54" y="72"/>
                    </a:lnTo>
                    <a:lnTo>
                      <a:pt x="42" y="78"/>
                    </a:lnTo>
                    <a:lnTo>
                      <a:pt x="30" y="84"/>
                    </a:lnTo>
                    <a:lnTo>
                      <a:pt x="18" y="90"/>
                    </a:lnTo>
                    <a:lnTo>
                      <a:pt x="0" y="96"/>
                    </a:lnTo>
                    <a:lnTo>
                      <a:pt x="6" y="102"/>
                    </a:lnTo>
                    <a:lnTo>
                      <a:pt x="6" y="114"/>
                    </a:lnTo>
                    <a:lnTo>
                      <a:pt x="12" y="114"/>
                    </a:lnTo>
                    <a:lnTo>
                      <a:pt x="30" y="120"/>
                    </a:lnTo>
                    <a:lnTo>
                      <a:pt x="48" y="126"/>
                    </a:lnTo>
                    <a:lnTo>
                      <a:pt x="48" y="150"/>
                    </a:lnTo>
                    <a:lnTo>
                      <a:pt x="42" y="168"/>
                    </a:lnTo>
                    <a:lnTo>
                      <a:pt x="48" y="186"/>
                    </a:lnTo>
                    <a:lnTo>
                      <a:pt x="42" y="204"/>
                    </a:lnTo>
                    <a:lnTo>
                      <a:pt x="36" y="216"/>
                    </a:lnTo>
                    <a:lnTo>
                      <a:pt x="24" y="228"/>
                    </a:lnTo>
                    <a:lnTo>
                      <a:pt x="18" y="240"/>
                    </a:lnTo>
                    <a:lnTo>
                      <a:pt x="18" y="252"/>
                    </a:lnTo>
                    <a:lnTo>
                      <a:pt x="24" y="270"/>
                    </a:lnTo>
                    <a:lnTo>
                      <a:pt x="24" y="288"/>
                    </a:lnTo>
                    <a:lnTo>
                      <a:pt x="24" y="311"/>
                    </a:lnTo>
                    <a:lnTo>
                      <a:pt x="24" y="329"/>
                    </a:lnTo>
                    <a:lnTo>
                      <a:pt x="36" y="329"/>
                    </a:lnTo>
                    <a:lnTo>
                      <a:pt x="36" y="317"/>
                    </a:lnTo>
                    <a:lnTo>
                      <a:pt x="36" y="311"/>
                    </a:lnTo>
                    <a:lnTo>
                      <a:pt x="54" y="294"/>
                    </a:lnTo>
                    <a:lnTo>
                      <a:pt x="84" y="276"/>
                    </a:lnTo>
                    <a:lnTo>
                      <a:pt x="84" y="270"/>
                    </a:lnTo>
                    <a:lnTo>
                      <a:pt x="84" y="252"/>
                    </a:lnTo>
                    <a:lnTo>
                      <a:pt x="90" y="234"/>
                    </a:lnTo>
                    <a:lnTo>
                      <a:pt x="84" y="240"/>
                    </a:lnTo>
                    <a:lnTo>
                      <a:pt x="84" y="222"/>
                    </a:lnTo>
                    <a:lnTo>
                      <a:pt x="78" y="20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Freeform 276"/>
              <p:cNvSpPr>
                <a:spLocks noChangeAspect="1"/>
              </p:cNvSpPr>
              <p:nvPr/>
            </p:nvSpPr>
            <p:spPr bwMode="auto">
              <a:xfrm>
                <a:off x="7257385" y="7881949"/>
                <a:ext cx="740568" cy="735632"/>
              </a:xfrm>
              <a:custGeom>
                <a:avLst/>
                <a:gdLst>
                  <a:gd name="T0" fmla="*/ 67 w 281"/>
                  <a:gd name="T1" fmla="*/ 163 h 251"/>
                  <a:gd name="T2" fmla="*/ 67 w 281"/>
                  <a:gd name="T3" fmla="*/ 248 h 251"/>
                  <a:gd name="T4" fmla="*/ 49 w 281"/>
                  <a:gd name="T5" fmla="*/ 303 h 251"/>
                  <a:gd name="T6" fmla="*/ 12 w 281"/>
                  <a:gd name="T7" fmla="*/ 275 h 251"/>
                  <a:gd name="T8" fmla="*/ 6 w 281"/>
                  <a:gd name="T9" fmla="*/ 345 h 251"/>
                  <a:gd name="T10" fmla="*/ 24 w 281"/>
                  <a:gd name="T11" fmla="*/ 430 h 251"/>
                  <a:gd name="T12" fmla="*/ 24 w 281"/>
                  <a:gd name="T13" fmla="*/ 485 h 251"/>
                  <a:gd name="T14" fmla="*/ 30 w 281"/>
                  <a:gd name="T15" fmla="*/ 552 h 251"/>
                  <a:gd name="T16" fmla="*/ 49 w 281"/>
                  <a:gd name="T17" fmla="*/ 567 h 251"/>
                  <a:gd name="T18" fmla="*/ 79 w 281"/>
                  <a:gd name="T19" fmla="*/ 567 h 251"/>
                  <a:gd name="T20" fmla="*/ 122 w 281"/>
                  <a:gd name="T21" fmla="*/ 552 h 251"/>
                  <a:gd name="T22" fmla="*/ 163 w 281"/>
                  <a:gd name="T23" fmla="*/ 541 h 251"/>
                  <a:gd name="T24" fmla="*/ 200 w 281"/>
                  <a:gd name="T25" fmla="*/ 512 h 251"/>
                  <a:gd name="T26" fmla="*/ 230 w 281"/>
                  <a:gd name="T27" fmla="*/ 457 h 251"/>
                  <a:gd name="T28" fmla="*/ 264 w 281"/>
                  <a:gd name="T29" fmla="*/ 372 h 251"/>
                  <a:gd name="T30" fmla="*/ 291 w 281"/>
                  <a:gd name="T31" fmla="*/ 303 h 251"/>
                  <a:gd name="T32" fmla="*/ 309 w 281"/>
                  <a:gd name="T33" fmla="*/ 220 h 251"/>
                  <a:gd name="T34" fmla="*/ 297 w 281"/>
                  <a:gd name="T35" fmla="*/ 233 h 251"/>
                  <a:gd name="T36" fmla="*/ 279 w 281"/>
                  <a:gd name="T37" fmla="*/ 193 h 251"/>
                  <a:gd name="T38" fmla="*/ 297 w 281"/>
                  <a:gd name="T39" fmla="*/ 178 h 251"/>
                  <a:gd name="T40" fmla="*/ 297 w 281"/>
                  <a:gd name="T41" fmla="*/ 86 h 251"/>
                  <a:gd name="T42" fmla="*/ 291 w 281"/>
                  <a:gd name="T43" fmla="*/ 14 h 251"/>
                  <a:gd name="T44" fmla="*/ 248 w 281"/>
                  <a:gd name="T45" fmla="*/ 0 h 251"/>
                  <a:gd name="T46" fmla="*/ 224 w 281"/>
                  <a:gd name="T47" fmla="*/ 42 h 251"/>
                  <a:gd name="T48" fmla="*/ 192 w 281"/>
                  <a:gd name="T49" fmla="*/ 112 h 251"/>
                  <a:gd name="T50" fmla="*/ 169 w 281"/>
                  <a:gd name="T51" fmla="*/ 163 h 251"/>
                  <a:gd name="T52" fmla="*/ 128 w 281"/>
                  <a:gd name="T53" fmla="*/ 152 h 251"/>
                  <a:gd name="T54" fmla="*/ 103 w 281"/>
                  <a:gd name="T55" fmla="*/ 205 h 251"/>
                  <a:gd name="T56" fmla="*/ 79 w 281"/>
                  <a:gd name="T57" fmla="*/ 205 h 251"/>
                  <a:gd name="T58" fmla="*/ 73 w 281"/>
                  <a:gd name="T59" fmla="*/ 126 h 251"/>
                  <a:gd name="T60" fmla="*/ 200 w 281"/>
                  <a:gd name="T61" fmla="*/ 345 h 251"/>
                  <a:gd name="T62" fmla="*/ 218 w 281"/>
                  <a:gd name="T63" fmla="*/ 372 h 251"/>
                  <a:gd name="T64" fmla="*/ 242 w 281"/>
                  <a:gd name="T65" fmla="*/ 317 h 251"/>
                  <a:gd name="T66" fmla="*/ 218 w 281"/>
                  <a:gd name="T67" fmla="*/ 303 h 25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81" h="251">
                    <a:moveTo>
                      <a:pt x="66" y="54"/>
                    </a:moveTo>
                    <a:lnTo>
                      <a:pt x="60" y="71"/>
                    </a:lnTo>
                    <a:lnTo>
                      <a:pt x="60" y="89"/>
                    </a:lnTo>
                    <a:lnTo>
                      <a:pt x="60" y="107"/>
                    </a:lnTo>
                    <a:lnTo>
                      <a:pt x="60" y="125"/>
                    </a:lnTo>
                    <a:lnTo>
                      <a:pt x="42" y="131"/>
                    </a:lnTo>
                    <a:lnTo>
                      <a:pt x="18" y="131"/>
                    </a:lnTo>
                    <a:lnTo>
                      <a:pt x="12" y="119"/>
                    </a:lnTo>
                    <a:lnTo>
                      <a:pt x="0" y="125"/>
                    </a:lnTo>
                    <a:lnTo>
                      <a:pt x="6" y="149"/>
                    </a:lnTo>
                    <a:lnTo>
                      <a:pt x="18" y="167"/>
                    </a:lnTo>
                    <a:lnTo>
                      <a:pt x="24" y="185"/>
                    </a:lnTo>
                    <a:lnTo>
                      <a:pt x="30" y="203"/>
                    </a:lnTo>
                    <a:lnTo>
                      <a:pt x="24" y="209"/>
                    </a:lnTo>
                    <a:lnTo>
                      <a:pt x="24" y="221"/>
                    </a:lnTo>
                    <a:lnTo>
                      <a:pt x="30" y="239"/>
                    </a:lnTo>
                    <a:lnTo>
                      <a:pt x="36" y="239"/>
                    </a:lnTo>
                    <a:lnTo>
                      <a:pt x="42" y="245"/>
                    </a:lnTo>
                    <a:lnTo>
                      <a:pt x="54" y="251"/>
                    </a:lnTo>
                    <a:lnTo>
                      <a:pt x="72" y="245"/>
                    </a:lnTo>
                    <a:lnTo>
                      <a:pt x="90" y="239"/>
                    </a:lnTo>
                    <a:lnTo>
                      <a:pt x="108" y="239"/>
                    </a:lnTo>
                    <a:lnTo>
                      <a:pt x="126" y="239"/>
                    </a:lnTo>
                    <a:lnTo>
                      <a:pt x="149" y="233"/>
                    </a:lnTo>
                    <a:lnTo>
                      <a:pt x="161" y="233"/>
                    </a:lnTo>
                    <a:lnTo>
                      <a:pt x="179" y="221"/>
                    </a:lnTo>
                    <a:lnTo>
                      <a:pt x="197" y="209"/>
                    </a:lnTo>
                    <a:lnTo>
                      <a:pt x="209" y="197"/>
                    </a:lnTo>
                    <a:lnTo>
                      <a:pt x="221" y="185"/>
                    </a:lnTo>
                    <a:lnTo>
                      <a:pt x="239" y="161"/>
                    </a:lnTo>
                    <a:lnTo>
                      <a:pt x="251" y="149"/>
                    </a:lnTo>
                    <a:lnTo>
                      <a:pt x="263" y="131"/>
                    </a:lnTo>
                    <a:lnTo>
                      <a:pt x="275" y="113"/>
                    </a:lnTo>
                    <a:lnTo>
                      <a:pt x="281" y="95"/>
                    </a:lnTo>
                    <a:lnTo>
                      <a:pt x="269" y="95"/>
                    </a:lnTo>
                    <a:lnTo>
                      <a:pt x="269" y="101"/>
                    </a:lnTo>
                    <a:lnTo>
                      <a:pt x="251" y="95"/>
                    </a:lnTo>
                    <a:lnTo>
                      <a:pt x="251" y="83"/>
                    </a:lnTo>
                    <a:lnTo>
                      <a:pt x="257" y="71"/>
                    </a:lnTo>
                    <a:lnTo>
                      <a:pt x="269" y="77"/>
                    </a:lnTo>
                    <a:lnTo>
                      <a:pt x="269" y="54"/>
                    </a:lnTo>
                    <a:lnTo>
                      <a:pt x="269" y="36"/>
                    </a:lnTo>
                    <a:lnTo>
                      <a:pt x="263" y="18"/>
                    </a:lnTo>
                    <a:lnTo>
                      <a:pt x="263" y="6"/>
                    </a:lnTo>
                    <a:lnTo>
                      <a:pt x="245" y="6"/>
                    </a:lnTo>
                    <a:lnTo>
                      <a:pt x="227" y="0"/>
                    </a:lnTo>
                    <a:lnTo>
                      <a:pt x="203" y="18"/>
                    </a:lnTo>
                    <a:lnTo>
                      <a:pt x="185" y="30"/>
                    </a:lnTo>
                    <a:lnTo>
                      <a:pt x="173" y="48"/>
                    </a:lnTo>
                    <a:lnTo>
                      <a:pt x="167" y="54"/>
                    </a:lnTo>
                    <a:lnTo>
                      <a:pt x="155" y="71"/>
                    </a:lnTo>
                    <a:lnTo>
                      <a:pt x="132" y="66"/>
                    </a:lnTo>
                    <a:lnTo>
                      <a:pt x="114" y="66"/>
                    </a:lnTo>
                    <a:lnTo>
                      <a:pt x="108" y="77"/>
                    </a:lnTo>
                    <a:lnTo>
                      <a:pt x="96" y="89"/>
                    </a:lnTo>
                    <a:lnTo>
                      <a:pt x="78" y="95"/>
                    </a:lnTo>
                    <a:lnTo>
                      <a:pt x="72" y="89"/>
                    </a:lnTo>
                    <a:lnTo>
                      <a:pt x="78" y="71"/>
                    </a:lnTo>
                    <a:lnTo>
                      <a:pt x="66" y="54"/>
                    </a:lnTo>
                    <a:lnTo>
                      <a:pt x="197" y="131"/>
                    </a:lnTo>
                    <a:lnTo>
                      <a:pt x="179" y="149"/>
                    </a:lnTo>
                    <a:lnTo>
                      <a:pt x="191" y="167"/>
                    </a:lnTo>
                    <a:lnTo>
                      <a:pt x="197" y="161"/>
                    </a:lnTo>
                    <a:lnTo>
                      <a:pt x="215" y="149"/>
                    </a:lnTo>
                    <a:lnTo>
                      <a:pt x="221" y="137"/>
                    </a:lnTo>
                    <a:lnTo>
                      <a:pt x="203" y="131"/>
                    </a:lnTo>
                    <a:lnTo>
                      <a:pt x="197" y="131"/>
                    </a:lnTo>
                    <a:lnTo>
                      <a:pt x="66" y="54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Freeform 277"/>
              <p:cNvSpPr>
                <a:spLocks noChangeAspect="1"/>
              </p:cNvSpPr>
              <p:nvPr/>
            </p:nvSpPr>
            <p:spPr bwMode="auto">
              <a:xfrm>
                <a:off x="7257385" y="7881949"/>
                <a:ext cx="740568" cy="735632"/>
              </a:xfrm>
              <a:custGeom>
                <a:avLst/>
                <a:gdLst>
                  <a:gd name="T0" fmla="*/ 73 w 281"/>
                  <a:gd name="T1" fmla="*/ 126 h 251"/>
                  <a:gd name="T2" fmla="*/ 67 w 281"/>
                  <a:gd name="T3" fmla="*/ 163 h 251"/>
                  <a:gd name="T4" fmla="*/ 67 w 281"/>
                  <a:gd name="T5" fmla="*/ 205 h 251"/>
                  <a:gd name="T6" fmla="*/ 67 w 281"/>
                  <a:gd name="T7" fmla="*/ 248 h 251"/>
                  <a:gd name="T8" fmla="*/ 67 w 281"/>
                  <a:gd name="T9" fmla="*/ 290 h 251"/>
                  <a:gd name="T10" fmla="*/ 49 w 281"/>
                  <a:gd name="T11" fmla="*/ 303 h 251"/>
                  <a:gd name="T12" fmla="*/ 18 w 281"/>
                  <a:gd name="T13" fmla="*/ 303 h 251"/>
                  <a:gd name="T14" fmla="*/ 12 w 281"/>
                  <a:gd name="T15" fmla="*/ 275 h 251"/>
                  <a:gd name="T16" fmla="*/ 0 w 281"/>
                  <a:gd name="T17" fmla="*/ 290 h 251"/>
                  <a:gd name="T18" fmla="*/ 6 w 281"/>
                  <a:gd name="T19" fmla="*/ 345 h 251"/>
                  <a:gd name="T20" fmla="*/ 18 w 281"/>
                  <a:gd name="T21" fmla="*/ 386 h 251"/>
                  <a:gd name="T22" fmla="*/ 24 w 281"/>
                  <a:gd name="T23" fmla="*/ 430 h 251"/>
                  <a:gd name="T24" fmla="*/ 30 w 281"/>
                  <a:gd name="T25" fmla="*/ 470 h 251"/>
                  <a:gd name="T26" fmla="*/ 24 w 281"/>
                  <a:gd name="T27" fmla="*/ 485 h 251"/>
                  <a:gd name="T28" fmla="*/ 24 w 281"/>
                  <a:gd name="T29" fmla="*/ 512 h 251"/>
                  <a:gd name="T30" fmla="*/ 30 w 281"/>
                  <a:gd name="T31" fmla="*/ 552 h 251"/>
                  <a:gd name="T32" fmla="*/ 43 w 281"/>
                  <a:gd name="T33" fmla="*/ 552 h 251"/>
                  <a:gd name="T34" fmla="*/ 49 w 281"/>
                  <a:gd name="T35" fmla="*/ 567 h 251"/>
                  <a:gd name="T36" fmla="*/ 61 w 281"/>
                  <a:gd name="T37" fmla="*/ 582 h 251"/>
                  <a:gd name="T38" fmla="*/ 79 w 281"/>
                  <a:gd name="T39" fmla="*/ 567 h 251"/>
                  <a:gd name="T40" fmla="*/ 97 w 281"/>
                  <a:gd name="T41" fmla="*/ 552 h 251"/>
                  <a:gd name="T42" fmla="*/ 122 w 281"/>
                  <a:gd name="T43" fmla="*/ 552 h 251"/>
                  <a:gd name="T44" fmla="*/ 140 w 281"/>
                  <a:gd name="T45" fmla="*/ 552 h 251"/>
                  <a:gd name="T46" fmla="*/ 163 w 281"/>
                  <a:gd name="T47" fmla="*/ 541 h 251"/>
                  <a:gd name="T48" fmla="*/ 175 w 281"/>
                  <a:gd name="T49" fmla="*/ 541 h 251"/>
                  <a:gd name="T50" fmla="*/ 200 w 281"/>
                  <a:gd name="T51" fmla="*/ 512 h 251"/>
                  <a:gd name="T52" fmla="*/ 218 w 281"/>
                  <a:gd name="T53" fmla="*/ 485 h 251"/>
                  <a:gd name="T54" fmla="*/ 230 w 281"/>
                  <a:gd name="T55" fmla="*/ 457 h 251"/>
                  <a:gd name="T56" fmla="*/ 242 w 281"/>
                  <a:gd name="T57" fmla="*/ 430 h 251"/>
                  <a:gd name="T58" fmla="*/ 264 w 281"/>
                  <a:gd name="T59" fmla="*/ 372 h 251"/>
                  <a:gd name="T60" fmla="*/ 279 w 281"/>
                  <a:gd name="T61" fmla="*/ 345 h 251"/>
                  <a:gd name="T62" fmla="*/ 291 w 281"/>
                  <a:gd name="T63" fmla="*/ 303 h 251"/>
                  <a:gd name="T64" fmla="*/ 303 w 281"/>
                  <a:gd name="T65" fmla="*/ 260 h 251"/>
                  <a:gd name="T66" fmla="*/ 309 w 281"/>
                  <a:gd name="T67" fmla="*/ 220 h 251"/>
                  <a:gd name="T68" fmla="*/ 297 w 281"/>
                  <a:gd name="T69" fmla="*/ 220 h 251"/>
                  <a:gd name="T70" fmla="*/ 297 w 281"/>
                  <a:gd name="T71" fmla="*/ 233 h 251"/>
                  <a:gd name="T72" fmla="*/ 279 w 281"/>
                  <a:gd name="T73" fmla="*/ 220 h 251"/>
                  <a:gd name="T74" fmla="*/ 279 w 281"/>
                  <a:gd name="T75" fmla="*/ 193 h 251"/>
                  <a:gd name="T76" fmla="*/ 285 w 281"/>
                  <a:gd name="T77" fmla="*/ 163 h 251"/>
                  <a:gd name="T78" fmla="*/ 297 w 281"/>
                  <a:gd name="T79" fmla="*/ 178 h 251"/>
                  <a:gd name="T80" fmla="*/ 297 w 281"/>
                  <a:gd name="T81" fmla="*/ 126 h 251"/>
                  <a:gd name="T82" fmla="*/ 297 w 281"/>
                  <a:gd name="T83" fmla="*/ 86 h 251"/>
                  <a:gd name="T84" fmla="*/ 291 w 281"/>
                  <a:gd name="T85" fmla="*/ 42 h 251"/>
                  <a:gd name="T86" fmla="*/ 291 w 281"/>
                  <a:gd name="T87" fmla="*/ 14 h 251"/>
                  <a:gd name="T88" fmla="*/ 272 w 281"/>
                  <a:gd name="T89" fmla="*/ 14 h 251"/>
                  <a:gd name="T90" fmla="*/ 248 w 281"/>
                  <a:gd name="T91" fmla="*/ 0 h 251"/>
                  <a:gd name="T92" fmla="*/ 248 w 281"/>
                  <a:gd name="T93" fmla="*/ 0 h 251"/>
                  <a:gd name="T94" fmla="*/ 224 w 281"/>
                  <a:gd name="T95" fmla="*/ 42 h 251"/>
                  <a:gd name="T96" fmla="*/ 206 w 281"/>
                  <a:gd name="T97" fmla="*/ 69 h 251"/>
                  <a:gd name="T98" fmla="*/ 192 w 281"/>
                  <a:gd name="T99" fmla="*/ 112 h 251"/>
                  <a:gd name="T100" fmla="*/ 183 w 281"/>
                  <a:gd name="T101" fmla="*/ 126 h 251"/>
                  <a:gd name="T102" fmla="*/ 169 w 281"/>
                  <a:gd name="T103" fmla="*/ 163 h 251"/>
                  <a:gd name="T104" fmla="*/ 146 w 281"/>
                  <a:gd name="T105" fmla="*/ 152 h 251"/>
                  <a:gd name="T106" fmla="*/ 128 w 281"/>
                  <a:gd name="T107" fmla="*/ 152 h 251"/>
                  <a:gd name="T108" fmla="*/ 122 w 281"/>
                  <a:gd name="T109" fmla="*/ 178 h 251"/>
                  <a:gd name="T110" fmla="*/ 103 w 281"/>
                  <a:gd name="T111" fmla="*/ 205 h 251"/>
                  <a:gd name="T112" fmla="*/ 85 w 281"/>
                  <a:gd name="T113" fmla="*/ 220 h 251"/>
                  <a:gd name="T114" fmla="*/ 79 w 281"/>
                  <a:gd name="T115" fmla="*/ 205 h 251"/>
                  <a:gd name="T116" fmla="*/ 85 w 281"/>
                  <a:gd name="T117" fmla="*/ 163 h 251"/>
                  <a:gd name="T118" fmla="*/ 73 w 281"/>
                  <a:gd name="T119" fmla="*/ 126 h 25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81" h="251">
                    <a:moveTo>
                      <a:pt x="66" y="54"/>
                    </a:moveTo>
                    <a:lnTo>
                      <a:pt x="60" y="71"/>
                    </a:lnTo>
                    <a:lnTo>
                      <a:pt x="60" y="89"/>
                    </a:lnTo>
                    <a:lnTo>
                      <a:pt x="60" y="107"/>
                    </a:lnTo>
                    <a:lnTo>
                      <a:pt x="60" y="125"/>
                    </a:lnTo>
                    <a:lnTo>
                      <a:pt x="42" y="131"/>
                    </a:lnTo>
                    <a:lnTo>
                      <a:pt x="18" y="131"/>
                    </a:lnTo>
                    <a:lnTo>
                      <a:pt x="12" y="119"/>
                    </a:lnTo>
                    <a:lnTo>
                      <a:pt x="0" y="125"/>
                    </a:lnTo>
                    <a:lnTo>
                      <a:pt x="6" y="149"/>
                    </a:lnTo>
                    <a:lnTo>
                      <a:pt x="18" y="167"/>
                    </a:lnTo>
                    <a:lnTo>
                      <a:pt x="24" y="185"/>
                    </a:lnTo>
                    <a:lnTo>
                      <a:pt x="30" y="203"/>
                    </a:lnTo>
                    <a:lnTo>
                      <a:pt x="24" y="209"/>
                    </a:lnTo>
                    <a:lnTo>
                      <a:pt x="24" y="221"/>
                    </a:lnTo>
                    <a:lnTo>
                      <a:pt x="30" y="239"/>
                    </a:lnTo>
                    <a:lnTo>
                      <a:pt x="36" y="239"/>
                    </a:lnTo>
                    <a:lnTo>
                      <a:pt x="42" y="245"/>
                    </a:lnTo>
                    <a:lnTo>
                      <a:pt x="54" y="251"/>
                    </a:lnTo>
                    <a:lnTo>
                      <a:pt x="72" y="245"/>
                    </a:lnTo>
                    <a:lnTo>
                      <a:pt x="90" y="239"/>
                    </a:lnTo>
                    <a:lnTo>
                      <a:pt x="108" y="239"/>
                    </a:lnTo>
                    <a:lnTo>
                      <a:pt x="126" y="239"/>
                    </a:lnTo>
                    <a:lnTo>
                      <a:pt x="149" y="233"/>
                    </a:lnTo>
                    <a:lnTo>
                      <a:pt x="161" y="233"/>
                    </a:lnTo>
                    <a:lnTo>
                      <a:pt x="179" y="221"/>
                    </a:lnTo>
                    <a:lnTo>
                      <a:pt x="197" y="209"/>
                    </a:lnTo>
                    <a:lnTo>
                      <a:pt x="209" y="197"/>
                    </a:lnTo>
                    <a:lnTo>
                      <a:pt x="221" y="185"/>
                    </a:lnTo>
                    <a:lnTo>
                      <a:pt x="239" y="161"/>
                    </a:lnTo>
                    <a:lnTo>
                      <a:pt x="251" y="149"/>
                    </a:lnTo>
                    <a:lnTo>
                      <a:pt x="263" y="131"/>
                    </a:lnTo>
                    <a:lnTo>
                      <a:pt x="275" y="113"/>
                    </a:lnTo>
                    <a:lnTo>
                      <a:pt x="281" y="95"/>
                    </a:lnTo>
                    <a:lnTo>
                      <a:pt x="269" y="95"/>
                    </a:lnTo>
                    <a:lnTo>
                      <a:pt x="269" y="101"/>
                    </a:lnTo>
                    <a:lnTo>
                      <a:pt x="251" y="95"/>
                    </a:lnTo>
                    <a:lnTo>
                      <a:pt x="251" y="83"/>
                    </a:lnTo>
                    <a:lnTo>
                      <a:pt x="257" y="71"/>
                    </a:lnTo>
                    <a:lnTo>
                      <a:pt x="269" y="77"/>
                    </a:lnTo>
                    <a:lnTo>
                      <a:pt x="269" y="54"/>
                    </a:lnTo>
                    <a:lnTo>
                      <a:pt x="269" y="36"/>
                    </a:lnTo>
                    <a:lnTo>
                      <a:pt x="263" y="18"/>
                    </a:lnTo>
                    <a:lnTo>
                      <a:pt x="263" y="6"/>
                    </a:lnTo>
                    <a:lnTo>
                      <a:pt x="245" y="6"/>
                    </a:lnTo>
                    <a:lnTo>
                      <a:pt x="227" y="0"/>
                    </a:lnTo>
                    <a:lnTo>
                      <a:pt x="203" y="18"/>
                    </a:lnTo>
                    <a:lnTo>
                      <a:pt x="185" y="30"/>
                    </a:lnTo>
                    <a:lnTo>
                      <a:pt x="173" y="48"/>
                    </a:lnTo>
                    <a:lnTo>
                      <a:pt x="167" y="54"/>
                    </a:lnTo>
                    <a:lnTo>
                      <a:pt x="155" y="71"/>
                    </a:lnTo>
                    <a:lnTo>
                      <a:pt x="132" y="66"/>
                    </a:lnTo>
                    <a:lnTo>
                      <a:pt x="114" y="66"/>
                    </a:lnTo>
                    <a:lnTo>
                      <a:pt x="108" y="77"/>
                    </a:lnTo>
                    <a:lnTo>
                      <a:pt x="96" y="89"/>
                    </a:lnTo>
                    <a:lnTo>
                      <a:pt x="78" y="95"/>
                    </a:lnTo>
                    <a:lnTo>
                      <a:pt x="72" y="89"/>
                    </a:lnTo>
                    <a:lnTo>
                      <a:pt x="78" y="71"/>
                    </a:lnTo>
                    <a:lnTo>
                      <a:pt x="66" y="54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Freeform 278"/>
              <p:cNvSpPr>
                <a:spLocks noChangeAspect="1"/>
              </p:cNvSpPr>
              <p:nvPr/>
            </p:nvSpPr>
            <p:spPr bwMode="auto">
              <a:xfrm>
                <a:off x="7727713" y="8266661"/>
                <a:ext cx="111734" cy="103978"/>
              </a:xfrm>
              <a:custGeom>
                <a:avLst/>
                <a:gdLst>
                  <a:gd name="T0" fmla="*/ 18 w 42"/>
                  <a:gd name="T1" fmla="*/ 0 h 36"/>
                  <a:gd name="T2" fmla="*/ 0 w 42"/>
                  <a:gd name="T3" fmla="*/ 37 h 36"/>
                  <a:gd name="T4" fmla="*/ 12 w 42"/>
                  <a:gd name="T5" fmla="*/ 74 h 36"/>
                  <a:gd name="T6" fmla="*/ 18 w 42"/>
                  <a:gd name="T7" fmla="*/ 63 h 36"/>
                  <a:gd name="T8" fmla="*/ 43 w 42"/>
                  <a:gd name="T9" fmla="*/ 37 h 36"/>
                  <a:gd name="T10" fmla="*/ 49 w 42"/>
                  <a:gd name="T11" fmla="*/ 13 h 36"/>
                  <a:gd name="T12" fmla="*/ 31 w 42"/>
                  <a:gd name="T13" fmla="*/ 0 h 36"/>
                  <a:gd name="T14" fmla="*/ 18 w 42"/>
                  <a:gd name="T15" fmla="*/ 0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2" h="36">
                    <a:moveTo>
                      <a:pt x="18" y="0"/>
                    </a:moveTo>
                    <a:lnTo>
                      <a:pt x="0" y="18"/>
                    </a:lnTo>
                    <a:lnTo>
                      <a:pt x="12" y="36"/>
                    </a:lnTo>
                    <a:lnTo>
                      <a:pt x="18" y="30"/>
                    </a:lnTo>
                    <a:lnTo>
                      <a:pt x="36" y="18"/>
                    </a:lnTo>
                    <a:lnTo>
                      <a:pt x="42" y="6"/>
                    </a:lnTo>
                    <a:lnTo>
                      <a:pt x="24" y="0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Freeform 279"/>
              <p:cNvSpPr>
                <a:spLocks noChangeAspect="1"/>
              </p:cNvSpPr>
              <p:nvPr/>
            </p:nvSpPr>
            <p:spPr bwMode="auto">
              <a:xfrm>
                <a:off x="7179431" y="7918340"/>
                <a:ext cx="12993" cy="18195"/>
              </a:xfrm>
              <a:custGeom>
                <a:avLst/>
                <a:gdLst>
                  <a:gd name="T0" fmla="*/ 3 w 6"/>
                  <a:gd name="T1" fmla="*/ 18 h 6"/>
                  <a:gd name="T2" fmla="*/ 0 w 6"/>
                  <a:gd name="T3" fmla="*/ 18 h 6"/>
                  <a:gd name="T4" fmla="*/ 0 w 6"/>
                  <a:gd name="T5" fmla="*/ 0 h 6"/>
                  <a:gd name="T6" fmla="*/ 3 w 6"/>
                  <a:gd name="T7" fmla="*/ 18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Freeform 280"/>
              <p:cNvSpPr>
                <a:spLocks noChangeAspect="1"/>
              </p:cNvSpPr>
              <p:nvPr/>
            </p:nvSpPr>
            <p:spPr bwMode="auto">
              <a:xfrm>
                <a:off x="7920001" y="8089901"/>
                <a:ext cx="41576" cy="88378"/>
              </a:xfrm>
              <a:custGeom>
                <a:avLst/>
                <a:gdLst>
                  <a:gd name="T0" fmla="*/ 4 w 18"/>
                  <a:gd name="T1" fmla="*/ 0 h 30"/>
                  <a:gd name="T2" fmla="*/ 0 w 18"/>
                  <a:gd name="T3" fmla="*/ 29 h 30"/>
                  <a:gd name="T4" fmla="*/ 0 w 18"/>
                  <a:gd name="T5" fmla="*/ 58 h 30"/>
                  <a:gd name="T6" fmla="*/ 8 w 18"/>
                  <a:gd name="T7" fmla="*/ 74 h 30"/>
                  <a:gd name="T8" fmla="*/ 8 w 18"/>
                  <a:gd name="T9" fmla="*/ 58 h 30"/>
                  <a:gd name="T10" fmla="*/ 8 w 18"/>
                  <a:gd name="T11" fmla="*/ 14 h 30"/>
                  <a:gd name="T12" fmla="*/ 4 w 18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30">
                    <a:moveTo>
                      <a:pt x="6" y="0"/>
                    </a:moveTo>
                    <a:lnTo>
                      <a:pt x="0" y="12"/>
                    </a:lnTo>
                    <a:lnTo>
                      <a:pt x="0" y="24"/>
                    </a:lnTo>
                    <a:lnTo>
                      <a:pt x="18" y="30"/>
                    </a:lnTo>
                    <a:lnTo>
                      <a:pt x="18" y="24"/>
                    </a:lnTo>
                    <a:lnTo>
                      <a:pt x="18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Freeform 281"/>
              <p:cNvSpPr>
                <a:spLocks noChangeAspect="1"/>
              </p:cNvSpPr>
              <p:nvPr/>
            </p:nvSpPr>
            <p:spPr bwMode="auto">
              <a:xfrm>
                <a:off x="7067695" y="6935762"/>
                <a:ext cx="569069" cy="701840"/>
              </a:xfrm>
              <a:custGeom>
                <a:avLst/>
                <a:gdLst>
                  <a:gd name="T0" fmla="*/ 237 w 216"/>
                  <a:gd name="T1" fmla="*/ 323 h 239"/>
                  <a:gd name="T2" fmla="*/ 219 w 216"/>
                  <a:gd name="T3" fmla="*/ 323 h 239"/>
                  <a:gd name="T4" fmla="*/ 201 w 216"/>
                  <a:gd name="T5" fmla="*/ 337 h 239"/>
                  <a:gd name="T6" fmla="*/ 201 w 216"/>
                  <a:gd name="T7" fmla="*/ 365 h 239"/>
                  <a:gd name="T8" fmla="*/ 201 w 216"/>
                  <a:gd name="T9" fmla="*/ 435 h 239"/>
                  <a:gd name="T10" fmla="*/ 192 w 216"/>
                  <a:gd name="T11" fmla="*/ 478 h 239"/>
                  <a:gd name="T12" fmla="*/ 225 w 216"/>
                  <a:gd name="T13" fmla="*/ 548 h 239"/>
                  <a:gd name="T14" fmla="*/ 164 w 216"/>
                  <a:gd name="T15" fmla="*/ 563 h 239"/>
                  <a:gd name="T16" fmla="*/ 146 w 216"/>
                  <a:gd name="T17" fmla="*/ 548 h 239"/>
                  <a:gd name="T18" fmla="*/ 128 w 216"/>
                  <a:gd name="T19" fmla="*/ 548 h 239"/>
                  <a:gd name="T20" fmla="*/ 128 w 216"/>
                  <a:gd name="T21" fmla="*/ 531 h 239"/>
                  <a:gd name="T22" fmla="*/ 97 w 216"/>
                  <a:gd name="T23" fmla="*/ 531 h 239"/>
                  <a:gd name="T24" fmla="*/ 79 w 216"/>
                  <a:gd name="T25" fmla="*/ 531 h 239"/>
                  <a:gd name="T26" fmla="*/ 30 w 216"/>
                  <a:gd name="T27" fmla="*/ 531 h 239"/>
                  <a:gd name="T28" fmla="*/ 18 w 216"/>
                  <a:gd name="T29" fmla="*/ 520 h 239"/>
                  <a:gd name="T30" fmla="*/ 0 w 216"/>
                  <a:gd name="T31" fmla="*/ 531 h 239"/>
                  <a:gd name="T32" fmla="*/ 0 w 216"/>
                  <a:gd name="T33" fmla="*/ 491 h 239"/>
                  <a:gd name="T34" fmla="*/ 0 w 216"/>
                  <a:gd name="T35" fmla="*/ 450 h 239"/>
                  <a:gd name="T36" fmla="*/ 18 w 216"/>
                  <a:gd name="T37" fmla="*/ 337 h 239"/>
                  <a:gd name="T38" fmla="*/ 24 w 216"/>
                  <a:gd name="T39" fmla="*/ 308 h 239"/>
                  <a:gd name="T40" fmla="*/ 43 w 216"/>
                  <a:gd name="T41" fmla="*/ 278 h 239"/>
                  <a:gd name="T42" fmla="*/ 30 w 216"/>
                  <a:gd name="T43" fmla="*/ 210 h 239"/>
                  <a:gd name="T44" fmla="*/ 30 w 216"/>
                  <a:gd name="T45" fmla="*/ 180 h 239"/>
                  <a:gd name="T46" fmla="*/ 24 w 216"/>
                  <a:gd name="T47" fmla="*/ 140 h 239"/>
                  <a:gd name="T48" fmla="*/ 30 w 216"/>
                  <a:gd name="T49" fmla="*/ 111 h 239"/>
                  <a:gd name="T50" fmla="*/ 18 w 216"/>
                  <a:gd name="T51" fmla="*/ 58 h 239"/>
                  <a:gd name="T52" fmla="*/ 12 w 216"/>
                  <a:gd name="T53" fmla="*/ 14 h 239"/>
                  <a:gd name="T54" fmla="*/ 24 w 216"/>
                  <a:gd name="T55" fmla="*/ 0 h 239"/>
                  <a:gd name="T56" fmla="*/ 49 w 216"/>
                  <a:gd name="T57" fmla="*/ 0 h 239"/>
                  <a:gd name="T58" fmla="*/ 61 w 216"/>
                  <a:gd name="T59" fmla="*/ 0 h 239"/>
                  <a:gd name="T60" fmla="*/ 79 w 216"/>
                  <a:gd name="T61" fmla="*/ 0 h 239"/>
                  <a:gd name="T62" fmla="*/ 91 w 216"/>
                  <a:gd name="T63" fmla="*/ 0 h 239"/>
                  <a:gd name="T64" fmla="*/ 110 w 216"/>
                  <a:gd name="T65" fmla="*/ 86 h 239"/>
                  <a:gd name="T66" fmla="*/ 128 w 216"/>
                  <a:gd name="T67" fmla="*/ 97 h 239"/>
                  <a:gd name="T68" fmla="*/ 146 w 216"/>
                  <a:gd name="T69" fmla="*/ 97 h 239"/>
                  <a:gd name="T70" fmla="*/ 152 w 216"/>
                  <a:gd name="T71" fmla="*/ 58 h 239"/>
                  <a:gd name="T72" fmla="*/ 170 w 216"/>
                  <a:gd name="T73" fmla="*/ 58 h 239"/>
                  <a:gd name="T74" fmla="*/ 170 w 216"/>
                  <a:gd name="T75" fmla="*/ 58 h 239"/>
                  <a:gd name="T76" fmla="*/ 201 w 216"/>
                  <a:gd name="T77" fmla="*/ 70 h 239"/>
                  <a:gd name="T78" fmla="*/ 201 w 216"/>
                  <a:gd name="T79" fmla="*/ 180 h 239"/>
                  <a:gd name="T80" fmla="*/ 207 w 216"/>
                  <a:gd name="T81" fmla="*/ 224 h 239"/>
                  <a:gd name="T82" fmla="*/ 207 w 216"/>
                  <a:gd name="T83" fmla="*/ 237 h 239"/>
                  <a:gd name="T84" fmla="*/ 237 w 216"/>
                  <a:gd name="T85" fmla="*/ 224 h 239"/>
                  <a:gd name="T86" fmla="*/ 237 w 216"/>
                  <a:gd name="T87" fmla="*/ 278 h 239"/>
                  <a:gd name="T88" fmla="*/ 237 w 216"/>
                  <a:gd name="T89" fmla="*/ 323 h 23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16" h="239">
                    <a:moveTo>
                      <a:pt x="216" y="137"/>
                    </a:moveTo>
                    <a:lnTo>
                      <a:pt x="198" y="137"/>
                    </a:lnTo>
                    <a:lnTo>
                      <a:pt x="180" y="143"/>
                    </a:lnTo>
                    <a:lnTo>
                      <a:pt x="180" y="155"/>
                    </a:lnTo>
                    <a:lnTo>
                      <a:pt x="180" y="185"/>
                    </a:lnTo>
                    <a:lnTo>
                      <a:pt x="174" y="203"/>
                    </a:lnTo>
                    <a:lnTo>
                      <a:pt x="204" y="233"/>
                    </a:lnTo>
                    <a:lnTo>
                      <a:pt x="150" y="239"/>
                    </a:lnTo>
                    <a:lnTo>
                      <a:pt x="132" y="233"/>
                    </a:lnTo>
                    <a:lnTo>
                      <a:pt x="114" y="233"/>
                    </a:lnTo>
                    <a:lnTo>
                      <a:pt x="114" y="227"/>
                    </a:lnTo>
                    <a:lnTo>
                      <a:pt x="90" y="227"/>
                    </a:lnTo>
                    <a:lnTo>
                      <a:pt x="72" y="227"/>
                    </a:lnTo>
                    <a:lnTo>
                      <a:pt x="30" y="227"/>
                    </a:lnTo>
                    <a:lnTo>
                      <a:pt x="18" y="221"/>
                    </a:lnTo>
                    <a:lnTo>
                      <a:pt x="0" y="227"/>
                    </a:lnTo>
                    <a:lnTo>
                      <a:pt x="0" y="209"/>
                    </a:lnTo>
                    <a:lnTo>
                      <a:pt x="0" y="191"/>
                    </a:lnTo>
                    <a:lnTo>
                      <a:pt x="18" y="143"/>
                    </a:lnTo>
                    <a:lnTo>
                      <a:pt x="24" y="131"/>
                    </a:lnTo>
                    <a:lnTo>
                      <a:pt x="36" y="119"/>
                    </a:lnTo>
                    <a:lnTo>
                      <a:pt x="30" y="89"/>
                    </a:lnTo>
                    <a:lnTo>
                      <a:pt x="30" y="77"/>
                    </a:lnTo>
                    <a:lnTo>
                      <a:pt x="24" y="59"/>
                    </a:lnTo>
                    <a:lnTo>
                      <a:pt x="30" y="47"/>
                    </a:lnTo>
                    <a:lnTo>
                      <a:pt x="18" y="24"/>
                    </a:lnTo>
                    <a:lnTo>
                      <a:pt x="12" y="6"/>
                    </a:lnTo>
                    <a:lnTo>
                      <a:pt x="24" y="0"/>
                    </a:lnTo>
                    <a:lnTo>
                      <a:pt x="42" y="0"/>
                    </a:lnTo>
                    <a:lnTo>
                      <a:pt x="54" y="0"/>
                    </a:lnTo>
                    <a:lnTo>
                      <a:pt x="72" y="0"/>
                    </a:lnTo>
                    <a:lnTo>
                      <a:pt x="84" y="0"/>
                    </a:lnTo>
                    <a:lnTo>
                      <a:pt x="102" y="36"/>
                    </a:lnTo>
                    <a:lnTo>
                      <a:pt x="114" y="41"/>
                    </a:lnTo>
                    <a:lnTo>
                      <a:pt x="132" y="41"/>
                    </a:lnTo>
                    <a:lnTo>
                      <a:pt x="138" y="24"/>
                    </a:lnTo>
                    <a:lnTo>
                      <a:pt x="156" y="24"/>
                    </a:lnTo>
                    <a:lnTo>
                      <a:pt x="180" y="30"/>
                    </a:lnTo>
                    <a:lnTo>
                      <a:pt x="180" y="77"/>
                    </a:lnTo>
                    <a:lnTo>
                      <a:pt x="186" y="95"/>
                    </a:lnTo>
                    <a:lnTo>
                      <a:pt x="186" y="101"/>
                    </a:lnTo>
                    <a:lnTo>
                      <a:pt x="216" y="95"/>
                    </a:lnTo>
                    <a:lnTo>
                      <a:pt x="216" y="119"/>
                    </a:lnTo>
                    <a:lnTo>
                      <a:pt x="216" y="13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Freeform 282"/>
              <p:cNvSpPr>
                <a:spLocks noChangeAspect="1"/>
              </p:cNvSpPr>
              <p:nvPr/>
            </p:nvSpPr>
            <p:spPr bwMode="auto">
              <a:xfrm>
                <a:off x="7085885" y="6849985"/>
                <a:ext cx="44175" cy="85779"/>
              </a:xfrm>
              <a:custGeom>
                <a:avLst/>
                <a:gdLst>
                  <a:gd name="T0" fmla="*/ 0 w 18"/>
                  <a:gd name="T1" fmla="*/ 58 h 30"/>
                  <a:gd name="T2" fmla="*/ 0 w 18"/>
                  <a:gd name="T3" fmla="*/ 23 h 30"/>
                  <a:gd name="T4" fmla="*/ 9 w 18"/>
                  <a:gd name="T5" fmla="*/ 0 h 30"/>
                  <a:gd name="T6" fmla="*/ 11 w 18"/>
                  <a:gd name="T7" fmla="*/ 13 h 30"/>
                  <a:gd name="T8" fmla="*/ 9 w 18"/>
                  <a:gd name="T9" fmla="*/ 23 h 30"/>
                  <a:gd name="T10" fmla="*/ 6 w 18"/>
                  <a:gd name="T11" fmla="*/ 47 h 30"/>
                  <a:gd name="T12" fmla="*/ 0 w 18"/>
                  <a:gd name="T13" fmla="*/ 58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30">
                    <a:moveTo>
                      <a:pt x="0" y="3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18" y="6"/>
                    </a:lnTo>
                    <a:lnTo>
                      <a:pt x="12" y="12"/>
                    </a:lnTo>
                    <a:lnTo>
                      <a:pt x="6" y="24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4C8F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Freeform 283"/>
              <p:cNvSpPr>
                <a:spLocks noChangeAspect="1"/>
              </p:cNvSpPr>
              <p:nvPr/>
            </p:nvSpPr>
            <p:spPr bwMode="auto">
              <a:xfrm>
                <a:off x="3117994" y="6285913"/>
                <a:ext cx="1792957" cy="2279680"/>
              </a:xfrm>
              <a:custGeom>
                <a:avLst/>
                <a:gdLst>
                  <a:gd name="T0" fmla="*/ 556 w 682"/>
                  <a:gd name="T1" fmla="*/ 347 h 778"/>
                  <a:gd name="T2" fmla="*/ 544 w 682"/>
                  <a:gd name="T3" fmla="*/ 305 h 778"/>
                  <a:gd name="T4" fmla="*/ 520 w 682"/>
                  <a:gd name="T5" fmla="*/ 291 h 778"/>
                  <a:gd name="T6" fmla="*/ 500 w 682"/>
                  <a:gd name="T7" fmla="*/ 277 h 778"/>
                  <a:gd name="T8" fmla="*/ 471 w 682"/>
                  <a:gd name="T9" fmla="*/ 319 h 778"/>
                  <a:gd name="T10" fmla="*/ 448 w 682"/>
                  <a:gd name="T11" fmla="*/ 333 h 778"/>
                  <a:gd name="T12" fmla="*/ 410 w 682"/>
                  <a:gd name="T13" fmla="*/ 319 h 778"/>
                  <a:gd name="T14" fmla="*/ 442 w 682"/>
                  <a:gd name="T15" fmla="*/ 207 h 778"/>
                  <a:gd name="T16" fmla="*/ 430 w 682"/>
                  <a:gd name="T17" fmla="*/ 54 h 778"/>
                  <a:gd name="T18" fmla="*/ 424 w 682"/>
                  <a:gd name="T19" fmla="*/ 54 h 778"/>
                  <a:gd name="T20" fmla="*/ 375 w 682"/>
                  <a:gd name="T21" fmla="*/ 140 h 778"/>
                  <a:gd name="T22" fmla="*/ 339 w 682"/>
                  <a:gd name="T23" fmla="*/ 151 h 778"/>
                  <a:gd name="T24" fmla="*/ 278 w 682"/>
                  <a:gd name="T25" fmla="*/ 180 h 778"/>
                  <a:gd name="T26" fmla="*/ 260 w 682"/>
                  <a:gd name="T27" fmla="*/ 29 h 778"/>
                  <a:gd name="T28" fmla="*/ 242 w 682"/>
                  <a:gd name="T29" fmla="*/ 29 h 778"/>
                  <a:gd name="T30" fmla="*/ 187 w 682"/>
                  <a:gd name="T31" fmla="*/ 54 h 778"/>
                  <a:gd name="T32" fmla="*/ 193 w 682"/>
                  <a:gd name="T33" fmla="*/ 126 h 778"/>
                  <a:gd name="T34" fmla="*/ 157 w 682"/>
                  <a:gd name="T35" fmla="*/ 194 h 778"/>
                  <a:gd name="T36" fmla="*/ 114 w 682"/>
                  <a:gd name="T37" fmla="*/ 140 h 778"/>
                  <a:gd name="T38" fmla="*/ 73 w 682"/>
                  <a:gd name="T39" fmla="*/ 167 h 778"/>
                  <a:gd name="T40" fmla="*/ 67 w 682"/>
                  <a:gd name="T41" fmla="*/ 207 h 778"/>
                  <a:gd name="T42" fmla="*/ 67 w 682"/>
                  <a:gd name="T43" fmla="*/ 431 h 778"/>
                  <a:gd name="T44" fmla="*/ 12 w 682"/>
                  <a:gd name="T45" fmla="*/ 513 h 778"/>
                  <a:gd name="T46" fmla="*/ 12 w 682"/>
                  <a:gd name="T47" fmla="*/ 649 h 778"/>
                  <a:gd name="T48" fmla="*/ 42 w 682"/>
                  <a:gd name="T49" fmla="*/ 707 h 778"/>
                  <a:gd name="T50" fmla="*/ 85 w 682"/>
                  <a:gd name="T51" fmla="*/ 746 h 778"/>
                  <a:gd name="T52" fmla="*/ 151 w 682"/>
                  <a:gd name="T53" fmla="*/ 690 h 778"/>
                  <a:gd name="T54" fmla="*/ 193 w 682"/>
                  <a:gd name="T55" fmla="*/ 817 h 778"/>
                  <a:gd name="T56" fmla="*/ 260 w 682"/>
                  <a:gd name="T57" fmla="*/ 887 h 778"/>
                  <a:gd name="T58" fmla="*/ 272 w 682"/>
                  <a:gd name="T59" fmla="*/ 982 h 778"/>
                  <a:gd name="T60" fmla="*/ 319 w 682"/>
                  <a:gd name="T61" fmla="*/ 1068 h 778"/>
                  <a:gd name="T62" fmla="*/ 319 w 682"/>
                  <a:gd name="T63" fmla="*/ 1162 h 778"/>
                  <a:gd name="T64" fmla="*/ 351 w 682"/>
                  <a:gd name="T65" fmla="*/ 1259 h 778"/>
                  <a:gd name="T66" fmla="*/ 381 w 682"/>
                  <a:gd name="T67" fmla="*/ 1344 h 778"/>
                  <a:gd name="T68" fmla="*/ 402 w 682"/>
                  <a:gd name="T69" fmla="*/ 1424 h 778"/>
                  <a:gd name="T70" fmla="*/ 351 w 682"/>
                  <a:gd name="T71" fmla="*/ 1633 h 778"/>
                  <a:gd name="T72" fmla="*/ 387 w 682"/>
                  <a:gd name="T73" fmla="*/ 1659 h 778"/>
                  <a:gd name="T74" fmla="*/ 436 w 682"/>
                  <a:gd name="T75" fmla="*/ 1759 h 778"/>
                  <a:gd name="T76" fmla="*/ 454 w 682"/>
                  <a:gd name="T77" fmla="*/ 1703 h 778"/>
                  <a:gd name="T78" fmla="*/ 465 w 682"/>
                  <a:gd name="T79" fmla="*/ 1633 h 778"/>
                  <a:gd name="T80" fmla="*/ 460 w 682"/>
                  <a:gd name="T81" fmla="*/ 1715 h 778"/>
                  <a:gd name="T82" fmla="*/ 493 w 682"/>
                  <a:gd name="T83" fmla="*/ 1605 h 778"/>
                  <a:gd name="T84" fmla="*/ 507 w 682"/>
                  <a:gd name="T85" fmla="*/ 1468 h 778"/>
                  <a:gd name="T86" fmla="*/ 500 w 682"/>
                  <a:gd name="T87" fmla="*/ 1415 h 778"/>
                  <a:gd name="T88" fmla="*/ 570 w 682"/>
                  <a:gd name="T89" fmla="*/ 1317 h 778"/>
                  <a:gd name="T90" fmla="*/ 598 w 682"/>
                  <a:gd name="T91" fmla="*/ 1290 h 778"/>
                  <a:gd name="T92" fmla="*/ 635 w 682"/>
                  <a:gd name="T93" fmla="*/ 1247 h 778"/>
                  <a:gd name="T94" fmla="*/ 661 w 682"/>
                  <a:gd name="T95" fmla="*/ 1068 h 778"/>
                  <a:gd name="T96" fmla="*/ 668 w 682"/>
                  <a:gd name="T97" fmla="*/ 887 h 778"/>
                  <a:gd name="T98" fmla="*/ 675 w 682"/>
                  <a:gd name="T99" fmla="*/ 842 h 778"/>
                  <a:gd name="T100" fmla="*/ 702 w 682"/>
                  <a:gd name="T101" fmla="*/ 746 h 778"/>
                  <a:gd name="T102" fmla="*/ 739 w 682"/>
                  <a:gd name="T103" fmla="*/ 569 h 778"/>
                  <a:gd name="T104" fmla="*/ 696 w 682"/>
                  <a:gd name="T105" fmla="*/ 458 h 778"/>
                  <a:gd name="T106" fmla="*/ 611 w 682"/>
                  <a:gd name="T107" fmla="*/ 375 h 778"/>
                  <a:gd name="T108" fmla="*/ 563 w 682"/>
                  <a:gd name="T109" fmla="*/ 347 h 77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682" h="778">
                    <a:moveTo>
                      <a:pt x="520" y="150"/>
                    </a:moveTo>
                    <a:lnTo>
                      <a:pt x="514" y="156"/>
                    </a:lnTo>
                    <a:lnTo>
                      <a:pt x="508" y="168"/>
                    </a:lnTo>
                    <a:lnTo>
                      <a:pt x="514" y="150"/>
                    </a:lnTo>
                    <a:lnTo>
                      <a:pt x="508" y="150"/>
                    </a:lnTo>
                    <a:lnTo>
                      <a:pt x="508" y="138"/>
                    </a:lnTo>
                    <a:lnTo>
                      <a:pt x="502" y="132"/>
                    </a:lnTo>
                    <a:lnTo>
                      <a:pt x="496" y="138"/>
                    </a:lnTo>
                    <a:lnTo>
                      <a:pt x="496" y="132"/>
                    </a:lnTo>
                    <a:lnTo>
                      <a:pt x="490" y="126"/>
                    </a:lnTo>
                    <a:lnTo>
                      <a:pt x="478" y="126"/>
                    </a:lnTo>
                    <a:lnTo>
                      <a:pt x="472" y="120"/>
                    </a:lnTo>
                    <a:lnTo>
                      <a:pt x="466" y="120"/>
                    </a:lnTo>
                    <a:lnTo>
                      <a:pt x="460" y="114"/>
                    </a:lnTo>
                    <a:lnTo>
                      <a:pt x="460" y="120"/>
                    </a:lnTo>
                    <a:lnTo>
                      <a:pt x="448" y="120"/>
                    </a:lnTo>
                    <a:lnTo>
                      <a:pt x="442" y="132"/>
                    </a:lnTo>
                    <a:lnTo>
                      <a:pt x="442" y="138"/>
                    </a:lnTo>
                    <a:lnTo>
                      <a:pt x="436" y="138"/>
                    </a:lnTo>
                    <a:lnTo>
                      <a:pt x="425" y="156"/>
                    </a:lnTo>
                    <a:lnTo>
                      <a:pt x="425" y="138"/>
                    </a:lnTo>
                    <a:lnTo>
                      <a:pt x="419" y="144"/>
                    </a:lnTo>
                    <a:lnTo>
                      <a:pt x="413" y="144"/>
                    </a:lnTo>
                    <a:lnTo>
                      <a:pt x="407" y="144"/>
                    </a:lnTo>
                    <a:lnTo>
                      <a:pt x="401" y="120"/>
                    </a:lnTo>
                    <a:lnTo>
                      <a:pt x="389" y="132"/>
                    </a:lnTo>
                    <a:lnTo>
                      <a:pt x="377" y="138"/>
                    </a:lnTo>
                    <a:lnTo>
                      <a:pt x="371" y="132"/>
                    </a:lnTo>
                    <a:lnTo>
                      <a:pt x="383" y="126"/>
                    </a:lnTo>
                    <a:lnTo>
                      <a:pt x="395" y="102"/>
                    </a:lnTo>
                    <a:lnTo>
                      <a:pt x="407" y="90"/>
                    </a:lnTo>
                    <a:lnTo>
                      <a:pt x="419" y="78"/>
                    </a:lnTo>
                    <a:lnTo>
                      <a:pt x="413" y="66"/>
                    </a:lnTo>
                    <a:lnTo>
                      <a:pt x="401" y="60"/>
                    </a:lnTo>
                    <a:lnTo>
                      <a:pt x="395" y="24"/>
                    </a:lnTo>
                    <a:lnTo>
                      <a:pt x="395" y="30"/>
                    </a:lnTo>
                    <a:lnTo>
                      <a:pt x="389" y="18"/>
                    </a:lnTo>
                    <a:lnTo>
                      <a:pt x="389" y="24"/>
                    </a:lnTo>
                    <a:lnTo>
                      <a:pt x="377" y="42"/>
                    </a:lnTo>
                    <a:lnTo>
                      <a:pt x="365" y="60"/>
                    </a:lnTo>
                    <a:lnTo>
                      <a:pt x="347" y="60"/>
                    </a:lnTo>
                    <a:lnTo>
                      <a:pt x="335" y="60"/>
                    </a:lnTo>
                    <a:lnTo>
                      <a:pt x="323" y="54"/>
                    </a:lnTo>
                    <a:lnTo>
                      <a:pt x="311" y="54"/>
                    </a:lnTo>
                    <a:lnTo>
                      <a:pt x="311" y="66"/>
                    </a:lnTo>
                    <a:lnTo>
                      <a:pt x="299" y="66"/>
                    </a:lnTo>
                    <a:lnTo>
                      <a:pt x="281" y="66"/>
                    </a:lnTo>
                    <a:lnTo>
                      <a:pt x="269" y="78"/>
                    </a:lnTo>
                    <a:lnTo>
                      <a:pt x="257" y="78"/>
                    </a:lnTo>
                    <a:lnTo>
                      <a:pt x="245" y="60"/>
                    </a:lnTo>
                    <a:lnTo>
                      <a:pt x="239" y="36"/>
                    </a:lnTo>
                    <a:lnTo>
                      <a:pt x="245" y="18"/>
                    </a:lnTo>
                    <a:lnTo>
                      <a:pt x="239" y="12"/>
                    </a:lnTo>
                    <a:lnTo>
                      <a:pt x="239" y="0"/>
                    </a:lnTo>
                    <a:lnTo>
                      <a:pt x="227" y="0"/>
                    </a:lnTo>
                    <a:lnTo>
                      <a:pt x="221" y="12"/>
                    </a:lnTo>
                    <a:lnTo>
                      <a:pt x="209" y="18"/>
                    </a:lnTo>
                    <a:lnTo>
                      <a:pt x="197" y="24"/>
                    </a:lnTo>
                    <a:lnTo>
                      <a:pt x="191" y="30"/>
                    </a:lnTo>
                    <a:lnTo>
                      <a:pt x="173" y="24"/>
                    </a:lnTo>
                    <a:lnTo>
                      <a:pt x="155" y="18"/>
                    </a:lnTo>
                    <a:lnTo>
                      <a:pt x="161" y="30"/>
                    </a:lnTo>
                    <a:lnTo>
                      <a:pt x="167" y="54"/>
                    </a:lnTo>
                    <a:lnTo>
                      <a:pt x="179" y="54"/>
                    </a:lnTo>
                    <a:lnTo>
                      <a:pt x="179" y="60"/>
                    </a:lnTo>
                    <a:lnTo>
                      <a:pt x="161" y="72"/>
                    </a:lnTo>
                    <a:lnTo>
                      <a:pt x="143" y="90"/>
                    </a:lnTo>
                    <a:lnTo>
                      <a:pt x="143" y="84"/>
                    </a:lnTo>
                    <a:lnTo>
                      <a:pt x="131" y="90"/>
                    </a:lnTo>
                    <a:lnTo>
                      <a:pt x="119" y="78"/>
                    </a:lnTo>
                    <a:lnTo>
                      <a:pt x="113" y="78"/>
                    </a:lnTo>
                    <a:lnTo>
                      <a:pt x="107" y="60"/>
                    </a:lnTo>
                    <a:lnTo>
                      <a:pt x="96" y="66"/>
                    </a:lnTo>
                    <a:lnTo>
                      <a:pt x="96" y="72"/>
                    </a:lnTo>
                    <a:lnTo>
                      <a:pt x="66" y="72"/>
                    </a:lnTo>
                    <a:lnTo>
                      <a:pt x="66" y="84"/>
                    </a:lnTo>
                    <a:lnTo>
                      <a:pt x="78" y="84"/>
                    </a:lnTo>
                    <a:lnTo>
                      <a:pt x="72" y="90"/>
                    </a:lnTo>
                    <a:lnTo>
                      <a:pt x="60" y="90"/>
                    </a:lnTo>
                    <a:lnTo>
                      <a:pt x="66" y="108"/>
                    </a:lnTo>
                    <a:lnTo>
                      <a:pt x="72" y="132"/>
                    </a:lnTo>
                    <a:lnTo>
                      <a:pt x="66" y="186"/>
                    </a:lnTo>
                    <a:lnTo>
                      <a:pt x="60" y="186"/>
                    </a:lnTo>
                    <a:lnTo>
                      <a:pt x="42" y="192"/>
                    </a:lnTo>
                    <a:lnTo>
                      <a:pt x="30" y="198"/>
                    </a:lnTo>
                    <a:lnTo>
                      <a:pt x="18" y="204"/>
                    </a:lnTo>
                    <a:lnTo>
                      <a:pt x="12" y="222"/>
                    </a:lnTo>
                    <a:lnTo>
                      <a:pt x="6" y="234"/>
                    </a:lnTo>
                    <a:lnTo>
                      <a:pt x="0" y="252"/>
                    </a:lnTo>
                    <a:lnTo>
                      <a:pt x="6" y="263"/>
                    </a:lnTo>
                    <a:lnTo>
                      <a:pt x="12" y="281"/>
                    </a:lnTo>
                    <a:lnTo>
                      <a:pt x="12" y="287"/>
                    </a:lnTo>
                    <a:lnTo>
                      <a:pt x="18" y="293"/>
                    </a:lnTo>
                    <a:lnTo>
                      <a:pt x="30" y="299"/>
                    </a:lnTo>
                    <a:lnTo>
                      <a:pt x="42" y="305"/>
                    </a:lnTo>
                    <a:lnTo>
                      <a:pt x="54" y="293"/>
                    </a:lnTo>
                    <a:lnTo>
                      <a:pt x="60" y="305"/>
                    </a:lnTo>
                    <a:lnTo>
                      <a:pt x="60" y="323"/>
                    </a:lnTo>
                    <a:lnTo>
                      <a:pt x="78" y="323"/>
                    </a:lnTo>
                    <a:lnTo>
                      <a:pt x="102" y="323"/>
                    </a:lnTo>
                    <a:lnTo>
                      <a:pt x="107" y="317"/>
                    </a:lnTo>
                    <a:lnTo>
                      <a:pt x="119" y="305"/>
                    </a:lnTo>
                    <a:lnTo>
                      <a:pt x="137" y="299"/>
                    </a:lnTo>
                    <a:lnTo>
                      <a:pt x="149" y="299"/>
                    </a:lnTo>
                    <a:lnTo>
                      <a:pt x="155" y="335"/>
                    </a:lnTo>
                    <a:lnTo>
                      <a:pt x="167" y="347"/>
                    </a:lnTo>
                    <a:lnTo>
                      <a:pt x="179" y="353"/>
                    </a:lnTo>
                    <a:lnTo>
                      <a:pt x="197" y="359"/>
                    </a:lnTo>
                    <a:lnTo>
                      <a:pt x="215" y="371"/>
                    </a:lnTo>
                    <a:lnTo>
                      <a:pt x="233" y="377"/>
                    </a:lnTo>
                    <a:lnTo>
                      <a:pt x="239" y="383"/>
                    </a:lnTo>
                    <a:lnTo>
                      <a:pt x="245" y="407"/>
                    </a:lnTo>
                    <a:lnTo>
                      <a:pt x="239" y="407"/>
                    </a:lnTo>
                    <a:lnTo>
                      <a:pt x="245" y="413"/>
                    </a:lnTo>
                    <a:lnTo>
                      <a:pt x="251" y="425"/>
                    </a:lnTo>
                    <a:lnTo>
                      <a:pt x="263" y="431"/>
                    </a:lnTo>
                    <a:lnTo>
                      <a:pt x="281" y="431"/>
                    </a:lnTo>
                    <a:lnTo>
                      <a:pt x="281" y="449"/>
                    </a:lnTo>
                    <a:lnTo>
                      <a:pt x="293" y="461"/>
                    </a:lnTo>
                    <a:lnTo>
                      <a:pt x="299" y="467"/>
                    </a:lnTo>
                    <a:lnTo>
                      <a:pt x="293" y="479"/>
                    </a:lnTo>
                    <a:lnTo>
                      <a:pt x="287" y="497"/>
                    </a:lnTo>
                    <a:lnTo>
                      <a:pt x="293" y="503"/>
                    </a:lnTo>
                    <a:lnTo>
                      <a:pt x="287" y="503"/>
                    </a:lnTo>
                    <a:lnTo>
                      <a:pt x="293" y="515"/>
                    </a:lnTo>
                    <a:lnTo>
                      <a:pt x="293" y="545"/>
                    </a:lnTo>
                    <a:lnTo>
                      <a:pt x="323" y="545"/>
                    </a:lnTo>
                    <a:lnTo>
                      <a:pt x="335" y="545"/>
                    </a:lnTo>
                    <a:lnTo>
                      <a:pt x="341" y="563"/>
                    </a:lnTo>
                    <a:lnTo>
                      <a:pt x="347" y="581"/>
                    </a:lnTo>
                    <a:lnTo>
                      <a:pt x="353" y="581"/>
                    </a:lnTo>
                    <a:lnTo>
                      <a:pt x="365" y="581"/>
                    </a:lnTo>
                    <a:lnTo>
                      <a:pt x="359" y="599"/>
                    </a:lnTo>
                    <a:lnTo>
                      <a:pt x="359" y="611"/>
                    </a:lnTo>
                    <a:lnTo>
                      <a:pt x="371" y="616"/>
                    </a:lnTo>
                    <a:lnTo>
                      <a:pt x="383" y="640"/>
                    </a:lnTo>
                    <a:lnTo>
                      <a:pt x="371" y="646"/>
                    </a:lnTo>
                    <a:lnTo>
                      <a:pt x="359" y="658"/>
                    </a:lnTo>
                    <a:lnTo>
                      <a:pt x="323" y="706"/>
                    </a:lnTo>
                    <a:lnTo>
                      <a:pt x="329" y="706"/>
                    </a:lnTo>
                    <a:lnTo>
                      <a:pt x="353" y="718"/>
                    </a:lnTo>
                    <a:lnTo>
                      <a:pt x="359" y="718"/>
                    </a:lnTo>
                    <a:lnTo>
                      <a:pt x="365" y="724"/>
                    </a:lnTo>
                    <a:lnTo>
                      <a:pt x="383" y="742"/>
                    </a:lnTo>
                    <a:lnTo>
                      <a:pt x="401" y="754"/>
                    </a:lnTo>
                    <a:lnTo>
                      <a:pt x="401" y="760"/>
                    </a:lnTo>
                    <a:lnTo>
                      <a:pt x="407" y="778"/>
                    </a:lnTo>
                    <a:lnTo>
                      <a:pt x="413" y="766"/>
                    </a:lnTo>
                    <a:lnTo>
                      <a:pt x="419" y="748"/>
                    </a:lnTo>
                    <a:lnTo>
                      <a:pt x="419" y="736"/>
                    </a:lnTo>
                    <a:lnTo>
                      <a:pt x="425" y="724"/>
                    </a:lnTo>
                    <a:lnTo>
                      <a:pt x="430" y="718"/>
                    </a:lnTo>
                    <a:lnTo>
                      <a:pt x="430" y="706"/>
                    </a:lnTo>
                    <a:lnTo>
                      <a:pt x="436" y="706"/>
                    </a:lnTo>
                    <a:lnTo>
                      <a:pt x="442" y="706"/>
                    </a:lnTo>
                    <a:lnTo>
                      <a:pt x="425" y="736"/>
                    </a:lnTo>
                    <a:lnTo>
                      <a:pt x="425" y="742"/>
                    </a:lnTo>
                    <a:lnTo>
                      <a:pt x="436" y="724"/>
                    </a:lnTo>
                    <a:lnTo>
                      <a:pt x="448" y="712"/>
                    </a:lnTo>
                    <a:lnTo>
                      <a:pt x="454" y="694"/>
                    </a:lnTo>
                    <a:lnTo>
                      <a:pt x="460" y="676"/>
                    </a:lnTo>
                    <a:lnTo>
                      <a:pt x="466" y="670"/>
                    </a:lnTo>
                    <a:lnTo>
                      <a:pt x="466" y="634"/>
                    </a:lnTo>
                    <a:lnTo>
                      <a:pt x="460" y="628"/>
                    </a:lnTo>
                    <a:lnTo>
                      <a:pt x="460" y="616"/>
                    </a:lnTo>
                    <a:lnTo>
                      <a:pt x="466" y="611"/>
                    </a:lnTo>
                    <a:lnTo>
                      <a:pt x="460" y="611"/>
                    </a:lnTo>
                    <a:lnTo>
                      <a:pt x="472" y="611"/>
                    </a:lnTo>
                    <a:lnTo>
                      <a:pt x="502" y="581"/>
                    </a:lnTo>
                    <a:lnTo>
                      <a:pt x="514" y="575"/>
                    </a:lnTo>
                    <a:lnTo>
                      <a:pt x="526" y="569"/>
                    </a:lnTo>
                    <a:lnTo>
                      <a:pt x="532" y="563"/>
                    </a:lnTo>
                    <a:lnTo>
                      <a:pt x="544" y="563"/>
                    </a:lnTo>
                    <a:lnTo>
                      <a:pt x="538" y="563"/>
                    </a:lnTo>
                    <a:lnTo>
                      <a:pt x="550" y="557"/>
                    </a:lnTo>
                    <a:lnTo>
                      <a:pt x="556" y="557"/>
                    </a:lnTo>
                    <a:lnTo>
                      <a:pt x="574" y="557"/>
                    </a:lnTo>
                    <a:lnTo>
                      <a:pt x="580" y="545"/>
                    </a:lnTo>
                    <a:lnTo>
                      <a:pt x="586" y="539"/>
                    </a:lnTo>
                    <a:lnTo>
                      <a:pt x="592" y="521"/>
                    </a:lnTo>
                    <a:lnTo>
                      <a:pt x="598" y="503"/>
                    </a:lnTo>
                    <a:lnTo>
                      <a:pt x="610" y="491"/>
                    </a:lnTo>
                    <a:lnTo>
                      <a:pt x="610" y="461"/>
                    </a:lnTo>
                    <a:lnTo>
                      <a:pt x="616" y="449"/>
                    </a:lnTo>
                    <a:lnTo>
                      <a:pt x="616" y="413"/>
                    </a:lnTo>
                    <a:lnTo>
                      <a:pt x="616" y="395"/>
                    </a:lnTo>
                    <a:lnTo>
                      <a:pt x="616" y="383"/>
                    </a:lnTo>
                    <a:lnTo>
                      <a:pt x="616" y="377"/>
                    </a:lnTo>
                    <a:lnTo>
                      <a:pt x="616" y="359"/>
                    </a:lnTo>
                    <a:lnTo>
                      <a:pt x="622" y="359"/>
                    </a:lnTo>
                    <a:lnTo>
                      <a:pt x="622" y="365"/>
                    </a:lnTo>
                    <a:lnTo>
                      <a:pt x="634" y="347"/>
                    </a:lnTo>
                    <a:lnTo>
                      <a:pt x="640" y="329"/>
                    </a:lnTo>
                    <a:lnTo>
                      <a:pt x="646" y="323"/>
                    </a:lnTo>
                    <a:lnTo>
                      <a:pt x="658" y="311"/>
                    </a:lnTo>
                    <a:lnTo>
                      <a:pt x="664" y="293"/>
                    </a:lnTo>
                    <a:lnTo>
                      <a:pt x="682" y="275"/>
                    </a:lnTo>
                    <a:lnTo>
                      <a:pt x="682" y="246"/>
                    </a:lnTo>
                    <a:lnTo>
                      <a:pt x="676" y="228"/>
                    </a:lnTo>
                    <a:lnTo>
                      <a:pt x="670" y="204"/>
                    </a:lnTo>
                    <a:lnTo>
                      <a:pt x="658" y="204"/>
                    </a:lnTo>
                    <a:lnTo>
                      <a:pt x="640" y="198"/>
                    </a:lnTo>
                    <a:lnTo>
                      <a:pt x="622" y="186"/>
                    </a:lnTo>
                    <a:lnTo>
                      <a:pt x="604" y="168"/>
                    </a:lnTo>
                    <a:lnTo>
                      <a:pt x="580" y="162"/>
                    </a:lnTo>
                    <a:lnTo>
                      <a:pt x="562" y="162"/>
                    </a:lnTo>
                    <a:lnTo>
                      <a:pt x="544" y="156"/>
                    </a:lnTo>
                    <a:lnTo>
                      <a:pt x="532" y="156"/>
                    </a:lnTo>
                    <a:lnTo>
                      <a:pt x="514" y="156"/>
                    </a:lnTo>
                    <a:lnTo>
                      <a:pt x="520" y="15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Freeform 284"/>
              <p:cNvSpPr>
                <a:spLocks noChangeAspect="1"/>
              </p:cNvSpPr>
              <p:nvPr/>
            </p:nvSpPr>
            <p:spPr bwMode="auto">
              <a:xfrm>
                <a:off x="4170381" y="6603041"/>
                <a:ext cx="109135" cy="88378"/>
              </a:xfrm>
              <a:custGeom>
                <a:avLst/>
                <a:gdLst>
                  <a:gd name="T0" fmla="*/ 31 w 41"/>
                  <a:gd name="T1" fmla="*/ 74 h 30"/>
                  <a:gd name="T2" fmla="*/ 18 w 41"/>
                  <a:gd name="T3" fmla="*/ 74 h 30"/>
                  <a:gd name="T4" fmla="*/ 12 w 41"/>
                  <a:gd name="T5" fmla="*/ 74 h 30"/>
                  <a:gd name="T6" fmla="*/ 6 w 41"/>
                  <a:gd name="T7" fmla="*/ 74 h 30"/>
                  <a:gd name="T8" fmla="*/ 0 w 41"/>
                  <a:gd name="T9" fmla="*/ 42 h 30"/>
                  <a:gd name="T10" fmla="*/ 6 w 41"/>
                  <a:gd name="T11" fmla="*/ 42 h 30"/>
                  <a:gd name="T12" fmla="*/ 0 w 41"/>
                  <a:gd name="T13" fmla="*/ 14 h 30"/>
                  <a:gd name="T14" fmla="*/ 6 w 41"/>
                  <a:gd name="T15" fmla="*/ 0 h 30"/>
                  <a:gd name="T16" fmla="*/ 48 w 41"/>
                  <a:gd name="T17" fmla="*/ 0 h 30"/>
                  <a:gd name="T18" fmla="*/ 42 w 41"/>
                  <a:gd name="T19" fmla="*/ 42 h 30"/>
                  <a:gd name="T20" fmla="*/ 42 w 41"/>
                  <a:gd name="T21" fmla="*/ 58 h 30"/>
                  <a:gd name="T22" fmla="*/ 36 w 41"/>
                  <a:gd name="T23" fmla="*/ 58 h 30"/>
                  <a:gd name="T24" fmla="*/ 36 w 41"/>
                  <a:gd name="T25" fmla="*/ 58 h 30"/>
                  <a:gd name="T26" fmla="*/ 31 w 41"/>
                  <a:gd name="T27" fmla="*/ 74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1" h="30">
                    <a:moveTo>
                      <a:pt x="24" y="30"/>
                    </a:moveTo>
                    <a:lnTo>
                      <a:pt x="18" y="30"/>
                    </a:lnTo>
                    <a:lnTo>
                      <a:pt x="12" y="30"/>
                    </a:lnTo>
                    <a:lnTo>
                      <a:pt x="6" y="30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41" y="0"/>
                    </a:lnTo>
                    <a:lnTo>
                      <a:pt x="35" y="18"/>
                    </a:lnTo>
                    <a:lnTo>
                      <a:pt x="35" y="24"/>
                    </a:lnTo>
                    <a:lnTo>
                      <a:pt x="29" y="24"/>
                    </a:lnTo>
                    <a:lnTo>
                      <a:pt x="24" y="3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Freeform 285"/>
              <p:cNvSpPr>
                <a:spLocks noChangeAspect="1"/>
              </p:cNvSpPr>
              <p:nvPr/>
            </p:nvSpPr>
            <p:spPr bwMode="auto">
              <a:xfrm>
                <a:off x="6955961" y="6444475"/>
                <a:ext cx="96144" cy="88378"/>
              </a:xfrm>
              <a:custGeom>
                <a:avLst/>
                <a:gdLst>
                  <a:gd name="T0" fmla="*/ 6 w 36"/>
                  <a:gd name="T1" fmla="*/ 74 h 30"/>
                  <a:gd name="T2" fmla="*/ 0 w 36"/>
                  <a:gd name="T3" fmla="*/ 58 h 30"/>
                  <a:gd name="T4" fmla="*/ 6 w 36"/>
                  <a:gd name="T5" fmla="*/ 42 h 30"/>
                  <a:gd name="T6" fmla="*/ 6 w 36"/>
                  <a:gd name="T7" fmla="*/ 0 h 30"/>
                  <a:gd name="T8" fmla="*/ 31 w 36"/>
                  <a:gd name="T9" fmla="*/ 14 h 30"/>
                  <a:gd name="T10" fmla="*/ 43 w 36"/>
                  <a:gd name="T11" fmla="*/ 14 h 30"/>
                  <a:gd name="T12" fmla="*/ 43 w 36"/>
                  <a:gd name="T13" fmla="*/ 74 h 30"/>
                  <a:gd name="T14" fmla="*/ 6 w 36"/>
                  <a:gd name="T15" fmla="*/ 74 h 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6" h="30">
                    <a:moveTo>
                      <a:pt x="6" y="30"/>
                    </a:moveTo>
                    <a:lnTo>
                      <a:pt x="0" y="24"/>
                    </a:lnTo>
                    <a:lnTo>
                      <a:pt x="6" y="18"/>
                    </a:lnTo>
                    <a:lnTo>
                      <a:pt x="6" y="0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36" y="30"/>
                    </a:lnTo>
                    <a:lnTo>
                      <a:pt x="6" y="30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Freeform 286"/>
              <p:cNvSpPr>
                <a:spLocks noChangeAspect="1"/>
              </p:cNvSpPr>
              <p:nvPr/>
            </p:nvSpPr>
            <p:spPr bwMode="auto">
              <a:xfrm>
                <a:off x="6909189" y="6374292"/>
                <a:ext cx="31184" cy="18195"/>
              </a:xfrm>
              <a:custGeom>
                <a:avLst/>
                <a:gdLst>
                  <a:gd name="T0" fmla="*/ 12 w 12"/>
                  <a:gd name="T1" fmla="*/ 0 h 6"/>
                  <a:gd name="T2" fmla="*/ 6 w 12"/>
                  <a:gd name="T3" fmla="*/ 0 h 6"/>
                  <a:gd name="T4" fmla="*/ 0 w 12"/>
                  <a:gd name="T5" fmla="*/ 18 h 6"/>
                  <a:gd name="T6" fmla="*/ 12 w 12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Freeform 287"/>
              <p:cNvSpPr>
                <a:spLocks noChangeAspect="1"/>
              </p:cNvSpPr>
              <p:nvPr/>
            </p:nvSpPr>
            <p:spPr bwMode="auto">
              <a:xfrm>
                <a:off x="6924779" y="6462672"/>
                <a:ext cx="267645" cy="350920"/>
              </a:xfrm>
              <a:custGeom>
                <a:avLst/>
                <a:gdLst>
                  <a:gd name="T0" fmla="*/ 18 w 102"/>
                  <a:gd name="T1" fmla="*/ 54 h 120"/>
                  <a:gd name="T2" fmla="*/ 18 w 102"/>
                  <a:gd name="T3" fmla="*/ 69 h 120"/>
                  <a:gd name="T4" fmla="*/ 12 w 102"/>
                  <a:gd name="T5" fmla="*/ 69 h 120"/>
                  <a:gd name="T6" fmla="*/ 24 w 102"/>
                  <a:gd name="T7" fmla="*/ 98 h 120"/>
                  <a:gd name="T8" fmla="*/ 12 w 102"/>
                  <a:gd name="T9" fmla="*/ 98 h 120"/>
                  <a:gd name="T10" fmla="*/ 6 w 102"/>
                  <a:gd name="T11" fmla="*/ 140 h 120"/>
                  <a:gd name="T12" fmla="*/ 0 w 102"/>
                  <a:gd name="T13" fmla="*/ 140 h 120"/>
                  <a:gd name="T14" fmla="*/ 12 w 102"/>
                  <a:gd name="T15" fmla="*/ 163 h 120"/>
                  <a:gd name="T16" fmla="*/ 12 w 102"/>
                  <a:gd name="T17" fmla="*/ 179 h 120"/>
                  <a:gd name="T18" fmla="*/ 6 w 102"/>
                  <a:gd name="T19" fmla="*/ 163 h 120"/>
                  <a:gd name="T20" fmla="*/ 12 w 102"/>
                  <a:gd name="T21" fmla="*/ 192 h 120"/>
                  <a:gd name="T22" fmla="*/ 12 w 102"/>
                  <a:gd name="T23" fmla="*/ 192 h 120"/>
                  <a:gd name="T24" fmla="*/ 24 w 102"/>
                  <a:gd name="T25" fmla="*/ 219 h 120"/>
                  <a:gd name="T26" fmla="*/ 18 w 102"/>
                  <a:gd name="T27" fmla="*/ 219 h 120"/>
                  <a:gd name="T28" fmla="*/ 30 w 102"/>
                  <a:gd name="T29" fmla="*/ 246 h 120"/>
                  <a:gd name="T30" fmla="*/ 42 w 102"/>
                  <a:gd name="T31" fmla="*/ 273 h 120"/>
                  <a:gd name="T32" fmla="*/ 48 w 102"/>
                  <a:gd name="T33" fmla="*/ 260 h 120"/>
                  <a:gd name="T34" fmla="*/ 61 w 102"/>
                  <a:gd name="T35" fmla="*/ 260 h 120"/>
                  <a:gd name="T36" fmla="*/ 67 w 102"/>
                  <a:gd name="T37" fmla="*/ 260 h 120"/>
                  <a:gd name="T38" fmla="*/ 61 w 102"/>
                  <a:gd name="T39" fmla="*/ 232 h 120"/>
                  <a:gd name="T40" fmla="*/ 61 w 102"/>
                  <a:gd name="T41" fmla="*/ 232 h 120"/>
                  <a:gd name="T42" fmla="*/ 61 w 102"/>
                  <a:gd name="T43" fmla="*/ 219 h 120"/>
                  <a:gd name="T44" fmla="*/ 73 w 102"/>
                  <a:gd name="T45" fmla="*/ 205 h 120"/>
                  <a:gd name="T46" fmla="*/ 73 w 102"/>
                  <a:gd name="T47" fmla="*/ 179 h 120"/>
                  <a:gd name="T48" fmla="*/ 85 w 102"/>
                  <a:gd name="T49" fmla="*/ 205 h 120"/>
                  <a:gd name="T50" fmla="*/ 97 w 102"/>
                  <a:gd name="T51" fmla="*/ 205 h 120"/>
                  <a:gd name="T52" fmla="*/ 97 w 102"/>
                  <a:gd name="T53" fmla="*/ 205 h 120"/>
                  <a:gd name="T54" fmla="*/ 103 w 102"/>
                  <a:gd name="T55" fmla="*/ 205 h 120"/>
                  <a:gd name="T56" fmla="*/ 109 w 102"/>
                  <a:gd name="T57" fmla="*/ 140 h 120"/>
                  <a:gd name="T58" fmla="*/ 97 w 102"/>
                  <a:gd name="T59" fmla="*/ 98 h 120"/>
                  <a:gd name="T60" fmla="*/ 109 w 102"/>
                  <a:gd name="T61" fmla="*/ 69 h 120"/>
                  <a:gd name="T62" fmla="*/ 109 w 102"/>
                  <a:gd name="T63" fmla="*/ 42 h 120"/>
                  <a:gd name="T64" fmla="*/ 85 w 102"/>
                  <a:gd name="T65" fmla="*/ 42 h 120"/>
                  <a:gd name="T66" fmla="*/ 91 w 102"/>
                  <a:gd name="T67" fmla="*/ 0 h 120"/>
                  <a:gd name="T68" fmla="*/ 48 w 102"/>
                  <a:gd name="T69" fmla="*/ 0 h 120"/>
                  <a:gd name="T70" fmla="*/ 48 w 102"/>
                  <a:gd name="T71" fmla="*/ 54 h 120"/>
                  <a:gd name="T72" fmla="*/ 18 w 102"/>
                  <a:gd name="T73" fmla="*/ 54 h 120"/>
                  <a:gd name="T74" fmla="*/ 18 w 102"/>
                  <a:gd name="T75" fmla="*/ 54 h 12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02" h="120">
                    <a:moveTo>
                      <a:pt x="18" y="24"/>
                    </a:moveTo>
                    <a:lnTo>
                      <a:pt x="18" y="30"/>
                    </a:lnTo>
                    <a:lnTo>
                      <a:pt x="12" y="30"/>
                    </a:lnTo>
                    <a:lnTo>
                      <a:pt x="24" y="42"/>
                    </a:lnTo>
                    <a:lnTo>
                      <a:pt x="12" y="42"/>
                    </a:lnTo>
                    <a:lnTo>
                      <a:pt x="6" y="60"/>
                    </a:lnTo>
                    <a:lnTo>
                      <a:pt x="0" y="60"/>
                    </a:lnTo>
                    <a:lnTo>
                      <a:pt x="12" y="72"/>
                    </a:lnTo>
                    <a:lnTo>
                      <a:pt x="12" y="78"/>
                    </a:lnTo>
                    <a:lnTo>
                      <a:pt x="6" y="72"/>
                    </a:lnTo>
                    <a:lnTo>
                      <a:pt x="12" y="84"/>
                    </a:lnTo>
                    <a:lnTo>
                      <a:pt x="24" y="96"/>
                    </a:lnTo>
                    <a:lnTo>
                      <a:pt x="18" y="96"/>
                    </a:lnTo>
                    <a:lnTo>
                      <a:pt x="30" y="108"/>
                    </a:lnTo>
                    <a:lnTo>
                      <a:pt x="42" y="120"/>
                    </a:lnTo>
                    <a:lnTo>
                      <a:pt x="48" y="114"/>
                    </a:lnTo>
                    <a:lnTo>
                      <a:pt x="54" y="114"/>
                    </a:lnTo>
                    <a:lnTo>
                      <a:pt x="60" y="114"/>
                    </a:lnTo>
                    <a:lnTo>
                      <a:pt x="54" y="102"/>
                    </a:lnTo>
                    <a:lnTo>
                      <a:pt x="54" y="96"/>
                    </a:lnTo>
                    <a:lnTo>
                      <a:pt x="66" y="90"/>
                    </a:lnTo>
                    <a:lnTo>
                      <a:pt x="66" y="78"/>
                    </a:lnTo>
                    <a:lnTo>
                      <a:pt x="78" y="90"/>
                    </a:lnTo>
                    <a:lnTo>
                      <a:pt x="90" y="90"/>
                    </a:lnTo>
                    <a:lnTo>
                      <a:pt x="96" y="90"/>
                    </a:lnTo>
                    <a:lnTo>
                      <a:pt x="102" y="60"/>
                    </a:lnTo>
                    <a:lnTo>
                      <a:pt x="90" y="42"/>
                    </a:lnTo>
                    <a:lnTo>
                      <a:pt x="102" y="30"/>
                    </a:lnTo>
                    <a:lnTo>
                      <a:pt x="102" y="18"/>
                    </a:lnTo>
                    <a:lnTo>
                      <a:pt x="78" y="18"/>
                    </a:lnTo>
                    <a:lnTo>
                      <a:pt x="84" y="0"/>
                    </a:lnTo>
                    <a:lnTo>
                      <a:pt x="48" y="0"/>
                    </a:lnTo>
                    <a:lnTo>
                      <a:pt x="48" y="24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288"/>
              <p:cNvSpPr>
                <a:spLocks noChangeAspect="1"/>
              </p:cNvSpPr>
              <p:nvPr/>
            </p:nvSpPr>
            <p:spPr bwMode="auto">
              <a:xfrm>
                <a:off x="3681866" y="7723383"/>
                <a:ext cx="392373" cy="473092"/>
              </a:xfrm>
              <a:custGeom>
                <a:avLst/>
                <a:gdLst>
                  <a:gd name="T0" fmla="*/ 12 w 150"/>
                  <a:gd name="T1" fmla="*/ 29 h 161"/>
                  <a:gd name="T2" fmla="*/ 6 w 150"/>
                  <a:gd name="T3" fmla="*/ 86 h 161"/>
                  <a:gd name="T4" fmla="*/ 0 w 150"/>
                  <a:gd name="T5" fmla="*/ 127 h 161"/>
                  <a:gd name="T6" fmla="*/ 18 w 150"/>
                  <a:gd name="T7" fmla="*/ 170 h 161"/>
                  <a:gd name="T8" fmla="*/ 36 w 150"/>
                  <a:gd name="T9" fmla="*/ 213 h 161"/>
                  <a:gd name="T10" fmla="*/ 48 w 150"/>
                  <a:gd name="T11" fmla="*/ 226 h 161"/>
                  <a:gd name="T12" fmla="*/ 66 w 150"/>
                  <a:gd name="T13" fmla="*/ 241 h 161"/>
                  <a:gd name="T14" fmla="*/ 85 w 150"/>
                  <a:gd name="T15" fmla="*/ 254 h 161"/>
                  <a:gd name="T16" fmla="*/ 103 w 150"/>
                  <a:gd name="T17" fmla="*/ 285 h 161"/>
                  <a:gd name="T18" fmla="*/ 97 w 150"/>
                  <a:gd name="T19" fmla="*/ 323 h 161"/>
                  <a:gd name="T20" fmla="*/ 91 w 150"/>
                  <a:gd name="T21" fmla="*/ 365 h 161"/>
                  <a:gd name="T22" fmla="*/ 109 w 150"/>
                  <a:gd name="T23" fmla="*/ 380 h 161"/>
                  <a:gd name="T24" fmla="*/ 127 w 150"/>
                  <a:gd name="T25" fmla="*/ 380 h 161"/>
                  <a:gd name="T26" fmla="*/ 139 w 150"/>
                  <a:gd name="T27" fmla="*/ 365 h 161"/>
                  <a:gd name="T28" fmla="*/ 157 w 150"/>
                  <a:gd name="T29" fmla="*/ 323 h 161"/>
                  <a:gd name="T30" fmla="*/ 151 w 150"/>
                  <a:gd name="T31" fmla="*/ 285 h 161"/>
                  <a:gd name="T32" fmla="*/ 151 w 150"/>
                  <a:gd name="T33" fmla="*/ 254 h 161"/>
                  <a:gd name="T34" fmla="*/ 157 w 150"/>
                  <a:gd name="T35" fmla="*/ 213 h 161"/>
                  <a:gd name="T36" fmla="*/ 145 w 150"/>
                  <a:gd name="T37" fmla="*/ 213 h 161"/>
                  <a:gd name="T38" fmla="*/ 139 w 150"/>
                  <a:gd name="T39" fmla="*/ 213 h 161"/>
                  <a:gd name="T40" fmla="*/ 133 w 150"/>
                  <a:gd name="T41" fmla="*/ 170 h 161"/>
                  <a:gd name="T42" fmla="*/ 127 w 150"/>
                  <a:gd name="T43" fmla="*/ 127 h 161"/>
                  <a:gd name="T44" fmla="*/ 115 w 150"/>
                  <a:gd name="T45" fmla="*/ 127 h 161"/>
                  <a:gd name="T46" fmla="*/ 85 w 150"/>
                  <a:gd name="T47" fmla="*/ 127 h 161"/>
                  <a:gd name="T48" fmla="*/ 85 w 150"/>
                  <a:gd name="T49" fmla="*/ 58 h 161"/>
                  <a:gd name="T50" fmla="*/ 72 w 150"/>
                  <a:gd name="T51" fmla="*/ 29 h 161"/>
                  <a:gd name="T52" fmla="*/ 72 w 150"/>
                  <a:gd name="T53" fmla="*/ 29 h 161"/>
                  <a:gd name="T54" fmla="*/ 60 w 150"/>
                  <a:gd name="T55" fmla="*/ 0 h 161"/>
                  <a:gd name="T56" fmla="*/ 12 w 150"/>
                  <a:gd name="T57" fmla="*/ 14 h 161"/>
                  <a:gd name="T58" fmla="*/ 12 w 150"/>
                  <a:gd name="T59" fmla="*/ 29 h 16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50" h="161">
                    <a:moveTo>
                      <a:pt x="12" y="12"/>
                    </a:moveTo>
                    <a:lnTo>
                      <a:pt x="6" y="36"/>
                    </a:lnTo>
                    <a:lnTo>
                      <a:pt x="0" y="54"/>
                    </a:lnTo>
                    <a:lnTo>
                      <a:pt x="18" y="72"/>
                    </a:lnTo>
                    <a:lnTo>
                      <a:pt x="36" y="90"/>
                    </a:lnTo>
                    <a:lnTo>
                      <a:pt x="48" y="96"/>
                    </a:lnTo>
                    <a:lnTo>
                      <a:pt x="66" y="102"/>
                    </a:lnTo>
                    <a:lnTo>
                      <a:pt x="78" y="108"/>
                    </a:lnTo>
                    <a:lnTo>
                      <a:pt x="96" y="120"/>
                    </a:lnTo>
                    <a:lnTo>
                      <a:pt x="90" y="137"/>
                    </a:lnTo>
                    <a:lnTo>
                      <a:pt x="84" y="155"/>
                    </a:lnTo>
                    <a:lnTo>
                      <a:pt x="102" y="161"/>
                    </a:lnTo>
                    <a:lnTo>
                      <a:pt x="120" y="161"/>
                    </a:lnTo>
                    <a:lnTo>
                      <a:pt x="132" y="155"/>
                    </a:lnTo>
                    <a:lnTo>
                      <a:pt x="150" y="137"/>
                    </a:lnTo>
                    <a:lnTo>
                      <a:pt x="144" y="120"/>
                    </a:lnTo>
                    <a:lnTo>
                      <a:pt x="144" y="108"/>
                    </a:lnTo>
                    <a:lnTo>
                      <a:pt x="150" y="90"/>
                    </a:lnTo>
                    <a:lnTo>
                      <a:pt x="138" y="90"/>
                    </a:lnTo>
                    <a:lnTo>
                      <a:pt x="132" y="90"/>
                    </a:lnTo>
                    <a:lnTo>
                      <a:pt x="126" y="72"/>
                    </a:lnTo>
                    <a:lnTo>
                      <a:pt x="120" y="54"/>
                    </a:lnTo>
                    <a:lnTo>
                      <a:pt x="108" y="54"/>
                    </a:lnTo>
                    <a:lnTo>
                      <a:pt x="78" y="54"/>
                    </a:lnTo>
                    <a:lnTo>
                      <a:pt x="78" y="24"/>
                    </a:lnTo>
                    <a:lnTo>
                      <a:pt x="72" y="12"/>
                    </a:lnTo>
                    <a:lnTo>
                      <a:pt x="60" y="0"/>
                    </a:lnTo>
                    <a:lnTo>
                      <a:pt x="12" y="6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Rectangle 289"/>
              <p:cNvSpPr>
                <a:spLocks noChangeAspect="1" noChangeArrowheads="1"/>
              </p:cNvSpPr>
              <p:nvPr/>
            </p:nvSpPr>
            <p:spPr bwMode="auto">
              <a:xfrm>
                <a:off x="6831233" y="6566650"/>
                <a:ext cx="0" cy="1819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en-US" sz="1800"/>
              </a:p>
            </p:txBody>
          </p:sp>
          <p:sp>
            <p:nvSpPr>
              <p:cNvPr id="270" name="Rectangle 290"/>
              <p:cNvSpPr>
                <a:spLocks noChangeAspect="1" noChangeArrowheads="1"/>
              </p:cNvSpPr>
              <p:nvPr/>
            </p:nvSpPr>
            <p:spPr bwMode="auto">
              <a:xfrm>
                <a:off x="6862415" y="6496464"/>
                <a:ext cx="0" cy="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en-US" sz="1800"/>
              </a:p>
            </p:txBody>
          </p:sp>
          <p:sp>
            <p:nvSpPr>
              <p:cNvPr id="271" name="Freeform 291"/>
              <p:cNvSpPr>
                <a:spLocks noChangeAspect="1"/>
              </p:cNvSpPr>
              <p:nvPr/>
            </p:nvSpPr>
            <p:spPr bwMode="auto">
              <a:xfrm>
                <a:off x="7886219" y="6655028"/>
                <a:ext cx="504107" cy="613459"/>
              </a:xfrm>
              <a:custGeom>
                <a:avLst/>
                <a:gdLst>
                  <a:gd name="T0" fmla="*/ 158 w 192"/>
                  <a:gd name="T1" fmla="*/ 98 h 209"/>
                  <a:gd name="T2" fmla="*/ 158 w 192"/>
                  <a:gd name="T3" fmla="*/ 86 h 209"/>
                  <a:gd name="T4" fmla="*/ 133 w 192"/>
                  <a:gd name="T5" fmla="*/ 70 h 209"/>
                  <a:gd name="T6" fmla="*/ 121 w 192"/>
                  <a:gd name="T7" fmla="*/ 42 h 209"/>
                  <a:gd name="T8" fmla="*/ 85 w 192"/>
                  <a:gd name="T9" fmla="*/ 0 h 209"/>
                  <a:gd name="T10" fmla="*/ 73 w 192"/>
                  <a:gd name="T11" fmla="*/ 0 h 209"/>
                  <a:gd name="T12" fmla="*/ 55 w 192"/>
                  <a:gd name="T13" fmla="*/ 0 h 209"/>
                  <a:gd name="T14" fmla="*/ 36 w 192"/>
                  <a:gd name="T15" fmla="*/ 0 h 209"/>
                  <a:gd name="T16" fmla="*/ 18 w 192"/>
                  <a:gd name="T17" fmla="*/ 0 h 209"/>
                  <a:gd name="T18" fmla="*/ 24 w 192"/>
                  <a:gd name="T19" fmla="*/ 55 h 209"/>
                  <a:gd name="T20" fmla="*/ 18 w 192"/>
                  <a:gd name="T21" fmla="*/ 55 h 209"/>
                  <a:gd name="T22" fmla="*/ 18 w 192"/>
                  <a:gd name="T23" fmla="*/ 86 h 209"/>
                  <a:gd name="T24" fmla="*/ 24 w 192"/>
                  <a:gd name="T25" fmla="*/ 98 h 209"/>
                  <a:gd name="T26" fmla="*/ 12 w 192"/>
                  <a:gd name="T27" fmla="*/ 126 h 209"/>
                  <a:gd name="T28" fmla="*/ 6 w 192"/>
                  <a:gd name="T29" fmla="*/ 156 h 209"/>
                  <a:gd name="T30" fmla="*/ 0 w 192"/>
                  <a:gd name="T31" fmla="*/ 156 h 209"/>
                  <a:gd name="T32" fmla="*/ 0 w 192"/>
                  <a:gd name="T33" fmla="*/ 225 h 209"/>
                  <a:gd name="T34" fmla="*/ 6 w 192"/>
                  <a:gd name="T35" fmla="*/ 268 h 209"/>
                  <a:gd name="T36" fmla="*/ 12 w 192"/>
                  <a:gd name="T37" fmla="*/ 294 h 209"/>
                  <a:gd name="T38" fmla="*/ 24 w 192"/>
                  <a:gd name="T39" fmla="*/ 335 h 209"/>
                  <a:gd name="T40" fmla="*/ 24 w 192"/>
                  <a:gd name="T41" fmla="*/ 335 h 209"/>
                  <a:gd name="T42" fmla="*/ 42 w 192"/>
                  <a:gd name="T43" fmla="*/ 365 h 209"/>
                  <a:gd name="T44" fmla="*/ 67 w 192"/>
                  <a:gd name="T45" fmla="*/ 392 h 209"/>
                  <a:gd name="T46" fmla="*/ 85 w 192"/>
                  <a:gd name="T47" fmla="*/ 392 h 209"/>
                  <a:gd name="T48" fmla="*/ 91 w 192"/>
                  <a:gd name="T49" fmla="*/ 403 h 209"/>
                  <a:gd name="T50" fmla="*/ 97 w 192"/>
                  <a:gd name="T51" fmla="*/ 448 h 209"/>
                  <a:gd name="T52" fmla="*/ 103 w 192"/>
                  <a:gd name="T53" fmla="*/ 488 h 209"/>
                  <a:gd name="T54" fmla="*/ 109 w 192"/>
                  <a:gd name="T55" fmla="*/ 488 h 209"/>
                  <a:gd name="T56" fmla="*/ 121 w 192"/>
                  <a:gd name="T57" fmla="*/ 488 h 209"/>
                  <a:gd name="T58" fmla="*/ 139 w 192"/>
                  <a:gd name="T59" fmla="*/ 488 h 209"/>
                  <a:gd name="T60" fmla="*/ 158 w 192"/>
                  <a:gd name="T61" fmla="*/ 475 h 209"/>
                  <a:gd name="T62" fmla="*/ 170 w 192"/>
                  <a:gd name="T63" fmla="*/ 475 h 209"/>
                  <a:gd name="T64" fmla="*/ 188 w 192"/>
                  <a:gd name="T65" fmla="*/ 461 h 209"/>
                  <a:gd name="T66" fmla="*/ 206 w 192"/>
                  <a:gd name="T67" fmla="*/ 432 h 209"/>
                  <a:gd name="T68" fmla="*/ 194 w 192"/>
                  <a:gd name="T69" fmla="*/ 403 h 209"/>
                  <a:gd name="T70" fmla="*/ 188 w 192"/>
                  <a:gd name="T71" fmla="*/ 365 h 209"/>
                  <a:gd name="T72" fmla="*/ 188 w 192"/>
                  <a:gd name="T73" fmla="*/ 323 h 209"/>
                  <a:gd name="T74" fmla="*/ 188 w 192"/>
                  <a:gd name="T75" fmla="*/ 309 h 209"/>
                  <a:gd name="T76" fmla="*/ 188 w 192"/>
                  <a:gd name="T77" fmla="*/ 268 h 209"/>
                  <a:gd name="T78" fmla="*/ 176 w 192"/>
                  <a:gd name="T79" fmla="*/ 225 h 209"/>
                  <a:gd name="T80" fmla="*/ 188 w 192"/>
                  <a:gd name="T81" fmla="*/ 167 h 209"/>
                  <a:gd name="T82" fmla="*/ 158 w 192"/>
                  <a:gd name="T83" fmla="*/ 98 h 20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92" h="209">
                    <a:moveTo>
                      <a:pt x="144" y="42"/>
                    </a:moveTo>
                    <a:lnTo>
                      <a:pt x="144" y="36"/>
                    </a:lnTo>
                    <a:lnTo>
                      <a:pt x="126" y="30"/>
                    </a:lnTo>
                    <a:lnTo>
                      <a:pt x="114" y="18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48" y="0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24" y="24"/>
                    </a:lnTo>
                    <a:lnTo>
                      <a:pt x="18" y="24"/>
                    </a:lnTo>
                    <a:lnTo>
                      <a:pt x="18" y="36"/>
                    </a:lnTo>
                    <a:lnTo>
                      <a:pt x="24" y="42"/>
                    </a:lnTo>
                    <a:lnTo>
                      <a:pt x="12" y="54"/>
                    </a:lnTo>
                    <a:lnTo>
                      <a:pt x="6" y="66"/>
                    </a:lnTo>
                    <a:lnTo>
                      <a:pt x="0" y="66"/>
                    </a:lnTo>
                    <a:lnTo>
                      <a:pt x="0" y="96"/>
                    </a:lnTo>
                    <a:lnTo>
                      <a:pt x="6" y="114"/>
                    </a:lnTo>
                    <a:lnTo>
                      <a:pt x="12" y="126"/>
                    </a:lnTo>
                    <a:lnTo>
                      <a:pt x="24" y="143"/>
                    </a:lnTo>
                    <a:lnTo>
                      <a:pt x="42" y="155"/>
                    </a:lnTo>
                    <a:lnTo>
                      <a:pt x="60" y="167"/>
                    </a:lnTo>
                    <a:lnTo>
                      <a:pt x="78" y="167"/>
                    </a:lnTo>
                    <a:lnTo>
                      <a:pt x="84" y="173"/>
                    </a:lnTo>
                    <a:lnTo>
                      <a:pt x="90" y="191"/>
                    </a:lnTo>
                    <a:lnTo>
                      <a:pt x="96" y="209"/>
                    </a:lnTo>
                    <a:lnTo>
                      <a:pt x="102" y="209"/>
                    </a:lnTo>
                    <a:lnTo>
                      <a:pt x="114" y="209"/>
                    </a:lnTo>
                    <a:lnTo>
                      <a:pt x="132" y="209"/>
                    </a:lnTo>
                    <a:lnTo>
                      <a:pt x="144" y="203"/>
                    </a:lnTo>
                    <a:lnTo>
                      <a:pt x="156" y="203"/>
                    </a:lnTo>
                    <a:lnTo>
                      <a:pt x="174" y="197"/>
                    </a:lnTo>
                    <a:lnTo>
                      <a:pt x="192" y="185"/>
                    </a:lnTo>
                    <a:lnTo>
                      <a:pt x="180" y="173"/>
                    </a:lnTo>
                    <a:lnTo>
                      <a:pt x="174" y="155"/>
                    </a:lnTo>
                    <a:lnTo>
                      <a:pt x="174" y="137"/>
                    </a:lnTo>
                    <a:lnTo>
                      <a:pt x="174" y="132"/>
                    </a:lnTo>
                    <a:lnTo>
                      <a:pt x="174" y="114"/>
                    </a:lnTo>
                    <a:lnTo>
                      <a:pt x="162" y="96"/>
                    </a:lnTo>
                    <a:lnTo>
                      <a:pt x="174" y="72"/>
                    </a:lnTo>
                    <a:lnTo>
                      <a:pt x="144" y="4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Freeform 292"/>
              <p:cNvSpPr>
                <a:spLocks noChangeAspect="1"/>
              </p:cNvSpPr>
              <p:nvPr/>
            </p:nvSpPr>
            <p:spPr bwMode="auto">
              <a:xfrm>
                <a:off x="8346153" y="6935762"/>
                <a:ext cx="15592" cy="36393"/>
              </a:xfrm>
              <a:custGeom>
                <a:avLst/>
                <a:gdLst>
                  <a:gd name="T0" fmla="*/ 6 w 6"/>
                  <a:gd name="T1" fmla="*/ 35 h 12"/>
                  <a:gd name="T2" fmla="*/ 0 w 6"/>
                  <a:gd name="T3" fmla="*/ 0 h 12"/>
                  <a:gd name="T4" fmla="*/ 0 w 6"/>
                  <a:gd name="T5" fmla="*/ 0 h 12"/>
                  <a:gd name="T6" fmla="*/ 6 w 6"/>
                  <a:gd name="T7" fmla="*/ 35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Freeform 293"/>
              <p:cNvSpPr>
                <a:spLocks noChangeAspect="1"/>
              </p:cNvSpPr>
              <p:nvPr/>
            </p:nvSpPr>
            <p:spPr bwMode="auto">
              <a:xfrm>
                <a:off x="7901811" y="6340499"/>
                <a:ext cx="236462" cy="332725"/>
              </a:xfrm>
              <a:custGeom>
                <a:avLst/>
                <a:gdLst>
                  <a:gd name="T0" fmla="*/ 91 w 90"/>
                  <a:gd name="T1" fmla="*/ 39 h 114"/>
                  <a:gd name="T2" fmla="*/ 79 w 90"/>
                  <a:gd name="T3" fmla="*/ 0 h 114"/>
                  <a:gd name="T4" fmla="*/ 73 w 90"/>
                  <a:gd name="T5" fmla="*/ 27 h 114"/>
                  <a:gd name="T6" fmla="*/ 55 w 90"/>
                  <a:gd name="T7" fmla="*/ 27 h 114"/>
                  <a:gd name="T8" fmla="*/ 36 w 90"/>
                  <a:gd name="T9" fmla="*/ 27 h 114"/>
                  <a:gd name="T10" fmla="*/ 36 w 90"/>
                  <a:gd name="T11" fmla="*/ 27 h 114"/>
                  <a:gd name="T12" fmla="*/ 24 w 90"/>
                  <a:gd name="T13" fmla="*/ 27 h 114"/>
                  <a:gd name="T14" fmla="*/ 18 w 90"/>
                  <a:gd name="T15" fmla="*/ 39 h 114"/>
                  <a:gd name="T16" fmla="*/ 18 w 90"/>
                  <a:gd name="T17" fmla="*/ 81 h 114"/>
                  <a:gd name="T18" fmla="*/ 30 w 90"/>
                  <a:gd name="T19" fmla="*/ 94 h 114"/>
                  <a:gd name="T20" fmla="*/ 18 w 90"/>
                  <a:gd name="T21" fmla="*/ 120 h 114"/>
                  <a:gd name="T22" fmla="*/ 6 w 90"/>
                  <a:gd name="T23" fmla="*/ 147 h 114"/>
                  <a:gd name="T24" fmla="*/ 0 w 90"/>
                  <a:gd name="T25" fmla="*/ 257 h 114"/>
                  <a:gd name="T26" fmla="*/ 0 w 90"/>
                  <a:gd name="T27" fmla="*/ 257 h 114"/>
                  <a:gd name="T28" fmla="*/ 12 w 90"/>
                  <a:gd name="T29" fmla="*/ 244 h 114"/>
                  <a:gd name="T30" fmla="*/ 30 w 90"/>
                  <a:gd name="T31" fmla="*/ 244 h 114"/>
                  <a:gd name="T32" fmla="*/ 42 w 90"/>
                  <a:gd name="T33" fmla="*/ 244 h 114"/>
                  <a:gd name="T34" fmla="*/ 67 w 90"/>
                  <a:gd name="T35" fmla="*/ 244 h 114"/>
                  <a:gd name="T36" fmla="*/ 79 w 90"/>
                  <a:gd name="T37" fmla="*/ 244 h 114"/>
                  <a:gd name="T38" fmla="*/ 79 w 90"/>
                  <a:gd name="T39" fmla="*/ 189 h 114"/>
                  <a:gd name="T40" fmla="*/ 91 w 90"/>
                  <a:gd name="T41" fmla="*/ 147 h 114"/>
                  <a:gd name="T42" fmla="*/ 97 w 90"/>
                  <a:gd name="T43" fmla="*/ 107 h 114"/>
                  <a:gd name="T44" fmla="*/ 97 w 90"/>
                  <a:gd name="T45" fmla="*/ 68 h 114"/>
                  <a:gd name="T46" fmla="*/ 91 w 90"/>
                  <a:gd name="T47" fmla="*/ 39 h 11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0" h="114">
                    <a:moveTo>
                      <a:pt x="84" y="18"/>
                    </a:moveTo>
                    <a:lnTo>
                      <a:pt x="72" y="0"/>
                    </a:lnTo>
                    <a:lnTo>
                      <a:pt x="66" y="12"/>
                    </a:lnTo>
                    <a:lnTo>
                      <a:pt x="48" y="12"/>
                    </a:lnTo>
                    <a:lnTo>
                      <a:pt x="36" y="12"/>
                    </a:lnTo>
                    <a:lnTo>
                      <a:pt x="24" y="12"/>
                    </a:lnTo>
                    <a:lnTo>
                      <a:pt x="18" y="18"/>
                    </a:lnTo>
                    <a:lnTo>
                      <a:pt x="18" y="36"/>
                    </a:lnTo>
                    <a:lnTo>
                      <a:pt x="30" y="42"/>
                    </a:lnTo>
                    <a:lnTo>
                      <a:pt x="18" y="54"/>
                    </a:lnTo>
                    <a:lnTo>
                      <a:pt x="6" y="66"/>
                    </a:lnTo>
                    <a:lnTo>
                      <a:pt x="0" y="114"/>
                    </a:lnTo>
                    <a:lnTo>
                      <a:pt x="12" y="108"/>
                    </a:lnTo>
                    <a:lnTo>
                      <a:pt x="30" y="108"/>
                    </a:lnTo>
                    <a:lnTo>
                      <a:pt x="42" y="108"/>
                    </a:lnTo>
                    <a:lnTo>
                      <a:pt x="60" y="108"/>
                    </a:lnTo>
                    <a:lnTo>
                      <a:pt x="72" y="108"/>
                    </a:lnTo>
                    <a:lnTo>
                      <a:pt x="72" y="84"/>
                    </a:lnTo>
                    <a:lnTo>
                      <a:pt x="84" y="66"/>
                    </a:lnTo>
                    <a:lnTo>
                      <a:pt x="90" y="48"/>
                    </a:lnTo>
                    <a:lnTo>
                      <a:pt x="90" y="30"/>
                    </a:lnTo>
                    <a:lnTo>
                      <a:pt x="84" y="1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294"/>
              <p:cNvSpPr>
                <a:spLocks noChangeAspect="1"/>
              </p:cNvSpPr>
              <p:nvPr/>
            </p:nvSpPr>
            <p:spPr bwMode="auto">
              <a:xfrm>
                <a:off x="7085885" y="6285913"/>
                <a:ext cx="893879" cy="1086552"/>
              </a:xfrm>
              <a:custGeom>
                <a:avLst/>
                <a:gdLst>
                  <a:gd name="T0" fmla="*/ 320 w 341"/>
                  <a:gd name="T1" fmla="*/ 331 h 371"/>
                  <a:gd name="T2" fmla="*/ 320 w 341"/>
                  <a:gd name="T3" fmla="*/ 359 h 371"/>
                  <a:gd name="T4" fmla="*/ 320 w 341"/>
                  <a:gd name="T5" fmla="*/ 373 h 371"/>
                  <a:gd name="T6" fmla="*/ 326 w 341"/>
                  <a:gd name="T7" fmla="*/ 442 h 371"/>
                  <a:gd name="T8" fmla="*/ 332 w 341"/>
                  <a:gd name="T9" fmla="*/ 552 h 371"/>
                  <a:gd name="T10" fmla="*/ 350 w 341"/>
                  <a:gd name="T11" fmla="*/ 620 h 371"/>
                  <a:gd name="T12" fmla="*/ 308 w 341"/>
                  <a:gd name="T13" fmla="*/ 661 h 371"/>
                  <a:gd name="T14" fmla="*/ 308 w 341"/>
                  <a:gd name="T15" fmla="*/ 788 h 371"/>
                  <a:gd name="T16" fmla="*/ 332 w 341"/>
                  <a:gd name="T17" fmla="*/ 801 h 371"/>
                  <a:gd name="T18" fmla="*/ 320 w 341"/>
                  <a:gd name="T19" fmla="*/ 855 h 371"/>
                  <a:gd name="T20" fmla="*/ 300 w 341"/>
                  <a:gd name="T21" fmla="*/ 801 h 371"/>
                  <a:gd name="T22" fmla="*/ 277 w 341"/>
                  <a:gd name="T23" fmla="*/ 772 h 371"/>
                  <a:gd name="T24" fmla="*/ 241 w 341"/>
                  <a:gd name="T25" fmla="*/ 772 h 371"/>
                  <a:gd name="T26" fmla="*/ 229 w 341"/>
                  <a:gd name="T27" fmla="*/ 759 h 371"/>
                  <a:gd name="T28" fmla="*/ 194 w 341"/>
                  <a:gd name="T29" fmla="*/ 745 h 371"/>
                  <a:gd name="T30" fmla="*/ 188 w 341"/>
                  <a:gd name="T31" fmla="*/ 690 h 371"/>
                  <a:gd name="T32" fmla="*/ 157 w 341"/>
                  <a:gd name="T33" fmla="*/ 568 h 371"/>
                  <a:gd name="T34" fmla="*/ 139 w 341"/>
                  <a:gd name="T35" fmla="*/ 568 h 371"/>
                  <a:gd name="T36" fmla="*/ 115 w 341"/>
                  <a:gd name="T37" fmla="*/ 605 h 371"/>
                  <a:gd name="T38" fmla="*/ 85 w 341"/>
                  <a:gd name="T39" fmla="*/ 512 h 371"/>
                  <a:gd name="T40" fmla="*/ 48 w 341"/>
                  <a:gd name="T41" fmla="*/ 512 h 371"/>
                  <a:gd name="T42" fmla="*/ 18 w 341"/>
                  <a:gd name="T43" fmla="*/ 512 h 371"/>
                  <a:gd name="T44" fmla="*/ 0 w 341"/>
                  <a:gd name="T45" fmla="*/ 512 h 371"/>
                  <a:gd name="T46" fmla="*/ 12 w 341"/>
                  <a:gd name="T47" fmla="*/ 471 h 371"/>
                  <a:gd name="T48" fmla="*/ 24 w 341"/>
                  <a:gd name="T49" fmla="*/ 455 h 371"/>
                  <a:gd name="T50" fmla="*/ 42 w 341"/>
                  <a:gd name="T51" fmla="*/ 442 h 371"/>
                  <a:gd name="T52" fmla="*/ 67 w 341"/>
                  <a:gd name="T53" fmla="*/ 430 h 371"/>
                  <a:gd name="T54" fmla="*/ 85 w 341"/>
                  <a:gd name="T55" fmla="*/ 331 h 371"/>
                  <a:gd name="T56" fmla="*/ 109 w 341"/>
                  <a:gd name="T57" fmla="*/ 221 h 371"/>
                  <a:gd name="T58" fmla="*/ 115 w 341"/>
                  <a:gd name="T59" fmla="*/ 151 h 371"/>
                  <a:gd name="T60" fmla="*/ 121 w 341"/>
                  <a:gd name="T61" fmla="*/ 83 h 371"/>
                  <a:gd name="T62" fmla="*/ 133 w 341"/>
                  <a:gd name="T63" fmla="*/ 0 h 371"/>
                  <a:gd name="T64" fmla="*/ 169 w 341"/>
                  <a:gd name="T65" fmla="*/ 42 h 371"/>
                  <a:gd name="T66" fmla="*/ 200 w 341"/>
                  <a:gd name="T67" fmla="*/ 29 h 371"/>
                  <a:gd name="T68" fmla="*/ 229 w 341"/>
                  <a:gd name="T69" fmla="*/ 14 h 371"/>
                  <a:gd name="T70" fmla="*/ 247 w 341"/>
                  <a:gd name="T71" fmla="*/ 0 h 371"/>
                  <a:gd name="T72" fmla="*/ 277 w 341"/>
                  <a:gd name="T73" fmla="*/ 0 h 371"/>
                  <a:gd name="T74" fmla="*/ 291 w 341"/>
                  <a:gd name="T75" fmla="*/ 14 h 371"/>
                  <a:gd name="T76" fmla="*/ 320 w 341"/>
                  <a:gd name="T77" fmla="*/ 42 h 371"/>
                  <a:gd name="T78" fmla="*/ 338 w 341"/>
                  <a:gd name="T79" fmla="*/ 54 h 371"/>
                  <a:gd name="T80" fmla="*/ 350 w 341"/>
                  <a:gd name="T81" fmla="*/ 126 h 371"/>
                  <a:gd name="T82" fmla="*/ 350 w 341"/>
                  <a:gd name="T83" fmla="*/ 167 h 371"/>
                  <a:gd name="T84" fmla="*/ 332 w 341"/>
                  <a:gd name="T85" fmla="*/ 304 h 37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41" h="371">
                    <a:moveTo>
                      <a:pt x="311" y="132"/>
                    </a:moveTo>
                    <a:lnTo>
                      <a:pt x="299" y="144"/>
                    </a:lnTo>
                    <a:lnTo>
                      <a:pt x="299" y="156"/>
                    </a:lnTo>
                    <a:lnTo>
                      <a:pt x="299" y="162"/>
                    </a:lnTo>
                    <a:lnTo>
                      <a:pt x="299" y="174"/>
                    </a:lnTo>
                    <a:lnTo>
                      <a:pt x="305" y="192"/>
                    </a:lnTo>
                    <a:lnTo>
                      <a:pt x="305" y="222"/>
                    </a:lnTo>
                    <a:lnTo>
                      <a:pt x="311" y="240"/>
                    </a:lnTo>
                    <a:lnTo>
                      <a:pt x="317" y="252"/>
                    </a:lnTo>
                    <a:lnTo>
                      <a:pt x="329" y="269"/>
                    </a:lnTo>
                    <a:lnTo>
                      <a:pt x="293" y="275"/>
                    </a:lnTo>
                    <a:lnTo>
                      <a:pt x="287" y="287"/>
                    </a:lnTo>
                    <a:lnTo>
                      <a:pt x="287" y="305"/>
                    </a:lnTo>
                    <a:lnTo>
                      <a:pt x="287" y="341"/>
                    </a:lnTo>
                    <a:lnTo>
                      <a:pt x="305" y="353"/>
                    </a:lnTo>
                    <a:lnTo>
                      <a:pt x="311" y="347"/>
                    </a:lnTo>
                    <a:lnTo>
                      <a:pt x="305" y="371"/>
                    </a:lnTo>
                    <a:lnTo>
                      <a:pt x="299" y="371"/>
                    </a:lnTo>
                    <a:lnTo>
                      <a:pt x="293" y="371"/>
                    </a:lnTo>
                    <a:lnTo>
                      <a:pt x="281" y="347"/>
                    </a:lnTo>
                    <a:lnTo>
                      <a:pt x="269" y="341"/>
                    </a:lnTo>
                    <a:lnTo>
                      <a:pt x="263" y="335"/>
                    </a:lnTo>
                    <a:lnTo>
                      <a:pt x="251" y="341"/>
                    </a:lnTo>
                    <a:lnTo>
                      <a:pt x="227" y="335"/>
                    </a:lnTo>
                    <a:lnTo>
                      <a:pt x="227" y="329"/>
                    </a:lnTo>
                    <a:lnTo>
                      <a:pt x="215" y="329"/>
                    </a:lnTo>
                    <a:lnTo>
                      <a:pt x="210" y="317"/>
                    </a:lnTo>
                    <a:lnTo>
                      <a:pt x="180" y="323"/>
                    </a:lnTo>
                    <a:lnTo>
                      <a:pt x="180" y="317"/>
                    </a:lnTo>
                    <a:lnTo>
                      <a:pt x="174" y="299"/>
                    </a:lnTo>
                    <a:lnTo>
                      <a:pt x="174" y="252"/>
                    </a:lnTo>
                    <a:lnTo>
                      <a:pt x="150" y="246"/>
                    </a:lnTo>
                    <a:lnTo>
                      <a:pt x="132" y="246"/>
                    </a:lnTo>
                    <a:lnTo>
                      <a:pt x="126" y="263"/>
                    </a:lnTo>
                    <a:lnTo>
                      <a:pt x="108" y="263"/>
                    </a:lnTo>
                    <a:lnTo>
                      <a:pt x="96" y="258"/>
                    </a:lnTo>
                    <a:lnTo>
                      <a:pt x="78" y="222"/>
                    </a:lnTo>
                    <a:lnTo>
                      <a:pt x="66" y="222"/>
                    </a:lnTo>
                    <a:lnTo>
                      <a:pt x="48" y="222"/>
                    </a:lnTo>
                    <a:lnTo>
                      <a:pt x="36" y="222"/>
                    </a:lnTo>
                    <a:lnTo>
                      <a:pt x="18" y="222"/>
                    </a:lnTo>
                    <a:lnTo>
                      <a:pt x="6" y="222"/>
                    </a:lnTo>
                    <a:lnTo>
                      <a:pt x="0" y="222"/>
                    </a:lnTo>
                    <a:lnTo>
                      <a:pt x="6" y="216"/>
                    </a:lnTo>
                    <a:lnTo>
                      <a:pt x="12" y="204"/>
                    </a:lnTo>
                    <a:lnTo>
                      <a:pt x="18" y="198"/>
                    </a:lnTo>
                    <a:lnTo>
                      <a:pt x="24" y="198"/>
                    </a:lnTo>
                    <a:lnTo>
                      <a:pt x="30" y="192"/>
                    </a:lnTo>
                    <a:lnTo>
                      <a:pt x="42" y="192"/>
                    </a:lnTo>
                    <a:lnTo>
                      <a:pt x="42" y="198"/>
                    </a:lnTo>
                    <a:lnTo>
                      <a:pt x="60" y="186"/>
                    </a:lnTo>
                    <a:lnTo>
                      <a:pt x="72" y="174"/>
                    </a:lnTo>
                    <a:lnTo>
                      <a:pt x="78" y="144"/>
                    </a:lnTo>
                    <a:lnTo>
                      <a:pt x="102" y="114"/>
                    </a:lnTo>
                    <a:lnTo>
                      <a:pt x="102" y="96"/>
                    </a:lnTo>
                    <a:lnTo>
                      <a:pt x="108" y="84"/>
                    </a:lnTo>
                    <a:lnTo>
                      <a:pt x="108" y="66"/>
                    </a:lnTo>
                    <a:lnTo>
                      <a:pt x="108" y="54"/>
                    </a:lnTo>
                    <a:lnTo>
                      <a:pt x="114" y="36"/>
                    </a:lnTo>
                    <a:lnTo>
                      <a:pt x="114" y="18"/>
                    </a:lnTo>
                    <a:lnTo>
                      <a:pt x="126" y="0"/>
                    </a:lnTo>
                    <a:lnTo>
                      <a:pt x="150" y="12"/>
                    </a:lnTo>
                    <a:lnTo>
                      <a:pt x="162" y="18"/>
                    </a:lnTo>
                    <a:lnTo>
                      <a:pt x="180" y="24"/>
                    </a:lnTo>
                    <a:lnTo>
                      <a:pt x="186" y="12"/>
                    </a:lnTo>
                    <a:lnTo>
                      <a:pt x="198" y="12"/>
                    </a:lnTo>
                    <a:lnTo>
                      <a:pt x="215" y="6"/>
                    </a:lnTo>
                    <a:lnTo>
                      <a:pt x="227" y="6"/>
                    </a:lnTo>
                    <a:lnTo>
                      <a:pt x="233" y="0"/>
                    </a:lnTo>
                    <a:lnTo>
                      <a:pt x="245" y="0"/>
                    </a:lnTo>
                    <a:lnTo>
                      <a:pt x="263" y="0"/>
                    </a:lnTo>
                    <a:lnTo>
                      <a:pt x="269" y="6"/>
                    </a:lnTo>
                    <a:lnTo>
                      <a:pt x="275" y="6"/>
                    </a:lnTo>
                    <a:lnTo>
                      <a:pt x="287" y="18"/>
                    </a:lnTo>
                    <a:lnTo>
                      <a:pt x="299" y="18"/>
                    </a:lnTo>
                    <a:lnTo>
                      <a:pt x="305" y="12"/>
                    </a:lnTo>
                    <a:lnTo>
                      <a:pt x="317" y="24"/>
                    </a:lnTo>
                    <a:lnTo>
                      <a:pt x="329" y="36"/>
                    </a:lnTo>
                    <a:lnTo>
                      <a:pt x="329" y="54"/>
                    </a:lnTo>
                    <a:lnTo>
                      <a:pt x="341" y="60"/>
                    </a:lnTo>
                    <a:lnTo>
                      <a:pt x="329" y="72"/>
                    </a:lnTo>
                    <a:lnTo>
                      <a:pt x="317" y="84"/>
                    </a:lnTo>
                    <a:lnTo>
                      <a:pt x="311" y="132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Freeform 295"/>
              <p:cNvSpPr>
                <a:spLocks noChangeAspect="1"/>
              </p:cNvSpPr>
              <p:nvPr/>
            </p:nvSpPr>
            <p:spPr bwMode="auto">
              <a:xfrm>
                <a:off x="7527629" y="7073532"/>
                <a:ext cx="545683" cy="564071"/>
              </a:xfrm>
              <a:custGeom>
                <a:avLst/>
                <a:gdLst>
                  <a:gd name="T0" fmla="*/ 42 w 209"/>
                  <a:gd name="T1" fmla="*/ 212 h 192"/>
                  <a:gd name="T2" fmla="*/ 24 w 209"/>
                  <a:gd name="T3" fmla="*/ 212 h 192"/>
                  <a:gd name="T4" fmla="*/ 6 w 209"/>
                  <a:gd name="T5" fmla="*/ 226 h 192"/>
                  <a:gd name="T6" fmla="*/ 6 w 209"/>
                  <a:gd name="T7" fmla="*/ 254 h 192"/>
                  <a:gd name="T8" fmla="*/ 6 w 209"/>
                  <a:gd name="T9" fmla="*/ 324 h 192"/>
                  <a:gd name="T10" fmla="*/ 0 w 209"/>
                  <a:gd name="T11" fmla="*/ 366 h 192"/>
                  <a:gd name="T12" fmla="*/ 30 w 209"/>
                  <a:gd name="T13" fmla="*/ 437 h 192"/>
                  <a:gd name="T14" fmla="*/ 42 w 209"/>
                  <a:gd name="T15" fmla="*/ 437 h 192"/>
                  <a:gd name="T16" fmla="*/ 59 w 209"/>
                  <a:gd name="T17" fmla="*/ 452 h 192"/>
                  <a:gd name="T18" fmla="*/ 83 w 209"/>
                  <a:gd name="T19" fmla="*/ 452 h 192"/>
                  <a:gd name="T20" fmla="*/ 101 w 209"/>
                  <a:gd name="T21" fmla="*/ 423 h 192"/>
                  <a:gd name="T22" fmla="*/ 126 w 209"/>
                  <a:gd name="T23" fmla="*/ 381 h 192"/>
                  <a:gd name="T24" fmla="*/ 132 w 209"/>
                  <a:gd name="T25" fmla="*/ 354 h 192"/>
                  <a:gd name="T26" fmla="*/ 144 w 209"/>
                  <a:gd name="T27" fmla="*/ 354 h 192"/>
                  <a:gd name="T28" fmla="*/ 156 w 209"/>
                  <a:gd name="T29" fmla="*/ 340 h 192"/>
                  <a:gd name="T30" fmla="*/ 150 w 209"/>
                  <a:gd name="T31" fmla="*/ 324 h 192"/>
                  <a:gd name="T32" fmla="*/ 168 w 209"/>
                  <a:gd name="T33" fmla="*/ 311 h 192"/>
                  <a:gd name="T34" fmla="*/ 180 w 209"/>
                  <a:gd name="T35" fmla="*/ 296 h 192"/>
                  <a:gd name="T36" fmla="*/ 192 w 209"/>
                  <a:gd name="T37" fmla="*/ 285 h 192"/>
                  <a:gd name="T38" fmla="*/ 204 w 209"/>
                  <a:gd name="T39" fmla="*/ 268 h 192"/>
                  <a:gd name="T40" fmla="*/ 198 w 209"/>
                  <a:gd name="T41" fmla="*/ 240 h 192"/>
                  <a:gd name="T42" fmla="*/ 210 w 209"/>
                  <a:gd name="T43" fmla="*/ 198 h 192"/>
                  <a:gd name="T44" fmla="*/ 210 w 209"/>
                  <a:gd name="T45" fmla="*/ 184 h 192"/>
                  <a:gd name="T46" fmla="*/ 210 w 209"/>
                  <a:gd name="T47" fmla="*/ 157 h 192"/>
                  <a:gd name="T48" fmla="*/ 210 w 209"/>
                  <a:gd name="T49" fmla="*/ 112 h 192"/>
                  <a:gd name="T50" fmla="*/ 216 w 209"/>
                  <a:gd name="T51" fmla="*/ 98 h 192"/>
                  <a:gd name="T52" fmla="*/ 204 w 209"/>
                  <a:gd name="T53" fmla="*/ 58 h 192"/>
                  <a:gd name="T54" fmla="*/ 204 w 209"/>
                  <a:gd name="T55" fmla="*/ 58 h 192"/>
                  <a:gd name="T56" fmla="*/ 186 w 209"/>
                  <a:gd name="T57" fmla="*/ 29 h 192"/>
                  <a:gd name="T58" fmla="*/ 168 w 209"/>
                  <a:gd name="T59" fmla="*/ 0 h 192"/>
                  <a:gd name="T60" fmla="*/ 168 w 209"/>
                  <a:gd name="T61" fmla="*/ 0 h 192"/>
                  <a:gd name="T62" fmla="*/ 132 w 209"/>
                  <a:gd name="T63" fmla="*/ 14 h 192"/>
                  <a:gd name="T64" fmla="*/ 126 w 209"/>
                  <a:gd name="T65" fmla="*/ 42 h 192"/>
                  <a:gd name="T66" fmla="*/ 126 w 209"/>
                  <a:gd name="T67" fmla="*/ 86 h 192"/>
                  <a:gd name="T68" fmla="*/ 126 w 209"/>
                  <a:gd name="T69" fmla="*/ 170 h 192"/>
                  <a:gd name="T70" fmla="*/ 144 w 209"/>
                  <a:gd name="T71" fmla="*/ 198 h 192"/>
                  <a:gd name="T72" fmla="*/ 150 w 209"/>
                  <a:gd name="T73" fmla="*/ 184 h 192"/>
                  <a:gd name="T74" fmla="*/ 144 w 209"/>
                  <a:gd name="T75" fmla="*/ 240 h 192"/>
                  <a:gd name="T76" fmla="*/ 138 w 209"/>
                  <a:gd name="T77" fmla="*/ 240 h 192"/>
                  <a:gd name="T78" fmla="*/ 132 w 209"/>
                  <a:gd name="T79" fmla="*/ 240 h 192"/>
                  <a:gd name="T80" fmla="*/ 120 w 209"/>
                  <a:gd name="T81" fmla="*/ 184 h 192"/>
                  <a:gd name="T82" fmla="*/ 101 w 209"/>
                  <a:gd name="T83" fmla="*/ 170 h 192"/>
                  <a:gd name="T84" fmla="*/ 95 w 209"/>
                  <a:gd name="T85" fmla="*/ 157 h 192"/>
                  <a:gd name="T86" fmla="*/ 83 w 209"/>
                  <a:gd name="T87" fmla="*/ 170 h 192"/>
                  <a:gd name="T88" fmla="*/ 59 w 209"/>
                  <a:gd name="T89" fmla="*/ 157 h 192"/>
                  <a:gd name="T90" fmla="*/ 59 w 209"/>
                  <a:gd name="T91" fmla="*/ 141 h 192"/>
                  <a:gd name="T92" fmla="*/ 47 w 209"/>
                  <a:gd name="T93" fmla="*/ 141 h 192"/>
                  <a:gd name="T94" fmla="*/ 42 w 209"/>
                  <a:gd name="T95" fmla="*/ 112 h 192"/>
                  <a:gd name="T96" fmla="*/ 42 w 209"/>
                  <a:gd name="T97" fmla="*/ 170 h 192"/>
                  <a:gd name="T98" fmla="*/ 42 w 209"/>
                  <a:gd name="T99" fmla="*/ 212 h 19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09" h="192">
                    <a:moveTo>
                      <a:pt x="42" y="90"/>
                    </a:moveTo>
                    <a:lnTo>
                      <a:pt x="24" y="90"/>
                    </a:lnTo>
                    <a:lnTo>
                      <a:pt x="6" y="96"/>
                    </a:lnTo>
                    <a:lnTo>
                      <a:pt x="6" y="108"/>
                    </a:lnTo>
                    <a:lnTo>
                      <a:pt x="6" y="138"/>
                    </a:lnTo>
                    <a:lnTo>
                      <a:pt x="0" y="156"/>
                    </a:lnTo>
                    <a:lnTo>
                      <a:pt x="30" y="186"/>
                    </a:lnTo>
                    <a:lnTo>
                      <a:pt x="42" y="186"/>
                    </a:lnTo>
                    <a:lnTo>
                      <a:pt x="59" y="192"/>
                    </a:lnTo>
                    <a:lnTo>
                      <a:pt x="83" y="192"/>
                    </a:lnTo>
                    <a:lnTo>
                      <a:pt x="101" y="180"/>
                    </a:lnTo>
                    <a:lnTo>
                      <a:pt x="119" y="162"/>
                    </a:lnTo>
                    <a:lnTo>
                      <a:pt x="125" y="150"/>
                    </a:lnTo>
                    <a:lnTo>
                      <a:pt x="137" y="150"/>
                    </a:lnTo>
                    <a:lnTo>
                      <a:pt x="149" y="144"/>
                    </a:lnTo>
                    <a:lnTo>
                      <a:pt x="143" y="138"/>
                    </a:lnTo>
                    <a:lnTo>
                      <a:pt x="161" y="132"/>
                    </a:lnTo>
                    <a:lnTo>
                      <a:pt x="173" y="126"/>
                    </a:lnTo>
                    <a:lnTo>
                      <a:pt x="185" y="120"/>
                    </a:lnTo>
                    <a:lnTo>
                      <a:pt x="197" y="114"/>
                    </a:lnTo>
                    <a:lnTo>
                      <a:pt x="191" y="102"/>
                    </a:lnTo>
                    <a:lnTo>
                      <a:pt x="203" y="84"/>
                    </a:lnTo>
                    <a:lnTo>
                      <a:pt x="203" y="78"/>
                    </a:lnTo>
                    <a:lnTo>
                      <a:pt x="203" y="66"/>
                    </a:lnTo>
                    <a:lnTo>
                      <a:pt x="203" y="48"/>
                    </a:lnTo>
                    <a:lnTo>
                      <a:pt x="209" y="42"/>
                    </a:lnTo>
                    <a:lnTo>
                      <a:pt x="197" y="24"/>
                    </a:lnTo>
                    <a:lnTo>
                      <a:pt x="179" y="12"/>
                    </a:lnTo>
                    <a:lnTo>
                      <a:pt x="161" y="0"/>
                    </a:lnTo>
                    <a:lnTo>
                      <a:pt x="125" y="6"/>
                    </a:lnTo>
                    <a:lnTo>
                      <a:pt x="119" y="18"/>
                    </a:lnTo>
                    <a:lnTo>
                      <a:pt x="119" y="36"/>
                    </a:lnTo>
                    <a:lnTo>
                      <a:pt x="119" y="72"/>
                    </a:lnTo>
                    <a:lnTo>
                      <a:pt x="137" y="84"/>
                    </a:lnTo>
                    <a:lnTo>
                      <a:pt x="143" y="78"/>
                    </a:lnTo>
                    <a:lnTo>
                      <a:pt x="137" y="102"/>
                    </a:lnTo>
                    <a:lnTo>
                      <a:pt x="131" y="102"/>
                    </a:lnTo>
                    <a:lnTo>
                      <a:pt x="125" y="102"/>
                    </a:lnTo>
                    <a:lnTo>
                      <a:pt x="113" y="78"/>
                    </a:lnTo>
                    <a:lnTo>
                      <a:pt x="101" y="72"/>
                    </a:lnTo>
                    <a:lnTo>
                      <a:pt x="95" y="66"/>
                    </a:lnTo>
                    <a:lnTo>
                      <a:pt x="83" y="72"/>
                    </a:lnTo>
                    <a:lnTo>
                      <a:pt x="59" y="66"/>
                    </a:lnTo>
                    <a:lnTo>
                      <a:pt x="59" y="60"/>
                    </a:lnTo>
                    <a:lnTo>
                      <a:pt x="47" y="60"/>
                    </a:lnTo>
                    <a:lnTo>
                      <a:pt x="42" y="48"/>
                    </a:lnTo>
                    <a:lnTo>
                      <a:pt x="42" y="72"/>
                    </a:lnTo>
                    <a:lnTo>
                      <a:pt x="42" y="9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296"/>
              <p:cNvSpPr>
                <a:spLocks noChangeAspect="1"/>
              </p:cNvSpPr>
              <p:nvPr/>
            </p:nvSpPr>
            <p:spPr bwMode="auto">
              <a:xfrm>
                <a:off x="7680939" y="7497236"/>
                <a:ext cx="348198" cy="402909"/>
              </a:xfrm>
              <a:custGeom>
                <a:avLst/>
                <a:gdLst>
                  <a:gd name="T0" fmla="*/ 73 w 132"/>
                  <a:gd name="T1" fmla="*/ 297 h 138"/>
                  <a:gd name="T2" fmla="*/ 67 w 132"/>
                  <a:gd name="T3" fmla="*/ 285 h 138"/>
                  <a:gd name="T4" fmla="*/ 55 w 132"/>
                  <a:gd name="T5" fmla="*/ 273 h 138"/>
                  <a:gd name="T6" fmla="*/ 49 w 132"/>
                  <a:gd name="T7" fmla="*/ 231 h 138"/>
                  <a:gd name="T8" fmla="*/ 43 w 132"/>
                  <a:gd name="T9" fmla="*/ 217 h 138"/>
                  <a:gd name="T10" fmla="*/ 30 w 132"/>
                  <a:gd name="T11" fmla="*/ 217 h 138"/>
                  <a:gd name="T12" fmla="*/ 18 w 132"/>
                  <a:gd name="T13" fmla="*/ 191 h 138"/>
                  <a:gd name="T14" fmla="*/ 6 w 132"/>
                  <a:gd name="T15" fmla="*/ 147 h 138"/>
                  <a:gd name="T16" fmla="*/ 0 w 132"/>
                  <a:gd name="T17" fmla="*/ 111 h 138"/>
                  <a:gd name="T18" fmla="*/ 24 w 132"/>
                  <a:gd name="T19" fmla="*/ 111 h 138"/>
                  <a:gd name="T20" fmla="*/ 49 w 132"/>
                  <a:gd name="T21" fmla="*/ 81 h 138"/>
                  <a:gd name="T22" fmla="*/ 67 w 132"/>
                  <a:gd name="T23" fmla="*/ 39 h 138"/>
                  <a:gd name="T24" fmla="*/ 73 w 132"/>
                  <a:gd name="T25" fmla="*/ 13 h 138"/>
                  <a:gd name="T26" fmla="*/ 85 w 132"/>
                  <a:gd name="T27" fmla="*/ 13 h 138"/>
                  <a:gd name="T28" fmla="*/ 97 w 132"/>
                  <a:gd name="T29" fmla="*/ 0 h 138"/>
                  <a:gd name="T30" fmla="*/ 97 w 132"/>
                  <a:gd name="T31" fmla="*/ 27 h 138"/>
                  <a:gd name="T32" fmla="*/ 107 w 132"/>
                  <a:gd name="T33" fmla="*/ 27 h 138"/>
                  <a:gd name="T34" fmla="*/ 128 w 132"/>
                  <a:gd name="T35" fmla="*/ 39 h 138"/>
                  <a:gd name="T36" fmla="*/ 146 w 132"/>
                  <a:gd name="T37" fmla="*/ 54 h 138"/>
                  <a:gd name="T38" fmla="*/ 146 w 132"/>
                  <a:gd name="T39" fmla="*/ 111 h 138"/>
                  <a:gd name="T40" fmla="*/ 140 w 132"/>
                  <a:gd name="T41" fmla="*/ 147 h 138"/>
                  <a:gd name="T42" fmla="*/ 146 w 132"/>
                  <a:gd name="T43" fmla="*/ 191 h 138"/>
                  <a:gd name="T44" fmla="*/ 140 w 132"/>
                  <a:gd name="T45" fmla="*/ 231 h 138"/>
                  <a:gd name="T46" fmla="*/ 134 w 132"/>
                  <a:gd name="T47" fmla="*/ 257 h 138"/>
                  <a:gd name="T48" fmla="*/ 122 w 132"/>
                  <a:gd name="T49" fmla="*/ 285 h 138"/>
                  <a:gd name="T50" fmla="*/ 116 w 132"/>
                  <a:gd name="T51" fmla="*/ 310 h 138"/>
                  <a:gd name="T52" fmla="*/ 91 w 132"/>
                  <a:gd name="T53" fmla="*/ 310 h 138"/>
                  <a:gd name="T54" fmla="*/ 73 w 132"/>
                  <a:gd name="T55" fmla="*/ 297 h 138"/>
                  <a:gd name="T56" fmla="*/ 73 w 132"/>
                  <a:gd name="T57" fmla="*/ 297 h 13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32" h="138">
                    <a:moveTo>
                      <a:pt x="66" y="132"/>
                    </a:moveTo>
                    <a:lnTo>
                      <a:pt x="60" y="126"/>
                    </a:lnTo>
                    <a:lnTo>
                      <a:pt x="48" y="120"/>
                    </a:lnTo>
                    <a:lnTo>
                      <a:pt x="42" y="102"/>
                    </a:lnTo>
                    <a:lnTo>
                      <a:pt x="36" y="96"/>
                    </a:lnTo>
                    <a:lnTo>
                      <a:pt x="30" y="96"/>
                    </a:lnTo>
                    <a:lnTo>
                      <a:pt x="18" y="84"/>
                    </a:lnTo>
                    <a:lnTo>
                      <a:pt x="6" y="66"/>
                    </a:lnTo>
                    <a:lnTo>
                      <a:pt x="0" y="48"/>
                    </a:lnTo>
                    <a:lnTo>
                      <a:pt x="24" y="48"/>
                    </a:lnTo>
                    <a:lnTo>
                      <a:pt x="42" y="36"/>
                    </a:lnTo>
                    <a:lnTo>
                      <a:pt x="60" y="18"/>
                    </a:lnTo>
                    <a:lnTo>
                      <a:pt x="66" y="6"/>
                    </a:lnTo>
                    <a:lnTo>
                      <a:pt x="78" y="6"/>
                    </a:lnTo>
                    <a:lnTo>
                      <a:pt x="90" y="0"/>
                    </a:lnTo>
                    <a:lnTo>
                      <a:pt x="90" y="12"/>
                    </a:lnTo>
                    <a:lnTo>
                      <a:pt x="96" y="12"/>
                    </a:lnTo>
                    <a:lnTo>
                      <a:pt x="114" y="18"/>
                    </a:lnTo>
                    <a:lnTo>
                      <a:pt x="132" y="24"/>
                    </a:lnTo>
                    <a:lnTo>
                      <a:pt x="132" y="48"/>
                    </a:lnTo>
                    <a:lnTo>
                      <a:pt x="126" y="66"/>
                    </a:lnTo>
                    <a:lnTo>
                      <a:pt x="132" y="84"/>
                    </a:lnTo>
                    <a:lnTo>
                      <a:pt x="126" y="102"/>
                    </a:lnTo>
                    <a:lnTo>
                      <a:pt x="120" y="114"/>
                    </a:lnTo>
                    <a:lnTo>
                      <a:pt x="108" y="126"/>
                    </a:lnTo>
                    <a:lnTo>
                      <a:pt x="102" y="138"/>
                    </a:lnTo>
                    <a:lnTo>
                      <a:pt x="84" y="138"/>
                    </a:lnTo>
                    <a:lnTo>
                      <a:pt x="66" y="13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Freeform 297"/>
              <p:cNvSpPr>
                <a:spLocks noChangeAspect="1"/>
              </p:cNvSpPr>
              <p:nvPr/>
            </p:nvSpPr>
            <p:spPr bwMode="auto">
              <a:xfrm>
                <a:off x="3952108" y="8355039"/>
                <a:ext cx="233865" cy="262540"/>
              </a:xfrm>
              <a:custGeom>
                <a:avLst/>
                <a:gdLst>
                  <a:gd name="T0" fmla="*/ 84 w 90"/>
                  <a:gd name="T1" fmla="*/ 107 h 90"/>
                  <a:gd name="T2" fmla="*/ 66 w 90"/>
                  <a:gd name="T3" fmla="*/ 81 h 90"/>
                  <a:gd name="T4" fmla="*/ 48 w 90"/>
                  <a:gd name="T5" fmla="*/ 39 h 90"/>
                  <a:gd name="T6" fmla="*/ 42 w 90"/>
                  <a:gd name="T7" fmla="*/ 27 h 90"/>
                  <a:gd name="T8" fmla="*/ 36 w 90"/>
                  <a:gd name="T9" fmla="*/ 27 h 90"/>
                  <a:gd name="T10" fmla="*/ 12 w 90"/>
                  <a:gd name="T11" fmla="*/ 0 h 90"/>
                  <a:gd name="T12" fmla="*/ 6 w 90"/>
                  <a:gd name="T13" fmla="*/ 0 h 90"/>
                  <a:gd name="T14" fmla="*/ 6 w 90"/>
                  <a:gd name="T15" fmla="*/ 0 h 90"/>
                  <a:gd name="T16" fmla="*/ 6 w 90"/>
                  <a:gd name="T17" fmla="*/ 54 h 90"/>
                  <a:gd name="T18" fmla="*/ 6 w 90"/>
                  <a:gd name="T19" fmla="*/ 93 h 90"/>
                  <a:gd name="T20" fmla="*/ 6 w 90"/>
                  <a:gd name="T21" fmla="*/ 107 h 90"/>
                  <a:gd name="T22" fmla="*/ 0 w 90"/>
                  <a:gd name="T23" fmla="*/ 147 h 90"/>
                  <a:gd name="T24" fmla="*/ 12 w 90"/>
                  <a:gd name="T25" fmla="*/ 176 h 90"/>
                  <a:gd name="T26" fmla="*/ 36 w 90"/>
                  <a:gd name="T27" fmla="*/ 202 h 90"/>
                  <a:gd name="T28" fmla="*/ 60 w 90"/>
                  <a:gd name="T29" fmla="*/ 202 h 90"/>
                  <a:gd name="T30" fmla="*/ 78 w 90"/>
                  <a:gd name="T31" fmla="*/ 186 h 90"/>
                  <a:gd name="T32" fmla="*/ 90 w 90"/>
                  <a:gd name="T33" fmla="*/ 162 h 90"/>
                  <a:gd name="T34" fmla="*/ 84 w 90"/>
                  <a:gd name="T35" fmla="*/ 120 h 90"/>
                  <a:gd name="T36" fmla="*/ 84 w 90"/>
                  <a:gd name="T37" fmla="*/ 107 h 9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0" h="90">
                    <a:moveTo>
                      <a:pt x="84" y="48"/>
                    </a:moveTo>
                    <a:lnTo>
                      <a:pt x="66" y="36"/>
                    </a:lnTo>
                    <a:lnTo>
                      <a:pt x="48" y="18"/>
                    </a:lnTo>
                    <a:lnTo>
                      <a:pt x="42" y="12"/>
                    </a:lnTo>
                    <a:lnTo>
                      <a:pt x="36" y="12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24"/>
                    </a:lnTo>
                    <a:lnTo>
                      <a:pt x="6" y="42"/>
                    </a:lnTo>
                    <a:lnTo>
                      <a:pt x="6" y="48"/>
                    </a:lnTo>
                    <a:lnTo>
                      <a:pt x="0" y="66"/>
                    </a:lnTo>
                    <a:lnTo>
                      <a:pt x="12" y="78"/>
                    </a:lnTo>
                    <a:lnTo>
                      <a:pt x="36" y="90"/>
                    </a:lnTo>
                    <a:lnTo>
                      <a:pt x="60" y="90"/>
                    </a:lnTo>
                    <a:lnTo>
                      <a:pt x="78" y="84"/>
                    </a:lnTo>
                    <a:lnTo>
                      <a:pt x="90" y="72"/>
                    </a:lnTo>
                    <a:lnTo>
                      <a:pt x="84" y="54"/>
                    </a:lnTo>
                    <a:lnTo>
                      <a:pt x="84" y="48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298"/>
              <p:cNvSpPr>
                <a:spLocks noChangeAspect="1"/>
              </p:cNvSpPr>
              <p:nvPr/>
            </p:nvSpPr>
            <p:spPr bwMode="auto">
              <a:xfrm>
                <a:off x="3398631" y="7866351"/>
                <a:ext cx="724977" cy="1767596"/>
              </a:xfrm>
              <a:custGeom>
                <a:avLst/>
                <a:gdLst>
                  <a:gd name="T0" fmla="*/ 164 w 276"/>
                  <a:gd name="T1" fmla="*/ 877 h 604"/>
                  <a:gd name="T2" fmla="*/ 164 w 276"/>
                  <a:gd name="T3" fmla="*/ 933 h 604"/>
                  <a:gd name="T4" fmla="*/ 176 w 276"/>
                  <a:gd name="T5" fmla="*/ 933 h 604"/>
                  <a:gd name="T6" fmla="*/ 182 w 276"/>
                  <a:gd name="T7" fmla="*/ 960 h 604"/>
                  <a:gd name="T8" fmla="*/ 164 w 276"/>
                  <a:gd name="T9" fmla="*/ 948 h 604"/>
                  <a:gd name="T10" fmla="*/ 164 w 276"/>
                  <a:gd name="T11" fmla="*/ 1000 h 604"/>
                  <a:gd name="T12" fmla="*/ 164 w 276"/>
                  <a:gd name="T13" fmla="*/ 1055 h 604"/>
                  <a:gd name="T14" fmla="*/ 140 w 276"/>
                  <a:gd name="T15" fmla="*/ 1122 h 604"/>
                  <a:gd name="T16" fmla="*/ 182 w 276"/>
                  <a:gd name="T17" fmla="*/ 1165 h 604"/>
                  <a:gd name="T18" fmla="*/ 182 w 276"/>
                  <a:gd name="T19" fmla="*/ 1191 h 604"/>
                  <a:gd name="T20" fmla="*/ 164 w 276"/>
                  <a:gd name="T21" fmla="*/ 1276 h 604"/>
                  <a:gd name="T22" fmla="*/ 152 w 276"/>
                  <a:gd name="T23" fmla="*/ 1276 h 604"/>
                  <a:gd name="T24" fmla="*/ 152 w 276"/>
                  <a:gd name="T25" fmla="*/ 1300 h 604"/>
                  <a:gd name="T26" fmla="*/ 158 w 276"/>
                  <a:gd name="T27" fmla="*/ 1342 h 604"/>
                  <a:gd name="T28" fmla="*/ 164 w 276"/>
                  <a:gd name="T29" fmla="*/ 1357 h 604"/>
                  <a:gd name="T30" fmla="*/ 140 w 276"/>
                  <a:gd name="T31" fmla="*/ 1357 h 604"/>
                  <a:gd name="T32" fmla="*/ 103 w 276"/>
                  <a:gd name="T33" fmla="*/ 1342 h 604"/>
                  <a:gd name="T34" fmla="*/ 85 w 276"/>
                  <a:gd name="T35" fmla="*/ 1300 h 604"/>
                  <a:gd name="T36" fmla="*/ 79 w 276"/>
                  <a:gd name="T37" fmla="*/ 1220 h 604"/>
                  <a:gd name="T38" fmla="*/ 73 w 276"/>
                  <a:gd name="T39" fmla="*/ 1110 h 604"/>
                  <a:gd name="T40" fmla="*/ 67 w 276"/>
                  <a:gd name="T41" fmla="*/ 1055 h 604"/>
                  <a:gd name="T42" fmla="*/ 67 w 276"/>
                  <a:gd name="T43" fmla="*/ 1025 h 604"/>
                  <a:gd name="T44" fmla="*/ 42 w 276"/>
                  <a:gd name="T45" fmla="*/ 974 h 604"/>
                  <a:gd name="T46" fmla="*/ 36 w 276"/>
                  <a:gd name="T47" fmla="*/ 906 h 604"/>
                  <a:gd name="T48" fmla="*/ 24 w 276"/>
                  <a:gd name="T49" fmla="*/ 795 h 604"/>
                  <a:gd name="T50" fmla="*/ 24 w 276"/>
                  <a:gd name="T51" fmla="*/ 742 h 604"/>
                  <a:gd name="T52" fmla="*/ 24 w 276"/>
                  <a:gd name="T53" fmla="*/ 644 h 604"/>
                  <a:gd name="T54" fmla="*/ 24 w 276"/>
                  <a:gd name="T55" fmla="*/ 547 h 604"/>
                  <a:gd name="T56" fmla="*/ 12 w 276"/>
                  <a:gd name="T57" fmla="*/ 477 h 604"/>
                  <a:gd name="T58" fmla="*/ 6 w 276"/>
                  <a:gd name="T59" fmla="*/ 422 h 604"/>
                  <a:gd name="T60" fmla="*/ 6 w 276"/>
                  <a:gd name="T61" fmla="*/ 356 h 604"/>
                  <a:gd name="T62" fmla="*/ 12 w 276"/>
                  <a:gd name="T63" fmla="*/ 288 h 604"/>
                  <a:gd name="T64" fmla="*/ 24 w 276"/>
                  <a:gd name="T65" fmla="*/ 231 h 604"/>
                  <a:gd name="T66" fmla="*/ 12 w 276"/>
                  <a:gd name="T67" fmla="*/ 140 h 604"/>
                  <a:gd name="T68" fmla="*/ 30 w 276"/>
                  <a:gd name="T69" fmla="*/ 98 h 604"/>
                  <a:gd name="T70" fmla="*/ 30 w 276"/>
                  <a:gd name="T71" fmla="*/ 42 h 604"/>
                  <a:gd name="T72" fmla="*/ 55 w 276"/>
                  <a:gd name="T73" fmla="*/ 0 h 604"/>
                  <a:gd name="T74" fmla="*/ 85 w 276"/>
                  <a:gd name="T75" fmla="*/ 42 h 604"/>
                  <a:gd name="T76" fmla="*/ 115 w 276"/>
                  <a:gd name="T77" fmla="*/ 14 h 604"/>
                  <a:gd name="T78" fmla="*/ 133 w 276"/>
                  <a:gd name="T79" fmla="*/ 54 h 604"/>
                  <a:gd name="T80" fmla="*/ 170 w 276"/>
                  <a:gd name="T81" fmla="*/ 111 h 604"/>
                  <a:gd name="T82" fmla="*/ 200 w 276"/>
                  <a:gd name="T83" fmla="*/ 140 h 604"/>
                  <a:gd name="T84" fmla="*/ 212 w 276"/>
                  <a:gd name="T85" fmla="*/ 204 h 604"/>
                  <a:gd name="T86" fmla="*/ 224 w 276"/>
                  <a:gd name="T87" fmla="*/ 259 h 604"/>
                  <a:gd name="T88" fmla="*/ 261 w 276"/>
                  <a:gd name="T89" fmla="*/ 244 h 604"/>
                  <a:gd name="T90" fmla="*/ 273 w 276"/>
                  <a:gd name="T91" fmla="*/ 163 h 604"/>
                  <a:gd name="T92" fmla="*/ 297 w 276"/>
                  <a:gd name="T93" fmla="*/ 231 h 604"/>
                  <a:gd name="T94" fmla="*/ 273 w 276"/>
                  <a:gd name="T95" fmla="*/ 272 h 604"/>
                  <a:gd name="T96" fmla="*/ 230 w 276"/>
                  <a:gd name="T97" fmla="*/ 384 h 604"/>
                  <a:gd name="T98" fmla="*/ 230 w 276"/>
                  <a:gd name="T99" fmla="*/ 477 h 604"/>
                  <a:gd name="T100" fmla="*/ 224 w 276"/>
                  <a:gd name="T101" fmla="*/ 534 h 604"/>
                  <a:gd name="T102" fmla="*/ 261 w 276"/>
                  <a:gd name="T103" fmla="*/ 616 h 604"/>
                  <a:gd name="T104" fmla="*/ 273 w 276"/>
                  <a:gd name="T105" fmla="*/ 673 h 604"/>
                  <a:gd name="T106" fmla="*/ 224 w 276"/>
                  <a:gd name="T107" fmla="*/ 767 h 604"/>
                  <a:gd name="T108" fmla="*/ 200 w 276"/>
                  <a:gd name="T109" fmla="*/ 781 h 604"/>
                  <a:gd name="T110" fmla="*/ 188 w 276"/>
                  <a:gd name="T111" fmla="*/ 795 h 604"/>
                  <a:gd name="T112" fmla="*/ 188 w 276"/>
                  <a:gd name="T113" fmla="*/ 877 h 60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6" h="604">
                    <a:moveTo>
                      <a:pt x="174" y="383"/>
                    </a:moveTo>
                    <a:lnTo>
                      <a:pt x="150" y="383"/>
                    </a:lnTo>
                    <a:lnTo>
                      <a:pt x="138" y="377"/>
                    </a:lnTo>
                    <a:lnTo>
                      <a:pt x="150" y="407"/>
                    </a:lnTo>
                    <a:lnTo>
                      <a:pt x="156" y="407"/>
                    </a:lnTo>
                    <a:lnTo>
                      <a:pt x="162" y="407"/>
                    </a:lnTo>
                    <a:lnTo>
                      <a:pt x="168" y="401"/>
                    </a:lnTo>
                    <a:lnTo>
                      <a:pt x="168" y="419"/>
                    </a:lnTo>
                    <a:lnTo>
                      <a:pt x="162" y="413"/>
                    </a:lnTo>
                    <a:lnTo>
                      <a:pt x="150" y="413"/>
                    </a:lnTo>
                    <a:lnTo>
                      <a:pt x="162" y="419"/>
                    </a:lnTo>
                    <a:lnTo>
                      <a:pt x="150" y="436"/>
                    </a:lnTo>
                    <a:lnTo>
                      <a:pt x="150" y="448"/>
                    </a:lnTo>
                    <a:lnTo>
                      <a:pt x="150" y="460"/>
                    </a:lnTo>
                    <a:lnTo>
                      <a:pt x="132" y="466"/>
                    </a:lnTo>
                    <a:lnTo>
                      <a:pt x="132" y="490"/>
                    </a:lnTo>
                    <a:lnTo>
                      <a:pt x="156" y="502"/>
                    </a:lnTo>
                    <a:lnTo>
                      <a:pt x="168" y="508"/>
                    </a:lnTo>
                    <a:lnTo>
                      <a:pt x="162" y="514"/>
                    </a:lnTo>
                    <a:lnTo>
                      <a:pt x="168" y="520"/>
                    </a:lnTo>
                    <a:lnTo>
                      <a:pt x="150" y="544"/>
                    </a:lnTo>
                    <a:lnTo>
                      <a:pt x="150" y="556"/>
                    </a:lnTo>
                    <a:lnTo>
                      <a:pt x="138" y="556"/>
                    </a:lnTo>
                    <a:lnTo>
                      <a:pt x="144" y="562"/>
                    </a:lnTo>
                    <a:lnTo>
                      <a:pt x="138" y="568"/>
                    </a:lnTo>
                    <a:lnTo>
                      <a:pt x="138" y="574"/>
                    </a:lnTo>
                    <a:lnTo>
                      <a:pt x="144" y="586"/>
                    </a:lnTo>
                    <a:lnTo>
                      <a:pt x="138" y="586"/>
                    </a:lnTo>
                    <a:lnTo>
                      <a:pt x="150" y="592"/>
                    </a:lnTo>
                    <a:lnTo>
                      <a:pt x="162" y="604"/>
                    </a:lnTo>
                    <a:lnTo>
                      <a:pt x="132" y="592"/>
                    </a:lnTo>
                    <a:lnTo>
                      <a:pt x="102" y="592"/>
                    </a:lnTo>
                    <a:lnTo>
                      <a:pt x="96" y="586"/>
                    </a:lnTo>
                    <a:lnTo>
                      <a:pt x="84" y="568"/>
                    </a:lnTo>
                    <a:lnTo>
                      <a:pt x="78" y="568"/>
                    </a:lnTo>
                    <a:lnTo>
                      <a:pt x="60" y="544"/>
                    </a:lnTo>
                    <a:lnTo>
                      <a:pt x="72" y="532"/>
                    </a:lnTo>
                    <a:lnTo>
                      <a:pt x="66" y="508"/>
                    </a:lnTo>
                    <a:lnTo>
                      <a:pt x="66" y="484"/>
                    </a:lnTo>
                    <a:lnTo>
                      <a:pt x="60" y="466"/>
                    </a:lnTo>
                    <a:lnTo>
                      <a:pt x="60" y="460"/>
                    </a:lnTo>
                    <a:lnTo>
                      <a:pt x="54" y="454"/>
                    </a:lnTo>
                    <a:lnTo>
                      <a:pt x="60" y="448"/>
                    </a:lnTo>
                    <a:lnTo>
                      <a:pt x="48" y="442"/>
                    </a:lnTo>
                    <a:lnTo>
                      <a:pt x="42" y="425"/>
                    </a:lnTo>
                    <a:lnTo>
                      <a:pt x="36" y="413"/>
                    </a:lnTo>
                    <a:lnTo>
                      <a:pt x="36" y="395"/>
                    </a:lnTo>
                    <a:lnTo>
                      <a:pt x="24" y="371"/>
                    </a:lnTo>
                    <a:lnTo>
                      <a:pt x="24" y="347"/>
                    </a:lnTo>
                    <a:lnTo>
                      <a:pt x="30" y="335"/>
                    </a:lnTo>
                    <a:lnTo>
                      <a:pt x="24" y="323"/>
                    </a:lnTo>
                    <a:lnTo>
                      <a:pt x="18" y="293"/>
                    </a:lnTo>
                    <a:lnTo>
                      <a:pt x="24" y="281"/>
                    </a:lnTo>
                    <a:lnTo>
                      <a:pt x="18" y="263"/>
                    </a:lnTo>
                    <a:lnTo>
                      <a:pt x="24" y="239"/>
                    </a:lnTo>
                    <a:lnTo>
                      <a:pt x="18" y="227"/>
                    </a:lnTo>
                    <a:lnTo>
                      <a:pt x="12" y="209"/>
                    </a:lnTo>
                    <a:lnTo>
                      <a:pt x="0" y="197"/>
                    </a:lnTo>
                    <a:lnTo>
                      <a:pt x="6" y="185"/>
                    </a:lnTo>
                    <a:lnTo>
                      <a:pt x="6" y="167"/>
                    </a:lnTo>
                    <a:lnTo>
                      <a:pt x="6" y="155"/>
                    </a:lnTo>
                    <a:lnTo>
                      <a:pt x="6" y="143"/>
                    </a:lnTo>
                    <a:lnTo>
                      <a:pt x="12" y="125"/>
                    </a:lnTo>
                    <a:lnTo>
                      <a:pt x="18" y="107"/>
                    </a:lnTo>
                    <a:lnTo>
                      <a:pt x="24" y="101"/>
                    </a:lnTo>
                    <a:lnTo>
                      <a:pt x="18" y="89"/>
                    </a:lnTo>
                    <a:lnTo>
                      <a:pt x="12" y="60"/>
                    </a:lnTo>
                    <a:lnTo>
                      <a:pt x="18" y="48"/>
                    </a:lnTo>
                    <a:lnTo>
                      <a:pt x="30" y="42"/>
                    </a:lnTo>
                    <a:lnTo>
                      <a:pt x="36" y="24"/>
                    </a:lnTo>
                    <a:lnTo>
                      <a:pt x="30" y="18"/>
                    </a:lnTo>
                    <a:lnTo>
                      <a:pt x="48" y="0"/>
                    </a:lnTo>
                    <a:lnTo>
                      <a:pt x="72" y="6"/>
                    </a:lnTo>
                    <a:lnTo>
                      <a:pt x="78" y="18"/>
                    </a:lnTo>
                    <a:lnTo>
                      <a:pt x="84" y="6"/>
                    </a:lnTo>
                    <a:lnTo>
                      <a:pt x="108" y="6"/>
                    </a:lnTo>
                    <a:lnTo>
                      <a:pt x="126" y="24"/>
                    </a:lnTo>
                    <a:lnTo>
                      <a:pt x="144" y="42"/>
                    </a:lnTo>
                    <a:lnTo>
                      <a:pt x="156" y="48"/>
                    </a:lnTo>
                    <a:lnTo>
                      <a:pt x="174" y="54"/>
                    </a:lnTo>
                    <a:lnTo>
                      <a:pt x="186" y="60"/>
                    </a:lnTo>
                    <a:lnTo>
                      <a:pt x="204" y="72"/>
                    </a:lnTo>
                    <a:lnTo>
                      <a:pt x="198" y="89"/>
                    </a:lnTo>
                    <a:lnTo>
                      <a:pt x="192" y="107"/>
                    </a:lnTo>
                    <a:lnTo>
                      <a:pt x="210" y="113"/>
                    </a:lnTo>
                    <a:lnTo>
                      <a:pt x="228" y="113"/>
                    </a:lnTo>
                    <a:lnTo>
                      <a:pt x="240" y="107"/>
                    </a:lnTo>
                    <a:lnTo>
                      <a:pt x="258" y="89"/>
                    </a:lnTo>
                    <a:lnTo>
                      <a:pt x="252" y="72"/>
                    </a:lnTo>
                    <a:lnTo>
                      <a:pt x="264" y="77"/>
                    </a:lnTo>
                    <a:lnTo>
                      <a:pt x="276" y="101"/>
                    </a:lnTo>
                    <a:lnTo>
                      <a:pt x="264" y="107"/>
                    </a:lnTo>
                    <a:lnTo>
                      <a:pt x="252" y="119"/>
                    </a:lnTo>
                    <a:lnTo>
                      <a:pt x="216" y="167"/>
                    </a:lnTo>
                    <a:lnTo>
                      <a:pt x="216" y="191"/>
                    </a:lnTo>
                    <a:lnTo>
                      <a:pt x="216" y="209"/>
                    </a:lnTo>
                    <a:lnTo>
                      <a:pt x="216" y="227"/>
                    </a:lnTo>
                    <a:lnTo>
                      <a:pt x="210" y="233"/>
                    </a:lnTo>
                    <a:lnTo>
                      <a:pt x="216" y="257"/>
                    </a:lnTo>
                    <a:lnTo>
                      <a:pt x="240" y="269"/>
                    </a:lnTo>
                    <a:lnTo>
                      <a:pt x="246" y="287"/>
                    </a:lnTo>
                    <a:lnTo>
                      <a:pt x="252" y="293"/>
                    </a:lnTo>
                    <a:lnTo>
                      <a:pt x="240" y="329"/>
                    </a:lnTo>
                    <a:lnTo>
                      <a:pt x="210" y="335"/>
                    </a:lnTo>
                    <a:lnTo>
                      <a:pt x="198" y="341"/>
                    </a:lnTo>
                    <a:lnTo>
                      <a:pt x="186" y="341"/>
                    </a:lnTo>
                    <a:lnTo>
                      <a:pt x="174" y="341"/>
                    </a:lnTo>
                    <a:lnTo>
                      <a:pt x="174" y="347"/>
                    </a:lnTo>
                    <a:lnTo>
                      <a:pt x="180" y="371"/>
                    </a:lnTo>
                    <a:lnTo>
                      <a:pt x="174" y="383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Freeform 299"/>
              <p:cNvSpPr>
                <a:spLocks noChangeAspect="1"/>
              </p:cNvSpPr>
              <p:nvPr/>
            </p:nvSpPr>
            <p:spPr bwMode="auto">
              <a:xfrm>
                <a:off x="3822184" y="9652143"/>
                <a:ext cx="176698" cy="122173"/>
              </a:xfrm>
              <a:custGeom>
                <a:avLst/>
                <a:gdLst>
                  <a:gd name="T0" fmla="*/ 6 w 66"/>
                  <a:gd name="T1" fmla="*/ 13 h 42"/>
                  <a:gd name="T2" fmla="*/ 0 w 66"/>
                  <a:gd name="T3" fmla="*/ 0 h 42"/>
                  <a:gd name="T4" fmla="*/ 6 w 66"/>
                  <a:gd name="T5" fmla="*/ 39 h 42"/>
                  <a:gd name="T6" fmla="*/ 25 w 66"/>
                  <a:gd name="T7" fmla="*/ 93 h 42"/>
                  <a:gd name="T8" fmla="*/ 49 w 66"/>
                  <a:gd name="T9" fmla="*/ 93 h 42"/>
                  <a:gd name="T10" fmla="*/ 80 w 66"/>
                  <a:gd name="T11" fmla="*/ 93 h 42"/>
                  <a:gd name="T12" fmla="*/ 74 w 66"/>
                  <a:gd name="T13" fmla="*/ 79 h 42"/>
                  <a:gd name="T14" fmla="*/ 37 w 66"/>
                  <a:gd name="T15" fmla="*/ 54 h 42"/>
                  <a:gd name="T16" fmla="*/ 6 w 66"/>
                  <a:gd name="T17" fmla="*/ 13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42">
                    <a:moveTo>
                      <a:pt x="6" y="6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18" y="42"/>
                    </a:lnTo>
                    <a:lnTo>
                      <a:pt x="42" y="42"/>
                    </a:lnTo>
                    <a:lnTo>
                      <a:pt x="66" y="42"/>
                    </a:lnTo>
                    <a:lnTo>
                      <a:pt x="60" y="36"/>
                    </a:lnTo>
                    <a:lnTo>
                      <a:pt x="30" y="24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Freeform 300"/>
              <p:cNvSpPr>
                <a:spLocks noChangeAspect="1"/>
              </p:cNvSpPr>
              <p:nvPr/>
            </p:nvSpPr>
            <p:spPr bwMode="auto">
              <a:xfrm>
                <a:off x="3323274" y="7619409"/>
                <a:ext cx="498910" cy="2084723"/>
              </a:xfrm>
              <a:custGeom>
                <a:avLst/>
                <a:gdLst>
                  <a:gd name="T0" fmla="*/ 18 w 191"/>
                  <a:gd name="T1" fmla="*/ 647 h 712"/>
                  <a:gd name="T2" fmla="*/ 12 w 191"/>
                  <a:gd name="T3" fmla="*/ 840 h 712"/>
                  <a:gd name="T4" fmla="*/ 18 w 191"/>
                  <a:gd name="T5" fmla="*/ 935 h 712"/>
                  <a:gd name="T6" fmla="*/ 24 w 191"/>
                  <a:gd name="T7" fmla="*/ 1061 h 712"/>
                  <a:gd name="T8" fmla="*/ 41 w 191"/>
                  <a:gd name="T9" fmla="*/ 1104 h 712"/>
                  <a:gd name="T10" fmla="*/ 53 w 191"/>
                  <a:gd name="T11" fmla="*/ 1116 h 712"/>
                  <a:gd name="T12" fmla="*/ 53 w 191"/>
                  <a:gd name="T13" fmla="*/ 1144 h 712"/>
                  <a:gd name="T14" fmla="*/ 59 w 191"/>
                  <a:gd name="T15" fmla="*/ 1209 h 712"/>
                  <a:gd name="T16" fmla="*/ 65 w 191"/>
                  <a:gd name="T17" fmla="*/ 1265 h 712"/>
                  <a:gd name="T18" fmla="*/ 65 w 191"/>
                  <a:gd name="T19" fmla="*/ 1277 h 712"/>
                  <a:gd name="T20" fmla="*/ 59 w 191"/>
                  <a:gd name="T21" fmla="*/ 1322 h 712"/>
                  <a:gd name="T22" fmla="*/ 53 w 191"/>
                  <a:gd name="T23" fmla="*/ 1293 h 712"/>
                  <a:gd name="T24" fmla="*/ 35 w 191"/>
                  <a:gd name="T25" fmla="*/ 1335 h 712"/>
                  <a:gd name="T26" fmla="*/ 53 w 191"/>
                  <a:gd name="T27" fmla="*/ 1335 h 712"/>
                  <a:gd name="T28" fmla="*/ 65 w 191"/>
                  <a:gd name="T29" fmla="*/ 1362 h 712"/>
                  <a:gd name="T30" fmla="*/ 77 w 191"/>
                  <a:gd name="T31" fmla="*/ 1362 h 712"/>
                  <a:gd name="T32" fmla="*/ 71 w 191"/>
                  <a:gd name="T33" fmla="*/ 1389 h 712"/>
                  <a:gd name="T34" fmla="*/ 77 w 191"/>
                  <a:gd name="T35" fmla="*/ 1444 h 712"/>
                  <a:gd name="T36" fmla="*/ 77 w 191"/>
                  <a:gd name="T37" fmla="*/ 1488 h 712"/>
                  <a:gd name="T38" fmla="*/ 95 w 191"/>
                  <a:gd name="T39" fmla="*/ 1529 h 712"/>
                  <a:gd name="T40" fmla="*/ 108 w 191"/>
                  <a:gd name="T41" fmla="*/ 1540 h 712"/>
                  <a:gd name="T42" fmla="*/ 126 w 191"/>
                  <a:gd name="T43" fmla="*/ 1583 h 712"/>
                  <a:gd name="T44" fmla="*/ 138 w 191"/>
                  <a:gd name="T45" fmla="*/ 1609 h 712"/>
                  <a:gd name="T46" fmla="*/ 168 w 191"/>
                  <a:gd name="T47" fmla="*/ 1638 h 712"/>
                  <a:gd name="T48" fmla="*/ 198 w 191"/>
                  <a:gd name="T49" fmla="*/ 1583 h 712"/>
                  <a:gd name="T50" fmla="*/ 132 w 191"/>
                  <a:gd name="T51" fmla="*/ 1540 h 712"/>
                  <a:gd name="T52" fmla="*/ 89 w 191"/>
                  <a:gd name="T53" fmla="*/ 1444 h 712"/>
                  <a:gd name="T54" fmla="*/ 95 w 191"/>
                  <a:gd name="T55" fmla="*/ 1308 h 712"/>
                  <a:gd name="T56" fmla="*/ 83 w 191"/>
                  <a:gd name="T57" fmla="*/ 1237 h 712"/>
                  <a:gd name="T58" fmla="*/ 71 w 191"/>
                  <a:gd name="T59" fmla="*/ 1171 h 712"/>
                  <a:gd name="T60" fmla="*/ 53 w 191"/>
                  <a:gd name="T61" fmla="*/ 1048 h 712"/>
                  <a:gd name="T62" fmla="*/ 53 w 191"/>
                  <a:gd name="T63" fmla="*/ 935 h 712"/>
                  <a:gd name="T64" fmla="*/ 47 w 191"/>
                  <a:gd name="T65" fmla="*/ 800 h 712"/>
                  <a:gd name="T66" fmla="*/ 41 w 191"/>
                  <a:gd name="T67" fmla="*/ 675 h 712"/>
                  <a:gd name="T68" fmla="*/ 35 w 191"/>
                  <a:gd name="T69" fmla="*/ 578 h 712"/>
                  <a:gd name="T70" fmla="*/ 41 w 191"/>
                  <a:gd name="T71" fmla="*/ 480 h 712"/>
                  <a:gd name="T72" fmla="*/ 47 w 191"/>
                  <a:gd name="T73" fmla="*/ 399 h 712"/>
                  <a:gd name="T74" fmla="*/ 59 w 191"/>
                  <a:gd name="T75" fmla="*/ 291 h 712"/>
                  <a:gd name="T76" fmla="*/ 47 w 191"/>
                  <a:gd name="T77" fmla="*/ 234 h 712"/>
                  <a:gd name="T78" fmla="*/ 29 w 191"/>
                  <a:gd name="T79" fmla="*/ 112 h 712"/>
                  <a:gd name="T80" fmla="*/ 18 w 191"/>
                  <a:gd name="T81" fmla="*/ 14 h 712"/>
                  <a:gd name="T82" fmla="*/ 0 w 191"/>
                  <a:gd name="T83" fmla="*/ 29 h 712"/>
                  <a:gd name="T84" fmla="*/ 6 w 191"/>
                  <a:gd name="T85" fmla="*/ 150 h 712"/>
                  <a:gd name="T86" fmla="*/ 6 w 191"/>
                  <a:gd name="T87" fmla="*/ 275 h 712"/>
                  <a:gd name="T88" fmla="*/ 6 w 191"/>
                  <a:gd name="T89" fmla="*/ 508 h 71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91" h="712">
                    <a:moveTo>
                      <a:pt x="12" y="251"/>
                    </a:moveTo>
                    <a:lnTo>
                      <a:pt x="12" y="269"/>
                    </a:lnTo>
                    <a:lnTo>
                      <a:pt x="18" y="281"/>
                    </a:lnTo>
                    <a:lnTo>
                      <a:pt x="18" y="311"/>
                    </a:lnTo>
                    <a:lnTo>
                      <a:pt x="18" y="347"/>
                    </a:lnTo>
                    <a:lnTo>
                      <a:pt x="12" y="365"/>
                    </a:lnTo>
                    <a:lnTo>
                      <a:pt x="12" y="383"/>
                    </a:lnTo>
                    <a:lnTo>
                      <a:pt x="12" y="389"/>
                    </a:lnTo>
                    <a:lnTo>
                      <a:pt x="18" y="407"/>
                    </a:lnTo>
                    <a:lnTo>
                      <a:pt x="18" y="425"/>
                    </a:lnTo>
                    <a:lnTo>
                      <a:pt x="24" y="443"/>
                    </a:lnTo>
                    <a:lnTo>
                      <a:pt x="24" y="461"/>
                    </a:lnTo>
                    <a:lnTo>
                      <a:pt x="35" y="479"/>
                    </a:lnTo>
                    <a:lnTo>
                      <a:pt x="41" y="479"/>
                    </a:lnTo>
                    <a:lnTo>
                      <a:pt x="47" y="479"/>
                    </a:lnTo>
                    <a:lnTo>
                      <a:pt x="53" y="473"/>
                    </a:lnTo>
                    <a:lnTo>
                      <a:pt x="53" y="485"/>
                    </a:lnTo>
                    <a:lnTo>
                      <a:pt x="53" y="491"/>
                    </a:lnTo>
                    <a:lnTo>
                      <a:pt x="53" y="497"/>
                    </a:lnTo>
                    <a:lnTo>
                      <a:pt x="53" y="509"/>
                    </a:lnTo>
                    <a:lnTo>
                      <a:pt x="59" y="520"/>
                    </a:lnTo>
                    <a:lnTo>
                      <a:pt x="59" y="526"/>
                    </a:lnTo>
                    <a:lnTo>
                      <a:pt x="65" y="532"/>
                    </a:lnTo>
                    <a:lnTo>
                      <a:pt x="59" y="544"/>
                    </a:lnTo>
                    <a:lnTo>
                      <a:pt x="65" y="550"/>
                    </a:lnTo>
                    <a:lnTo>
                      <a:pt x="65" y="556"/>
                    </a:lnTo>
                    <a:lnTo>
                      <a:pt x="65" y="568"/>
                    </a:lnTo>
                    <a:lnTo>
                      <a:pt x="59" y="574"/>
                    </a:lnTo>
                    <a:lnTo>
                      <a:pt x="59" y="568"/>
                    </a:lnTo>
                    <a:lnTo>
                      <a:pt x="53" y="568"/>
                    </a:lnTo>
                    <a:lnTo>
                      <a:pt x="53" y="562"/>
                    </a:lnTo>
                    <a:lnTo>
                      <a:pt x="47" y="562"/>
                    </a:lnTo>
                    <a:lnTo>
                      <a:pt x="35" y="580"/>
                    </a:lnTo>
                    <a:lnTo>
                      <a:pt x="41" y="580"/>
                    </a:lnTo>
                    <a:lnTo>
                      <a:pt x="47" y="574"/>
                    </a:lnTo>
                    <a:lnTo>
                      <a:pt x="53" y="580"/>
                    </a:lnTo>
                    <a:lnTo>
                      <a:pt x="65" y="586"/>
                    </a:lnTo>
                    <a:lnTo>
                      <a:pt x="59" y="592"/>
                    </a:lnTo>
                    <a:lnTo>
                      <a:pt x="65" y="592"/>
                    </a:lnTo>
                    <a:lnTo>
                      <a:pt x="59" y="598"/>
                    </a:lnTo>
                    <a:lnTo>
                      <a:pt x="71" y="598"/>
                    </a:lnTo>
                    <a:lnTo>
                      <a:pt x="77" y="592"/>
                    </a:lnTo>
                    <a:lnTo>
                      <a:pt x="83" y="604"/>
                    </a:lnTo>
                    <a:lnTo>
                      <a:pt x="71" y="604"/>
                    </a:lnTo>
                    <a:lnTo>
                      <a:pt x="65" y="604"/>
                    </a:lnTo>
                    <a:lnTo>
                      <a:pt x="71" y="616"/>
                    </a:lnTo>
                    <a:lnTo>
                      <a:pt x="77" y="628"/>
                    </a:lnTo>
                    <a:lnTo>
                      <a:pt x="77" y="634"/>
                    </a:lnTo>
                    <a:lnTo>
                      <a:pt x="83" y="640"/>
                    </a:lnTo>
                    <a:lnTo>
                      <a:pt x="77" y="646"/>
                    </a:lnTo>
                    <a:lnTo>
                      <a:pt x="89" y="652"/>
                    </a:lnTo>
                    <a:lnTo>
                      <a:pt x="95" y="658"/>
                    </a:lnTo>
                    <a:lnTo>
                      <a:pt x="95" y="664"/>
                    </a:lnTo>
                    <a:lnTo>
                      <a:pt x="101" y="664"/>
                    </a:lnTo>
                    <a:lnTo>
                      <a:pt x="107" y="670"/>
                    </a:lnTo>
                    <a:lnTo>
                      <a:pt x="101" y="670"/>
                    </a:lnTo>
                    <a:lnTo>
                      <a:pt x="107" y="676"/>
                    </a:lnTo>
                    <a:lnTo>
                      <a:pt x="113" y="682"/>
                    </a:lnTo>
                    <a:lnTo>
                      <a:pt x="119" y="688"/>
                    </a:lnTo>
                    <a:lnTo>
                      <a:pt x="119" y="694"/>
                    </a:lnTo>
                    <a:lnTo>
                      <a:pt x="125" y="700"/>
                    </a:lnTo>
                    <a:lnTo>
                      <a:pt x="131" y="700"/>
                    </a:lnTo>
                    <a:lnTo>
                      <a:pt x="125" y="706"/>
                    </a:lnTo>
                    <a:lnTo>
                      <a:pt x="137" y="706"/>
                    </a:lnTo>
                    <a:lnTo>
                      <a:pt x="161" y="712"/>
                    </a:lnTo>
                    <a:lnTo>
                      <a:pt x="161" y="694"/>
                    </a:lnTo>
                    <a:lnTo>
                      <a:pt x="173" y="682"/>
                    </a:lnTo>
                    <a:lnTo>
                      <a:pt x="191" y="688"/>
                    </a:lnTo>
                    <a:lnTo>
                      <a:pt x="161" y="676"/>
                    </a:lnTo>
                    <a:lnTo>
                      <a:pt x="131" y="676"/>
                    </a:lnTo>
                    <a:lnTo>
                      <a:pt x="125" y="670"/>
                    </a:lnTo>
                    <a:lnTo>
                      <a:pt x="113" y="652"/>
                    </a:lnTo>
                    <a:lnTo>
                      <a:pt x="107" y="652"/>
                    </a:lnTo>
                    <a:lnTo>
                      <a:pt x="89" y="628"/>
                    </a:lnTo>
                    <a:lnTo>
                      <a:pt x="101" y="616"/>
                    </a:lnTo>
                    <a:lnTo>
                      <a:pt x="95" y="592"/>
                    </a:lnTo>
                    <a:lnTo>
                      <a:pt x="95" y="568"/>
                    </a:lnTo>
                    <a:lnTo>
                      <a:pt x="89" y="550"/>
                    </a:lnTo>
                    <a:lnTo>
                      <a:pt x="89" y="544"/>
                    </a:lnTo>
                    <a:lnTo>
                      <a:pt x="83" y="538"/>
                    </a:lnTo>
                    <a:lnTo>
                      <a:pt x="89" y="532"/>
                    </a:lnTo>
                    <a:lnTo>
                      <a:pt x="77" y="526"/>
                    </a:lnTo>
                    <a:lnTo>
                      <a:pt x="71" y="509"/>
                    </a:lnTo>
                    <a:lnTo>
                      <a:pt x="65" y="497"/>
                    </a:lnTo>
                    <a:lnTo>
                      <a:pt x="65" y="479"/>
                    </a:lnTo>
                    <a:lnTo>
                      <a:pt x="53" y="455"/>
                    </a:lnTo>
                    <a:lnTo>
                      <a:pt x="53" y="431"/>
                    </a:lnTo>
                    <a:lnTo>
                      <a:pt x="59" y="419"/>
                    </a:lnTo>
                    <a:lnTo>
                      <a:pt x="53" y="407"/>
                    </a:lnTo>
                    <a:lnTo>
                      <a:pt x="47" y="377"/>
                    </a:lnTo>
                    <a:lnTo>
                      <a:pt x="53" y="365"/>
                    </a:lnTo>
                    <a:lnTo>
                      <a:pt x="47" y="347"/>
                    </a:lnTo>
                    <a:lnTo>
                      <a:pt x="53" y="323"/>
                    </a:lnTo>
                    <a:lnTo>
                      <a:pt x="47" y="311"/>
                    </a:lnTo>
                    <a:lnTo>
                      <a:pt x="41" y="293"/>
                    </a:lnTo>
                    <a:lnTo>
                      <a:pt x="29" y="281"/>
                    </a:lnTo>
                    <a:lnTo>
                      <a:pt x="35" y="269"/>
                    </a:lnTo>
                    <a:lnTo>
                      <a:pt x="35" y="251"/>
                    </a:lnTo>
                    <a:lnTo>
                      <a:pt x="35" y="239"/>
                    </a:lnTo>
                    <a:lnTo>
                      <a:pt x="35" y="227"/>
                    </a:lnTo>
                    <a:lnTo>
                      <a:pt x="41" y="209"/>
                    </a:lnTo>
                    <a:lnTo>
                      <a:pt x="47" y="191"/>
                    </a:lnTo>
                    <a:lnTo>
                      <a:pt x="53" y="185"/>
                    </a:lnTo>
                    <a:lnTo>
                      <a:pt x="47" y="173"/>
                    </a:lnTo>
                    <a:lnTo>
                      <a:pt x="41" y="144"/>
                    </a:lnTo>
                    <a:lnTo>
                      <a:pt x="47" y="132"/>
                    </a:lnTo>
                    <a:lnTo>
                      <a:pt x="59" y="126"/>
                    </a:lnTo>
                    <a:lnTo>
                      <a:pt x="65" y="108"/>
                    </a:lnTo>
                    <a:lnTo>
                      <a:pt x="59" y="102"/>
                    </a:lnTo>
                    <a:lnTo>
                      <a:pt x="47" y="102"/>
                    </a:lnTo>
                    <a:lnTo>
                      <a:pt x="41" y="84"/>
                    </a:lnTo>
                    <a:lnTo>
                      <a:pt x="35" y="66"/>
                    </a:lnTo>
                    <a:lnTo>
                      <a:pt x="29" y="48"/>
                    </a:lnTo>
                    <a:lnTo>
                      <a:pt x="29" y="36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42"/>
                    </a:lnTo>
                    <a:lnTo>
                      <a:pt x="6" y="66"/>
                    </a:lnTo>
                    <a:lnTo>
                      <a:pt x="6" y="84"/>
                    </a:lnTo>
                    <a:lnTo>
                      <a:pt x="6" y="108"/>
                    </a:lnTo>
                    <a:lnTo>
                      <a:pt x="6" y="120"/>
                    </a:lnTo>
                    <a:lnTo>
                      <a:pt x="6" y="144"/>
                    </a:lnTo>
                    <a:lnTo>
                      <a:pt x="12" y="161"/>
                    </a:lnTo>
                    <a:lnTo>
                      <a:pt x="6" y="221"/>
                    </a:lnTo>
                    <a:lnTo>
                      <a:pt x="12" y="233"/>
                    </a:lnTo>
                    <a:lnTo>
                      <a:pt x="12" y="25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Freeform 301"/>
              <p:cNvSpPr>
                <a:spLocks noChangeAspect="1"/>
              </p:cNvSpPr>
              <p:nvPr/>
            </p:nvSpPr>
            <p:spPr bwMode="auto">
              <a:xfrm>
                <a:off x="3398631" y="9020487"/>
                <a:ext cx="31184" cy="88378"/>
              </a:xfrm>
              <a:custGeom>
                <a:avLst/>
                <a:gdLst>
                  <a:gd name="T0" fmla="*/ 6 w 12"/>
                  <a:gd name="T1" fmla="*/ 0 h 30"/>
                  <a:gd name="T2" fmla="*/ 0 w 12"/>
                  <a:gd name="T3" fmla="*/ 14 h 30"/>
                  <a:gd name="T4" fmla="*/ 6 w 12"/>
                  <a:gd name="T5" fmla="*/ 74 h 30"/>
                  <a:gd name="T6" fmla="*/ 12 w 12"/>
                  <a:gd name="T7" fmla="*/ 74 h 30"/>
                  <a:gd name="T8" fmla="*/ 12 w 12"/>
                  <a:gd name="T9" fmla="*/ 58 h 30"/>
                  <a:gd name="T10" fmla="*/ 12 w 12"/>
                  <a:gd name="T11" fmla="*/ 29 h 30"/>
                  <a:gd name="T12" fmla="*/ 12 w 12"/>
                  <a:gd name="T13" fmla="*/ 29 h 30"/>
                  <a:gd name="T14" fmla="*/ 6 w 12"/>
                  <a:gd name="T15" fmla="*/ 0 h 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" h="30">
                    <a:moveTo>
                      <a:pt x="6" y="0"/>
                    </a:moveTo>
                    <a:lnTo>
                      <a:pt x="0" y="6"/>
                    </a:lnTo>
                    <a:lnTo>
                      <a:pt x="6" y="30"/>
                    </a:lnTo>
                    <a:lnTo>
                      <a:pt x="12" y="30"/>
                    </a:lnTo>
                    <a:lnTo>
                      <a:pt x="12" y="24"/>
                    </a:lnTo>
                    <a:lnTo>
                      <a:pt x="12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4C8F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Freeform 302"/>
              <p:cNvSpPr>
                <a:spLocks noChangeAspect="1"/>
              </p:cNvSpPr>
              <p:nvPr/>
            </p:nvSpPr>
            <p:spPr bwMode="auto">
              <a:xfrm>
                <a:off x="3473988" y="9423396"/>
                <a:ext cx="49372" cy="70184"/>
              </a:xfrm>
              <a:custGeom>
                <a:avLst/>
                <a:gdLst>
                  <a:gd name="T0" fmla="*/ 6 w 18"/>
                  <a:gd name="T1" fmla="*/ 0 h 24"/>
                  <a:gd name="T2" fmla="*/ 0 w 18"/>
                  <a:gd name="T3" fmla="*/ 29 h 24"/>
                  <a:gd name="T4" fmla="*/ 19 w 18"/>
                  <a:gd name="T5" fmla="*/ 54 h 24"/>
                  <a:gd name="T6" fmla="*/ 25 w 18"/>
                  <a:gd name="T7" fmla="*/ 54 h 24"/>
                  <a:gd name="T8" fmla="*/ 25 w 18"/>
                  <a:gd name="T9" fmla="*/ 42 h 24"/>
                  <a:gd name="T10" fmla="*/ 6 w 18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6" y="0"/>
                    </a:moveTo>
                    <a:lnTo>
                      <a:pt x="0" y="12"/>
                    </a:lnTo>
                    <a:lnTo>
                      <a:pt x="12" y="24"/>
                    </a:lnTo>
                    <a:lnTo>
                      <a:pt x="18" y="24"/>
                    </a:lnTo>
                    <a:lnTo>
                      <a:pt x="18" y="1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Freeform 303"/>
              <p:cNvSpPr>
                <a:spLocks noChangeAspect="1"/>
              </p:cNvSpPr>
              <p:nvPr/>
            </p:nvSpPr>
            <p:spPr bwMode="auto">
              <a:xfrm>
                <a:off x="2782790" y="6496464"/>
                <a:ext cx="252053" cy="387311"/>
              </a:xfrm>
              <a:custGeom>
                <a:avLst/>
                <a:gdLst>
                  <a:gd name="T0" fmla="*/ 0 w 96"/>
                  <a:gd name="T1" fmla="*/ 126 h 132"/>
                  <a:gd name="T2" fmla="*/ 0 w 96"/>
                  <a:gd name="T3" fmla="*/ 167 h 132"/>
                  <a:gd name="T4" fmla="*/ 0 w 96"/>
                  <a:gd name="T5" fmla="*/ 181 h 132"/>
                  <a:gd name="T6" fmla="*/ 12 w 96"/>
                  <a:gd name="T7" fmla="*/ 198 h 132"/>
                  <a:gd name="T8" fmla="*/ 12 w 96"/>
                  <a:gd name="T9" fmla="*/ 181 h 132"/>
                  <a:gd name="T10" fmla="*/ 18 w 96"/>
                  <a:gd name="T11" fmla="*/ 198 h 132"/>
                  <a:gd name="T12" fmla="*/ 12 w 96"/>
                  <a:gd name="T13" fmla="*/ 225 h 132"/>
                  <a:gd name="T14" fmla="*/ 6 w 96"/>
                  <a:gd name="T15" fmla="*/ 238 h 132"/>
                  <a:gd name="T16" fmla="*/ 12 w 96"/>
                  <a:gd name="T17" fmla="*/ 254 h 132"/>
                  <a:gd name="T18" fmla="*/ 6 w 96"/>
                  <a:gd name="T19" fmla="*/ 279 h 132"/>
                  <a:gd name="T20" fmla="*/ 12 w 96"/>
                  <a:gd name="T21" fmla="*/ 279 h 132"/>
                  <a:gd name="T22" fmla="*/ 30 w 96"/>
                  <a:gd name="T23" fmla="*/ 308 h 132"/>
                  <a:gd name="T24" fmla="*/ 36 w 96"/>
                  <a:gd name="T25" fmla="*/ 293 h 132"/>
                  <a:gd name="T26" fmla="*/ 36 w 96"/>
                  <a:gd name="T27" fmla="*/ 268 h 132"/>
                  <a:gd name="T28" fmla="*/ 42 w 96"/>
                  <a:gd name="T29" fmla="*/ 254 h 132"/>
                  <a:gd name="T30" fmla="*/ 55 w 96"/>
                  <a:gd name="T31" fmla="*/ 225 h 132"/>
                  <a:gd name="T32" fmla="*/ 55 w 96"/>
                  <a:gd name="T33" fmla="*/ 225 h 132"/>
                  <a:gd name="T34" fmla="*/ 55 w 96"/>
                  <a:gd name="T35" fmla="*/ 238 h 132"/>
                  <a:gd name="T36" fmla="*/ 55 w 96"/>
                  <a:gd name="T37" fmla="*/ 238 h 132"/>
                  <a:gd name="T38" fmla="*/ 55 w 96"/>
                  <a:gd name="T39" fmla="*/ 225 h 132"/>
                  <a:gd name="T40" fmla="*/ 61 w 96"/>
                  <a:gd name="T41" fmla="*/ 211 h 132"/>
                  <a:gd name="T42" fmla="*/ 73 w 96"/>
                  <a:gd name="T43" fmla="*/ 198 h 132"/>
                  <a:gd name="T44" fmla="*/ 91 w 96"/>
                  <a:gd name="T45" fmla="*/ 167 h 132"/>
                  <a:gd name="T46" fmla="*/ 103 w 96"/>
                  <a:gd name="T47" fmla="*/ 112 h 132"/>
                  <a:gd name="T48" fmla="*/ 103 w 96"/>
                  <a:gd name="T49" fmla="*/ 126 h 132"/>
                  <a:gd name="T50" fmla="*/ 97 w 96"/>
                  <a:gd name="T51" fmla="*/ 86 h 132"/>
                  <a:gd name="T52" fmla="*/ 103 w 96"/>
                  <a:gd name="T53" fmla="*/ 86 h 132"/>
                  <a:gd name="T54" fmla="*/ 85 w 96"/>
                  <a:gd name="T55" fmla="*/ 55 h 132"/>
                  <a:gd name="T56" fmla="*/ 67 w 96"/>
                  <a:gd name="T57" fmla="*/ 55 h 132"/>
                  <a:gd name="T58" fmla="*/ 55 w 96"/>
                  <a:gd name="T59" fmla="*/ 29 h 132"/>
                  <a:gd name="T60" fmla="*/ 36 w 96"/>
                  <a:gd name="T61" fmla="*/ 0 h 132"/>
                  <a:gd name="T62" fmla="*/ 30 w 96"/>
                  <a:gd name="T63" fmla="*/ 29 h 132"/>
                  <a:gd name="T64" fmla="*/ 12 w 96"/>
                  <a:gd name="T65" fmla="*/ 42 h 132"/>
                  <a:gd name="T66" fmla="*/ 6 w 96"/>
                  <a:gd name="T67" fmla="*/ 86 h 132"/>
                  <a:gd name="T68" fmla="*/ 6 w 96"/>
                  <a:gd name="T69" fmla="*/ 98 h 132"/>
                  <a:gd name="T70" fmla="*/ 0 w 96"/>
                  <a:gd name="T71" fmla="*/ 126 h 13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96" h="132">
                    <a:moveTo>
                      <a:pt x="0" y="54"/>
                    </a:moveTo>
                    <a:lnTo>
                      <a:pt x="0" y="72"/>
                    </a:lnTo>
                    <a:lnTo>
                      <a:pt x="0" y="78"/>
                    </a:lnTo>
                    <a:lnTo>
                      <a:pt x="12" y="84"/>
                    </a:lnTo>
                    <a:lnTo>
                      <a:pt x="12" y="78"/>
                    </a:lnTo>
                    <a:lnTo>
                      <a:pt x="18" y="84"/>
                    </a:lnTo>
                    <a:lnTo>
                      <a:pt x="12" y="96"/>
                    </a:lnTo>
                    <a:lnTo>
                      <a:pt x="6" y="102"/>
                    </a:lnTo>
                    <a:lnTo>
                      <a:pt x="12" y="108"/>
                    </a:lnTo>
                    <a:lnTo>
                      <a:pt x="6" y="120"/>
                    </a:lnTo>
                    <a:lnTo>
                      <a:pt x="12" y="120"/>
                    </a:lnTo>
                    <a:lnTo>
                      <a:pt x="30" y="132"/>
                    </a:lnTo>
                    <a:lnTo>
                      <a:pt x="36" y="126"/>
                    </a:lnTo>
                    <a:lnTo>
                      <a:pt x="36" y="114"/>
                    </a:lnTo>
                    <a:lnTo>
                      <a:pt x="42" y="108"/>
                    </a:lnTo>
                    <a:lnTo>
                      <a:pt x="48" y="96"/>
                    </a:lnTo>
                    <a:lnTo>
                      <a:pt x="48" y="102"/>
                    </a:lnTo>
                    <a:lnTo>
                      <a:pt x="48" y="96"/>
                    </a:lnTo>
                    <a:lnTo>
                      <a:pt x="54" y="90"/>
                    </a:lnTo>
                    <a:lnTo>
                      <a:pt x="66" y="84"/>
                    </a:lnTo>
                    <a:lnTo>
                      <a:pt x="84" y="72"/>
                    </a:lnTo>
                    <a:lnTo>
                      <a:pt x="96" y="48"/>
                    </a:lnTo>
                    <a:lnTo>
                      <a:pt x="96" y="54"/>
                    </a:lnTo>
                    <a:lnTo>
                      <a:pt x="90" y="36"/>
                    </a:lnTo>
                    <a:lnTo>
                      <a:pt x="96" y="36"/>
                    </a:lnTo>
                    <a:lnTo>
                      <a:pt x="78" y="24"/>
                    </a:lnTo>
                    <a:lnTo>
                      <a:pt x="60" y="24"/>
                    </a:lnTo>
                    <a:lnTo>
                      <a:pt x="48" y="12"/>
                    </a:lnTo>
                    <a:lnTo>
                      <a:pt x="36" y="0"/>
                    </a:lnTo>
                    <a:lnTo>
                      <a:pt x="30" y="12"/>
                    </a:lnTo>
                    <a:lnTo>
                      <a:pt x="12" y="18"/>
                    </a:lnTo>
                    <a:lnTo>
                      <a:pt x="6" y="36"/>
                    </a:lnTo>
                    <a:lnTo>
                      <a:pt x="6" y="42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Freeform 304"/>
              <p:cNvSpPr>
                <a:spLocks noChangeAspect="1"/>
              </p:cNvSpPr>
              <p:nvPr/>
            </p:nvSpPr>
            <p:spPr bwMode="auto">
              <a:xfrm>
                <a:off x="2281280" y="6584844"/>
                <a:ext cx="31184" cy="54588"/>
              </a:xfrm>
              <a:custGeom>
                <a:avLst/>
                <a:gdLst>
                  <a:gd name="T0" fmla="*/ 0 w 12"/>
                  <a:gd name="T1" fmla="*/ 0 h 18"/>
                  <a:gd name="T2" fmla="*/ 6 w 12"/>
                  <a:gd name="T3" fmla="*/ 35 h 18"/>
                  <a:gd name="T4" fmla="*/ 0 w 12"/>
                  <a:gd name="T5" fmla="*/ 55 h 18"/>
                  <a:gd name="T6" fmla="*/ 12 w 12"/>
                  <a:gd name="T7" fmla="*/ 55 h 18"/>
                  <a:gd name="T8" fmla="*/ 6 w 12"/>
                  <a:gd name="T9" fmla="*/ 0 h 18"/>
                  <a:gd name="T10" fmla="*/ 0 w 12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0" y="0"/>
                    </a:moveTo>
                    <a:lnTo>
                      <a:pt x="6" y="12"/>
                    </a:lnTo>
                    <a:lnTo>
                      <a:pt x="0" y="18"/>
                    </a:lnTo>
                    <a:lnTo>
                      <a:pt x="12" y="18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Freeform 305"/>
              <p:cNvSpPr>
                <a:spLocks noChangeAspect="1"/>
              </p:cNvSpPr>
              <p:nvPr/>
            </p:nvSpPr>
            <p:spPr bwMode="auto">
              <a:xfrm>
                <a:off x="2813970" y="6743406"/>
                <a:ext cx="15592" cy="18195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18 h 6"/>
                  <a:gd name="T4" fmla="*/ 0 w 6"/>
                  <a:gd name="T5" fmla="*/ 0 h 6"/>
                  <a:gd name="T6" fmla="*/ 6 w 6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306"/>
              <p:cNvSpPr>
                <a:spLocks noChangeAspect="1"/>
              </p:cNvSpPr>
              <p:nvPr/>
            </p:nvSpPr>
            <p:spPr bwMode="auto">
              <a:xfrm>
                <a:off x="2328053" y="6621237"/>
                <a:ext cx="18189" cy="18195"/>
              </a:xfrm>
              <a:custGeom>
                <a:avLst/>
                <a:gdLst>
                  <a:gd name="T0" fmla="*/ 18 w 6"/>
                  <a:gd name="T1" fmla="*/ 18 h 6"/>
                  <a:gd name="T2" fmla="*/ 18 w 6"/>
                  <a:gd name="T3" fmla="*/ 18 h 6"/>
                  <a:gd name="T4" fmla="*/ 0 w 6"/>
                  <a:gd name="T5" fmla="*/ 0 h 6"/>
                  <a:gd name="T6" fmla="*/ 18 w 6"/>
                  <a:gd name="T7" fmla="*/ 18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Freeform 307"/>
              <p:cNvSpPr>
                <a:spLocks noChangeAspect="1"/>
              </p:cNvSpPr>
              <p:nvPr/>
            </p:nvSpPr>
            <p:spPr bwMode="auto">
              <a:xfrm>
                <a:off x="2769795" y="6584844"/>
                <a:ext cx="595054" cy="1068355"/>
              </a:xfrm>
              <a:custGeom>
                <a:avLst/>
                <a:gdLst>
                  <a:gd name="T0" fmla="*/ 229 w 228"/>
                  <a:gd name="T1" fmla="*/ 673 h 365"/>
                  <a:gd name="T2" fmla="*/ 229 w 228"/>
                  <a:gd name="T3" fmla="*/ 743 h 365"/>
                  <a:gd name="T4" fmla="*/ 229 w 228"/>
                  <a:gd name="T5" fmla="*/ 781 h 365"/>
                  <a:gd name="T6" fmla="*/ 223 w 228"/>
                  <a:gd name="T7" fmla="*/ 824 h 365"/>
                  <a:gd name="T8" fmla="*/ 217 w 228"/>
                  <a:gd name="T9" fmla="*/ 838 h 365"/>
                  <a:gd name="T10" fmla="*/ 193 w 228"/>
                  <a:gd name="T11" fmla="*/ 795 h 365"/>
                  <a:gd name="T12" fmla="*/ 133 w 228"/>
                  <a:gd name="T13" fmla="*/ 714 h 365"/>
                  <a:gd name="T14" fmla="*/ 96 w 228"/>
                  <a:gd name="T15" fmla="*/ 645 h 365"/>
                  <a:gd name="T16" fmla="*/ 84 w 228"/>
                  <a:gd name="T17" fmla="*/ 577 h 365"/>
                  <a:gd name="T18" fmla="*/ 66 w 228"/>
                  <a:gd name="T19" fmla="*/ 492 h 365"/>
                  <a:gd name="T20" fmla="*/ 42 w 228"/>
                  <a:gd name="T21" fmla="*/ 399 h 365"/>
                  <a:gd name="T22" fmla="*/ 30 w 228"/>
                  <a:gd name="T23" fmla="*/ 330 h 365"/>
                  <a:gd name="T24" fmla="*/ 6 w 228"/>
                  <a:gd name="T25" fmla="*/ 275 h 365"/>
                  <a:gd name="T26" fmla="*/ 6 w 228"/>
                  <a:gd name="T27" fmla="*/ 179 h 365"/>
                  <a:gd name="T28" fmla="*/ 18 w 228"/>
                  <a:gd name="T29" fmla="*/ 179 h 365"/>
                  <a:gd name="T30" fmla="*/ 18 w 228"/>
                  <a:gd name="T31" fmla="*/ 205 h 365"/>
                  <a:gd name="T32" fmla="*/ 42 w 228"/>
                  <a:gd name="T33" fmla="*/ 220 h 365"/>
                  <a:gd name="T34" fmla="*/ 48 w 228"/>
                  <a:gd name="T35" fmla="*/ 179 h 365"/>
                  <a:gd name="T36" fmla="*/ 54 w 228"/>
                  <a:gd name="T37" fmla="*/ 150 h 365"/>
                  <a:gd name="T38" fmla="*/ 54 w 228"/>
                  <a:gd name="T39" fmla="*/ 163 h 365"/>
                  <a:gd name="T40" fmla="*/ 60 w 228"/>
                  <a:gd name="T41" fmla="*/ 140 h 365"/>
                  <a:gd name="T42" fmla="*/ 90 w 228"/>
                  <a:gd name="T43" fmla="*/ 98 h 365"/>
                  <a:gd name="T44" fmla="*/ 102 w 228"/>
                  <a:gd name="T45" fmla="*/ 54 h 365"/>
                  <a:gd name="T46" fmla="*/ 102 w 228"/>
                  <a:gd name="T47" fmla="*/ 14 h 365"/>
                  <a:gd name="T48" fmla="*/ 127 w 228"/>
                  <a:gd name="T49" fmla="*/ 54 h 365"/>
                  <a:gd name="T50" fmla="*/ 145 w 228"/>
                  <a:gd name="T51" fmla="*/ 111 h 365"/>
                  <a:gd name="T52" fmla="*/ 181 w 228"/>
                  <a:gd name="T53" fmla="*/ 111 h 365"/>
                  <a:gd name="T54" fmla="*/ 193 w 228"/>
                  <a:gd name="T55" fmla="*/ 179 h 365"/>
                  <a:gd name="T56" fmla="*/ 199 w 228"/>
                  <a:gd name="T57" fmla="*/ 193 h 365"/>
                  <a:gd name="T58" fmla="*/ 169 w 228"/>
                  <a:gd name="T59" fmla="*/ 220 h 365"/>
                  <a:gd name="T60" fmla="*/ 151 w 228"/>
                  <a:gd name="T61" fmla="*/ 275 h 365"/>
                  <a:gd name="T62" fmla="*/ 139 w 228"/>
                  <a:gd name="T63" fmla="*/ 343 h 365"/>
                  <a:gd name="T64" fmla="*/ 151 w 228"/>
                  <a:gd name="T65" fmla="*/ 411 h 365"/>
                  <a:gd name="T66" fmla="*/ 157 w 228"/>
                  <a:gd name="T67" fmla="*/ 437 h 365"/>
                  <a:gd name="T68" fmla="*/ 181 w 228"/>
                  <a:gd name="T69" fmla="*/ 468 h 365"/>
                  <a:gd name="T70" fmla="*/ 199 w 228"/>
                  <a:gd name="T71" fmla="*/ 468 h 365"/>
                  <a:gd name="T72" fmla="*/ 217 w 228"/>
                  <a:gd name="T73" fmla="*/ 507 h 365"/>
                  <a:gd name="T74" fmla="*/ 235 w 228"/>
                  <a:gd name="T75" fmla="*/ 577 h 365"/>
                  <a:gd name="T76" fmla="*/ 229 w 228"/>
                  <a:gd name="T77" fmla="*/ 645 h 36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28" h="365">
                    <a:moveTo>
                      <a:pt x="222" y="281"/>
                    </a:moveTo>
                    <a:lnTo>
                      <a:pt x="222" y="293"/>
                    </a:lnTo>
                    <a:lnTo>
                      <a:pt x="222" y="305"/>
                    </a:lnTo>
                    <a:lnTo>
                      <a:pt x="222" y="323"/>
                    </a:lnTo>
                    <a:lnTo>
                      <a:pt x="228" y="323"/>
                    </a:lnTo>
                    <a:lnTo>
                      <a:pt x="222" y="341"/>
                    </a:lnTo>
                    <a:lnTo>
                      <a:pt x="222" y="353"/>
                    </a:lnTo>
                    <a:lnTo>
                      <a:pt x="216" y="359"/>
                    </a:lnTo>
                    <a:lnTo>
                      <a:pt x="210" y="365"/>
                    </a:lnTo>
                    <a:lnTo>
                      <a:pt x="198" y="359"/>
                    </a:lnTo>
                    <a:lnTo>
                      <a:pt x="186" y="347"/>
                    </a:lnTo>
                    <a:lnTo>
                      <a:pt x="144" y="323"/>
                    </a:lnTo>
                    <a:lnTo>
                      <a:pt x="126" y="311"/>
                    </a:lnTo>
                    <a:lnTo>
                      <a:pt x="114" y="299"/>
                    </a:lnTo>
                    <a:lnTo>
                      <a:pt x="96" y="281"/>
                    </a:lnTo>
                    <a:lnTo>
                      <a:pt x="96" y="275"/>
                    </a:lnTo>
                    <a:lnTo>
                      <a:pt x="84" y="251"/>
                    </a:lnTo>
                    <a:lnTo>
                      <a:pt x="72" y="227"/>
                    </a:lnTo>
                    <a:lnTo>
                      <a:pt x="66" y="215"/>
                    </a:lnTo>
                    <a:lnTo>
                      <a:pt x="60" y="203"/>
                    </a:lnTo>
                    <a:lnTo>
                      <a:pt x="42" y="173"/>
                    </a:lnTo>
                    <a:lnTo>
                      <a:pt x="36" y="156"/>
                    </a:lnTo>
                    <a:lnTo>
                      <a:pt x="30" y="144"/>
                    </a:lnTo>
                    <a:lnTo>
                      <a:pt x="0" y="126"/>
                    </a:lnTo>
                    <a:lnTo>
                      <a:pt x="6" y="120"/>
                    </a:lnTo>
                    <a:lnTo>
                      <a:pt x="0" y="90"/>
                    </a:lnTo>
                    <a:lnTo>
                      <a:pt x="6" y="78"/>
                    </a:lnTo>
                    <a:lnTo>
                      <a:pt x="12" y="72"/>
                    </a:lnTo>
                    <a:lnTo>
                      <a:pt x="18" y="78"/>
                    </a:lnTo>
                    <a:lnTo>
                      <a:pt x="12" y="90"/>
                    </a:lnTo>
                    <a:lnTo>
                      <a:pt x="18" y="90"/>
                    </a:lnTo>
                    <a:lnTo>
                      <a:pt x="36" y="102"/>
                    </a:lnTo>
                    <a:lnTo>
                      <a:pt x="42" y="96"/>
                    </a:lnTo>
                    <a:lnTo>
                      <a:pt x="42" y="84"/>
                    </a:lnTo>
                    <a:lnTo>
                      <a:pt x="48" y="78"/>
                    </a:lnTo>
                    <a:lnTo>
                      <a:pt x="54" y="66"/>
                    </a:lnTo>
                    <a:lnTo>
                      <a:pt x="54" y="72"/>
                    </a:lnTo>
                    <a:lnTo>
                      <a:pt x="54" y="66"/>
                    </a:lnTo>
                    <a:lnTo>
                      <a:pt x="60" y="60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102" y="18"/>
                    </a:lnTo>
                    <a:lnTo>
                      <a:pt x="102" y="24"/>
                    </a:lnTo>
                    <a:lnTo>
                      <a:pt x="96" y="6"/>
                    </a:lnTo>
                    <a:lnTo>
                      <a:pt x="102" y="6"/>
                    </a:lnTo>
                    <a:lnTo>
                      <a:pt x="102" y="0"/>
                    </a:lnTo>
                    <a:lnTo>
                      <a:pt x="120" y="24"/>
                    </a:lnTo>
                    <a:lnTo>
                      <a:pt x="138" y="36"/>
                    </a:lnTo>
                    <a:lnTo>
                      <a:pt x="138" y="48"/>
                    </a:lnTo>
                    <a:lnTo>
                      <a:pt x="162" y="48"/>
                    </a:lnTo>
                    <a:lnTo>
                      <a:pt x="174" y="48"/>
                    </a:lnTo>
                    <a:lnTo>
                      <a:pt x="192" y="54"/>
                    </a:lnTo>
                    <a:lnTo>
                      <a:pt x="186" y="78"/>
                    </a:lnTo>
                    <a:lnTo>
                      <a:pt x="198" y="84"/>
                    </a:lnTo>
                    <a:lnTo>
                      <a:pt x="192" y="84"/>
                    </a:lnTo>
                    <a:lnTo>
                      <a:pt x="174" y="90"/>
                    </a:lnTo>
                    <a:lnTo>
                      <a:pt x="162" y="96"/>
                    </a:lnTo>
                    <a:lnTo>
                      <a:pt x="150" y="102"/>
                    </a:lnTo>
                    <a:lnTo>
                      <a:pt x="144" y="120"/>
                    </a:lnTo>
                    <a:lnTo>
                      <a:pt x="138" y="132"/>
                    </a:lnTo>
                    <a:lnTo>
                      <a:pt x="132" y="150"/>
                    </a:lnTo>
                    <a:lnTo>
                      <a:pt x="138" y="161"/>
                    </a:lnTo>
                    <a:lnTo>
                      <a:pt x="144" y="179"/>
                    </a:lnTo>
                    <a:lnTo>
                      <a:pt x="144" y="185"/>
                    </a:lnTo>
                    <a:lnTo>
                      <a:pt x="150" y="191"/>
                    </a:lnTo>
                    <a:lnTo>
                      <a:pt x="162" y="197"/>
                    </a:lnTo>
                    <a:lnTo>
                      <a:pt x="174" y="203"/>
                    </a:lnTo>
                    <a:lnTo>
                      <a:pt x="186" y="191"/>
                    </a:lnTo>
                    <a:lnTo>
                      <a:pt x="192" y="203"/>
                    </a:lnTo>
                    <a:lnTo>
                      <a:pt x="192" y="221"/>
                    </a:lnTo>
                    <a:lnTo>
                      <a:pt x="210" y="221"/>
                    </a:lnTo>
                    <a:lnTo>
                      <a:pt x="216" y="233"/>
                    </a:lnTo>
                    <a:lnTo>
                      <a:pt x="228" y="251"/>
                    </a:lnTo>
                    <a:lnTo>
                      <a:pt x="222" y="257"/>
                    </a:lnTo>
                    <a:lnTo>
                      <a:pt x="222" y="28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Freeform 308"/>
              <p:cNvSpPr>
                <a:spLocks noChangeAspect="1"/>
              </p:cNvSpPr>
              <p:nvPr/>
            </p:nvSpPr>
            <p:spPr bwMode="auto">
              <a:xfrm>
                <a:off x="9684374" y="3504548"/>
                <a:ext cx="2359428" cy="1907965"/>
              </a:xfrm>
              <a:custGeom>
                <a:avLst/>
                <a:gdLst>
                  <a:gd name="T0" fmla="*/ 392 w 897"/>
                  <a:gd name="T1" fmla="*/ 1149 h 652"/>
                  <a:gd name="T2" fmla="*/ 327 w 897"/>
                  <a:gd name="T3" fmla="*/ 1138 h 652"/>
                  <a:gd name="T4" fmla="*/ 248 w 897"/>
                  <a:gd name="T5" fmla="*/ 1098 h 652"/>
                  <a:gd name="T6" fmla="*/ 182 w 897"/>
                  <a:gd name="T7" fmla="*/ 1040 h 652"/>
                  <a:gd name="T8" fmla="*/ 121 w 897"/>
                  <a:gd name="T9" fmla="*/ 933 h 652"/>
                  <a:gd name="T10" fmla="*/ 121 w 897"/>
                  <a:gd name="T11" fmla="*/ 852 h 652"/>
                  <a:gd name="T12" fmla="*/ 109 w 897"/>
                  <a:gd name="T13" fmla="*/ 807 h 652"/>
                  <a:gd name="T14" fmla="*/ 55 w 897"/>
                  <a:gd name="T15" fmla="*/ 742 h 652"/>
                  <a:gd name="T16" fmla="*/ 36 w 897"/>
                  <a:gd name="T17" fmla="*/ 714 h 652"/>
                  <a:gd name="T18" fmla="*/ 18 w 897"/>
                  <a:gd name="T19" fmla="*/ 576 h 652"/>
                  <a:gd name="T20" fmla="*/ 97 w 897"/>
                  <a:gd name="T21" fmla="*/ 491 h 652"/>
                  <a:gd name="T22" fmla="*/ 79 w 897"/>
                  <a:gd name="T23" fmla="*/ 384 h 652"/>
                  <a:gd name="T24" fmla="*/ 103 w 897"/>
                  <a:gd name="T25" fmla="*/ 304 h 652"/>
                  <a:gd name="T26" fmla="*/ 146 w 897"/>
                  <a:gd name="T27" fmla="*/ 220 h 652"/>
                  <a:gd name="T28" fmla="*/ 194 w 897"/>
                  <a:gd name="T29" fmla="*/ 233 h 652"/>
                  <a:gd name="T30" fmla="*/ 284 w 897"/>
                  <a:gd name="T31" fmla="*/ 370 h 652"/>
                  <a:gd name="T32" fmla="*/ 399 w 897"/>
                  <a:gd name="T33" fmla="*/ 465 h 652"/>
                  <a:gd name="T34" fmla="*/ 497 w 897"/>
                  <a:gd name="T35" fmla="*/ 507 h 652"/>
                  <a:gd name="T36" fmla="*/ 599 w 897"/>
                  <a:gd name="T37" fmla="*/ 477 h 652"/>
                  <a:gd name="T38" fmla="*/ 658 w 897"/>
                  <a:gd name="T39" fmla="*/ 355 h 652"/>
                  <a:gd name="T40" fmla="*/ 723 w 897"/>
                  <a:gd name="T41" fmla="*/ 275 h 652"/>
                  <a:gd name="T42" fmla="*/ 638 w 897"/>
                  <a:gd name="T43" fmla="*/ 220 h 652"/>
                  <a:gd name="T44" fmla="*/ 678 w 897"/>
                  <a:gd name="T45" fmla="*/ 140 h 652"/>
                  <a:gd name="T46" fmla="*/ 665 w 897"/>
                  <a:gd name="T47" fmla="*/ 0 h 652"/>
                  <a:gd name="T48" fmla="*/ 781 w 897"/>
                  <a:gd name="T49" fmla="*/ 83 h 652"/>
                  <a:gd name="T50" fmla="*/ 886 w 897"/>
                  <a:gd name="T51" fmla="*/ 193 h 652"/>
                  <a:gd name="T52" fmla="*/ 970 w 897"/>
                  <a:gd name="T53" fmla="*/ 315 h 652"/>
                  <a:gd name="T54" fmla="*/ 970 w 897"/>
                  <a:gd name="T55" fmla="*/ 451 h 652"/>
                  <a:gd name="T56" fmla="*/ 938 w 897"/>
                  <a:gd name="T57" fmla="*/ 507 h 652"/>
                  <a:gd name="T58" fmla="*/ 899 w 897"/>
                  <a:gd name="T59" fmla="*/ 563 h 652"/>
                  <a:gd name="T60" fmla="*/ 848 w 897"/>
                  <a:gd name="T61" fmla="*/ 644 h 652"/>
                  <a:gd name="T62" fmla="*/ 821 w 897"/>
                  <a:gd name="T63" fmla="*/ 563 h 652"/>
                  <a:gd name="T64" fmla="*/ 788 w 897"/>
                  <a:gd name="T65" fmla="*/ 673 h 652"/>
                  <a:gd name="T66" fmla="*/ 873 w 897"/>
                  <a:gd name="T67" fmla="*/ 714 h 652"/>
                  <a:gd name="T68" fmla="*/ 860 w 897"/>
                  <a:gd name="T69" fmla="*/ 767 h 652"/>
                  <a:gd name="T70" fmla="*/ 906 w 897"/>
                  <a:gd name="T71" fmla="*/ 933 h 652"/>
                  <a:gd name="T72" fmla="*/ 913 w 897"/>
                  <a:gd name="T73" fmla="*/ 1030 h 652"/>
                  <a:gd name="T74" fmla="*/ 931 w 897"/>
                  <a:gd name="T75" fmla="*/ 1069 h 652"/>
                  <a:gd name="T76" fmla="*/ 938 w 897"/>
                  <a:gd name="T77" fmla="*/ 1111 h 652"/>
                  <a:gd name="T78" fmla="*/ 931 w 897"/>
                  <a:gd name="T79" fmla="*/ 1149 h 652"/>
                  <a:gd name="T80" fmla="*/ 913 w 897"/>
                  <a:gd name="T81" fmla="*/ 1234 h 652"/>
                  <a:gd name="T82" fmla="*/ 913 w 897"/>
                  <a:gd name="T83" fmla="*/ 1261 h 652"/>
                  <a:gd name="T84" fmla="*/ 893 w 897"/>
                  <a:gd name="T85" fmla="*/ 1300 h 652"/>
                  <a:gd name="T86" fmla="*/ 873 w 897"/>
                  <a:gd name="T87" fmla="*/ 1370 h 652"/>
                  <a:gd name="T88" fmla="*/ 841 w 897"/>
                  <a:gd name="T89" fmla="*/ 1370 h 652"/>
                  <a:gd name="T90" fmla="*/ 815 w 897"/>
                  <a:gd name="T91" fmla="*/ 1370 h 652"/>
                  <a:gd name="T92" fmla="*/ 808 w 897"/>
                  <a:gd name="T93" fmla="*/ 1425 h 652"/>
                  <a:gd name="T94" fmla="*/ 769 w 897"/>
                  <a:gd name="T95" fmla="*/ 1440 h 652"/>
                  <a:gd name="T96" fmla="*/ 757 w 897"/>
                  <a:gd name="T97" fmla="*/ 1440 h 652"/>
                  <a:gd name="T98" fmla="*/ 730 w 897"/>
                  <a:gd name="T99" fmla="*/ 1425 h 652"/>
                  <a:gd name="T100" fmla="*/ 672 w 897"/>
                  <a:gd name="T101" fmla="*/ 1354 h 652"/>
                  <a:gd name="T102" fmla="*/ 631 w 897"/>
                  <a:gd name="T103" fmla="*/ 1384 h 652"/>
                  <a:gd name="T104" fmla="*/ 599 w 897"/>
                  <a:gd name="T105" fmla="*/ 1397 h 652"/>
                  <a:gd name="T106" fmla="*/ 574 w 897"/>
                  <a:gd name="T107" fmla="*/ 1440 h 652"/>
                  <a:gd name="T108" fmla="*/ 540 w 897"/>
                  <a:gd name="T109" fmla="*/ 1314 h 652"/>
                  <a:gd name="T110" fmla="*/ 527 w 897"/>
                  <a:gd name="T111" fmla="*/ 1247 h 652"/>
                  <a:gd name="T112" fmla="*/ 497 w 897"/>
                  <a:gd name="T113" fmla="*/ 1111 h 652"/>
                  <a:gd name="T114" fmla="*/ 469 w 897"/>
                  <a:gd name="T115" fmla="*/ 1082 h 65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897" h="652">
                    <a:moveTo>
                      <a:pt x="401" y="473"/>
                    </a:moveTo>
                    <a:lnTo>
                      <a:pt x="389" y="485"/>
                    </a:lnTo>
                    <a:lnTo>
                      <a:pt x="377" y="497"/>
                    </a:lnTo>
                    <a:lnTo>
                      <a:pt x="359" y="502"/>
                    </a:lnTo>
                    <a:lnTo>
                      <a:pt x="347" y="497"/>
                    </a:lnTo>
                    <a:lnTo>
                      <a:pt x="323" y="491"/>
                    </a:lnTo>
                    <a:lnTo>
                      <a:pt x="311" y="508"/>
                    </a:lnTo>
                    <a:lnTo>
                      <a:pt x="305" y="497"/>
                    </a:lnTo>
                    <a:lnTo>
                      <a:pt x="299" y="497"/>
                    </a:lnTo>
                    <a:lnTo>
                      <a:pt x="275" y="497"/>
                    </a:lnTo>
                    <a:lnTo>
                      <a:pt x="263" y="497"/>
                    </a:lnTo>
                    <a:lnTo>
                      <a:pt x="245" y="491"/>
                    </a:lnTo>
                    <a:lnTo>
                      <a:pt x="239" y="485"/>
                    </a:lnTo>
                    <a:lnTo>
                      <a:pt x="227" y="479"/>
                    </a:lnTo>
                    <a:lnTo>
                      <a:pt x="221" y="473"/>
                    </a:lnTo>
                    <a:lnTo>
                      <a:pt x="215" y="473"/>
                    </a:lnTo>
                    <a:lnTo>
                      <a:pt x="192" y="455"/>
                    </a:lnTo>
                    <a:lnTo>
                      <a:pt x="180" y="449"/>
                    </a:lnTo>
                    <a:lnTo>
                      <a:pt x="168" y="455"/>
                    </a:lnTo>
                    <a:lnTo>
                      <a:pt x="150" y="443"/>
                    </a:lnTo>
                    <a:lnTo>
                      <a:pt x="132" y="431"/>
                    </a:lnTo>
                    <a:lnTo>
                      <a:pt x="126" y="425"/>
                    </a:lnTo>
                    <a:lnTo>
                      <a:pt x="114" y="407"/>
                    </a:lnTo>
                    <a:lnTo>
                      <a:pt x="126" y="407"/>
                    </a:lnTo>
                    <a:lnTo>
                      <a:pt x="132" y="401"/>
                    </a:lnTo>
                    <a:lnTo>
                      <a:pt x="120" y="383"/>
                    </a:lnTo>
                    <a:lnTo>
                      <a:pt x="120" y="377"/>
                    </a:lnTo>
                    <a:lnTo>
                      <a:pt x="114" y="371"/>
                    </a:lnTo>
                    <a:lnTo>
                      <a:pt x="108" y="365"/>
                    </a:lnTo>
                    <a:lnTo>
                      <a:pt x="108" y="359"/>
                    </a:lnTo>
                    <a:lnTo>
                      <a:pt x="108" y="353"/>
                    </a:lnTo>
                    <a:lnTo>
                      <a:pt x="102" y="353"/>
                    </a:lnTo>
                    <a:lnTo>
                      <a:pt x="96" y="347"/>
                    </a:lnTo>
                    <a:lnTo>
                      <a:pt x="90" y="347"/>
                    </a:lnTo>
                    <a:lnTo>
                      <a:pt x="66" y="341"/>
                    </a:lnTo>
                    <a:lnTo>
                      <a:pt x="54" y="335"/>
                    </a:lnTo>
                    <a:lnTo>
                      <a:pt x="48" y="323"/>
                    </a:lnTo>
                    <a:lnTo>
                      <a:pt x="24" y="317"/>
                    </a:lnTo>
                    <a:lnTo>
                      <a:pt x="24" y="311"/>
                    </a:lnTo>
                    <a:lnTo>
                      <a:pt x="30" y="311"/>
                    </a:lnTo>
                    <a:lnTo>
                      <a:pt x="36" y="311"/>
                    </a:lnTo>
                    <a:lnTo>
                      <a:pt x="24" y="287"/>
                    </a:lnTo>
                    <a:lnTo>
                      <a:pt x="6" y="287"/>
                    </a:lnTo>
                    <a:lnTo>
                      <a:pt x="0" y="269"/>
                    </a:lnTo>
                    <a:lnTo>
                      <a:pt x="6" y="257"/>
                    </a:lnTo>
                    <a:lnTo>
                      <a:pt x="18" y="251"/>
                    </a:lnTo>
                    <a:lnTo>
                      <a:pt x="24" y="245"/>
                    </a:lnTo>
                    <a:lnTo>
                      <a:pt x="36" y="251"/>
                    </a:lnTo>
                    <a:lnTo>
                      <a:pt x="42" y="239"/>
                    </a:lnTo>
                    <a:lnTo>
                      <a:pt x="60" y="233"/>
                    </a:lnTo>
                    <a:lnTo>
                      <a:pt x="90" y="215"/>
                    </a:lnTo>
                    <a:lnTo>
                      <a:pt x="84" y="203"/>
                    </a:lnTo>
                    <a:lnTo>
                      <a:pt x="84" y="197"/>
                    </a:lnTo>
                    <a:lnTo>
                      <a:pt x="78" y="179"/>
                    </a:lnTo>
                    <a:lnTo>
                      <a:pt x="72" y="167"/>
                    </a:lnTo>
                    <a:lnTo>
                      <a:pt x="60" y="161"/>
                    </a:lnTo>
                    <a:lnTo>
                      <a:pt x="78" y="155"/>
                    </a:lnTo>
                    <a:lnTo>
                      <a:pt x="102" y="155"/>
                    </a:lnTo>
                    <a:lnTo>
                      <a:pt x="96" y="149"/>
                    </a:lnTo>
                    <a:lnTo>
                      <a:pt x="96" y="132"/>
                    </a:lnTo>
                    <a:lnTo>
                      <a:pt x="90" y="114"/>
                    </a:lnTo>
                    <a:lnTo>
                      <a:pt x="120" y="120"/>
                    </a:lnTo>
                    <a:lnTo>
                      <a:pt x="132" y="120"/>
                    </a:lnTo>
                    <a:lnTo>
                      <a:pt x="126" y="96"/>
                    </a:lnTo>
                    <a:lnTo>
                      <a:pt x="132" y="96"/>
                    </a:lnTo>
                    <a:lnTo>
                      <a:pt x="138" y="78"/>
                    </a:lnTo>
                    <a:lnTo>
                      <a:pt x="150" y="78"/>
                    </a:lnTo>
                    <a:lnTo>
                      <a:pt x="150" y="84"/>
                    </a:lnTo>
                    <a:lnTo>
                      <a:pt x="156" y="90"/>
                    </a:lnTo>
                    <a:lnTo>
                      <a:pt x="180" y="102"/>
                    </a:lnTo>
                    <a:lnTo>
                      <a:pt x="192" y="108"/>
                    </a:lnTo>
                    <a:lnTo>
                      <a:pt x="215" y="120"/>
                    </a:lnTo>
                    <a:lnTo>
                      <a:pt x="221" y="138"/>
                    </a:lnTo>
                    <a:lnTo>
                      <a:pt x="227" y="155"/>
                    </a:lnTo>
                    <a:lnTo>
                      <a:pt x="263" y="161"/>
                    </a:lnTo>
                    <a:lnTo>
                      <a:pt x="287" y="167"/>
                    </a:lnTo>
                    <a:lnTo>
                      <a:pt x="311" y="173"/>
                    </a:lnTo>
                    <a:lnTo>
                      <a:pt x="323" y="191"/>
                    </a:lnTo>
                    <a:lnTo>
                      <a:pt x="341" y="203"/>
                    </a:lnTo>
                    <a:lnTo>
                      <a:pt x="365" y="203"/>
                    </a:lnTo>
                    <a:lnTo>
                      <a:pt x="383" y="209"/>
                    </a:lnTo>
                    <a:lnTo>
                      <a:pt x="407" y="209"/>
                    </a:lnTo>
                    <a:lnTo>
                      <a:pt x="431" y="209"/>
                    </a:lnTo>
                    <a:lnTo>
                      <a:pt x="437" y="215"/>
                    </a:lnTo>
                    <a:lnTo>
                      <a:pt x="455" y="221"/>
                    </a:lnTo>
                    <a:lnTo>
                      <a:pt x="479" y="221"/>
                    </a:lnTo>
                    <a:lnTo>
                      <a:pt x="491" y="227"/>
                    </a:lnTo>
                    <a:lnTo>
                      <a:pt x="503" y="221"/>
                    </a:lnTo>
                    <a:lnTo>
                      <a:pt x="515" y="215"/>
                    </a:lnTo>
                    <a:lnTo>
                      <a:pt x="550" y="209"/>
                    </a:lnTo>
                    <a:lnTo>
                      <a:pt x="580" y="185"/>
                    </a:lnTo>
                    <a:lnTo>
                      <a:pt x="568" y="173"/>
                    </a:lnTo>
                    <a:lnTo>
                      <a:pt x="568" y="155"/>
                    </a:lnTo>
                    <a:lnTo>
                      <a:pt x="586" y="161"/>
                    </a:lnTo>
                    <a:lnTo>
                      <a:pt x="604" y="155"/>
                    </a:lnTo>
                    <a:lnTo>
                      <a:pt x="622" y="149"/>
                    </a:lnTo>
                    <a:lnTo>
                      <a:pt x="622" y="138"/>
                    </a:lnTo>
                    <a:lnTo>
                      <a:pt x="640" y="126"/>
                    </a:lnTo>
                    <a:lnTo>
                      <a:pt x="670" y="126"/>
                    </a:lnTo>
                    <a:lnTo>
                      <a:pt x="664" y="120"/>
                    </a:lnTo>
                    <a:lnTo>
                      <a:pt x="628" y="102"/>
                    </a:lnTo>
                    <a:lnTo>
                      <a:pt x="622" y="108"/>
                    </a:lnTo>
                    <a:lnTo>
                      <a:pt x="616" y="108"/>
                    </a:lnTo>
                    <a:lnTo>
                      <a:pt x="598" y="108"/>
                    </a:lnTo>
                    <a:lnTo>
                      <a:pt x="586" y="96"/>
                    </a:lnTo>
                    <a:lnTo>
                      <a:pt x="592" y="96"/>
                    </a:lnTo>
                    <a:lnTo>
                      <a:pt x="586" y="78"/>
                    </a:lnTo>
                    <a:lnTo>
                      <a:pt x="586" y="66"/>
                    </a:lnTo>
                    <a:lnTo>
                      <a:pt x="610" y="72"/>
                    </a:lnTo>
                    <a:lnTo>
                      <a:pt x="622" y="60"/>
                    </a:lnTo>
                    <a:lnTo>
                      <a:pt x="616" y="42"/>
                    </a:lnTo>
                    <a:lnTo>
                      <a:pt x="616" y="18"/>
                    </a:lnTo>
                    <a:lnTo>
                      <a:pt x="604" y="12"/>
                    </a:lnTo>
                    <a:lnTo>
                      <a:pt x="598" y="12"/>
                    </a:lnTo>
                    <a:lnTo>
                      <a:pt x="610" y="0"/>
                    </a:lnTo>
                    <a:lnTo>
                      <a:pt x="628" y="0"/>
                    </a:lnTo>
                    <a:lnTo>
                      <a:pt x="646" y="0"/>
                    </a:lnTo>
                    <a:lnTo>
                      <a:pt x="688" y="12"/>
                    </a:lnTo>
                    <a:lnTo>
                      <a:pt x="700" y="24"/>
                    </a:lnTo>
                    <a:lnTo>
                      <a:pt x="718" y="36"/>
                    </a:lnTo>
                    <a:lnTo>
                      <a:pt x="736" y="48"/>
                    </a:lnTo>
                    <a:lnTo>
                      <a:pt x="748" y="66"/>
                    </a:lnTo>
                    <a:lnTo>
                      <a:pt x="766" y="72"/>
                    </a:lnTo>
                    <a:lnTo>
                      <a:pt x="796" y="78"/>
                    </a:lnTo>
                    <a:lnTo>
                      <a:pt x="814" y="84"/>
                    </a:lnTo>
                    <a:lnTo>
                      <a:pt x="832" y="108"/>
                    </a:lnTo>
                    <a:lnTo>
                      <a:pt x="855" y="102"/>
                    </a:lnTo>
                    <a:lnTo>
                      <a:pt x="879" y="96"/>
                    </a:lnTo>
                    <a:lnTo>
                      <a:pt x="891" y="114"/>
                    </a:lnTo>
                    <a:lnTo>
                      <a:pt x="891" y="138"/>
                    </a:lnTo>
                    <a:lnTo>
                      <a:pt x="897" y="155"/>
                    </a:lnTo>
                    <a:lnTo>
                      <a:pt x="873" y="155"/>
                    </a:lnTo>
                    <a:lnTo>
                      <a:pt x="873" y="167"/>
                    </a:lnTo>
                    <a:lnTo>
                      <a:pt x="885" y="185"/>
                    </a:lnTo>
                    <a:lnTo>
                      <a:pt x="891" y="197"/>
                    </a:lnTo>
                    <a:lnTo>
                      <a:pt x="885" y="203"/>
                    </a:lnTo>
                    <a:lnTo>
                      <a:pt x="891" y="209"/>
                    </a:lnTo>
                    <a:lnTo>
                      <a:pt x="873" y="197"/>
                    </a:lnTo>
                    <a:lnTo>
                      <a:pt x="873" y="209"/>
                    </a:lnTo>
                    <a:lnTo>
                      <a:pt x="861" y="221"/>
                    </a:lnTo>
                    <a:lnTo>
                      <a:pt x="855" y="221"/>
                    </a:lnTo>
                    <a:lnTo>
                      <a:pt x="861" y="233"/>
                    </a:lnTo>
                    <a:lnTo>
                      <a:pt x="843" y="227"/>
                    </a:lnTo>
                    <a:lnTo>
                      <a:pt x="838" y="227"/>
                    </a:lnTo>
                    <a:lnTo>
                      <a:pt x="826" y="245"/>
                    </a:lnTo>
                    <a:lnTo>
                      <a:pt x="820" y="257"/>
                    </a:lnTo>
                    <a:lnTo>
                      <a:pt x="808" y="263"/>
                    </a:lnTo>
                    <a:lnTo>
                      <a:pt x="802" y="269"/>
                    </a:lnTo>
                    <a:lnTo>
                      <a:pt x="790" y="275"/>
                    </a:lnTo>
                    <a:lnTo>
                      <a:pt x="778" y="281"/>
                    </a:lnTo>
                    <a:lnTo>
                      <a:pt x="784" y="269"/>
                    </a:lnTo>
                    <a:lnTo>
                      <a:pt x="772" y="263"/>
                    </a:lnTo>
                    <a:lnTo>
                      <a:pt x="778" y="245"/>
                    </a:lnTo>
                    <a:lnTo>
                      <a:pt x="766" y="239"/>
                    </a:lnTo>
                    <a:lnTo>
                      <a:pt x="754" y="245"/>
                    </a:lnTo>
                    <a:lnTo>
                      <a:pt x="748" y="257"/>
                    </a:lnTo>
                    <a:lnTo>
                      <a:pt x="742" y="269"/>
                    </a:lnTo>
                    <a:lnTo>
                      <a:pt x="730" y="275"/>
                    </a:lnTo>
                    <a:lnTo>
                      <a:pt x="718" y="275"/>
                    </a:lnTo>
                    <a:lnTo>
                      <a:pt x="724" y="293"/>
                    </a:lnTo>
                    <a:lnTo>
                      <a:pt x="748" y="299"/>
                    </a:lnTo>
                    <a:lnTo>
                      <a:pt x="754" y="311"/>
                    </a:lnTo>
                    <a:lnTo>
                      <a:pt x="766" y="311"/>
                    </a:lnTo>
                    <a:lnTo>
                      <a:pt x="784" y="299"/>
                    </a:lnTo>
                    <a:lnTo>
                      <a:pt x="802" y="311"/>
                    </a:lnTo>
                    <a:lnTo>
                      <a:pt x="814" y="311"/>
                    </a:lnTo>
                    <a:lnTo>
                      <a:pt x="814" y="323"/>
                    </a:lnTo>
                    <a:lnTo>
                      <a:pt x="802" y="317"/>
                    </a:lnTo>
                    <a:lnTo>
                      <a:pt x="796" y="329"/>
                    </a:lnTo>
                    <a:lnTo>
                      <a:pt x="790" y="335"/>
                    </a:lnTo>
                    <a:lnTo>
                      <a:pt x="784" y="341"/>
                    </a:lnTo>
                    <a:lnTo>
                      <a:pt x="778" y="359"/>
                    </a:lnTo>
                    <a:lnTo>
                      <a:pt x="808" y="377"/>
                    </a:lnTo>
                    <a:lnTo>
                      <a:pt x="814" y="389"/>
                    </a:lnTo>
                    <a:lnTo>
                      <a:pt x="832" y="407"/>
                    </a:lnTo>
                    <a:lnTo>
                      <a:pt x="849" y="425"/>
                    </a:lnTo>
                    <a:lnTo>
                      <a:pt x="820" y="413"/>
                    </a:lnTo>
                    <a:lnTo>
                      <a:pt x="820" y="419"/>
                    </a:lnTo>
                    <a:lnTo>
                      <a:pt x="855" y="437"/>
                    </a:lnTo>
                    <a:lnTo>
                      <a:pt x="838" y="449"/>
                    </a:lnTo>
                    <a:lnTo>
                      <a:pt x="832" y="455"/>
                    </a:lnTo>
                    <a:lnTo>
                      <a:pt x="843" y="455"/>
                    </a:lnTo>
                    <a:lnTo>
                      <a:pt x="849" y="455"/>
                    </a:lnTo>
                    <a:lnTo>
                      <a:pt x="861" y="461"/>
                    </a:lnTo>
                    <a:lnTo>
                      <a:pt x="855" y="467"/>
                    </a:lnTo>
                    <a:lnTo>
                      <a:pt x="861" y="467"/>
                    </a:lnTo>
                    <a:lnTo>
                      <a:pt x="861" y="473"/>
                    </a:lnTo>
                    <a:lnTo>
                      <a:pt x="855" y="473"/>
                    </a:lnTo>
                    <a:lnTo>
                      <a:pt x="861" y="479"/>
                    </a:lnTo>
                    <a:lnTo>
                      <a:pt x="861" y="485"/>
                    </a:lnTo>
                    <a:lnTo>
                      <a:pt x="855" y="485"/>
                    </a:lnTo>
                    <a:lnTo>
                      <a:pt x="861" y="491"/>
                    </a:lnTo>
                    <a:lnTo>
                      <a:pt x="849" y="497"/>
                    </a:lnTo>
                    <a:lnTo>
                      <a:pt x="855" y="502"/>
                    </a:lnTo>
                    <a:lnTo>
                      <a:pt x="849" y="514"/>
                    </a:lnTo>
                    <a:lnTo>
                      <a:pt x="843" y="526"/>
                    </a:lnTo>
                    <a:lnTo>
                      <a:pt x="843" y="532"/>
                    </a:lnTo>
                    <a:lnTo>
                      <a:pt x="838" y="538"/>
                    </a:lnTo>
                    <a:lnTo>
                      <a:pt x="838" y="532"/>
                    </a:lnTo>
                    <a:lnTo>
                      <a:pt x="843" y="538"/>
                    </a:lnTo>
                    <a:lnTo>
                      <a:pt x="843" y="550"/>
                    </a:lnTo>
                    <a:lnTo>
                      <a:pt x="838" y="544"/>
                    </a:lnTo>
                    <a:lnTo>
                      <a:pt x="838" y="550"/>
                    </a:lnTo>
                    <a:lnTo>
                      <a:pt x="838" y="556"/>
                    </a:lnTo>
                    <a:lnTo>
                      <a:pt x="832" y="562"/>
                    </a:lnTo>
                    <a:lnTo>
                      <a:pt x="826" y="568"/>
                    </a:lnTo>
                    <a:lnTo>
                      <a:pt x="820" y="568"/>
                    </a:lnTo>
                    <a:lnTo>
                      <a:pt x="826" y="574"/>
                    </a:lnTo>
                    <a:lnTo>
                      <a:pt x="820" y="580"/>
                    </a:lnTo>
                    <a:lnTo>
                      <a:pt x="808" y="592"/>
                    </a:lnTo>
                    <a:lnTo>
                      <a:pt x="802" y="598"/>
                    </a:lnTo>
                    <a:lnTo>
                      <a:pt x="790" y="598"/>
                    </a:lnTo>
                    <a:lnTo>
                      <a:pt x="784" y="598"/>
                    </a:lnTo>
                    <a:lnTo>
                      <a:pt x="778" y="604"/>
                    </a:lnTo>
                    <a:lnTo>
                      <a:pt x="772" y="598"/>
                    </a:lnTo>
                    <a:lnTo>
                      <a:pt x="772" y="604"/>
                    </a:lnTo>
                    <a:lnTo>
                      <a:pt x="766" y="610"/>
                    </a:lnTo>
                    <a:lnTo>
                      <a:pt x="760" y="604"/>
                    </a:lnTo>
                    <a:lnTo>
                      <a:pt x="754" y="592"/>
                    </a:lnTo>
                    <a:lnTo>
                      <a:pt x="748" y="598"/>
                    </a:lnTo>
                    <a:lnTo>
                      <a:pt x="754" y="610"/>
                    </a:lnTo>
                    <a:lnTo>
                      <a:pt x="748" y="610"/>
                    </a:lnTo>
                    <a:lnTo>
                      <a:pt x="748" y="616"/>
                    </a:lnTo>
                    <a:lnTo>
                      <a:pt x="742" y="622"/>
                    </a:lnTo>
                    <a:lnTo>
                      <a:pt x="736" y="616"/>
                    </a:lnTo>
                    <a:lnTo>
                      <a:pt x="736" y="622"/>
                    </a:lnTo>
                    <a:lnTo>
                      <a:pt x="730" y="622"/>
                    </a:lnTo>
                    <a:lnTo>
                      <a:pt x="718" y="628"/>
                    </a:lnTo>
                    <a:lnTo>
                      <a:pt x="706" y="628"/>
                    </a:lnTo>
                    <a:lnTo>
                      <a:pt x="706" y="640"/>
                    </a:lnTo>
                    <a:lnTo>
                      <a:pt x="706" y="652"/>
                    </a:lnTo>
                    <a:lnTo>
                      <a:pt x="700" y="646"/>
                    </a:lnTo>
                    <a:lnTo>
                      <a:pt x="694" y="628"/>
                    </a:lnTo>
                    <a:lnTo>
                      <a:pt x="688" y="622"/>
                    </a:lnTo>
                    <a:lnTo>
                      <a:pt x="682" y="628"/>
                    </a:lnTo>
                    <a:lnTo>
                      <a:pt x="676" y="622"/>
                    </a:lnTo>
                    <a:lnTo>
                      <a:pt x="670" y="622"/>
                    </a:lnTo>
                    <a:lnTo>
                      <a:pt x="664" y="628"/>
                    </a:lnTo>
                    <a:lnTo>
                      <a:pt x="646" y="616"/>
                    </a:lnTo>
                    <a:lnTo>
                      <a:pt x="640" y="610"/>
                    </a:lnTo>
                    <a:lnTo>
                      <a:pt x="634" y="598"/>
                    </a:lnTo>
                    <a:lnTo>
                      <a:pt x="616" y="592"/>
                    </a:lnTo>
                    <a:lnTo>
                      <a:pt x="604" y="592"/>
                    </a:lnTo>
                    <a:lnTo>
                      <a:pt x="598" y="604"/>
                    </a:lnTo>
                    <a:lnTo>
                      <a:pt x="592" y="604"/>
                    </a:lnTo>
                    <a:lnTo>
                      <a:pt x="586" y="604"/>
                    </a:lnTo>
                    <a:lnTo>
                      <a:pt x="580" y="604"/>
                    </a:lnTo>
                    <a:lnTo>
                      <a:pt x="574" y="604"/>
                    </a:lnTo>
                    <a:lnTo>
                      <a:pt x="562" y="604"/>
                    </a:lnTo>
                    <a:lnTo>
                      <a:pt x="556" y="610"/>
                    </a:lnTo>
                    <a:lnTo>
                      <a:pt x="550" y="610"/>
                    </a:lnTo>
                    <a:lnTo>
                      <a:pt x="556" y="634"/>
                    </a:lnTo>
                    <a:lnTo>
                      <a:pt x="544" y="628"/>
                    </a:lnTo>
                    <a:lnTo>
                      <a:pt x="544" y="622"/>
                    </a:lnTo>
                    <a:lnTo>
                      <a:pt x="538" y="622"/>
                    </a:lnTo>
                    <a:lnTo>
                      <a:pt x="526" y="628"/>
                    </a:lnTo>
                    <a:lnTo>
                      <a:pt x="520" y="616"/>
                    </a:lnTo>
                    <a:lnTo>
                      <a:pt x="509" y="610"/>
                    </a:lnTo>
                    <a:lnTo>
                      <a:pt x="509" y="592"/>
                    </a:lnTo>
                    <a:lnTo>
                      <a:pt x="497" y="592"/>
                    </a:lnTo>
                    <a:lnTo>
                      <a:pt x="497" y="574"/>
                    </a:lnTo>
                    <a:lnTo>
                      <a:pt x="473" y="574"/>
                    </a:lnTo>
                    <a:lnTo>
                      <a:pt x="473" y="568"/>
                    </a:lnTo>
                    <a:lnTo>
                      <a:pt x="473" y="562"/>
                    </a:lnTo>
                    <a:lnTo>
                      <a:pt x="485" y="544"/>
                    </a:lnTo>
                    <a:lnTo>
                      <a:pt x="485" y="538"/>
                    </a:lnTo>
                    <a:lnTo>
                      <a:pt x="479" y="520"/>
                    </a:lnTo>
                    <a:lnTo>
                      <a:pt x="479" y="502"/>
                    </a:lnTo>
                    <a:lnTo>
                      <a:pt x="473" y="502"/>
                    </a:lnTo>
                    <a:lnTo>
                      <a:pt x="455" y="485"/>
                    </a:lnTo>
                    <a:lnTo>
                      <a:pt x="455" y="491"/>
                    </a:lnTo>
                    <a:lnTo>
                      <a:pt x="437" y="485"/>
                    </a:lnTo>
                    <a:lnTo>
                      <a:pt x="437" y="479"/>
                    </a:lnTo>
                    <a:lnTo>
                      <a:pt x="431" y="473"/>
                    </a:lnTo>
                    <a:lnTo>
                      <a:pt x="425" y="467"/>
                    </a:lnTo>
                    <a:lnTo>
                      <a:pt x="413" y="473"/>
                    </a:lnTo>
                    <a:lnTo>
                      <a:pt x="401" y="47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Freeform 309"/>
              <p:cNvSpPr>
                <a:spLocks noChangeAspect="1"/>
              </p:cNvSpPr>
              <p:nvPr/>
            </p:nvSpPr>
            <p:spPr bwMode="auto">
              <a:xfrm>
                <a:off x="11477329" y="5428109"/>
                <a:ext cx="111734" cy="88378"/>
              </a:xfrm>
              <a:custGeom>
                <a:avLst/>
                <a:gdLst>
                  <a:gd name="T0" fmla="*/ 37 w 42"/>
                  <a:gd name="T1" fmla="*/ 0 h 30"/>
                  <a:gd name="T2" fmla="*/ 12 w 42"/>
                  <a:gd name="T3" fmla="*/ 0 h 30"/>
                  <a:gd name="T4" fmla="*/ 0 w 42"/>
                  <a:gd name="T5" fmla="*/ 29 h 30"/>
                  <a:gd name="T6" fmla="*/ 0 w 42"/>
                  <a:gd name="T7" fmla="*/ 58 h 30"/>
                  <a:gd name="T8" fmla="*/ 18 w 42"/>
                  <a:gd name="T9" fmla="*/ 74 h 30"/>
                  <a:gd name="T10" fmla="*/ 31 w 42"/>
                  <a:gd name="T11" fmla="*/ 74 h 30"/>
                  <a:gd name="T12" fmla="*/ 37 w 42"/>
                  <a:gd name="T13" fmla="*/ 42 h 30"/>
                  <a:gd name="T14" fmla="*/ 49 w 42"/>
                  <a:gd name="T15" fmla="*/ 14 h 30"/>
                  <a:gd name="T16" fmla="*/ 43 w 42"/>
                  <a:gd name="T17" fmla="*/ 0 h 30"/>
                  <a:gd name="T18" fmla="*/ 37 w 42"/>
                  <a:gd name="T19" fmla="*/ 0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2" h="30">
                    <a:moveTo>
                      <a:pt x="30" y="0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18" y="30"/>
                    </a:lnTo>
                    <a:lnTo>
                      <a:pt x="24" y="30"/>
                    </a:lnTo>
                    <a:lnTo>
                      <a:pt x="30" y="18"/>
                    </a:lnTo>
                    <a:lnTo>
                      <a:pt x="42" y="6"/>
                    </a:lnTo>
                    <a:lnTo>
                      <a:pt x="36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Freeform 310"/>
              <p:cNvSpPr>
                <a:spLocks noChangeAspect="1"/>
              </p:cNvSpPr>
              <p:nvPr/>
            </p:nvSpPr>
            <p:spPr bwMode="auto">
              <a:xfrm>
                <a:off x="12267270" y="4169996"/>
                <a:ext cx="394971" cy="473092"/>
              </a:xfrm>
              <a:custGeom>
                <a:avLst/>
                <a:gdLst>
                  <a:gd name="T0" fmla="*/ 152 w 150"/>
                  <a:gd name="T1" fmla="*/ 273 h 162"/>
                  <a:gd name="T2" fmla="*/ 146 w 150"/>
                  <a:gd name="T3" fmla="*/ 273 h 162"/>
                  <a:gd name="T4" fmla="*/ 146 w 150"/>
                  <a:gd name="T5" fmla="*/ 286 h 162"/>
                  <a:gd name="T6" fmla="*/ 140 w 150"/>
                  <a:gd name="T7" fmla="*/ 297 h 162"/>
                  <a:gd name="T8" fmla="*/ 140 w 150"/>
                  <a:gd name="T9" fmla="*/ 310 h 162"/>
                  <a:gd name="T10" fmla="*/ 134 w 150"/>
                  <a:gd name="T11" fmla="*/ 286 h 162"/>
                  <a:gd name="T12" fmla="*/ 134 w 150"/>
                  <a:gd name="T13" fmla="*/ 310 h 162"/>
                  <a:gd name="T14" fmla="*/ 103 w 150"/>
                  <a:gd name="T15" fmla="*/ 310 h 162"/>
                  <a:gd name="T16" fmla="*/ 103 w 150"/>
                  <a:gd name="T17" fmla="*/ 297 h 162"/>
                  <a:gd name="T18" fmla="*/ 97 w 150"/>
                  <a:gd name="T19" fmla="*/ 297 h 162"/>
                  <a:gd name="T20" fmla="*/ 97 w 150"/>
                  <a:gd name="T21" fmla="*/ 310 h 162"/>
                  <a:gd name="T22" fmla="*/ 103 w 150"/>
                  <a:gd name="T23" fmla="*/ 325 h 162"/>
                  <a:gd name="T24" fmla="*/ 97 w 150"/>
                  <a:gd name="T25" fmla="*/ 352 h 162"/>
                  <a:gd name="T26" fmla="*/ 91 w 150"/>
                  <a:gd name="T27" fmla="*/ 365 h 162"/>
                  <a:gd name="T28" fmla="*/ 73 w 150"/>
                  <a:gd name="T29" fmla="*/ 339 h 162"/>
                  <a:gd name="T30" fmla="*/ 73 w 150"/>
                  <a:gd name="T31" fmla="*/ 310 h 162"/>
                  <a:gd name="T32" fmla="*/ 55 w 150"/>
                  <a:gd name="T33" fmla="*/ 310 h 162"/>
                  <a:gd name="T34" fmla="*/ 24 w 150"/>
                  <a:gd name="T35" fmla="*/ 325 h 162"/>
                  <a:gd name="T36" fmla="*/ 18 w 150"/>
                  <a:gd name="T37" fmla="*/ 339 h 162"/>
                  <a:gd name="T38" fmla="*/ 0 w 150"/>
                  <a:gd name="T39" fmla="*/ 339 h 162"/>
                  <a:gd name="T40" fmla="*/ 0 w 150"/>
                  <a:gd name="T41" fmla="*/ 325 h 162"/>
                  <a:gd name="T42" fmla="*/ 12 w 150"/>
                  <a:gd name="T43" fmla="*/ 297 h 162"/>
                  <a:gd name="T44" fmla="*/ 24 w 150"/>
                  <a:gd name="T45" fmla="*/ 273 h 162"/>
                  <a:gd name="T46" fmla="*/ 67 w 150"/>
                  <a:gd name="T47" fmla="*/ 273 h 162"/>
                  <a:gd name="T48" fmla="*/ 67 w 150"/>
                  <a:gd name="T49" fmla="*/ 273 h 162"/>
                  <a:gd name="T50" fmla="*/ 79 w 150"/>
                  <a:gd name="T51" fmla="*/ 257 h 162"/>
                  <a:gd name="T52" fmla="*/ 73 w 150"/>
                  <a:gd name="T53" fmla="*/ 231 h 162"/>
                  <a:gd name="T54" fmla="*/ 73 w 150"/>
                  <a:gd name="T55" fmla="*/ 203 h 162"/>
                  <a:gd name="T56" fmla="*/ 79 w 150"/>
                  <a:gd name="T57" fmla="*/ 191 h 162"/>
                  <a:gd name="T58" fmla="*/ 79 w 150"/>
                  <a:gd name="T59" fmla="*/ 203 h 162"/>
                  <a:gd name="T60" fmla="*/ 85 w 150"/>
                  <a:gd name="T61" fmla="*/ 217 h 162"/>
                  <a:gd name="T62" fmla="*/ 103 w 150"/>
                  <a:gd name="T63" fmla="*/ 176 h 162"/>
                  <a:gd name="T64" fmla="*/ 103 w 150"/>
                  <a:gd name="T65" fmla="*/ 147 h 162"/>
                  <a:gd name="T66" fmla="*/ 103 w 150"/>
                  <a:gd name="T67" fmla="*/ 111 h 162"/>
                  <a:gd name="T68" fmla="*/ 97 w 150"/>
                  <a:gd name="T69" fmla="*/ 81 h 162"/>
                  <a:gd name="T70" fmla="*/ 91 w 150"/>
                  <a:gd name="T71" fmla="*/ 39 h 162"/>
                  <a:gd name="T72" fmla="*/ 91 w 150"/>
                  <a:gd name="T73" fmla="*/ 13 h 162"/>
                  <a:gd name="T74" fmla="*/ 97 w 150"/>
                  <a:gd name="T75" fmla="*/ 27 h 162"/>
                  <a:gd name="T76" fmla="*/ 103 w 150"/>
                  <a:gd name="T77" fmla="*/ 27 h 162"/>
                  <a:gd name="T78" fmla="*/ 103 w 150"/>
                  <a:gd name="T79" fmla="*/ 13 h 162"/>
                  <a:gd name="T80" fmla="*/ 97 w 150"/>
                  <a:gd name="T81" fmla="*/ 13 h 162"/>
                  <a:gd name="T82" fmla="*/ 97 w 150"/>
                  <a:gd name="T83" fmla="*/ 0 h 162"/>
                  <a:gd name="T84" fmla="*/ 103 w 150"/>
                  <a:gd name="T85" fmla="*/ 13 h 162"/>
                  <a:gd name="T86" fmla="*/ 128 w 150"/>
                  <a:gd name="T87" fmla="*/ 54 h 162"/>
                  <a:gd name="T88" fmla="*/ 146 w 150"/>
                  <a:gd name="T89" fmla="*/ 94 h 162"/>
                  <a:gd name="T90" fmla="*/ 146 w 150"/>
                  <a:gd name="T91" fmla="*/ 134 h 162"/>
                  <a:gd name="T92" fmla="*/ 140 w 150"/>
                  <a:gd name="T93" fmla="*/ 163 h 162"/>
                  <a:gd name="T94" fmla="*/ 152 w 150"/>
                  <a:gd name="T95" fmla="*/ 217 h 162"/>
                  <a:gd name="T96" fmla="*/ 164 w 150"/>
                  <a:gd name="T97" fmla="*/ 257 h 162"/>
                  <a:gd name="T98" fmla="*/ 152 w 150"/>
                  <a:gd name="T99" fmla="*/ 297 h 162"/>
                  <a:gd name="T100" fmla="*/ 152 w 150"/>
                  <a:gd name="T101" fmla="*/ 273 h 16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50" h="162">
                    <a:moveTo>
                      <a:pt x="138" y="120"/>
                    </a:moveTo>
                    <a:lnTo>
                      <a:pt x="132" y="120"/>
                    </a:lnTo>
                    <a:lnTo>
                      <a:pt x="132" y="126"/>
                    </a:lnTo>
                    <a:lnTo>
                      <a:pt x="126" y="132"/>
                    </a:lnTo>
                    <a:lnTo>
                      <a:pt x="126" y="138"/>
                    </a:lnTo>
                    <a:lnTo>
                      <a:pt x="120" y="126"/>
                    </a:lnTo>
                    <a:lnTo>
                      <a:pt x="120" y="138"/>
                    </a:lnTo>
                    <a:lnTo>
                      <a:pt x="96" y="138"/>
                    </a:lnTo>
                    <a:lnTo>
                      <a:pt x="96" y="132"/>
                    </a:lnTo>
                    <a:lnTo>
                      <a:pt x="90" y="132"/>
                    </a:lnTo>
                    <a:lnTo>
                      <a:pt x="90" y="138"/>
                    </a:lnTo>
                    <a:lnTo>
                      <a:pt x="96" y="144"/>
                    </a:lnTo>
                    <a:lnTo>
                      <a:pt x="90" y="156"/>
                    </a:lnTo>
                    <a:lnTo>
                      <a:pt x="84" y="162"/>
                    </a:lnTo>
                    <a:lnTo>
                      <a:pt x="66" y="150"/>
                    </a:lnTo>
                    <a:lnTo>
                      <a:pt x="66" y="138"/>
                    </a:lnTo>
                    <a:lnTo>
                      <a:pt x="48" y="138"/>
                    </a:lnTo>
                    <a:lnTo>
                      <a:pt x="24" y="144"/>
                    </a:lnTo>
                    <a:lnTo>
                      <a:pt x="18" y="150"/>
                    </a:lnTo>
                    <a:lnTo>
                      <a:pt x="0" y="150"/>
                    </a:lnTo>
                    <a:lnTo>
                      <a:pt x="0" y="144"/>
                    </a:lnTo>
                    <a:lnTo>
                      <a:pt x="12" y="132"/>
                    </a:lnTo>
                    <a:lnTo>
                      <a:pt x="24" y="120"/>
                    </a:lnTo>
                    <a:lnTo>
                      <a:pt x="60" y="120"/>
                    </a:lnTo>
                    <a:lnTo>
                      <a:pt x="72" y="114"/>
                    </a:lnTo>
                    <a:lnTo>
                      <a:pt x="66" y="102"/>
                    </a:lnTo>
                    <a:lnTo>
                      <a:pt x="66" y="90"/>
                    </a:lnTo>
                    <a:lnTo>
                      <a:pt x="72" y="84"/>
                    </a:lnTo>
                    <a:lnTo>
                      <a:pt x="72" y="90"/>
                    </a:lnTo>
                    <a:lnTo>
                      <a:pt x="78" y="96"/>
                    </a:lnTo>
                    <a:lnTo>
                      <a:pt x="96" y="78"/>
                    </a:lnTo>
                    <a:lnTo>
                      <a:pt x="96" y="66"/>
                    </a:lnTo>
                    <a:lnTo>
                      <a:pt x="96" y="48"/>
                    </a:lnTo>
                    <a:lnTo>
                      <a:pt x="90" y="36"/>
                    </a:lnTo>
                    <a:lnTo>
                      <a:pt x="84" y="18"/>
                    </a:lnTo>
                    <a:lnTo>
                      <a:pt x="84" y="6"/>
                    </a:lnTo>
                    <a:lnTo>
                      <a:pt x="90" y="12"/>
                    </a:lnTo>
                    <a:lnTo>
                      <a:pt x="96" y="12"/>
                    </a:lnTo>
                    <a:lnTo>
                      <a:pt x="96" y="6"/>
                    </a:lnTo>
                    <a:lnTo>
                      <a:pt x="90" y="6"/>
                    </a:lnTo>
                    <a:lnTo>
                      <a:pt x="90" y="0"/>
                    </a:lnTo>
                    <a:lnTo>
                      <a:pt x="96" y="6"/>
                    </a:lnTo>
                    <a:lnTo>
                      <a:pt x="114" y="24"/>
                    </a:lnTo>
                    <a:lnTo>
                      <a:pt x="132" y="42"/>
                    </a:lnTo>
                    <a:lnTo>
                      <a:pt x="132" y="60"/>
                    </a:lnTo>
                    <a:lnTo>
                      <a:pt x="126" y="72"/>
                    </a:lnTo>
                    <a:lnTo>
                      <a:pt x="138" y="96"/>
                    </a:lnTo>
                    <a:lnTo>
                      <a:pt x="150" y="114"/>
                    </a:lnTo>
                    <a:lnTo>
                      <a:pt x="138" y="132"/>
                    </a:lnTo>
                    <a:lnTo>
                      <a:pt x="138" y="120"/>
                    </a:lnTo>
                    <a:close/>
                  </a:path>
                </a:pathLst>
              </a:custGeom>
              <a:solidFill>
                <a:srgbClr val="003FB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Freeform 311"/>
              <p:cNvSpPr>
                <a:spLocks noChangeAspect="1"/>
              </p:cNvSpPr>
              <p:nvPr/>
            </p:nvSpPr>
            <p:spPr bwMode="auto">
              <a:xfrm>
                <a:off x="12407589" y="3941249"/>
                <a:ext cx="223470" cy="228747"/>
              </a:xfrm>
              <a:custGeom>
                <a:avLst/>
                <a:gdLst>
                  <a:gd name="T0" fmla="*/ 80 w 84"/>
                  <a:gd name="T1" fmla="*/ 70 h 78"/>
                  <a:gd name="T2" fmla="*/ 55 w 84"/>
                  <a:gd name="T3" fmla="*/ 55 h 78"/>
                  <a:gd name="T4" fmla="*/ 31 w 84"/>
                  <a:gd name="T5" fmla="*/ 29 h 78"/>
                  <a:gd name="T6" fmla="*/ 0 w 84"/>
                  <a:gd name="T7" fmla="*/ 0 h 78"/>
                  <a:gd name="T8" fmla="*/ 0 w 84"/>
                  <a:gd name="T9" fmla="*/ 29 h 78"/>
                  <a:gd name="T10" fmla="*/ 12 w 84"/>
                  <a:gd name="T11" fmla="*/ 55 h 78"/>
                  <a:gd name="T12" fmla="*/ 18 w 84"/>
                  <a:gd name="T13" fmla="*/ 98 h 78"/>
                  <a:gd name="T14" fmla="*/ 6 w 84"/>
                  <a:gd name="T15" fmla="*/ 98 h 78"/>
                  <a:gd name="T16" fmla="*/ 6 w 84"/>
                  <a:gd name="T17" fmla="*/ 112 h 78"/>
                  <a:gd name="T18" fmla="*/ 6 w 84"/>
                  <a:gd name="T19" fmla="*/ 126 h 78"/>
                  <a:gd name="T20" fmla="*/ 6 w 84"/>
                  <a:gd name="T21" fmla="*/ 152 h 78"/>
                  <a:gd name="T22" fmla="*/ 18 w 84"/>
                  <a:gd name="T23" fmla="*/ 181 h 78"/>
                  <a:gd name="T24" fmla="*/ 31 w 84"/>
                  <a:gd name="T25" fmla="*/ 181 h 78"/>
                  <a:gd name="T26" fmla="*/ 37 w 84"/>
                  <a:gd name="T27" fmla="*/ 167 h 78"/>
                  <a:gd name="T28" fmla="*/ 12 w 84"/>
                  <a:gd name="T29" fmla="*/ 141 h 78"/>
                  <a:gd name="T30" fmla="*/ 18 w 84"/>
                  <a:gd name="T31" fmla="*/ 141 h 78"/>
                  <a:gd name="T32" fmla="*/ 37 w 84"/>
                  <a:gd name="T33" fmla="*/ 141 h 78"/>
                  <a:gd name="T34" fmla="*/ 71 w 84"/>
                  <a:gd name="T35" fmla="*/ 152 h 78"/>
                  <a:gd name="T36" fmla="*/ 71 w 84"/>
                  <a:gd name="T37" fmla="*/ 152 h 78"/>
                  <a:gd name="T38" fmla="*/ 86 w 84"/>
                  <a:gd name="T39" fmla="*/ 112 h 78"/>
                  <a:gd name="T40" fmla="*/ 98 w 84"/>
                  <a:gd name="T41" fmla="*/ 98 h 78"/>
                  <a:gd name="T42" fmla="*/ 92 w 84"/>
                  <a:gd name="T43" fmla="*/ 86 h 78"/>
                  <a:gd name="T44" fmla="*/ 80 w 84"/>
                  <a:gd name="T45" fmla="*/ 55 h 78"/>
                  <a:gd name="T46" fmla="*/ 80 w 84"/>
                  <a:gd name="T47" fmla="*/ 70 h 7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84" h="78">
                    <a:moveTo>
                      <a:pt x="66" y="30"/>
                    </a:moveTo>
                    <a:lnTo>
                      <a:pt x="48" y="24"/>
                    </a:lnTo>
                    <a:lnTo>
                      <a:pt x="24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24"/>
                    </a:lnTo>
                    <a:lnTo>
                      <a:pt x="18" y="42"/>
                    </a:lnTo>
                    <a:lnTo>
                      <a:pt x="6" y="42"/>
                    </a:lnTo>
                    <a:lnTo>
                      <a:pt x="6" y="48"/>
                    </a:lnTo>
                    <a:lnTo>
                      <a:pt x="6" y="54"/>
                    </a:lnTo>
                    <a:lnTo>
                      <a:pt x="6" y="66"/>
                    </a:lnTo>
                    <a:lnTo>
                      <a:pt x="18" y="78"/>
                    </a:lnTo>
                    <a:lnTo>
                      <a:pt x="24" y="78"/>
                    </a:lnTo>
                    <a:lnTo>
                      <a:pt x="30" y="72"/>
                    </a:lnTo>
                    <a:lnTo>
                      <a:pt x="12" y="60"/>
                    </a:lnTo>
                    <a:lnTo>
                      <a:pt x="18" y="60"/>
                    </a:lnTo>
                    <a:lnTo>
                      <a:pt x="30" y="60"/>
                    </a:lnTo>
                    <a:lnTo>
                      <a:pt x="60" y="66"/>
                    </a:lnTo>
                    <a:lnTo>
                      <a:pt x="72" y="48"/>
                    </a:lnTo>
                    <a:lnTo>
                      <a:pt x="84" y="42"/>
                    </a:lnTo>
                    <a:lnTo>
                      <a:pt x="78" y="36"/>
                    </a:lnTo>
                    <a:lnTo>
                      <a:pt x="66" y="24"/>
                    </a:lnTo>
                    <a:lnTo>
                      <a:pt x="66" y="30"/>
                    </a:lnTo>
                    <a:close/>
                  </a:path>
                </a:pathLst>
              </a:custGeom>
              <a:solidFill>
                <a:srgbClr val="0041C4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Freeform 312"/>
              <p:cNvSpPr>
                <a:spLocks noChangeAspect="1"/>
              </p:cNvSpPr>
              <p:nvPr/>
            </p:nvSpPr>
            <p:spPr bwMode="auto">
              <a:xfrm>
                <a:off x="12217899" y="4609296"/>
                <a:ext cx="127326" cy="174160"/>
              </a:xfrm>
              <a:custGeom>
                <a:avLst/>
                <a:gdLst>
                  <a:gd name="T0" fmla="*/ 55 w 48"/>
                  <a:gd name="T1" fmla="*/ 52 h 60"/>
                  <a:gd name="T2" fmla="*/ 49 w 48"/>
                  <a:gd name="T3" fmla="*/ 78 h 60"/>
                  <a:gd name="T4" fmla="*/ 49 w 48"/>
                  <a:gd name="T5" fmla="*/ 105 h 60"/>
                  <a:gd name="T6" fmla="*/ 43 w 48"/>
                  <a:gd name="T7" fmla="*/ 131 h 60"/>
                  <a:gd name="T8" fmla="*/ 37 w 48"/>
                  <a:gd name="T9" fmla="*/ 105 h 60"/>
                  <a:gd name="T10" fmla="*/ 37 w 48"/>
                  <a:gd name="T11" fmla="*/ 117 h 60"/>
                  <a:gd name="T12" fmla="*/ 37 w 48"/>
                  <a:gd name="T13" fmla="*/ 117 h 60"/>
                  <a:gd name="T14" fmla="*/ 31 w 48"/>
                  <a:gd name="T15" fmla="*/ 78 h 60"/>
                  <a:gd name="T16" fmla="*/ 31 w 48"/>
                  <a:gd name="T17" fmla="*/ 65 h 60"/>
                  <a:gd name="T18" fmla="*/ 12 w 48"/>
                  <a:gd name="T19" fmla="*/ 39 h 60"/>
                  <a:gd name="T20" fmla="*/ 18 w 48"/>
                  <a:gd name="T21" fmla="*/ 65 h 60"/>
                  <a:gd name="T22" fmla="*/ 12 w 48"/>
                  <a:gd name="T23" fmla="*/ 65 h 60"/>
                  <a:gd name="T24" fmla="*/ 6 w 48"/>
                  <a:gd name="T25" fmla="*/ 39 h 60"/>
                  <a:gd name="T26" fmla="*/ 12 w 48"/>
                  <a:gd name="T27" fmla="*/ 39 h 60"/>
                  <a:gd name="T28" fmla="*/ 0 w 48"/>
                  <a:gd name="T29" fmla="*/ 26 h 60"/>
                  <a:gd name="T30" fmla="*/ 18 w 48"/>
                  <a:gd name="T31" fmla="*/ 0 h 60"/>
                  <a:gd name="T32" fmla="*/ 37 w 48"/>
                  <a:gd name="T33" fmla="*/ 13 h 60"/>
                  <a:gd name="T34" fmla="*/ 43 w 48"/>
                  <a:gd name="T35" fmla="*/ 26 h 60"/>
                  <a:gd name="T36" fmla="*/ 43 w 48"/>
                  <a:gd name="T37" fmla="*/ 39 h 60"/>
                  <a:gd name="T38" fmla="*/ 55 w 48"/>
                  <a:gd name="T39" fmla="*/ 52 h 6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8" h="60">
                    <a:moveTo>
                      <a:pt x="48" y="24"/>
                    </a:moveTo>
                    <a:lnTo>
                      <a:pt x="42" y="36"/>
                    </a:lnTo>
                    <a:lnTo>
                      <a:pt x="42" y="48"/>
                    </a:lnTo>
                    <a:lnTo>
                      <a:pt x="36" y="60"/>
                    </a:lnTo>
                    <a:lnTo>
                      <a:pt x="30" y="48"/>
                    </a:lnTo>
                    <a:lnTo>
                      <a:pt x="30" y="54"/>
                    </a:lnTo>
                    <a:lnTo>
                      <a:pt x="24" y="36"/>
                    </a:lnTo>
                    <a:lnTo>
                      <a:pt x="24" y="30"/>
                    </a:lnTo>
                    <a:lnTo>
                      <a:pt x="12" y="18"/>
                    </a:lnTo>
                    <a:lnTo>
                      <a:pt x="18" y="30"/>
                    </a:lnTo>
                    <a:lnTo>
                      <a:pt x="12" y="30"/>
                    </a:lnTo>
                    <a:lnTo>
                      <a:pt x="6" y="18"/>
                    </a:lnTo>
                    <a:lnTo>
                      <a:pt x="12" y="18"/>
                    </a:lnTo>
                    <a:lnTo>
                      <a:pt x="0" y="12"/>
                    </a:lnTo>
                    <a:lnTo>
                      <a:pt x="18" y="0"/>
                    </a:lnTo>
                    <a:lnTo>
                      <a:pt x="30" y="6"/>
                    </a:lnTo>
                    <a:lnTo>
                      <a:pt x="36" y="12"/>
                    </a:lnTo>
                    <a:lnTo>
                      <a:pt x="36" y="18"/>
                    </a:lnTo>
                    <a:lnTo>
                      <a:pt x="48" y="24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Freeform 313"/>
              <p:cNvSpPr>
                <a:spLocks noChangeAspect="1"/>
              </p:cNvSpPr>
              <p:nvPr/>
            </p:nvSpPr>
            <p:spPr bwMode="auto">
              <a:xfrm>
                <a:off x="12329634" y="4591100"/>
                <a:ext cx="109135" cy="88378"/>
              </a:xfrm>
              <a:custGeom>
                <a:avLst/>
                <a:gdLst>
                  <a:gd name="T0" fmla="*/ 36 w 42"/>
                  <a:gd name="T1" fmla="*/ 42 h 30"/>
                  <a:gd name="T2" fmla="*/ 18 w 42"/>
                  <a:gd name="T3" fmla="*/ 42 h 30"/>
                  <a:gd name="T4" fmla="*/ 18 w 42"/>
                  <a:gd name="T5" fmla="*/ 74 h 30"/>
                  <a:gd name="T6" fmla="*/ 6 w 42"/>
                  <a:gd name="T7" fmla="*/ 58 h 30"/>
                  <a:gd name="T8" fmla="*/ 6 w 42"/>
                  <a:gd name="T9" fmla="*/ 42 h 30"/>
                  <a:gd name="T10" fmla="*/ 0 w 42"/>
                  <a:gd name="T11" fmla="*/ 42 h 30"/>
                  <a:gd name="T12" fmla="*/ 12 w 42"/>
                  <a:gd name="T13" fmla="*/ 14 h 30"/>
                  <a:gd name="T14" fmla="*/ 18 w 42"/>
                  <a:gd name="T15" fmla="*/ 14 h 30"/>
                  <a:gd name="T16" fmla="*/ 30 w 42"/>
                  <a:gd name="T17" fmla="*/ 0 h 30"/>
                  <a:gd name="T18" fmla="*/ 36 w 42"/>
                  <a:gd name="T19" fmla="*/ 14 h 30"/>
                  <a:gd name="T20" fmla="*/ 42 w 42"/>
                  <a:gd name="T21" fmla="*/ 29 h 30"/>
                  <a:gd name="T22" fmla="*/ 36 w 42"/>
                  <a:gd name="T23" fmla="*/ 42 h 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2" h="30">
                    <a:moveTo>
                      <a:pt x="36" y="18"/>
                    </a:moveTo>
                    <a:lnTo>
                      <a:pt x="18" y="18"/>
                    </a:lnTo>
                    <a:lnTo>
                      <a:pt x="18" y="30"/>
                    </a:lnTo>
                    <a:lnTo>
                      <a:pt x="6" y="24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36" y="6"/>
                    </a:lnTo>
                    <a:lnTo>
                      <a:pt x="42" y="12"/>
                    </a:lnTo>
                    <a:lnTo>
                      <a:pt x="36" y="18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Freeform 314"/>
              <p:cNvSpPr>
                <a:spLocks noChangeAspect="1"/>
              </p:cNvSpPr>
              <p:nvPr/>
            </p:nvSpPr>
            <p:spPr bwMode="auto">
              <a:xfrm>
                <a:off x="12267270" y="5027801"/>
                <a:ext cx="15592" cy="33790"/>
              </a:xfrm>
              <a:custGeom>
                <a:avLst/>
                <a:gdLst>
                  <a:gd name="T0" fmla="*/ 0 w 6"/>
                  <a:gd name="T1" fmla="*/ 20 h 12"/>
                  <a:gd name="T2" fmla="*/ 6 w 6"/>
                  <a:gd name="T3" fmla="*/ 0 h 12"/>
                  <a:gd name="T4" fmla="*/ 6 w 6"/>
                  <a:gd name="T5" fmla="*/ 0 h 12"/>
                  <a:gd name="T6" fmla="*/ 0 w 6"/>
                  <a:gd name="T7" fmla="*/ 2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315"/>
              <p:cNvSpPr>
                <a:spLocks noChangeAspect="1"/>
              </p:cNvSpPr>
              <p:nvPr/>
            </p:nvSpPr>
            <p:spPr bwMode="auto">
              <a:xfrm>
                <a:off x="12488142" y="4362352"/>
                <a:ext cx="12993" cy="18195"/>
              </a:xfrm>
              <a:custGeom>
                <a:avLst/>
                <a:gdLst>
                  <a:gd name="T0" fmla="*/ 3 w 6"/>
                  <a:gd name="T1" fmla="*/ 18 h 6"/>
                  <a:gd name="T2" fmla="*/ 0 w 6"/>
                  <a:gd name="T3" fmla="*/ 0 h 6"/>
                  <a:gd name="T4" fmla="*/ 0 w 6"/>
                  <a:gd name="T5" fmla="*/ 18 h 6"/>
                  <a:gd name="T6" fmla="*/ 3 w 6"/>
                  <a:gd name="T7" fmla="*/ 18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Freeform 316"/>
              <p:cNvSpPr>
                <a:spLocks noChangeAspect="1"/>
              </p:cNvSpPr>
              <p:nvPr/>
            </p:nvSpPr>
            <p:spPr bwMode="auto">
              <a:xfrm>
                <a:off x="12249081" y="4697674"/>
                <a:ext cx="18189" cy="15598"/>
              </a:xfrm>
              <a:custGeom>
                <a:avLst/>
                <a:gdLst>
                  <a:gd name="T0" fmla="*/ 18 w 6"/>
                  <a:gd name="T1" fmla="*/ 0 h 6"/>
                  <a:gd name="T2" fmla="*/ 18 w 6"/>
                  <a:gd name="T3" fmla="*/ 6 h 6"/>
                  <a:gd name="T4" fmla="*/ 0 w 6"/>
                  <a:gd name="T5" fmla="*/ 0 h 6"/>
                  <a:gd name="T6" fmla="*/ 18 w 6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Freeform 317"/>
              <p:cNvSpPr>
                <a:spLocks noChangeAspect="1"/>
              </p:cNvSpPr>
              <p:nvPr/>
            </p:nvSpPr>
            <p:spPr bwMode="auto">
              <a:xfrm>
                <a:off x="11843717" y="4081614"/>
                <a:ext cx="200082" cy="298931"/>
              </a:xfrm>
              <a:custGeom>
                <a:avLst/>
                <a:gdLst>
                  <a:gd name="T0" fmla="*/ 18 w 77"/>
                  <a:gd name="T1" fmla="*/ 167 h 102"/>
                  <a:gd name="T2" fmla="*/ 6 w 77"/>
                  <a:gd name="T3" fmla="*/ 152 h 102"/>
                  <a:gd name="T4" fmla="*/ 0 w 77"/>
                  <a:gd name="T5" fmla="*/ 140 h 102"/>
                  <a:gd name="T6" fmla="*/ 6 w 77"/>
                  <a:gd name="T7" fmla="*/ 112 h 102"/>
                  <a:gd name="T8" fmla="*/ 18 w 77"/>
                  <a:gd name="T9" fmla="*/ 69 h 102"/>
                  <a:gd name="T10" fmla="*/ 23 w 77"/>
                  <a:gd name="T11" fmla="*/ 69 h 102"/>
                  <a:gd name="T12" fmla="*/ 41 w 77"/>
                  <a:gd name="T13" fmla="*/ 86 h 102"/>
                  <a:gd name="T14" fmla="*/ 35 w 77"/>
                  <a:gd name="T15" fmla="*/ 54 h 102"/>
                  <a:gd name="T16" fmla="*/ 41 w 77"/>
                  <a:gd name="T17" fmla="*/ 54 h 102"/>
                  <a:gd name="T18" fmla="*/ 53 w 77"/>
                  <a:gd name="T19" fmla="*/ 29 h 102"/>
                  <a:gd name="T20" fmla="*/ 53 w 77"/>
                  <a:gd name="T21" fmla="*/ 0 h 102"/>
                  <a:gd name="T22" fmla="*/ 71 w 77"/>
                  <a:gd name="T23" fmla="*/ 29 h 102"/>
                  <a:gd name="T24" fmla="*/ 71 w 77"/>
                  <a:gd name="T25" fmla="*/ 42 h 102"/>
                  <a:gd name="T26" fmla="*/ 65 w 77"/>
                  <a:gd name="T27" fmla="*/ 54 h 102"/>
                  <a:gd name="T28" fmla="*/ 71 w 77"/>
                  <a:gd name="T29" fmla="*/ 112 h 102"/>
                  <a:gd name="T30" fmla="*/ 65 w 77"/>
                  <a:gd name="T31" fmla="*/ 126 h 102"/>
                  <a:gd name="T32" fmla="*/ 53 w 77"/>
                  <a:gd name="T33" fmla="*/ 152 h 102"/>
                  <a:gd name="T34" fmla="*/ 59 w 77"/>
                  <a:gd name="T35" fmla="*/ 180 h 102"/>
                  <a:gd name="T36" fmla="*/ 77 w 77"/>
                  <a:gd name="T37" fmla="*/ 207 h 102"/>
                  <a:gd name="T38" fmla="*/ 71 w 77"/>
                  <a:gd name="T39" fmla="*/ 223 h 102"/>
                  <a:gd name="T40" fmla="*/ 59 w 77"/>
                  <a:gd name="T41" fmla="*/ 238 h 102"/>
                  <a:gd name="T42" fmla="*/ 53 w 77"/>
                  <a:gd name="T43" fmla="*/ 238 h 102"/>
                  <a:gd name="T44" fmla="*/ 41 w 77"/>
                  <a:gd name="T45" fmla="*/ 238 h 102"/>
                  <a:gd name="T46" fmla="*/ 35 w 77"/>
                  <a:gd name="T47" fmla="*/ 238 h 102"/>
                  <a:gd name="T48" fmla="*/ 29 w 77"/>
                  <a:gd name="T49" fmla="*/ 238 h 102"/>
                  <a:gd name="T50" fmla="*/ 23 w 77"/>
                  <a:gd name="T51" fmla="*/ 223 h 102"/>
                  <a:gd name="T52" fmla="*/ 23 w 77"/>
                  <a:gd name="T53" fmla="*/ 207 h 102"/>
                  <a:gd name="T54" fmla="*/ 29 w 77"/>
                  <a:gd name="T55" fmla="*/ 195 h 102"/>
                  <a:gd name="T56" fmla="*/ 23 w 77"/>
                  <a:gd name="T57" fmla="*/ 195 h 102"/>
                  <a:gd name="T58" fmla="*/ 18 w 77"/>
                  <a:gd name="T59" fmla="*/ 167 h 10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77" h="102">
                    <a:moveTo>
                      <a:pt x="18" y="72"/>
                    </a:moveTo>
                    <a:lnTo>
                      <a:pt x="6" y="66"/>
                    </a:lnTo>
                    <a:lnTo>
                      <a:pt x="0" y="60"/>
                    </a:lnTo>
                    <a:lnTo>
                      <a:pt x="6" y="48"/>
                    </a:lnTo>
                    <a:lnTo>
                      <a:pt x="18" y="30"/>
                    </a:lnTo>
                    <a:lnTo>
                      <a:pt x="23" y="30"/>
                    </a:lnTo>
                    <a:lnTo>
                      <a:pt x="41" y="36"/>
                    </a:lnTo>
                    <a:lnTo>
                      <a:pt x="35" y="24"/>
                    </a:lnTo>
                    <a:lnTo>
                      <a:pt x="41" y="24"/>
                    </a:lnTo>
                    <a:lnTo>
                      <a:pt x="53" y="12"/>
                    </a:lnTo>
                    <a:lnTo>
                      <a:pt x="53" y="0"/>
                    </a:lnTo>
                    <a:lnTo>
                      <a:pt x="71" y="12"/>
                    </a:lnTo>
                    <a:lnTo>
                      <a:pt x="71" y="18"/>
                    </a:lnTo>
                    <a:lnTo>
                      <a:pt x="65" y="24"/>
                    </a:lnTo>
                    <a:lnTo>
                      <a:pt x="71" y="48"/>
                    </a:lnTo>
                    <a:lnTo>
                      <a:pt x="65" y="54"/>
                    </a:lnTo>
                    <a:lnTo>
                      <a:pt x="53" y="66"/>
                    </a:lnTo>
                    <a:lnTo>
                      <a:pt x="59" y="78"/>
                    </a:lnTo>
                    <a:lnTo>
                      <a:pt x="77" y="90"/>
                    </a:lnTo>
                    <a:lnTo>
                      <a:pt x="71" y="96"/>
                    </a:lnTo>
                    <a:lnTo>
                      <a:pt x="59" y="102"/>
                    </a:lnTo>
                    <a:lnTo>
                      <a:pt x="53" y="102"/>
                    </a:lnTo>
                    <a:lnTo>
                      <a:pt x="41" y="102"/>
                    </a:lnTo>
                    <a:lnTo>
                      <a:pt x="35" y="102"/>
                    </a:lnTo>
                    <a:lnTo>
                      <a:pt x="29" y="102"/>
                    </a:lnTo>
                    <a:lnTo>
                      <a:pt x="23" y="96"/>
                    </a:lnTo>
                    <a:lnTo>
                      <a:pt x="23" y="90"/>
                    </a:lnTo>
                    <a:lnTo>
                      <a:pt x="29" y="84"/>
                    </a:lnTo>
                    <a:lnTo>
                      <a:pt x="23" y="84"/>
                    </a:lnTo>
                    <a:lnTo>
                      <a:pt x="18" y="72"/>
                    </a:lnTo>
                    <a:close/>
                  </a:path>
                </a:pathLst>
              </a:custGeom>
              <a:solidFill>
                <a:srgbClr val="0041C4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Freeform 318"/>
              <p:cNvSpPr>
                <a:spLocks noChangeAspect="1"/>
              </p:cNvSpPr>
              <p:nvPr/>
            </p:nvSpPr>
            <p:spPr bwMode="auto">
              <a:xfrm>
                <a:off x="11981436" y="4344156"/>
                <a:ext cx="192288" cy="246944"/>
              </a:xfrm>
              <a:custGeom>
                <a:avLst/>
                <a:gdLst>
                  <a:gd name="T0" fmla="*/ 49 w 72"/>
                  <a:gd name="T1" fmla="*/ 185 h 84"/>
                  <a:gd name="T2" fmla="*/ 49 w 72"/>
                  <a:gd name="T3" fmla="*/ 185 h 84"/>
                  <a:gd name="T4" fmla="*/ 43 w 72"/>
                  <a:gd name="T5" fmla="*/ 185 h 84"/>
                  <a:gd name="T6" fmla="*/ 37 w 72"/>
                  <a:gd name="T7" fmla="*/ 198 h 84"/>
                  <a:gd name="T8" fmla="*/ 37 w 72"/>
                  <a:gd name="T9" fmla="*/ 185 h 84"/>
                  <a:gd name="T10" fmla="*/ 37 w 72"/>
                  <a:gd name="T11" fmla="*/ 185 h 84"/>
                  <a:gd name="T12" fmla="*/ 37 w 72"/>
                  <a:gd name="T13" fmla="*/ 170 h 84"/>
                  <a:gd name="T14" fmla="*/ 31 w 72"/>
                  <a:gd name="T15" fmla="*/ 170 h 84"/>
                  <a:gd name="T16" fmla="*/ 25 w 72"/>
                  <a:gd name="T17" fmla="*/ 143 h 84"/>
                  <a:gd name="T18" fmla="*/ 25 w 72"/>
                  <a:gd name="T19" fmla="*/ 128 h 84"/>
                  <a:gd name="T20" fmla="*/ 25 w 72"/>
                  <a:gd name="T21" fmla="*/ 113 h 84"/>
                  <a:gd name="T22" fmla="*/ 6 w 72"/>
                  <a:gd name="T23" fmla="*/ 86 h 84"/>
                  <a:gd name="T24" fmla="*/ 6 w 72"/>
                  <a:gd name="T25" fmla="*/ 86 h 84"/>
                  <a:gd name="T26" fmla="*/ 6 w 72"/>
                  <a:gd name="T27" fmla="*/ 70 h 84"/>
                  <a:gd name="T28" fmla="*/ 25 w 72"/>
                  <a:gd name="T29" fmla="*/ 86 h 84"/>
                  <a:gd name="T30" fmla="*/ 12 w 72"/>
                  <a:gd name="T31" fmla="*/ 70 h 84"/>
                  <a:gd name="T32" fmla="*/ 6 w 72"/>
                  <a:gd name="T33" fmla="*/ 42 h 84"/>
                  <a:gd name="T34" fmla="*/ 0 w 72"/>
                  <a:gd name="T35" fmla="*/ 29 h 84"/>
                  <a:gd name="T36" fmla="*/ 6 w 72"/>
                  <a:gd name="T37" fmla="*/ 29 h 84"/>
                  <a:gd name="T38" fmla="*/ 25 w 72"/>
                  <a:gd name="T39" fmla="*/ 14 h 84"/>
                  <a:gd name="T40" fmla="*/ 31 w 72"/>
                  <a:gd name="T41" fmla="*/ 0 h 84"/>
                  <a:gd name="T42" fmla="*/ 74 w 72"/>
                  <a:gd name="T43" fmla="*/ 86 h 84"/>
                  <a:gd name="T44" fmla="*/ 86 w 72"/>
                  <a:gd name="T45" fmla="*/ 157 h 84"/>
                  <a:gd name="T46" fmla="*/ 74 w 72"/>
                  <a:gd name="T47" fmla="*/ 157 h 84"/>
                  <a:gd name="T48" fmla="*/ 67 w 72"/>
                  <a:gd name="T49" fmla="*/ 170 h 84"/>
                  <a:gd name="T50" fmla="*/ 55 w 72"/>
                  <a:gd name="T51" fmla="*/ 170 h 84"/>
                  <a:gd name="T52" fmla="*/ 55 w 72"/>
                  <a:gd name="T53" fmla="*/ 170 h 84"/>
                  <a:gd name="T54" fmla="*/ 55 w 72"/>
                  <a:gd name="T55" fmla="*/ 185 h 84"/>
                  <a:gd name="T56" fmla="*/ 49 w 72"/>
                  <a:gd name="T57" fmla="*/ 185 h 84"/>
                  <a:gd name="T58" fmla="*/ 49 w 72"/>
                  <a:gd name="T59" fmla="*/ 185 h 8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72" h="84">
                    <a:moveTo>
                      <a:pt x="42" y="78"/>
                    </a:moveTo>
                    <a:lnTo>
                      <a:pt x="42" y="78"/>
                    </a:lnTo>
                    <a:lnTo>
                      <a:pt x="36" y="78"/>
                    </a:lnTo>
                    <a:lnTo>
                      <a:pt x="30" y="84"/>
                    </a:lnTo>
                    <a:lnTo>
                      <a:pt x="30" y="78"/>
                    </a:lnTo>
                    <a:lnTo>
                      <a:pt x="30" y="72"/>
                    </a:lnTo>
                    <a:lnTo>
                      <a:pt x="24" y="72"/>
                    </a:lnTo>
                    <a:lnTo>
                      <a:pt x="18" y="60"/>
                    </a:lnTo>
                    <a:lnTo>
                      <a:pt x="18" y="54"/>
                    </a:lnTo>
                    <a:lnTo>
                      <a:pt x="18" y="48"/>
                    </a:lnTo>
                    <a:lnTo>
                      <a:pt x="6" y="36"/>
                    </a:lnTo>
                    <a:lnTo>
                      <a:pt x="6" y="30"/>
                    </a:lnTo>
                    <a:lnTo>
                      <a:pt x="18" y="36"/>
                    </a:lnTo>
                    <a:lnTo>
                      <a:pt x="12" y="30"/>
                    </a:lnTo>
                    <a:lnTo>
                      <a:pt x="6" y="18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8" y="6"/>
                    </a:lnTo>
                    <a:lnTo>
                      <a:pt x="24" y="0"/>
                    </a:lnTo>
                    <a:lnTo>
                      <a:pt x="60" y="36"/>
                    </a:lnTo>
                    <a:lnTo>
                      <a:pt x="72" y="66"/>
                    </a:lnTo>
                    <a:lnTo>
                      <a:pt x="60" y="66"/>
                    </a:lnTo>
                    <a:lnTo>
                      <a:pt x="54" y="72"/>
                    </a:lnTo>
                    <a:lnTo>
                      <a:pt x="48" y="72"/>
                    </a:lnTo>
                    <a:lnTo>
                      <a:pt x="48" y="78"/>
                    </a:lnTo>
                    <a:lnTo>
                      <a:pt x="42" y="78"/>
                    </a:lnTo>
                    <a:close/>
                  </a:path>
                </a:pathLst>
              </a:custGeom>
              <a:solidFill>
                <a:srgbClr val="003FB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Freeform 319"/>
              <p:cNvSpPr>
                <a:spLocks noChangeAspect="1"/>
              </p:cNvSpPr>
              <p:nvPr/>
            </p:nvSpPr>
            <p:spPr bwMode="auto">
              <a:xfrm>
                <a:off x="11965844" y="5116179"/>
                <a:ext cx="64964" cy="189757"/>
              </a:xfrm>
              <a:custGeom>
                <a:avLst/>
                <a:gdLst>
                  <a:gd name="T0" fmla="*/ 19 w 24"/>
                  <a:gd name="T1" fmla="*/ 136 h 66"/>
                  <a:gd name="T2" fmla="*/ 0 w 24"/>
                  <a:gd name="T3" fmla="*/ 97 h 66"/>
                  <a:gd name="T4" fmla="*/ 0 w 24"/>
                  <a:gd name="T5" fmla="*/ 61 h 66"/>
                  <a:gd name="T6" fmla="*/ 6 w 24"/>
                  <a:gd name="T7" fmla="*/ 37 h 66"/>
                  <a:gd name="T8" fmla="*/ 19 w 24"/>
                  <a:gd name="T9" fmla="*/ 0 h 66"/>
                  <a:gd name="T10" fmla="*/ 31 w 24"/>
                  <a:gd name="T11" fmla="*/ 13 h 66"/>
                  <a:gd name="T12" fmla="*/ 25 w 24"/>
                  <a:gd name="T13" fmla="*/ 111 h 66"/>
                  <a:gd name="T14" fmla="*/ 19 w 24"/>
                  <a:gd name="T15" fmla="*/ 136 h 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" h="66">
                    <a:moveTo>
                      <a:pt x="12" y="66"/>
                    </a:moveTo>
                    <a:lnTo>
                      <a:pt x="0" y="48"/>
                    </a:lnTo>
                    <a:lnTo>
                      <a:pt x="0" y="30"/>
                    </a:lnTo>
                    <a:lnTo>
                      <a:pt x="6" y="18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18" y="54"/>
                    </a:lnTo>
                    <a:lnTo>
                      <a:pt x="12" y="6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Freeform 320"/>
              <p:cNvSpPr>
                <a:spLocks noChangeAspect="1"/>
              </p:cNvSpPr>
              <p:nvPr/>
            </p:nvSpPr>
            <p:spPr bwMode="auto">
              <a:xfrm>
                <a:off x="10074148" y="3574731"/>
                <a:ext cx="1369403" cy="595265"/>
              </a:xfrm>
              <a:custGeom>
                <a:avLst/>
                <a:gdLst>
                  <a:gd name="T0" fmla="*/ 333 w 520"/>
                  <a:gd name="T1" fmla="*/ 457 h 203"/>
                  <a:gd name="T2" fmla="*/ 309 w 520"/>
                  <a:gd name="T3" fmla="*/ 430 h 203"/>
                  <a:gd name="T4" fmla="*/ 254 w 520"/>
                  <a:gd name="T5" fmla="*/ 430 h 203"/>
                  <a:gd name="T6" fmla="*/ 212 w 520"/>
                  <a:gd name="T7" fmla="*/ 416 h 203"/>
                  <a:gd name="T8" fmla="*/ 175 w 520"/>
                  <a:gd name="T9" fmla="*/ 346 h 203"/>
                  <a:gd name="T10" fmla="*/ 127 w 520"/>
                  <a:gd name="T11" fmla="*/ 318 h 203"/>
                  <a:gd name="T12" fmla="*/ 78 w 520"/>
                  <a:gd name="T13" fmla="*/ 267 h 203"/>
                  <a:gd name="T14" fmla="*/ 49 w 520"/>
                  <a:gd name="T15" fmla="*/ 195 h 203"/>
                  <a:gd name="T16" fmla="*/ 6 w 520"/>
                  <a:gd name="T17" fmla="*/ 152 h 203"/>
                  <a:gd name="T18" fmla="*/ 0 w 520"/>
                  <a:gd name="T19" fmla="*/ 126 h 203"/>
                  <a:gd name="T20" fmla="*/ 24 w 520"/>
                  <a:gd name="T21" fmla="*/ 98 h 203"/>
                  <a:gd name="T22" fmla="*/ 60 w 520"/>
                  <a:gd name="T23" fmla="*/ 55 h 203"/>
                  <a:gd name="T24" fmla="*/ 96 w 520"/>
                  <a:gd name="T25" fmla="*/ 86 h 203"/>
                  <a:gd name="T26" fmla="*/ 151 w 520"/>
                  <a:gd name="T27" fmla="*/ 98 h 203"/>
                  <a:gd name="T28" fmla="*/ 145 w 520"/>
                  <a:gd name="T29" fmla="*/ 42 h 203"/>
                  <a:gd name="T30" fmla="*/ 181 w 520"/>
                  <a:gd name="T31" fmla="*/ 14 h 203"/>
                  <a:gd name="T32" fmla="*/ 224 w 520"/>
                  <a:gd name="T33" fmla="*/ 55 h 203"/>
                  <a:gd name="T34" fmla="*/ 276 w 520"/>
                  <a:gd name="T35" fmla="*/ 70 h 203"/>
                  <a:gd name="T36" fmla="*/ 333 w 520"/>
                  <a:gd name="T37" fmla="*/ 112 h 203"/>
                  <a:gd name="T38" fmla="*/ 394 w 520"/>
                  <a:gd name="T39" fmla="*/ 112 h 203"/>
                  <a:gd name="T40" fmla="*/ 433 w 520"/>
                  <a:gd name="T41" fmla="*/ 86 h 203"/>
                  <a:gd name="T42" fmla="*/ 478 w 520"/>
                  <a:gd name="T43" fmla="*/ 98 h 203"/>
                  <a:gd name="T44" fmla="*/ 484 w 520"/>
                  <a:gd name="T45" fmla="*/ 167 h 203"/>
                  <a:gd name="T46" fmla="*/ 491 w 520"/>
                  <a:gd name="T47" fmla="*/ 195 h 203"/>
                  <a:gd name="T48" fmla="*/ 519 w 520"/>
                  <a:gd name="T49" fmla="*/ 195 h 203"/>
                  <a:gd name="T50" fmla="*/ 563 w 520"/>
                  <a:gd name="T51" fmla="*/ 224 h 203"/>
                  <a:gd name="T52" fmla="*/ 539 w 520"/>
                  <a:gd name="T53" fmla="*/ 238 h 203"/>
                  <a:gd name="T54" fmla="*/ 519 w 520"/>
                  <a:gd name="T55" fmla="*/ 290 h 203"/>
                  <a:gd name="T56" fmla="*/ 478 w 520"/>
                  <a:gd name="T57" fmla="*/ 318 h 203"/>
                  <a:gd name="T58" fmla="*/ 460 w 520"/>
                  <a:gd name="T59" fmla="*/ 346 h 203"/>
                  <a:gd name="T60" fmla="*/ 440 w 520"/>
                  <a:gd name="T61" fmla="*/ 430 h 203"/>
                  <a:gd name="T62" fmla="*/ 388 w 520"/>
                  <a:gd name="T63" fmla="*/ 457 h 203"/>
                  <a:gd name="T64" fmla="*/ 362 w 520"/>
                  <a:gd name="T65" fmla="*/ 457 h 2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20" h="203">
                    <a:moveTo>
                      <a:pt x="329" y="197"/>
                    </a:moveTo>
                    <a:lnTo>
                      <a:pt x="305" y="197"/>
                    </a:lnTo>
                    <a:lnTo>
                      <a:pt x="287" y="191"/>
                    </a:lnTo>
                    <a:lnTo>
                      <a:pt x="281" y="185"/>
                    </a:lnTo>
                    <a:lnTo>
                      <a:pt x="257" y="185"/>
                    </a:lnTo>
                    <a:lnTo>
                      <a:pt x="233" y="185"/>
                    </a:lnTo>
                    <a:lnTo>
                      <a:pt x="215" y="179"/>
                    </a:lnTo>
                    <a:lnTo>
                      <a:pt x="191" y="179"/>
                    </a:lnTo>
                    <a:lnTo>
                      <a:pt x="173" y="167"/>
                    </a:lnTo>
                    <a:lnTo>
                      <a:pt x="161" y="149"/>
                    </a:lnTo>
                    <a:lnTo>
                      <a:pt x="137" y="143"/>
                    </a:lnTo>
                    <a:lnTo>
                      <a:pt x="113" y="137"/>
                    </a:lnTo>
                    <a:lnTo>
                      <a:pt x="77" y="131"/>
                    </a:lnTo>
                    <a:lnTo>
                      <a:pt x="71" y="114"/>
                    </a:lnTo>
                    <a:lnTo>
                      <a:pt x="65" y="96"/>
                    </a:lnTo>
                    <a:lnTo>
                      <a:pt x="42" y="84"/>
                    </a:lnTo>
                    <a:lnTo>
                      <a:pt x="30" y="78"/>
                    </a:lnTo>
                    <a:lnTo>
                      <a:pt x="6" y="66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6" y="48"/>
                    </a:lnTo>
                    <a:lnTo>
                      <a:pt x="24" y="42"/>
                    </a:lnTo>
                    <a:lnTo>
                      <a:pt x="36" y="30"/>
                    </a:lnTo>
                    <a:lnTo>
                      <a:pt x="53" y="24"/>
                    </a:lnTo>
                    <a:lnTo>
                      <a:pt x="83" y="30"/>
                    </a:lnTo>
                    <a:lnTo>
                      <a:pt x="89" y="36"/>
                    </a:lnTo>
                    <a:lnTo>
                      <a:pt x="113" y="36"/>
                    </a:lnTo>
                    <a:lnTo>
                      <a:pt x="137" y="42"/>
                    </a:lnTo>
                    <a:lnTo>
                      <a:pt x="149" y="30"/>
                    </a:lnTo>
                    <a:lnTo>
                      <a:pt x="131" y="18"/>
                    </a:lnTo>
                    <a:lnTo>
                      <a:pt x="137" y="0"/>
                    </a:lnTo>
                    <a:lnTo>
                      <a:pt x="167" y="6"/>
                    </a:lnTo>
                    <a:lnTo>
                      <a:pt x="191" y="12"/>
                    </a:lnTo>
                    <a:lnTo>
                      <a:pt x="203" y="24"/>
                    </a:lnTo>
                    <a:lnTo>
                      <a:pt x="227" y="36"/>
                    </a:lnTo>
                    <a:lnTo>
                      <a:pt x="251" y="30"/>
                    </a:lnTo>
                    <a:lnTo>
                      <a:pt x="299" y="36"/>
                    </a:lnTo>
                    <a:lnTo>
                      <a:pt x="305" y="48"/>
                    </a:lnTo>
                    <a:lnTo>
                      <a:pt x="341" y="54"/>
                    </a:lnTo>
                    <a:lnTo>
                      <a:pt x="359" y="48"/>
                    </a:lnTo>
                    <a:lnTo>
                      <a:pt x="376" y="48"/>
                    </a:lnTo>
                    <a:lnTo>
                      <a:pt x="394" y="36"/>
                    </a:lnTo>
                    <a:lnTo>
                      <a:pt x="418" y="42"/>
                    </a:lnTo>
                    <a:lnTo>
                      <a:pt x="436" y="42"/>
                    </a:lnTo>
                    <a:lnTo>
                      <a:pt x="436" y="54"/>
                    </a:lnTo>
                    <a:lnTo>
                      <a:pt x="442" y="72"/>
                    </a:lnTo>
                    <a:lnTo>
                      <a:pt x="436" y="72"/>
                    </a:lnTo>
                    <a:lnTo>
                      <a:pt x="448" y="84"/>
                    </a:lnTo>
                    <a:lnTo>
                      <a:pt x="466" y="84"/>
                    </a:lnTo>
                    <a:lnTo>
                      <a:pt x="472" y="84"/>
                    </a:lnTo>
                    <a:lnTo>
                      <a:pt x="478" y="78"/>
                    </a:lnTo>
                    <a:lnTo>
                      <a:pt x="514" y="96"/>
                    </a:lnTo>
                    <a:lnTo>
                      <a:pt x="520" y="102"/>
                    </a:lnTo>
                    <a:lnTo>
                      <a:pt x="490" y="102"/>
                    </a:lnTo>
                    <a:lnTo>
                      <a:pt x="472" y="114"/>
                    </a:lnTo>
                    <a:lnTo>
                      <a:pt x="472" y="125"/>
                    </a:lnTo>
                    <a:lnTo>
                      <a:pt x="454" y="131"/>
                    </a:lnTo>
                    <a:lnTo>
                      <a:pt x="436" y="137"/>
                    </a:lnTo>
                    <a:lnTo>
                      <a:pt x="418" y="131"/>
                    </a:lnTo>
                    <a:lnTo>
                      <a:pt x="418" y="149"/>
                    </a:lnTo>
                    <a:lnTo>
                      <a:pt x="430" y="161"/>
                    </a:lnTo>
                    <a:lnTo>
                      <a:pt x="400" y="185"/>
                    </a:lnTo>
                    <a:lnTo>
                      <a:pt x="365" y="191"/>
                    </a:lnTo>
                    <a:lnTo>
                      <a:pt x="353" y="197"/>
                    </a:lnTo>
                    <a:lnTo>
                      <a:pt x="341" y="203"/>
                    </a:lnTo>
                    <a:lnTo>
                      <a:pt x="329" y="197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Freeform 321"/>
              <p:cNvSpPr>
                <a:spLocks noChangeAspect="1"/>
              </p:cNvSpPr>
              <p:nvPr/>
            </p:nvSpPr>
            <p:spPr bwMode="auto">
              <a:xfrm>
                <a:off x="8421508" y="3382377"/>
                <a:ext cx="1624055" cy="805816"/>
              </a:xfrm>
              <a:custGeom>
                <a:avLst/>
                <a:gdLst>
                  <a:gd name="T0" fmla="*/ 78 w 616"/>
                  <a:gd name="T1" fmla="*/ 375 h 275"/>
                  <a:gd name="T2" fmla="*/ 54 w 616"/>
                  <a:gd name="T3" fmla="*/ 402 h 275"/>
                  <a:gd name="T4" fmla="*/ 0 w 616"/>
                  <a:gd name="T5" fmla="*/ 291 h 275"/>
                  <a:gd name="T6" fmla="*/ 6 w 616"/>
                  <a:gd name="T7" fmla="*/ 194 h 275"/>
                  <a:gd name="T8" fmla="*/ 24 w 616"/>
                  <a:gd name="T9" fmla="*/ 194 h 275"/>
                  <a:gd name="T10" fmla="*/ 54 w 616"/>
                  <a:gd name="T11" fmla="*/ 151 h 275"/>
                  <a:gd name="T12" fmla="*/ 127 w 616"/>
                  <a:gd name="T13" fmla="*/ 194 h 275"/>
                  <a:gd name="T14" fmla="*/ 185 w 616"/>
                  <a:gd name="T15" fmla="*/ 180 h 275"/>
                  <a:gd name="T16" fmla="*/ 218 w 616"/>
                  <a:gd name="T17" fmla="*/ 180 h 275"/>
                  <a:gd name="T18" fmla="*/ 212 w 616"/>
                  <a:gd name="T19" fmla="*/ 86 h 275"/>
                  <a:gd name="T20" fmla="*/ 206 w 616"/>
                  <a:gd name="T21" fmla="*/ 69 h 275"/>
                  <a:gd name="T22" fmla="*/ 250 w 616"/>
                  <a:gd name="T23" fmla="*/ 54 h 275"/>
                  <a:gd name="T24" fmla="*/ 291 w 616"/>
                  <a:gd name="T25" fmla="*/ 29 h 275"/>
                  <a:gd name="T26" fmla="*/ 331 w 616"/>
                  <a:gd name="T27" fmla="*/ 0 h 275"/>
                  <a:gd name="T28" fmla="*/ 358 w 616"/>
                  <a:gd name="T29" fmla="*/ 29 h 275"/>
                  <a:gd name="T30" fmla="*/ 403 w 616"/>
                  <a:gd name="T31" fmla="*/ 69 h 275"/>
                  <a:gd name="T32" fmla="*/ 436 w 616"/>
                  <a:gd name="T33" fmla="*/ 54 h 275"/>
                  <a:gd name="T34" fmla="*/ 462 w 616"/>
                  <a:gd name="T35" fmla="*/ 42 h 275"/>
                  <a:gd name="T36" fmla="*/ 483 w 616"/>
                  <a:gd name="T37" fmla="*/ 98 h 275"/>
                  <a:gd name="T38" fmla="*/ 556 w 616"/>
                  <a:gd name="T39" fmla="*/ 194 h 275"/>
                  <a:gd name="T40" fmla="*/ 570 w 616"/>
                  <a:gd name="T41" fmla="*/ 194 h 275"/>
                  <a:gd name="T42" fmla="*/ 615 w 616"/>
                  <a:gd name="T43" fmla="*/ 223 h 275"/>
                  <a:gd name="T44" fmla="*/ 662 w 616"/>
                  <a:gd name="T45" fmla="*/ 238 h 275"/>
                  <a:gd name="T46" fmla="*/ 675 w 616"/>
                  <a:gd name="T47" fmla="*/ 319 h 275"/>
                  <a:gd name="T48" fmla="*/ 675 w 616"/>
                  <a:gd name="T49" fmla="*/ 375 h 275"/>
                  <a:gd name="T50" fmla="*/ 629 w 616"/>
                  <a:gd name="T51" fmla="*/ 360 h 275"/>
                  <a:gd name="T52" fmla="*/ 636 w 616"/>
                  <a:gd name="T53" fmla="*/ 441 h 275"/>
                  <a:gd name="T54" fmla="*/ 615 w 616"/>
                  <a:gd name="T55" fmla="*/ 455 h 275"/>
                  <a:gd name="T56" fmla="*/ 609 w 616"/>
                  <a:gd name="T57" fmla="*/ 484 h 275"/>
                  <a:gd name="T58" fmla="*/ 622 w 616"/>
                  <a:gd name="T59" fmla="*/ 552 h 275"/>
                  <a:gd name="T60" fmla="*/ 622 w 616"/>
                  <a:gd name="T61" fmla="*/ 567 h 275"/>
                  <a:gd name="T62" fmla="*/ 576 w 616"/>
                  <a:gd name="T63" fmla="*/ 540 h 275"/>
                  <a:gd name="T64" fmla="*/ 528 w 616"/>
                  <a:gd name="T65" fmla="*/ 552 h 275"/>
                  <a:gd name="T66" fmla="*/ 503 w 616"/>
                  <a:gd name="T67" fmla="*/ 567 h 275"/>
                  <a:gd name="T68" fmla="*/ 462 w 616"/>
                  <a:gd name="T69" fmla="*/ 567 h 275"/>
                  <a:gd name="T70" fmla="*/ 417 w 616"/>
                  <a:gd name="T71" fmla="*/ 635 h 275"/>
                  <a:gd name="T72" fmla="*/ 383 w 616"/>
                  <a:gd name="T73" fmla="*/ 596 h 275"/>
                  <a:gd name="T74" fmla="*/ 364 w 616"/>
                  <a:gd name="T75" fmla="*/ 526 h 275"/>
                  <a:gd name="T76" fmla="*/ 303 w 616"/>
                  <a:gd name="T77" fmla="*/ 526 h 275"/>
                  <a:gd name="T78" fmla="*/ 273 w 616"/>
                  <a:gd name="T79" fmla="*/ 470 h 275"/>
                  <a:gd name="T80" fmla="*/ 224 w 616"/>
                  <a:gd name="T81" fmla="*/ 429 h 275"/>
                  <a:gd name="T82" fmla="*/ 185 w 616"/>
                  <a:gd name="T83" fmla="*/ 497 h 275"/>
                  <a:gd name="T84" fmla="*/ 200 w 616"/>
                  <a:gd name="T85" fmla="*/ 622 h 275"/>
                  <a:gd name="T86" fmla="*/ 157 w 616"/>
                  <a:gd name="T87" fmla="*/ 596 h 275"/>
                  <a:gd name="T88" fmla="*/ 127 w 616"/>
                  <a:gd name="T89" fmla="*/ 567 h 275"/>
                  <a:gd name="T90" fmla="*/ 102 w 616"/>
                  <a:gd name="T91" fmla="*/ 540 h 275"/>
                  <a:gd name="T92" fmla="*/ 78 w 616"/>
                  <a:gd name="T93" fmla="*/ 484 h 275"/>
                  <a:gd name="T94" fmla="*/ 90 w 616"/>
                  <a:gd name="T95" fmla="*/ 470 h 275"/>
                  <a:gd name="T96" fmla="*/ 127 w 616"/>
                  <a:gd name="T97" fmla="*/ 441 h 275"/>
                  <a:gd name="T98" fmla="*/ 121 w 616"/>
                  <a:gd name="T99" fmla="*/ 375 h 27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616" h="275">
                    <a:moveTo>
                      <a:pt x="83" y="162"/>
                    </a:moveTo>
                    <a:lnTo>
                      <a:pt x="71" y="162"/>
                    </a:lnTo>
                    <a:lnTo>
                      <a:pt x="53" y="174"/>
                    </a:lnTo>
                    <a:lnTo>
                      <a:pt x="47" y="174"/>
                    </a:lnTo>
                    <a:lnTo>
                      <a:pt x="35" y="156"/>
                    </a:lnTo>
                    <a:lnTo>
                      <a:pt x="0" y="126"/>
                    </a:lnTo>
                    <a:lnTo>
                      <a:pt x="0" y="102"/>
                    </a:lnTo>
                    <a:lnTo>
                      <a:pt x="6" y="84"/>
                    </a:lnTo>
                    <a:lnTo>
                      <a:pt x="24" y="90"/>
                    </a:lnTo>
                    <a:lnTo>
                      <a:pt x="24" y="84"/>
                    </a:lnTo>
                    <a:lnTo>
                      <a:pt x="35" y="72"/>
                    </a:lnTo>
                    <a:lnTo>
                      <a:pt x="47" y="66"/>
                    </a:lnTo>
                    <a:lnTo>
                      <a:pt x="71" y="66"/>
                    </a:lnTo>
                    <a:lnTo>
                      <a:pt x="113" y="84"/>
                    </a:lnTo>
                    <a:lnTo>
                      <a:pt x="137" y="84"/>
                    </a:lnTo>
                    <a:lnTo>
                      <a:pt x="167" y="78"/>
                    </a:lnTo>
                    <a:lnTo>
                      <a:pt x="197" y="84"/>
                    </a:lnTo>
                    <a:lnTo>
                      <a:pt x="197" y="78"/>
                    </a:lnTo>
                    <a:lnTo>
                      <a:pt x="185" y="60"/>
                    </a:lnTo>
                    <a:lnTo>
                      <a:pt x="191" y="36"/>
                    </a:lnTo>
                    <a:lnTo>
                      <a:pt x="203" y="42"/>
                    </a:lnTo>
                    <a:lnTo>
                      <a:pt x="185" y="30"/>
                    </a:lnTo>
                    <a:lnTo>
                      <a:pt x="203" y="24"/>
                    </a:lnTo>
                    <a:lnTo>
                      <a:pt x="227" y="24"/>
                    </a:lnTo>
                    <a:lnTo>
                      <a:pt x="245" y="18"/>
                    </a:lnTo>
                    <a:lnTo>
                      <a:pt x="263" y="12"/>
                    </a:lnTo>
                    <a:lnTo>
                      <a:pt x="281" y="6"/>
                    </a:lnTo>
                    <a:lnTo>
                      <a:pt x="299" y="0"/>
                    </a:lnTo>
                    <a:lnTo>
                      <a:pt x="311" y="0"/>
                    </a:lnTo>
                    <a:lnTo>
                      <a:pt x="323" y="12"/>
                    </a:lnTo>
                    <a:lnTo>
                      <a:pt x="352" y="24"/>
                    </a:lnTo>
                    <a:lnTo>
                      <a:pt x="364" y="30"/>
                    </a:lnTo>
                    <a:lnTo>
                      <a:pt x="376" y="30"/>
                    </a:lnTo>
                    <a:lnTo>
                      <a:pt x="394" y="24"/>
                    </a:lnTo>
                    <a:lnTo>
                      <a:pt x="418" y="18"/>
                    </a:lnTo>
                    <a:lnTo>
                      <a:pt x="418" y="30"/>
                    </a:lnTo>
                    <a:lnTo>
                      <a:pt x="436" y="42"/>
                    </a:lnTo>
                    <a:lnTo>
                      <a:pt x="460" y="60"/>
                    </a:lnTo>
                    <a:lnTo>
                      <a:pt x="502" y="84"/>
                    </a:lnTo>
                    <a:lnTo>
                      <a:pt x="514" y="84"/>
                    </a:lnTo>
                    <a:lnTo>
                      <a:pt x="538" y="84"/>
                    </a:lnTo>
                    <a:lnTo>
                      <a:pt x="556" y="96"/>
                    </a:lnTo>
                    <a:lnTo>
                      <a:pt x="580" y="108"/>
                    </a:lnTo>
                    <a:lnTo>
                      <a:pt x="598" y="102"/>
                    </a:lnTo>
                    <a:lnTo>
                      <a:pt x="616" y="120"/>
                    </a:lnTo>
                    <a:lnTo>
                      <a:pt x="610" y="138"/>
                    </a:lnTo>
                    <a:lnTo>
                      <a:pt x="604" y="138"/>
                    </a:lnTo>
                    <a:lnTo>
                      <a:pt x="610" y="162"/>
                    </a:lnTo>
                    <a:lnTo>
                      <a:pt x="598" y="162"/>
                    </a:lnTo>
                    <a:lnTo>
                      <a:pt x="568" y="156"/>
                    </a:lnTo>
                    <a:lnTo>
                      <a:pt x="574" y="174"/>
                    </a:lnTo>
                    <a:lnTo>
                      <a:pt x="574" y="191"/>
                    </a:lnTo>
                    <a:lnTo>
                      <a:pt x="580" y="197"/>
                    </a:lnTo>
                    <a:lnTo>
                      <a:pt x="556" y="197"/>
                    </a:lnTo>
                    <a:lnTo>
                      <a:pt x="538" y="203"/>
                    </a:lnTo>
                    <a:lnTo>
                      <a:pt x="550" y="209"/>
                    </a:lnTo>
                    <a:lnTo>
                      <a:pt x="556" y="221"/>
                    </a:lnTo>
                    <a:lnTo>
                      <a:pt x="562" y="239"/>
                    </a:lnTo>
                    <a:lnTo>
                      <a:pt x="562" y="245"/>
                    </a:lnTo>
                    <a:lnTo>
                      <a:pt x="538" y="233"/>
                    </a:lnTo>
                    <a:lnTo>
                      <a:pt x="520" y="233"/>
                    </a:lnTo>
                    <a:lnTo>
                      <a:pt x="496" y="239"/>
                    </a:lnTo>
                    <a:lnTo>
                      <a:pt x="478" y="239"/>
                    </a:lnTo>
                    <a:lnTo>
                      <a:pt x="460" y="233"/>
                    </a:lnTo>
                    <a:lnTo>
                      <a:pt x="454" y="245"/>
                    </a:lnTo>
                    <a:lnTo>
                      <a:pt x="436" y="245"/>
                    </a:lnTo>
                    <a:lnTo>
                      <a:pt x="418" y="245"/>
                    </a:lnTo>
                    <a:lnTo>
                      <a:pt x="406" y="251"/>
                    </a:lnTo>
                    <a:lnTo>
                      <a:pt x="376" y="275"/>
                    </a:lnTo>
                    <a:lnTo>
                      <a:pt x="364" y="263"/>
                    </a:lnTo>
                    <a:lnTo>
                      <a:pt x="347" y="257"/>
                    </a:lnTo>
                    <a:lnTo>
                      <a:pt x="347" y="239"/>
                    </a:lnTo>
                    <a:lnTo>
                      <a:pt x="329" y="227"/>
                    </a:lnTo>
                    <a:lnTo>
                      <a:pt x="311" y="227"/>
                    </a:lnTo>
                    <a:lnTo>
                      <a:pt x="275" y="227"/>
                    </a:lnTo>
                    <a:lnTo>
                      <a:pt x="257" y="227"/>
                    </a:lnTo>
                    <a:lnTo>
                      <a:pt x="245" y="203"/>
                    </a:lnTo>
                    <a:lnTo>
                      <a:pt x="221" y="197"/>
                    </a:lnTo>
                    <a:lnTo>
                      <a:pt x="203" y="185"/>
                    </a:lnTo>
                    <a:lnTo>
                      <a:pt x="161" y="197"/>
                    </a:lnTo>
                    <a:lnTo>
                      <a:pt x="167" y="215"/>
                    </a:lnTo>
                    <a:lnTo>
                      <a:pt x="173" y="233"/>
                    </a:lnTo>
                    <a:lnTo>
                      <a:pt x="179" y="269"/>
                    </a:lnTo>
                    <a:lnTo>
                      <a:pt x="161" y="263"/>
                    </a:lnTo>
                    <a:lnTo>
                      <a:pt x="143" y="257"/>
                    </a:lnTo>
                    <a:lnTo>
                      <a:pt x="143" y="245"/>
                    </a:lnTo>
                    <a:lnTo>
                      <a:pt x="113" y="245"/>
                    </a:lnTo>
                    <a:lnTo>
                      <a:pt x="101" y="239"/>
                    </a:lnTo>
                    <a:lnTo>
                      <a:pt x="95" y="233"/>
                    </a:lnTo>
                    <a:lnTo>
                      <a:pt x="83" y="215"/>
                    </a:lnTo>
                    <a:lnTo>
                      <a:pt x="71" y="209"/>
                    </a:lnTo>
                    <a:lnTo>
                      <a:pt x="89" y="209"/>
                    </a:lnTo>
                    <a:lnTo>
                      <a:pt x="83" y="203"/>
                    </a:lnTo>
                    <a:lnTo>
                      <a:pt x="95" y="191"/>
                    </a:lnTo>
                    <a:lnTo>
                      <a:pt x="113" y="191"/>
                    </a:lnTo>
                    <a:lnTo>
                      <a:pt x="107" y="185"/>
                    </a:lnTo>
                    <a:lnTo>
                      <a:pt x="107" y="162"/>
                    </a:lnTo>
                    <a:lnTo>
                      <a:pt x="83" y="16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Freeform 322"/>
              <p:cNvSpPr>
                <a:spLocks noChangeAspect="1"/>
              </p:cNvSpPr>
              <p:nvPr/>
            </p:nvSpPr>
            <p:spPr bwMode="auto">
              <a:xfrm>
                <a:off x="8174651" y="4029629"/>
                <a:ext cx="340402" cy="140369"/>
              </a:xfrm>
              <a:custGeom>
                <a:avLst/>
                <a:gdLst>
                  <a:gd name="T0" fmla="*/ 24 w 131"/>
                  <a:gd name="T1" fmla="*/ 42 h 48"/>
                  <a:gd name="T2" fmla="*/ 0 w 131"/>
                  <a:gd name="T3" fmla="*/ 0 h 48"/>
                  <a:gd name="T4" fmla="*/ 0 w 131"/>
                  <a:gd name="T5" fmla="*/ 0 h 48"/>
                  <a:gd name="T6" fmla="*/ 18 w 131"/>
                  <a:gd name="T7" fmla="*/ 0 h 48"/>
                  <a:gd name="T8" fmla="*/ 36 w 131"/>
                  <a:gd name="T9" fmla="*/ 0 h 48"/>
                  <a:gd name="T10" fmla="*/ 60 w 131"/>
                  <a:gd name="T11" fmla="*/ 29 h 48"/>
                  <a:gd name="T12" fmla="*/ 84 w 131"/>
                  <a:gd name="T13" fmla="*/ 54 h 48"/>
                  <a:gd name="T14" fmla="*/ 108 w 131"/>
                  <a:gd name="T15" fmla="*/ 69 h 48"/>
                  <a:gd name="T16" fmla="*/ 131 w 131"/>
                  <a:gd name="T17" fmla="*/ 98 h 48"/>
                  <a:gd name="T18" fmla="*/ 125 w 131"/>
                  <a:gd name="T19" fmla="*/ 111 h 48"/>
                  <a:gd name="T20" fmla="*/ 114 w 131"/>
                  <a:gd name="T21" fmla="*/ 111 h 48"/>
                  <a:gd name="T22" fmla="*/ 90 w 131"/>
                  <a:gd name="T23" fmla="*/ 111 h 48"/>
                  <a:gd name="T24" fmla="*/ 66 w 131"/>
                  <a:gd name="T25" fmla="*/ 111 h 48"/>
                  <a:gd name="T26" fmla="*/ 42 w 131"/>
                  <a:gd name="T27" fmla="*/ 111 h 48"/>
                  <a:gd name="T28" fmla="*/ 42 w 131"/>
                  <a:gd name="T29" fmla="*/ 83 h 48"/>
                  <a:gd name="T30" fmla="*/ 24 w 131"/>
                  <a:gd name="T31" fmla="*/ 42 h 4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31" h="48">
                    <a:moveTo>
                      <a:pt x="24" y="18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36" y="0"/>
                    </a:lnTo>
                    <a:lnTo>
                      <a:pt x="60" y="12"/>
                    </a:lnTo>
                    <a:lnTo>
                      <a:pt x="84" y="24"/>
                    </a:lnTo>
                    <a:lnTo>
                      <a:pt x="108" y="30"/>
                    </a:lnTo>
                    <a:lnTo>
                      <a:pt x="131" y="42"/>
                    </a:lnTo>
                    <a:lnTo>
                      <a:pt x="125" y="48"/>
                    </a:lnTo>
                    <a:lnTo>
                      <a:pt x="114" y="48"/>
                    </a:lnTo>
                    <a:lnTo>
                      <a:pt x="90" y="48"/>
                    </a:lnTo>
                    <a:lnTo>
                      <a:pt x="66" y="48"/>
                    </a:lnTo>
                    <a:lnTo>
                      <a:pt x="42" y="48"/>
                    </a:lnTo>
                    <a:lnTo>
                      <a:pt x="42" y="36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003FB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Freeform 323"/>
              <p:cNvSpPr>
                <a:spLocks noChangeAspect="1"/>
              </p:cNvSpPr>
              <p:nvPr/>
            </p:nvSpPr>
            <p:spPr bwMode="auto">
              <a:xfrm>
                <a:off x="9492085" y="4063420"/>
                <a:ext cx="428752" cy="228747"/>
              </a:xfrm>
              <a:custGeom>
                <a:avLst/>
                <a:gdLst>
                  <a:gd name="T0" fmla="*/ 61 w 162"/>
                  <a:gd name="T1" fmla="*/ 112 h 78"/>
                  <a:gd name="T2" fmla="*/ 43 w 162"/>
                  <a:gd name="T3" fmla="*/ 86 h 78"/>
                  <a:gd name="T4" fmla="*/ 12 w 162"/>
                  <a:gd name="T5" fmla="*/ 86 h 78"/>
                  <a:gd name="T6" fmla="*/ 0 w 162"/>
                  <a:gd name="T7" fmla="*/ 42 h 78"/>
                  <a:gd name="T8" fmla="*/ 12 w 162"/>
                  <a:gd name="T9" fmla="*/ 29 h 78"/>
                  <a:gd name="T10" fmla="*/ 37 w 162"/>
                  <a:gd name="T11" fmla="*/ 29 h 78"/>
                  <a:gd name="T12" fmla="*/ 55 w 162"/>
                  <a:gd name="T13" fmla="*/ 29 h 78"/>
                  <a:gd name="T14" fmla="*/ 61 w 162"/>
                  <a:gd name="T15" fmla="*/ 0 h 78"/>
                  <a:gd name="T16" fmla="*/ 79 w 162"/>
                  <a:gd name="T17" fmla="*/ 14 h 78"/>
                  <a:gd name="T18" fmla="*/ 104 w 162"/>
                  <a:gd name="T19" fmla="*/ 14 h 78"/>
                  <a:gd name="T20" fmla="*/ 128 w 162"/>
                  <a:gd name="T21" fmla="*/ 0 h 78"/>
                  <a:gd name="T22" fmla="*/ 151 w 162"/>
                  <a:gd name="T23" fmla="*/ 0 h 78"/>
                  <a:gd name="T24" fmla="*/ 177 w 162"/>
                  <a:gd name="T25" fmla="*/ 29 h 78"/>
                  <a:gd name="T26" fmla="*/ 183 w 162"/>
                  <a:gd name="T27" fmla="*/ 55 h 78"/>
                  <a:gd name="T28" fmla="*/ 151 w 162"/>
                  <a:gd name="T29" fmla="*/ 98 h 78"/>
                  <a:gd name="T30" fmla="*/ 128 w 162"/>
                  <a:gd name="T31" fmla="*/ 112 h 78"/>
                  <a:gd name="T32" fmla="*/ 122 w 162"/>
                  <a:gd name="T33" fmla="*/ 141 h 78"/>
                  <a:gd name="T34" fmla="*/ 110 w 162"/>
                  <a:gd name="T35" fmla="*/ 126 h 78"/>
                  <a:gd name="T36" fmla="*/ 104 w 162"/>
                  <a:gd name="T37" fmla="*/ 141 h 78"/>
                  <a:gd name="T38" fmla="*/ 89 w 162"/>
                  <a:gd name="T39" fmla="*/ 152 h 78"/>
                  <a:gd name="T40" fmla="*/ 79 w 162"/>
                  <a:gd name="T41" fmla="*/ 181 h 78"/>
                  <a:gd name="T42" fmla="*/ 49 w 162"/>
                  <a:gd name="T43" fmla="*/ 181 h 78"/>
                  <a:gd name="T44" fmla="*/ 12 w 162"/>
                  <a:gd name="T45" fmla="*/ 167 h 78"/>
                  <a:gd name="T46" fmla="*/ 12 w 162"/>
                  <a:gd name="T47" fmla="*/ 141 h 78"/>
                  <a:gd name="T48" fmla="*/ 61 w 162"/>
                  <a:gd name="T49" fmla="*/ 112 h 7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62" h="78">
                    <a:moveTo>
                      <a:pt x="54" y="48"/>
                    </a:moveTo>
                    <a:lnTo>
                      <a:pt x="36" y="36"/>
                    </a:lnTo>
                    <a:lnTo>
                      <a:pt x="12" y="36"/>
                    </a:lnTo>
                    <a:lnTo>
                      <a:pt x="0" y="18"/>
                    </a:lnTo>
                    <a:lnTo>
                      <a:pt x="12" y="12"/>
                    </a:lnTo>
                    <a:lnTo>
                      <a:pt x="30" y="12"/>
                    </a:lnTo>
                    <a:lnTo>
                      <a:pt x="48" y="12"/>
                    </a:lnTo>
                    <a:lnTo>
                      <a:pt x="54" y="0"/>
                    </a:lnTo>
                    <a:lnTo>
                      <a:pt x="72" y="6"/>
                    </a:lnTo>
                    <a:lnTo>
                      <a:pt x="90" y="6"/>
                    </a:lnTo>
                    <a:lnTo>
                      <a:pt x="114" y="0"/>
                    </a:lnTo>
                    <a:lnTo>
                      <a:pt x="132" y="0"/>
                    </a:lnTo>
                    <a:lnTo>
                      <a:pt x="156" y="12"/>
                    </a:lnTo>
                    <a:lnTo>
                      <a:pt x="162" y="24"/>
                    </a:lnTo>
                    <a:lnTo>
                      <a:pt x="132" y="42"/>
                    </a:lnTo>
                    <a:lnTo>
                      <a:pt x="114" y="48"/>
                    </a:lnTo>
                    <a:lnTo>
                      <a:pt x="108" y="60"/>
                    </a:lnTo>
                    <a:lnTo>
                      <a:pt x="96" y="54"/>
                    </a:lnTo>
                    <a:lnTo>
                      <a:pt x="90" y="60"/>
                    </a:lnTo>
                    <a:lnTo>
                      <a:pt x="78" y="66"/>
                    </a:lnTo>
                    <a:lnTo>
                      <a:pt x="72" y="78"/>
                    </a:lnTo>
                    <a:lnTo>
                      <a:pt x="42" y="78"/>
                    </a:lnTo>
                    <a:lnTo>
                      <a:pt x="12" y="72"/>
                    </a:lnTo>
                    <a:lnTo>
                      <a:pt x="12" y="60"/>
                    </a:lnTo>
                    <a:lnTo>
                      <a:pt x="54" y="48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Freeform 324"/>
              <p:cNvSpPr>
                <a:spLocks noChangeAspect="1"/>
              </p:cNvSpPr>
              <p:nvPr/>
            </p:nvSpPr>
            <p:spPr bwMode="auto">
              <a:xfrm>
                <a:off x="8720333" y="4099811"/>
                <a:ext cx="647025" cy="439300"/>
              </a:xfrm>
              <a:custGeom>
                <a:avLst/>
                <a:gdLst>
                  <a:gd name="T0" fmla="*/ 262 w 245"/>
                  <a:gd name="T1" fmla="*/ 261 h 150"/>
                  <a:gd name="T2" fmla="*/ 256 w 245"/>
                  <a:gd name="T3" fmla="*/ 304 h 150"/>
                  <a:gd name="T4" fmla="*/ 236 w 245"/>
                  <a:gd name="T5" fmla="*/ 318 h 150"/>
                  <a:gd name="T6" fmla="*/ 228 w 245"/>
                  <a:gd name="T7" fmla="*/ 345 h 150"/>
                  <a:gd name="T8" fmla="*/ 220 w 245"/>
                  <a:gd name="T9" fmla="*/ 345 h 150"/>
                  <a:gd name="T10" fmla="*/ 201 w 245"/>
                  <a:gd name="T11" fmla="*/ 331 h 150"/>
                  <a:gd name="T12" fmla="*/ 195 w 245"/>
                  <a:gd name="T13" fmla="*/ 275 h 150"/>
                  <a:gd name="T14" fmla="*/ 177 w 245"/>
                  <a:gd name="T15" fmla="*/ 275 h 150"/>
                  <a:gd name="T16" fmla="*/ 160 w 245"/>
                  <a:gd name="T17" fmla="*/ 249 h 150"/>
                  <a:gd name="T18" fmla="*/ 146 w 245"/>
                  <a:gd name="T19" fmla="*/ 234 h 150"/>
                  <a:gd name="T20" fmla="*/ 116 w 245"/>
                  <a:gd name="T21" fmla="*/ 206 h 150"/>
                  <a:gd name="T22" fmla="*/ 102 w 245"/>
                  <a:gd name="T23" fmla="*/ 221 h 150"/>
                  <a:gd name="T24" fmla="*/ 73 w 245"/>
                  <a:gd name="T25" fmla="*/ 221 h 150"/>
                  <a:gd name="T26" fmla="*/ 61 w 245"/>
                  <a:gd name="T27" fmla="*/ 249 h 150"/>
                  <a:gd name="T28" fmla="*/ 55 w 245"/>
                  <a:gd name="T29" fmla="*/ 249 h 150"/>
                  <a:gd name="T30" fmla="*/ 49 w 245"/>
                  <a:gd name="T31" fmla="*/ 167 h 150"/>
                  <a:gd name="T32" fmla="*/ 30 w 245"/>
                  <a:gd name="T33" fmla="*/ 151 h 150"/>
                  <a:gd name="T34" fmla="*/ 30 w 245"/>
                  <a:gd name="T35" fmla="*/ 151 h 150"/>
                  <a:gd name="T36" fmla="*/ 43 w 245"/>
                  <a:gd name="T37" fmla="*/ 151 h 150"/>
                  <a:gd name="T38" fmla="*/ 43 w 245"/>
                  <a:gd name="T39" fmla="*/ 140 h 150"/>
                  <a:gd name="T40" fmla="*/ 30 w 245"/>
                  <a:gd name="T41" fmla="*/ 126 h 150"/>
                  <a:gd name="T42" fmla="*/ 24 w 245"/>
                  <a:gd name="T43" fmla="*/ 126 h 150"/>
                  <a:gd name="T44" fmla="*/ 24 w 245"/>
                  <a:gd name="T45" fmla="*/ 140 h 150"/>
                  <a:gd name="T46" fmla="*/ 18 w 245"/>
                  <a:gd name="T47" fmla="*/ 83 h 150"/>
                  <a:gd name="T48" fmla="*/ 24 w 245"/>
                  <a:gd name="T49" fmla="*/ 83 h 150"/>
                  <a:gd name="T50" fmla="*/ 30 w 245"/>
                  <a:gd name="T51" fmla="*/ 83 h 150"/>
                  <a:gd name="T52" fmla="*/ 43 w 245"/>
                  <a:gd name="T53" fmla="*/ 98 h 150"/>
                  <a:gd name="T54" fmla="*/ 49 w 245"/>
                  <a:gd name="T55" fmla="*/ 98 h 150"/>
                  <a:gd name="T56" fmla="*/ 49 w 245"/>
                  <a:gd name="T57" fmla="*/ 83 h 150"/>
                  <a:gd name="T58" fmla="*/ 55 w 245"/>
                  <a:gd name="T59" fmla="*/ 69 h 150"/>
                  <a:gd name="T60" fmla="*/ 30 w 245"/>
                  <a:gd name="T61" fmla="*/ 42 h 150"/>
                  <a:gd name="T62" fmla="*/ 18 w 245"/>
                  <a:gd name="T63" fmla="*/ 29 h 150"/>
                  <a:gd name="T64" fmla="*/ 18 w 245"/>
                  <a:gd name="T65" fmla="*/ 69 h 150"/>
                  <a:gd name="T66" fmla="*/ 18 w 245"/>
                  <a:gd name="T67" fmla="*/ 69 h 150"/>
                  <a:gd name="T68" fmla="*/ 6 w 245"/>
                  <a:gd name="T69" fmla="*/ 29 h 150"/>
                  <a:gd name="T70" fmla="*/ 6 w 245"/>
                  <a:gd name="T71" fmla="*/ 0 h 150"/>
                  <a:gd name="T72" fmla="*/ 0 w 245"/>
                  <a:gd name="T73" fmla="*/ 0 h 150"/>
                  <a:gd name="T74" fmla="*/ 30 w 245"/>
                  <a:gd name="T75" fmla="*/ 0 h 150"/>
                  <a:gd name="T76" fmla="*/ 30 w 245"/>
                  <a:gd name="T77" fmla="*/ 29 h 150"/>
                  <a:gd name="T78" fmla="*/ 55 w 245"/>
                  <a:gd name="T79" fmla="*/ 42 h 150"/>
                  <a:gd name="T80" fmla="*/ 73 w 245"/>
                  <a:gd name="T81" fmla="*/ 54 h 150"/>
                  <a:gd name="T82" fmla="*/ 102 w 245"/>
                  <a:gd name="T83" fmla="*/ 69 h 150"/>
                  <a:gd name="T84" fmla="*/ 91 w 245"/>
                  <a:gd name="T85" fmla="*/ 42 h 150"/>
                  <a:gd name="T86" fmla="*/ 110 w 245"/>
                  <a:gd name="T87" fmla="*/ 29 h 150"/>
                  <a:gd name="T88" fmla="*/ 122 w 245"/>
                  <a:gd name="T89" fmla="*/ 0 h 150"/>
                  <a:gd name="T90" fmla="*/ 140 w 245"/>
                  <a:gd name="T91" fmla="*/ 29 h 150"/>
                  <a:gd name="T92" fmla="*/ 160 w 245"/>
                  <a:gd name="T93" fmla="*/ 83 h 150"/>
                  <a:gd name="T94" fmla="*/ 183 w 245"/>
                  <a:gd name="T95" fmla="*/ 98 h 150"/>
                  <a:gd name="T96" fmla="*/ 201 w 245"/>
                  <a:gd name="T97" fmla="*/ 112 h 150"/>
                  <a:gd name="T98" fmla="*/ 262 w 245"/>
                  <a:gd name="T99" fmla="*/ 194 h 150"/>
                  <a:gd name="T100" fmla="*/ 273 w 245"/>
                  <a:gd name="T101" fmla="*/ 234 h 150"/>
                  <a:gd name="T102" fmla="*/ 267 w 245"/>
                  <a:gd name="T103" fmla="*/ 249 h 150"/>
                  <a:gd name="T104" fmla="*/ 262 w 245"/>
                  <a:gd name="T105" fmla="*/ 261 h 15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45" h="150">
                    <a:moveTo>
                      <a:pt x="234" y="114"/>
                    </a:moveTo>
                    <a:lnTo>
                      <a:pt x="228" y="132"/>
                    </a:lnTo>
                    <a:lnTo>
                      <a:pt x="210" y="138"/>
                    </a:lnTo>
                    <a:lnTo>
                      <a:pt x="204" y="150"/>
                    </a:lnTo>
                    <a:lnTo>
                      <a:pt x="198" y="150"/>
                    </a:lnTo>
                    <a:lnTo>
                      <a:pt x="180" y="144"/>
                    </a:lnTo>
                    <a:lnTo>
                      <a:pt x="174" y="120"/>
                    </a:lnTo>
                    <a:lnTo>
                      <a:pt x="156" y="120"/>
                    </a:lnTo>
                    <a:lnTo>
                      <a:pt x="144" y="108"/>
                    </a:lnTo>
                    <a:lnTo>
                      <a:pt x="132" y="102"/>
                    </a:lnTo>
                    <a:lnTo>
                      <a:pt x="102" y="90"/>
                    </a:lnTo>
                    <a:lnTo>
                      <a:pt x="90" y="96"/>
                    </a:lnTo>
                    <a:lnTo>
                      <a:pt x="66" y="96"/>
                    </a:lnTo>
                    <a:lnTo>
                      <a:pt x="54" y="108"/>
                    </a:lnTo>
                    <a:lnTo>
                      <a:pt x="48" y="108"/>
                    </a:lnTo>
                    <a:lnTo>
                      <a:pt x="42" y="72"/>
                    </a:lnTo>
                    <a:lnTo>
                      <a:pt x="30" y="66"/>
                    </a:lnTo>
                    <a:lnTo>
                      <a:pt x="36" y="66"/>
                    </a:lnTo>
                    <a:lnTo>
                      <a:pt x="36" y="60"/>
                    </a:lnTo>
                    <a:lnTo>
                      <a:pt x="30" y="54"/>
                    </a:lnTo>
                    <a:lnTo>
                      <a:pt x="24" y="54"/>
                    </a:lnTo>
                    <a:lnTo>
                      <a:pt x="24" y="60"/>
                    </a:lnTo>
                    <a:lnTo>
                      <a:pt x="18" y="36"/>
                    </a:lnTo>
                    <a:lnTo>
                      <a:pt x="24" y="36"/>
                    </a:lnTo>
                    <a:lnTo>
                      <a:pt x="30" y="36"/>
                    </a:lnTo>
                    <a:lnTo>
                      <a:pt x="36" y="42"/>
                    </a:lnTo>
                    <a:lnTo>
                      <a:pt x="42" y="42"/>
                    </a:lnTo>
                    <a:lnTo>
                      <a:pt x="42" y="36"/>
                    </a:lnTo>
                    <a:lnTo>
                      <a:pt x="48" y="30"/>
                    </a:lnTo>
                    <a:lnTo>
                      <a:pt x="30" y="18"/>
                    </a:lnTo>
                    <a:lnTo>
                      <a:pt x="18" y="12"/>
                    </a:lnTo>
                    <a:lnTo>
                      <a:pt x="18" y="30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12"/>
                    </a:lnTo>
                    <a:lnTo>
                      <a:pt x="48" y="18"/>
                    </a:lnTo>
                    <a:lnTo>
                      <a:pt x="66" y="24"/>
                    </a:lnTo>
                    <a:lnTo>
                      <a:pt x="90" y="30"/>
                    </a:lnTo>
                    <a:lnTo>
                      <a:pt x="84" y="18"/>
                    </a:lnTo>
                    <a:lnTo>
                      <a:pt x="96" y="12"/>
                    </a:lnTo>
                    <a:lnTo>
                      <a:pt x="108" y="0"/>
                    </a:lnTo>
                    <a:lnTo>
                      <a:pt x="126" y="12"/>
                    </a:lnTo>
                    <a:lnTo>
                      <a:pt x="144" y="36"/>
                    </a:lnTo>
                    <a:lnTo>
                      <a:pt x="162" y="42"/>
                    </a:lnTo>
                    <a:lnTo>
                      <a:pt x="180" y="48"/>
                    </a:lnTo>
                    <a:lnTo>
                      <a:pt x="234" y="84"/>
                    </a:lnTo>
                    <a:lnTo>
                      <a:pt x="245" y="102"/>
                    </a:lnTo>
                    <a:lnTo>
                      <a:pt x="239" y="108"/>
                    </a:lnTo>
                    <a:lnTo>
                      <a:pt x="234" y="114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Freeform 325"/>
              <p:cNvSpPr>
                <a:spLocks noChangeAspect="1"/>
              </p:cNvSpPr>
              <p:nvPr/>
            </p:nvSpPr>
            <p:spPr bwMode="auto">
              <a:xfrm>
                <a:off x="9180267" y="4344156"/>
                <a:ext cx="579462" cy="527680"/>
              </a:xfrm>
              <a:custGeom>
                <a:avLst/>
                <a:gdLst>
                  <a:gd name="T0" fmla="*/ 0 w 221"/>
                  <a:gd name="T1" fmla="*/ 180 h 180"/>
                  <a:gd name="T2" fmla="*/ 0 w 221"/>
                  <a:gd name="T3" fmla="*/ 195 h 180"/>
                  <a:gd name="T4" fmla="*/ 0 w 221"/>
                  <a:gd name="T5" fmla="*/ 223 h 180"/>
                  <a:gd name="T6" fmla="*/ 6 w 221"/>
                  <a:gd name="T7" fmla="*/ 238 h 180"/>
                  <a:gd name="T8" fmla="*/ 6 w 221"/>
                  <a:gd name="T9" fmla="*/ 238 h 180"/>
                  <a:gd name="T10" fmla="*/ 12 w 221"/>
                  <a:gd name="T11" fmla="*/ 277 h 180"/>
                  <a:gd name="T12" fmla="*/ 12 w 221"/>
                  <a:gd name="T13" fmla="*/ 319 h 180"/>
                  <a:gd name="T14" fmla="*/ 30 w 221"/>
                  <a:gd name="T15" fmla="*/ 333 h 180"/>
                  <a:gd name="T16" fmla="*/ 36 w 221"/>
                  <a:gd name="T17" fmla="*/ 347 h 180"/>
                  <a:gd name="T18" fmla="*/ 18 w 221"/>
                  <a:gd name="T19" fmla="*/ 404 h 180"/>
                  <a:gd name="T20" fmla="*/ 36 w 221"/>
                  <a:gd name="T21" fmla="*/ 417 h 180"/>
                  <a:gd name="T22" fmla="*/ 48 w 221"/>
                  <a:gd name="T23" fmla="*/ 417 h 180"/>
                  <a:gd name="T24" fmla="*/ 84 w 221"/>
                  <a:gd name="T25" fmla="*/ 417 h 180"/>
                  <a:gd name="T26" fmla="*/ 102 w 221"/>
                  <a:gd name="T27" fmla="*/ 417 h 180"/>
                  <a:gd name="T28" fmla="*/ 120 w 221"/>
                  <a:gd name="T29" fmla="*/ 404 h 180"/>
                  <a:gd name="T30" fmla="*/ 120 w 221"/>
                  <a:gd name="T31" fmla="*/ 376 h 180"/>
                  <a:gd name="T32" fmla="*/ 120 w 221"/>
                  <a:gd name="T33" fmla="*/ 347 h 180"/>
                  <a:gd name="T34" fmla="*/ 138 w 221"/>
                  <a:gd name="T35" fmla="*/ 333 h 180"/>
                  <a:gd name="T36" fmla="*/ 144 w 221"/>
                  <a:gd name="T37" fmla="*/ 319 h 180"/>
                  <a:gd name="T38" fmla="*/ 156 w 221"/>
                  <a:gd name="T39" fmla="*/ 319 h 180"/>
                  <a:gd name="T40" fmla="*/ 162 w 221"/>
                  <a:gd name="T41" fmla="*/ 266 h 180"/>
                  <a:gd name="T42" fmla="*/ 181 w 221"/>
                  <a:gd name="T43" fmla="*/ 238 h 180"/>
                  <a:gd name="T44" fmla="*/ 162 w 221"/>
                  <a:gd name="T45" fmla="*/ 211 h 180"/>
                  <a:gd name="T46" fmla="*/ 187 w 221"/>
                  <a:gd name="T47" fmla="*/ 211 h 180"/>
                  <a:gd name="T48" fmla="*/ 187 w 221"/>
                  <a:gd name="T49" fmla="*/ 195 h 180"/>
                  <a:gd name="T50" fmla="*/ 193 w 221"/>
                  <a:gd name="T51" fmla="*/ 152 h 180"/>
                  <a:gd name="T52" fmla="*/ 181 w 221"/>
                  <a:gd name="T53" fmla="*/ 126 h 180"/>
                  <a:gd name="T54" fmla="*/ 193 w 221"/>
                  <a:gd name="T55" fmla="*/ 86 h 180"/>
                  <a:gd name="T56" fmla="*/ 229 w 221"/>
                  <a:gd name="T57" fmla="*/ 69 h 180"/>
                  <a:gd name="T58" fmla="*/ 229 w 221"/>
                  <a:gd name="T59" fmla="*/ 54 h 180"/>
                  <a:gd name="T60" fmla="*/ 235 w 221"/>
                  <a:gd name="T61" fmla="*/ 54 h 180"/>
                  <a:gd name="T62" fmla="*/ 223 w 221"/>
                  <a:gd name="T63" fmla="*/ 54 h 180"/>
                  <a:gd name="T64" fmla="*/ 217 w 221"/>
                  <a:gd name="T65" fmla="*/ 54 h 180"/>
                  <a:gd name="T66" fmla="*/ 205 w 221"/>
                  <a:gd name="T67" fmla="*/ 54 h 180"/>
                  <a:gd name="T68" fmla="*/ 181 w 221"/>
                  <a:gd name="T69" fmla="*/ 86 h 180"/>
                  <a:gd name="T70" fmla="*/ 170 w 221"/>
                  <a:gd name="T71" fmla="*/ 29 h 180"/>
                  <a:gd name="T72" fmla="*/ 170 w 221"/>
                  <a:gd name="T73" fmla="*/ 29 h 180"/>
                  <a:gd name="T74" fmla="*/ 162 w 221"/>
                  <a:gd name="T75" fmla="*/ 0 h 180"/>
                  <a:gd name="T76" fmla="*/ 150 w 221"/>
                  <a:gd name="T77" fmla="*/ 14 h 180"/>
                  <a:gd name="T78" fmla="*/ 150 w 221"/>
                  <a:gd name="T79" fmla="*/ 42 h 180"/>
                  <a:gd name="T80" fmla="*/ 138 w 221"/>
                  <a:gd name="T81" fmla="*/ 54 h 180"/>
                  <a:gd name="T82" fmla="*/ 132 w 221"/>
                  <a:gd name="T83" fmla="*/ 69 h 180"/>
                  <a:gd name="T84" fmla="*/ 120 w 221"/>
                  <a:gd name="T85" fmla="*/ 69 h 180"/>
                  <a:gd name="T86" fmla="*/ 114 w 221"/>
                  <a:gd name="T87" fmla="*/ 69 h 180"/>
                  <a:gd name="T88" fmla="*/ 108 w 221"/>
                  <a:gd name="T89" fmla="*/ 54 h 180"/>
                  <a:gd name="T90" fmla="*/ 90 w 221"/>
                  <a:gd name="T91" fmla="*/ 54 h 180"/>
                  <a:gd name="T92" fmla="*/ 78 w 221"/>
                  <a:gd name="T93" fmla="*/ 42 h 180"/>
                  <a:gd name="T94" fmla="*/ 72 w 221"/>
                  <a:gd name="T95" fmla="*/ 54 h 180"/>
                  <a:gd name="T96" fmla="*/ 67 w 221"/>
                  <a:gd name="T97" fmla="*/ 69 h 180"/>
                  <a:gd name="T98" fmla="*/ 54 w 221"/>
                  <a:gd name="T99" fmla="*/ 112 h 180"/>
                  <a:gd name="T100" fmla="*/ 36 w 221"/>
                  <a:gd name="T101" fmla="*/ 126 h 180"/>
                  <a:gd name="T102" fmla="*/ 30 w 221"/>
                  <a:gd name="T103" fmla="*/ 152 h 180"/>
                  <a:gd name="T104" fmla="*/ 24 w 221"/>
                  <a:gd name="T105" fmla="*/ 152 h 180"/>
                  <a:gd name="T106" fmla="*/ 6 w 221"/>
                  <a:gd name="T107" fmla="*/ 141 h 180"/>
                  <a:gd name="T108" fmla="*/ 0 w 221"/>
                  <a:gd name="T109" fmla="*/ 180 h 18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21" h="180">
                    <a:moveTo>
                      <a:pt x="0" y="78"/>
                    </a:moveTo>
                    <a:lnTo>
                      <a:pt x="0" y="84"/>
                    </a:lnTo>
                    <a:lnTo>
                      <a:pt x="0" y="96"/>
                    </a:lnTo>
                    <a:lnTo>
                      <a:pt x="6" y="102"/>
                    </a:lnTo>
                    <a:lnTo>
                      <a:pt x="12" y="120"/>
                    </a:lnTo>
                    <a:lnTo>
                      <a:pt x="12" y="138"/>
                    </a:lnTo>
                    <a:lnTo>
                      <a:pt x="30" y="144"/>
                    </a:lnTo>
                    <a:lnTo>
                      <a:pt x="36" y="150"/>
                    </a:lnTo>
                    <a:lnTo>
                      <a:pt x="18" y="174"/>
                    </a:lnTo>
                    <a:lnTo>
                      <a:pt x="36" y="180"/>
                    </a:lnTo>
                    <a:lnTo>
                      <a:pt x="48" y="180"/>
                    </a:lnTo>
                    <a:lnTo>
                      <a:pt x="77" y="180"/>
                    </a:lnTo>
                    <a:lnTo>
                      <a:pt x="95" y="180"/>
                    </a:lnTo>
                    <a:lnTo>
                      <a:pt x="113" y="174"/>
                    </a:lnTo>
                    <a:lnTo>
                      <a:pt x="113" y="162"/>
                    </a:lnTo>
                    <a:lnTo>
                      <a:pt x="113" y="150"/>
                    </a:lnTo>
                    <a:lnTo>
                      <a:pt x="131" y="144"/>
                    </a:lnTo>
                    <a:lnTo>
                      <a:pt x="137" y="138"/>
                    </a:lnTo>
                    <a:lnTo>
                      <a:pt x="149" y="138"/>
                    </a:lnTo>
                    <a:lnTo>
                      <a:pt x="155" y="114"/>
                    </a:lnTo>
                    <a:lnTo>
                      <a:pt x="167" y="102"/>
                    </a:lnTo>
                    <a:lnTo>
                      <a:pt x="155" y="90"/>
                    </a:lnTo>
                    <a:lnTo>
                      <a:pt x="173" y="90"/>
                    </a:lnTo>
                    <a:lnTo>
                      <a:pt x="173" y="84"/>
                    </a:lnTo>
                    <a:lnTo>
                      <a:pt x="179" y="66"/>
                    </a:lnTo>
                    <a:lnTo>
                      <a:pt x="167" y="54"/>
                    </a:lnTo>
                    <a:lnTo>
                      <a:pt x="179" y="36"/>
                    </a:lnTo>
                    <a:lnTo>
                      <a:pt x="215" y="30"/>
                    </a:lnTo>
                    <a:lnTo>
                      <a:pt x="215" y="24"/>
                    </a:lnTo>
                    <a:lnTo>
                      <a:pt x="221" y="24"/>
                    </a:lnTo>
                    <a:lnTo>
                      <a:pt x="209" y="24"/>
                    </a:lnTo>
                    <a:lnTo>
                      <a:pt x="203" y="24"/>
                    </a:lnTo>
                    <a:lnTo>
                      <a:pt x="191" y="24"/>
                    </a:lnTo>
                    <a:lnTo>
                      <a:pt x="167" y="36"/>
                    </a:lnTo>
                    <a:lnTo>
                      <a:pt x="161" y="12"/>
                    </a:lnTo>
                    <a:lnTo>
                      <a:pt x="155" y="0"/>
                    </a:lnTo>
                    <a:lnTo>
                      <a:pt x="143" y="6"/>
                    </a:lnTo>
                    <a:lnTo>
                      <a:pt x="143" y="18"/>
                    </a:lnTo>
                    <a:lnTo>
                      <a:pt x="131" y="24"/>
                    </a:lnTo>
                    <a:lnTo>
                      <a:pt x="125" y="30"/>
                    </a:lnTo>
                    <a:lnTo>
                      <a:pt x="113" y="30"/>
                    </a:lnTo>
                    <a:lnTo>
                      <a:pt x="107" y="30"/>
                    </a:lnTo>
                    <a:lnTo>
                      <a:pt x="101" y="24"/>
                    </a:lnTo>
                    <a:lnTo>
                      <a:pt x="83" y="24"/>
                    </a:lnTo>
                    <a:lnTo>
                      <a:pt x="71" y="18"/>
                    </a:lnTo>
                    <a:lnTo>
                      <a:pt x="65" y="24"/>
                    </a:lnTo>
                    <a:lnTo>
                      <a:pt x="60" y="30"/>
                    </a:lnTo>
                    <a:lnTo>
                      <a:pt x="54" y="48"/>
                    </a:lnTo>
                    <a:lnTo>
                      <a:pt x="36" y="54"/>
                    </a:lnTo>
                    <a:lnTo>
                      <a:pt x="30" y="66"/>
                    </a:lnTo>
                    <a:lnTo>
                      <a:pt x="24" y="66"/>
                    </a:lnTo>
                    <a:lnTo>
                      <a:pt x="6" y="60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Freeform 326"/>
              <p:cNvSpPr>
                <a:spLocks noChangeAspect="1"/>
              </p:cNvSpPr>
              <p:nvPr/>
            </p:nvSpPr>
            <p:spPr bwMode="auto">
              <a:xfrm>
                <a:off x="7932993" y="4520916"/>
                <a:ext cx="96144" cy="51987"/>
              </a:xfrm>
              <a:custGeom>
                <a:avLst/>
                <a:gdLst>
                  <a:gd name="T0" fmla="*/ 43 w 36"/>
                  <a:gd name="T1" fmla="*/ 0 h 18"/>
                  <a:gd name="T2" fmla="*/ 25 w 36"/>
                  <a:gd name="T3" fmla="*/ 13 h 18"/>
                  <a:gd name="T4" fmla="*/ 0 w 36"/>
                  <a:gd name="T5" fmla="*/ 24 h 18"/>
                  <a:gd name="T6" fmla="*/ 6 w 36"/>
                  <a:gd name="T7" fmla="*/ 37 h 18"/>
                  <a:gd name="T8" fmla="*/ 37 w 36"/>
                  <a:gd name="T9" fmla="*/ 24 h 18"/>
                  <a:gd name="T10" fmla="*/ 31 w 36"/>
                  <a:gd name="T11" fmla="*/ 13 h 18"/>
                  <a:gd name="T12" fmla="*/ 43 w 36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18">
                    <a:moveTo>
                      <a:pt x="36" y="0"/>
                    </a:moveTo>
                    <a:lnTo>
                      <a:pt x="18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30" y="12"/>
                    </a:lnTo>
                    <a:lnTo>
                      <a:pt x="24" y="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4C8F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Freeform 348"/>
              <p:cNvSpPr>
                <a:spLocks noChangeAspect="1"/>
              </p:cNvSpPr>
              <p:nvPr/>
            </p:nvSpPr>
            <p:spPr bwMode="auto">
              <a:xfrm>
                <a:off x="8073312" y="4572903"/>
                <a:ext cx="49372" cy="88378"/>
              </a:xfrm>
              <a:custGeom>
                <a:avLst/>
                <a:gdLst>
                  <a:gd name="T0" fmla="*/ 25 w 18"/>
                  <a:gd name="T1" fmla="*/ 42 h 30"/>
                  <a:gd name="T2" fmla="*/ 6 w 18"/>
                  <a:gd name="T3" fmla="*/ 74 h 30"/>
                  <a:gd name="T4" fmla="*/ 0 w 18"/>
                  <a:gd name="T5" fmla="*/ 74 h 30"/>
                  <a:gd name="T6" fmla="*/ 0 w 18"/>
                  <a:gd name="T7" fmla="*/ 29 h 30"/>
                  <a:gd name="T8" fmla="*/ 6 w 18"/>
                  <a:gd name="T9" fmla="*/ 0 h 30"/>
                  <a:gd name="T10" fmla="*/ 25 w 18"/>
                  <a:gd name="T11" fmla="*/ 14 h 30"/>
                  <a:gd name="T12" fmla="*/ 25 w 18"/>
                  <a:gd name="T13" fmla="*/ 42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30">
                    <a:moveTo>
                      <a:pt x="18" y="18"/>
                    </a:moveTo>
                    <a:lnTo>
                      <a:pt x="6" y="30"/>
                    </a:lnTo>
                    <a:lnTo>
                      <a:pt x="0" y="3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18" y="6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Freeform 349"/>
              <p:cNvSpPr>
                <a:spLocks noChangeAspect="1"/>
              </p:cNvSpPr>
              <p:nvPr/>
            </p:nvSpPr>
            <p:spPr bwMode="auto">
              <a:xfrm>
                <a:off x="8091501" y="4414339"/>
                <a:ext cx="270242" cy="298931"/>
              </a:xfrm>
              <a:custGeom>
                <a:avLst/>
                <a:gdLst>
                  <a:gd name="T0" fmla="*/ 73 w 102"/>
                  <a:gd name="T1" fmla="*/ 29 h 102"/>
                  <a:gd name="T2" fmla="*/ 43 w 102"/>
                  <a:gd name="T3" fmla="*/ 29 h 102"/>
                  <a:gd name="T4" fmla="*/ 12 w 102"/>
                  <a:gd name="T5" fmla="*/ 29 h 102"/>
                  <a:gd name="T6" fmla="*/ 6 w 102"/>
                  <a:gd name="T7" fmla="*/ 29 h 102"/>
                  <a:gd name="T8" fmla="*/ 6 w 102"/>
                  <a:gd name="T9" fmla="*/ 54 h 102"/>
                  <a:gd name="T10" fmla="*/ 0 w 102"/>
                  <a:gd name="T11" fmla="*/ 69 h 102"/>
                  <a:gd name="T12" fmla="*/ 0 w 102"/>
                  <a:gd name="T13" fmla="*/ 69 h 102"/>
                  <a:gd name="T14" fmla="*/ 0 w 102"/>
                  <a:gd name="T15" fmla="*/ 126 h 102"/>
                  <a:gd name="T16" fmla="*/ 12 w 102"/>
                  <a:gd name="T17" fmla="*/ 140 h 102"/>
                  <a:gd name="T18" fmla="*/ 12 w 102"/>
                  <a:gd name="T19" fmla="*/ 167 h 102"/>
                  <a:gd name="T20" fmla="*/ 0 w 102"/>
                  <a:gd name="T21" fmla="*/ 195 h 102"/>
                  <a:gd name="T22" fmla="*/ 0 w 102"/>
                  <a:gd name="T23" fmla="*/ 207 h 102"/>
                  <a:gd name="T24" fmla="*/ 24 w 102"/>
                  <a:gd name="T25" fmla="*/ 238 h 102"/>
                  <a:gd name="T26" fmla="*/ 61 w 102"/>
                  <a:gd name="T27" fmla="*/ 180 h 102"/>
                  <a:gd name="T28" fmla="*/ 81 w 102"/>
                  <a:gd name="T29" fmla="*/ 152 h 102"/>
                  <a:gd name="T30" fmla="*/ 98 w 102"/>
                  <a:gd name="T31" fmla="*/ 140 h 102"/>
                  <a:gd name="T32" fmla="*/ 98 w 102"/>
                  <a:gd name="T33" fmla="*/ 42 h 102"/>
                  <a:gd name="T34" fmla="*/ 116 w 102"/>
                  <a:gd name="T35" fmla="*/ 14 h 102"/>
                  <a:gd name="T36" fmla="*/ 110 w 102"/>
                  <a:gd name="T37" fmla="*/ 0 h 102"/>
                  <a:gd name="T38" fmla="*/ 92 w 102"/>
                  <a:gd name="T39" fmla="*/ 14 h 102"/>
                  <a:gd name="T40" fmla="*/ 73 w 102"/>
                  <a:gd name="T41" fmla="*/ 29 h 10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2" h="102">
                    <a:moveTo>
                      <a:pt x="66" y="12"/>
                    </a:moveTo>
                    <a:lnTo>
                      <a:pt x="36" y="12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0" y="54"/>
                    </a:lnTo>
                    <a:lnTo>
                      <a:pt x="12" y="60"/>
                    </a:lnTo>
                    <a:lnTo>
                      <a:pt x="12" y="72"/>
                    </a:lnTo>
                    <a:lnTo>
                      <a:pt x="0" y="84"/>
                    </a:lnTo>
                    <a:lnTo>
                      <a:pt x="0" y="90"/>
                    </a:lnTo>
                    <a:lnTo>
                      <a:pt x="24" y="102"/>
                    </a:lnTo>
                    <a:lnTo>
                      <a:pt x="54" y="78"/>
                    </a:lnTo>
                    <a:lnTo>
                      <a:pt x="72" y="66"/>
                    </a:lnTo>
                    <a:lnTo>
                      <a:pt x="84" y="60"/>
                    </a:lnTo>
                    <a:lnTo>
                      <a:pt x="84" y="18"/>
                    </a:lnTo>
                    <a:lnTo>
                      <a:pt x="102" y="6"/>
                    </a:lnTo>
                    <a:lnTo>
                      <a:pt x="96" y="0"/>
                    </a:lnTo>
                    <a:lnTo>
                      <a:pt x="78" y="6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Freeform 350"/>
              <p:cNvSpPr>
                <a:spLocks noChangeAspect="1"/>
              </p:cNvSpPr>
              <p:nvPr/>
            </p:nvSpPr>
            <p:spPr bwMode="auto">
              <a:xfrm>
                <a:off x="9414132" y="4169996"/>
                <a:ext cx="363788" cy="280736"/>
              </a:xfrm>
              <a:custGeom>
                <a:avLst/>
                <a:gdLst>
                  <a:gd name="T0" fmla="*/ 128 w 138"/>
                  <a:gd name="T1" fmla="*/ 192 h 96"/>
                  <a:gd name="T2" fmla="*/ 114 w 138"/>
                  <a:gd name="T3" fmla="*/ 192 h 96"/>
                  <a:gd name="T4" fmla="*/ 85 w 138"/>
                  <a:gd name="T5" fmla="*/ 219 h 96"/>
                  <a:gd name="T6" fmla="*/ 79 w 138"/>
                  <a:gd name="T7" fmla="*/ 163 h 96"/>
                  <a:gd name="T8" fmla="*/ 79 w 138"/>
                  <a:gd name="T9" fmla="*/ 163 h 96"/>
                  <a:gd name="T10" fmla="*/ 73 w 138"/>
                  <a:gd name="T11" fmla="*/ 140 h 96"/>
                  <a:gd name="T12" fmla="*/ 61 w 138"/>
                  <a:gd name="T13" fmla="*/ 150 h 96"/>
                  <a:gd name="T14" fmla="*/ 61 w 138"/>
                  <a:gd name="T15" fmla="*/ 179 h 96"/>
                  <a:gd name="T16" fmla="*/ 49 w 138"/>
                  <a:gd name="T17" fmla="*/ 192 h 96"/>
                  <a:gd name="T18" fmla="*/ 43 w 138"/>
                  <a:gd name="T19" fmla="*/ 205 h 96"/>
                  <a:gd name="T20" fmla="*/ 24 w 138"/>
                  <a:gd name="T21" fmla="*/ 205 h 96"/>
                  <a:gd name="T22" fmla="*/ 18 w 138"/>
                  <a:gd name="T23" fmla="*/ 205 h 96"/>
                  <a:gd name="T24" fmla="*/ 12 w 138"/>
                  <a:gd name="T25" fmla="*/ 192 h 96"/>
                  <a:gd name="T26" fmla="*/ 18 w 138"/>
                  <a:gd name="T27" fmla="*/ 140 h 96"/>
                  <a:gd name="T28" fmla="*/ 18 w 138"/>
                  <a:gd name="T29" fmla="*/ 125 h 96"/>
                  <a:gd name="T30" fmla="*/ 6 w 138"/>
                  <a:gd name="T31" fmla="*/ 111 h 96"/>
                  <a:gd name="T32" fmla="*/ 0 w 138"/>
                  <a:gd name="T33" fmla="*/ 83 h 96"/>
                  <a:gd name="T34" fmla="*/ 30 w 138"/>
                  <a:gd name="T35" fmla="*/ 14 h 96"/>
                  <a:gd name="T36" fmla="*/ 49 w 138"/>
                  <a:gd name="T37" fmla="*/ 0 h 96"/>
                  <a:gd name="T38" fmla="*/ 73 w 138"/>
                  <a:gd name="T39" fmla="*/ 0 h 96"/>
                  <a:gd name="T40" fmla="*/ 91 w 138"/>
                  <a:gd name="T41" fmla="*/ 29 h 96"/>
                  <a:gd name="T42" fmla="*/ 49 w 138"/>
                  <a:gd name="T43" fmla="*/ 54 h 96"/>
                  <a:gd name="T44" fmla="*/ 49 w 138"/>
                  <a:gd name="T45" fmla="*/ 83 h 96"/>
                  <a:gd name="T46" fmla="*/ 79 w 138"/>
                  <a:gd name="T47" fmla="*/ 98 h 96"/>
                  <a:gd name="T48" fmla="*/ 114 w 138"/>
                  <a:gd name="T49" fmla="*/ 98 h 96"/>
                  <a:gd name="T50" fmla="*/ 122 w 138"/>
                  <a:gd name="T51" fmla="*/ 140 h 96"/>
                  <a:gd name="T52" fmla="*/ 140 w 138"/>
                  <a:gd name="T53" fmla="*/ 140 h 96"/>
                  <a:gd name="T54" fmla="*/ 152 w 138"/>
                  <a:gd name="T55" fmla="*/ 192 h 96"/>
                  <a:gd name="T56" fmla="*/ 146 w 138"/>
                  <a:gd name="T57" fmla="*/ 192 h 96"/>
                  <a:gd name="T58" fmla="*/ 146 w 138"/>
                  <a:gd name="T59" fmla="*/ 192 h 96"/>
                  <a:gd name="T60" fmla="*/ 134 w 138"/>
                  <a:gd name="T61" fmla="*/ 192 h 96"/>
                  <a:gd name="T62" fmla="*/ 128 w 138"/>
                  <a:gd name="T63" fmla="*/ 192 h 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8" h="96">
                    <a:moveTo>
                      <a:pt x="114" y="84"/>
                    </a:moveTo>
                    <a:lnTo>
                      <a:pt x="102" y="84"/>
                    </a:lnTo>
                    <a:lnTo>
                      <a:pt x="78" y="96"/>
                    </a:lnTo>
                    <a:lnTo>
                      <a:pt x="72" y="72"/>
                    </a:lnTo>
                    <a:lnTo>
                      <a:pt x="66" y="60"/>
                    </a:lnTo>
                    <a:lnTo>
                      <a:pt x="54" y="66"/>
                    </a:lnTo>
                    <a:lnTo>
                      <a:pt x="54" y="78"/>
                    </a:lnTo>
                    <a:lnTo>
                      <a:pt x="42" y="84"/>
                    </a:lnTo>
                    <a:lnTo>
                      <a:pt x="36" y="90"/>
                    </a:lnTo>
                    <a:lnTo>
                      <a:pt x="24" y="90"/>
                    </a:lnTo>
                    <a:lnTo>
                      <a:pt x="18" y="90"/>
                    </a:lnTo>
                    <a:lnTo>
                      <a:pt x="12" y="84"/>
                    </a:lnTo>
                    <a:lnTo>
                      <a:pt x="18" y="60"/>
                    </a:lnTo>
                    <a:lnTo>
                      <a:pt x="18" y="54"/>
                    </a:lnTo>
                    <a:lnTo>
                      <a:pt x="6" y="48"/>
                    </a:lnTo>
                    <a:lnTo>
                      <a:pt x="0" y="36"/>
                    </a:lnTo>
                    <a:lnTo>
                      <a:pt x="30" y="6"/>
                    </a:lnTo>
                    <a:lnTo>
                      <a:pt x="42" y="0"/>
                    </a:lnTo>
                    <a:lnTo>
                      <a:pt x="66" y="0"/>
                    </a:lnTo>
                    <a:lnTo>
                      <a:pt x="84" y="12"/>
                    </a:lnTo>
                    <a:lnTo>
                      <a:pt x="42" y="24"/>
                    </a:lnTo>
                    <a:lnTo>
                      <a:pt x="42" y="36"/>
                    </a:lnTo>
                    <a:lnTo>
                      <a:pt x="72" y="42"/>
                    </a:lnTo>
                    <a:lnTo>
                      <a:pt x="102" y="42"/>
                    </a:lnTo>
                    <a:lnTo>
                      <a:pt x="108" y="60"/>
                    </a:lnTo>
                    <a:lnTo>
                      <a:pt x="126" y="60"/>
                    </a:lnTo>
                    <a:lnTo>
                      <a:pt x="138" y="84"/>
                    </a:lnTo>
                    <a:lnTo>
                      <a:pt x="132" y="84"/>
                    </a:lnTo>
                    <a:lnTo>
                      <a:pt x="120" y="84"/>
                    </a:lnTo>
                    <a:lnTo>
                      <a:pt x="114" y="84"/>
                    </a:lnTo>
                    <a:close/>
                  </a:path>
                </a:pathLst>
              </a:custGeom>
              <a:solidFill>
                <a:srgbClr val="003FB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Freeform 351"/>
              <p:cNvSpPr>
                <a:spLocks noChangeAspect="1"/>
              </p:cNvSpPr>
              <p:nvPr/>
            </p:nvSpPr>
            <p:spPr bwMode="auto">
              <a:xfrm>
                <a:off x="8847659" y="3923052"/>
                <a:ext cx="678205" cy="491289"/>
              </a:xfrm>
              <a:custGeom>
                <a:avLst/>
                <a:gdLst>
                  <a:gd name="T0" fmla="*/ 207 w 257"/>
                  <a:gd name="T1" fmla="*/ 330 h 168"/>
                  <a:gd name="T2" fmla="*/ 146 w 257"/>
                  <a:gd name="T3" fmla="*/ 246 h 168"/>
                  <a:gd name="T4" fmla="*/ 128 w 257"/>
                  <a:gd name="T5" fmla="*/ 232 h 168"/>
                  <a:gd name="T6" fmla="*/ 109 w 257"/>
                  <a:gd name="T7" fmla="*/ 219 h 168"/>
                  <a:gd name="T8" fmla="*/ 85 w 257"/>
                  <a:gd name="T9" fmla="*/ 163 h 168"/>
                  <a:gd name="T10" fmla="*/ 67 w 257"/>
                  <a:gd name="T11" fmla="*/ 140 h 168"/>
                  <a:gd name="T12" fmla="*/ 55 w 257"/>
                  <a:gd name="T13" fmla="*/ 163 h 168"/>
                  <a:gd name="T14" fmla="*/ 43 w 257"/>
                  <a:gd name="T15" fmla="*/ 179 h 168"/>
                  <a:gd name="T16" fmla="*/ 49 w 257"/>
                  <a:gd name="T17" fmla="*/ 205 h 168"/>
                  <a:gd name="T18" fmla="*/ 18 w 257"/>
                  <a:gd name="T19" fmla="*/ 192 h 168"/>
                  <a:gd name="T20" fmla="*/ 12 w 257"/>
                  <a:gd name="T21" fmla="*/ 111 h 168"/>
                  <a:gd name="T22" fmla="*/ 6 w 257"/>
                  <a:gd name="T23" fmla="*/ 69 h 168"/>
                  <a:gd name="T24" fmla="*/ 0 w 257"/>
                  <a:gd name="T25" fmla="*/ 29 h 168"/>
                  <a:gd name="T26" fmla="*/ 49 w 257"/>
                  <a:gd name="T27" fmla="*/ 0 h 168"/>
                  <a:gd name="T28" fmla="*/ 67 w 257"/>
                  <a:gd name="T29" fmla="*/ 29 h 168"/>
                  <a:gd name="T30" fmla="*/ 91 w 257"/>
                  <a:gd name="T31" fmla="*/ 42 h 168"/>
                  <a:gd name="T32" fmla="*/ 109 w 257"/>
                  <a:gd name="T33" fmla="*/ 98 h 168"/>
                  <a:gd name="T34" fmla="*/ 128 w 257"/>
                  <a:gd name="T35" fmla="*/ 98 h 168"/>
                  <a:gd name="T36" fmla="*/ 165 w 257"/>
                  <a:gd name="T37" fmla="*/ 98 h 168"/>
                  <a:gd name="T38" fmla="*/ 189 w 257"/>
                  <a:gd name="T39" fmla="*/ 98 h 168"/>
                  <a:gd name="T40" fmla="*/ 207 w 257"/>
                  <a:gd name="T41" fmla="*/ 125 h 168"/>
                  <a:gd name="T42" fmla="*/ 207 w 257"/>
                  <a:gd name="T43" fmla="*/ 163 h 168"/>
                  <a:gd name="T44" fmla="*/ 224 w 257"/>
                  <a:gd name="T45" fmla="*/ 179 h 168"/>
                  <a:gd name="T46" fmla="*/ 239 w 257"/>
                  <a:gd name="T47" fmla="*/ 205 h 168"/>
                  <a:gd name="T48" fmla="*/ 273 w 257"/>
                  <a:gd name="T49" fmla="*/ 150 h 168"/>
                  <a:gd name="T50" fmla="*/ 285 w 257"/>
                  <a:gd name="T51" fmla="*/ 192 h 168"/>
                  <a:gd name="T52" fmla="*/ 273 w 257"/>
                  <a:gd name="T53" fmla="*/ 205 h 168"/>
                  <a:gd name="T54" fmla="*/ 239 w 257"/>
                  <a:gd name="T55" fmla="*/ 273 h 168"/>
                  <a:gd name="T56" fmla="*/ 247 w 257"/>
                  <a:gd name="T57" fmla="*/ 304 h 168"/>
                  <a:gd name="T58" fmla="*/ 261 w 257"/>
                  <a:gd name="T59" fmla="*/ 315 h 168"/>
                  <a:gd name="T60" fmla="*/ 261 w 257"/>
                  <a:gd name="T61" fmla="*/ 330 h 168"/>
                  <a:gd name="T62" fmla="*/ 255 w 257"/>
                  <a:gd name="T63" fmla="*/ 385 h 168"/>
                  <a:gd name="T64" fmla="*/ 231 w 257"/>
                  <a:gd name="T65" fmla="*/ 385 h 168"/>
                  <a:gd name="T66" fmla="*/ 218 w 257"/>
                  <a:gd name="T67" fmla="*/ 371 h 168"/>
                  <a:gd name="T68" fmla="*/ 207 w 257"/>
                  <a:gd name="T69" fmla="*/ 330 h 16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57" h="168">
                    <a:moveTo>
                      <a:pt x="186" y="144"/>
                    </a:moveTo>
                    <a:lnTo>
                      <a:pt x="132" y="108"/>
                    </a:lnTo>
                    <a:lnTo>
                      <a:pt x="114" y="102"/>
                    </a:lnTo>
                    <a:lnTo>
                      <a:pt x="96" y="96"/>
                    </a:lnTo>
                    <a:lnTo>
                      <a:pt x="78" y="72"/>
                    </a:lnTo>
                    <a:lnTo>
                      <a:pt x="60" y="60"/>
                    </a:lnTo>
                    <a:lnTo>
                      <a:pt x="48" y="72"/>
                    </a:lnTo>
                    <a:lnTo>
                      <a:pt x="36" y="78"/>
                    </a:lnTo>
                    <a:lnTo>
                      <a:pt x="42" y="90"/>
                    </a:lnTo>
                    <a:lnTo>
                      <a:pt x="18" y="84"/>
                    </a:lnTo>
                    <a:lnTo>
                      <a:pt x="12" y="48"/>
                    </a:lnTo>
                    <a:lnTo>
                      <a:pt x="6" y="30"/>
                    </a:lnTo>
                    <a:lnTo>
                      <a:pt x="0" y="12"/>
                    </a:lnTo>
                    <a:lnTo>
                      <a:pt x="42" y="0"/>
                    </a:lnTo>
                    <a:lnTo>
                      <a:pt x="60" y="12"/>
                    </a:lnTo>
                    <a:lnTo>
                      <a:pt x="84" y="18"/>
                    </a:lnTo>
                    <a:lnTo>
                      <a:pt x="96" y="42"/>
                    </a:lnTo>
                    <a:lnTo>
                      <a:pt x="114" y="42"/>
                    </a:lnTo>
                    <a:lnTo>
                      <a:pt x="150" y="42"/>
                    </a:lnTo>
                    <a:lnTo>
                      <a:pt x="168" y="42"/>
                    </a:lnTo>
                    <a:lnTo>
                      <a:pt x="186" y="54"/>
                    </a:lnTo>
                    <a:lnTo>
                      <a:pt x="186" y="72"/>
                    </a:lnTo>
                    <a:lnTo>
                      <a:pt x="203" y="78"/>
                    </a:lnTo>
                    <a:lnTo>
                      <a:pt x="215" y="90"/>
                    </a:lnTo>
                    <a:lnTo>
                      <a:pt x="245" y="66"/>
                    </a:lnTo>
                    <a:lnTo>
                      <a:pt x="257" y="84"/>
                    </a:lnTo>
                    <a:lnTo>
                      <a:pt x="245" y="90"/>
                    </a:lnTo>
                    <a:lnTo>
                      <a:pt x="215" y="120"/>
                    </a:lnTo>
                    <a:lnTo>
                      <a:pt x="221" y="132"/>
                    </a:lnTo>
                    <a:lnTo>
                      <a:pt x="233" y="138"/>
                    </a:lnTo>
                    <a:lnTo>
                      <a:pt x="233" y="144"/>
                    </a:lnTo>
                    <a:lnTo>
                      <a:pt x="227" y="168"/>
                    </a:lnTo>
                    <a:lnTo>
                      <a:pt x="209" y="168"/>
                    </a:lnTo>
                    <a:lnTo>
                      <a:pt x="197" y="162"/>
                    </a:lnTo>
                    <a:lnTo>
                      <a:pt x="186" y="14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Freeform 352"/>
              <p:cNvSpPr>
                <a:spLocks noChangeAspect="1"/>
              </p:cNvSpPr>
              <p:nvPr/>
            </p:nvSpPr>
            <p:spPr bwMode="auto">
              <a:xfrm>
                <a:off x="7384713" y="4118007"/>
                <a:ext cx="109135" cy="85779"/>
              </a:xfrm>
              <a:custGeom>
                <a:avLst/>
                <a:gdLst>
                  <a:gd name="T0" fmla="*/ 12 w 42"/>
                  <a:gd name="T1" fmla="*/ 58 h 30"/>
                  <a:gd name="T2" fmla="*/ 0 w 42"/>
                  <a:gd name="T3" fmla="*/ 23 h 30"/>
                  <a:gd name="T4" fmla="*/ 6 w 42"/>
                  <a:gd name="T5" fmla="*/ 23 h 30"/>
                  <a:gd name="T6" fmla="*/ 6 w 42"/>
                  <a:gd name="T7" fmla="*/ 13 h 30"/>
                  <a:gd name="T8" fmla="*/ 12 w 42"/>
                  <a:gd name="T9" fmla="*/ 13 h 30"/>
                  <a:gd name="T10" fmla="*/ 12 w 42"/>
                  <a:gd name="T11" fmla="*/ 13 h 30"/>
                  <a:gd name="T12" fmla="*/ 18 w 42"/>
                  <a:gd name="T13" fmla="*/ 13 h 30"/>
                  <a:gd name="T14" fmla="*/ 18 w 42"/>
                  <a:gd name="T15" fmla="*/ 13 h 30"/>
                  <a:gd name="T16" fmla="*/ 24 w 42"/>
                  <a:gd name="T17" fmla="*/ 13 h 30"/>
                  <a:gd name="T18" fmla="*/ 24 w 42"/>
                  <a:gd name="T19" fmla="*/ 13 h 30"/>
                  <a:gd name="T20" fmla="*/ 30 w 42"/>
                  <a:gd name="T21" fmla="*/ 0 h 30"/>
                  <a:gd name="T22" fmla="*/ 36 w 42"/>
                  <a:gd name="T23" fmla="*/ 13 h 30"/>
                  <a:gd name="T24" fmla="*/ 36 w 42"/>
                  <a:gd name="T25" fmla="*/ 13 h 30"/>
                  <a:gd name="T26" fmla="*/ 42 w 42"/>
                  <a:gd name="T27" fmla="*/ 13 h 30"/>
                  <a:gd name="T28" fmla="*/ 42 w 42"/>
                  <a:gd name="T29" fmla="*/ 47 h 30"/>
                  <a:gd name="T30" fmla="*/ 12 w 42"/>
                  <a:gd name="T31" fmla="*/ 58 h 3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2" h="30">
                    <a:moveTo>
                      <a:pt x="12" y="30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0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2" y="24"/>
                    </a:lnTo>
                    <a:lnTo>
                      <a:pt x="12" y="30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Freeform 353"/>
              <p:cNvSpPr>
                <a:spLocks noChangeAspect="1"/>
              </p:cNvSpPr>
              <p:nvPr/>
            </p:nvSpPr>
            <p:spPr bwMode="auto">
              <a:xfrm>
                <a:off x="7462666" y="4011433"/>
                <a:ext cx="252053" cy="176758"/>
              </a:xfrm>
              <a:custGeom>
                <a:avLst/>
                <a:gdLst>
                  <a:gd name="T0" fmla="*/ 6 w 95"/>
                  <a:gd name="T1" fmla="*/ 14 h 60"/>
                  <a:gd name="T2" fmla="*/ 6 w 95"/>
                  <a:gd name="T3" fmla="*/ 0 h 60"/>
                  <a:gd name="T4" fmla="*/ 0 w 95"/>
                  <a:gd name="T5" fmla="*/ 29 h 60"/>
                  <a:gd name="T6" fmla="*/ 12 w 95"/>
                  <a:gd name="T7" fmla="*/ 58 h 60"/>
                  <a:gd name="T8" fmla="*/ 0 w 95"/>
                  <a:gd name="T9" fmla="*/ 86 h 60"/>
                  <a:gd name="T10" fmla="*/ 6 w 95"/>
                  <a:gd name="T11" fmla="*/ 100 h 60"/>
                  <a:gd name="T12" fmla="*/ 12 w 95"/>
                  <a:gd name="T13" fmla="*/ 100 h 60"/>
                  <a:gd name="T14" fmla="*/ 12 w 95"/>
                  <a:gd name="T15" fmla="*/ 144 h 60"/>
                  <a:gd name="T16" fmla="*/ 37 w 95"/>
                  <a:gd name="T17" fmla="*/ 128 h 60"/>
                  <a:gd name="T18" fmla="*/ 67 w 95"/>
                  <a:gd name="T19" fmla="*/ 144 h 60"/>
                  <a:gd name="T20" fmla="*/ 74 w 95"/>
                  <a:gd name="T21" fmla="*/ 128 h 60"/>
                  <a:gd name="T22" fmla="*/ 74 w 95"/>
                  <a:gd name="T23" fmla="*/ 113 h 60"/>
                  <a:gd name="T24" fmla="*/ 84 w 95"/>
                  <a:gd name="T25" fmla="*/ 113 h 60"/>
                  <a:gd name="T26" fmla="*/ 109 w 95"/>
                  <a:gd name="T27" fmla="*/ 113 h 60"/>
                  <a:gd name="T28" fmla="*/ 97 w 95"/>
                  <a:gd name="T29" fmla="*/ 86 h 60"/>
                  <a:gd name="T30" fmla="*/ 103 w 95"/>
                  <a:gd name="T31" fmla="*/ 74 h 60"/>
                  <a:gd name="T32" fmla="*/ 109 w 95"/>
                  <a:gd name="T33" fmla="*/ 42 h 60"/>
                  <a:gd name="T34" fmla="*/ 109 w 95"/>
                  <a:gd name="T35" fmla="*/ 29 h 60"/>
                  <a:gd name="T36" fmla="*/ 74 w 95"/>
                  <a:gd name="T37" fmla="*/ 14 h 60"/>
                  <a:gd name="T38" fmla="*/ 49 w 95"/>
                  <a:gd name="T39" fmla="*/ 29 h 60"/>
                  <a:gd name="T40" fmla="*/ 31 w 95"/>
                  <a:gd name="T41" fmla="*/ 29 h 60"/>
                  <a:gd name="T42" fmla="*/ 6 w 95"/>
                  <a:gd name="T43" fmla="*/ 14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5" h="60">
                    <a:moveTo>
                      <a:pt x="6" y="6"/>
                    </a:moveTo>
                    <a:lnTo>
                      <a:pt x="6" y="0"/>
                    </a:lnTo>
                    <a:lnTo>
                      <a:pt x="0" y="12"/>
                    </a:lnTo>
                    <a:lnTo>
                      <a:pt x="12" y="24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12" y="42"/>
                    </a:lnTo>
                    <a:lnTo>
                      <a:pt x="12" y="60"/>
                    </a:lnTo>
                    <a:lnTo>
                      <a:pt x="30" y="54"/>
                    </a:lnTo>
                    <a:lnTo>
                      <a:pt x="60" y="60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95" y="48"/>
                    </a:lnTo>
                    <a:lnTo>
                      <a:pt x="83" y="36"/>
                    </a:lnTo>
                    <a:lnTo>
                      <a:pt x="89" y="30"/>
                    </a:lnTo>
                    <a:lnTo>
                      <a:pt x="95" y="18"/>
                    </a:lnTo>
                    <a:lnTo>
                      <a:pt x="95" y="12"/>
                    </a:lnTo>
                    <a:lnTo>
                      <a:pt x="66" y="6"/>
                    </a:lnTo>
                    <a:lnTo>
                      <a:pt x="42" y="12"/>
                    </a:lnTo>
                    <a:lnTo>
                      <a:pt x="24" y="12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Freeform 354"/>
              <p:cNvSpPr>
                <a:spLocks noChangeAspect="1"/>
              </p:cNvSpPr>
              <p:nvPr/>
            </p:nvSpPr>
            <p:spPr bwMode="auto">
              <a:xfrm>
                <a:off x="7332742" y="4118007"/>
                <a:ext cx="83153" cy="155965"/>
              </a:xfrm>
              <a:custGeom>
                <a:avLst/>
                <a:gdLst>
                  <a:gd name="T0" fmla="*/ 0 w 30"/>
                  <a:gd name="T1" fmla="*/ 24 h 54"/>
                  <a:gd name="T2" fmla="*/ 6 w 30"/>
                  <a:gd name="T3" fmla="*/ 74 h 54"/>
                  <a:gd name="T4" fmla="*/ 27 w 30"/>
                  <a:gd name="T5" fmla="*/ 112 h 54"/>
                  <a:gd name="T6" fmla="*/ 38 w 30"/>
                  <a:gd name="T7" fmla="*/ 100 h 54"/>
                  <a:gd name="T8" fmla="*/ 47 w 30"/>
                  <a:gd name="T9" fmla="*/ 63 h 54"/>
                  <a:gd name="T10" fmla="*/ 47 w 30"/>
                  <a:gd name="T11" fmla="*/ 63 h 54"/>
                  <a:gd name="T12" fmla="*/ 27 w 30"/>
                  <a:gd name="T13" fmla="*/ 24 h 54"/>
                  <a:gd name="T14" fmla="*/ 27 w 30"/>
                  <a:gd name="T15" fmla="*/ 0 h 54"/>
                  <a:gd name="T16" fmla="*/ 6 w 30"/>
                  <a:gd name="T17" fmla="*/ 0 h 54"/>
                  <a:gd name="T18" fmla="*/ 0 w 30"/>
                  <a:gd name="T19" fmla="*/ 24 h 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" h="54">
                    <a:moveTo>
                      <a:pt x="0" y="12"/>
                    </a:moveTo>
                    <a:lnTo>
                      <a:pt x="6" y="36"/>
                    </a:lnTo>
                    <a:lnTo>
                      <a:pt x="18" y="54"/>
                    </a:lnTo>
                    <a:lnTo>
                      <a:pt x="24" y="48"/>
                    </a:lnTo>
                    <a:lnTo>
                      <a:pt x="30" y="30"/>
                    </a:lnTo>
                    <a:lnTo>
                      <a:pt x="18" y="12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41C4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Freeform 355"/>
              <p:cNvSpPr>
                <a:spLocks noChangeAspect="1"/>
              </p:cNvSpPr>
              <p:nvPr/>
            </p:nvSpPr>
            <p:spPr bwMode="auto">
              <a:xfrm>
                <a:off x="8346153" y="4169996"/>
                <a:ext cx="184494" cy="140369"/>
              </a:xfrm>
              <a:custGeom>
                <a:avLst/>
                <a:gdLst>
                  <a:gd name="T0" fmla="*/ 6 w 71"/>
                  <a:gd name="T1" fmla="*/ 14 h 48"/>
                  <a:gd name="T2" fmla="*/ 0 w 71"/>
                  <a:gd name="T3" fmla="*/ 0 h 48"/>
                  <a:gd name="T4" fmla="*/ 24 w 71"/>
                  <a:gd name="T5" fmla="*/ 0 h 48"/>
                  <a:gd name="T6" fmla="*/ 48 w 71"/>
                  <a:gd name="T7" fmla="*/ 0 h 48"/>
                  <a:gd name="T8" fmla="*/ 59 w 71"/>
                  <a:gd name="T9" fmla="*/ 0 h 48"/>
                  <a:gd name="T10" fmla="*/ 59 w 71"/>
                  <a:gd name="T11" fmla="*/ 42 h 48"/>
                  <a:gd name="T12" fmla="*/ 65 w 71"/>
                  <a:gd name="T13" fmla="*/ 54 h 48"/>
                  <a:gd name="T14" fmla="*/ 59 w 71"/>
                  <a:gd name="T15" fmla="*/ 69 h 48"/>
                  <a:gd name="T16" fmla="*/ 71 w 71"/>
                  <a:gd name="T17" fmla="*/ 111 h 48"/>
                  <a:gd name="T18" fmla="*/ 65 w 71"/>
                  <a:gd name="T19" fmla="*/ 111 h 48"/>
                  <a:gd name="T20" fmla="*/ 59 w 71"/>
                  <a:gd name="T21" fmla="*/ 111 h 48"/>
                  <a:gd name="T22" fmla="*/ 59 w 71"/>
                  <a:gd name="T23" fmla="*/ 98 h 48"/>
                  <a:gd name="T24" fmla="*/ 54 w 71"/>
                  <a:gd name="T25" fmla="*/ 98 h 48"/>
                  <a:gd name="T26" fmla="*/ 54 w 71"/>
                  <a:gd name="T27" fmla="*/ 98 h 48"/>
                  <a:gd name="T28" fmla="*/ 48 w 71"/>
                  <a:gd name="T29" fmla="*/ 98 h 48"/>
                  <a:gd name="T30" fmla="*/ 42 w 71"/>
                  <a:gd name="T31" fmla="*/ 83 h 48"/>
                  <a:gd name="T32" fmla="*/ 36 w 71"/>
                  <a:gd name="T33" fmla="*/ 83 h 48"/>
                  <a:gd name="T34" fmla="*/ 36 w 71"/>
                  <a:gd name="T35" fmla="*/ 83 h 48"/>
                  <a:gd name="T36" fmla="*/ 24 w 71"/>
                  <a:gd name="T37" fmla="*/ 69 h 48"/>
                  <a:gd name="T38" fmla="*/ 12 w 71"/>
                  <a:gd name="T39" fmla="*/ 42 h 48"/>
                  <a:gd name="T40" fmla="*/ 6 w 71"/>
                  <a:gd name="T41" fmla="*/ 14 h 4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1" h="48">
                    <a:moveTo>
                      <a:pt x="6" y="6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48" y="0"/>
                    </a:lnTo>
                    <a:lnTo>
                      <a:pt x="59" y="0"/>
                    </a:lnTo>
                    <a:lnTo>
                      <a:pt x="59" y="18"/>
                    </a:lnTo>
                    <a:lnTo>
                      <a:pt x="65" y="24"/>
                    </a:lnTo>
                    <a:lnTo>
                      <a:pt x="59" y="30"/>
                    </a:lnTo>
                    <a:lnTo>
                      <a:pt x="71" y="48"/>
                    </a:lnTo>
                    <a:lnTo>
                      <a:pt x="65" y="48"/>
                    </a:lnTo>
                    <a:lnTo>
                      <a:pt x="59" y="48"/>
                    </a:lnTo>
                    <a:lnTo>
                      <a:pt x="59" y="42"/>
                    </a:lnTo>
                    <a:lnTo>
                      <a:pt x="54" y="42"/>
                    </a:lnTo>
                    <a:lnTo>
                      <a:pt x="48" y="42"/>
                    </a:lnTo>
                    <a:lnTo>
                      <a:pt x="42" y="36"/>
                    </a:lnTo>
                    <a:lnTo>
                      <a:pt x="36" y="36"/>
                    </a:lnTo>
                    <a:lnTo>
                      <a:pt x="24" y="30"/>
                    </a:lnTo>
                    <a:lnTo>
                      <a:pt x="12" y="18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41C4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Freeform 356"/>
              <p:cNvSpPr>
                <a:spLocks noChangeAspect="1"/>
              </p:cNvSpPr>
              <p:nvPr/>
            </p:nvSpPr>
            <p:spPr bwMode="auto">
              <a:xfrm>
                <a:off x="8499463" y="4151800"/>
                <a:ext cx="174098" cy="192356"/>
              </a:xfrm>
              <a:custGeom>
                <a:avLst/>
                <a:gdLst>
                  <a:gd name="T0" fmla="*/ 12 w 66"/>
                  <a:gd name="T1" fmla="*/ 120 h 66"/>
                  <a:gd name="T2" fmla="*/ 0 w 66"/>
                  <a:gd name="T3" fmla="*/ 80 h 66"/>
                  <a:gd name="T4" fmla="*/ 6 w 66"/>
                  <a:gd name="T5" fmla="*/ 68 h 66"/>
                  <a:gd name="T6" fmla="*/ 0 w 66"/>
                  <a:gd name="T7" fmla="*/ 54 h 66"/>
                  <a:gd name="T8" fmla="*/ 0 w 66"/>
                  <a:gd name="T9" fmla="*/ 13 h 66"/>
                  <a:gd name="T10" fmla="*/ 6 w 66"/>
                  <a:gd name="T11" fmla="*/ 0 h 66"/>
                  <a:gd name="T12" fmla="*/ 43 w 66"/>
                  <a:gd name="T13" fmla="*/ 13 h 66"/>
                  <a:gd name="T14" fmla="*/ 49 w 66"/>
                  <a:gd name="T15" fmla="*/ 39 h 66"/>
                  <a:gd name="T16" fmla="*/ 73 w 66"/>
                  <a:gd name="T17" fmla="*/ 68 h 66"/>
                  <a:gd name="T18" fmla="*/ 61 w 66"/>
                  <a:gd name="T19" fmla="*/ 68 h 66"/>
                  <a:gd name="T20" fmla="*/ 55 w 66"/>
                  <a:gd name="T21" fmla="*/ 120 h 66"/>
                  <a:gd name="T22" fmla="*/ 55 w 66"/>
                  <a:gd name="T23" fmla="*/ 147 h 66"/>
                  <a:gd name="T24" fmla="*/ 30 w 66"/>
                  <a:gd name="T25" fmla="*/ 132 h 66"/>
                  <a:gd name="T26" fmla="*/ 43 w 66"/>
                  <a:gd name="T27" fmla="*/ 120 h 66"/>
                  <a:gd name="T28" fmla="*/ 30 w 66"/>
                  <a:gd name="T29" fmla="*/ 93 h 66"/>
                  <a:gd name="T30" fmla="*/ 12 w 66"/>
                  <a:gd name="T31" fmla="*/ 120 h 6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6" h="66">
                    <a:moveTo>
                      <a:pt x="12" y="54"/>
                    </a:moveTo>
                    <a:lnTo>
                      <a:pt x="0" y="36"/>
                    </a:lnTo>
                    <a:lnTo>
                      <a:pt x="6" y="30"/>
                    </a:lnTo>
                    <a:lnTo>
                      <a:pt x="0" y="24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36" y="6"/>
                    </a:lnTo>
                    <a:lnTo>
                      <a:pt x="42" y="18"/>
                    </a:lnTo>
                    <a:lnTo>
                      <a:pt x="66" y="30"/>
                    </a:lnTo>
                    <a:lnTo>
                      <a:pt x="54" y="30"/>
                    </a:lnTo>
                    <a:lnTo>
                      <a:pt x="48" y="54"/>
                    </a:lnTo>
                    <a:lnTo>
                      <a:pt x="48" y="66"/>
                    </a:lnTo>
                    <a:lnTo>
                      <a:pt x="30" y="60"/>
                    </a:lnTo>
                    <a:lnTo>
                      <a:pt x="36" y="54"/>
                    </a:lnTo>
                    <a:lnTo>
                      <a:pt x="30" y="42"/>
                    </a:lnTo>
                    <a:lnTo>
                      <a:pt x="12" y="54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Freeform 357"/>
              <p:cNvSpPr>
                <a:spLocks noChangeAspect="1"/>
              </p:cNvSpPr>
              <p:nvPr/>
            </p:nvSpPr>
            <p:spPr bwMode="auto">
              <a:xfrm>
                <a:off x="8439698" y="4273972"/>
                <a:ext cx="75357" cy="54588"/>
              </a:xfrm>
              <a:custGeom>
                <a:avLst/>
                <a:gdLst>
                  <a:gd name="T0" fmla="*/ 29 w 29"/>
                  <a:gd name="T1" fmla="*/ 35 h 18"/>
                  <a:gd name="T2" fmla="*/ 23 w 29"/>
                  <a:gd name="T3" fmla="*/ 55 h 18"/>
                  <a:gd name="T4" fmla="*/ 6 w 29"/>
                  <a:gd name="T5" fmla="*/ 18 h 18"/>
                  <a:gd name="T6" fmla="*/ 0 w 29"/>
                  <a:gd name="T7" fmla="*/ 0 h 18"/>
                  <a:gd name="T8" fmla="*/ 0 w 29"/>
                  <a:gd name="T9" fmla="*/ 0 h 18"/>
                  <a:gd name="T10" fmla="*/ 6 w 29"/>
                  <a:gd name="T11" fmla="*/ 0 h 18"/>
                  <a:gd name="T12" fmla="*/ 12 w 29"/>
                  <a:gd name="T13" fmla="*/ 18 h 18"/>
                  <a:gd name="T14" fmla="*/ 18 w 29"/>
                  <a:gd name="T15" fmla="*/ 18 h 18"/>
                  <a:gd name="T16" fmla="*/ 18 w 29"/>
                  <a:gd name="T17" fmla="*/ 18 h 18"/>
                  <a:gd name="T18" fmla="*/ 23 w 29"/>
                  <a:gd name="T19" fmla="*/ 18 h 18"/>
                  <a:gd name="T20" fmla="*/ 23 w 29"/>
                  <a:gd name="T21" fmla="*/ 35 h 18"/>
                  <a:gd name="T22" fmla="*/ 29 w 29"/>
                  <a:gd name="T23" fmla="*/ 35 h 18"/>
                  <a:gd name="T24" fmla="*/ 29 w 29"/>
                  <a:gd name="T25" fmla="*/ 35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18">
                    <a:moveTo>
                      <a:pt x="29" y="12"/>
                    </a:moveTo>
                    <a:lnTo>
                      <a:pt x="23" y="18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3" y="6"/>
                    </a:lnTo>
                    <a:lnTo>
                      <a:pt x="23" y="12"/>
                    </a:lnTo>
                    <a:lnTo>
                      <a:pt x="29" y="12"/>
                    </a:lnTo>
                    <a:close/>
                  </a:path>
                </a:pathLst>
              </a:custGeom>
              <a:solidFill>
                <a:srgbClr val="4C8F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Freeform 358"/>
              <p:cNvSpPr>
                <a:spLocks noChangeAspect="1"/>
              </p:cNvSpPr>
              <p:nvPr/>
            </p:nvSpPr>
            <p:spPr bwMode="auto">
              <a:xfrm>
                <a:off x="7384713" y="4151800"/>
                <a:ext cx="262446" cy="317127"/>
              </a:xfrm>
              <a:custGeom>
                <a:avLst/>
                <a:gdLst>
                  <a:gd name="T0" fmla="*/ 18 w 101"/>
                  <a:gd name="T1" fmla="*/ 127 h 108"/>
                  <a:gd name="T2" fmla="*/ 6 w 101"/>
                  <a:gd name="T3" fmla="*/ 127 h 108"/>
                  <a:gd name="T4" fmla="*/ 0 w 101"/>
                  <a:gd name="T5" fmla="*/ 98 h 108"/>
                  <a:gd name="T6" fmla="*/ 6 w 101"/>
                  <a:gd name="T7" fmla="*/ 86 h 108"/>
                  <a:gd name="T8" fmla="*/ 12 w 101"/>
                  <a:gd name="T9" fmla="*/ 42 h 108"/>
                  <a:gd name="T10" fmla="*/ 12 w 101"/>
                  <a:gd name="T11" fmla="*/ 42 h 108"/>
                  <a:gd name="T12" fmla="*/ 42 w 101"/>
                  <a:gd name="T13" fmla="*/ 29 h 108"/>
                  <a:gd name="T14" fmla="*/ 60 w 101"/>
                  <a:gd name="T15" fmla="*/ 14 h 108"/>
                  <a:gd name="T16" fmla="*/ 90 w 101"/>
                  <a:gd name="T17" fmla="*/ 29 h 108"/>
                  <a:gd name="T18" fmla="*/ 96 w 101"/>
                  <a:gd name="T19" fmla="*/ 14 h 108"/>
                  <a:gd name="T20" fmla="*/ 96 w 101"/>
                  <a:gd name="T21" fmla="*/ 0 h 108"/>
                  <a:gd name="T22" fmla="*/ 101 w 101"/>
                  <a:gd name="T23" fmla="*/ 29 h 108"/>
                  <a:gd name="T24" fmla="*/ 96 w 101"/>
                  <a:gd name="T25" fmla="*/ 55 h 108"/>
                  <a:gd name="T26" fmla="*/ 78 w 101"/>
                  <a:gd name="T27" fmla="*/ 42 h 108"/>
                  <a:gd name="T28" fmla="*/ 60 w 101"/>
                  <a:gd name="T29" fmla="*/ 55 h 108"/>
                  <a:gd name="T30" fmla="*/ 66 w 101"/>
                  <a:gd name="T31" fmla="*/ 70 h 108"/>
                  <a:gd name="T32" fmla="*/ 60 w 101"/>
                  <a:gd name="T33" fmla="*/ 70 h 108"/>
                  <a:gd name="T34" fmla="*/ 60 w 101"/>
                  <a:gd name="T35" fmla="*/ 86 h 108"/>
                  <a:gd name="T36" fmla="*/ 54 w 101"/>
                  <a:gd name="T37" fmla="*/ 86 h 108"/>
                  <a:gd name="T38" fmla="*/ 60 w 101"/>
                  <a:gd name="T39" fmla="*/ 86 h 108"/>
                  <a:gd name="T40" fmla="*/ 48 w 101"/>
                  <a:gd name="T41" fmla="*/ 55 h 108"/>
                  <a:gd name="T42" fmla="*/ 42 w 101"/>
                  <a:gd name="T43" fmla="*/ 70 h 108"/>
                  <a:gd name="T44" fmla="*/ 48 w 101"/>
                  <a:gd name="T45" fmla="*/ 112 h 108"/>
                  <a:gd name="T46" fmla="*/ 54 w 101"/>
                  <a:gd name="T47" fmla="*/ 127 h 108"/>
                  <a:gd name="T48" fmla="*/ 48 w 101"/>
                  <a:gd name="T49" fmla="*/ 127 h 108"/>
                  <a:gd name="T50" fmla="*/ 48 w 101"/>
                  <a:gd name="T51" fmla="*/ 141 h 108"/>
                  <a:gd name="T52" fmla="*/ 42 w 101"/>
                  <a:gd name="T53" fmla="*/ 141 h 108"/>
                  <a:gd name="T54" fmla="*/ 66 w 101"/>
                  <a:gd name="T55" fmla="*/ 167 h 108"/>
                  <a:gd name="T56" fmla="*/ 66 w 101"/>
                  <a:gd name="T57" fmla="*/ 198 h 108"/>
                  <a:gd name="T58" fmla="*/ 60 w 101"/>
                  <a:gd name="T59" fmla="*/ 183 h 108"/>
                  <a:gd name="T60" fmla="*/ 54 w 101"/>
                  <a:gd name="T61" fmla="*/ 183 h 108"/>
                  <a:gd name="T62" fmla="*/ 60 w 101"/>
                  <a:gd name="T63" fmla="*/ 212 h 108"/>
                  <a:gd name="T64" fmla="*/ 48 w 101"/>
                  <a:gd name="T65" fmla="*/ 212 h 108"/>
                  <a:gd name="T66" fmla="*/ 54 w 101"/>
                  <a:gd name="T67" fmla="*/ 254 h 108"/>
                  <a:gd name="T68" fmla="*/ 42 w 101"/>
                  <a:gd name="T69" fmla="*/ 239 h 108"/>
                  <a:gd name="T70" fmla="*/ 42 w 101"/>
                  <a:gd name="T71" fmla="*/ 254 h 108"/>
                  <a:gd name="T72" fmla="*/ 36 w 101"/>
                  <a:gd name="T73" fmla="*/ 225 h 108"/>
                  <a:gd name="T74" fmla="*/ 30 w 101"/>
                  <a:gd name="T75" fmla="*/ 239 h 108"/>
                  <a:gd name="T76" fmla="*/ 24 w 101"/>
                  <a:gd name="T77" fmla="*/ 198 h 108"/>
                  <a:gd name="T78" fmla="*/ 24 w 101"/>
                  <a:gd name="T79" fmla="*/ 183 h 108"/>
                  <a:gd name="T80" fmla="*/ 36 w 101"/>
                  <a:gd name="T81" fmla="*/ 167 h 108"/>
                  <a:gd name="T82" fmla="*/ 54 w 101"/>
                  <a:gd name="T83" fmla="*/ 183 h 108"/>
                  <a:gd name="T84" fmla="*/ 48 w 101"/>
                  <a:gd name="T85" fmla="*/ 167 h 108"/>
                  <a:gd name="T86" fmla="*/ 42 w 101"/>
                  <a:gd name="T87" fmla="*/ 156 h 108"/>
                  <a:gd name="T88" fmla="*/ 24 w 101"/>
                  <a:gd name="T89" fmla="*/ 156 h 108"/>
                  <a:gd name="T90" fmla="*/ 18 w 101"/>
                  <a:gd name="T91" fmla="*/ 156 h 108"/>
                  <a:gd name="T92" fmla="*/ 12 w 101"/>
                  <a:gd name="T93" fmla="*/ 141 h 108"/>
                  <a:gd name="T94" fmla="*/ 18 w 101"/>
                  <a:gd name="T95" fmla="*/ 127 h 10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1" h="108">
                    <a:moveTo>
                      <a:pt x="18" y="54"/>
                    </a:moveTo>
                    <a:lnTo>
                      <a:pt x="6" y="54"/>
                    </a:lnTo>
                    <a:lnTo>
                      <a:pt x="0" y="42"/>
                    </a:lnTo>
                    <a:lnTo>
                      <a:pt x="6" y="36"/>
                    </a:lnTo>
                    <a:lnTo>
                      <a:pt x="12" y="18"/>
                    </a:lnTo>
                    <a:lnTo>
                      <a:pt x="42" y="12"/>
                    </a:lnTo>
                    <a:lnTo>
                      <a:pt x="60" y="6"/>
                    </a:lnTo>
                    <a:lnTo>
                      <a:pt x="90" y="12"/>
                    </a:lnTo>
                    <a:lnTo>
                      <a:pt x="96" y="6"/>
                    </a:lnTo>
                    <a:lnTo>
                      <a:pt x="96" y="0"/>
                    </a:lnTo>
                    <a:lnTo>
                      <a:pt x="101" y="12"/>
                    </a:lnTo>
                    <a:lnTo>
                      <a:pt x="96" y="24"/>
                    </a:lnTo>
                    <a:lnTo>
                      <a:pt x="78" y="18"/>
                    </a:lnTo>
                    <a:lnTo>
                      <a:pt x="60" y="24"/>
                    </a:lnTo>
                    <a:lnTo>
                      <a:pt x="66" y="30"/>
                    </a:lnTo>
                    <a:lnTo>
                      <a:pt x="60" y="30"/>
                    </a:lnTo>
                    <a:lnTo>
                      <a:pt x="60" y="36"/>
                    </a:lnTo>
                    <a:lnTo>
                      <a:pt x="54" y="36"/>
                    </a:lnTo>
                    <a:lnTo>
                      <a:pt x="60" y="36"/>
                    </a:lnTo>
                    <a:lnTo>
                      <a:pt x="48" y="24"/>
                    </a:lnTo>
                    <a:lnTo>
                      <a:pt x="42" y="30"/>
                    </a:lnTo>
                    <a:lnTo>
                      <a:pt x="48" y="48"/>
                    </a:lnTo>
                    <a:lnTo>
                      <a:pt x="54" y="54"/>
                    </a:lnTo>
                    <a:lnTo>
                      <a:pt x="48" y="54"/>
                    </a:lnTo>
                    <a:lnTo>
                      <a:pt x="48" y="60"/>
                    </a:lnTo>
                    <a:lnTo>
                      <a:pt x="42" y="60"/>
                    </a:lnTo>
                    <a:lnTo>
                      <a:pt x="66" y="72"/>
                    </a:lnTo>
                    <a:lnTo>
                      <a:pt x="66" y="84"/>
                    </a:lnTo>
                    <a:lnTo>
                      <a:pt x="60" y="78"/>
                    </a:lnTo>
                    <a:lnTo>
                      <a:pt x="54" y="78"/>
                    </a:lnTo>
                    <a:lnTo>
                      <a:pt x="60" y="90"/>
                    </a:lnTo>
                    <a:lnTo>
                      <a:pt x="48" y="90"/>
                    </a:lnTo>
                    <a:lnTo>
                      <a:pt x="54" y="108"/>
                    </a:lnTo>
                    <a:lnTo>
                      <a:pt x="42" y="102"/>
                    </a:lnTo>
                    <a:lnTo>
                      <a:pt x="42" y="108"/>
                    </a:lnTo>
                    <a:lnTo>
                      <a:pt x="36" y="96"/>
                    </a:lnTo>
                    <a:lnTo>
                      <a:pt x="30" y="102"/>
                    </a:lnTo>
                    <a:lnTo>
                      <a:pt x="24" y="84"/>
                    </a:lnTo>
                    <a:lnTo>
                      <a:pt x="24" y="78"/>
                    </a:lnTo>
                    <a:lnTo>
                      <a:pt x="36" y="72"/>
                    </a:lnTo>
                    <a:lnTo>
                      <a:pt x="54" y="78"/>
                    </a:lnTo>
                    <a:lnTo>
                      <a:pt x="48" y="72"/>
                    </a:lnTo>
                    <a:lnTo>
                      <a:pt x="42" y="66"/>
                    </a:lnTo>
                    <a:lnTo>
                      <a:pt x="24" y="66"/>
                    </a:lnTo>
                    <a:lnTo>
                      <a:pt x="18" y="66"/>
                    </a:lnTo>
                    <a:lnTo>
                      <a:pt x="12" y="60"/>
                    </a:lnTo>
                    <a:lnTo>
                      <a:pt x="18" y="54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Freeform 359"/>
              <p:cNvSpPr>
                <a:spLocks noChangeAspect="1"/>
              </p:cNvSpPr>
              <p:nvPr/>
            </p:nvSpPr>
            <p:spPr bwMode="auto">
              <a:xfrm>
                <a:off x="7556212" y="4520916"/>
                <a:ext cx="109135" cy="33790"/>
              </a:xfrm>
              <a:custGeom>
                <a:avLst/>
                <a:gdLst>
                  <a:gd name="T0" fmla="*/ 42 w 41"/>
                  <a:gd name="T1" fmla="*/ 13 h 12"/>
                  <a:gd name="T2" fmla="*/ 6 w 41"/>
                  <a:gd name="T3" fmla="*/ 0 h 12"/>
                  <a:gd name="T4" fmla="*/ 0 w 41"/>
                  <a:gd name="T5" fmla="*/ 0 h 12"/>
                  <a:gd name="T6" fmla="*/ 0 w 41"/>
                  <a:gd name="T7" fmla="*/ 13 h 12"/>
                  <a:gd name="T8" fmla="*/ 18 w 41"/>
                  <a:gd name="T9" fmla="*/ 13 h 12"/>
                  <a:gd name="T10" fmla="*/ 37 w 41"/>
                  <a:gd name="T11" fmla="*/ 20 h 12"/>
                  <a:gd name="T12" fmla="*/ 48 w 41"/>
                  <a:gd name="T13" fmla="*/ 13 h 12"/>
                  <a:gd name="T14" fmla="*/ 42 w 41"/>
                  <a:gd name="T15" fmla="*/ 13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1" h="12">
                    <a:moveTo>
                      <a:pt x="35" y="6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8" y="6"/>
                    </a:lnTo>
                    <a:lnTo>
                      <a:pt x="30" y="12"/>
                    </a:lnTo>
                    <a:lnTo>
                      <a:pt x="41" y="6"/>
                    </a:lnTo>
                    <a:lnTo>
                      <a:pt x="35" y="6"/>
                    </a:lnTo>
                    <a:close/>
                  </a:path>
                </a:pathLst>
              </a:custGeom>
              <a:solidFill>
                <a:srgbClr val="4C8F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Freeform 360"/>
              <p:cNvSpPr>
                <a:spLocks noChangeAspect="1"/>
              </p:cNvSpPr>
              <p:nvPr/>
            </p:nvSpPr>
            <p:spPr bwMode="auto">
              <a:xfrm>
                <a:off x="7509438" y="4310363"/>
                <a:ext cx="77956" cy="70184"/>
              </a:xfrm>
              <a:custGeom>
                <a:avLst/>
                <a:gdLst>
                  <a:gd name="T0" fmla="*/ 30 w 30"/>
                  <a:gd name="T1" fmla="*/ 42 h 24"/>
                  <a:gd name="T2" fmla="*/ 12 w 30"/>
                  <a:gd name="T3" fmla="*/ 14 h 24"/>
                  <a:gd name="T4" fmla="*/ 0 w 30"/>
                  <a:gd name="T5" fmla="*/ 0 h 24"/>
                  <a:gd name="T6" fmla="*/ 12 w 30"/>
                  <a:gd name="T7" fmla="*/ 29 h 24"/>
                  <a:gd name="T8" fmla="*/ 30 w 30"/>
                  <a:gd name="T9" fmla="*/ 54 h 24"/>
                  <a:gd name="T10" fmla="*/ 30 w 30"/>
                  <a:gd name="T11" fmla="*/ 42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" h="24">
                    <a:moveTo>
                      <a:pt x="30" y="18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30" y="24"/>
                    </a:lnTo>
                    <a:lnTo>
                      <a:pt x="30" y="18"/>
                    </a:lnTo>
                    <a:close/>
                  </a:path>
                </a:pathLst>
              </a:custGeom>
              <a:solidFill>
                <a:srgbClr val="4C8F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Freeform 361"/>
              <p:cNvSpPr>
                <a:spLocks noChangeAspect="1"/>
              </p:cNvSpPr>
              <p:nvPr/>
            </p:nvSpPr>
            <p:spPr bwMode="auto">
              <a:xfrm>
                <a:off x="7636764" y="4292167"/>
                <a:ext cx="28583" cy="18195"/>
              </a:xfrm>
              <a:custGeom>
                <a:avLst/>
                <a:gdLst>
                  <a:gd name="T0" fmla="*/ 11 w 11"/>
                  <a:gd name="T1" fmla="*/ 18 h 6"/>
                  <a:gd name="T2" fmla="*/ 5 w 11"/>
                  <a:gd name="T3" fmla="*/ 18 h 6"/>
                  <a:gd name="T4" fmla="*/ 0 w 11"/>
                  <a:gd name="T5" fmla="*/ 0 h 6"/>
                  <a:gd name="T6" fmla="*/ 11 w 11"/>
                  <a:gd name="T7" fmla="*/ 18 h 6"/>
                  <a:gd name="T8" fmla="*/ 11 w 11"/>
                  <a:gd name="T9" fmla="*/ 1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11" y="6"/>
                    </a:moveTo>
                    <a:lnTo>
                      <a:pt x="5" y="6"/>
                    </a:lnTo>
                    <a:lnTo>
                      <a:pt x="0" y="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Freeform 362"/>
              <p:cNvSpPr>
                <a:spLocks noChangeAspect="1"/>
              </p:cNvSpPr>
              <p:nvPr/>
            </p:nvSpPr>
            <p:spPr bwMode="auto">
              <a:xfrm>
                <a:off x="7400303" y="4344156"/>
                <a:ext cx="15592" cy="18195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18 h 6"/>
                  <a:gd name="T4" fmla="*/ 6 w 6"/>
                  <a:gd name="T5" fmla="*/ 18 h 6"/>
                  <a:gd name="T6" fmla="*/ 0 w 6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Freeform 363"/>
              <p:cNvSpPr>
                <a:spLocks noChangeAspect="1"/>
              </p:cNvSpPr>
              <p:nvPr/>
            </p:nvSpPr>
            <p:spPr bwMode="auto">
              <a:xfrm>
                <a:off x="7636764" y="4344156"/>
                <a:ext cx="10395" cy="18195"/>
              </a:xfrm>
              <a:custGeom>
                <a:avLst/>
                <a:gdLst>
                  <a:gd name="T0" fmla="*/ 2 w 5"/>
                  <a:gd name="T1" fmla="*/ 0 h 6"/>
                  <a:gd name="T2" fmla="*/ 2 w 5"/>
                  <a:gd name="T3" fmla="*/ 18 h 6"/>
                  <a:gd name="T4" fmla="*/ 0 w 5"/>
                  <a:gd name="T5" fmla="*/ 0 h 6"/>
                  <a:gd name="T6" fmla="*/ 2 w 5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5" y="6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Freeform 364"/>
              <p:cNvSpPr>
                <a:spLocks noChangeAspect="1"/>
              </p:cNvSpPr>
              <p:nvPr/>
            </p:nvSpPr>
            <p:spPr bwMode="auto">
              <a:xfrm>
                <a:off x="6800051" y="3855468"/>
                <a:ext cx="504107" cy="525081"/>
              </a:xfrm>
              <a:custGeom>
                <a:avLst/>
                <a:gdLst>
                  <a:gd name="T0" fmla="*/ 91 w 192"/>
                  <a:gd name="T1" fmla="*/ 0 h 179"/>
                  <a:gd name="T2" fmla="*/ 67 w 192"/>
                  <a:gd name="T3" fmla="*/ 14 h 179"/>
                  <a:gd name="T4" fmla="*/ 61 w 192"/>
                  <a:gd name="T5" fmla="*/ 14 h 179"/>
                  <a:gd name="T6" fmla="*/ 42 w 192"/>
                  <a:gd name="T7" fmla="*/ 29 h 179"/>
                  <a:gd name="T8" fmla="*/ 24 w 192"/>
                  <a:gd name="T9" fmla="*/ 29 h 179"/>
                  <a:gd name="T10" fmla="*/ 6 w 192"/>
                  <a:gd name="T11" fmla="*/ 53 h 179"/>
                  <a:gd name="T12" fmla="*/ 0 w 192"/>
                  <a:gd name="T13" fmla="*/ 80 h 179"/>
                  <a:gd name="T14" fmla="*/ 6 w 192"/>
                  <a:gd name="T15" fmla="*/ 111 h 179"/>
                  <a:gd name="T16" fmla="*/ 18 w 192"/>
                  <a:gd name="T17" fmla="*/ 150 h 179"/>
                  <a:gd name="T18" fmla="*/ 61 w 192"/>
                  <a:gd name="T19" fmla="*/ 139 h 179"/>
                  <a:gd name="T20" fmla="*/ 85 w 192"/>
                  <a:gd name="T21" fmla="*/ 208 h 179"/>
                  <a:gd name="T22" fmla="*/ 103 w 192"/>
                  <a:gd name="T23" fmla="*/ 251 h 179"/>
                  <a:gd name="T24" fmla="*/ 139 w 192"/>
                  <a:gd name="T25" fmla="*/ 290 h 179"/>
                  <a:gd name="T26" fmla="*/ 158 w 192"/>
                  <a:gd name="T27" fmla="*/ 319 h 179"/>
                  <a:gd name="T28" fmla="*/ 164 w 192"/>
                  <a:gd name="T29" fmla="*/ 403 h 179"/>
                  <a:gd name="T30" fmla="*/ 182 w 192"/>
                  <a:gd name="T31" fmla="*/ 388 h 179"/>
                  <a:gd name="T32" fmla="*/ 188 w 192"/>
                  <a:gd name="T33" fmla="*/ 360 h 179"/>
                  <a:gd name="T34" fmla="*/ 182 w 192"/>
                  <a:gd name="T35" fmla="*/ 305 h 179"/>
                  <a:gd name="T36" fmla="*/ 206 w 192"/>
                  <a:gd name="T37" fmla="*/ 333 h 179"/>
                  <a:gd name="T38" fmla="*/ 188 w 192"/>
                  <a:gd name="T39" fmla="*/ 276 h 179"/>
                  <a:gd name="T40" fmla="*/ 170 w 192"/>
                  <a:gd name="T41" fmla="*/ 237 h 179"/>
                  <a:gd name="T42" fmla="*/ 139 w 192"/>
                  <a:gd name="T43" fmla="*/ 222 h 179"/>
                  <a:gd name="T44" fmla="*/ 121 w 192"/>
                  <a:gd name="T45" fmla="*/ 166 h 179"/>
                  <a:gd name="T46" fmla="*/ 97 w 192"/>
                  <a:gd name="T47" fmla="*/ 97 h 179"/>
                  <a:gd name="T48" fmla="*/ 109 w 192"/>
                  <a:gd name="T49" fmla="*/ 53 h 179"/>
                  <a:gd name="T50" fmla="*/ 115 w 192"/>
                  <a:gd name="T51" fmla="*/ 42 h 179"/>
                  <a:gd name="T52" fmla="*/ 103 w 192"/>
                  <a:gd name="T53" fmla="*/ 139 h 179"/>
                  <a:gd name="T54" fmla="*/ 103 w 192"/>
                  <a:gd name="T55" fmla="*/ 139 h 179"/>
                  <a:gd name="T56" fmla="*/ 103 w 192"/>
                  <a:gd name="T57" fmla="*/ 139 h 179"/>
                  <a:gd name="T58" fmla="*/ 115 w 192"/>
                  <a:gd name="T59" fmla="*/ 29 h 179"/>
                  <a:gd name="T60" fmla="*/ 103 w 192"/>
                  <a:gd name="T61" fmla="*/ 251 h 179"/>
                  <a:gd name="T62" fmla="*/ 115 w 192"/>
                  <a:gd name="T63" fmla="*/ 29 h 17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92" h="179">
                    <a:moveTo>
                      <a:pt x="108" y="12"/>
                    </a:moveTo>
                    <a:lnTo>
                      <a:pt x="84" y="0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54" y="6"/>
                    </a:lnTo>
                    <a:lnTo>
                      <a:pt x="54" y="12"/>
                    </a:lnTo>
                    <a:lnTo>
                      <a:pt x="42" y="12"/>
                    </a:lnTo>
                    <a:lnTo>
                      <a:pt x="36" y="23"/>
                    </a:lnTo>
                    <a:lnTo>
                      <a:pt x="24" y="12"/>
                    </a:lnTo>
                    <a:lnTo>
                      <a:pt x="18" y="18"/>
                    </a:lnTo>
                    <a:lnTo>
                      <a:pt x="6" y="23"/>
                    </a:lnTo>
                    <a:lnTo>
                      <a:pt x="6" y="29"/>
                    </a:lnTo>
                    <a:lnTo>
                      <a:pt x="0" y="35"/>
                    </a:lnTo>
                    <a:lnTo>
                      <a:pt x="6" y="41"/>
                    </a:lnTo>
                    <a:lnTo>
                      <a:pt x="6" y="47"/>
                    </a:lnTo>
                    <a:lnTo>
                      <a:pt x="18" y="53"/>
                    </a:lnTo>
                    <a:lnTo>
                      <a:pt x="18" y="65"/>
                    </a:lnTo>
                    <a:lnTo>
                      <a:pt x="30" y="53"/>
                    </a:lnTo>
                    <a:lnTo>
                      <a:pt x="54" y="59"/>
                    </a:lnTo>
                    <a:lnTo>
                      <a:pt x="66" y="77"/>
                    </a:lnTo>
                    <a:lnTo>
                      <a:pt x="78" y="89"/>
                    </a:lnTo>
                    <a:lnTo>
                      <a:pt x="90" y="101"/>
                    </a:lnTo>
                    <a:lnTo>
                      <a:pt x="96" y="107"/>
                    </a:lnTo>
                    <a:lnTo>
                      <a:pt x="108" y="113"/>
                    </a:lnTo>
                    <a:lnTo>
                      <a:pt x="132" y="125"/>
                    </a:lnTo>
                    <a:lnTo>
                      <a:pt x="138" y="131"/>
                    </a:lnTo>
                    <a:lnTo>
                      <a:pt x="144" y="137"/>
                    </a:lnTo>
                    <a:lnTo>
                      <a:pt x="156" y="155"/>
                    </a:lnTo>
                    <a:lnTo>
                      <a:pt x="150" y="173"/>
                    </a:lnTo>
                    <a:lnTo>
                      <a:pt x="156" y="179"/>
                    </a:lnTo>
                    <a:lnTo>
                      <a:pt x="168" y="167"/>
                    </a:lnTo>
                    <a:lnTo>
                      <a:pt x="174" y="161"/>
                    </a:lnTo>
                    <a:lnTo>
                      <a:pt x="174" y="155"/>
                    </a:lnTo>
                    <a:lnTo>
                      <a:pt x="168" y="143"/>
                    </a:lnTo>
                    <a:lnTo>
                      <a:pt x="168" y="131"/>
                    </a:lnTo>
                    <a:lnTo>
                      <a:pt x="180" y="131"/>
                    </a:lnTo>
                    <a:lnTo>
                      <a:pt x="192" y="143"/>
                    </a:lnTo>
                    <a:lnTo>
                      <a:pt x="192" y="131"/>
                    </a:lnTo>
                    <a:lnTo>
                      <a:pt x="174" y="119"/>
                    </a:lnTo>
                    <a:lnTo>
                      <a:pt x="150" y="107"/>
                    </a:lnTo>
                    <a:lnTo>
                      <a:pt x="156" y="101"/>
                    </a:lnTo>
                    <a:lnTo>
                      <a:pt x="150" y="101"/>
                    </a:lnTo>
                    <a:lnTo>
                      <a:pt x="132" y="95"/>
                    </a:lnTo>
                    <a:lnTo>
                      <a:pt x="120" y="83"/>
                    </a:lnTo>
                    <a:lnTo>
                      <a:pt x="114" y="71"/>
                    </a:lnTo>
                    <a:lnTo>
                      <a:pt x="96" y="59"/>
                    </a:lnTo>
                    <a:lnTo>
                      <a:pt x="90" y="41"/>
                    </a:lnTo>
                    <a:lnTo>
                      <a:pt x="90" y="35"/>
                    </a:lnTo>
                    <a:lnTo>
                      <a:pt x="102" y="23"/>
                    </a:lnTo>
                    <a:lnTo>
                      <a:pt x="108" y="29"/>
                    </a:lnTo>
                    <a:lnTo>
                      <a:pt x="108" y="18"/>
                    </a:lnTo>
                    <a:lnTo>
                      <a:pt x="108" y="12"/>
                    </a:lnTo>
                    <a:lnTo>
                      <a:pt x="96" y="59"/>
                    </a:lnTo>
                    <a:lnTo>
                      <a:pt x="90" y="59"/>
                    </a:lnTo>
                    <a:lnTo>
                      <a:pt x="96" y="59"/>
                    </a:lnTo>
                    <a:lnTo>
                      <a:pt x="108" y="12"/>
                    </a:lnTo>
                    <a:lnTo>
                      <a:pt x="96" y="107"/>
                    </a:lnTo>
                    <a:lnTo>
                      <a:pt x="108" y="12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Freeform 365"/>
              <p:cNvSpPr>
                <a:spLocks noChangeAspect="1"/>
              </p:cNvSpPr>
              <p:nvPr/>
            </p:nvSpPr>
            <p:spPr bwMode="auto">
              <a:xfrm>
                <a:off x="6800051" y="3855468"/>
                <a:ext cx="504107" cy="525081"/>
              </a:xfrm>
              <a:custGeom>
                <a:avLst/>
                <a:gdLst>
                  <a:gd name="T0" fmla="*/ 115 w 192"/>
                  <a:gd name="T1" fmla="*/ 29 h 179"/>
                  <a:gd name="T2" fmla="*/ 91 w 192"/>
                  <a:gd name="T3" fmla="*/ 0 h 179"/>
                  <a:gd name="T4" fmla="*/ 73 w 192"/>
                  <a:gd name="T5" fmla="*/ 14 h 179"/>
                  <a:gd name="T6" fmla="*/ 67 w 192"/>
                  <a:gd name="T7" fmla="*/ 14 h 179"/>
                  <a:gd name="T8" fmla="*/ 67 w 192"/>
                  <a:gd name="T9" fmla="*/ 14 h 179"/>
                  <a:gd name="T10" fmla="*/ 61 w 192"/>
                  <a:gd name="T11" fmla="*/ 14 h 179"/>
                  <a:gd name="T12" fmla="*/ 61 w 192"/>
                  <a:gd name="T13" fmla="*/ 29 h 179"/>
                  <a:gd name="T14" fmla="*/ 42 w 192"/>
                  <a:gd name="T15" fmla="*/ 29 h 179"/>
                  <a:gd name="T16" fmla="*/ 36 w 192"/>
                  <a:gd name="T17" fmla="*/ 53 h 179"/>
                  <a:gd name="T18" fmla="*/ 24 w 192"/>
                  <a:gd name="T19" fmla="*/ 29 h 179"/>
                  <a:gd name="T20" fmla="*/ 18 w 192"/>
                  <a:gd name="T21" fmla="*/ 42 h 179"/>
                  <a:gd name="T22" fmla="*/ 6 w 192"/>
                  <a:gd name="T23" fmla="*/ 53 h 179"/>
                  <a:gd name="T24" fmla="*/ 6 w 192"/>
                  <a:gd name="T25" fmla="*/ 68 h 179"/>
                  <a:gd name="T26" fmla="*/ 0 w 192"/>
                  <a:gd name="T27" fmla="*/ 80 h 179"/>
                  <a:gd name="T28" fmla="*/ 6 w 192"/>
                  <a:gd name="T29" fmla="*/ 97 h 179"/>
                  <a:gd name="T30" fmla="*/ 6 w 192"/>
                  <a:gd name="T31" fmla="*/ 111 h 179"/>
                  <a:gd name="T32" fmla="*/ 18 w 192"/>
                  <a:gd name="T33" fmla="*/ 125 h 179"/>
                  <a:gd name="T34" fmla="*/ 18 w 192"/>
                  <a:gd name="T35" fmla="*/ 150 h 179"/>
                  <a:gd name="T36" fmla="*/ 30 w 192"/>
                  <a:gd name="T37" fmla="*/ 125 h 179"/>
                  <a:gd name="T38" fmla="*/ 61 w 192"/>
                  <a:gd name="T39" fmla="*/ 139 h 179"/>
                  <a:gd name="T40" fmla="*/ 73 w 192"/>
                  <a:gd name="T41" fmla="*/ 179 h 179"/>
                  <a:gd name="T42" fmla="*/ 85 w 192"/>
                  <a:gd name="T43" fmla="*/ 208 h 179"/>
                  <a:gd name="T44" fmla="*/ 97 w 192"/>
                  <a:gd name="T45" fmla="*/ 237 h 179"/>
                  <a:gd name="T46" fmla="*/ 103 w 192"/>
                  <a:gd name="T47" fmla="*/ 251 h 179"/>
                  <a:gd name="T48" fmla="*/ 115 w 192"/>
                  <a:gd name="T49" fmla="*/ 265 h 179"/>
                  <a:gd name="T50" fmla="*/ 139 w 192"/>
                  <a:gd name="T51" fmla="*/ 290 h 179"/>
                  <a:gd name="T52" fmla="*/ 146 w 192"/>
                  <a:gd name="T53" fmla="*/ 305 h 179"/>
                  <a:gd name="T54" fmla="*/ 158 w 192"/>
                  <a:gd name="T55" fmla="*/ 319 h 179"/>
                  <a:gd name="T56" fmla="*/ 170 w 192"/>
                  <a:gd name="T57" fmla="*/ 360 h 179"/>
                  <a:gd name="T58" fmla="*/ 164 w 192"/>
                  <a:gd name="T59" fmla="*/ 403 h 179"/>
                  <a:gd name="T60" fmla="*/ 170 w 192"/>
                  <a:gd name="T61" fmla="*/ 416 h 179"/>
                  <a:gd name="T62" fmla="*/ 182 w 192"/>
                  <a:gd name="T63" fmla="*/ 388 h 179"/>
                  <a:gd name="T64" fmla="*/ 188 w 192"/>
                  <a:gd name="T65" fmla="*/ 376 h 179"/>
                  <a:gd name="T66" fmla="*/ 188 w 192"/>
                  <a:gd name="T67" fmla="*/ 360 h 179"/>
                  <a:gd name="T68" fmla="*/ 182 w 192"/>
                  <a:gd name="T69" fmla="*/ 333 h 179"/>
                  <a:gd name="T70" fmla="*/ 182 w 192"/>
                  <a:gd name="T71" fmla="*/ 305 h 179"/>
                  <a:gd name="T72" fmla="*/ 194 w 192"/>
                  <a:gd name="T73" fmla="*/ 305 h 179"/>
                  <a:gd name="T74" fmla="*/ 206 w 192"/>
                  <a:gd name="T75" fmla="*/ 333 h 179"/>
                  <a:gd name="T76" fmla="*/ 206 w 192"/>
                  <a:gd name="T77" fmla="*/ 305 h 179"/>
                  <a:gd name="T78" fmla="*/ 188 w 192"/>
                  <a:gd name="T79" fmla="*/ 276 h 179"/>
                  <a:gd name="T80" fmla="*/ 164 w 192"/>
                  <a:gd name="T81" fmla="*/ 251 h 179"/>
                  <a:gd name="T82" fmla="*/ 170 w 192"/>
                  <a:gd name="T83" fmla="*/ 237 h 179"/>
                  <a:gd name="T84" fmla="*/ 164 w 192"/>
                  <a:gd name="T85" fmla="*/ 237 h 179"/>
                  <a:gd name="T86" fmla="*/ 139 w 192"/>
                  <a:gd name="T87" fmla="*/ 222 h 179"/>
                  <a:gd name="T88" fmla="*/ 127 w 192"/>
                  <a:gd name="T89" fmla="*/ 194 h 179"/>
                  <a:gd name="T90" fmla="*/ 121 w 192"/>
                  <a:gd name="T91" fmla="*/ 166 h 179"/>
                  <a:gd name="T92" fmla="*/ 103 w 192"/>
                  <a:gd name="T93" fmla="*/ 139 h 179"/>
                  <a:gd name="T94" fmla="*/ 97 w 192"/>
                  <a:gd name="T95" fmla="*/ 97 h 179"/>
                  <a:gd name="T96" fmla="*/ 97 w 192"/>
                  <a:gd name="T97" fmla="*/ 80 h 179"/>
                  <a:gd name="T98" fmla="*/ 109 w 192"/>
                  <a:gd name="T99" fmla="*/ 53 h 179"/>
                  <a:gd name="T100" fmla="*/ 115 w 192"/>
                  <a:gd name="T101" fmla="*/ 68 h 179"/>
                  <a:gd name="T102" fmla="*/ 115 w 192"/>
                  <a:gd name="T103" fmla="*/ 42 h 179"/>
                  <a:gd name="T104" fmla="*/ 115 w 192"/>
                  <a:gd name="T105" fmla="*/ 29 h 17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92" h="179">
                    <a:moveTo>
                      <a:pt x="108" y="12"/>
                    </a:moveTo>
                    <a:lnTo>
                      <a:pt x="84" y="0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54" y="6"/>
                    </a:lnTo>
                    <a:lnTo>
                      <a:pt x="54" y="12"/>
                    </a:lnTo>
                    <a:lnTo>
                      <a:pt x="42" y="12"/>
                    </a:lnTo>
                    <a:lnTo>
                      <a:pt x="36" y="23"/>
                    </a:lnTo>
                    <a:lnTo>
                      <a:pt x="24" y="12"/>
                    </a:lnTo>
                    <a:lnTo>
                      <a:pt x="18" y="18"/>
                    </a:lnTo>
                    <a:lnTo>
                      <a:pt x="6" y="23"/>
                    </a:lnTo>
                    <a:lnTo>
                      <a:pt x="6" y="29"/>
                    </a:lnTo>
                    <a:lnTo>
                      <a:pt x="0" y="35"/>
                    </a:lnTo>
                    <a:lnTo>
                      <a:pt x="6" y="41"/>
                    </a:lnTo>
                    <a:lnTo>
                      <a:pt x="6" y="47"/>
                    </a:lnTo>
                    <a:lnTo>
                      <a:pt x="18" y="53"/>
                    </a:lnTo>
                    <a:lnTo>
                      <a:pt x="18" y="65"/>
                    </a:lnTo>
                    <a:lnTo>
                      <a:pt x="30" y="53"/>
                    </a:lnTo>
                    <a:lnTo>
                      <a:pt x="54" y="59"/>
                    </a:lnTo>
                    <a:lnTo>
                      <a:pt x="66" y="77"/>
                    </a:lnTo>
                    <a:lnTo>
                      <a:pt x="78" y="89"/>
                    </a:lnTo>
                    <a:lnTo>
                      <a:pt x="90" y="101"/>
                    </a:lnTo>
                    <a:lnTo>
                      <a:pt x="96" y="107"/>
                    </a:lnTo>
                    <a:lnTo>
                      <a:pt x="108" y="113"/>
                    </a:lnTo>
                    <a:lnTo>
                      <a:pt x="132" y="125"/>
                    </a:lnTo>
                    <a:lnTo>
                      <a:pt x="138" y="131"/>
                    </a:lnTo>
                    <a:lnTo>
                      <a:pt x="144" y="137"/>
                    </a:lnTo>
                    <a:lnTo>
                      <a:pt x="156" y="155"/>
                    </a:lnTo>
                    <a:lnTo>
                      <a:pt x="150" y="173"/>
                    </a:lnTo>
                    <a:lnTo>
                      <a:pt x="156" y="179"/>
                    </a:lnTo>
                    <a:lnTo>
                      <a:pt x="168" y="167"/>
                    </a:lnTo>
                    <a:lnTo>
                      <a:pt x="174" y="161"/>
                    </a:lnTo>
                    <a:lnTo>
                      <a:pt x="174" y="155"/>
                    </a:lnTo>
                    <a:lnTo>
                      <a:pt x="168" y="143"/>
                    </a:lnTo>
                    <a:lnTo>
                      <a:pt x="168" y="131"/>
                    </a:lnTo>
                    <a:lnTo>
                      <a:pt x="180" y="131"/>
                    </a:lnTo>
                    <a:lnTo>
                      <a:pt x="192" y="143"/>
                    </a:lnTo>
                    <a:lnTo>
                      <a:pt x="192" y="131"/>
                    </a:lnTo>
                    <a:lnTo>
                      <a:pt x="174" y="119"/>
                    </a:lnTo>
                    <a:lnTo>
                      <a:pt x="150" y="107"/>
                    </a:lnTo>
                    <a:lnTo>
                      <a:pt x="156" y="101"/>
                    </a:lnTo>
                    <a:lnTo>
                      <a:pt x="150" y="101"/>
                    </a:lnTo>
                    <a:lnTo>
                      <a:pt x="132" y="95"/>
                    </a:lnTo>
                    <a:lnTo>
                      <a:pt x="120" y="83"/>
                    </a:lnTo>
                    <a:lnTo>
                      <a:pt x="114" y="71"/>
                    </a:lnTo>
                    <a:lnTo>
                      <a:pt x="96" y="59"/>
                    </a:lnTo>
                    <a:lnTo>
                      <a:pt x="90" y="41"/>
                    </a:lnTo>
                    <a:lnTo>
                      <a:pt x="90" y="35"/>
                    </a:lnTo>
                    <a:lnTo>
                      <a:pt x="102" y="23"/>
                    </a:lnTo>
                    <a:lnTo>
                      <a:pt x="108" y="29"/>
                    </a:lnTo>
                    <a:lnTo>
                      <a:pt x="108" y="18"/>
                    </a:lnTo>
                    <a:lnTo>
                      <a:pt x="108" y="12"/>
                    </a:lnTo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Freeform 366"/>
              <p:cNvSpPr>
                <a:spLocks noChangeAspect="1"/>
              </p:cNvSpPr>
              <p:nvPr/>
            </p:nvSpPr>
            <p:spPr bwMode="auto">
              <a:xfrm>
                <a:off x="7036515" y="4029629"/>
                <a:ext cx="15592" cy="2599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Freeform 367"/>
              <p:cNvSpPr>
                <a:spLocks noChangeAspect="1"/>
              </p:cNvSpPr>
              <p:nvPr/>
            </p:nvSpPr>
            <p:spPr bwMode="auto">
              <a:xfrm>
                <a:off x="7052105" y="4169996"/>
                <a:ext cx="0" cy="2599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Freeform 368"/>
              <p:cNvSpPr>
                <a:spLocks noChangeAspect="1"/>
              </p:cNvSpPr>
              <p:nvPr/>
            </p:nvSpPr>
            <p:spPr bwMode="auto">
              <a:xfrm>
                <a:off x="7067695" y="4362352"/>
                <a:ext cx="124727" cy="88378"/>
              </a:xfrm>
              <a:custGeom>
                <a:avLst/>
                <a:gdLst>
                  <a:gd name="T0" fmla="*/ 42 w 48"/>
                  <a:gd name="T1" fmla="*/ 42 h 30"/>
                  <a:gd name="T2" fmla="*/ 42 w 48"/>
                  <a:gd name="T3" fmla="*/ 74 h 30"/>
                  <a:gd name="T4" fmla="*/ 24 w 48"/>
                  <a:gd name="T5" fmla="*/ 58 h 30"/>
                  <a:gd name="T6" fmla="*/ 0 w 48"/>
                  <a:gd name="T7" fmla="*/ 29 h 30"/>
                  <a:gd name="T8" fmla="*/ 0 w 48"/>
                  <a:gd name="T9" fmla="*/ 14 h 30"/>
                  <a:gd name="T10" fmla="*/ 12 w 48"/>
                  <a:gd name="T11" fmla="*/ 0 h 30"/>
                  <a:gd name="T12" fmla="*/ 30 w 48"/>
                  <a:gd name="T13" fmla="*/ 0 h 30"/>
                  <a:gd name="T14" fmla="*/ 48 w 48"/>
                  <a:gd name="T15" fmla="*/ 0 h 30"/>
                  <a:gd name="T16" fmla="*/ 42 w 48"/>
                  <a:gd name="T17" fmla="*/ 42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30">
                    <a:moveTo>
                      <a:pt x="42" y="18"/>
                    </a:moveTo>
                    <a:lnTo>
                      <a:pt x="42" y="30"/>
                    </a:lnTo>
                    <a:lnTo>
                      <a:pt x="24" y="24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48" y="0"/>
                    </a:lnTo>
                    <a:lnTo>
                      <a:pt x="42" y="18"/>
                    </a:lnTo>
                    <a:close/>
                  </a:path>
                </a:pathLst>
              </a:custGeom>
              <a:solidFill>
                <a:srgbClr val="0041C4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Freeform 369"/>
              <p:cNvSpPr>
                <a:spLocks noChangeAspect="1"/>
              </p:cNvSpPr>
              <p:nvPr/>
            </p:nvSpPr>
            <p:spPr bwMode="auto">
              <a:xfrm>
                <a:off x="6878005" y="4188191"/>
                <a:ext cx="62364" cy="140369"/>
              </a:xfrm>
              <a:custGeom>
                <a:avLst/>
                <a:gdLst>
                  <a:gd name="T0" fmla="*/ 12 w 24"/>
                  <a:gd name="T1" fmla="*/ 98 h 48"/>
                  <a:gd name="T2" fmla="*/ 6 w 24"/>
                  <a:gd name="T3" fmla="*/ 111 h 48"/>
                  <a:gd name="T4" fmla="*/ 0 w 24"/>
                  <a:gd name="T5" fmla="*/ 83 h 48"/>
                  <a:gd name="T6" fmla="*/ 0 w 24"/>
                  <a:gd name="T7" fmla="*/ 54 h 48"/>
                  <a:gd name="T8" fmla="*/ 0 w 24"/>
                  <a:gd name="T9" fmla="*/ 14 h 48"/>
                  <a:gd name="T10" fmla="*/ 12 w 24"/>
                  <a:gd name="T11" fmla="*/ 0 h 48"/>
                  <a:gd name="T12" fmla="*/ 24 w 24"/>
                  <a:gd name="T13" fmla="*/ 29 h 48"/>
                  <a:gd name="T14" fmla="*/ 24 w 24"/>
                  <a:gd name="T15" fmla="*/ 83 h 48"/>
                  <a:gd name="T16" fmla="*/ 12 w 24"/>
                  <a:gd name="T17" fmla="*/ 98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" h="48">
                    <a:moveTo>
                      <a:pt x="12" y="42"/>
                    </a:moveTo>
                    <a:lnTo>
                      <a:pt x="6" y="48"/>
                    </a:lnTo>
                    <a:lnTo>
                      <a:pt x="0" y="36"/>
                    </a:lnTo>
                    <a:lnTo>
                      <a:pt x="0" y="24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24" y="12"/>
                    </a:lnTo>
                    <a:lnTo>
                      <a:pt x="24" y="36"/>
                    </a:lnTo>
                    <a:lnTo>
                      <a:pt x="12" y="42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Rectangle 370"/>
              <p:cNvSpPr>
                <a:spLocks noChangeAspect="1" noChangeArrowheads="1"/>
              </p:cNvSpPr>
              <p:nvPr/>
            </p:nvSpPr>
            <p:spPr bwMode="auto">
              <a:xfrm>
                <a:off x="6831233" y="4045223"/>
                <a:ext cx="0" cy="0"/>
              </a:xfrm>
              <a:prstGeom prst="rect">
                <a:avLst/>
              </a:prstGeom>
              <a:solidFill>
                <a:srgbClr val="E1E1E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en-US" sz="1800"/>
              </a:p>
            </p:txBody>
          </p:sp>
          <p:sp>
            <p:nvSpPr>
              <p:cNvPr id="330" name="Freeform 371"/>
              <p:cNvSpPr>
                <a:spLocks noChangeAspect="1"/>
              </p:cNvSpPr>
              <p:nvPr/>
            </p:nvSpPr>
            <p:spPr bwMode="auto">
              <a:xfrm>
                <a:off x="7647159" y="4151800"/>
                <a:ext cx="823719" cy="350920"/>
              </a:xfrm>
              <a:custGeom>
                <a:avLst/>
                <a:gdLst>
                  <a:gd name="T0" fmla="*/ 227 w 312"/>
                  <a:gd name="T1" fmla="*/ 232 h 120"/>
                  <a:gd name="T2" fmla="*/ 195 w 312"/>
                  <a:gd name="T3" fmla="*/ 232 h 120"/>
                  <a:gd name="T4" fmla="*/ 189 w 312"/>
                  <a:gd name="T5" fmla="*/ 273 h 120"/>
                  <a:gd name="T6" fmla="*/ 189 w 312"/>
                  <a:gd name="T7" fmla="*/ 260 h 120"/>
                  <a:gd name="T8" fmla="*/ 183 w 312"/>
                  <a:gd name="T9" fmla="*/ 232 h 120"/>
                  <a:gd name="T10" fmla="*/ 152 w 312"/>
                  <a:gd name="T11" fmla="*/ 246 h 120"/>
                  <a:gd name="T12" fmla="*/ 116 w 312"/>
                  <a:gd name="T13" fmla="*/ 246 h 120"/>
                  <a:gd name="T14" fmla="*/ 85 w 312"/>
                  <a:gd name="T15" fmla="*/ 246 h 120"/>
                  <a:gd name="T16" fmla="*/ 61 w 312"/>
                  <a:gd name="T17" fmla="*/ 246 h 120"/>
                  <a:gd name="T18" fmla="*/ 43 w 312"/>
                  <a:gd name="T19" fmla="*/ 232 h 120"/>
                  <a:gd name="T20" fmla="*/ 43 w 312"/>
                  <a:gd name="T21" fmla="*/ 219 h 120"/>
                  <a:gd name="T22" fmla="*/ 24 w 312"/>
                  <a:gd name="T23" fmla="*/ 205 h 120"/>
                  <a:gd name="T24" fmla="*/ 18 w 312"/>
                  <a:gd name="T25" fmla="*/ 179 h 120"/>
                  <a:gd name="T26" fmla="*/ 0 w 312"/>
                  <a:gd name="T27" fmla="*/ 150 h 120"/>
                  <a:gd name="T28" fmla="*/ 12 w 312"/>
                  <a:gd name="T29" fmla="*/ 150 h 120"/>
                  <a:gd name="T30" fmla="*/ 12 w 312"/>
                  <a:gd name="T31" fmla="*/ 140 h 120"/>
                  <a:gd name="T32" fmla="*/ 0 w 312"/>
                  <a:gd name="T33" fmla="*/ 111 h 120"/>
                  <a:gd name="T34" fmla="*/ 18 w 312"/>
                  <a:gd name="T35" fmla="*/ 69 h 120"/>
                  <a:gd name="T36" fmla="*/ 49 w 312"/>
                  <a:gd name="T37" fmla="*/ 69 h 120"/>
                  <a:gd name="T38" fmla="*/ 55 w 312"/>
                  <a:gd name="T39" fmla="*/ 54 h 120"/>
                  <a:gd name="T40" fmla="*/ 79 w 312"/>
                  <a:gd name="T41" fmla="*/ 42 h 120"/>
                  <a:gd name="T42" fmla="*/ 122 w 312"/>
                  <a:gd name="T43" fmla="*/ 0 h 120"/>
                  <a:gd name="T44" fmla="*/ 152 w 312"/>
                  <a:gd name="T45" fmla="*/ 0 h 120"/>
                  <a:gd name="T46" fmla="*/ 177 w 312"/>
                  <a:gd name="T47" fmla="*/ 14 h 120"/>
                  <a:gd name="T48" fmla="*/ 219 w 312"/>
                  <a:gd name="T49" fmla="*/ 42 h 120"/>
                  <a:gd name="T50" fmla="*/ 268 w 312"/>
                  <a:gd name="T51" fmla="*/ 14 h 120"/>
                  <a:gd name="T52" fmla="*/ 302 w 312"/>
                  <a:gd name="T53" fmla="*/ 29 h 120"/>
                  <a:gd name="T54" fmla="*/ 323 w 312"/>
                  <a:gd name="T55" fmla="*/ 83 h 120"/>
                  <a:gd name="T56" fmla="*/ 329 w 312"/>
                  <a:gd name="T57" fmla="*/ 111 h 120"/>
                  <a:gd name="T58" fmla="*/ 335 w 312"/>
                  <a:gd name="T59" fmla="*/ 179 h 120"/>
                  <a:gd name="T60" fmla="*/ 335 w 312"/>
                  <a:gd name="T61" fmla="*/ 219 h 120"/>
                  <a:gd name="T62" fmla="*/ 309 w 312"/>
                  <a:gd name="T63" fmla="*/ 205 h 120"/>
                  <a:gd name="T64" fmla="*/ 294 w 312"/>
                  <a:gd name="T65" fmla="*/ 205 h 120"/>
                  <a:gd name="T66" fmla="*/ 262 w 312"/>
                  <a:gd name="T67" fmla="*/ 232 h 1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12" h="120">
                    <a:moveTo>
                      <a:pt x="234" y="102"/>
                    </a:moveTo>
                    <a:lnTo>
                      <a:pt x="204" y="102"/>
                    </a:lnTo>
                    <a:lnTo>
                      <a:pt x="180" y="102"/>
                    </a:lnTo>
                    <a:lnTo>
                      <a:pt x="174" y="102"/>
                    </a:lnTo>
                    <a:lnTo>
                      <a:pt x="174" y="114"/>
                    </a:lnTo>
                    <a:lnTo>
                      <a:pt x="168" y="120"/>
                    </a:lnTo>
                    <a:lnTo>
                      <a:pt x="168" y="114"/>
                    </a:lnTo>
                    <a:lnTo>
                      <a:pt x="168" y="96"/>
                    </a:lnTo>
                    <a:lnTo>
                      <a:pt x="162" y="102"/>
                    </a:lnTo>
                    <a:lnTo>
                      <a:pt x="150" y="102"/>
                    </a:lnTo>
                    <a:lnTo>
                      <a:pt x="138" y="108"/>
                    </a:lnTo>
                    <a:lnTo>
                      <a:pt x="120" y="114"/>
                    </a:lnTo>
                    <a:lnTo>
                      <a:pt x="102" y="108"/>
                    </a:lnTo>
                    <a:lnTo>
                      <a:pt x="78" y="102"/>
                    </a:lnTo>
                    <a:lnTo>
                      <a:pt x="78" y="108"/>
                    </a:lnTo>
                    <a:lnTo>
                      <a:pt x="66" y="114"/>
                    </a:lnTo>
                    <a:lnTo>
                      <a:pt x="54" y="108"/>
                    </a:lnTo>
                    <a:lnTo>
                      <a:pt x="42" y="102"/>
                    </a:lnTo>
                    <a:lnTo>
                      <a:pt x="36" y="102"/>
                    </a:lnTo>
                    <a:lnTo>
                      <a:pt x="24" y="102"/>
                    </a:lnTo>
                    <a:lnTo>
                      <a:pt x="36" y="96"/>
                    </a:lnTo>
                    <a:lnTo>
                      <a:pt x="24" y="96"/>
                    </a:lnTo>
                    <a:lnTo>
                      <a:pt x="24" y="90"/>
                    </a:lnTo>
                    <a:lnTo>
                      <a:pt x="18" y="84"/>
                    </a:lnTo>
                    <a:lnTo>
                      <a:pt x="18" y="78"/>
                    </a:lnTo>
                    <a:lnTo>
                      <a:pt x="6" y="72"/>
                    </a:lnTo>
                    <a:lnTo>
                      <a:pt x="0" y="66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12" y="60"/>
                    </a:lnTo>
                    <a:lnTo>
                      <a:pt x="6" y="48"/>
                    </a:lnTo>
                    <a:lnTo>
                      <a:pt x="0" y="48"/>
                    </a:lnTo>
                    <a:lnTo>
                      <a:pt x="0" y="30"/>
                    </a:lnTo>
                    <a:lnTo>
                      <a:pt x="18" y="30"/>
                    </a:lnTo>
                    <a:lnTo>
                      <a:pt x="24" y="24"/>
                    </a:lnTo>
                    <a:lnTo>
                      <a:pt x="42" y="30"/>
                    </a:lnTo>
                    <a:lnTo>
                      <a:pt x="54" y="24"/>
                    </a:lnTo>
                    <a:lnTo>
                      <a:pt x="48" y="24"/>
                    </a:lnTo>
                    <a:lnTo>
                      <a:pt x="42" y="12"/>
                    </a:lnTo>
                    <a:lnTo>
                      <a:pt x="72" y="18"/>
                    </a:lnTo>
                    <a:lnTo>
                      <a:pt x="96" y="0"/>
                    </a:lnTo>
                    <a:lnTo>
                      <a:pt x="108" y="0"/>
                    </a:lnTo>
                    <a:lnTo>
                      <a:pt x="126" y="0"/>
                    </a:lnTo>
                    <a:lnTo>
                      <a:pt x="138" y="0"/>
                    </a:lnTo>
                    <a:lnTo>
                      <a:pt x="150" y="6"/>
                    </a:lnTo>
                    <a:lnTo>
                      <a:pt x="156" y="6"/>
                    </a:lnTo>
                    <a:lnTo>
                      <a:pt x="174" y="12"/>
                    </a:lnTo>
                    <a:lnTo>
                      <a:pt x="198" y="18"/>
                    </a:lnTo>
                    <a:lnTo>
                      <a:pt x="216" y="18"/>
                    </a:lnTo>
                    <a:lnTo>
                      <a:pt x="240" y="6"/>
                    </a:lnTo>
                    <a:lnTo>
                      <a:pt x="264" y="6"/>
                    </a:lnTo>
                    <a:lnTo>
                      <a:pt x="270" y="12"/>
                    </a:lnTo>
                    <a:lnTo>
                      <a:pt x="276" y="24"/>
                    </a:lnTo>
                    <a:lnTo>
                      <a:pt x="288" y="36"/>
                    </a:lnTo>
                    <a:lnTo>
                      <a:pt x="300" y="42"/>
                    </a:lnTo>
                    <a:lnTo>
                      <a:pt x="294" y="48"/>
                    </a:lnTo>
                    <a:lnTo>
                      <a:pt x="294" y="60"/>
                    </a:lnTo>
                    <a:lnTo>
                      <a:pt x="300" y="78"/>
                    </a:lnTo>
                    <a:lnTo>
                      <a:pt x="312" y="96"/>
                    </a:lnTo>
                    <a:lnTo>
                      <a:pt x="300" y="96"/>
                    </a:lnTo>
                    <a:lnTo>
                      <a:pt x="294" y="90"/>
                    </a:lnTo>
                    <a:lnTo>
                      <a:pt x="276" y="90"/>
                    </a:lnTo>
                    <a:lnTo>
                      <a:pt x="270" y="96"/>
                    </a:lnTo>
                    <a:lnTo>
                      <a:pt x="264" y="90"/>
                    </a:lnTo>
                    <a:lnTo>
                      <a:pt x="246" y="96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Freeform 372"/>
              <p:cNvSpPr>
                <a:spLocks noChangeAspect="1"/>
              </p:cNvSpPr>
              <p:nvPr/>
            </p:nvSpPr>
            <p:spPr bwMode="auto">
              <a:xfrm>
                <a:off x="7636764" y="4151800"/>
                <a:ext cx="122129" cy="88378"/>
              </a:xfrm>
              <a:custGeom>
                <a:avLst/>
                <a:gdLst>
                  <a:gd name="T0" fmla="*/ 5 w 47"/>
                  <a:gd name="T1" fmla="*/ 0 h 30"/>
                  <a:gd name="T2" fmla="*/ 0 w 47"/>
                  <a:gd name="T3" fmla="*/ 0 h 30"/>
                  <a:gd name="T4" fmla="*/ 5 w 47"/>
                  <a:gd name="T5" fmla="*/ 29 h 30"/>
                  <a:gd name="T6" fmla="*/ 0 w 47"/>
                  <a:gd name="T7" fmla="*/ 58 h 30"/>
                  <a:gd name="T8" fmla="*/ 11 w 47"/>
                  <a:gd name="T9" fmla="*/ 58 h 30"/>
                  <a:gd name="T10" fmla="*/ 5 w 47"/>
                  <a:gd name="T11" fmla="*/ 74 h 30"/>
                  <a:gd name="T12" fmla="*/ 23 w 47"/>
                  <a:gd name="T13" fmla="*/ 42 h 30"/>
                  <a:gd name="T14" fmla="*/ 47 w 47"/>
                  <a:gd name="T15" fmla="*/ 42 h 30"/>
                  <a:gd name="T16" fmla="*/ 41 w 47"/>
                  <a:gd name="T17" fmla="*/ 29 h 30"/>
                  <a:gd name="T18" fmla="*/ 29 w 47"/>
                  <a:gd name="T19" fmla="*/ 0 h 30"/>
                  <a:gd name="T20" fmla="*/ 5 w 47"/>
                  <a:gd name="T21" fmla="*/ 0 h 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7" h="30">
                    <a:moveTo>
                      <a:pt x="5" y="0"/>
                    </a:moveTo>
                    <a:lnTo>
                      <a:pt x="0" y="0"/>
                    </a:lnTo>
                    <a:lnTo>
                      <a:pt x="5" y="12"/>
                    </a:lnTo>
                    <a:lnTo>
                      <a:pt x="0" y="24"/>
                    </a:lnTo>
                    <a:lnTo>
                      <a:pt x="11" y="24"/>
                    </a:lnTo>
                    <a:lnTo>
                      <a:pt x="5" y="30"/>
                    </a:lnTo>
                    <a:lnTo>
                      <a:pt x="23" y="18"/>
                    </a:lnTo>
                    <a:lnTo>
                      <a:pt x="47" y="18"/>
                    </a:lnTo>
                    <a:lnTo>
                      <a:pt x="41" y="12"/>
                    </a:lnTo>
                    <a:lnTo>
                      <a:pt x="2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41C4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Freeform 373"/>
              <p:cNvSpPr>
                <a:spLocks noChangeAspect="1"/>
              </p:cNvSpPr>
              <p:nvPr/>
            </p:nvSpPr>
            <p:spPr bwMode="auto">
              <a:xfrm>
                <a:off x="7434083" y="3345984"/>
                <a:ext cx="355992" cy="265140"/>
              </a:xfrm>
              <a:custGeom>
                <a:avLst/>
                <a:gdLst>
                  <a:gd name="T0" fmla="*/ 137 w 137"/>
                  <a:gd name="T1" fmla="*/ 113 h 90"/>
                  <a:gd name="T2" fmla="*/ 131 w 137"/>
                  <a:gd name="T3" fmla="*/ 128 h 90"/>
                  <a:gd name="T4" fmla="*/ 137 w 137"/>
                  <a:gd name="T5" fmla="*/ 173 h 90"/>
                  <a:gd name="T6" fmla="*/ 119 w 137"/>
                  <a:gd name="T7" fmla="*/ 201 h 90"/>
                  <a:gd name="T8" fmla="*/ 119 w 137"/>
                  <a:gd name="T9" fmla="*/ 215 h 90"/>
                  <a:gd name="T10" fmla="*/ 89 w 137"/>
                  <a:gd name="T11" fmla="*/ 201 h 90"/>
                  <a:gd name="T12" fmla="*/ 66 w 137"/>
                  <a:gd name="T13" fmla="*/ 186 h 90"/>
                  <a:gd name="T14" fmla="*/ 36 w 137"/>
                  <a:gd name="T15" fmla="*/ 186 h 90"/>
                  <a:gd name="T16" fmla="*/ 12 w 137"/>
                  <a:gd name="T17" fmla="*/ 186 h 90"/>
                  <a:gd name="T18" fmla="*/ 6 w 137"/>
                  <a:gd name="T19" fmla="*/ 173 h 90"/>
                  <a:gd name="T20" fmla="*/ 12 w 137"/>
                  <a:gd name="T21" fmla="*/ 144 h 90"/>
                  <a:gd name="T22" fmla="*/ 0 w 137"/>
                  <a:gd name="T23" fmla="*/ 86 h 90"/>
                  <a:gd name="T24" fmla="*/ 48 w 137"/>
                  <a:gd name="T25" fmla="*/ 14 h 90"/>
                  <a:gd name="T26" fmla="*/ 66 w 137"/>
                  <a:gd name="T27" fmla="*/ 0 h 90"/>
                  <a:gd name="T28" fmla="*/ 89 w 137"/>
                  <a:gd name="T29" fmla="*/ 14 h 90"/>
                  <a:gd name="T30" fmla="*/ 113 w 137"/>
                  <a:gd name="T31" fmla="*/ 29 h 90"/>
                  <a:gd name="T32" fmla="*/ 119 w 137"/>
                  <a:gd name="T33" fmla="*/ 74 h 90"/>
                  <a:gd name="T34" fmla="*/ 137 w 137"/>
                  <a:gd name="T35" fmla="*/ 113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7" h="90">
                    <a:moveTo>
                      <a:pt x="137" y="48"/>
                    </a:moveTo>
                    <a:lnTo>
                      <a:pt x="131" y="54"/>
                    </a:lnTo>
                    <a:lnTo>
                      <a:pt x="137" y="72"/>
                    </a:lnTo>
                    <a:lnTo>
                      <a:pt x="119" y="84"/>
                    </a:lnTo>
                    <a:lnTo>
                      <a:pt x="119" y="90"/>
                    </a:lnTo>
                    <a:lnTo>
                      <a:pt x="89" y="84"/>
                    </a:lnTo>
                    <a:lnTo>
                      <a:pt x="66" y="78"/>
                    </a:lnTo>
                    <a:lnTo>
                      <a:pt x="36" y="78"/>
                    </a:lnTo>
                    <a:lnTo>
                      <a:pt x="12" y="78"/>
                    </a:lnTo>
                    <a:lnTo>
                      <a:pt x="6" y="72"/>
                    </a:lnTo>
                    <a:lnTo>
                      <a:pt x="12" y="60"/>
                    </a:lnTo>
                    <a:lnTo>
                      <a:pt x="0" y="36"/>
                    </a:lnTo>
                    <a:lnTo>
                      <a:pt x="48" y="6"/>
                    </a:lnTo>
                    <a:lnTo>
                      <a:pt x="66" y="0"/>
                    </a:lnTo>
                    <a:lnTo>
                      <a:pt x="89" y="6"/>
                    </a:lnTo>
                    <a:lnTo>
                      <a:pt x="113" y="12"/>
                    </a:lnTo>
                    <a:lnTo>
                      <a:pt x="119" y="30"/>
                    </a:lnTo>
                    <a:lnTo>
                      <a:pt x="137" y="4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Freeform 374"/>
              <p:cNvSpPr>
                <a:spLocks noChangeAspect="1"/>
              </p:cNvSpPr>
              <p:nvPr/>
            </p:nvSpPr>
            <p:spPr bwMode="auto">
              <a:xfrm>
                <a:off x="6844225" y="3293995"/>
                <a:ext cx="96144" cy="122173"/>
              </a:xfrm>
              <a:custGeom>
                <a:avLst/>
                <a:gdLst>
                  <a:gd name="T0" fmla="*/ 25 w 36"/>
                  <a:gd name="T1" fmla="*/ 79 h 42"/>
                  <a:gd name="T2" fmla="*/ 25 w 36"/>
                  <a:gd name="T3" fmla="*/ 93 h 42"/>
                  <a:gd name="T4" fmla="*/ 6 w 36"/>
                  <a:gd name="T5" fmla="*/ 93 h 42"/>
                  <a:gd name="T6" fmla="*/ 0 w 36"/>
                  <a:gd name="T7" fmla="*/ 79 h 42"/>
                  <a:gd name="T8" fmla="*/ 0 w 36"/>
                  <a:gd name="T9" fmla="*/ 67 h 42"/>
                  <a:gd name="T10" fmla="*/ 0 w 36"/>
                  <a:gd name="T11" fmla="*/ 27 h 42"/>
                  <a:gd name="T12" fmla="*/ 6 w 36"/>
                  <a:gd name="T13" fmla="*/ 13 h 42"/>
                  <a:gd name="T14" fmla="*/ 12 w 36"/>
                  <a:gd name="T15" fmla="*/ 27 h 42"/>
                  <a:gd name="T16" fmla="*/ 12 w 36"/>
                  <a:gd name="T17" fmla="*/ 13 h 42"/>
                  <a:gd name="T18" fmla="*/ 25 w 36"/>
                  <a:gd name="T19" fmla="*/ 0 h 42"/>
                  <a:gd name="T20" fmla="*/ 31 w 36"/>
                  <a:gd name="T21" fmla="*/ 27 h 42"/>
                  <a:gd name="T22" fmla="*/ 43 w 36"/>
                  <a:gd name="T23" fmla="*/ 27 h 42"/>
                  <a:gd name="T24" fmla="*/ 37 w 36"/>
                  <a:gd name="T25" fmla="*/ 39 h 42"/>
                  <a:gd name="T26" fmla="*/ 25 w 36"/>
                  <a:gd name="T27" fmla="*/ 54 h 42"/>
                  <a:gd name="T28" fmla="*/ 25 w 36"/>
                  <a:gd name="T29" fmla="*/ 67 h 42"/>
                  <a:gd name="T30" fmla="*/ 25 w 36"/>
                  <a:gd name="T31" fmla="*/ 79 h 4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6" h="42">
                    <a:moveTo>
                      <a:pt x="18" y="36"/>
                    </a:moveTo>
                    <a:lnTo>
                      <a:pt x="18" y="42"/>
                    </a:lnTo>
                    <a:lnTo>
                      <a:pt x="6" y="42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8" y="0"/>
                    </a:lnTo>
                    <a:lnTo>
                      <a:pt x="24" y="12"/>
                    </a:lnTo>
                    <a:lnTo>
                      <a:pt x="36" y="12"/>
                    </a:lnTo>
                    <a:lnTo>
                      <a:pt x="30" y="18"/>
                    </a:lnTo>
                    <a:lnTo>
                      <a:pt x="18" y="24"/>
                    </a:lnTo>
                    <a:lnTo>
                      <a:pt x="18" y="30"/>
                    </a:lnTo>
                    <a:lnTo>
                      <a:pt x="18" y="36"/>
                    </a:lnTo>
                    <a:close/>
                  </a:path>
                </a:pathLst>
              </a:custGeom>
              <a:solidFill>
                <a:srgbClr val="003FB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Freeform 375"/>
              <p:cNvSpPr>
                <a:spLocks noChangeAspect="1"/>
              </p:cNvSpPr>
              <p:nvPr/>
            </p:nvSpPr>
            <p:spPr bwMode="auto">
              <a:xfrm>
                <a:off x="6955961" y="3345984"/>
                <a:ext cx="49372" cy="54588"/>
              </a:xfrm>
              <a:custGeom>
                <a:avLst/>
                <a:gdLst>
                  <a:gd name="T0" fmla="*/ 25 w 18"/>
                  <a:gd name="T1" fmla="*/ 18 h 18"/>
                  <a:gd name="T2" fmla="*/ 25 w 18"/>
                  <a:gd name="T3" fmla="*/ 18 h 18"/>
                  <a:gd name="T4" fmla="*/ 19 w 18"/>
                  <a:gd name="T5" fmla="*/ 0 h 18"/>
                  <a:gd name="T6" fmla="*/ 19 w 18"/>
                  <a:gd name="T7" fmla="*/ 18 h 18"/>
                  <a:gd name="T8" fmla="*/ 6 w 18"/>
                  <a:gd name="T9" fmla="*/ 18 h 18"/>
                  <a:gd name="T10" fmla="*/ 0 w 18"/>
                  <a:gd name="T11" fmla="*/ 18 h 18"/>
                  <a:gd name="T12" fmla="*/ 0 w 18"/>
                  <a:gd name="T13" fmla="*/ 18 h 18"/>
                  <a:gd name="T14" fmla="*/ 0 w 18"/>
                  <a:gd name="T15" fmla="*/ 35 h 18"/>
                  <a:gd name="T16" fmla="*/ 19 w 18"/>
                  <a:gd name="T17" fmla="*/ 55 h 18"/>
                  <a:gd name="T18" fmla="*/ 19 w 18"/>
                  <a:gd name="T19" fmla="*/ 55 h 18"/>
                  <a:gd name="T20" fmla="*/ 19 w 18"/>
                  <a:gd name="T21" fmla="*/ 35 h 18"/>
                  <a:gd name="T22" fmla="*/ 25 w 18"/>
                  <a:gd name="T23" fmla="*/ 18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8" h="18">
                    <a:moveTo>
                      <a:pt x="18" y="6"/>
                    </a:moveTo>
                    <a:lnTo>
                      <a:pt x="18" y="6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2" y="18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4C8F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Freeform 376"/>
              <p:cNvSpPr>
                <a:spLocks noChangeAspect="1"/>
              </p:cNvSpPr>
              <p:nvPr/>
            </p:nvSpPr>
            <p:spPr bwMode="auto">
              <a:xfrm>
                <a:off x="6844225" y="3257602"/>
                <a:ext cx="80552" cy="54588"/>
              </a:xfrm>
              <a:custGeom>
                <a:avLst/>
                <a:gdLst>
                  <a:gd name="T0" fmla="*/ 31 w 30"/>
                  <a:gd name="T1" fmla="*/ 35 h 18"/>
                  <a:gd name="T2" fmla="*/ 0 w 30"/>
                  <a:gd name="T3" fmla="*/ 35 h 18"/>
                  <a:gd name="T4" fmla="*/ 0 w 30"/>
                  <a:gd name="T5" fmla="*/ 55 h 18"/>
                  <a:gd name="T6" fmla="*/ 0 w 30"/>
                  <a:gd name="T7" fmla="*/ 35 h 18"/>
                  <a:gd name="T8" fmla="*/ 25 w 30"/>
                  <a:gd name="T9" fmla="*/ 35 h 18"/>
                  <a:gd name="T10" fmla="*/ 37 w 30"/>
                  <a:gd name="T11" fmla="*/ 0 h 18"/>
                  <a:gd name="T12" fmla="*/ 31 w 30"/>
                  <a:gd name="T13" fmla="*/ 35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18">
                    <a:moveTo>
                      <a:pt x="24" y="12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18" y="12"/>
                    </a:lnTo>
                    <a:lnTo>
                      <a:pt x="30" y="0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4C8F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Freeform 377"/>
              <p:cNvSpPr>
                <a:spLocks noChangeAspect="1"/>
              </p:cNvSpPr>
              <p:nvPr/>
            </p:nvSpPr>
            <p:spPr bwMode="auto">
              <a:xfrm>
                <a:off x="6893597" y="3382377"/>
                <a:ext cx="46774" cy="18195"/>
              </a:xfrm>
              <a:custGeom>
                <a:avLst/>
                <a:gdLst>
                  <a:gd name="T0" fmla="*/ 18 w 18"/>
                  <a:gd name="T1" fmla="*/ 18 h 6"/>
                  <a:gd name="T2" fmla="*/ 12 w 18"/>
                  <a:gd name="T3" fmla="*/ 0 h 6"/>
                  <a:gd name="T4" fmla="*/ 0 w 18"/>
                  <a:gd name="T5" fmla="*/ 0 h 6"/>
                  <a:gd name="T6" fmla="*/ 12 w 18"/>
                  <a:gd name="T7" fmla="*/ 18 h 6"/>
                  <a:gd name="T8" fmla="*/ 18 w 18"/>
                  <a:gd name="T9" fmla="*/ 1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18" y="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4C8F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Rectangle 378"/>
              <p:cNvSpPr>
                <a:spLocks noChangeAspect="1" noChangeArrowheads="1"/>
              </p:cNvSpPr>
              <p:nvPr/>
            </p:nvSpPr>
            <p:spPr bwMode="auto">
              <a:xfrm>
                <a:off x="6989741" y="3416168"/>
                <a:ext cx="0" cy="0"/>
              </a:xfrm>
              <a:prstGeom prst="rect">
                <a:avLst/>
              </a:prstGeom>
              <a:solidFill>
                <a:srgbClr val="E1E1E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en-US" sz="1800"/>
              </a:p>
            </p:txBody>
          </p:sp>
          <p:sp>
            <p:nvSpPr>
              <p:cNvPr id="338" name="Freeform 379"/>
              <p:cNvSpPr>
                <a:spLocks noChangeAspect="1"/>
              </p:cNvSpPr>
              <p:nvPr/>
            </p:nvSpPr>
            <p:spPr bwMode="auto">
              <a:xfrm>
                <a:off x="7400303" y="3153628"/>
                <a:ext cx="174098" cy="103978"/>
              </a:xfrm>
              <a:custGeom>
                <a:avLst/>
                <a:gdLst>
                  <a:gd name="T0" fmla="*/ 73 w 66"/>
                  <a:gd name="T1" fmla="*/ 51 h 36"/>
                  <a:gd name="T2" fmla="*/ 67 w 66"/>
                  <a:gd name="T3" fmla="*/ 13 h 36"/>
                  <a:gd name="T4" fmla="*/ 24 w 66"/>
                  <a:gd name="T5" fmla="*/ 0 h 36"/>
                  <a:gd name="T6" fmla="*/ 0 w 66"/>
                  <a:gd name="T7" fmla="*/ 24 h 36"/>
                  <a:gd name="T8" fmla="*/ 6 w 66"/>
                  <a:gd name="T9" fmla="*/ 37 h 36"/>
                  <a:gd name="T10" fmla="*/ 12 w 66"/>
                  <a:gd name="T11" fmla="*/ 51 h 36"/>
                  <a:gd name="T12" fmla="*/ 18 w 66"/>
                  <a:gd name="T13" fmla="*/ 51 h 36"/>
                  <a:gd name="T14" fmla="*/ 43 w 66"/>
                  <a:gd name="T15" fmla="*/ 63 h 36"/>
                  <a:gd name="T16" fmla="*/ 67 w 66"/>
                  <a:gd name="T17" fmla="*/ 74 h 36"/>
                  <a:gd name="T18" fmla="*/ 73 w 66"/>
                  <a:gd name="T19" fmla="*/ 51 h 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6" h="36">
                    <a:moveTo>
                      <a:pt x="66" y="24"/>
                    </a:moveTo>
                    <a:lnTo>
                      <a:pt x="60" y="6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2" y="24"/>
                    </a:lnTo>
                    <a:lnTo>
                      <a:pt x="18" y="24"/>
                    </a:lnTo>
                    <a:lnTo>
                      <a:pt x="36" y="30"/>
                    </a:lnTo>
                    <a:lnTo>
                      <a:pt x="60" y="36"/>
                    </a:lnTo>
                    <a:lnTo>
                      <a:pt x="66" y="24"/>
                    </a:lnTo>
                    <a:close/>
                  </a:path>
                </a:pathLst>
              </a:custGeom>
              <a:solidFill>
                <a:srgbClr val="003FB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Freeform 380"/>
              <p:cNvSpPr>
                <a:spLocks noChangeAspect="1"/>
              </p:cNvSpPr>
              <p:nvPr/>
            </p:nvSpPr>
            <p:spPr bwMode="auto">
              <a:xfrm>
                <a:off x="7332742" y="3223812"/>
                <a:ext cx="272841" cy="140369"/>
              </a:xfrm>
              <a:custGeom>
                <a:avLst/>
                <a:gdLst>
                  <a:gd name="T0" fmla="*/ 68 w 102"/>
                  <a:gd name="T1" fmla="*/ 69 h 48"/>
                  <a:gd name="T2" fmla="*/ 31 w 102"/>
                  <a:gd name="T3" fmla="*/ 83 h 48"/>
                  <a:gd name="T4" fmla="*/ 0 w 102"/>
                  <a:gd name="T5" fmla="*/ 98 h 48"/>
                  <a:gd name="T6" fmla="*/ 0 w 102"/>
                  <a:gd name="T7" fmla="*/ 98 h 48"/>
                  <a:gd name="T8" fmla="*/ 6 w 102"/>
                  <a:gd name="T9" fmla="*/ 42 h 48"/>
                  <a:gd name="T10" fmla="*/ 25 w 102"/>
                  <a:gd name="T11" fmla="*/ 29 h 48"/>
                  <a:gd name="T12" fmla="*/ 43 w 102"/>
                  <a:gd name="T13" fmla="*/ 54 h 48"/>
                  <a:gd name="T14" fmla="*/ 49 w 102"/>
                  <a:gd name="T15" fmla="*/ 42 h 48"/>
                  <a:gd name="T16" fmla="*/ 49 w 102"/>
                  <a:gd name="T17" fmla="*/ 0 h 48"/>
                  <a:gd name="T18" fmla="*/ 74 w 102"/>
                  <a:gd name="T19" fmla="*/ 14 h 48"/>
                  <a:gd name="T20" fmla="*/ 104 w 102"/>
                  <a:gd name="T21" fmla="*/ 29 h 48"/>
                  <a:gd name="T22" fmla="*/ 111 w 102"/>
                  <a:gd name="T23" fmla="*/ 54 h 48"/>
                  <a:gd name="T24" fmla="*/ 124 w 102"/>
                  <a:gd name="T25" fmla="*/ 98 h 48"/>
                  <a:gd name="T26" fmla="*/ 104 w 102"/>
                  <a:gd name="T27" fmla="*/ 111 h 48"/>
                  <a:gd name="T28" fmla="*/ 68 w 102"/>
                  <a:gd name="T29" fmla="*/ 69 h 4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2" h="48">
                    <a:moveTo>
                      <a:pt x="54" y="30"/>
                    </a:moveTo>
                    <a:lnTo>
                      <a:pt x="24" y="36"/>
                    </a:lnTo>
                    <a:lnTo>
                      <a:pt x="0" y="42"/>
                    </a:lnTo>
                    <a:lnTo>
                      <a:pt x="6" y="18"/>
                    </a:lnTo>
                    <a:lnTo>
                      <a:pt x="18" y="12"/>
                    </a:lnTo>
                    <a:lnTo>
                      <a:pt x="36" y="24"/>
                    </a:lnTo>
                    <a:lnTo>
                      <a:pt x="42" y="18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84" y="12"/>
                    </a:lnTo>
                    <a:lnTo>
                      <a:pt x="90" y="24"/>
                    </a:lnTo>
                    <a:lnTo>
                      <a:pt x="102" y="42"/>
                    </a:lnTo>
                    <a:lnTo>
                      <a:pt x="84" y="48"/>
                    </a:lnTo>
                    <a:lnTo>
                      <a:pt x="54" y="30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Freeform 381"/>
              <p:cNvSpPr>
                <a:spLocks noChangeAspect="1"/>
              </p:cNvSpPr>
              <p:nvPr/>
            </p:nvSpPr>
            <p:spPr bwMode="auto">
              <a:xfrm>
                <a:off x="7332742" y="3312192"/>
                <a:ext cx="223470" cy="140369"/>
              </a:xfrm>
              <a:custGeom>
                <a:avLst/>
                <a:gdLst>
                  <a:gd name="T0" fmla="*/ 0 w 84"/>
                  <a:gd name="T1" fmla="*/ 83 h 48"/>
                  <a:gd name="T2" fmla="*/ 0 w 84"/>
                  <a:gd name="T3" fmla="*/ 29 h 48"/>
                  <a:gd name="T4" fmla="*/ 0 w 84"/>
                  <a:gd name="T5" fmla="*/ 29 h 48"/>
                  <a:gd name="T6" fmla="*/ 31 w 84"/>
                  <a:gd name="T7" fmla="*/ 14 h 48"/>
                  <a:gd name="T8" fmla="*/ 61 w 84"/>
                  <a:gd name="T9" fmla="*/ 0 h 48"/>
                  <a:gd name="T10" fmla="*/ 98 w 84"/>
                  <a:gd name="T11" fmla="*/ 42 h 48"/>
                  <a:gd name="T12" fmla="*/ 43 w 84"/>
                  <a:gd name="T13" fmla="*/ 111 h 48"/>
                  <a:gd name="T14" fmla="*/ 31 w 84"/>
                  <a:gd name="T15" fmla="*/ 111 h 48"/>
                  <a:gd name="T16" fmla="*/ 31 w 84"/>
                  <a:gd name="T17" fmla="*/ 83 h 48"/>
                  <a:gd name="T18" fmla="*/ 12 w 84"/>
                  <a:gd name="T19" fmla="*/ 83 h 48"/>
                  <a:gd name="T20" fmla="*/ 0 w 84"/>
                  <a:gd name="T21" fmla="*/ 83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4" h="48">
                    <a:moveTo>
                      <a:pt x="0" y="36"/>
                    </a:moveTo>
                    <a:lnTo>
                      <a:pt x="0" y="12"/>
                    </a:lnTo>
                    <a:lnTo>
                      <a:pt x="24" y="6"/>
                    </a:lnTo>
                    <a:lnTo>
                      <a:pt x="54" y="0"/>
                    </a:lnTo>
                    <a:lnTo>
                      <a:pt x="84" y="18"/>
                    </a:lnTo>
                    <a:lnTo>
                      <a:pt x="36" y="48"/>
                    </a:lnTo>
                    <a:lnTo>
                      <a:pt x="24" y="48"/>
                    </a:lnTo>
                    <a:lnTo>
                      <a:pt x="24" y="36"/>
                    </a:lnTo>
                    <a:lnTo>
                      <a:pt x="12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Freeform 382"/>
              <p:cNvSpPr>
                <a:spLocks noChangeAspect="1"/>
              </p:cNvSpPr>
              <p:nvPr/>
            </p:nvSpPr>
            <p:spPr bwMode="auto">
              <a:xfrm>
                <a:off x="6659734" y="3504548"/>
                <a:ext cx="140319" cy="140369"/>
              </a:xfrm>
              <a:custGeom>
                <a:avLst/>
                <a:gdLst>
                  <a:gd name="T0" fmla="*/ 49 w 53"/>
                  <a:gd name="T1" fmla="*/ 54 h 48"/>
                  <a:gd name="T2" fmla="*/ 60 w 53"/>
                  <a:gd name="T3" fmla="*/ 42 h 48"/>
                  <a:gd name="T4" fmla="*/ 55 w 53"/>
                  <a:gd name="T5" fmla="*/ 29 h 48"/>
                  <a:gd name="T6" fmla="*/ 60 w 53"/>
                  <a:gd name="T7" fmla="*/ 0 h 48"/>
                  <a:gd name="T8" fmla="*/ 43 w 53"/>
                  <a:gd name="T9" fmla="*/ 0 h 48"/>
                  <a:gd name="T10" fmla="*/ 18 w 53"/>
                  <a:gd name="T11" fmla="*/ 29 h 48"/>
                  <a:gd name="T12" fmla="*/ 6 w 53"/>
                  <a:gd name="T13" fmla="*/ 69 h 48"/>
                  <a:gd name="T14" fmla="*/ 0 w 53"/>
                  <a:gd name="T15" fmla="*/ 83 h 48"/>
                  <a:gd name="T16" fmla="*/ 12 w 53"/>
                  <a:gd name="T17" fmla="*/ 83 h 48"/>
                  <a:gd name="T18" fmla="*/ 37 w 53"/>
                  <a:gd name="T19" fmla="*/ 83 h 48"/>
                  <a:gd name="T20" fmla="*/ 43 w 53"/>
                  <a:gd name="T21" fmla="*/ 98 h 48"/>
                  <a:gd name="T22" fmla="*/ 49 w 53"/>
                  <a:gd name="T23" fmla="*/ 111 h 48"/>
                  <a:gd name="T24" fmla="*/ 49 w 53"/>
                  <a:gd name="T25" fmla="*/ 54 h 4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3" h="48">
                    <a:moveTo>
                      <a:pt x="42" y="24"/>
                    </a:moveTo>
                    <a:lnTo>
                      <a:pt x="53" y="18"/>
                    </a:lnTo>
                    <a:lnTo>
                      <a:pt x="48" y="12"/>
                    </a:lnTo>
                    <a:lnTo>
                      <a:pt x="53" y="0"/>
                    </a:lnTo>
                    <a:lnTo>
                      <a:pt x="36" y="0"/>
                    </a:lnTo>
                    <a:lnTo>
                      <a:pt x="18" y="12"/>
                    </a:lnTo>
                    <a:lnTo>
                      <a:pt x="6" y="30"/>
                    </a:lnTo>
                    <a:lnTo>
                      <a:pt x="0" y="36"/>
                    </a:lnTo>
                    <a:lnTo>
                      <a:pt x="12" y="36"/>
                    </a:lnTo>
                    <a:lnTo>
                      <a:pt x="30" y="36"/>
                    </a:lnTo>
                    <a:lnTo>
                      <a:pt x="36" y="42"/>
                    </a:lnTo>
                    <a:lnTo>
                      <a:pt x="42" y="48"/>
                    </a:lnTo>
                    <a:lnTo>
                      <a:pt x="42" y="24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Freeform 383"/>
              <p:cNvSpPr>
                <a:spLocks noChangeAspect="1"/>
              </p:cNvSpPr>
              <p:nvPr/>
            </p:nvSpPr>
            <p:spPr bwMode="auto">
              <a:xfrm>
                <a:off x="7085885" y="3416168"/>
                <a:ext cx="392373" cy="317127"/>
              </a:xfrm>
              <a:custGeom>
                <a:avLst/>
                <a:gdLst>
                  <a:gd name="T0" fmla="*/ 60 w 150"/>
                  <a:gd name="T1" fmla="*/ 14 h 108"/>
                  <a:gd name="T2" fmla="*/ 60 w 150"/>
                  <a:gd name="T3" fmla="*/ 0 h 108"/>
                  <a:gd name="T4" fmla="*/ 42 w 150"/>
                  <a:gd name="T5" fmla="*/ 14 h 108"/>
                  <a:gd name="T6" fmla="*/ 18 w 150"/>
                  <a:gd name="T7" fmla="*/ 29 h 108"/>
                  <a:gd name="T8" fmla="*/ 0 w 150"/>
                  <a:gd name="T9" fmla="*/ 29 h 108"/>
                  <a:gd name="T10" fmla="*/ 6 w 150"/>
                  <a:gd name="T11" fmla="*/ 42 h 108"/>
                  <a:gd name="T12" fmla="*/ 0 w 150"/>
                  <a:gd name="T13" fmla="*/ 55 h 108"/>
                  <a:gd name="T14" fmla="*/ 0 w 150"/>
                  <a:gd name="T15" fmla="*/ 98 h 108"/>
                  <a:gd name="T16" fmla="*/ 12 w 150"/>
                  <a:gd name="T17" fmla="*/ 141 h 108"/>
                  <a:gd name="T18" fmla="*/ 12 w 150"/>
                  <a:gd name="T19" fmla="*/ 183 h 108"/>
                  <a:gd name="T20" fmla="*/ 12 w 150"/>
                  <a:gd name="T21" fmla="*/ 167 h 108"/>
                  <a:gd name="T22" fmla="*/ 36 w 150"/>
                  <a:gd name="T23" fmla="*/ 198 h 108"/>
                  <a:gd name="T24" fmla="*/ 42 w 150"/>
                  <a:gd name="T25" fmla="*/ 212 h 108"/>
                  <a:gd name="T26" fmla="*/ 48 w 150"/>
                  <a:gd name="T27" fmla="*/ 198 h 108"/>
                  <a:gd name="T28" fmla="*/ 60 w 150"/>
                  <a:gd name="T29" fmla="*/ 212 h 108"/>
                  <a:gd name="T30" fmla="*/ 85 w 150"/>
                  <a:gd name="T31" fmla="*/ 239 h 108"/>
                  <a:gd name="T32" fmla="*/ 103 w 150"/>
                  <a:gd name="T33" fmla="*/ 239 h 108"/>
                  <a:gd name="T34" fmla="*/ 103 w 150"/>
                  <a:gd name="T35" fmla="*/ 254 h 108"/>
                  <a:gd name="T36" fmla="*/ 115 w 150"/>
                  <a:gd name="T37" fmla="*/ 239 h 108"/>
                  <a:gd name="T38" fmla="*/ 139 w 150"/>
                  <a:gd name="T39" fmla="*/ 254 h 108"/>
                  <a:gd name="T40" fmla="*/ 145 w 150"/>
                  <a:gd name="T41" fmla="*/ 239 h 108"/>
                  <a:gd name="T42" fmla="*/ 157 w 150"/>
                  <a:gd name="T43" fmla="*/ 198 h 108"/>
                  <a:gd name="T44" fmla="*/ 157 w 150"/>
                  <a:gd name="T45" fmla="*/ 183 h 108"/>
                  <a:gd name="T46" fmla="*/ 151 w 150"/>
                  <a:gd name="T47" fmla="*/ 127 h 108"/>
                  <a:gd name="T48" fmla="*/ 145 w 150"/>
                  <a:gd name="T49" fmla="*/ 112 h 108"/>
                  <a:gd name="T50" fmla="*/ 151 w 150"/>
                  <a:gd name="T51" fmla="*/ 86 h 108"/>
                  <a:gd name="T52" fmla="*/ 139 w 150"/>
                  <a:gd name="T53" fmla="*/ 29 h 108"/>
                  <a:gd name="T54" fmla="*/ 85 w 150"/>
                  <a:gd name="T55" fmla="*/ 14 h 108"/>
                  <a:gd name="T56" fmla="*/ 60 w 150"/>
                  <a:gd name="T57" fmla="*/ 14 h 10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50" h="108">
                    <a:moveTo>
                      <a:pt x="60" y="6"/>
                    </a:moveTo>
                    <a:lnTo>
                      <a:pt x="60" y="0"/>
                    </a:lnTo>
                    <a:lnTo>
                      <a:pt x="42" y="6"/>
                    </a:lnTo>
                    <a:lnTo>
                      <a:pt x="18" y="12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0" y="42"/>
                    </a:lnTo>
                    <a:lnTo>
                      <a:pt x="12" y="60"/>
                    </a:lnTo>
                    <a:lnTo>
                      <a:pt x="12" y="78"/>
                    </a:lnTo>
                    <a:lnTo>
                      <a:pt x="12" y="72"/>
                    </a:lnTo>
                    <a:lnTo>
                      <a:pt x="36" y="84"/>
                    </a:lnTo>
                    <a:lnTo>
                      <a:pt x="42" y="90"/>
                    </a:lnTo>
                    <a:lnTo>
                      <a:pt x="48" y="84"/>
                    </a:lnTo>
                    <a:lnTo>
                      <a:pt x="60" y="90"/>
                    </a:lnTo>
                    <a:lnTo>
                      <a:pt x="78" y="102"/>
                    </a:lnTo>
                    <a:lnTo>
                      <a:pt x="96" y="102"/>
                    </a:lnTo>
                    <a:lnTo>
                      <a:pt x="96" y="108"/>
                    </a:lnTo>
                    <a:lnTo>
                      <a:pt x="108" y="102"/>
                    </a:lnTo>
                    <a:lnTo>
                      <a:pt x="132" y="108"/>
                    </a:lnTo>
                    <a:lnTo>
                      <a:pt x="138" y="102"/>
                    </a:lnTo>
                    <a:lnTo>
                      <a:pt x="150" y="84"/>
                    </a:lnTo>
                    <a:lnTo>
                      <a:pt x="150" y="78"/>
                    </a:lnTo>
                    <a:lnTo>
                      <a:pt x="144" y="54"/>
                    </a:lnTo>
                    <a:lnTo>
                      <a:pt x="138" y="48"/>
                    </a:lnTo>
                    <a:lnTo>
                      <a:pt x="144" y="36"/>
                    </a:lnTo>
                    <a:lnTo>
                      <a:pt x="132" y="12"/>
                    </a:lnTo>
                    <a:lnTo>
                      <a:pt x="78" y="6"/>
                    </a:lnTo>
                    <a:lnTo>
                      <a:pt x="60" y="6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Freeform 384"/>
              <p:cNvSpPr>
                <a:spLocks noChangeAspect="1"/>
              </p:cNvSpPr>
              <p:nvPr/>
            </p:nvSpPr>
            <p:spPr bwMode="auto">
              <a:xfrm>
                <a:off x="7369121" y="3785282"/>
                <a:ext cx="389772" cy="259941"/>
              </a:xfrm>
              <a:custGeom>
                <a:avLst/>
                <a:gdLst>
                  <a:gd name="T0" fmla="*/ 144 w 149"/>
                  <a:gd name="T1" fmla="*/ 161 h 89"/>
                  <a:gd name="T2" fmla="*/ 138 w 149"/>
                  <a:gd name="T3" fmla="*/ 202 h 89"/>
                  <a:gd name="T4" fmla="*/ 109 w 149"/>
                  <a:gd name="T5" fmla="*/ 185 h 89"/>
                  <a:gd name="T6" fmla="*/ 85 w 149"/>
                  <a:gd name="T7" fmla="*/ 202 h 89"/>
                  <a:gd name="T8" fmla="*/ 60 w 149"/>
                  <a:gd name="T9" fmla="*/ 202 h 89"/>
                  <a:gd name="T10" fmla="*/ 42 w 149"/>
                  <a:gd name="T11" fmla="*/ 185 h 89"/>
                  <a:gd name="T12" fmla="*/ 42 w 149"/>
                  <a:gd name="T13" fmla="*/ 175 h 89"/>
                  <a:gd name="T14" fmla="*/ 36 w 149"/>
                  <a:gd name="T15" fmla="*/ 161 h 89"/>
                  <a:gd name="T16" fmla="*/ 30 w 149"/>
                  <a:gd name="T17" fmla="*/ 161 h 89"/>
                  <a:gd name="T18" fmla="*/ 30 w 149"/>
                  <a:gd name="T19" fmla="*/ 161 h 89"/>
                  <a:gd name="T20" fmla="*/ 18 w 149"/>
                  <a:gd name="T21" fmla="*/ 146 h 89"/>
                  <a:gd name="T22" fmla="*/ 0 w 149"/>
                  <a:gd name="T23" fmla="*/ 94 h 89"/>
                  <a:gd name="T24" fmla="*/ 6 w 149"/>
                  <a:gd name="T25" fmla="*/ 81 h 89"/>
                  <a:gd name="T26" fmla="*/ 18 w 149"/>
                  <a:gd name="T27" fmla="*/ 54 h 89"/>
                  <a:gd name="T28" fmla="*/ 36 w 149"/>
                  <a:gd name="T29" fmla="*/ 13 h 89"/>
                  <a:gd name="T30" fmla="*/ 36 w 149"/>
                  <a:gd name="T31" fmla="*/ 13 h 89"/>
                  <a:gd name="T32" fmla="*/ 66 w 149"/>
                  <a:gd name="T33" fmla="*/ 27 h 89"/>
                  <a:gd name="T34" fmla="*/ 97 w 149"/>
                  <a:gd name="T35" fmla="*/ 0 h 89"/>
                  <a:gd name="T36" fmla="*/ 97 w 149"/>
                  <a:gd name="T37" fmla="*/ 0 h 89"/>
                  <a:gd name="T38" fmla="*/ 109 w 149"/>
                  <a:gd name="T39" fmla="*/ 27 h 89"/>
                  <a:gd name="T40" fmla="*/ 120 w 149"/>
                  <a:gd name="T41" fmla="*/ 54 h 89"/>
                  <a:gd name="T42" fmla="*/ 132 w 149"/>
                  <a:gd name="T43" fmla="*/ 119 h 89"/>
                  <a:gd name="T44" fmla="*/ 144 w 149"/>
                  <a:gd name="T45" fmla="*/ 119 h 89"/>
                  <a:gd name="T46" fmla="*/ 156 w 149"/>
                  <a:gd name="T47" fmla="*/ 131 h 89"/>
                  <a:gd name="T48" fmla="*/ 156 w 149"/>
                  <a:gd name="T49" fmla="*/ 146 h 89"/>
                  <a:gd name="T50" fmla="*/ 150 w 149"/>
                  <a:gd name="T51" fmla="*/ 146 h 89"/>
                  <a:gd name="T52" fmla="*/ 144 w 149"/>
                  <a:gd name="T53" fmla="*/ 146 h 89"/>
                  <a:gd name="T54" fmla="*/ 144 w 149"/>
                  <a:gd name="T55" fmla="*/ 161 h 8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9" h="89">
                    <a:moveTo>
                      <a:pt x="137" y="71"/>
                    </a:moveTo>
                    <a:lnTo>
                      <a:pt x="131" y="89"/>
                    </a:lnTo>
                    <a:lnTo>
                      <a:pt x="102" y="83"/>
                    </a:lnTo>
                    <a:lnTo>
                      <a:pt x="78" y="89"/>
                    </a:lnTo>
                    <a:lnTo>
                      <a:pt x="60" y="89"/>
                    </a:lnTo>
                    <a:lnTo>
                      <a:pt x="42" y="83"/>
                    </a:lnTo>
                    <a:lnTo>
                      <a:pt x="42" y="77"/>
                    </a:lnTo>
                    <a:lnTo>
                      <a:pt x="36" y="71"/>
                    </a:lnTo>
                    <a:lnTo>
                      <a:pt x="30" y="71"/>
                    </a:lnTo>
                    <a:lnTo>
                      <a:pt x="18" y="65"/>
                    </a:lnTo>
                    <a:lnTo>
                      <a:pt x="0" y="42"/>
                    </a:lnTo>
                    <a:lnTo>
                      <a:pt x="6" y="36"/>
                    </a:lnTo>
                    <a:lnTo>
                      <a:pt x="18" y="24"/>
                    </a:lnTo>
                    <a:lnTo>
                      <a:pt x="36" y="6"/>
                    </a:lnTo>
                    <a:lnTo>
                      <a:pt x="66" y="12"/>
                    </a:lnTo>
                    <a:lnTo>
                      <a:pt x="90" y="0"/>
                    </a:lnTo>
                    <a:lnTo>
                      <a:pt x="102" y="12"/>
                    </a:lnTo>
                    <a:lnTo>
                      <a:pt x="113" y="24"/>
                    </a:lnTo>
                    <a:lnTo>
                      <a:pt x="125" y="53"/>
                    </a:lnTo>
                    <a:lnTo>
                      <a:pt x="137" y="53"/>
                    </a:lnTo>
                    <a:lnTo>
                      <a:pt x="149" y="59"/>
                    </a:lnTo>
                    <a:lnTo>
                      <a:pt x="149" y="65"/>
                    </a:lnTo>
                    <a:lnTo>
                      <a:pt x="143" y="65"/>
                    </a:lnTo>
                    <a:lnTo>
                      <a:pt x="137" y="65"/>
                    </a:lnTo>
                    <a:lnTo>
                      <a:pt x="137" y="71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Freeform 385"/>
              <p:cNvSpPr>
                <a:spLocks noChangeAspect="1"/>
              </p:cNvSpPr>
              <p:nvPr/>
            </p:nvSpPr>
            <p:spPr bwMode="auto">
              <a:xfrm>
                <a:off x="7018324" y="3626718"/>
                <a:ext cx="270242" cy="140369"/>
              </a:xfrm>
              <a:custGeom>
                <a:avLst/>
                <a:gdLst>
                  <a:gd name="T0" fmla="*/ 98 w 102"/>
                  <a:gd name="T1" fmla="*/ 42 h 48"/>
                  <a:gd name="T2" fmla="*/ 116 w 102"/>
                  <a:gd name="T3" fmla="*/ 69 h 48"/>
                  <a:gd name="T4" fmla="*/ 116 w 102"/>
                  <a:gd name="T5" fmla="*/ 69 h 48"/>
                  <a:gd name="T6" fmla="*/ 110 w 102"/>
                  <a:gd name="T7" fmla="*/ 83 h 48"/>
                  <a:gd name="T8" fmla="*/ 104 w 102"/>
                  <a:gd name="T9" fmla="*/ 83 h 48"/>
                  <a:gd name="T10" fmla="*/ 104 w 102"/>
                  <a:gd name="T11" fmla="*/ 83 h 48"/>
                  <a:gd name="T12" fmla="*/ 98 w 102"/>
                  <a:gd name="T13" fmla="*/ 98 h 48"/>
                  <a:gd name="T14" fmla="*/ 92 w 102"/>
                  <a:gd name="T15" fmla="*/ 111 h 48"/>
                  <a:gd name="T16" fmla="*/ 81 w 102"/>
                  <a:gd name="T17" fmla="*/ 111 h 48"/>
                  <a:gd name="T18" fmla="*/ 73 w 102"/>
                  <a:gd name="T19" fmla="*/ 98 h 48"/>
                  <a:gd name="T20" fmla="*/ 49 w 102"/>
                  <a:gd name="T21" fmla="*/ 98 h 48"/>
                  <a:gd name="T22" fmla="*/ 37 w 102"/>
                  <a:gd name="T23" fmla="*/ 111 h 48"/>
                  <a:gd name="T24" fmla="*/ 24 w 102"/>
                  <a:gd name="T25" fmla="*/ 98 h 48"/>
                  <a:gd name="T26" fmla="*/ 0 w 102"/>
                  <a:gd name="T27" fmla="*/ 54 h 48"/>
                  <a:gd name="T28" fmla="*/ 0 w 102"/>
                  <a:gd name="T29" fmla="*/ 42 h 48"/>
                  <a:gd name="T30" fmla="*/ 37 w 102"/>
                  <a:gd name="T31" fmla="*/ 0 h 48"/>
                  <a:gd name="T32" fmla="*/ 43 w 102"/>
                  <a:gd name="T33" fmla="*/ 14 h 48"/>
                  <a:gd name="T34" fmla="*/ 43 w 102"/>
                  <a:gd name="T35" fmla="*/ 0 h 48"/>
                  <a:gd name="T36" fmla="*/ 67 w 102"/>
                  <a:gd name="T37" fmla="*/ 29 h 48"/>
                  <a:gd name="T38" fmla="*/ 73 w 102"/>
                  <a:gd name="T39" fmla="*/ 42 h 48"/>
                  <a:gd name="T40" fmla="*/ 81 w 102"/>
                  <a:gd name="T41" fmla="*/ 29 h 48"/>
                  <a:gd name="T42" fmla="*/ 98 w 102"/>
                  <a:gd name="T43" fmla="*/ 42 h 4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2" h="48">
                    <a:moveTo>
                      <a:pt x="84" y="18"/>
                    </a:moveTo>
                    <a:lnTo>
                      <a:pt x="102" y="30"/>
                    </a:lnTo>
                    <a:lnTo>
                      <a:pt x="96" y="36"/>
                    </a:lnTo>
                    <a:lnTo>
                      <a:pt x="90" y="36"/>
                    </a:lnTo>
                    <a:lnTo>
                      <a:pt x="84" y="42"/>
                    </a:lnTo>
                    <a:lnTo>
                      <a:pt x="78" y="48"/>
                    </a:lnTo>
                    <a:lnTo>
                      <a:pt x="72" y="48"/>
                    </a:lnTo>
                    <a:lnTo>
                      <a:pt x="66" y="42"/>
                    </a:lnTo>
                    <a:lnTo>
                      <a:pt x="42" y="42"/>
                    </a:lnTo>
                    <a:lnTo>
                      <a:pt x="30" y="48"/>
                    </a:lnTo>
                    <a:lnTo>
                      <a:pt x="24" y="42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30" y="0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60" y="12"/>
                    </a:lnTo>
                    <a:lnTo>
                      <a:pt x="66" y="18"/>
                    </a:lnTo>
                    <a:lnTo>
                      <a:pt x="72" y="12"/>
                    </a:lnTo>
                    <a:lnTo>
                      <a:pt x="84" y="18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Freeform 386"/>
              <p:cNvSpPr>
                <a:spLocks noChangeAspect="1"/>
              </p:cNvSpPr>
              <p:nvPr/>
            </p:nvSpPr>
            <p:spPr bwMode="auto">
              <a:xfrm>
                <a:off x="6628552" y="3611122"/>
                <a:ext cx="142918" cy="103978"/>
              </a:xfrm>
              <a:custGeom>
                <a:avLst/>
                <a:gdLst>
                  <a:gd name="T0" fmla="*/ 12 w 54"/>
                  <a:gd name="T1" fmla="*/ 0 h 36"/>
                  <a:gd name="T2" fmla="*/ 0 w 54"/>
                  <a:gd name="T3" fmla="*/ 13 h 36"/>
                  <a:gd name="T4" fmla="*/ 6 w 54"/>
                  <a:gd name="T5" fmla="*/ 24 h 36"/>
                  <a:gd name="T6" fmla="*/ 24 w 54"/>
                  <a:gd name="T7" fmla="*/ 51 h 36"/>
                  <a:gd name="T8" fmla="*/ 37 w 54"/>
                  <a:gd name="T9" fmla="*/ 51 h 36"/>
                  <a:gd name="T10" fmla="*/ 43 w 54"/>
                  <a:gd name="T11" fmla="*/ 51 h 36"/>
                  <a:gd name="T12" fmla="*/ 55 w 54"/>
                  <a:gd name="T13" fmla="*/ 74 h 36"/>
                  <a:gd name="T14" fmla="*/ 55 w 54"/>
                  <a:gd name="T15" fmla="*/ 74 h 36"/>
                  <a:gd name="T16" fmla="*/ 55 w 54"/>
                  <a:gd name="T17" fmla="*/ 63 h 36"/>
                  <a:gd name="T18" fmla="*/ 61 w 54"/>
                  <a:gd name="T19" fmla="*/ 51 h 36"/>
                  <a:gd name="T20" fmla="*/ 61 w 54"/>
                  <a:gd name="T21" fmla="*/ 24 h 36"/>
                  <a:gd name="T22" fmla="*/ 55 w 54"/>
                  <a:gd name="T23" fmla="*/ 13 h 36"/>
                  <a:gd name="T24" fmla="*/ 49 w 54"/>
                  <a:gd name="T25" fmla="*/ 0 h 36"/>
                  <a:gd name="T26" fmla="*/ 24 w 54"/>
                  <a:gd name="T27" fmla="*/ 0 h 36"/>
                  <a:gd name="T28" fmla="*/ 12 w 54"/>
                  <a:gd name="T29" fmla="*/ 0 h 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4" h="36">
                    <a:moveTo>
                      <a:pt x="12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24" y="24"/>
                    </a:lnTo>
                    <a:lnTo>
                      <a:pt x="30" y="24"/>
                    </a:lnTo>
                    <a:lnTo>
                      <a:pt x="36" y="24"/>
                    </a:lnTo>
                    <a:lnTo>
                      <a:pt x="48" y="36"/>
                    </a:lnTo>
                    <a:lnTo>
                      <a:pt x="48" y="30"/>
                    </a:lnTo>
                    <a:lnTo>
                      <a:pt x="54" y="24"/>
                    </a:lnTo>
                    <a:lnTo>
                      <a:pt x="54" y="12"/>
                    </a:lnTo>
                    <a:lnTo>
                      <a:pt x="48" y="6"/>
                    </a:lnTo>
                    <a:lnTo>
                      <a:pt x="42" y="0"/>
                    </a:lnTo>
                    <a:lnTo>
                      <a:pt x="24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Freeform 387"/>
              <p:cNvSpPr>
                <a:spLocks noChangeAspect="1"/>
              </p:cNvSpPr>
              <p:nvPr/>
            </p:nvSpPr>
            <p:spPr bwMode="auto">
              <a:xfrm>
                <a:off x="6771468" y="3416168"/>
                <a:ext cx="345599" cy="421103"/>
              </a:xfrm>
              <a:custGeom>
                <a:avLst/>
                <a:gdLst>
                  <a:gd name="T0" fmla="*/ 29 w 131"/>
                  <a:gd name="T1" fmla="*/ 54 h 144"/>
                  <a:gd name="T2" fmla="*/ 42 w 131"/>
                  <a:gd name="T3" fmla="*/ 54 h 144"/>
                  <a:gd name="T4" fmla="*/ 42 w 131"/>
                  <a:gd name="T5" fmla="*/ 54 h 144"/>
                  <a:gd name="T6" fmla="*/ 48 w 131"/>
                  <a:gd name="T7" fmla="*/ 42 h 144"/>
                  <a:gd name="T8" fmla="*/ 54 w 131"/>
                  <a:gd name="T9" fmla="*/ 54 h 144"/>
                  <a:gd name="T10" fmla="*/ 48 w 131"/>
                  <a:gd name="T11" fmla="*/ 42 h 144"/>
                  <a:gd name="T12" fmla="*/ 42 w 131"/>
                  <a:gd name="T13" fmla="*/ 29 h 144"/>
                  <a:gd name="T14" fmla="*/ 42 w 131"/>
                  <a:gd name="T15" fmla="*/ 14 h 144"/>
                  <a:gd name="T16" fmla="*/ 42 w 131"/>
                  <a:gd name="T17" fmla="*/ 0 h 144"/>
                  <a:gd name="T18" fmla="*/ 54 w 131"/>
                  <a:gd name="T19" fmla="*/ 0 h 144"/>
                  <a:gd name="T20" fmla="*/ 54 w 131"/>
                  <a:gd name="T21" fmla="*/ 0 h 144"/>
                  <a:gd name="T22" fmla="*/ 60 w 131"/>
                  <a:gd name="T23" fmla="*/ 14 h 144"/>
                  <a:gd name="T24" fmla="*/ 72 w 131"/>
                  <a:gd name="T25" fmla="*/ 14 h 144"/>
                  <a:gd name="T26" fmla="*/ 72 w 131"/>
                  <a:gd name="T27" fmla="*/ 29 h 144"/>
                  <a:gd name="T28" fmla="*/ 78 w 131"/>
                  <a:gd name="T29" fmla="*/ 42 h 144"/>
                  <a:gd name="T30" fmla="*/ 105 w 131"/>
                  <a:gd name="T31" fmla="*/ 14 h 144"/>
                  <a:gd name="T32" fmla="*/ 96 w 131"/>
                  <a:gd name="T33" fmla="*/ 14 h 144"/>
                  <a:gd name="T34" fmla="*/ 127 w 131"/>
                  <a:gd name="T35" fmla="*/ 42 h 144"/>
                  <a:gd name="T36" fmla="*/ 133 w 131"/>
                  <a:gd name="T37" fmla="*/ 29 h 144"/>
                  <a:gd name="T38" fmla="*/ 139 w 131"/>
                  <a:gd name="T39" fmla="*/ 42 h 144"/>
                  <a:gd name="T40" fmla="*/ 133 w 131"/>
                  <a:gd name="T41" fmla="*/ 54 h 144"/>
                  <a:gd name="T42" fmla="*/ 133 w 131"/>
                  <a:gd name="T43" fmla="*/ 98 h 144"/>
                  <a:gd name="T44" fmla="*/ 145 w 131"/>
                  <a:gd name="T45" fmla="*/ 140 h 144"/>
                  <a:gd name="T46" fmla="*/ 145 w 131"/>
                  <a:gd name="T47" fmla="*/ 179 h 144"/>
                  <a:gd name="T48" fmla="*/ 139 w 131"/>
                  <a:gd name="T49" fmla="*/ 163 h 144"/>
                  <a:gd name="T50" fmla="*/ 105 w 131"/>
                  <a:gd name="T51" fmla="*/ 205 h 144"/>
                  <a:gd name="T52" fmla="*/ 105 w 131"/>
                  <a:gd name="T53" fmla="*/ 219 h 144"/>
                  <a:gd name="T54" fmla="*/ 133 w 131"/>
                  <a:gd name="T55" fmla="*/ 260 h 144"/>
                  <a:gd name="T56" fmla="*/ 121 w 131"/>
                  <a:gd name="T57" fmla="*/ 289 h 144"/>
                  <a:gd name="T58" fmla="*/ 121 w 131"/>
                  <a:gd name="T59" fmla="*/ 315 h 144"/>
                  <a:gd name="T60" fmla="*/ 121 w 131"/>
                  <a:gd name="T61" fmla="*/ 315 h 144"/>
                  <a:gd name="T62" fmla="*/ 96 w 131"/>
                  <a:gd name="T63" fmla="*/ 315 h 144"/>
                  <a:gd name="T64" fmla="*/ 78 w 131"/>
                  <a:gd name="T65" fmla="*/ 315 h 144"/>
                  <a:gd name="T66" fmla="*/ 78 w 131"/>
                  <a:gd name="T67" fmla="*/ 330 h 144"/>
                  <a:gd name="T68" fmla="*/ 60 w 131"/>
                  <a:gd name="T69" fmla="*/ 315 h 144"/>
                  <a:gd name="T70" fmla="*/ 48 w 131"/>
                  <a:gd name="T71" fmla="*/ 315 h 144"/>
                  <a:gd name="T72" fmla="*/ 23 w 131"/>
                  <a:gd name="T73" fmla="*/ 315 h 144"/>
                  <a:gd name="T74" fmla="*/ 29 w 131"/>
                  <a:gd name="T75" fmla="*/ 260 h 144"/>
                  <a:gd name="T76" fmla="*/ 6 w 131"/>
                  <a:gd name="T77" fmla="*/ 232 h 144"/>
                  <a:gd name="T78" fmla="*/ 6 w 131"/>
                  <a:gd name="T79" fmla="*/ 232 h 144"/>
                  <a:gd name="T80" fmla="*/ 6 w 131"/>
                  <a:gd name="T81" fmla="*/ 232 h 144"/>
                  <a:gd name="T82" fmla="*/ 0 w 131"/>
                  <a:gd name="T83" fmla="*/ 205 h 144"/>
                  <a:gd name="T84" fmla="*/ 0 w 131"/>
                  <a:gd name="T85" fmla="*/ 179 h 144"/>
                  <a:gd name="T86" fmla="*/ 0 w 131"/>
                  <a:gd name="T87" fmla="*/ 179 h 144"/>
                  <a:gd name="T88" fmla="*/ 0 w 131"/>
                  <a:gd name="T89" fmla="*/ 125 h 144"/>
                  <a:gd name="T90" fmla="*/ 11 w 131"/>
                  <a:gd name="T91" fmla="*/ 111 h 144"/>
                  <a:gd name="T92" fmla="*/ 6 w 131"/>
                  <a:gd name="T93" fmla="*/ 98 h 144"/>
                  <a:gd name="T94" fmla="*/ 11 w 131"/>
                  <a:gd name="T95" fmla="*/ 69 h 144"/>
                  <a:gd name="T96" fmla="*/ 11 w 131"/>
                  <a:gd name="T97" fmla="*/ 69 h 144"/>
                  <a:gd name="T98" fmla="*/ 11 w 131"/>
                  <a:gd name="T99" fmla="*/ 54 h 144"/>
                  <a:gd name="T100" fmla="*/ 29 w 131"/>
                  <a:gd name="T101" fmla="*/ 54 h 14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31" h="144">
                    <a:moveTo>
                      <a:pt x="29" y="24"/>
                    </a:moveTo>
                    <a:lnTo>
                      <a:pt x="35" y="24"/>
                    </a:lnTo>
                    <a:lnTo>
                      <a:pt x="41" y="18"/>
                    </a:lnTo>
                    <a:lnTo>
                      <a:pt x="47" y="24"/>
                    </a:lnTo>
                    <a:lnTo>
                      <a:pt x="41" y="18"/>
                    </a:lnTo>
                    <a:lnTo>
                      <a:pt x="35" y="12"/>
                    </a:lnTo>
                    <a:lnTo>
                      <a:pt x="35" y="6"/>
                    </a:lnTo>
                    <a:lnTo>
                      <a:pt x="35" y="0"/>
                    </a:lnTo>
                    <a:lnTo>
                      <a:pt x="47" y="0"/>
                    </a:lnTo>
                    <a:lnTo>
                      <a:pt x="53" y="6"/>
                    </a:lnTo>
                    <a:lnTo>
                      <a:pt x="65" y="6"/>
                    </a:lnTo>
                    <a:lnTo>
                      <a:pt x="65" y="12"/>
                    </a:lnTo>
                    <a:lnTo>
                      <a:pt x="71" y="18"/>
                    </a:lnTo>
                    <a:lnTo>
                      <a:pt x="95" y="6"/>
                    </a:lnTo>
                    <a:lnTo>
                      <a:pt x="89" y="6"/>
                    </a:lnTo>
                    <a:lnTo>
                      <a:pt x="113" y="18"/>
                    </a:lnTo>
                    <a:lnTo>
                      <a:pt x="119" y="12"/>
                    </a:lnTo>
                    <a:lnTo>
                      <a:pt x="125" y="18"/>
                    </a:lnTo>
                    <a:lnTo>
                      <a:pt x="119" y="24"/>
                    </a:lnTo>
                    <a:lnTo>
                      <a:pt x="119" y="42"/>
                    </a:lnTo>
                    <a:lnTo>
                      <a:pt x="131" y="60"/>
                    </a:lnTo>
                    <a:lnTo>
                      <a:pt x="131" y="78"/>
                    </a:lnTo>
                    <a:lnTo>
                      <a:pt x="125" y="72"/>
                    </a:lnTo>
                    <a:lnTo>
                      <a:pt x="95" y="90"/>
                    </a:lnTo>
                    <a:lnTo>
                      <a:pt x="95" y="96"/>
                    </a:lnTo>
                    <a:lnTo>
                      <a:pt x="119" y="114"/>
                    </a:lnTo>
                    <a:lnTo>
                      <a:pt x="107" y="126"/>
                    </a:lnTo>
                    <a:lnTo>
                      <a:pt x="107" y="138"/>
                    </a:lnTo>
                    <a:lnTo>
                      <a:pt x="89" y="138"/>
                    </a:lnTo>
                    <a:lnTo>
                      <a:pt x="71" y="138"/>
                    </a:lnTo>
                    <a:lnTo>
                      <a:pt x="71" y="144"/>
                    </a:lnTo>
                    <a:lnTo>
                      <a:pt x="53" y="138"/>
                    </a:lnTo>
                    <a:lnTo>
                      <a:pt x="41" y="138"/>
                    </a:lnTo>
                    <a:lnTo>
                      <a:pt x="23" y="138"/>
                    </a:lnTo>
                    <a:lnTo>
                      <a:pt x="29" y="114"/>
                    </a:lnTo>
                    <a:lnTo>
                      <a:pt x="6" y="102"/>
                    </a:lnTo>
                    <a:lnTo>
                      <a:pt x="0" y="90"/>
                    </a:lnTo>
                    <a:lnTo>
                      <a:pt x="0" y="78"/>
                    </a:lnTo>
                    <a:lnTo>
                      <a:pt x="0" y="54"/>
                    </a:lnTo>
                    <a:lnTo>
                      <a:pt x="11" y="48"/>
                    </a:lnTo>
                    <a:lnTo>
                      <a:pt x="6" y="42"/>
                    </a:lnTo>
                    <a:lnTo>
                      <a:pt x="11" y="30"/>
                    </a:lnTo>
                    <a:lnTo>
                      <a:pt x="11" y="24"/>
                    </a:lnTo>
                    <a:lnTo>
                      <a:pt x="29" y="24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Freeform 388"/>
              <p:cNvSpPr>
                <a:spLocks noChangeAspect="1"/>
              </p:cNvSpPr>
              <p:nvPr/>
            </p:nvSpPr>
            <p:spPr bwMode="auto">
              <a:xfrm>
                <a:off x="7036515" y="3434362"/>
                <a:ext cx="15592" cy="18195"/>
              </a:xfrm>
              <a:custGeom>
                <a:avLst/>
                <a:gdLst>
                  <a:gd name="T0" fmla="*/ 0 w 6"/>
                  <a:gd name="T1" fmla="*/ 18 h 6"/>
                  <a:gd name="T2" fmla="*/ 6 w 6"/>
                  <a:gd name="T3" fmla="*/ 18 h 6"/>
                  <a:gd name="T4" fmla="*/ 6 w 6"/>
                  <a:gd name="T5" fmla="*/ 0 h 6"/>
                  <a:gd name="T6" fmla="*/ 0 w 6"/>
                  <a:gd name="T7" fmla="*/ 18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" name="Freeform 389"/>
              <p:cNvSpPr>
                <a:spLocks noChangeAspect="1"/>
              </p:cNvSpPr>
              <p:nvPr/>
            </p:nvSpPr>
            <p:spPr bwMode="auto">
              <a:xfrm>
                <a:off x="6753278" y="3681308"/>
                <a:ext cx="33781" cy="33790"/>
              </a:xfrm>
              <a:custGeom>
                <a:avLst/>
                <a:gdLst>
                  <a:gd name="T0" fmla="*/ 13 w 12"/>
                  <a:gd name="T1" fmla="*/ 0 h 12"/>
                  <a:gd name="T2" fmla="*/ 0 w 12"/>
                  <a:gd name="T3" fmla="*/ 13 h 12"/>
                  <a:gd name="T4" fmla="*/ 0 w 12"/>
                  <a:gd name="T5" fmla="*/ 20 h 12"/>
                  <a:gd name="T6" fmla="*/ 20 w 12"/>
                  <a:gd name="T7" fmla="*/ 20 h 12"/>
                  <a:gd name="T8" fmla="*/ 20 w 12"/>
                  <a:gd name="T9" fmla="*/ 20 h 12"/>
                  <a:gd name="T10" fmla="*/ 13 w 12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4C8F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Freeform 390"/>
              <p:cNvSpPr>
                <a:spLocks noChangeAspect="1"/>
              </p:cNvSpPr>
              <p:nvPr/>
            </p:nvSpPr>
            <p:spPr bwMode="auto">
              <a:xfrm>
                <a:off x="7607771" y="3751490"/>
                <a:ext cx="184494" cy="207952"/>
              </a:xfrm>
              <a:custGeom>
                <a:avLst/>
                <a:gdLst>
                  <a:gd name="T0" fmla="*/ 12 w 71"/>
                  <a:gd name="T1" fmla="*/ 0 h 71"/>
                  <a:gd name="T2" fmla="*/ 0 w 71"/>
                  <a:gd name="T3" fmla="*/ 29 h 71"/>
                  <a:gd name="T4" fmla="*/ 0 w 71"/>
                  <a:gd name="T5" fmla="*/ 29 h 71"/>
                  <a:gd name="T6" fmla="*/ 12 w 71"/>
                  <a:gd name="T7" fmla="*/ 54 h 71"/>
                  <a:gd name="T8" fmla="*/ 23 w 71"/>
                  <a:gd name="T9" fmla="*/ 83 h 71"/>
                  <a:gd name="T10" fmla="*/ 35 w 71"/>
                  <a:gd name="T11" fmla="*/ 149 h 71"/>
                  <a:gd name="T12" fmla="*/ 47 w 71"/>
                  <a:gd name="T13" fmla="*/ 149 h 71"/>
                  <a:gd name="T14" fmla="*/ 59 w 71"/>
                  <a:gd name="T15" fmla="*/ 162 h 71"/>
                  <a:gd name="T16" fmla="*/ 53 w 71"/>
                  <a:gd name="T17" fmla="*/ 134 h 71"/>
                  <a:gd name="T18" fmla="*/ 71 w 71"/>
                  <a:gd name="T19" fmla="*/ 112 h 71"/>
                  <a:gd name="T20" fmla="*/ 59 w 71"/>
                  <a:gd name="T21" fmla="*/ 83 h 71"/>
                  <a:gd name="T22" fmla="*/ 29 w 71"/>
                  <a:gd name="T23" fmla="*/ 42 h 71"/>
                  <a:gd name="T24" fmla="*/ 17 w 71"/>
                  <a:gd name="T25" fmla="*/ 14 h 71"/>
                  <a:gd name="T26" fmla="*/ 12 w 71"/>
                  <a:gd name="T27" fmla="*/ 0 h 7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1" h="71">
                    <a:moveTo>
                      <a:pt x="12" y="0"/>
                    </a:moveTo>
                    <a:lnTo>
                      <a:pt x="0" y="12"/>
                    </a:lnTo>
                    <a:lnTo>
                      <a:pt x="12" y="24"/>
                    </a:lnTo>
                    <a:lnTo>
                      <a:pt x="23" y="36"/>
                    </a:lnTo>
                    <a:lnTo>
                      <a:pt x="35" y="65"/>
                    </a:lnTo>
                    <a:lnTo>
                      <a:pt x="47" y="65"/>
                    </a:lnTo>
                    <a:lnTo>
                      <a:pt x="59" y="71"/>
                    </a:lnTo>
                    <a:lnTo>
                      <a:pt x="53" y="59"/>
                    </a:lnTo>
                    <a:lnTo>
                      <a:pt x="71" y="48"/>
                    </a:lnTo>
                    <a:lnTo>
                      <a:pt x="59" y="36"/>
                    </a:lnTo>
                    <a:lnTo>
                      <a:pt x="29" y="18"/>
                    </a:lnTo>
                    <a:lnTo>
                      <a:pt x="17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Freeform 391"/>
              <p:cNvSpPr>
                <a:spLocks noChangeAspect="1"/>
              </p:cNvSpPr>
              <p:nvPr/>
            </p:nvSpPr>
            <p:spPr bwMode="auto">
              <a:xfrm>
                <a:off x="6703907" y="2576560"/>
                <a:ext cx="852303" cy="665448"/>
              </a:xfrm>
              <a:custGeom>
                <a:avLst/>
                <a:gdLst>
                  <a:gd name="T0" fmla="*/ 206 w 323"/>
                  <a:gd name="T1" fmla="*/ 69 h 227"/>
                  <a:gd name="T2" fmla="*/ 200 w 323"/>
                  <a:gd name="T3" fmla="*/ 54 h 227"/>
                  <a:gd name="T4" fmla="*/ 200 w 323"/>
                  <a:gd name="T5" fmla="*/ 69 h 227"/>
                  <a:gd name="T6" fmla="*/ 181 w 323"/>
                  <a:gd name="T7" fmla="*/ 69 h 227"/>
                  <a:gd name="T8" fmla="*/ 172 w 323"/>
                  <a:gd name="T9" fmla="*/ 98 h 227"/>
                  <a:gd name="T10" fmla="*/ 172 w 323"/>
                  <a:gd name="T11" fmla="*/ 112 h 227"/>
                  <a:gd name="T12" fmla="*/ 157 w 323"/>
                  <a:gd name="T13" fmla="*/ 112 h 227"/>
                  <a:gd name="T14" fmla="*/ 145 w 323"/>
                  <a:gd name="T15" fmla="*/ 112 h 227"/>
                  <a:gd name="T16" fmla="*/ 145 w 323"/>
                  <a:gd name="T17" fmla="*/ 141 h 227"/>
                  <a:gd name="T18" fmla="*/ 139 w 323"/>
                  <a:gd name="T19" fmla="*/ 141 h 227"/>
                  <a:gd name="T20" fmla="*/ 133 w 323"/>
                  <a:gd name="T21" fmla="*/ 152 h 227"/>
                  <a:gd name="T22" fmla="*/ 121 w 323"/>
                  <a:gd name="T23" fmla="*/ 180 h 227"/>
                  <a:gd name="T24" fmla="*/ 127 w 323"/>
                  <a:gd name="T25" fmla="*/ 195 h 227"/>
                  <a:gd name="T26" fmla="*/ 115 w 323"/>
                  <a:gd name="T27" fmla="*/ 223 h 227"/>
                  <a:gd name="T28" fmla="*/ 90 w 323"/>
                  <a:gd name="T29" fmla="*/ 238 h 227"/>
                  <a:gd name="T30" fmla="*/ 96 w 323"/>
                  <a:gd name="T31" fmla="*/ 248 h 227"/>
                  <a:gd name="T32" fmla="*/ 72 w 323"/>
                  <a:gd name="T33" fmla="*/ 276 h 227"/>
                  <a:gd name="T34" fmla="*/ 84 w 323"/>
                  <a:gd name="T35" fmla="*/ 276 h 227"/>
                  <a:gd name="T36" fmla="*/ 78 w 323"/>
                  <a:gd name="T37" fmla="*/ 304 h 227"/>
                  <a:gd name="T38" fmla="*/ 60 w 323"/>
                  <a:gd name="T39" fmla="*/ 304 h 227"/>
                  <a:gd name="T40" fmla="*/ 54 w 323"/>
                  <a:gd name="T41" fmla="*/ 318 h 227"/>
                  <a:gd name="T42" fmla="*/ 30 w 323"/>
                  <a:gd name="T43" fmla="*/ 318 h 227"/>
                  <a:gd name="T44" fmla="*/ 30 w 323"/>
                  <a:gd name="T45" fmla="*/ 332 h 227"/>
                  <a:gd name="T46" fmla="*/ 30 w 323"/>
                  <a:gd name="T47" fmla="*/ 345 h 227"/>
                  <a:gd name="T48" fmla="*/ 12 w 323"/>
                  <a:gd name="T49" fmla="*/ 345 h 227"/>
                  <a:gd name="T50" fmla="*/ 0 w 323"/>
                  <a:gd name="T51" fmla="*/ 359 h 227"/>
                  <a:gd name="T52" fmla="*/ 0 w 323"/>
                  <a:gd name="T53" fmla="*/ 374 h 227"/>
                  <a:gd name="T54" fmla="*/ 6 w 323"/>
                  <a:gd name="T55" fmla="*/ 387 h 227"/>
                  <a:gd name="T56" fmla="*/ 30 w 323"/>
                  <a:gd name="T57" fmla="*/ 387 h 227"/>
                  <a:gd name="T58" fmla="*/ 30 w 323"/>
                  <a:gd name="T59" fmla="*/ 401 h 227"/>
                  <a:gd name="T60" fmla="*/ 6 w 323"/>
                  <a:gd name="T61" fmla="*/ 416 h 227"/>
                  <a:gd name="T62" fmla="*/ 12 w 323"/>
                  <a:gd name="T63" fmla="*/ 416 h 227"/>
                  <a:gd name="T64" fmla="*/ 12 w 323"/>
                  <a:gd name="T65" fmla="*/ 430 h 227"/>
                  <a:gd name="T66" fmla="*/ 24 w 323"/>
                  <a:gd name="T67" fmla="*/ 430 h 227"/>
                  <a:gd name="T68" fmla="*/ 12 w 323"/>
                  <a:gd name="T69" fmla="*/ 457 h 227"/>
                  <a:gd name="T70" fmla="*/ 6 w 323"/>
                  <a:gd name="T71" fmla="*/ 470 h 227"/>
                  <a:gd name="T72" fmla="*/ 18 w 323"/>
                  <a:gd name="T73" fmla="*/ 470 h 227"/>
                  <a:gd name="T74" fmla="*/ 12 w 323"/>
                  <a:gd name="T75" fmla="*/ 512 h 227"/>
                  <a:gd name="T76" fmla="*/ 72 w 323"/>
                  <a:gd name="T77" fmla="*/ 485 h 227"/>
                  <a:gd name="T78" fmla="*/ 90 w 323"/>
                  <a:gd name="T79" fmla="*/ 457 h 227"/>
                  <a:gd name="T80" fmla="*/ 115 w 323"/>
                  <a:gd name="T81" fmla="*/ 441 h 227"/>
                  <a:gd name="T82" fmla="*/ 121 w 323"/>
                  <a:gd name="T83" fmla="*/ 387 h 227"/>
                  <a:gd name="T84" fmla="*/ 107 w 323"/>
                  <a:gd name="T85" fmla="*/ 290 h 227"/>
                  <a:gd name="T86" fmla="*/ 127 w 323"/>
                  <a:gd name="T87" fmla="*/ 248 h 227"/>
                  <a:gd name="T88" fmla="*/ 151 w 323"/>
                  <a:gd name="T89" fmla="*/ 180 h 227"/>
                  <a:gd name="T90" fmla="*/ 188 w 323"/>
                  <a:gd name="T91" fmla="*/ 112 h 227"/>
                  <a:gd name="T92" fmla="*/ 206 w 323"/>
                  <a:gd name="T93" fmla="*/ 69 h 227"/>
                  <a:gd name="T94" fmla="*/ 239 w 323"/>
                  <a:gd name="T95" fmla="*/ 86 h 227"/>
                  <a:gd name="T96" fmla="*/ 285 w 323"/>
                  <a:gd name="T97" fmla="*/ 86 h 227"/>
                  <a:gd name="T98" fmla="*/ 334 w 323"/>
                  <a:gd name="T99" fmla="*/ 54 h 227"/>
                  <a:gd name="T100" fmla="*/ 358 w 323"/>
                  <a:gd name="T101" fmla="*/ 54 h 227"/>
                  <a:gd name="T102" fmla="*/ 340 w 323"/>
                  <a:gd name="T103" fmla="*/ 42 h 227"/>
                  <a:gd name="T104" fmla="*/ 346 w 323"/>
                  <a:gd name="T105" fmla="*/ 14 h 227"/>
                  <a:gd name="T106" fmla="*/ 321 w 323"/>
                  <a:gd name="T107" fmla="*/ 29 h 227"/>
                  <a:gd name="T108" fmla="*/ 313 w 323"/>
                  <a:gd name="T109" fmla="*/ 14 h 227"/>
                  <a:gd name="T110" fmla="*/ 291 w 323"/>
                  <a:gd name="T111" fmla="*/ 29 h 227"/>
                  <a:gd name="T112" fmla="*/ 279 w 323"/>
                  <a:gd name="T113" fmla="*/ 14 h 227"/>
                  <a:gd name="T114" fmla="*/ 267 w 323"/>
                  <a:gd name="T115" fmla="*/ 14 h 227"/>
                  <a:gd name="T116" fmla="*/ 239 w 323"/>
                  <a:gd name="T117" fmla="*/ 29 h 227"/>
                  <a:gd name="T118" fmla="*/ 231 w 323"/>
                  <a:gd name="T119" fmla="*/ 42 h 22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23" h="227">
                    <a:moveTo>
                      <a:pt x="191" y="24"/>
                    </a:moveTo>
                    <a:lnTo>
                      <a:pt x="191" y="24"/>
                    </a:lnTo>
                    <a:lnTo>
                      <a:pt x="185" y="30"/>
                    </a:lnTo>
                    <a:lnTo>
                      <a:pt x="185" y="18"/>
                    </a:lnTo>
                    <a:lnTo>
                      <a:pt x="185" y="24"/>
                    </a:lnTo>
                    <a:lnTo>
                      <a:pt x="179" y="24"/>
                    </a:lnTo>
                    <a:lnTo>
                      <a:pt x="179" y="18"/>
                    </a:lnTo>
                    <a:lnTo>
                      <a:pt x="173" y="24"/>
                    </a:lnTo>
                    <a:lnTo>
                      <a:pt x="179" y="30"/>
                    </a:lnTo>
                    <a:lnTo>
                      <a:pt x="167" y="24"/>
                    </a:lnTo>
                    <a:lnTo>
                      <a:pt x="167" y="30"/>
                    </a:lnTo>
                    <a:lnTo>
                      <a:pt x="161" y="30"/>
                    </a:lnTo>
                    <a:lnTo>
                      <a:pt x="161" y="36"/>
                    </a:lnTo>
                    <a:lnTo>
                      <a:pt x="155" y="42"/>
                    </a:lnTo>
                    <a:lnTo>
                      <a:pt x="143" y="42"/>
                    </a:lnTo>
                    <a:lnTo>
                      <a:pt x="155" y="42"/>
                    </a:lnTo>
                    <a:lnTo>
                      <a:pt x="155" y="48"/>
                    </a:lnTo>
                    <a:lnTo>
                      <a:pt x="143" y="48"/>
                    </a:lnTo>
                    <a:lnTo>
                      <a:pt x="143" y="54"/>
                    </a:lnTo>
                    <a:lnTo>
                      <a:pt x="137" y="48"/>
                    </a:lnTo>
                    <a:lnTo>
                      <a:pt x="131" y="48"/>
                    </a:lnTo>
                    <a:lnTo>
                      <a:pt x="125" y="54"/>
                    </a:lnTo>
                    <a:lnTo>
                      <a:pt x="137" y="54"/>
                    </a:lnTo>
                    <a:lnTo>
                      <a:pt x="131" y="60"/>
                    </a:lnTo>
                    <a:lnTo>
                      <a:pt x="125" y="60"/>
                    </a:lnTo>
                    <a:lnTo>
                      <a:pt x="125" y="66"/>
                    </a:lnTo>
                    <a:lnTo>
                      <a:pt x="131" y="66"/>
                    </a:lnTo>
                    <a:lnTo>
                      <a:pt x="119" y="66"/>
                    </a:lnTo>
                    <a:lnTo>
                      <a:pt x="113" y="72"/>
                    </a:lnTo>
                    <a:lnTo>
                      <a:pt x="107" y="78"/>
                    </a:lnTo>
                    <a:lnTo>
                      <a:pt x="101" y="78"/>
                    </a:lnTo>
                    <a:lnTo>
                      <a:pt x="107" y="78"/>
                    </a:lnTo>
                    <a:lnTo>
                      <a:pt x="113" y="84"/>
                    </a:lnTo>
                    <a:lnTo>
                      <a:pt x="101" y="84"/>
                    </a:lnTo>
                    <a:lnTo>
                      <a:pt x="95" y="90"/>
                    </a:lnTo>
                    <a:lnTo>
                      <a:pt x="101" y="96"/>
                    </a:lnTo>
                    <a:lnTo>
                      <a:pt x="83" y="102"/>
                    </a:lnTo>
                    <a:lnTo>
                      <a:pt x="83" y="107"/>
                    </a:lnTo>
                    <a:lnTo>
                      <a:pt x="89" y="102"/>
                    </a:lnTo>
                    <a:lnTo>
                      <a:pt x="89" y="107"/>
                    </a:lnTo>
                    <a:lnTo>
                      <a:pt x="83" y="113"/>
                    </a:lnTo>
                    <a:lnTo>
                      <a:pt x="77" y="113"/>
                    </a:lnTo>
                    <a:lnTo>
                      <a:pt x="65" y="119"/>
                    </a:lnTo>
                    <a:lnTo>
                      <a:pt x="65" y="125"/>
                    </a:lnTo>
                    <a:lnTo>
                      <a:pt x="71" y="125"/>
                    </a:lnTo>
                    <a:lnTo>
                      <a:pt x="77" y="119"/>
                    </a:lnTo>
                    <a:lnTo>
                      <a:pt x="83" y="119"/>
                    </a:lnTo>
                    <a:lnTo>
                      <a:pt x="83" y="125"/>
                    </a:lnTo>
                    <a:lnTo>
                      <a:pt x="71" y="131"/>
                    </a:lnTo>
                    <a:lnTo>
                      <a:pt x="65" y="131"/>
                    </a:lnTo>
                    <a:lnTo>
                      <a:pt x="53" y="125"/>
                    </a:lnTo>
                    <a:lnTo>
                      <a:pt x="53" y="131"/>
                    </a:lnTo>
                    <a:lnTo>
                      <a:pt x="47" y="131"/>
                    </a:lnTo>
                    <a:lnTo>
                      <a:pt x="41" y="137"/>
                    </a:lnTo>
                    <a:lnTo>
                      <a:pt x="47" y="137"/>
                    </a:lnTo>
                    <a:lnTo>
                      <a:pt x="41" y="137"/>
                    </a:lnTo>
                    <a:lnTo>
                      <a:pt x="47" y="143"/>
                    </a:lnTo>
                    <a:lnTo>
                      <a:pt x="30" y="137"/>
                    </a:lnTo>
                    <a:lnTo>
                      <a:pt x="24" y="143"/>
                    </a:lnTo>
                    <a:lnTo>
                      <a:pt x="35" y="143"/>
                    </a:lnTo>
                    <a:lnTo>
                      <a:pt x="30" y="143"/>
                    </a:lnTo>
                    <a:lnTo>
                      <a:pt x="18" y="149"/>
                    </a:lnTo>
                    <a:lnTo>
                      <a:pt x="30" y="149"/>
                    </a:lnTo>
                    <a:lnTo>
                      <a:pt x="18" y="149"/>
                    </a:lnTo>
                    <a:lnTo>
                      <a:pt x="12" y="149"/>
                    </a:lnTo>
                    <a:lnTo>
                      <a:pt x="12" y="155"/>
                    </a:lnTo>
                    <a:lnTo>
                      <a:pt x="6" y="155"/>
                    </a:lnTo>
                    <a:lnTo>
                      <a:pt x="0" y="155"/>
                    </a:lnTo>
                    <a:lnTo>
                      <a:pt x="24" y="161"/>
                    </a:lnTo>
                    <a:lnTo>
                      <a:pt x="0" y="161"/>
                    </a:lnTo>
                    <a:lnTo>
                      <a:pt x="6" y="167"/>
                    </a:lnTo>
                    <a:lnTo>
                      <a:pt x="0" y="173"/>
                    </a:lnTo>
                    <a:lnTo>
                      <a:pt x="24" y="167"/>
                    </a:lnTo>
                    <a:lnTo>
                      <a:pt x="30" y="167"/>
                    </a:lnTo>
                    <a:lnTo>
                      <a:pt x="35" y="167"/>
                    </a:lnTo>
                    <a:lnTo>
                      <a:pt x="35" y="173"/>
                    </a:lnTo>
                    <a:lnTo>
                      <a:pt x="30" y="173"/>
                    </a:lnTo>
                    <a:lnTo>
                      <a:pt x="18" y="173"/>
                    </a:lnTo>
                    <a:lnTo>
                      <a:pt x="0" y="173"/>
                    </a:lnTo>
                    <a:lnTo>
                      <a:pt x="6" y="179"/>
                    </a:lnTo>
                    <a:lnTo>
                      <a:pt x="0" y="179"/>
                    </a:lnTo>
                    <a:lnTo>
                      <a:pt x="12" y="179"/>
                    </a:lnTo>
                    <a:lnTo>
                      <a:pt x="6" y="185"/>
                    </a:lnTo>
                    <a:lnTo>
                      <a:pt x="12" y="185"/>
                    </a:lnTo>
                    <a:lnTo>
                      <a:pt x="12" y="191"/>
                    </a:lnTo>
                    <a:lnTo>
                      <a:pt x="18" y="185"/>
                    </a:lnTo>
                    <a:lnTo>
                      <a:pt x="24" y="185"/>
                    </a:lnTo>
                    <a:lnTo>
                      <a:pt x="24" y="191"/>
                    </a:lnTo>
                    <a:lnTo>
                      <a:pt x="24" y="185"/>
                    </a:lnTo>
                    <a:lnTo>
                      <a:pt x="12" y="197"/>
                    </a:lnTo>
                    <a:lnTo>
                      <a:pt x="18" y="197"/>
                    </a:lnTo>
                    <a:lnTo>
                      <a:pt x="6" y="197"/>
                    </a:lnTo>
                    <a:lnTo>
                      <a:pt x="6" y="203"/>
                    </a:lnTo>
                    <a:lnTo>
                      <a:pt x="12" y="203"/>
                    </a:lnTo>
                    <a:lnTo>
                      <a:pt x="18" y="203"/>
                    </a:lnTo>
                    <a:lnTo>
                      <a:pt x="18" y="209"/>
                    </a:lnTo>
                    <a:lnTo>
                      <a:pt x="12" y="209"/>
                    </a:lnTo>
                    <a:lnTo>
                      <a:pt x="12" y="221"/>
                    </a:lnTo>
                    <a:lnTo>
                      <a:pt x="24" y="227"/>
                    </a:lnTo>
                    <a:lnTo>
                      <a:pt x="47" y="227"/>
                    </a:lnTo>
                    <a:lnTo>
                      <a:pt x="65" y="209"/>
                    </a:lnTo>
                    <a:lnTo>
                      <a:pt x="77" y="209"/>
                    </a:lnTo>
                    <a:lnTo>
                      <a:pt x="77" y="197"/>
                    </a:lnTo>
                    <a:lnTo>
                      <a:pt x="83" y="197"/>
                    </a:lnTo>
                    <a:lnTo>
                      <a:pt x="83" y="203"/>
                    </a:lnTo>
                    <a:lnTo>
                      <a:pt x="95" y="209"/>
                    </a:lnTo>
                    <a:lnTo>
                      <a:pt x="101" y="191"/>
                    </a:lnTo>
                    <a:lnTo>
                      <a:pt x="101" y="179"/>
                    </a:lnTo>
                    <a:lnTo>
                      <a:pt x="101" y="173"/>
                    </a:lnTo>
                    <a:lnTo>
                      <a:pt x="107" y="167"/>
                    </a:lnTo>
                    <a:lnTo>
                      <a:pt x="95" y="161"/>
                    </a:lnTo>
                    <a:lnTo>
                      <a:pt x="95" y="143"/>
                    </a:lnTo>
                    <a:lnTo>
                      <a:pt x="95" y="125"/>
                    </a:lnTo>
                    <a:lnTo>
                      <a:pt x="107" y="119"/>
                    </a:lnTo>
                    <a:lnTo>
                      <a:pt x="119" y="119"/>
                    </a:lnTo>
                    <a:lnTo>
                      <a:pt x="113" y="107"/>
                    </a:lnTo>
                    <a:lnTo>
                      <a:pt x="125" y="90"/>
                    </a:lnTo>
                    <a:lnTo>
                      <a:pt x="125" y="84"/>
                    </a:lnTo>
                    <a:lnTo>
                      <a:pt x="137" y="78"/>
                    </a:lnTo>
                    <a:lnTo>
                      <a:pt x="143" y="72"/>
                    </a:lnTo>
                    <a:lnTo>
                      <a:pt x="149" y="54"/>
                    </a:lnTo>
                    <a:lnTo>
                      <a:pt x="167" y="48"/>
                    </a:lnTo>
                    <a:lnTo>
                      <a:pt x="167" y="42"/>
                    </a:lnTo>
                    <a:lnTo>
                      <a:pt x="191" y="42"/>
                    </a:lnTo>
                    <a:lnTo>
                      <a:pt x="185" y="30"/>
                    </a:lnTo>
                    <a:lnTo>
                      <a:pt x="191" y="30"/>
                    </a:lnTo>
                    <a:lnTo>
                      <a:pt x="203" y="30"/>
                    </a:lnTo>
                    <a:lnTo>
                      <a:pt x="215" y="36"/>
                    </a:lnTo>
                    <a:lnTo>
                      <a:pt x="233" y="42"/>
                    </a:lnTo>
                    <a:lnTo>
                      <a:pt x="251" y="42"/>
                    </a:lnTo>
                    <a:lnTo>
                      <a:pt x="257" y="36"/>
                    </a:lnTo>
                    <a:lnTo>
                      <a:pt x="263" y="24"/>
                    </a:lnTo>
                    <a:lnTo>
                      <a:pt x="281" y="18"/>
                    </a:lnTo>
                    <a:lnTo>
                      <a:pt x="299" y="24"/>
                    </a:lnTo>
                    <a:lnTo>
                      <a:pt x="299" y="30"/>
                    </a:lnTo>
                    <a:lnTo>
                      <a:pt x="317" y="24"/>
                    </a:lnTo>
                    <a:lnTo>
                      <a:pt x="323" y="24"/>
                    </a:lnTo>
                    <a:lnTo>
                      <a:pt x="323" y="18"/>
                    </a:lnTo>
                    <a:lnTo>
                      <a:pt x="317" y="18"/>
                    </a:lnTo>
                    <a:lnTo>
                      <a:pt x="305" y="18"/>
                    </a:lnTo>
                    <a:lnTo>
                      <a:pt x="299" y="12"/>
                    </a:lnTo>
                    <a:lnTo>
                      <a:pt x="323" y="12"/>
                    </a:lnTo>
                    <a:lnTo>
                      <a:pt x="311" y="6"/>
                    </a:lnTo>
                    <a:lnTo>
                      <a:pt x="299" y="6"/>
                    </a:lnTo>
                    <a:lnTo>
                      <a:pt x="287" y="6"/>
                    </a:lnTo>
                    <a:lnTo>
                      <a:pt x="287" y="12"/>
                    </a:lnTo>
                    <a:lnTo>
                      <a:pt x="287" y="6"/>
                    </a:lnTo>
                    <a:lnTo>
                      <a:pt x="281" y="6"/>
                    </a:lnTo>
                    <a:lnTo>
                      <a:pt x="281" y="0"/>
                    </a:lnTo>
                    <a:lnTo>
                      <a:pt x="275" y="0"/>
                    </a:lnTo>
                    <a:lnTo>
                      <a:pt x="263" y="12"/>
                    </a:lnTo>
                    <a:lnTo>
                      <a:pt x="263" y="0"/>
                    </a:lnTo>
                    <a:lnTo>
                      <a:pt x="245" y="12"/>
                    </a:lnTo>
                    <a:lnTo>
                      <a:pt x="251" y="6"/>
                    </a:lnTo>
                    <a:lnTo>
                      <a:pt x="239" y="0"/>
                    </a:lnTo>
                    <a:lnTo>
                      <a:pt x="239" y="6"/>
                    </a:lnTo>
                    <a:lnTo>
                      <a:pt x="221" y="12"/>
                    </a:lnTo>
                    <a:lnTo>
                      <a:pt x="215" y="12"/>
                    </a:lnTo>
                    <a:lnTo>
                      <a:pt x="203" y="12"/>
                    </a:lnTo>
                    <a:lnTo>
                      <a:pt x="209" y="18"/>
                    </a:lnTo>
                    <a:lnTo>
                      <a:pt x="197" y="18"/>
                    </a:lnTo>
                    <a:lnTo>
                      <a:pt x="191" y="24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Freeform 392"/>
              <p:cNvSpPr>
                <a:spLocks noChangeAspect="1"/>
              </p:cNvSpPr>
              <p:nvPr/>
            </p:nvSpPr>
            <p:spPr bwMode="auto">
              <a:xfrm>
                <a:off x="6844225" y="2173653"/>
                <a:ext cx="317016" cy="140369"/>
              </a:xfrm>
              <a:custGeom>
                <a:avLst/>
                <a:gdLst>
                  <a:gd name="T0" fmla="*/ 24 w 120"/>
                  <a:gd name="T1" fmla="*/ 14 h 48"/>
                  <a:gd name="T2" fmla="*/ 12 w 120"/>
                  <a:gd name="T3" fmla="*/ 14 h 48"/>
                  <a:gd name="T4" fmla="*/ 0 w 120"/>
                  <a:gd name="T5" fmla="*/ 14 h 48"/>
                  <a:gd name="T6" fmla="*/ 0 w 120"/>
                  <a:gd name="T7" fmla="*/ 29 h 48"/>
                  <a:gd name="T8" fmla="*/ 12 w 120"/>
                  <a:gd name="T9" fmla="*/ 29 h 48"/>
                  <a:gd name="T10" fmla="*/ 12 w 120"/>
                  <a:gd name="T11" fmla="*/ 29 h 48"/>
                  <a:gd name="T12" fmla="*/ 6 w 120"/>
                  <a:gd name="T13" fmla="*/ 42 h 48"/>
                  <a:gd name="T14" fmla="*/ 18 w 120"/>
                  <a:gd name="T15" fmla="*/ 54 h 48"/>
                  <a:gd name="T16" fmla="*/ 37 w 120"/>
                  <a:gd name="T17" fmla="*/ 54 h 48"/>
                  <a:gd name="T18" fmla="*/ 43 w 120"/>
                  <a:gd name="T19" fmla="*/ 54 h 48"/>
                  <a:gd name="T20" fmla="*/ 55 w 120"/>
                  <a:gd name="T21" fmla="*/ 42 h 48"/>
                  <a:gd name="T22" fmla="*/ 55 w 120"/>
                  <a:gd name="T23" fmla="*/ 54 h 48"/>
                  <a:gd name="T24" fmla="*/ 67 w 120"/>
                  <a:gd name="T25" fmla="*/ 42 h 48"/>
                  <a:gd name="T26" fmla="*/ 73 w 120"/>
                  <a:gd name="T27" fmla="*/ 54 h 48"/>
                  <a:gd name="T28" fmla="*/ 43 w 120"/>
                  <a:gd name="T29" fmla="*/ 69 h 48"/>
                  <a:gd name="T30" fmla="*/ 37 w 120"/>
                  <a:gd name="T31" fmla="*/ 69 h 48"/>
                  <a:gd name="T32" fmla="*/ 73 w 120"/>
                  <a:gd name="T33" fmla="*/ 69 h 48"/>
                  <a:gd name="T34" fmla="*/ 61 w 120"/>
                  <a:gd name="T35" fmla="*/ 83 h 48"/>
                  <a:gd name="T36" fmla="*/ 67 w 120"/>
                  <a:gd name="T37" fmla="*/ 83 h 48"/>
                  <a:gd name="T38" fmla="*/ 43 w 120"/>
                  <a:gd name="T39" fmla="*/ 83 h 48"/>
                  <a:gd name="T40" fmla="*/ 67 w 120"/>
                  <a:gd name="T41" fmla="*/ 98 h 48"/>
                  <a:gd name="T42" fmla="*/ 79 w 120"/>
                  <a:gd name="T43" fmla="*/ 111 h 48"/>
                  <a:gd name="T44" fmla="*/ 79 w 120"/>
                  <a:gd name="T45" fmla="*/ 111 h 48"/>
                  <a:gd name="T46" fmla="*/ 92 w 120"/>
                  <a:gd name="T47" fmla="*/ 83 h 48"/>
                  <a:gd name="T48" fmla="*/ 104 w 120"/>
                  <a:gd name="T49" fmla="*/ 69 h 48"/>
                  <a:gd name="T50" fmla="*/ 104 w 120"/>
                  <a:gd name="T51" fmla="*/ 54 h 48"/>
                  <a:gd name="T52" fmla="*/ 134 w 120"/>
                  <a:gd name="T53" fmla="*/ 42 h 48"/>
                  <a:gd name="T54" fmla="*/ 104 w 120"/>
                  <a:gd name="T55" fmla="*/ 29 h 48"/>
                  <a:gd name="T56" fmla="*/ 92 w 120"/>
                  <a:gd name="T57" fmla="*/ 14 h 48"/>
                  <a:gd name="T58" fmla="*/ 85 w 120"/>
                  <a:gd name="T59" fmla="*/ 14 h 48"/>
                  <a:gd name="T60" fmla="*/ 79 w 120"/>
                  <a:gd name="T61" fmla="*/ 14 h 48"/>
                  <a:gd name="T62" fmla="*/ 67 w 120"/>
                  <a:gd name="T63" fmla="*/ 0 h 48"/>
                  <a:gd name="T64" fmla="*/ 67 w 120"/>
                  <a:gd name="T65" fmla="*/ 42 h 48"/>
                  <a:gd name="T66" fmla="*/ 49 w 120"/>
                  <a:gd name="T67" fmla="*/ 14 h 48"/>
                  <a:gd name="T68" fmla="*/ 37 w 120"/>
                  <a:gd name="T69" fmla="*/ 14 h 48"/>
                  <a:gd name="T70" fmla="*/ 24 w 120"/>
                  <a:gd name="T71" fmla="*/ 14 h 48"/>
                  <a:gd name="T72" fmla="*/ 24 w 120"/>
                  <a:gd name="T73" fmla="*/ 14 h 4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0" h="48">
                    <a:moveTo>
                      <a:pt x="24" y="6"/>
                    </a:moveTo>
                    <a:lnTo>
                      <a:pt x="12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6" y="18"/>
                    </a:lnTo>
                    <a:lnTo>
                      <a:pt x="18" y="24"/>
                    </a:lnTo>
                    <a:lnTo>
                      <a:pt x="30" y="24"/>
                    </a:lnTo>
                    <a:lnTo>
                      <a:pt x="36" y="24"/>
                    </a:lnTo>
                    <a:lnTo>
                      <a:pt x="48" y="18"/>
                    </a:lnTo>
                    <a:lnTo>
                      <a:pt x="48" y="24"/>
                    </a:lnTo>
                    <a:lnTo>
                      <a:pt x="60" y="18"/>
                    </a:lnTo>
                    <a:lnTo>
                      <a:pt x="66" y="24"/>
                    </a:lnTo>
                    <a:lnTo>
                      <a:pt x="36" y="30"/>
                    </a:lnTo>
                    <a:lnTo>
                      <a:pt x="30" y="30"/>
                    </a:lnTo>
                    <a:lnTo>
                      <a:pt x="66" y="30"/>
                    </a:lnTo>
                    <a:lnTo>
                      <a:pt x="54" y="36"/>
                    </a:lnTo>
                    <a:lnTo>
                      <a:pt x="60" y="36"/>
                    </a:lnTo>
                    <a:lnTo>
                      <a:pt x="36" y="36"/>
                    </a:lnTo>
                    <a:lnTo>
                      <a:pt x="60" y="42"/>
                    </a:lnTo>
                    <a:lnTo>
                      <a:pt x="72" y="48"/>
                    </a:lnTo>
                    <a:lnTo>
                      <a:pt x="84" y="36"/>
                    </a:lnTo>
                    <a:lnTo>
                      <a:pt x="90" y="30"/>
                    </a:lnTo>
                    <a:lnTo>
                      <a:pt x="90" y="24"/>
                    </a:lnTo>
                    <a:lnTo>
                      <a:pt x="120" y="18"/>
                    </a:lnTo>
                    <a:lnTo>
                      <a:pt x="90" y="12"/>
                    </a:lnTo>
                    <a:lnTo>
                      <a:pt x="84" y="6"/>
                    </a:lnTo>
                    <a:lnTo>
                      <a:pt x="78" y="6"/>
                    </a:lnTo>
                    <a:lnTo>
                      <a:pt x="72" y="6"/>
                    </a:lnTo>
                    <a:lnTo>
                      <a:pt x="60" y="0"/>
                    </a:lnTo>
                    <a:lnTo>
                      <a:pt x="60" y="18"/>
                    </a:lnTo>
                    <a:lnTo>
                      <a:pt x="42" y="6"/>
                    </a:lnTo>
                    <a:lnTo>
                      <a:pt x="30" y="6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Freeform 393"/>
              <p:cNvSpPr>
                <a:spLocks noChangeAspect="1"/>
              </p:cNvSpPr>
              <p:nvPr/>
            </p:nvSpPr>
            <p:spPr bwMode="auto">
              <a:xfrm>
                <a:off x="7052105" y="2155456"/>
                <a:ext cx="252053" cy="51987"/>
              </a:xfrm>
              <a:custGeom>
                <a:avLst/>
                <a:gdLst>
                  <a:gd name="T0" fmla="*/ 42 w 96"/>
                  <a:gd name="T1" fmla="*/ 13 h 18"/>
                  <a:gd name="T2" fmla="*/ 18 w 96"/>
                  <a:gd name="T3" fmla="*/ 0 h 18"/>
                  <a:gd name="T4" fmla="*/ 6 w 96"/>
                  <a:gd name="T5" fmla="*/ 13 h 18"/>
                  <a:gd name="T6" fmla="*/ 0 w 96"/>
                  <a:gd name="T7" fmla="*/ 13 h 18"/>
                  <a:gd name="T8" fmla="*/ 0 w 96"/>
                  <a:gd name="T9" fmla="*/ 13 h 18"/>
                  <a:gd name="T10" fmla="*/ 42 w 96"/>
                  <a:gd name="T11" fmla="*/ 24 h 18"/>
                  <a:gd name="T12" fmla="*/ 18 w 96"/>
                  <a:gd name="T13" fmla="*/ 24 h 18"/>
                  <a:gd name="T14" fmla="*/ 55 w 96"/>
                  <a:gd name="T15" fmla="*/ 37 h 18"/>
                  <a:gd name="T16" fmla="*/ 91 w 96"/>
                  <a:gd name="T17" fmla="*/ 24 h 18"/>
                  <a:gd name="T18" fmla="*/ 103 w 96"/>
                  <a:gd name="T19" fmla="*/ 13 h 18"/>
                  <a:gd name="T20" fmla="*/ 97 w 96"/>
                  <a:gd name="T21" fmla="*/ 13 h 18"/>
                  <a:gd name="T22" fmla="*/ 67 w 96"/>
                  <a:gd name="T23" fmla="*/ 0 h 18"/>
                  <a:gd name="T24" fmla="*/ 61 w 96"/>
                  <a:gd name="T25" fmla="*/ 0 h 18"/>
                  <a:gd name="T26" fmla="*/ 55 w 96"/>
                  <a:gd name="T27" fmla="*/ 0 h 18"/>
                  <a:gd name="T28" fmla="*/ 42 w 96"/>
                  <a:gd name="T29" fmla="*/ 0 h 18"/>
                  <a:gd name="T30" fmla="*/ 42 w 96"/>
                  <a:gd name="T31" fmla="*/ 13 h 1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6" h="18">
                    <a:moveTo>
                      <a:pt x="42" y="6"/>
                    </a:moveTo>
                    <a:lnTo>
                      <a:pt x="18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42" y="12"/>
                    </a:lnTo>
                    <a:lnTo>
                      <a:pt x="18" y="12"/>
                    </a:lnTo>
                    <a:lnTo>
                      <a:pt x="48" y="18"/>
                    </a:lnTo>
                    <a:lnTo>
                      <a:pt x="84" y="12"/>
                    </a:lnTo>
                    <a:lnTo>
                      <a:pt x="96" y="6"/>
                    </a:lnTo>
                    <a:lnTo>
                      <a:pt x="90" y="6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003FB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Freeform 394"/>
              <p:cNvSpPr>
                <a:spLocks noChangeAspect="1"/>
              </p:cNvSpPr>
              <p:nvPr/>
            </p:nvSpPr>
            <p:spPr bwMode="auto">
              <a:xfrm>
                <a:off x="7145650" y="2259432"/>
                <a:ext cx="127326" cy="18195"/>
              </a:xfrm>
              <a:custGeom>
                <a:avLst/>
                <a:gdLst>
                  <a:gd name="T0" fmla="*/ 43 w 48"/>
                  <a:gd name="T1" fmla="*/ 18 h 6"/>
                  <a:gd name="T2" fmla="*/ 18 w 48"/>
                  <a:gd name="T3" fmla="*/ 18 h 6"/>
                  <a:gd name="T4" fmla="*/ 6 w 48"/>
                  <a:gd name="T5" fmla="*/ 18 h 6"/>
                  <a:gd name="T6" fmla="*/ 6 w 48"/>
                  <a:gd name="T7" fmla="*/ 0 h 6"/>
                  <a:gd name="T8" fmla="*/ 0 w 48"/>
                  <a:gd name="T9" fmla="*/ 0 h 6"/>
                  <a:gd name="T10" fmla="*/ 37 w 48"/>
                  <a:gd name="T11" fmla="*/ 0 h 6"/>
                  <a:gd name="T12" fmla="*/ 55 w 48"/>
                  <a:gd name="T13" fmla="*/ 0 h 6"/>
                  <a:gd name="T14" fmla="*/ 43 w 48"/>
                  <a:gd name="T15" fmla="*/ 18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6">
                    <a:moveTo>
                      <a:pt x="36" y="6"/>
                    </a:moveTo>
                    <a:lnTo>
                      <a:pt x="18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48" y="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4C8F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Freeform 395"/>
              <p:cNvSpPr>
                <a:spLocks noChangeAspect="1"/>
              </p:cNvSpPr>
              <p:nvPr/>
            </p:nvSpPr>
            <p:spPr bwMode="auto">
              <a:xfrm>
                <a:off x="7036515" y="2683134"/>
                <a:ext cx="49372" cy="15598"/>
              </a:xfrm>
              <a:custGeom>
                <a:avLst/>
                <a:gdLst>
                  <a:gd name="T0" fmla="*/ 19 w 18"/>
                  <a:gd name="T1" fmla="*/ 0 h 6"/>
                  <a:gd name="T2" fmla="*/ 6 w 18"/>
                  <a:gd name="T3" fmla="*/ 6 h 6"/>
                  <a:gd name="T4" fmla="*/ 0 w 18"/>
                  <a:gd name="T5" fmla="*/ 6 h 6"/>
                  <a:gd name="T6" fmla="*/ 6 w 18"/>
                  <a:gd name="T7" fmla="*/ 6 h 6"/>
                  <a:gd name="T8" fmla="*/ 19 w 18"/>
                  <a:gd name="T9" fmla="*/ 6 h 6"/>
                  <a:gd name="T10" fmla="*/ 25 w 18"/>
                  <a:gd name="T11" fmla="*/ 0 h 6"/>
                  <a:gd name="T12" fmla="*/ 19 w 18"/>
                  <a:gd name="T13" fmla="*/ 6 h 6"/>
                  <a:gd name="T14" fmla="*/ 19 w 18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" h="6">
                    <a:moveTo>
                      <a:pt x="12" y="0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Freeform 396"/>
              <p:cNvSpPr>
                <a:spLocks noChangeAspect="1"/>
              </p:cNvSpPr>
              <p:nvPr/>
            </p:nvSpPr>
            <p:spPr bwMode="auto">
              <a:xfrm>
                <a:off x="7210613" y="2628549"/>
                <a:ext cx="454736" cy="506885"/>
              </a:xfrm>
              <a:custGeom>
                <a:avLst/>
                <a:gdLst>
                  <a:gd name="T0" fmla="*/ 158 w 173"/>
                  <a:gd name="T1" fmla="*/ 219 h 173"/>
                  <a:gd name="T2" fmla="*/ 152 w 173"/>
                  <a:gd name="T3" fmla="*/ 204 h 173"/>
                  <a:gd name="T4" fmla="*/ 152 w 173"/>
                  <a:gd name="T5" fmla="*/ 167 h 173"/>
                  <a:gd name="T6" fmla="*/ 127 w 173"/>
                  <a:gd name="T7" fmla="*/ 126 h 173"/>
                  <a:gd name="T8" fmla="*/ 146 w 173"/>
                  <a:gd name="T9" fmla="*/ 98 h 173"/>
                  <a:gd name="T10" fmla="*/ 115 w 173"/>
                  <a:gd name="T11" fmla="*/ 69 h 173"/>
                  <a:gd name="T12" fmla="*/ 115 w 173"/>
                  <a:gd name="T13" fmla="*/ 42 h 173"/>
                  <a:gd name="T14" fmla="*/ 115 w 173"/>
                  <a:gd name="T15" fmla="*/ 29 h 173"/>
                  <a:gd name="T16" fmla="*/ 115 w 173"/>
                  <a:gd name="T17" fmla="*/ 14 h 173"/>
                  <a:gd name="T18" fmla="*/ 97 w 173"/>
                  <a:gd name="T19" fmla="*/ 0 h 173"/>
                  <a:gd name="T20" fmla="*/ 79 w 173"/>
                  <a:gd name="T21" fmla="*/ 14 h 173"/>
                  <a:gd name="T22" fmla="*/ 73 w 173"/>
                  <a:gd name="T23" fmla="*/ 42 h 173"/>
                  <a:gd name="T24" fmla="*/ 67 w 173"/>
                  <a:gd name="T25" fmla="*/ 54 h 173"/>
                  <a:gd name="T26" fmla="*/ 42 w 173"/>
                  <a:gd name="T27" fmla="*/ 54 h 173"/>
                  <a:gd name="T28" fmla="*/ 24 w 173"/>
                  <a:gd name="T29" fmla="*/ 42 h 173"/>
                  <a:gd name="T30" fmla="*/ 12 w 173"/>
                  <a:gd name="T31" fmla="*/ 29 h 173"/>
                  <a:gd name="T32" fmla="*/ 0 w 173"/>
                  <a:gd name="T33" fmla="*/ 29 h 173"/>
                  <a:gd name="T34" fmla="*/ 42 w 173"/>
                  <a:gd name="T35" fmla="*/ 69 h 173"/>
                  <a:gd name="T36" fmla="*/ 61 w 173"/>
                  <a:gd name="T37" fmla="*/ 126 h 173"/>
                  <a:gd name="T38" fmla="*/ 67 w 173"/>
                  <a:gd name="T39" fmla="*/ 167 h 173"/>
                  <a:gd name="T40" fmla="*/ 73 w 173"/>
                  <a:gd name="T41" fmla="*/ 151 h 173"/>
                  <a:gd name="T42" fmla="*/ 79 w 173"/>
                  <a:gd name="T43" fmla="*/ 167 h 173"/>
                  <a:gd name="T44" fmla="*/ 85 w 173"/>
                  <a:gd name="T45" fmla="*/ 194 h 173"/>
                  <a:gd name="T46" fmla="*/ 61 w 173"/>
                  <a:gd name="T47" fmla="*/ 232 h 173"/>
                  <a:gd name="T48" fmla="*/ 42 w 173"/>
                  <a:gd name="T49" fmla="*/ 259 h 173"/>
                  <a:gd name="T50" fmla="*/ 30 w 173"/>
                  <a:gd name="T51" fmla="*/ 274 h 173"/>
                  <a:gd name="T52" fmla="*/ 36 w 173"/>
                  <a:gd name="T53" fmla="*/ 317 h 173"/>
                  <a:gd name="T54" fmla="*/ 36 w 173"/>
                  <a:gd name="T55" fmla="*/ 371 h 173"/>
                  <a:gd name="T56" fmla="*/ 61 w 173"/>
                  <a:gd name="T57" fmla="*/ 385 h 173"/>
                  <a:gd name="T58" fmla="*/ 61 w 173"/>
                  <a:gd name="T59" fmla="*/ 385 h 173"/>
                  <a:gd name="T60" fmla="*/ 67 w 173"/>
                  <a:gd name="T61" fmla="*/ 385 h 173"/>
                  <a:gd name="T62" fmla="*/ 73 w 173"/>
                  <a:gd name="T63" fmla="*/ 401 h 173"/>
                  <a:gd name="T64" fmla="*/ 79 w 173"/>
                  <a:gd name="T65" fmla="*/ 401 h 173"/>
                  <a:gd name="T66" fmla="*/ 109 w 173"/>
                  <a:gd name="T67" fmla="*/ 385 h 173"/>
                  <a:gd name="T68" fmla="*/ 121 w 173"/>
                  <a:gd name="T69" fmla="*/ 371 h 173"/>
                  <a:gd name="T70" fmla="*/ 146 w 173"/>
                  <a:gd name="T71" fmla="*/ 371 h 173"/>
                  <a:gd name="T72" fmla="*/ 152 w 173"/>
                  <a:gd name="T73" fmla="*/ 358 h 173"/>
                  <a:gd name="T74" fmla="*/ 164 w 173"/>
                  <a:gd name="T75" fmla="*/ 329 h 173"/>
                  <a:gd name="T76" fmla="*/ 176 w 173"/>
                  <a:gd name="T77" fmla="*/ 303 h 173"/>
                  <a:gd name="T78" fmla="*/ 187 w 173"/>
                  <a:gd name="T79" fmla="*/ 274 h 173"/>
                  <a:gd name="T80" fmla="*/ 158 w 173"/>
                  <a:gd name="T81" fmla="*/ 247 h 173"/>
                  <a:gd name="T82" fmla="*/ 164 w 173"/>
                  <a:gd name="T83" fmla="*/ 232 h 173"/>
                  <a:gd name="T84" fmla="*/ 158 w 173"/>
                  <a:gd name="T85" fmla="*/ 219 h 17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73" h="173">
                    <a:moveTo>
                      <a:pt x="144" y="95"/>
                    </a:moveTo>
                    <a:lnTo>
                      <a:pt x="138" y="89"/>
                    </a:lnTo>
                    <a:lnTo>
                      <a:pt x="138" y="72"/>
                    </a:lnTo>
                    <a:lnTo>
                      <a:pt x="120" y="54"/>
                    </a:lnTo>
                    <a:lnTo>
                      <a:pt x="132" y="42"/>
                    </a:lnTo>
                    <a:lnTo>
                      <a:pt x="108" y="30"/>
                    </a:lnTo>
                    <a:lnTo>
                      <a:pt x="108" y="18"/>
                    </a:lnTo>
                    <a:lnTo>
                      <a:pt x="108" y="12"/>
                    </a:lnTo>
                    <a:lnTo>
                      <a:pt x="108" y="6"/>
                    </a:lnTo>
                    <a:lnTo>
                      <a:pt x="90" y="0"/>
                    </a:lnTo>
                    <a:lnTo>
                      <a:pt x="72" y="6"/>
                    </a:lnTo>
                    <a:lnTo>
                      <a:pt x="66" y="18"/>
                    </a:lnTo>
                    <a:lnTo>
                      <a:pt x="60" y="24"/>
                    </a:lnTo>
                    <a:lnTo>
                      <a:pt x="42" y="24"/>
                    </a:lnTo>
                    <a:lnTo>
                      <a:pt x="24" y="18"/>
                    </a:lnTo>
                    <a:lnTo>
                      <a:pt x="12" y="12"/>
                    </a:lnTo>
                    <a:lnTo>
                      <a:pt x="0" y="12"/>
                    </a:lnTo>
                    <a:lnTo>
                      <a:pt x="42" y="30"/>
                    </a:lnTo>
                    <a:lnTo>
                      <a:pt x="54" y="54"/>
                    </a:lnTo>
                    <a:lnTo>
                      <a:pt x="60" y="72"/>
                    </a:lnTo>
                    <a:lnTo>
                      <a:pt x="66" y="66"/>
                    </a:lnTo>
                    <a:lnTo>
                      <a:pt x="72" y="72"/>
                    </a:lnTo>
                    <a:lnTo>
                      <a:pt x="78" y="84"/>
                    </a:lnTo>
                    <a:lnTo>
                      <a:pt x="54" y="101"/>
                    </a:lnTo>
                    <a:lnTo>
                      <a:pt x="42" y="113"/>
                    </a:lnTo>
                    <a:lnTo>
                      <a:pt x="30" y="119"/>
                    </a:lnTo>
                    <a:lnTo>
                      <a:pt x="36" y="137"/>
                    </a:lnTo>
                    <a:lnTo>
                      <a:pt x="36" y="161"/>
                    </a:lnTo>
                    <a:lnTo>
                      <a:pt x="54" y="167"/>
                    </a:lnTo>
                    <a:lnTo>
                      <a:pt x="60" y="167"/>
                    </a:lnTo>
                    <a:lnTo>
                      <a:pt x="66" y="173"/>
                    </a:lnTo>
                    <a:lnTo>
                      <a:pt x="72" y="173"/>
                    </a:lnTo>
                    <a:lnTo>
                      <a:pt x="102" y="167"/>
                    </a:lnTo>
                    <a:lnTo>
                      <a:pt x="114" y="161"/>
                    </a:lnTo>
                    <a:lnTo>
                      <a:pt x="132" y="161"/>
                    </a:lnTo>
                    <a:lnTo>
                      <a:pt x="138" y="155"/>
                    </a:lnTo>
                    <a:lnTo>
                      <a:pt x="150" y="143"/>
                    </a:lnTo>
                    <a:lnTo>
                      <a:pt x="162" y="131"/>
                    </a:lnTo>
                    <a:lnTo>
                      <a:pt x="173" y="119"/>
                    </a:lnTo>
                    <a:lnTo>
                      <a:pt x="144" y="107"/>
                    </a:lnTo>
                    <a:lnTo>
                      <a:pt x="150" y="101"/>
                    </a:lnTo>
                    <a:lnTo>
                      <a:pt x="144" y="95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Rectangle 397"/>
              <p:cNvSpPr>
                <a:spLocks noChangeAspect="1" noChangeArrowheads="1"/>
              </p:cNvSpPr>
              <p:nvPr/>
            </p:nvSpPr>
            <p:spPr bwMode="auto">
              <a:xfrm>
                <a:off x="6909189" y="3837273"/>
                <a:ext cx="0" cy="18195"/>
              </a:xfrm>
              <a:prstGeom prst="rect">
                <a:avLst/>
              </a:prstGeom>
              <a:solidFill>
                <a:srgbClr val="E1E1E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en-US" sz="1800"/>
              </a:p>
            </p:txBody>
          </p:sp>
          <p:sp>
            <p:nvSpPr>
              <p:cNvPr id="357" name="Freeform 398"/>
              <p:cNvSpPr>
                <a:spLocks noChangeAspect="1"/>
              </p:cNvSpPr>
              <p:nvPr/>
            </p:nvSpPr>
            <p:spPr bwMode="auto">
              <a:xfrm>
                <a:off x="6909189" y="3751492"/>
                <a:ext cx="317016" cy="140369"/>
              </a:xfrm>
              <a:custGeom>
                <a:avLst/>
                <a:gdLst>
                  <a:gd name="T0" fmla="*/ 49 w 120"/>
                  <a:gd name="T1" fmla="*/ 83 h 48"/>
                  <a:gd name="T2" fmla="*/ 24 w 120"/>
                  <a:gd name="T3" fmla="*/ 98 h 48"/>
                  <a:gd name="T4" fmla="*/ 18 w 120"/>
                  <a:gd name="T5" fmla="*/ 98 h 48"/>
                  <a:gd name="T6" fmla="*/ 6 w 120"/>
                  <a:gd name="T7" fmla="*/ 83 h 48"/>
                  <a:gd name="T8" fmla="*/ 0 w 120"/>
                  <a:gd name="T9" fmla="*/ 83 h 48"/>
                  <a:gd name="T10" fmla="*/ 0 w 120"/>
                  <a:gd name="T11" fmla="*/ 83 h 48"/>
                  <a:gd name="T12" fmla="*/ 0 w 120"/>
                  <a:gd name="T13" fmla="*/ 69 h 48"/>
                  <a:gd name="T14" fmla="*/ 0 w 120"/>
                  <a:gd name="T15" fmla="*/ 54 h 48"/>
                  <a:gd name="T16" fmla="*/ 12 w 120"/>
                  <a:gd name="T17" fmla="*/ 69 h 48"/>
                  <a:gd name="T18" fmla="*/ 18 w 120"/>
                  <a:gd name="T19" fmla="*/ 69 h 48"/>
                  <a:gd name="T20" fmla="*/ 18 w 120"/>
                  <a:gd name="T21" fmla="*/ 54 h 48"/>
                  <a:gd name="T22" fmla="*/ 43 w 120"/>
                  <a:gd name="T23" fmla="*/ 54 h 48"/>
                  <a:gd name="T24" fmla="*/ 61 w 120"/>
                  <a:gd name="T25" fmla="*/ 54 h 48"/>
                  <a:gd name="T26" fmla="*/ 61 w 120"/>
                  <a:gd name="T27" fmla="*/ 54 h 48"/>
                  <a:gd name="T28" fmla="*/ 61 w 120"/>
                  <a:gd name="T29" fmla="*/ 29 h 48"/>
                  <a:gd name="T30" fmla="*/ 73 w 120"/>
                  <a:gd name="T31" fmla="*/ 0 h 48"/>
                  <a:gd name="T32" fmla="*/ 79 w 120"/>
                  <a:gd name="T33" fmla="*/ 14 h 48"/>
                  <a:gd name="T34" fmla="*/ 92 w 120"/>
                  <a:gd name="T35" fmla="*/ 0 h 48"/>
                  <a:gd name="T36" fmla="*/ 122 w 120"/>
                  <a:gd name="T37" fmla="*/ 0 h 48"/>
                  <a:gd name="T38" fmla="*/ 134 w 120"/>
                  <a:gd name="T39" fmla="*/ 42 h 48"/>
                  <a:gd name="T40" fmla="*/ 128 w 120"/>
                  <a:gd name="T41" fmla="*/ 54 h 48"/>
                  <a:gd name="T42" fmla="*/ 128 w 120"/>
                  <a:gd name="T43" fmla="*/ 54 h 48"/>
                  <a:gd name="T44" fmla="*/ 122 w 120"/>
                  <a:gd name="T45" fmla="*/ 83 h 48"/>
                  <a:gd name="T46" fmla="*/ 116 w 120"/>
                  <a:gd name="T47" fmla="*/ 98 h 48"/>
                  <a:gd name="T48" fmla="*/ 79 w 120"/>
                  <a:gd name="T49" fmla="*/ 111 h 48"/>
                  <a:gd name="T50" fmla="*/ 73 w 120"/>
                  <a:gd name="T51" fmla="*/ 111 h 48"/>
                  <a:gd name="T52" fmla="*/ 49 w 120"/>
                  <a:gd name="T53" fmla="*/ 83 h 4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20" h="48">
                    <a:moveTo>
                      <a:pt x="42" y="36"/>
                    </a:moveTo>
                    <a:lnTo>
                      <a:pt x="24" y="42"/>
                    </a:lnTo>
                    <a:lnTo>
                      <a:pt x="18" y="42"/>
                    </a:lnTo>
                    <a:lnTo>
                      <a:pt x="6" y="36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12" y="30"/>
                    </a:lnTo>
                    <a:lnTo>
                      <a:pt x="18" y="30"/>
                    </a:lnTo>
                    <a:lnTo>
                      <a:pt x="18" y="24"/>
                    </a:lnTo>
                    <a:lnTo>
                      <a:pt x="36" y="24"/>
                    </a:lnTo>
                    <a:lnTo>
                      <a:pt x="54" y="24"/>
                    </a:lnTo>
                    <a:lnTo>
                      <a:pt x="54" y="12"/>
                    </a:lnTo>
                    <a:lnTo>
                      <a:pt x="66" y="0"/>
                    </a:lnTo>
                    <a:lnTo>
                      <a:pt x="72" y="6"/>
                    </a:lnTo>
                    <a:lnTo>
                      <a:pt x="84" y="0"/>
                    </a:lnTo>
                    <a:lnTo>
                      <a:pt x="108" y="0"/>
                    </a:lnTo>
                    <a:lnTo>
                      <a:pt x="120" y="18"/>
                    </a:lnTo>
                    <a:lnTo>
                      <a:pt x="114" y="24"/>
                    </a:lnTo>
                    <a:lnTo>
                      <a:pt x="108" y="36"/>
                    </a:lnTo>
                    <a:lnTo>
                      <a:pt x="102" y="42"/>
                    </a:lnTo>
                    <a:lnTo>
                      <a:pt x="72" y="48"/>
                    </a:lnTo>
                    <a:lnTo>
                      <a:pt x="66" y="48"/>
                    </a:lnTo>
                    <a:lnTo>
                      <a:pt x="42" y="36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" name="Freeform 399"/>
              <p:cNvSpPr>
                <a:spLocks noChangeAspect="1"/>
              </p:cNvSpPr>
              <p:nvPr/>
            </p:nvSpPr>
            <p:spPr bwMode="auto">
              <a:xfrm>
                <a:off x="7179431" y="3959444"/>
                <a:ext cx="171499" cy="158566"/>
              </a:xfrm>
              <a:custGeom>
                <a:avLst/>
                <a:gdLst>
                  <a:gd name="T0" fmla="*/ 60 w 66"/>
                  <a:gd name="T1" fmla="*/ 14 h 54"/>
                  <a:gd name="T2" fmla="*/ 60 w 66"/>
                  <a:gd name="T3" fmla="*/ 14 h 54"/>
                  <a:gd name="T4" fmla="*/ 54 w 66"/>
                  <a:gd name="T5" fmla="*/ 29 h 54"/>
                  <a:gd name="T6" fmla="*/ 54 w 66"/>
                  <a:gd name="T7" fmla="*/ 29 h 54"/>
                  <a:gd name="T8" fmla="*/ 54 w 66"/>
                  <a:gd name="T9" fmla="*/ 42 h 54"/>
                  <a:gd name="T10" fmla="*/ 60 w 66"/>
                  <a:gd name="T11" fmla="*/ 42 h 54"/>
                  <a:gd name="T12" fmla="*/ 66 w 66"/>
                  <a:gd name="T13" fmla="*/ 55 h 54"/>
                  <a:gd name="T14" fmla="*/ 60 w 66"/>
                  <a:gd name="T15" fmla="*/ 55 h 54"/>
                  <a:gd name="T16" fmla="*/ 60 w 66"/>
                  <a:gd name="T17" fmla="*/ 70 h 54"/>
                  <a:gd name="T18" fmla="*/ 60 w 66"/>
                  <a:gd name="T19" fmla="*/ 70 h 54"/>
                  <a:gd name="T20" fmla="*/ 54 w 66"/>
                  <a:gd name="T21" fmla="*/ 86 h 54"/>
                  <a:gd name="T22" fmla="*/ 60 w 66"/>
                  <a:gd name="T23" fmla="*/ 86 h 54"/>
                  <a:gd name="T24" fmla="*/ 54 w 66"/>
                  <a:gd name="T25" fmla="*/ 98 h 54"/>
                  <a:gd name="T26" fmla="*/ 54 w 66"/>
                  <a:gd name="T27" fmla="*/ 86 h 54"/>
                  <a:gd name="T28" fmla="*/ 48 w 66"/>
                  <a:gd name="T29" fmla="*/ 98 h 54"/>
                  <a:gd name="T30" fmla="*/ 48 w 66"/>
                  <a:gd name="T31" fmla="*/ 98 h 54"/>
                  <a:gd name="T32" fmla="*/ 48 w 66"/>
                  <a:gd name="T33" fmla="*/ 112 h 54"/>
                  <a:gd name="T34" fmla="*/ 48 w 66"/>
                  <a:gd name="T35" fmla="*/ 127 h 54"/>
                  <a:gd name="T36" fmla="*/ 42 w 66"/>
                  <a:gd name="T37" fmla="*/ 112 h 54"/>
                  <a:gd name="T38" fmla="*/ 36 w 66"/>
                  <a:gd name="T39" fmla="*/ 112 h 54"/>
                  <a:gd name="T40" fmla="*/ 36 w 66"/>
                  <a:gd name="T41" fmla="*/ 98 h 54"/>
                  <a:gd name="T42" fmla="*/ 36 w 66"/>
                  <a:gd name="T43" fmla="*/ 98 h 54"/>
                  <a:gd name="T44" fmla="*/ 30 w 66"/>
                  <a:gd name="T45" fmla="*/ 86 h 54"/>
                  <a:gd name="T46" fmla="*/ 24 w 66"/>
                  <a:gd name="T47" fmla="*/ 86 h 54"/>
                  <a:gd name="T48" fmla="*/ 24 w 66"/>
                  <a:gd name="T49" fmla="*/ 70 h 54"/>
                  <a:gd name="T50" fmla="*/ 12 w 66"/>
                  <a:gd name="T51" fmla="*/ 42 h 54"/>
                  <a:gd name="T52" fmla="*/ 12 w 66"/>
                  <a:gd name="T53" fmla="*/ 42 h 54"/>
                  <a:gd name="T54" fmla="*/ 6 w 66"/>
                  <a:gd name="T55" fmla="*/ 42 h 54"/>
                  <a:gd name="T56" fmla="*/ 6 w 66"/>
                  <a:gd name="T57" fmla="*/ 29 h 54"/>
                  <a:gd name="T58" fmla="*/ 0 w 66"/>
                  <a:gd name="T59" fmla="*/ 14 h 54"/>
                  <a:gd name="T60" fmla="*/ 0 w 66"/>
                  <a:gd name="T61" fmla="*/ 0 h 54"/>
                  <a:gd name="T62" fmla="*/ 6 w 66"/>
                  <a:gd name="T63" fmla="*/ 0 h 54"/>
                  <a:gd name="T64" fmla="*/ 6 w 66"/>
                  <a:gd name="T65" fmla="*/ 14 h 54"/>
                  <a:gd name="T66" fmla="*/ 12 w 66"/>
                  <a:gd name="T67" fmla="*/ 0 h 54"/>
                  <a:gd name="T68" fmla="*/ 18 w 66"/>
                  <a:gd name="T69" fmla="*/ 0 h 54"/>
                  <a:gd name="T70" fmla="*/ 24 w 66"/>
                  <a:gd name="T71" fmla="*/ 0 h 54"/>
                  <a:gd name="T72" fmla="*/ 36 w 66"/>
                  <a:gd name="T73" fmla="*/ 0 h 54"/>
                  <a:gd name="T74" fmla="*/ 36 w 66"/>
                  <a:gd name="T75" fmla="*/ 0 h 54"/>
                  <a:gd name="T76" fmla="*/ 36 w 66"/>
                  <a:gd name="T77" fmla="*/ 0 h 54"/>
                  <a:gd name="T78" fmla="*/ 42 w 66"/>
                  <a:gd name="T79" fmla="*/ 0 h 54"/>
                  <a:gd name="T80" fmla="*/ 42 w 66"/>
                  <a:gd name="T81" fmla="*/ 0 h 54"/>
                  <a:gd name="T82" fmla="*/ 48 w 66"/>
                  <a:gd name="T83" fmla="*/ 0 h 54"/>
                  <a:gd name="T84" fmla="*/ 48 w 66"/>
                  <a:gd name="T85" fmla="*/ 14 h 54"/>
                  <a:gd name="T86" fmla="*/ 54 w 66"/>
                  <a:gd name="T87" fmla="*/ 14 h 54"/>
                  <a:gd name="T88" fmla="*/ 60 w 66"/>
                  <a:gd name="T89" fmla="*/ 14 h 5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66" h="54">
                    <a:moveTo>
                      <a:pt x="60" y="6"/>
                    </a:moveTo>
                    <a:lnTo>
                      <a:pt x="60" y="6"/>
                    </a:lnTo>
                    <a:lnTo>
                      <a:pt x="54" y="12"/>
                    </a:lnTo>
                    <a:lnTo>
                      <a:pt x="54" y="18"/>
                    </a:lnTo>
                    <a:lnTo>
                      <a:pt x="60" y="18"/>
                    </a:lnTo>
                    <a:lnTo>
                      <a:pt x="66" y="24"/>
                    </a:lnTo>
                    <a:lnTo>
                      <a:pt x="60" y="24"/>
                    </a:lnTo>
                    <a:lnTo>
                      <a:pt x="60" y="30"/>
                    </a:lnTo>
                    <a:lnTo>
                      <a:pt x="54" y="36"/>
                    </a:lnTo>
                    <a:lnTo>
                      <a:pt x="60" y="36"/>
                    </a:lnTo>
                    <a:lnTo>
                      <a:pt x="54" y="42"/>
                    </a:lnTo>
                    <a:lnTo>
                      <a:pt x="54" y="36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48" y="54"/>
                    </a:lnTo>
                    <a:lnTo>
                      <a:pt x="42" y="48"/>
                    </a:lnTo>
                    <a:lnTo>
                      <a:pt x="36" y="48"/>
                    </a:lnTo>
                    <a:lnTo>
                      <a:pt x="36" y="42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4" y="30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48" y="0"/>
                    </a:lnTo>
                    <a:lnTo>
                      <a:pt x="48" y="6"/>
                    </a:lnTo>
                    <a:lnTo>
                      <a:pt x="54" y="6"/>
                    </a:lnTo>
                    <a:lnTo>
                      <a:pt x="60" y="6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Freeform 400"/>
              <p:cNvSpPr>
                <a:spLocks noChangeAspect="1"/>
              </p:cNvSpPr>
              <p:nvPr/>
            </p:nvSpPr>
            <p:spPr bwMode="auto">
              <a:xfrm>
                <a:off x="7085885" y="3873664"/>
                <a:ext cx="246856" cy="207952"/>
              </a:xfrm>
              <a:custGeom>
                <a:avLst/>
                <a:gdLst>
                  <a:gd name="T0" fmla="*/ 77 w 96"/>
                  <a:gd name="T1" fmla="*/ 80 h 71"/>
                  <a:gd name="T2" fmla="*/ 83 w 96"/>
                  <a:gd name="T3" fmla="*/ 80 h 71"/>
                  <a:gd name="T4" fmla="*/ 83 w 96"/>
                  <a:gd name="T5" fmla="*/ 68 h 71"/>
                  <a:gd name="T6" fmla="*/ 89 w 96"/>
                  <a:gd name="T7" fmla="*/ 68 h 71"/>
                  <a:gd name="T8" fmla="*/ 89 w 96"/>
                  <a:gd name="T9" fmla="*/ 68 h 71"/>
                  <a:gd name="T10" fmla="*/ 83 w 96"/>
                  <a:gd name="T11" fmla="*/ 68 h 71"/>
                  <a:gd name="T12" fmla="*/ 77 w 96"/>
                  <a:gd name="T13" fmla="*/ 53 h 71"/>
                  <a:gd name="T14" fmla="*/ 83 w 96"/>
                  <a:gd name="T15" fmla="*/ 53 h 71"/>
                  <a:gd name="T16" fmla="*/ 77 w 96"/>
                  <a:gd name="T17" fmla="*/ 53 h 71"/>
                  <a:gd name="T18" fmla="*/ 77 w 96"/>
                  <a:gd name="T19" fmla="*/ 38 h 71"/>
                  <a:gd name="T20" fmla="*/ 53 w 96"/>
                  <a:gd name="T21" fmla="*/ 38 h 71"/>
                  <a:gd name="T22" fmla="*/ 48 w 96"/>
                  <a:gd name="T23" fmla="*/ 0 h 71"/>
                  <a:gd name="T24" fmla="*/ 42 w 96"/>
                  <a:gd name="T25" fmla="*/ 14 h 71"/>
                  <a:gd name="T26" fmla="*/ 42 w 96"/>
                  <a:gd name="T27" fmla="*/ 14 h 71"/>
                  <a:gd name="T28" fmla="*/ 42 w 96"/>
                  <a:gd name="T29" fmla="*/ 14 h 71"/>
                  <a:gd name="T30" fmla="*/ 36 w 96"/>
                  <a:gd name="T31" fmla="*/ 14 h 71"/>
                  <a:gd name="T32" fmla="*/ 36 w 96"/>
                  <a:gd name="T33" fmla="*/ 14 h 71"/>
                  <a:gd name="T34" fmla="*/ 30 w 96"/>
                  <a:gd name="T35" fmla="*/ 29 h 71"/>
                  <a:gd name="T36" fmla="*/ 30 w 96"/>
                  <a:gd name="T37" fmla="*/ 29 h 71"/>
                  <a:gd name="T38" fmla="*/ 30 w 96"/>
                  <a:gd name="T39" fmla="*/ 29 h 71"/>
                  <a:gd name="T40" fmla="*/ 36 w 96"/>
                  <a:gd name="T41" fmla="*/ 38 h 71"/>
                  <a:gd name="T42" fmla="*/ 30 w 96"/>
                  <a:gd name="T43" fmla="*/ 38 h 71"/>
                  <a:gd name="T44" fmla="*/ 30 w 96"/>
                  <a:gd name="T45" fmla="*/ 38 h 71"/>
                  <a:gd name="T46" fmla="*/ 30 w 96"/>
                  <a:gd name="T47" fmla="*/ 53 h 71"/>
                  <a:gd name="T48" fmla="*/ 30 w 96"/>
                  <a:gd name="T49" fmla="*/ 53 h 71"/>
                  <a:gd name="T50" fmla="*/ 24 w 96"/>
                  <a:gd name="T51" fmla="*/ 53 h 71"/>
                  <a:gd name="T52" fmla="*/ 24 w 96"/>
                  <a:gd name="T53" fmla="*/ 53 h 71"/>
                  <a:gd name="T54" fmla="*/ 18 w 96"/>
                  <a:gd name="T55" fmla="*/ 53 h 71"/>
                  <a:gd name="T56" fmla="*/ 18 w 96"/>
                  <a:gd name="T57" fmla="*/ 53 h 71"/>
                  <a:gd name="T58" fmla="*/ 12 w 96"/>
                  <a:gd name="T59" fmla="*/ 53 h 71"/>
                  <a:gd name="T60" fmla="*/ 6 w 96"/>
                  <a:gd name="T61" fmla="*/ 53 h 71"/>
                  <a:gd name="T62" fmla="*/ 0 w 96"/>
                  <a:gd name="T63" fmla="*/ 53 h 71"/>
                  <a:gd name="T64" fmla="*/ 6 w 96"/>
                  <a:gd name="T65" fmla="*/ 68 h 71"/>
                  <a:gd name="T66" fmla="*/ 12 w 96"/>
                  <a:gd name="T67" fmla="*/ 80 h 71"/>
                  <a:gd name="T68" fmla="*/ 12 w 96"/>
                  <a:gd name="T69" fmla="*/ 68 h 71"/>
                  <a:gd name="T70" fmla="*/ 24 w 96"/>
                  <a:gd name="T71" fmla="*/ 110 h 71"/>
                  <a:gd name="T72" fmla="*/ 30 w 96"/>
                  <a:gd name="T73" fmla="*/ 124 h 71"/>
                  <a:gd name="T74" fmla="*/ 48 w 96"/>
                  <a:gd name="T75" fmla="*/ 149 h 71"/>
                  <a:gd name="T76" fmla="*/ 59 w 96"/>
                  <a:gd name="T77" fmla="*/ 162 h 71"/>
                  <a:gd name="T78" fmla="*/ 59 w 96"/>
                  <a:gd name="T79" fmla="*/ 162 h 71"/>
                  <a:gd name="T80" fmla="*/ 65 w 96"/>
                  <a:gd name="T81" fmla="*/ 162 h 71"/>
                  <a:gd name="T82" fmla="*/ 65 w 96"/>
                  <a:gd name="T83" fmla="*/ 162 h 71"/>
                  <a:gd name="T84" fmla="*/ 59 w 96"/>
                  <a:gd name="T85" fmla="*/ 149 h 71"/>
                  <a:gd name="T86" fmla="*/ 53 w 96"/>
                  <a:gd name="T87" fmla="*/ 149 h 71"/>
                  <a:gd name="T88" fmla="*/ 53 w 96"/>
                  <a:gd name="T89" fmla="*/ 134 h 71"/>
                  <a:gd name="T90" fmla="*/ 48 w 96"/>
                  <a:gd name="T91" fmla="*/ 110 h 71"/>
                  <a:gd name="T92" fmla="*/ 48 w 96"/>
                  <a:gd name="T93" fmla="*/ 110 h 71"/>
                  <a:gd name="T94" fmla="*/ 42 w 96"/>
                  <a:gd name="T95" fmla="*/ 110 h 71"/>
                  <a:gd name="T96" fmla="*/ 42 w 96"/>
                  <a:gd name="T97" fmla="*/ 94 h 71"/>
                  <a:gd name="T98" fmla="*/ 36 w 96"/>
                  <a:gd name="T99" fmla="*/ 80 h 71"/>
                  <a:gd name="T100" fmla="*/ 36 w 96"/>
                  <a:gd name="T101" fmla="*/ 68 h 71"/>
                  <a:gd name="T102" fmla="*/ 42 w 96"/>
                  <a:gd name="T103" fmla="*/ 68 h 71"/>
                  <a:gd name="T104" fmla="*/ 42 w 96"/>
                  <a:gd name="T105" fmla="*/ 80 h 71"/>
                  <a:gd name="T106" fmla="*/ 48 w 96"/>
                  <a:gd name="T107" fmla="*/ 68 h 71"/>
                  <a:gd name="T108" fmla="*/ 48 w 96"/>
                  <a:gd name="T109" fmla="*/ 68 h 71"/>
                  <a:gd name="T110" fmla="*/ 53 w 96"/>
                  <a:gd name="T111" fmla="*/ 68 h 71"/>
                  <a:gd name="T112" fmla="*/ 65 w 96"/>
                  <a:gd name="T113" fmla="*/ 68 h 71"/>
                  <a:gd name="T114" fmla="*/ 65 w 96"/>
                  <a:gd name="T115" fmla="*/ 68 h 71"/>
                  <a:gd name="T116" fmla="*/ 65 w 96"/>
                  <a:gd name="T117" fmla="*/ 68 h 71"/>
                  <a:gd name="T118" fmla="*/ 71 w 96"/>
                  <a:gd name="T119" fmla="*/ 68 h 71"/>
                  <a:gd name="T120" fmla="*/ 71 w 96"/>
                  <a:gd name="T121" fmla="*/ 68 h 71"/>
                  <a:gd name="T122" fmla="*/ 77 w 96"/>
                  <a:gd name="T123" fmla="*/ 68 h 71"/>
                  <a:gd name="T124" fmla="*/ 77 w 96"/>
                  <a:gd name="T125" fmla="*/ 80 h 7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96" h="71">
                    <a:moveTo>
                      <a:pt x="84" y="35"/>
                    </a:moveTo>
                    <a:lnTo>
                      <a:pt x="90" y="35"/>
                    </a:lnTo>
                    <a:lnTo>
                      <a:pt x="90" y="29"/>
                    </a:lnTo>
                    <a:lnTo>
                      <a:pt x="96" y="29"/>
                    </a:lnTo>
                    <a:lnTo>
                      <a:pt x="90" y="29"/>
                    </a:lnTo>
                    <a:lnTo>
                      <a:pt x="84" y="23"/>
                    </a:lnTo>
                    <a:lnTo>
                      <a:pt x="90" y="23"/>
                    </a:lnTo>
                    <a:lnTo>
                      <a:pt x="84" y="23"/>
                    </a:lnTo>
                    <a:lnTo>
                      <a:pt x="84" y="17"/>
                    </a:lnTo>
                    <a:lnTo>
                      <a:pt x="60" y="17"/>
                    </a:lnTo>
                    <a:lnTo>
                      <a:pt x="48" y="0"/>
                    </a:lnTo>
                    <a:lnTo>
                      <a:pt x="42" y="6"/>
                    </a:lnTo>
                    <a:lnTo>
                      <a:pt x="36" y="6"/>
                    </a:lnTo>
                    <a:lnTo>
                      <a:pt x="30" y="12"/>
                    </a:lnTo>
                    <a:lnTo>
                      <a:pt x="36" y="17"/>
                    </a:lnTo>
                    <a:lnTo>
                      <a:pt x="30" y="17"/>
                    </a:lnTo>
                    <a:lnTo>
                      <a:pt x="30" y="23"/>
                    </a:lnTo>
                    <a:lnTo>
                      <a:pt x="24" y="23"/>
                    </a:lnTo>
                    <a:lnTo>
                      <a:pt x="18" y="23"/>
                    </a:lnTo>
                    <a:lnTo>
                      <a:pt x="12" y="23"/>
                    </a:lnTo>
                    <a:lnTo>
                      <a:pt x="6" y="23"/>
                    </a:lnTo>
                    <a:lnTo>
                      <a:pt x="0" y="23"/>
                    </a:lnTo>
                    <a:lnTo>
                      <a:pt x="6" y="29"/>
                    </a:lnTo>
                    <a:lnTo>
                      <a:pt x="12" y="35"/>
                    </a:lnTo>
                    <a:lnTo>
                      <a:pt x="12" y="29"/>
                    </a:lnTo>
                    <a:lnTo>
                      <a:pt x="24" y="47"/>
                    </a:lnTo>
                    <a:lnTo>
                      <a:pt x="30" y="53"/>
                    </a:lnTo>
                    <a:lnTo>
                      <a:pt x="48" y="65"/>
                    </a:lnTo>
                    <a:lnTo>
                      <a:pt x="66" y="71"/>
                    </a:lnTo>
                    <a:lnTo>
                      <a:pt x="72" y="71"/>
                    </a:lnTo>
                    <a:lnTo>
                      <a:pt x="66" y="65"/>
                    </a:lnTo>
                    <a:lnTo>
                      <a:pt x="60" y="65"/>
                    </a:lnTo>
                    <a:lnTo>
                      <a:pt x="60" y="59"/>
                    </a:lnTo>
                    <a:lnTo>
                      <a:pt x="48" y="47"/>
                    </a:lnTo>
                    <a:lnTo>
                      <a:pt x="42" y="47"/>
                    </a:lnTo>
                    <a:lnTo>
                      <a:pt x="42" y="41"/>
                    </a:lnTo>
                    <a:lnTo>
                      <a:pt x="36" y="35"/>
                    </a:lnTo>
                    <a:lnTo>
                      <a:pt x="36" y="29"/>
                    </a:lnTo>
                    <a:lnTo>
                      <a:pt x="42" y="29"/>
                    </a:lnTo>
                    <a:lnTo>
                      <a:pt x="42" y="35"/>
                    </a:lnTo>
                    <a:lnTo>
                      <a:pt x="48" y="29"/>
                    </a:lnTo>
                    <a:lnTo>
                      <a:pt x="54" y="29"/>
                    </a:lnTo>
                    <a:lnTo>
                      <a:pt x="60" y="29"/>
                    </a:lnTo>
                    <a:lnTo>
                      <a:pt x="72" y="29"/>
                    </a:lnTo>
                    <a:lnTo>
                      <a:pt x="78" y="29"/>
                    </a:lnTo>
                    <a:lnTo>
                      <a:pt x="84" y="29"/>
                    </a:lnTo>
                    <a:lnTo>
                      <a:pt x="84" y="35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Freeform 401"/>
              <p:cNvSpPr>
                <a:spLocks noChangeAspect="1"/>
              </p:cNvSpPr>
              <p:nvPr/>
            </p:nvSpPr>
            <p:spPr bwMode="auto">
              <a:xfrm>
                <a:off x="7239196" y="4081614"/>
                <a:ext cx="64964" cy="36393"/>
              </a:xfrm>
              <a:custGeom>
                <a:avLst/>
                <a:gdLst>
                  <a:gd name="T0" fmla="*/ 31 w 24"/>
                  <a:gd name="T1" fmla="*/ 35 h 12"/>
                  <a:gd name="T2" fmla="*/ 31 w 24"/>
                  <a:gd name="T3" fmla="*/ 35 h 12"/>
                  <a:gd name="T4" fmla="*/ 25 w 24"/>
                  <a:gd name="T5" fmla="*/ 18 h 12"/>
                  <a:gd name="T6" fmla="*/ 19 w 24"/>
                  <a:gd name="T7" fmla="*/ 18 h 12"/>
                  <a:gd name="T8" fmla="*/ 19 w 24"/>
                  <a:gd name="T9" fmla="*/ 0 h 12"/>
                  <a:gd name="T10" fmla="*/ 6 w 24"/>
                  <a:gd name="T11" fmla="*/ 18 h 12"/>
                  <a:gd name="T12" fmla="*/ 0 w 24"/>
                  <a:gd name="T13" fmla="*/ 0 h 12"/>
                  <a:gd name="T14" fmla="*/ 31 w 24"/>
                  <a:gd name="T15" fmla="*/ 35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" h="12">
                    <a:moveTo>
                      <a:pt x="24" y="12"/>
                    </a:moveTo>
                    <a:lnTo>
                      <a:pt x="24" y="12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Freeform 402"/>
              <p:cNvSpPr>
                <a:spLocks noChangeAspect="1"/>
              </p:cNvSpPr>
              <p:nvPr/>
            </p:nvSpPr>
            <p:spPr bwMode="auto">
              <a:xfrm>
                <a:off x="6327126" y="3626718"/>
                <a:ext cx="517100" cy="491289"/>
              </a:xfrm>
              <a:custGeom>
                <a:avLst/>
                <a:gdLst>
                  <a:gd name="T0" fmla="*/ 211 w 197"/>
                  <a:gd name="T1" fmla="*/ 340 h 167"/>
                  <a:gd name="T2" fmla="*/ 205 w 197"/>
                  <a:gd name="T3" fmla="*/ 340 h 167"/>
                  <a:gd name="T4" fmla="*/ 205 w 197"/>
                  <a:gd name="T5" fmla="*/ 340 h 167"/>
                  <a:gd name="T6" fmla="*/ 170 w 197"/>
                  <a:gd name="T7" fmla="*/ 353 h 167"/>
                  <a:gd name="T8" fmla="*/ 164 w 197"/>
                  <a:gd name="T9" fmla="*/ 353 h 167"/>
                  <a:gd name="T10" fmla="*/ 133 w 197"/>
                  <a:gd name="T11" fmla="*/ 368 h 167"/>
                  <a:gd name="T12" fmla="*/ 109 w 197"/>
                  <a:gd name="T13" fmla="*/ 397 h 167"/>
                  <a:gd name="T14" fmla="*/ 103 w 197"/>
                  <a:gd name="T15" fmla="*/ 397 h 167"/>
                  <a:gd name="T16" fmla="*/ 48 w 197"/>
                  <a:gd name="T17" fmla="*/ 353 h 167"/>
                  <a:gd name="T18" fmla="*/ 61 w 197"/>
                  <a:gd name="T19" fmla="*/ 298 h 167"/>
                  <a:gd name="T20" fmla="*/ 73 w 197"/>
                  <a:gd name="T21" fmla="*/ 270 h 167"/>
                  <a:gd name="T22" fmla="*/ 67 w 197"/>
                  <a:gd name="T23" fmla="*/ 227 h 167"/>
                  <a:gd name="T24" fmla="*/ 42 w 197"/>
                  <a:gd name="T25" fmla="*/ 186 h 167"/>
                  <a:gd name="T26" fmla="*/ 36 w 197"/>
                  <a:gd name="T27" fmla="*/ 172 h 167"/>
                  <a:gd name="T28" fmla="*/ 12 w 197"/>
                  <a:gd name="T29" fmla="*/ 143 h 167"/>
                  <a:gd name="T30" fmla="*/ 6 w 197"/>
                  <a:gd name="T31" fmla="*/ 128 h 167"/>
                  <a:gd name="T32" fmla="*/ 0 w 197"/>
                  <a:gd name="T33" fmla="*/ 128 h 167"/>
                  <a:gd name="T34" fmla="*/ 30 w 197"/>
                  <a:gd name="T35" fmla="*/ 113 h 167"/>
                  <a:gd name="T36" fmla="*/ 48 w 197"/>
                  <a:gd name="T37" fmla="*/ 70 h 167"/>
                  <a:gd name="T38" fmla="*/ 61 w 197"/>
                  <a:gd name="T39" fmla="*/ 70 h 167"/>
                  <a:gd name="T40" fmla="*/ 85 w 197"/>
                  <a:gd name="T41" fmla="*/ 70 h 167"/>
                  <a:gd name="T42" fmla="*/ 109 w 197"/>
                  <a:gd name="T43" fmla="*/ 14 h 167"/>
                  <a:gd name="T44" fmla="*/ 127 w 197"/>
                  <a:gd name="T45" fmla="*/ 14 h 167"/>
                  <a:gd name="T46" fmla="*/ 154 w 197"/>
                  <a:gd name="T47" fmla="*/ 42 h 167"/>
                  <a:gd name="T48" fmla="*/ 176 w 197"/>
                  <a:gd name="T49" fmla="*/ 70 h 167"/>
                  <a:gd name="T50" fmla="*/ 188 w 197"/>
                  <a:gd name="T51" fmla="*/ 70 h 167"/>
                  <a:gd name="T52" fmla="*/ 211 w 197"/>
                  <a:gd name="T53" fmla="*/ 100 h 167"/>
                  <a:gd name="T54" fmla="*/ 199 w 197"/>
                  <a:gd name="T55" fmla="*/ 172 h 167"/>
                  <a:gd name="T56" fmla="*/ 182 w 197"/>
                  <a:gd name="T57" fmla="*/ 213 h 167"/>
                  <a:gd name="T58" fmla="*/ 199 w 197"/>
                  <a:gd name="T59" fmla="*/ 240 h 167"/>
                  <a:gd name="T60" fmla="*/ 193 w 197"/>
                  <a:gd name="T61" fmla="*/ 270 h 167"/>
                  <a:gd name="T62" fmla="*/ 199 w 197"/>
                  <a:gd name="T63" fmla="*/ 298 h 16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97" h="167">
                    <a:moveTo>
                      <a:pt x="197" y="131"/>
                    </a:moveTo>
                    <a:lnTo>
                      <a:pt x="197" y="143"/>
                    </a:lnTo>
                    <a:lnTo>
                      <a:pt x="191" y="143"/>
                    </a:lnTo>
                    <a:lnTo>
                      <a:pt x="174" y="155"/>
                    </a:lnTo>
                    <a:lnTo>
                      <a:pt x="156" y="149"/>
                    </a:lnTo>
                    <a:lnTo>
                      <a:pt x="150" y="149"/>
                    </a:lnTo>
                    <a:lnTo>
                      <a:pt x="132" y="149"/>
                    </a:lnTo>
                    <a:lnTo>
                      <a:pt x="126" y="155"/>
                    </a:lnTo>
                    <a:lnTo>
                      <a:pt x="126" y="167"/>
                    </a:lnTo>
                    <a:lnTo>
                      <a:pt x="102" y="167"/>
                    </a:lnTo>
                    <a:lnTo>
                      <a:pt x="102" y="161"/>
                    </a:lnTo>
                    <a:lnTo>
                      <a:pt x="96" y="167"/>
                    </a:lnTo>
                    <a:lnTo>
                      <a:pt x="54" y="155"/>
                    </a:lnTo>
                    <a:lnTo>
                      <a:pt x="48" y="149"/>
                    </a:lnTo>
                    <a:lnTo>
                      <a:pt x="54" y="137"/>
                    </a:lnTo>
                    <a:lnTo>
                      <a:pt x="54" y="125"/>
                    </a:lnTo>
                    <a:lnTo>
                      <a:pt x="54" y="107"/>
                    </a:lnTo>
                    <a:lnTo>
                      <a:pt x="66" y="113"/>
                    </a:lnTo>
                    <a:lnTo>
                      <a:pt x="54" y="101"/>
                    </a:lnTo>
                    <a:lnTo>
                      <a:pt x="60" y="96"/>
                    </a:lnTo>
                    <a:lnTo>
                      <a:pt x="48" y="90"/>
                    </a:lnTo>
                    <a:lnTo>
                      <a:pt x="42" y="78"/>
                    </a:lnTo>
                    <a:lnTo>
                      <a:pt x="42" y="72"/>
                    </a:lnTo>
                    <a:lnTo>
                      <a:pt x="36" y="72"/>
                    </a:lnTo>
                    <a:lnTo>
                      <a:pt x="24" y="66"/>
                    </a:lnTo>
                    <a:lnTo>
                      <a:pt x="12" y="60"/>
                    </a:lnTo>
                    <a:lnTo>
                      <a:pt x="6" y="60"/>
                    </a:lnTo>
                    <a:lnTo>
                      <a:pt x="6" y="54"/>
                    </a:lnTo>
                    <a:lnTo>
                      <a:pt x="0" y="54"/>
                    </a:lnTo>
                    <a:lnTo>
                      <a:pt x="18" y="42"/>
                    </a:lnTo>
                    <a:lnTo>
                      <a:pt x="30" y="48"/>
                    </a:lnTo>
                    <a:lnTo>
                      <a:pt x="48" y="48"/>
                    </a:lnTo>
                    <a:lnTo>
                      <a:pt x="48" y="30"/>
                    </a:lnTo>
                    <a:lnTo>
                      <a:pt x="54" y="30"/>
                    </a:lnTo>
                    <a:lnTo>
                      <a:pt x="84" y="30"/>
                    </a:lnTo>
                    <a:lnTo>
                      <a:pt x="78" y="30"/>
                    </a:lnTo>
                    <a:lnTo>
                      <a:pt x="96" y="18"/>
                    </a:lnTo>
                    <a:lnTo>
                      <a:pt x="102" y="6"/>
                    </a:lnTo>
                    <a:lnTo>
                      <a:pt x="114" y="0"/>
                    </a:lnTo>
                    <a:lnTo>
                      <a:pt x="120" y="6"/>
                    </a:lnTo>
                    <a:lnTo>
                      <a:pt x="138" y="18"/>
                    </a:lnTo>
                    <a:lnTo>
                      <a:pt x="144" y="18"/>
                    </a:lnTo>
                    <a:lnTo>
                      <a:pt x="150" y="18"/>
                    </a:lnTo>
                    <a:lnTo>
                      <a:pt x="162" y="30"/>
                    </a:lnTo>
                    <a:lnTo>
                      <a:pt x="174" y="30"/>
                    </a:lnTo>
                    <a:lnTo>
                      <a:pt x="197" y="42"/>
                    </a:lnTo>
                    <a:lnTo>
                      <a:pt x="191" y="66"/>
                    </a:lnTo>
                    <a:lnTo>
                      <a:pt x="185" y="72"/>
                    </a:lnTo>
                    <a:lnTo>
                      <a:pt x="168" y="90"/>
                    </a:lnTo>
                    <a:lnTo>
                      <a:pt x="174" y="90"/>
                    </a:lnTo>
                    <a:lnTo>
                      <a:pt x="185" y="101"/>
                    </a:lnTo>
                    <a:lnTo>
                      <a:pt x="185" y="107"/>
                    </a:lnTo>
                    <a:lnTo>
                      <a:pt x="179" y="113"/>
                    </a:lnTo>
                    <a:lnTo>
                      <a:pt x="185" y="119"/>
                    </a:lnTo>
                    <a:lnTo>
                      <a:pt x="185" y="125"/>
                    </a:lnTo>
                    <a:lnTo>
                      <a:pt x="197" y="131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Freeform 403"/>
              <p:cNvSpPr>
                <a:spLocks noChangeAspect="1"/>
              </p:cNvSpPr>
              <p:nvPr/>
            </p:nvSpPr>
            <p:spPr bwMode="auto">
              <a:xfrm>
                <a:off x="6893597" y="4099811"/>
                <a:ext cx="31184" cy="70184"/>
              </a:xfrm>
              <a:custGeom>
                <a:avLst/>
                <a:gdLst>
                  <a:gd name="T0" fmla="*/ 6 w 12"/>
                  <a:gd name="T1" fmla="*/ 54 h 24"/>
                  <a:gd name="T2" fmla="*/ 0 w 12"/>
                  <a:gd name="T3" fmla="*/ 42 h 24"/>
                  <a:gd name="T4" fmla="*/ 0 w 12"/>
                  <a:gd name="T5" fmla="*/ 29 h 24"/>
                  <a:gd name="T6" fmla="*/ 6 w 12"/>
                  <a:gd name="T7" fmla="*/ 0 h 24"/>
                  <a:gd name="T8" fmla="*/ 12 w 12"/>
                  <a:gd name="T9" fmla="*/ 29 h 24"/>
                  <a:gd name="T10" fmla="*/ 6 w 12"/>
                  <a:gd name="T11" fmla="*/ 54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6" y="24"/>
                    </a:moveTo>
                    <a:lnTo>
                      <a:pt x="0" y="18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12" y="12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4C8F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" name="Freeform 404"/>
              <p:cNvSpPr>
                <a:spLocks noChangeAspect="1"/>
              </p:cNvSpPr>
              <p:nvPr/>
            </p:nvSpPr>
            <p:spPr bwMode="auto">
              <a:xfrm>
                <a:off x="7179431" y="3767087"/>
                <a:ext cx="283235" cy="155965"/>
              </a:xfrm>
              <a:custGeom>
                <a:avLst/>
                <a:gdLst>
                  <a:gd name="T0" fmla="*/ 48 w 108"/>
                  <a:gd name="T1" fmla="*/ 126 h 53"/>
                  <a:gd name="T2" fmla="*/ 24 w 108"/>
                  <a:gd name="T3" fmla="*/ 126 h 53"/>
                  <a:gd name="T4" fmla="*/ 12 w 108"/>
                  <a:gd name="T5" fmla="*/ 86 h 53"/>
                  <a:gd name="T6" fmla="*/ 6 w 108"/>
                  <a:gd name="T7" fmla="*/ 86 h 53"/>
                  <a:gd name="T8" fmla="*/ 0 w 108"/>
                  <a:gd name="T9" fmla="*/ 86 h 53"/>
                  <a:gd name="T10" fmla="*/ 6 w 108"/>
                  <a:gd name="T11" fmla="*/ 70 h 53"/>
                  <a:gd name="T12" fmla="*/ 12 w 108"/>
                  <a:gd name="T13" fmla="*/ 42 h 53"/>
                  <a:gd name="T14" fmla="*/ 12 w 108"/>
                  <a:gd name="T15" fmla="*/ 42 h 53"/>
                  <a:gd name="T16" fmla="*/ 18 w 108"/>
                  <a:gd name="T17" fmla="*/ 29 h 53"/>
                  <a:gd name="T18" fmla="*/ 24 w 108"/>
                  <a:gd name="T19" fmla="*/ 29 h 53"/>
                  <a:gd name="T20" fmla="*/ 42 w 108"/>
                  <a:gd name="T21" fmla="*/ 29 h 53"/>
                  <a:gd name="T22" fmla="*/ 73 w 108"/>
                  <a:gd name="T23" fmla="*/ 0 h 53"/>
                  <a:gd name="T24" fmla="*/ 103 w 108"/>
                  <a:gd name="T25" fmla="*/ 14 h 53"/>
                  <a:gd name="T26" fmla="*/ 115 w 108"/>
                  <a:gd name="T27" fmla="*/ 29 h 53"/>
                  <a:gd name="T28" fmla="*/ 97 w 108"/>
                  <a:gd name="T29" fmla="*/ 70 h 53"/>
                  <a:gd name="T30" fmla="*/ 85 w 108"/>
                  <a:gd name="T31" fmla="*/ 100 h 53"/>
                  <a:gd name="T32" fmla="*/ 79 w 108"/>
                  <a:gd name="T33" fmla="*/ 113 h 53"/>
                  <a:gd name="T34" fmla="*/ 48 w 108"/>
                  <a:gd name="T35" fmla="*/ 126 h 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8" h="53">
                    <a:moveTo>
                      <a:pt x="48" y="53"/>
                    </a:moveTo>
                    <a:lnTo>
                      <a:pt x="24" y="53"/>
                    </a:lnTo>
                    <a:lnTo>
                      <a:pt x="12" y="36"/>
                    </a:lnTo>
                    <a:lnTo>
                      <a:pt x="6" y="36"/>
                    </a:lnTo>
                    <a:lnTo>
                      <a:pt x="0" y="36"/>
                    </a:lnTo>
                    <a:lnTo>
                      <a:pt x="6" y="30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24" y="12"/>
                    </a:lnTo>
                    <a:lnTo>
                      <a:pt x="42" y="12"/>
                    </a:lnTo>
                    <a:lnTo>
                      <a:pt x="66" y="0"/>
                    </a:lnTo>
                    <a:lnTo>
                      <a:pt x="96" y="6"/>
                    </a:lnTo>
                    <a:lnTo>
                      <a:pt x="108" y="12"/>
                    </a:lnTo>
                    <a:lnTo>
                      <a:pt x="90" y="30"/>
                    </a:lnTo>
                    <a:lnTo>
                      <a:pt x="78" y="42"/>
                    </a:lnTo>
                    <a:lnTo>
                      <a:pt x="72" y="48"/>
                    </a:lnTo>
                    <a:lnTo>
                      <a:pt x="48" y="53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" name="Freeform 405"/>
              <p:cNvSpPr>
                <a:spLocks noChangeAspect="1"/>
              </p:cNvSpPr>
              <p:nvPr/>
            </p:nvSpPr>
            <p:spPr bwMode="auto">
              <a:xfrm>
                <a:off x="7052105" y="4169996"/>
                <a:ext cx="0" cy="2599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" name="Freeform 406"/>
              <p:cNvSpPr>
                <a:spLocks noChangeAspect="1"/>
              </p:cNvSpPr>
              <p:nvPr/>
            </p:nvSpPr>
            <p:spPr bwMode="auto">
              <a:xfrm>
                <a:off x="7493848" y="2277627"/>
                <a:ext cx="5513992" cy="1892367"/>
              </a:xfrm>
              <a:custGeom>
                <a:avLst/>
                <a:gdLst>
                  <a:gd name="T0" fmla="*/ 1988 w 2093"/>
                  <a:gd name="T1" fmla="*/ 319 h 646"/>
                  <a:gd name="T2" fmla="*/ 1799 w 2093"/>
                  <a:gd name="T3" fmla="*/ 249 h 646"/>
                  <a:gd name="T4" fmla="*/ 1626 w 2093"/>
                  <a:gd name="T5" fmla="*/ 206 h 646"/>
                  <a:gd name="T6" fmla="*/ 1476 w 2093"/>
                  <a:gd name="T7" fmla="*/ 180 h 646"/>
                  <a:gd name="T8" fmla="*/ 1436 w 2093"/>
                  <a:gd name="T9" fmla="*/ 221 h 646"/>
                  <a:gd name="T10" fmla="*/ 1337 w 2093"/>
                  <a:gd name="T11" fmla="*/ 221 h 646"/>
                  <a:gd name="T12" fmla="*/ 1067 w 2093"/>
                  <a:gd name="T13" fmla="*/ 126 h 646"/>
                  <a:gd name="T14" fmla="*/ 1053 w 2093"/>
                  <a:gd name="T15" fmla="*/ 69 h 646"/>
                  <a:gd name="T16" fmla="*/ 948 w 2093"/>
                  <a:gd name="T17" fmla="*/ 14 h 646"/>
                  <a:gd name="T18" fmla="*/ 869 w 2093"/>
                  <a:gd name="T19" fmla="*/ 42 h 646"/>
                  <a:gd name="T20" fmla="*/ 718 w 2093"/>
                  <a:gd name="T21" fmla="*/ 98 h 646"/>
                  <a:gd name="T22" fmla="*/ 711 w 2093"/>
                  <a:gd name="T23" fmla="*/ 194 h 646"/>
                  <a:gd name="T24" fmla="*/ 698 w 2093"/>
                  <a:gd name="T25" fmla="*/ 206 h 646"/>
                  <a:gd name="T26" fmla="*/ 612 w 2093"/>
                  <a:gd name="T27" fmla="*/ 167 h 646"/>
                  <a:gd name="T28" fmla="*/ 691 w 2093"/>
                  <a:gd name="T29" fmla="*/ 319 h 646"/>
                  <a:gd name="T30" fmla="*/ 652 w 2093"/>
                  <a:gd name="T31" fmla="*/ 402 h 646"/>
                  <a:gd name="T32" fmla="*/ 638 w 2093"/>
                  <a:gd name="T33" fmla="*/ 359 h 646"/>
                  <a:gd name="T34" fmla="*/ 521 w 2093"/>
                  <a:gd name="T35" fmla="*/ 221 h 646"/>
                  <a:gd name="T36" fmla="*/ 566 w 2093"/>
                  <a:gd name="T37" fmla="*/ 346 h 646"/>
                  <a:gd name="T38" fmla="*/ 428 w 2093"/>
                  <a:gd name="T39" fmla="*/ 319 h 646"/>
                  <a:gd name="T40" fmla="*/ 335 w 2093"/>
                  <a:gd name="T41" fmla="*/ 331 h 646"/>
                  <a:gd name="T42" fmla="*/ 236 w 2093"/>
                  <a:gd name="T43" fmla="*/ 331 h 646"/>
                  <a:gd name="T44" fmla="*/ 190 w 2093"/>
                  <a:gd name="T45" fmla="*/ 430 h 646"/>
                  <a:gd name="T46" fmla="*/ 108 w 2093"/>
                  <a:gd name="T47" fmla="*/ 483 h 646"/>
                  <a:gd name="T48" fmla="*/ 145 w 2093"/>
                  <a:gd name="T49" fmla="*/ 430 h 646"/>
                  <a:gd name="T50" fmla="*/ 55 w 2093"/>
                  <a:gd name="T51" fmla="*/ 304 h 646"/>
                  <a:gd name="T52" fmla="*/ 0 w 2093"/>
                  <a:gd name="T53" fmla="*/ 319 h 646"/>
                  <a:gd name="T54" fmla="*/ 72 w 2093"/>
                  <a:gd name="T55" fmla="*/ 550 h 646"/>
                  <a:gd name="T56" fmla="*/ 49 w 2093"/>
                  <a:gd name="T57" fmla="*/ 676 h 646"/>
                  <a:gd name="T58" fmla="*/ 102 w 2093"/>
                  <a:gd name="T59" fmla="*/ 912 h 646"/>
                  <a:gd name="T60" fmla="*/ 248 w 2093"/>
                  <a:gd name="T61" fmla="*/ 1119 h 646"/>
                  <a:gd name="T62" fmla="*/ 254 w 2093"/>
                  <a:gd name="T63" fmla="*/ 1287 h 646"/>
                  <a:gd name="T64" fmla="*/ 303 w 2093"/>
                  <a:gd name="T65" fmla="*/ 1380 h 646"/>
                  <a:gd name="T66" fmla="*/ 421 w 2093"/>
                  <a:gd name="T67" fmla="*/ 1394 h 646"/>
                  <a:gd name="T68" fmla="*/ 388 w 2093"/>
                  <a:gd name="T69" fmla="*/ 1107 h 646"/>
                  <a:gd name="T70" fmla="*/ 572 w 2093"/>
                  <a:gd name="T71" fmla="*/ 1050 h 646"/>
                  <a:gd name="T72" fmla="*/ 659 w 2093"/>
                  <a:gd name="T73" fmla="*/ 912 h 646"/>
                  <a:gd name="T74" fmla="*/ 822 w 2093"/>
                  <a:gd name="T75" fmla="*/ 926 h 646"/>
                  <a:gd name="T76" fmla="*/ 981 w 2093"/>
                  <a:gd name="T77" fmla="*/ 1064 h 646"/>
                  <a:gd name="T78" fmla="*/ 1139 w 2093"/>
                  <a:gd name="T79" fmla="*/ 1078 h 646"/>
                  <a:gd name="T80" fmla="*/ 1290 w 2093"/>
                  <a:gd name="T81" fmla="*/ 1050 h 646"/>
                  <a:gd name="T82" fmla="*/ 1514 w 2093"/>
                  <a:gd name="T83" fmla="*/ 1107 h 646"/>
                  <a:gd name="T84" fmla="*/ 1587 w 2093"/>
                  <a:gd name="T85" fmla="*/ 968 h 646"/>
                  <a:gd name="T86" fmla="*/ 1791 w 2093"/>
                  <a:gd name="T87" fmla="*/ 1147 h 646"/>
                  <a:gd name="T88" fmla="*/ 1877 w 2093"/>
                  <a:gd name="T89" fmla="*/ 1351 h 646"/>
                  <a:gd name="T90" fmla="*/ 1915 w 2093"/>
                  <a:gd name="T91" fmla="*/ 1408 h 646"/>
                  <a:gd name="T92" fmla="*/ 1969 w 2093"/>
                  <a:gd name="T93" fmla="*/ 1147 h 646"/>
                  <a:gd name="T94" fmla="*/ 1850 w 2093"/>
                  <a:gd name="T95" fmla="*/ 926 h 646"/>
                  <a:gd name="T96" fmla="*/ 1799 w 2093"/>
                  <a:gd name="T97" fmla="*/ 828 h 646"/>
                  <a:gd name="T98" fmla="*/ 1871 w 2093"/>
                  <a:gd name="T99" fmla="*/ 703 h 646"/>
                  <a:gd name="T100" fmla="*/ 1988 w 2093"/>
                  <a:gd name="T101" fmla="*/ 703 h 646"/>
                  <a:gd name="T102" fmla="*/ 2048 w 2093"/>
                  <a:gd name="T103" fmla="*/ 633 h 646"/>
                  <a:gd name="T104" fmla="*/ 2081 w 2093"/>
                  <a:gd name="T105" fmla="*/ 579 h 646"/>
                  <a:gd name="T106" fmla="*/ 2094 w 2093"/>
                  <a:gd name="T107" fmla="*/ 842 h 646"/>
                  <a:gd name="T108" fmla="*/ 2218 w 2093"/>
                  <a:gd name="T109" fmla="*/ 982 h 646"/>
                  <a:gd name="T110" fmla="*/ 2194 w 2093"/>
                  <a:gd name="T111" fmla="*/ 815 h 646"/>
                  <a:gd name="T112" fmla="*/ 2147 w 2093"/>
                  <a:gd name="T113" fmla="*/ 676 h 646"/>
                  <a:gd name="T114" fmla="*/ 2231 w 2093"/>
                  <a:gd name="T115" fmla="*/ 620 h 646"/>
                  <a:gd name="T116" fmla="*/ 2272 w 2093"/>
                  <a:gd name="T117" fmla="*/ 539 h 646"/>
                  <a:gd name="T118" fmla="*/ 2161 w 2093"/>
                  <a:gd name="T119" fmla="*/ 359 h 64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093" h="646">
                    <a:moveTo>
                      <a:pt x="1932" y="138"/>
                    </a:moveTo>
                    <a:lnTo>
                      <a:pt x="1896" y="126"/>
                    </a:lnTo>
                    <a:lnTo>
                      <a:pt x="1854" y="120"/>
                    </a:lnTo>
                    <a:lnTo>
                      <a:pt x="1818" y="120"/>
                    </a:lnTo>
                    <a:lnTo>
                      <a:pt x="1788" y="120"/>
                    </a:lnTo>
                    <a:lnTo>
                      <a:pt x="1800" y="126"/>
                    </a:lnTo>
                    <a:lnTo>
                      <a:pt x="1818" y="138"/>
                    </a:lnTo>
                    <a:lnTo>
                      <a:pt x="1806" y="138"/>
                    </a:lnTo>
                    <a:lnTo>
                      <a:pt x="1788" y="132"/>
                    </a:lnTo>
                    <a:lnTo>
                      <a:pt x="1776" y="132"/>
                    </a:lnTo>
                    <a:lnTo>
                      <a:pt x="1758" y="120"/>
                    </a:lnTo>
                    <a:lnTo>
                      <a:pt x="1746" y="126"/>
                    </a:lnTo>
                    <a:lnTo>
                      <a:pt x="1692" y="126"/>
                    </a:lnTo>
                    <a:lnTo>
                      <a:pt x="1692" y="132"/>
                    </a:lnTo>
                    <a:lnTo>
                      <a:pt x="1674" y="126"/>
                    </a:lnTo>
                    <a:lnTo>
                      <a:pt x="1651" y="120"/>
                    </a:lnTo>
                    <a:lnTo>
                      <a:pt x="1633" y="108"/>
                    </a:lnTo>
                    <a:lnTo>
                      <a:pt x="1603" y="102"/>
                    </a:lnTo>
                    <a:lnTo>
                      <a:pt x="1573" y="102"/>
                    </a:lnTo>
                    <a:lnTo>
                      <a:pt x="1543" y="102"/>
                    </a:lnTo>
                    <a:lnTo>
                      <a:pt x="1531" y="102"/>
                    </a:lnTo>
                    <a:lnTo>
                      <a:pt x="1507" y="96"/>
                    </a:lnTo>
                    <a:lnTo>
                      <a:pt x="1501" y="96"/>
                    </a:lnTo>
                    <a:lnTo>
                      <a:pt x="1489" y="90"/>
                    </a:lnTo>
                    <a:lnTo>
                      <a:pt x="1477" y="90"/>
                    </a:lnTo>
                    <a:lnTo>
                      <a:pt x="1483" y="90"/>
                    </a:lnTo>
                    <a:lnTo>
                      <a:pt x="1453" y="84"/>
                    </a:lnTo>
                    <a:lnTo>
                      <a:pt x="1435" y="84"/>
                    </a:lnTo>
                    <a:lnTo>
                      <a:pt x="1435" y="78"/>
                    </a:lnTo>
                    <a:lnTo>
                      <a:pt x="1346" y="72"/>
                    </a:lnTo>
                    <a:lnTo>
                      <a:pt x="1357" y="78"/>
                    </a:lnTo>
                    <a:lnTo>
                      <a:pt x="1340" y="78"/>
                    </a:lnTo>
                    <a:lnTo>
                      <a:pt x="1346" y="84"/>
                    </a:lnTo>
                    <a:lnTo>
                      <a:pt x="1351" y="84"/>
                    </a:lnTo>
                    <a:lnTo>
                      <a:pt x="1357" y="90"/>
                    </a:lnTo>
                    <a:lnTo>
                      <a:pt x="1363" y="96"/>
                    </a:lnTo>
                    <a:lnTo>
                      <a:pt x="1346" y="96"/>
                    </a:lnTo>
                    <a:lnTo>
                      <a:pt x="1351" y="102"/>
                    </a:lnTo>
                    <a:lnTo>
                      <a:pt x="1316" y="90"/>
                    </a:lnTo>
                    <a:lnTo>
                      <a:pt x="1304" y="96"/>
                    </a:lnTo>
                    <a:lnTo>
                      <a:pt x="1274" y="90"/>
                    </a:lnTo>
                    <a:lnTo>
                      <a:pt x="1268" y="90"/>
                    </a:lnTo>
                    <a:lnTo>
                      <a:pt x="1274" y="96"/>
                    </a:lnTo>
                    <a:lnTo>
                      <a:pt x="1274" y="108"/>
                    </a:lnTo>
                    <a:lnTo>
                      <a:pt x="1250" y="102"/>
                    </a:lnTo>
                    <a:lnTo>
                      <a:pt x="1226" y="90"/>
                    </a:lnTo>
                    <a:lnTo>
                      <a:pt x="1196" y="78"/>
                    </a:lnTo>
                    <a:lnTo>
                      <a:pt x="1190" y="84"/>
                    </a:lnTo>
                    <a:lnTo>
                      <a:pt x="1214" y="96"/>
                    </a:lnTo>
                    <a:lnTo>
                      <a:pt x="1184" y="78"/>
                    </a:lnTo>
                    <a:lnTo>
                      <a:pt x="1136" y="72"/>
                    </a:lnTo>
                    <a:lnTo>
                      <a:pt x="1088" y="72"/>
                    </a:lnTo>
                    <a:lnTo>
                      <a:pt x="1064" y="66"/>
                    </a:lnTo>
                    <a:lnTo>
                      <a:pt x="1064" y="60"/>
                    </a:lnTo>
                    <a:lnTo>
                      <a:pt x="1046" y="60"/>
                    </a:lnTo>
                    <a:lnTo>
                      <a:pt x="1005" y="60"/>
                    </a:lnTo>
                    <a:lnTo>
                      <a:pt x="993" y="54"/>
                    </a:lnTo>
                    <a:lnTo>
                      <a:pt x="969" y="54"/>
                    </a:lnTo>
                    <a:lnTo>
                      <a:pt x="951" y="54"/>
                    </a:lnTo>
                    <a:lnTo>
                      <a:pt x="969" y="60"/>
                    </a:lnTo>
                    <a:lnTo>
                      <a:pt x="945" y="66"/>
                    </a:lnTo>
                    <a:lnTo>
                      <a:pt x="921" y="66"/>
                    </a:lnTo>
                    <a:lnTo>
                      <a:pt x="945" y="48"/>
                    </a:lnTo>
                    <a:lnTo>
                      <a:pt x="969" y="30"/>
                    </a:lnTo>
                    <a:lnTo>
                      <a:pt x="957" y="30"/>
                    </a:lnTo>
                    <a:lnTo>
                      <a:pt x="951" y="24"/>
                    </a:lnTo>
                    <a:lnTo>
                      <a:pt x="969" y="30"/>
                    </a:lnTo>
                    <a:lnTo>
                      <a:pt x="951" y="18"/>
                    </a:lnTo>
                    <a:lnTo>
                      <a:pt x="951" y="24"/>
                    </a:lnTo>
                    <a:lnTo>
                      <a:pt x="939" y="18"/>
                    </a:lnTo>
                    <a:lnTo>
                      <a:pt x="921" y="12"/>
                    </a:lnTo>
                    <a:lnTo>
                      <a:pt x="879" y="12"/>
                    </a:lnTo>
                    <a:lnTo>
                      <a:pt x="867" y="12"/>
                    </a:lnTo>
                    <a:lnTo>
                      <a:pt x="861" y="6"/>
                    </a:lnTo>
                    <a:lnTo>
                      <a:pt x="843" y="6"/>
                    </a:lnTo>
                    <a:lnTo>
                      <a:pt x="825" y="6"/>
                    </a:lnTo>
                    <a:lnTo>
                      <a:pt x="843" y="0"/>
                    </a:lnTo>
                    <a:lnTo>
                      <a:pt x="807" y="0"/>
                    </a:lnTo>
                    <a:lnTo>
                      <a:pt x="789" y="6"/>
                    </a:lnTo>
                    <a:lnTo>
                      <a:pt x="801" y="12"/>
                    </a:lnTo>
                    <a:lnTo>
                      <a:pt x="807" y="18"/>
                    </a:lnTo>
                    <a:lnTo>
                      <a:pt x="783" y="18"/>
                    </a:lnTo>
                    <a:lnTo>
                      <a:pt x="789" y="18"/>
                    </a:lnTo>
                    <a:lnTo>
                      <a:pt x="771" y="24"/>
                    </a:lnTo>
                    <a:lnTo>
                      <a:pt x="753" y="24"/>
                    </a:lnTo>
                    <a:lnTo>
                      <a:pt x="717" y="24"/>
                    </a:lnTo>
                    <a:lnTo>
                      <a:pt x="729" y="24"/>
                    </a:lnTo>
                    <a:lnTo>
                      <a:pt x="705" y="30"/>
                    </a:lnTo>
                    <a:lnTo>
                      <a:pt x="676" y="36"/>
                    </a:lnTo>
                    <a:lnTo>
                      <a:pt x="664" y="36"/>
                    </a:lnTo>
                    <a:lnTo>
                      <a:pt x="664" y="42"/>
                    </a:lnTo>
                    <a:lnTo>
                      <a:pt x="652" y="42"/>
                    </a:lnTo>
                    <a:lnTo>
                      <a:pt x="670" y="48"/>
                    </a:lnTo>
                    <a:lnTo>
                      <a:pt x="658" y="48"/>
                    </a:lnTo>
                    <a:lnTo>
                      <a:pt x="676" y="54"/>
                    </a:lnTo>
                    <a:lnTo>
                      <a:pt x="640" y="60"/>
                    </a:lnTo>
                    <a:lnTo>
                      <a:pt x="610" y="60"/>
                    </a:lnTo>
                    <a:lnTo>
                      <a:pt x="610" y="66"/>
                    </a:lnTo>
                    <a:lnTo>
                      <a:pt x="628" y="78"/>
                    </a:lnTo>
                    <a:lnTo>
                      <a:pt x="646" y="84"/>
                    </a:lnTo>
                    <a:lnTo>
                      <a:pt x="670" y="90"/>
                    </a:lnTo>
                    <a:lnTo>
                      <a:pt x="682" y="108"/>
                    </a:lnTo>
                    <a:lnTo>
                      <a:pt x="682" y="114"/>
                    </a:lnTo>
                    <a:lnTo>
                      <a:pt x="676" y="114"/>
                    </a:lnTo>
                    <a:lnTo>
                      <a:pt x="664" y="102"/>
                    </a:lnTo>
                    <a:lnTo>
                      <a:pt x="664" y="108"/>
                    </a:lnTo>
                    <a:lnTo>
                      <a:pt x="658" y="96"/>
                    </a:lnTo>
                    <a:lnTo>
                      <a:pt x="664" y="90"/>
                    </a:lnTo>
                    <a:lnTo>
                      <a:pt x="634" y="90"/>
                    </a:lnTo>
                    <a:lnTo>
                      <a:pt x="610" y="78"/>
                    </a:lnTo>
                    <a:lnTo>
                      <a:pt x="586" y="84"/>
                    </a:lnTo>
                    <a:lnTo>
                      <a:pt x="598" y="90"/>
                    </a:lnTo>
                    <a:lnTo>
                      <a:pt x="568" y="90"/>
                    </a:lnTo>
                    <a:lnTo>
                      <a:pt x="574" y="90"/>
                    </a:lnTo>
                    <a:lnTo>
                      <a:pt x="610" y="96"/>
                    </a:lnTo>
                    <a:lnTo>
                      <a:pt x="616" y="102"/>
                    </a:lnTo>
                    <a:lnTo>
                      <a:pt x="568" y="96"/>
                    </a:lnTo>
                    <a:lnTo>
                      <a:pt x="556" y="72"/>
                    </a:lnTo>
                    <a:lnTo>
                      <a:pt x="544" y="72"/>
                    </a:lnTo>
                    <a:lnTo>
                      <a:pt x="556" y="84"/>
                    </a:lnTo>
                    <a:lnTo>
                      <a:pt x="544" y="90"/>
                    </a:lnTo>
                    <a:lnTo>
                      <a:pt x="544" y="96"/>
                    </a:lnTo>
                    <a:lnTo>
                      <a:pt x="568" y="108"/>
                    </a:lnTo>
                    <a:lnTo>
                      <a:pt x="562" y="120"/>
                    </a:lnTo>
                    <a:lnTo>
                      <a:pt x="574" y="132"/>
                    </a:lnTo>
                    <a:lnTo>
                      <a:pt x="610" y="132"/>
                    </a:lnTo>
                    <a:lnTo>
                      <a:pt x="628" y="138"/>
                    </a:lnTo>
                    <a:lnTo>
                      <a:pt x="634" y="150"/>
                    </a:lnTo>
                    <a:lnTo>
                      <a:pt x="640" y="156"/>
                    </a:lnTo>
                    <a:lnTo>
                      <a:pt x="658" y="162"/>
                    </a:lnTo>
                    <a:lnTo>
                      <a:pt x="634" y="156"/>
                    </a:lnTo>
                    <a:lnTo>
                      <a:pt x="622" y="144"/>
                    </a:lnTo>
                    <a:lnTo>
                      <a:pt x="610" y="138"/>
                    </a:lnTo>
                    <a:lnTo>
                      <a:pt x="586" y="138"/>
                    </a:lnTo>
                    <a:lnTo>
                      <a:pt x="604" y="156"/>
                    </a:lnTo>
                    <a:lnTo>
                      <a:pt x="592" y="174"/>
                    </a:lnTo>
                    <a:lnTo>
                      <a:pt x="586" y="180"/>
                    </a:lnTo>
                    <a:lnTo>
                      <a:pt x="574" y="180"/>
                    </a:lnTo>
                    <a:lnTo>
                      <a:pt x="538" y="174"/>
                    </a:lnTo>
                    <a:lnTo>
                      <a:pt x="562" y="174"/>
                    </a:lnTo>
                    <a:lnTo>
                      <a:pt x="556" y="174"/>
                    </a:lnTo>
                    <a:lnTo>
                      <a:pt x="574" y="174"/>
                    </a:lnTo>
                    <a:lnTo>
                      <a:pt x="568" y="174"/>
                    </a:lnTo>
                    <a:lnTo>
                      <a:pt x="580" y="156"/>
                    </a:lnTo>
                    <a:lnTo>
                      <a:pt x="580" y="144"/>
                    </a:lnTo>
                    <a:lnTo>
                      <a:pt x="556" y="132"/>
                    </a:lnTo>
                    <a:lnTo>
                      <a:pt x="550" y="114"/>
                    </a:lnTo>
                    <a:lnTo>
                      <a:pt x="538" y="102"/>
                    </a:lnTo>
                    <a:lnTo>
                      <a:pt x="526" y="90"/>
                    </a:lnTo>
                    <a:lnTo>
                      <a:pt x="526" y="78"/>
                    </a:lnTo>
                    <a:lnTo>
                      <a:pt x="502" y="72"/>
                    </a:lnTo>
                    <a:lnTo>
                      <a:pt x="478" y="72"/>
                    </a:lnTo>
                    <a:lnTo>
                      <a:pt x="472" y="96"/>
                    </a:lnTo>
                    <a:lnTo>
                      <a:pt x="466" y="102"/>
                    </a:lnTo>
                    <a:lnTo>
                      <a:pt x="466" y="108"/>
                    </a:lnTo>
                    <a:lnTo>
                      <a:pt x="478" y="108"/>
                    </a:lnTo>
                    <a:lnTo>
                      <a:pt x="478" y="120"/>
                    </a:lnTo>
                    <a:lnTo>
                      <a:pt x="484" y="126"/>
                    </a:lnTo>
                    <a:lnTo>
                      <a:pt x="502" y="132"/>
                    </a:lnTo>
                    <a:lnTo>
                      <a:pt x="508" y="138"/>
                    </a:lnTo>
                    <a:lnTo>
                      <a:pt x="520" y="138"/>
                    </a:lnTo>
                    <a:lnTo>
                      <a:pt x="514" y="150"/>
                    </a:lnTo>
                    <a:lnTo>
                      <a:pt x="490" y="138"/>
                    </a:lnTo>
                    <a:lnTo>
                      <a:pt x="460" y="132"/>
                    </a:lnTo>
                    <a:lnTo>
                      <a:pt x="400" y="120"/>
                    </a:lnTo>
                    <a:lnTo>
                      <a:pt x="394" y="126"/>
                    </a:lnTo>
                    <a:lnTo>
                      <a:pt x="412" y="138"/>
                    </a:lnTo>
                    <a:lnTo>
                      <a:pt x="400" y="144"/>
                    </a:lnTo>
                    <a:lnTo>
                      <a:pt x="394" y="144"/>
                    </a:lnTo>
                    <a:lnTo>
                      <a:pt x="388" y="138"/>
                    </a:lnTo>
                    <a:lnTo>
                      <a:pt x="371" y="138"/>
                    </a:lnTo>
                    <a:lnTo>
                      <a:pt x="353" y="144"/>
                    </a:lnTo>
                    <a:lnTo>
                      <a:pt x="341" y="150"/>
                    </a:lnTo>
                    <a:lnTo>
                      <a:pt x="317" y="144"/>
                    </a:lnTo>
                    <a:lnTo>
                      <a:pt x="323" y="144"/>
                    </a:lnTo>
                    <a:lnTo>
                      <a:pt x="323" y="138"/>
                    </a:lnTo>
                    <a:lnTo>
                      <a:pt x="329" y="138"/>
                    </a:lnTo>
                    <a:lnTo>
                      <a:pt x="305" y="144"/>
                    </a:lnTo>
                    <a:lnTo>
                      <a:pt x="281" y="150"/>
                    </a:lnTo>
                    <a:lnTo>
                      <a:pt x="263" y="156"/>
                    </a:lnTo>
                    <a:lnTo>
                      <a:pt x="251" y="162"/>
                    </a:lnTo>
                    <a:lnTo>
                      <a:pt x="251" y="174"/>
                    </a:lnTo>
                    <a:lnTo>
                      <a:pt x="233" y="174"/>
                    </a:lnTo>
                    <a:lnTo>
                      <a:pt x="215" y="162"/>
                    </a:lnTo>
                    <a:lnTo>
                      <a:pt x="239" y="156"/>
                    </a:lnTo>
                    <a:lnTo>
                      <a:pt x="215" y="144"/>
                    </a:lnTo>
                    <a:lnTo>
                      <a:pt x="185" y="144"/>
                    </a:lnTo>
                    <a:lnTo>
                      <a:pt x="203" y="150"/>
                    </a:lnTo>
                    <a:lnTo>
                      <a:pt x="209" y="168"/>
                    </a:lnTo>
                    <a:lnTo>
                      <a:pt x="215" y="180"/>
                    </a:lnTo>
                    <a:lnTo>
                      <a:pt x="215" y="186"/>
                    </a:lnTo>
                    <a:lnTo>
                      <a:pt x="209" y="186"/>
                    </a:lnTo>
                    <a:lnTo>
                      <a:pt x="203" y="180"/>
                    </a:lnTo>
                    <a:lnTo>
                      <a:pt x="185" y="180"/>
                    </a:lnTo>
                    <a:lnTo>
                      <a:pt x="173" y="186"/>
                    </a:lnTo>
                    <a:lnTo>
                      <a:pt x="161" y="198"/>
                    </a:lnTo>
                    <a:lnTo>
                      <a:pt x="173" y="209"/>
                    </a:lnTo>
                    <a:lnTo>
                      <a:pt x="143" y="209"/>
                    </a:lnTo>
                    <a:lnTo>
                      <a:pt x="125" y="204"/>
                    </a:lnTo>
                    <a:lnTo>
                      <a:pt x="125" y="209"/>
                    </a:lnTo>
                    <a:lnTo>
                      <a:pt x="137" y="215"/>
                    </a:lnTo>
                    <a:lnTo>
                      <a:pt x="143" y="221"/>
                    </a:lnTo>
                    <a:lnTo>
                      <a:pt x="125" y="221"/>
                    </a:lnTo>
                    <a:lnTo>
                      <a:pt x="101" y="209"/>
                    </a:lnTo>
                    <a:lnTo>
                      <a:pt x="95" y="198"/>
                    </a:lnTo>
                    <a:lnTo>
                      <a:pt x="89" y="192"/>
                    </a:lnTo>
                    <a:lnTo>
                      <a:pt x="95" y="192"/>
                    </a:lnTo>
                    <a:lnTo>
                      <a:pt x="77" y="180"/>
                    </a:lnTo>
                    <a:lnTo>
                      <a:pt x="65" y="180"/>
                    </a:lnTo>
                    <a:lnTo>
                      <a:pt x="54" y="168"/>
                    </a:lnTo>
                    <a:lnTo>
                      <a:pt x="59" y="168"/>
                    </a:lnTo>
                    <a:lnTo>
                      <a:pt x="95" y="180"/>
                    </a:lnTo>
                    <a:lnTo>
                      <a:pt x="131" y="186"/>
                    </a:lnTo>
                    <a:lnTo>
                      <a:pt x="167" y="180"/>
                    </a:lnTo>
                    <a:lnTo>
                      <a:pt x="173" y="168"/>
                    </a:lnTo>
                    <a:lnTo>
                      <a:pt x="155" y="156"/>
                    </a:lnTo>
                    <a:lnTo>
                      <a:pt x="119" y="144"/>
                    </a:lnTo>
                    <a:lnTo>
                      <a:pt x="83" y="132"/>
                    </a:lnTo>
                    <a:lnTo>
                      <a:pt x="59" y="132"/>
                    </a:lnTo>
                    <a:lnTo>
                      <a:pt x="54" y="132"/>
                    </a:lnTo>
                    <a:lnTo>
                      <a:pt x="59" y="126"/>
                    </a:lnTo>
                    <a:lnTo>
                      <a:pt x="48" y="132"/>
                    </a:lnTo>
                    <a:lnTo>
                      <a:pt x="42" y="126"/>
                    </a:lnTo>
                    <a:lnTo>
                      <a:pt x="54" y="120"/>
                    </a:lnTo>
                    <a:lnTo>
                      <a:pt x="36" y="120"/>
                    </a:lnTo>
                    <a:lnTo>
                      <a:pt x="30" y="126"/>
                    </a:lnTo>
                    <a:lnTo>
                      <a:pt x="24" y="120"/>
                    </a:lnTo>
                    <a:lnTo>
                      <a:pt x="24" y="126"/>
                    </a:lnTo>
                    <a:lnTo>
                      <a:pt x="18" y="126"/>
                    </a:lnTo>
                    <a:lnTo>
                      <a:pt x="0" y="132"/>
                    </a:lnTo>
                    <a:lnTo>
                      <a:pt x="0" y="138"/>
                    </a:lnTo>
                    <a:lnTo>
                      <a:pt x="0" y="150"/>
                    </a:lnTo>
                    <a:lnTo>
                      <a:pt x="24" y="162"/>
                    </a:lnTo>
                    <a:lnTo>
                      <a:pt x="12" y="174"/>
                    </a:lnTo>
                    <a:lnTo>
                      <a:pt x="30" y="192"/>
                    </a:lnTo>
                    <a:lnTo>
                      <a:pt x="30" y="209"/>
                    </a:lnTo>
                    <a:lnTo>
                      <a:pt x="36" y="215"/>
                    </a:lnTo>
                    <a:lnTo>
                      <a:pt x="42" y="221"/>
                    </a:lnTo>
                    <a:lnTo>
                      <a:pt x="36" y="227"/>
                    </a:lnTo>
                    <a:lnTo>
                      <a:pt x="65" y="239"/>
                    </a:lnTo>
                    <a:lnTo>
                      <a:pt x="54" y="251"/>
                    </a:lnTo>
                    <a:lnTo>
                      <a:pt x="42" y="263"/>
                    </a:lnTo>
                    <a:lnTo>
                      <a:pt x="30" y="275"/>
                    </a:lnTo>
                    <a:lnTo>
                      <a:pt x="24" y="281"/>
                    </a:lnTo>
                    <a:lnTo>
                      <a:pt x="30" y="281"/>
                    </a:lnTo>
                    <a:lnTo>
                      <a:pt x="30" y="287"/>
                    </a:lnTo>
                    <a:lnTo>
                      <a:pt x="59" y="293"/>
                    </a:lnTo>
                    <a:lnTo>
                      <a:pt x="42" y="293"/>
                    </a:lnTo>
                    <a:lnTo>
                      <a:pt x="30" y="299"/>
                    </a:lnTo>
                    <a:lnTo>
                      <a:pt x="24" y="305"/>
                    </a:lnTo>
                    <a:lnTo>
                      <a:pt x="30" y="323"/>
                    </a:lnTo>
                    <a:lnTo>
                      <a:pt x="24" y="335"/>
                    </a:lnTo>
                    <a:lnTo>
                      <a:pt x="30" y="347"/>
                    </a:lnTo>
                    <a:lnTo>
                      <a:pt x="42" y="365"/>
                    </a:lnTo>
                    <a:lnTo>
                      <a:pt x="65" y="371"/>
                    </a:lnTo>
                    <a:lnTo>
                      <a:pt x="89" y="377"/>
                    </a:lnTo>
                    <a:lnTo>
                      <a:pt x="95" y="395"/>
                    </a:lnTo>
                    <a:lnTo>
                      <a:pt x="113" y="413"/>
                    </a:lnTo>
                    <a:lnTo>
                      <a:pt x="107" y="419"/>
                    </a:lnTo>
                    <a:lnTo>
                      <a:pt x="113" y="437"/>
                    </a:lnTo>
                    <a:lnTo>
                      <a:pt x="125" y="431"/>
                    </a:lnTo>
                    <a:lnTo>
                      <a:pt x="149" y="437"/>
                    </a:lnTo>
                    <a:lnTo>
                      <a:pt x="149" y="443"/>
                    </a:lnTo>
                    <a:lnTo>
                      <a:pt x="191" y="479"/>
                    </a:lnTo>
                    <a:lnTo>
                      <a:pt x="203" y="473"/>
                    </a:lnTo>
                    <a:lnTo>
                      <a:pt x="227" y="485"/>
                    </a:lnTo>
                    <a:lnTo>
                      <a:pt x="245" y="491"/>
                    </a:lnTo>
                    <a:lnTo>
                      <a:pt x="257" y="515"/>
                    </a:lnTo>
                    <a:lnTo>
                      <a:pt x="245" y="521"/>
                    </a:lnTo>
                    <a:lnTo>
                      <a:pt x="239" y="533"/>
                    </a:lnTo>
                    <a:lnTo>
                      <a:pt x="245" y="539"/>
                    </a:lnTo>
                    <a:lnTo>
                      <a:pt x="233" y="545"/>
                    </a:lnTo>
                    <a:lnTo>
                      <a:pt x="221" y="545"/>
                    </a:lnTo>
                    <a:lnTo>
                      <a:pt x="233" y="557"/>
                    </a:lnTo>
                    <a:lnTo>
                      <a:pt x="227" y="562"/>
                    </a:lnTo>
                    <a:lnTo>
                      <a:pt x="227" y="557"/>
                    </a:lnTo>
                    <a:lnTo>
                      <a:pt x="227" y="568"/>
                    </a:lnTo>
                    <a:lnTo>
                      <a:pt x="209" y="568"/>
                    </a:lnTo>
                    <a:lnTo>
                      <a:pt x="209" y="574"/>
                    </a:lnTo>
                    <a:lnTo>
                      <a:pt x="233" y="586"/>
                    </a:lnTo>
                    <a:lnTo>
                      <a:pt x="257" y="598"/>
                    </a:lnTo>
                    <a:lnTo>
                      <a:pt x="275" y="598"/>
                    </a:lnTo>
                    <a:lnTo>
                      <a:pt x="293" y="598"/>
                    </a:lnTo>
                    <a:lnTo>
                      <a:pt x="317" y="610"/>
                    </a:lnTo>
                    <a:lnTo>
                      <a:pt x="341" y="622"/>
                    </a:lnTo>
                    <a:lnTo>
                      <a:pt x="365" y="628"/>
                    </a:lnTo>
                    <a:lnTo>
                      <a:pt x="388" y="640"/>
                    </a:lnTo>
                    <a:lnTo>
                      <a:pt x="418" y="646"/>
                    </a:lnTo>
                    <a:lnTo>
                      <a:pt x="388" y="616"/>
                    </a:lnTo>
                    <a:lnTo>
                      <a:pt x="388" y="598"/>
                    </a:lnTo>
                    <a:lnTo>
                      <a:pt x="382" y="604"/>
                    </a:lnTo>
                    <a:lnTo>
                      <a:pt x="377" y="592"/>
                    </a:lnTo>
                    <a:lnTo>
                      <a:pt x="371" y="586"/>
                    </a:lnTo>
                    <a:lnTo>
                      <a:pt x="377" y="568"/>
                    </a:lnTo>
                    <a:lnTo>
                      <a:pt x="394" y="557"/>
                    </a:lnTo>
                    <a:lnTo>
                      <a:pt x="400" y="557"/>
                    </a:lnTo>
                    <a:lnTo>
                      <a:pt x="400" y="551"/>
                    </a:lnTo>
                    <a:lnTo>
                      <a:pt x="388" y="533"/>
                    </a:lnTo>
                    <a:lnTo>
                      <a:pt x="353" y="503"/>
                    </a:lnTo>
                    <a:lnTo>
                      <a:pt x="353" y="479"/>
                    </a:lnTo>
                    <a:lnTo>
                      <a:pt x="359" y="461"/>
                    </a:lnTo>
                    <a:lnTo>
                      <a:pt x="377" y="467"/>
                    </a:lnTo>
                    <a:lnTo>
                      <a:pt x="377" y="461"/>
                    </a:lnTo>
                    <a:lnTo>
                      <a:pt x="388" y="449"/>
                    </a:lnTo>
                    <a:lnTo>
                      <a:pt x="400" y="443"/>
                    </a:lnTo>
                    <a:lnTo>
                      <a:pt x="424" y="443"/>
                    </a:lnTo>
                    <a:lnTo>
                      <a:pt x="466" y="461"/>
                    </a:lnTo>
                    <a:lnTo>
                      <a:pt x="490" y="461"/>
                    </a:lnTo>
                    <a:lnTo>
                      <a:pt x="520" y="455"/>
                    </a:lnTo>
                    <a:lnTo>
                      <a:pt x="550" y="461"/>
                    </a:lnTo>
                    <a:lnTo>
                      <a:pt x="550" y="455"/>
                    </a:lnTo>
                    <a:lnTo>
                      <a:pt x="538" y="437"/>
                    </a:lnTo>
                    <a:lnTo>
                      <a:pt x="544" y="413"/>
                    </a:lnTo>
                    <a:lnTo>
                      <a:pt x="556" y="419"/>
                    </a:lnTo>
                    <a:lnTo>
                      <a:pt x="538" y="407"/>
                    </a:lnTo>
                    <a:lnTo>
                      <a:pt x="556" y="401"/>
                    </a:lnTo>
                    <a:lnTo>
                      <a:pt x="580" y="401"/>
                    </a:lnTo>
                    <a:lnTo>
                      <a:pt x="598" y="395"/>
                    </a:lnTo>
                    <a:lnTo>
                      <a:pt x="616" y="389"/>
                    </a:lnTo>
                    <a:lnTo>
                      <a:pt x="634" y="383"/>
                    </a:lnTo>
                    <a:lnTo>
                      <a:pt x="652" y="377"/>
                    </a:lnTo>
                    <a:lnTo>
                      <a:pt x="664" y="377"/>
                    </a:lnTo>
                    <a:lnTo>
                      <a:pt x="676" y="389"/>
                    </a:lnTo>
                    <a:lnTo>
                      <a:pt x="705" y="401"/>
                    </a:lnTo>
                    <a:lnTo>
                      <a:pt x="717" y="407"/>
                    </a:lnTo>
                    <a:lnTo>
                      <a:pt x="729" y="407"/>
                    </a:lnTo>
                    <a:lnTo>
                      <a:pt x="747" y="401"/>
                    </a:lnTo>
                    <a:lnTo>
                      <a:pt x="771" y="395"/>
                    </a:lnTo>
                    <a:lnTo>
                      <a:pt x="771" y="407"/>
                    </a:lnTo>
                    <a:lnTo>
                      <a:pt x="789" y="419"/>
                    </a:lnTo>
                    <a:lnTo>
                      <a:pt x="813" y="437"/>
                    </a:lnTo>
                    <a:lnTo>
                      <a:pt x="855" y="461"/>
                    </a:lnTo>
                    <a:lnTo>
                      <a:pt x="867" y="461"/>
                    </a:lnTo>
                    <a:lnTo>
                      <a:pt x="891" y="461"/>
                    </a:lnTo>
                    <a:lnTo>
                      <a:pt x="909" y="473"/>
                    </a:lnTo>
                    <a:lnTo>
                      <a:pt x="933" y="485"/>
                    </a:lnTo>
                    <a:lnTo>
                      <a:pt x="951" y="479"/>
                    </a:lnTo>
                    <a:lnTo>
                      <a:pt x="969" y="497"/>
                    </a:lnTo>
                    <a:lnTo>
                      <a:pt x="981" y="497"/>
                    </a:lnTo>
                    <a:lnTo>
                      <a:pt x="987" y="491"/>
                    </a:lnTo>
                    <a:lnTo>
                      <a:pt x="1005" y="485"/>
                    </a:lnTo>
                    <a:lnTo>
                      <a:pt x="1017" y="473"/>
                    </a:lnTo>
                    <a:lnTo>
                      <a:pt x="1034" y="467"/>
                    </a:lnTo>
                    <a:lnTo>
                      <a:pt x="1064" y="473"/>
                    </a:lnTo>
                    <a:lnTo>
                      <a:pt x="1070" y="479"/>
                    </a:lnTo>
                    <a:lnTo>
                      <a:pt x="1094" y="479"/>
                    </a:lnTo>
                    <a:lnTo>
                      <a:pt x="1118" y="485"/>
                    </a:lnTo>
                    <a:lnTo>
                      <a:pt x="1130" y="473"/>
                    </a:lnTo>
                    <a:lnTo>
                      <a:pt x="1112" y="461"/>
                    </a:lnTo>
                    <a:lnTo>
                      <a:pt x="1118" y="443"/>
                    </a:lnTo>
                    <a:lnTo>
                      <a:pt x="1148" y="449"/>
                    </a:lnTo>
                    <a:lnTo>
                      <a:pt x="1172" y="455"/>
                    </a:lnTo>
                    <a:lnTo>
                      <a:pt x="1184" y="467"/>
                    </a:lnTo>
                    <a:lnTo>
                      <a:pt x="1208" y="479"/>
                    </a:lnTo>
                    <a:lnTo>
                      <a:pt x="1232" y="473"/>
                    </a:lnTo>
                    <a:lnTo>
                      <a:pt x="1280" y="479"/>
                    </a:lnTo>
                    <a:lnTo>
                      <a:pt x="1286" y="491"/>
                    </a:lnTo>
                    <a:lnTo>
                      <a:pt x="1322" y="497"/>
                    </a:lnTo>
                    <a:lnTo>
                      <a:pt x="1340" y="491"/>
                    </a:lnTo>
                    <a:lnTo>
                      <a:pt x="1357" y="491"/>
                    </a:lnTo>
                    <a:lnTo>
                      <a:pt x="1375" y="479"/>
                    </a:lnTo>
                    <a:lnTo>
                      <a:pt x="1399" y="485"/>
                    </a:lnTo>
                    <a:lnTo>
                      <a:pt x="1417" y="485"/>
                    </a:lnTo>
                    <a:lnTo>
                      <a:pt x="1441" y="491"/>
                    </a:lnTo>
                    <a:lnTo>
                      <a:pt x="1453" y="479"/>
                    </a:lnTo>
                    <a:lnTo>
                      <a:pt x="1447" y="461"/>
                    </a:lnTo>
                    <a:lnTo>
                      <a:pt x="1447" y="437"/>
                    </a:lnTo>
                    <a:lnTo>
                      <a:pt x="1435" y="431"/>
                    </a:lnTo>
                    <a:lnTo>
                      <a:pt x="1429" y="431"/>
                    </a:lnTo>
                    <a:lnTo>
                      <a:pt x="1441" y="419"/>
                    </a:lnTo>
                    <a:lnTo>
                      <a:pt x="1459" y="419"/>
                    </a:lnTo>
                    <a:lnTo>
                      <a:pt x="1477" y="419"/>
                    </a:lnTo>
                    <a:lnTo>
                      <a:pt x="1519" y="431"/>
                    </a:lnTo>
                    <a:lnTo>
                      <a:pt x="1531" y="443"/>
                    </a:lnTo>
                    <a:lnTo>
                      <a:pt x="1549" y="455"/>
                    </a:lnTo>
                    <a:lnTo>
                      <a:pt x="1567" y="467"/>
                    </a:lnTo>
                    <a:lnTo>
                      <a:pt x="1579" y="485"/>
                    </a:lnTo>
                    <a:lnTo>
                      <a:pt x="1597" y="491"/>
                    </a:lnTo>
                    <a:lnTo>
                      <a:pt x="1627" y="497"/>
                    </a:lnTo>
                    <a:lnTo>
                      <a:pt x="1645" y="503"/>
                    </a:lnTo>
                    <a:lnTo>
                      <a:pt x="1663" y="527"/>
                    </a:lnTo>
                    <a:lnTo>
                      <a:pt x="1686" y="521"/>
                    </a:lnTo>
                    <a:lnTo>
                      <a:pt x="1710" y="515"/>
                    </a:lnTo>
                    <a:lnTo>
                      <a:pt x="1722" y="533"/>
                    </a:lnTo>
                    <a:lnTo>
                      <a:pt x="1722" y="557"/>
                    </a:lnTo>
                    <a:lnTo>
                      <a:pt x="1728" y="574"/>
                    </a:lnTo>
                    <a:lnTo>
                      <a:pt x="1704" y="574"/>
                    </a:lnTo>
                    <a:lnTo>
                      <a:pt x="1704" y="586"/>
                    </a:lnTo>
                    <a:lnTo>
                      <a:pt x="1716" y="604"/>
                    </a:lnTo>
                    <a:lnTo>
                      <a:pt x="1722" y="616"/>
                    </a:lnTo>
                    <a:lnTo>
                      <a:pt x="1716" y="622"/>
                    </a:lnTo>
                    <a:lnTo>
                      <a:pt x="1722" y="628"/>
                    </a:lnTo>
                    <a:lnTo>
                      <a:pt x="1722" y="634"/>
                    </a:lnTo>
                    <a:lnTo>
                      <a:pt x="1722" y="628"/>
                    </a:lnTo>
                    <a:lnTo>
                      <a:pt x="1734" y="616"/>
                    </a:lnTo>
                    <a:lnTo>
                      <a:pt x="1740" y="610"/>
                    </a:lnTo>
                    <a:lnTo>
                      <a:pt x="1746" y="622"/>
                    </a:lnTo>
                    <a:lnTo>
                      <a:pt x="1758" y="622"/>
                    </a:lnTo>
                    <a:lnTo>
                      <a:pt x="1776" y="616"/>
                    </a:lnTo>
                    <a:lnTo>
                      <a:pt x="1782" y="604"/>
                    </a:lnTo>
                    <a:lnTo>
                      <a:pt x="1788" y="586"/>
                    </a:lnTo>
                    <a:lnTo>
                      <a:pt x="1788" y="568"/>
                    </a:lnTo>
                    <a:lnTo>
                      <a:pt x="1794" y="533"/>
                    </a:lnTo>
                    <a:lnTo>
                      <a:pt x="1794" y="515"/>
                    </a:lnTo>
                    <a:lnTo>
                      <a:pt x="1788" y="497"/>
                    </a:lnTo>
                    <a:lnTo>
                      <a:pt x="1776" y="479"/>
                    </a:lnTo>
                    <a:lnTo>
                      <a:pt x="1770" y="473"/>
                    </a:lnTo>
                    <a:lnTo>
                      <a:pt x="1764" y="461"/>
                    </a:lnTo>
                    <a:lnTo>
                      <a:pt x="1758" y="443"/>
                    </a:lnTo>
                    <a:lnTo>
                      <a:pt x="1746" y="431"/>
                    </a:lnTo>
                    <a:lnTo>
                      <a:pt x="1728" y="419"/>
                    </a:lnTo>
                    <a:lnTo>
                      <a:pt x="1740" y="425"/>
                    </a:lnTo>
                    <a:lnTo>
                      <a:pt x="1698" y="401"/>
                    </a:lnTo>
                    <a:lnTo>
                      <a:pt x="1680" y="401"/>
                    </a:lnTo>
                    <a:lnTo>
                      <a:pt x="1686" y="407"/>
                    </a:lnTo>
                    <a:lnTo>
                      <a:pt x="1674" y="413"/>
                    </a:lnTo>
                    <a:lnTo>
                      <a:pt x="1674" y="407"/>
                    </a:lnTo>
                    <a:lnTo>
                      <a:pt x="1663" y="407"/>
                    </a:lnTo>
                    <a:lnTo>
                      <a:pt x="1651" y="395"/>
                    </a:lnTo>
                    <a:lnTo>
                      <a:pt x="1627" y="389"/>
                    </a:lnTo>
                    <a:lnTo>
                      <a:pt x="1633" y="377"/>
                    </a:lnTo>
                    <a:lnTo>
                      <a:pt x="1633" y="359"/>
                    </a:lnTo>
                    <a:lnTo>
                      <a:pt x="1639" y="347"/>
                    </a:lnTo>
                    <a:lnTo>
                      <a:pt x="1645" y="335"/>
                    </a:lnTo>
                    <a:lnTo>
                      <a:pt x="1639" y="323"/>
                    </a:lnTo>
                    <a:lnTo>
                      <a:pt x="1645" y="311"/>
                    </a:lnTo>
                    <a:lnTo>
                      <a:pt x="1669" y="305"/>
                    </a:lnTo>
                    <a:lnTo>
                      <a:pt x="1686" y="305"/>
                    </a:lnTo>
                    <a:lnTo>
                      <a:pt x="1692" y="305"/>
                    </a:lnTo>
                    <a:lnTo>
                      <a:pt x="1698" y="305"/>
                    </a:lnTo>
                    <a:lnTo>
                      <a:pt x="1734" y="305"/>
                    </a:lnTo>
                    <a:lnTo>
                      <a:pt x="1734" y="299"/>
                    </a:lnTo>
                    <a:lnTo>
                      <a:pt x="1758" y="299"/>
                    </a:lnTo>
                    <a:lnTo>
                      <a:pt x="1782" y="305"/>
                    </a:lnTo>
                    <a:lnTo>
                      <a:pt x="1776" y="311"/>
                    </a:lnTo>
                    <a:lnTo>
                      <a:pt x="1782" y="317"/>
                    </a:lnTo>
                    <a:lnTo>
                      <a:pt x="1794" y="311"/>
                    </a:lnTo>
                    <a:lnTo>
                      <a:pt x="1806" y="305"/>
                    </a:lnTo>
                    <a:lnTo>
                      <a:pt x="1830" y="311"/>
                    </a:lnTo>
                    <a:lnTo>
                      <a:pt x="1824" y="305"/>
                    </a:lnTo>
                    <a:lnTo>
                      <a:pt x="1812" y="305"/>
                    </a:lnTo>
                    <a:lnTo>
                      <a:pt x="1806" y="299"/>
                    </a:lnTo>
                    <a:lnTo>
                      <a:pt x="1806" y="281"/>
                    </a:lnTo>
                    <a:lnTo>
                      <a:pt x="1806" y="263"/>
                    </a:lnTo>
                    <a:lnTo>
                      <a:pt x="1836" y="263"/>
                    </a:lnTo>
                    <a:lnTo>
                      <a:pt x="1842" y="257"/>
                    </a:lnTo>
                    <a:lnTo>
                      <a:pt x="1860" y="275"/>
                    </a:lnTo>
                    <a:lnTo>
                      <a:pt x="1872" y="281"/>
                    </a:lnTo>
                    <a:lnTo>
                      <a:pt x="1878" y="263"/>
                    </a:lnTo>
                    <a:lnTo>
                      <a:pt x="1890" y="263"/>
                    </a:lnTo>
                    <a:lnTo>
                      <a:pt x="1872" y="251"/>
                    </a:lnTo>
                    <a:lnTo>
                      <a:pt x="1872" y="245"/>
                    </a:lnTo>
                    <a:lnTo>
                      <a:pt x="1902" y="251"/>
                    </a:lnTo>
                    <a:lnTo>
                      <a:pt x="1890" y="251"/>
                    </a:lnTo>
                    <a:lnTo>
                      <a:pt x="1914" y="275"/>
                    </a:lnTo>
                    <a:lnTo>
                      <a:pt x="1902" y="281"/>
                    </a:lnTo>
                    <a:lnTo>
                      <a:pt x="1902" y="299"/>
                    </a:lnTo>
                    <a:lnTo>
                      <a:pt x="1896" y="311"/>
                    </a:lnTo>
                    <a:lnTo>
                      <a:pt x="1896" y="329"/>
                    </a:lnTo>
                    <a:lnTo>
                      <a:pt x="1884" y="335"/>
                    </a:lnTo>
                    <a:lnTo>
                      <a:pt x="1890" y="341"/>
                    </a:lnTo>
                    <a:lnTo>
                      <a:pt x="1890" y="353"/>
                    </a:lnTo>
                    <a:lnTo>
                      <a:pt x="1902" y="365"/>
                    </a:lnTo>
                    <a:lnTo>
                      <a:pt x="1914" y="383"/>
                    </a:lnTo>
                    <a:lnTo>
                      <a:pt x="1938" y="401"/>
                    </a:lnTo>
                    <a:lnTo>
                      <a:pt x="1962" y="425"/>
                    </a:lnTo>
                    <a:lnTo>
                      <a:pt x="1986" y="443"/>
                    </a:lnTo>
                    <a:lnTo>
                      <a:pt x="2009" y="461"/>
                    </a:lnTo>
                    <a:lnTo>
                      <a:pt x="2015" y="449"/>
                    </a:lnTo>
                    <a:lnTo>
                      <a:pt x="2003" y="425"/>
                    </a:lnTo>
                    <a:lnTo>
                      <a:pt x="2009" y="419"/>
                    </a:lnTo>
                    <a:lnTo>
                      <a:pt x="2015" y="425"/>
                    </a:lnTo>
                    <a:lnTo>
                      <a:pt x="2015" y="419"/>
                    </a:lnTo>
                    <a:lnTo>
                      <a:pt x="1997" y="401"/>
                    </a:lnTo>
                    <a:lnTo>
                      <a:pt x="2021" y="395"/>
                    </a:lnTo>
                    <a:lnTo>
                      <a:pt x="1997" y="371"/>
                    </a:lnTo>
                    <a:lnTo>
                      <a:pt x="1992" y="365"/>
                    </a:lnTo>
                    <a:lnTo>
                      <a:pt x="1997" y="359"/>
                    </a:lnTo>
                    <a:lnTo>
                      <a:pt x="1997" y="365"/>
                    </a:lnTo>
                    <a:lnTo>
                      <a:pt x="2009" y="365"/>
                    </a:lnTo>
                    <a:lnTo>
                      <a:pt x="1992" y="353"/>
                    </a:lnTo>
                    <a:lnTo>
                      <a:pt x="1986" y="353"/>
                    </a:lnTo>
                    <a:lnTo>
                      <a:pt x="1974" y="335"/>
                    </a:lnTo>
                    <a:lnTo>
                      <a:pt x="1962" y="335"/>
                    </a:lnTo>
                    <a:lnTo>
                      <a:pt x="1950" y="329"/>
                    </a:lnTo>
                    <a:lnTo>
                      <a:pt x="1938" y="311"/>
                    </a:lnTo>
                    <a:lnTo>
                      <a:pt x="1932" y="299"/>
                    </a:lnTo>
                    <a:lnTo>
                      <a:pt x="1944" y="293"/>
                    </a:lnTo>
                    <a:lnTo>
                      <a:pt x="1956" y="299"/>
                    </a:lnTo>
                    <a:lnTo>
                      <a:pt x="1950" y="293"/>
                    </a:lnTo>
                    <a:lnTo>
                      <a:pt x="1956" y="287"/>
                    </a:lnTo>
                    <a:lnTo>
                      <a:pt x="1974" y="299"/>
                    </a:lnTo>
                    <a:lnTo>
                      <a:pt x="1974" y="287"/>
                    </a:lnTo>
                    <a:lnTo>
                      <a:pt x="1997" y="281"/>
                    </a:lnTo>
                    <a:lnTo>
                      <a:pt x="2021" y="293"/>
                    </a:lnTo>
                    <a:lnTo>
                      <a:pt x="2021" y="287"/>
                    </a:lnTo>
                    <a:lnTo>
                      <a:pt x="2027" y="275"/>
                    </a:lnTo>
                    <a:lnTo>
                      <a:pt x="2027" y="269"/>
                    </a:lnTo>
                    <a:lnTo>
                      <a:pt x="2033" y="263"/>
                    </a:lnTo>
                    <a:lnTo>
                      <a:pt x="2045" y="257"/>
                    </a:lnTo>
                    <a:lnTo>
                      <a:pt x="2063" y="245"/>
                    </a:lnTo>
                    <a:lnTo>
                      <a:pt x="2051" y="245"/>
                    </a:lnTo>
                    <a:lnTo>
                      <a:pt x="2057" y="245"/>
                    </a:lnTo>
                    <a:lnTo>
                      <a:pt x="2087" y="251"/>
                    </a:lnTo>
                    <a:lnTo>
                      <a:pt x="2093" y="245"/>
                    </a:lnTo>
                    <a:lnTo>
                      <a:pt x="2075" y="239"/>
                    </a:lnTo>
                    <a:lnTo>
                      <a:pt x="2063" y="233"/>
                    </a:lnTo>
                    <a:lnTo>
                      <a:pt x="2051" y="227"/>
                    </a:lnTo>
                    <a:lnTo>
                      <a:pt x="2027" y="215"/>
                    </a:lnTo>
                    <a:lnTo>
                      <a:pt x="2009" y="209"/>
                    </a:lnTo>
                    <a:lnTo>
                      <a:pt x="2021" y="209"/>
                    </a:lnTo>
                    <a:lnTo>
                      <a:pt x="2033" y="209"/>
                    </a:lnTo>
                    <a:lnTo>
                      <a:pt x="2009" y="192"/>
                    </a:lnTo>
                    <a:lnTo>
                      <a:pt x="1986" y="174"/>
                    </a:lnTo>
                    <a:lnTo>
                      <a:pt x="1962" y="156"/>
                    </a:lnTo>
                    <a:lnTo>
                      <a:pt x="1932" y="138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" name="Freeform 407"/>
              <p:cNvSpPr>
                <a:spLocks noChangeAspect="1"/>
              </p:cNvSpPr>
              <p:nvPr/>
            </p:nvSpPr>
            <p:spPr bwMode="auto">
              <a:xfrm>
                <a:off x="12061992" y="3434362"/>
                <a:ext cx="376781" cy="475693"/>
              </a:xfrm>
              <a:custGeom>
                <a:avLst/>
                <a:gdLst>
                  <a:gd name="T0" fmla="*/ 133 w 144"/>
                  <a:gd name="T1" fmla="*/ 268 h 162"/>
                  <a:gd name="T2" fmla="*/ 115 w 144"/>
                  <a:gd name="T3" fmla="*/ 225 h 162"/>
                  <a:gd name="T4" fmla="*/ 97 w 144"/>
                  <a:gd name="T5" fmla="*/ 183 h 162"/>
                  <a:gd name="T6" fmla="*/ 79 w 144"/>
                  <a:gd name="T7" fmla="*/ 141 h 162"/>
                  <a:gd name="T8" fmla="*/ 48 w 144"/>
                  <a:gd name="T9" fmla="*/ 112 h 162"/>
                  <a:gd name="T10" fmla="*/ 48 w 144"/>
                  <a:gd name="T11" fmla="*/ 98 h 162"/>
                  <a:gd name="T12" fmla="*/ 24 w 144"/>
                  <a:gd name="T13" fmla="*/ 42 h 162"/>
                  <a:gd name="T14" fmla="*/ 6 w 144"/>
                  <a:gd name="T15" fmla="*/ 0 h 162"/>
                  <a:gd name="T16" fmla="*/ 0 w 144"/>
                  <a:gd name="T17" fmla="*/ 14 h 162"/>
                  <a:gd name="T18" fmla="*/ 18 w 144"/>
                  <a:gd name="T19" fmla="*/ 42 h 162"/>
                  <a:gd name="T20" fmla="*/ 12 w 144"/>
                  <a:gd name="T21" fmla="*/ 55 h 162"/>
                  <a:gd name="T22" fmla="*/ 6 w 144"/>
                  <a:gd name="T23" fmla="*/ 55 h 162"/>
                  <a:gd name="T24" fmla="*/ 42 w 144"/>
                  <a:gd name="T25" fmla="*/ 127 h 162"/>
                  <a:gd name="T26" fmla="*/ 54 w 144"/>
                  <a:gd name="T27" fmla="*/ 167 h 162"/>
                  <a:gd name="T28" fmla="*/ 79 w 144"/>
                  <a:gd name="T29" fmla="*/ 212 h 162"/>
                  <a:gd name="T30" fmla="*/ 91 w 144"/>
                  <a:gd name="T31" fmla="*/ 254 h 162"/>
                  <a:gd name="T32" fmla="*/ 103 w 144"/>
                  <a:gd name="T33" fmla="*/ 294 h 162"/>
                  <a:gd name="T34" fmla="*/ 115 w 144"/>
                  <a:gd name="T35" fmla="*/ 338 h 162"/>
                  <a:gd name="T36" fmla="*/ 127 w 144"/>
                  <a:gd name="T37" fmla="*/ 381 h 162"/>
                  <a:gd name="T38" fmla="*/ 133 w 144"/>
                  <a:gd name="T39" fmla="*/ 381 h 162"/>
                  <a:gd name="T40" fmla="*/ 133 w 144"/>
                  <a:gd name="T41" fmla="*/ 352 h 162"/>
                  <a:gd name="T42" fmla="*/ 145 w 144"/>
                  <a:gd name="T43" fmla="*/ 366 h 162"/>
                  <a:gd name="T44" fmla="*/ 151 w 144"/>
                  <a:gd name="T45" fmla="*/ 381 h 162"/>
                  <a:gd name="T46" fmla="*/ 139 w 144"/>
                  <a:gd name="T47" fmla="*/ 352 h 162"/>
                  <a:gd name="T48" fmla="*/ 109 w 144"/>
                  <a:gd name="T49" fmla="*/ 294 h 162"/>
                  <a:gd name="T50" fmla="*/ 103 w 144"/>
                  <a:gd name="T51" fmla="*/ 239 h 162"/>
                  <a:gd name="T52" fmla="*/ 109 w 144"/>
                  <a:gd name="T53" fmla="*/ 239 h 162"/>
                  <a:gd name="T54" fmla="*/ 127 w 144"/>
                  <a:gd name="T55" fmla="*/ 254 h 162"/>
                  <a:gd name="T56" fmla="*/ 133 w 144"/>
                  <a:gd name="T57" fmla="*/ 268 h 16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44" h="162">
                    <a:moveTo>
                      <a:pt x="126" y="114"/>
                    </a:moveTo>
                    <a:lnTo>
                      <a:pt x="108" y="96"/>
                    </a:lnTo>
                    <a:lnTo>
                      <a:pt x="90" y="78"/>
                    </a:lnTo>
                    <a:lnTo>
                      <a:pt x="72" y="60"/>
                    </a:lnTo>
                    <a:lnTo>
                      <a:pt x="48" y="48"/>
                    </a:lnTo>
                    <a:lnTo>
                      <a:pt x="48" y="42"/>
                    </a:lnTo>
                    <a:lnTo>
                      <a:pt x="24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18"/>
                    </a:lnTo>
                    <a:lnTo>
                      <a:pt x="12" y="24"/>
                    </a:lnTo>
                    <a:lnTo>
                      <a:pt x="6" y="24"/>
                    </a:lnTo>
                    <a:lnTo>
                      <a:pt x="42" y="54"/>
                    </a:lnTo>
                    <a:lnTo>
                      <a:pt x="54" y="72"/>
                    </a:lnTo>
                    <a:lnTo>
                      <a:pt x="72" y="90"/>
                    </a:lnTo>
                    <a:lnTo>
                      <a:pt x="84" y="108"/>
                    </a:lnTo>
                    <a:lnTo>
                      <a:pt x="96" y="126"/>
                    </a:lnTo>
                    <a:lnTo>
                      <a:pt x="108" y="144"/>
                    </a:lnTo>
                    <a:lnTo>
                      <a:pt x="120" y="162"/>
                    </a:lnTo>
                    <a:lnTo>
                      <a:pt x="126" y="162"/>
                    </a:lnTo>
                    <a:lnTo>
                      <a:pt x="126" y="150"/>
                    </a:lnTo>
                    <a:lnTo>
                      <a:pt x="138" y="156"/>
                    </a:lnTo>
                    <a:lnTo>
                      <a:pt x="144" y="162"/>
                    </a:lnTo>
                    <a:lnTo>
                      <a:pt x="132" y="150"/>
                    </a:lnTo>
                    <a:lnTo>
                      <a:pt x="102" y="126"/>
                    </a:lnTo>
                    <a:lnTo>
                      <a:pt x="96" y="102"/>
                    </a:lnTo>
                    <a:lnTo>
                      <a:pt x="102" y="102"/>
                    </a:lnTo>
                    <a:lnTo>
                      <a:pt x="120" y="108"/>
                    </a:lnTo>
                    <a:lnTo>
                      <a:pt x="126" y="114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" name="Freeform 408"/>
              <p:cNvSpPr>
                <a:spLocks noChangeAspect="1"/>
              </p:cNvSpPr>
              <p:nvPr/>
            </p:nvSpPr>
            <p:spPr bwMode="auto">
              <a:xfrm>
                <a:off x="8216228" y="2295823"/>
                <a:ext cx="410561" cy="174160"/>
              </a:xfrm>
              <a:custGeom>
                <a:avLst/>
                <a:gdLst>
                  <a:gd name="T0" fmla="*/ 176 w 155"/>
                  <a:gd name="T1" fmla="*/ 13 h 60"/>
                  <a:gd name="T2" fmla="*/ 164 w 155"/>
                  <a:gd name="T3" fmla="*/ 26 h 60"/>
                  <a:gd name="T4" fmla="*/ 121 w 155"/>
                  <a:gd name="T5" fmla="*/ 52 h 60"/>
                  <a:gd name="T6" fmla="*/ 92 w 155"/>
                  <a:gd name="T7" fmla="*/ 65 h 60"/>
                  <a:gd name="T8" fmla="*/ 73 w 155"/>
                  <a:gd name="T9" fmla="*/ 65 h 60"/>
                  <a:gd name="T10" fmla="*/ 80 w 155"/>
                  <a:gd name="T11" fmla="*/ 78 h 60"/>
                  <a:gd name="T12" fmla="*/ 80 w 155"/>
                  <a:gd name="T13" fmla="*/ 78 h 60"/>
                  <a:gd name="T14" fmla="*/ 67 w 155"/>
                  <a:gd name="T15" fmla="*/ 78 h 60"/>
                  <a:gd name="T16" fmla="*/ 73 w 155"/>
                  <a:gd name="T17" fmla="*/ 92 h 60"/>
                  <a:gd name="T18" fmla="*/ 55 w 155"/>
                  <a:gd name="T19" fmla="*/ 78 h 60"/>
                  <a:gd name="T20" fmla="*/ 61 w 155"/>
                  <a:gd name="T21" fmla="*/ 105 h 60"/>
                  <a:gd name="T22" fmla="*/ 55 w 155"/>
                  <a:gd name="T23" fmla="*/ 105 h 60"/>
                  <a:gd name="T24" fmla="*/ 61 w 155"/>
                  <a:gd name="T25" fmla="*/ 117 h 60"/>
                  <a:gd name="T26" fmla="*/ 43 w 155"/>
                  <a:gd name="T27" fmla="*/ 105 h 60"/>
                  <a:gd name="T28" fmla="*/ 61 w 155"/>
                  <a:gd name="T29" fmla="*/ 117 h 60"/>
                  <a:gd name="T30" fmla="*/ 49 w 155"/>
                  <a:gd name="T31" fmla="*/ 117 h 60"/>
                  <a:gd name="T32" fmla="*/ 55 w 155"/>
                  <a:gd name="T33" fmla="*/ 131 h 60"/>
                  <a:gd name="T34" fmla="*/ 12 w 155"/>
                  <a:gd name="T35" fmla="*/ 117 h 60"/>
                  <a:gd name="T36" fmla="*/ 18 w 155"/>
                  <a:gd name="T37" fmla="*/ 117 h 60"/>
                  <a:gd name="T38" fmla="*/ 0 w 155"/>
                  <a:gd name="T39" fmla="*/ 117 h 60"/>
                  <a:gd name="T40" fmla="*/ 18 w 155"/>
                  <a:gd name="T41" fmla="*/ 105 h 60"/>
                  <a:gd name="T42" fmla="*/ 24 w 155"/>
                  <a:gd name="T43" fmla="*/ 92 h 60"/>
                  <a:gd name="T44" fmla="*/ 18 w 155"/>
                  <a:gd name="T45" fmla="*/ 92 h 60"/>
                  <a:gd name="T46" fmla="*/ 18 w 155"/>
                  <a:gd name="T47" fmla="*/ 78 h 60"/>
                  <a:gd name="T48" fmla="*/ 37 w 155"/>
                  <a:gd name="T49" fmla="*/ 78 h 60"/>
                  <a:gd name="T50" fmla="*/ 24 w 155"/>
                  <a:gd name="T51" fmla="*/ 78 h 60"/>
                  <a:gd name="T52" fmla="*/ 24 w 155"/>
                  <a:gd name="T53" fmla="*/ 65 h 60"/>
                  <a:gd name="T54" fmla="*/ 18 w 155"/>
                  <a:gd name="T55" fmla="*/ 65 h 60"/>
                  <a:gd name="T56" fmla="*/ 24 w 155"/>
                  <a:gd name="T57" fmla="*/ 65 h 60"/>
                  <a:gd name="T58" fmla="*/ 43 w 155"/>
                  <a:gd name="T59" fmla="*/ 52 h 60"/>
                  <a:gd name="T60" fmla="*/ 67 w 155"/>
                  <a:gd name="T61" fmla="*/ 39 h 60"/>
                  <a:gd name="T62" fmla="*/ 73 w 155"/>
                  <a:gd name="T63" fmla="*/ 26 h 60"/>
                  <a:gd name="T64" fmla="*/ 134 w 155"/>
                  <a:gd name="T65" fmla="*/ 13 h 60"/>
                  <a:gd name="T66" fmla="*/ 158 w 155"/>
                  <a:gd name="T67" fmla="*/ 0 h 60"/>
                  <a:gd name="T68" fmla="*/ 176 w 155"/>
                  <a:gd name="T69" fmla="*/ 13 h 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55" h="60">
                    <a:moveTo>
                      <a:pt x="155" y="6"/>
                    </a:moveTo>
                    <a:lnTo>
                      <a:pt x="143" y="12"/>
                    </a:lnTo>
                    <a:lnTo>
                      <a:pt x="107" y="24"/>
                    </a:lnTo>
                    <a:lnTo>
                      <a:pt x="78" y="30"/>
                    </a:lnTo>
                    <a:lnTo>
                      <a:pt x="66" y="30"/>
                    </a:lnTo>
                    <a:lnTo>
                      <a:pt x="72" y="36"/>
                    </a:lnTo>
                    <a:lnTo>
                      <a:pt x="60" y="36"/>
                    </a:lnTo>
                    <a:lnTo>
                      <a:pt x="66" y="42"/>
                    </a:lnTo>
                    <a:lnTo>
                      <a:pt x="48" y="36"/>
                    </a:lnTo>
                    <a:lnTo>
                      <a:pt x="54" y="48"/>
                    </a:lnTo>
                    <a:lnTo>
                      <a:pt x="48" y="48"/>
                    </a:lnTo>
                    <a:lnTo>
                      <a:pt x="54" y="54"/>
                    </a:lnTo>
                    <a:lnTo>
                      <a:pt x="36" y="48"/>
                    </a:lnTo>
                    <a:lnTo>
                      <a:pt x="54" y="54"/>
                    </a:lnTo>
                    <a:lnTo>
                      <a:pt x="42" y="54"/>
                    </a:lnTo>
                    <a:lnTo>
                      <a:pt x="48" y="60"/>
                    </a:lnTo>
                    <a:lnTo>
                      <a:pt x="12" y="54"/>
                    </a:lnTo>
                    <a:lnTo>
                      <a:pt x="18" y="54"/>
                    </a:lnTo>
                    <a:lnTo>
                      <a:pt x="0" y="54"/>
                    </a:lnTo>
                    <a:lnTo>
                      <a:pt x="18" y="48"/>
                    </a:lnTo>
                    <a:lnTo>
                      <a:pt x="24" y="42"/>
                    </a:lnTo>
                    <a:lnTo>
                      <a:pt x="18" y="42"/>
                    </a:lnTo>
                    <a:lnTo>
                      <a:pt x="18" y="36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4" y="30"/>
                    </a:lnTo>
                    <a:lnTo>
                      <a:pt x="18" y="30"/>
                    </a:lnTo>
                    <a:lnTo>
                      <a:pt x="24" y="30"/>
                    </a:lnTo>
                    <a:lnTo>
                      <a:pt x="36" y="24"/>
                    </a:lnTo>
                    <a:lnTo>
                      <a:pt x="60" y="18"/>
                    </a:lnTo>
                    <a:lnTo>
                      <a:pt x="66" y="12"/>
                    </a:lnTo>
                    <a:lnTo>
                      <a:pt x="119" y="6"/>
                    </a:lnTo>
                    <a:lnTo>
                      <a:pt x="137" y="0"/>
                    </a:lnTo>
                    <a:lnTo>
                      <a:pt x="155" y="6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" name="Freeform 409"/>
              <p:cNvSpPr>
                <a:spLocks noChangeAspect="1"/>
              </p:cNvSpPr>
              <p:nvPr/>
            </p:nvSpPr>
            <p:spPr bwMode="auto">
              <a:xfrm>
                <a:off x="8203235" y="2469983"/>
                <a:ext cx="218273" cy="124771"/>
              </a:xfrm>
              <a:custGeom>
                <a:avLst/>
                <a:gdLst>
                  <a:gd name="T0" fmla="*/ 84 w 84"/>
                  <a:gd name="T1" fmla="*/ 107 h 42"/>
                  <a:gd name="T2" fmla="*/ 54 w 84"/>
                  <a:gd name="T3" fmla="*/ 61 h 42"/>
                  <a:gd name="T4" fmla="*/ 42 w 84"/>
                  <a:gd name="T5" fmla="*/ 31 h 42"/>
                  <a:gd name="T6" fmla="*/ 42 w 84"/>
                  <a:gd name="T7" fmla="*/ 15 h 42"/>
                  <a:gd name="T8" fmla="*/ 42 w 84"/>
                  <a:gd name="T9" fmla="*/ 15 h 42"/>
                  <a:gd name="T10" fmla="*/ 48 w 84"/>
                  <a:gd name="T11" fmla="*/ 0 h 42"/>
                  <a:gd name="T12" fmla="*/ 12 w 84"/>
                  <a:gd name="T13" fmla="*/ 0 h 42"/>
                  <a:gd name="T14" fmla="*/ 12 w 84"/>
                  <a:gd name="T15" fmla="*/ 15 h 42"/>
                  <a:gd name="T16" fmla="*/ 6 w 84"/>
                  <a:gd name="T17" fmla="*/ 31 h 42"/>
                  <a:gd name="T18" fmla="*/ 12 w 84"/>
                  <a:gd name="T19" fmla="*/ 31 h 42"/>
                  <a:gd name="T20" fmla="*/ 6 w 84"/>
                  <a:gd name="T21" fmla="*/ 46 h 42"/>
                  <a:gd name="T22" fmla="*/ 0 w 84"/>
                  <a:gd name="T23" fmla="*/ 61 h 42"/>
                  <a:gd name="T24" fmla="*/ 6 w 84"/>
                  <a:gd name="T25" fmla="*/ 75 h 42"/>
                  <a:gd name="T26" fmla="*/ 18 w 84"/>
                  <a:gd name="T27" fmla="*/ 75 h 42"/>
                  <a:gd name="T28" fmla="*/ 24 w 84"/>
                  <a:gd name="T29" fmla="*/ 75 h 42"/>
                  <a:gd name="T30" fmla="*/ 30 w 84"/>
                  <a:gd name="T31" fmla="*/ 75 h 42"/>
                  <a:gd name="T32" fmla="*/ 36 w 84"/>
                  <a:gd name="T33" fmla="*/ 93 h 42"/>
                  <a:gd name="T34" fmla="*/ 36 w 84"/>
                  <a:gd name="T35" fmla="*/ 93 h 42"/>
                  <a:gd name="T36" fmla="*/ 48 w 84"/>
                  <a:gd name="T37" fmla="*/ 107 h 42"/>
                  <a:gd name="T38" fmla="*/ 60 w 84"/>
                  <a:gd name="T39" fmla="*/ 107 h 42"/>
                  <a:gd name="T40" fmla="*/ 66 w 84"/>
                  <a:gd name="T41" fmla="*/ 107 h 42"/>
                  <a:gd name="T42" fmla="*/ 78 w 84"/>
                  <a:gd name="T43" fmla="*/ 107 h 42"/>
                  <a:gd name="T44" fmla="*/ 84 w 84"/>
                  <a:gd name="T45" fmla="*/ 107 h 4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84" h="42">
                    <a:moveTo>
                      <a:pt x="84" y="42"/>
                    </a:moveTo>
                    <a:lnTo>
                      <a:pt x="54" y="24"/>
                    </a:lnTo>
                    <a:lnTo>
                      <a:pt x="42" y="12"/>
                    </a:lnTo>
                    <a:lnTo>
                      <a:pt x="42" y="6"/>
                    </a:lnTo>
                    <a:lnTo>
                      <a:pt x="48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18" y="30"/>
                    </a:lnTo>
                    <a:lnTo>
                      <a:pt x="24" y="30"/>
                    </a:lnTo>
                    <a:lnTo>
                      <a:pt x="30" y="30"/>
                    </a:lnTo>
                    <a:lnTo>
                      <a:pt x="36" y="36"/>
                    </a:lnTo>
                    <a:lnTo>
                      <a:pt x="48" y="42"/>
                    </a:lnTo>
                    <a:lnTo>
                      <a:pt x="60" y="42"/>
                    </a:lnTo>
                    <a:lnTo>
                      <a:pt x="66" y="42"/>
                    </a:lnTo>
                    <a:lnTo>
                      <a:pt x="78" y="42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0041C4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" name="Freeform 410"/>
              <p:cNvSpPr>
                <a:spLocks noChangeAspect="1"/>
              </p:cNvSpPr>
              <p:nvPr/>
            </p:nvSpPr>
            <p:spPr bwMode="auto">
              <a:xfrm>
                <a:off x="10754949" y="2329616"/>
                <a:ext cx="265047" cy="70184"/>
              </a:xfrm>
              <a:custGeom>
                <a:avLst/>
                <a:gdLst>
                  <a:gd name="T0" fmla="*/ 102 w 102"/>
                  <a:gd name="T1" fmla="*/ 29 h 24"/>
                  <a:gd name="T2" fmla="*/ 36 w 102"/>
                  <a:gd name="T3" fmla="*/ 0 h 24"/>
                  <a:gd name="T4" fmla="*/ 48 w 102"/>
                  <a:gd name="T5" fmla="*/ 14 h 24"/>
                  <a:gd name="T6" fmla="*/ 36 w 102"/>
                  <a:gd name="T7" fmla="*/ 14 h 24"/>
                  <a:gd name="T8" fmla="*/ 42 w 102"/>
                  <a:gd name="T9" fmla="*/ 14 h 24"/>
                  <a:gd name="T10" fmla="*/ 12 w 102"/>
                  <a:gd name="T11" fmla="*/ 14 h 24"/>
                  <a:gd name="T12" fmla="*/ 0 w 102"/>
                  <a:gd name="T13" fmla="*/ 14 h 24"/>
                  <a:gd name="T14" fmla="*/ 0 w 102"/>
                  <a:gd name="T15" fmla="*/ 14 h 24"/>
                  <a:gd name="T16" fmla="*/ 6 w 102"/>
                  <a:gd name="T17" fmla="*/ 29 h 24"/>
                  <a:gd name="T18" fmla="*/ 12 w 102"/>
                  <a:gd name="T19" fmla="*/ 42 h 24"/>
                  <a:gd name="T20" fmla="*/ 48 w 102"/>
                  <a:gd name="T21" fmla="*/ 54 h 24"/>
                  <a:gd name="T22" fmla="*/ 54 w 102"/>
                  <a:gd name="T23" fmla="*/ 54 h 24"/>
                  <a:gd name="T24" fmla="*/ 84 w 102"/>
                  <a:gd name="T25" fmla="*/ 42 h 24"/>
                  <a:gd name="T26" fmla="*/ 96 w 102"/>
                  <a:gd name="T27" fmla="*/ 42 h 24"/>
                  <a:gd name="T28" fmla="*/ 90 w 102"/>
                  <a:gd name="T29" fmla="*/ 42 h 24"/>
                  <a:gd name="T30" fmla="*/ 102 w 102"/>
                  <a:gd name="T31" fmla="*/ 42 h 24"/>
                  <a:gd name="T32" fmla="*/ 102 w 102"/>
                  <a:gd name="T33" fmla="*/ 29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2" h="24">
                    <a:moveTo>
                      <a:pt x="102" y="12"/>
                    </a:moveTo>
                    <a:lnTo>
                      <a:pt x="36" y="0"/>
                    </a:lnTo>
                    <a:lnTo>
                      <a:pt x="48" y="6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18"/>
                    </a:lnTo>
                    <a:lnTo>
                      <a:pt x="48" y="24"/>
                    </a:lnTo>
                    <a:lnTo>
                      <a:pt x="54" y="24"/>
                    </a:lnTo>
                    <a:lnTo>
                      <a:pt x="84" y="18"/>
                    </a:lnTo>
                    <a:lnTo>
                      <a:pt x="96" y="18"/>
                    </a:lnTo>
                    <a:lnTo>
                      <a:pt x="90" y="18"/>
                    </a:lnTo>
                    <a:lnTo>
                      <a:pt x="102" y="18"/>
                    </a:lnTo>
                    <a:lnTo>
                      <a:pt x="102" y="12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" name="Freeform 411"/>
              <p:cNvSpPr>
                <a:spLocks noChangeAspect="1"/>
              </p:cNvSpPr>
              <p:nvPr/>
            </p:nvSpPr>
            <p:spPr bwMode="auto">
              <a:xfrm>
                <a:off x="9242630" y="2173653"/>
                <a:ext cx="200082" cy="51987"/>
              </a:xfrm>
              <a:custGeom>
                <a:avLst/>
                <a:gdLst>
                  <a:gd name="T0" fmla="*/ 65 w 77"/>
                  <a:gd name="T1" fmla="*/ 13 h 18"/>
                  <a:gd name="T2" fmla="*/ 47 w 77"/>
                  <a:gd name="T3" fmla="*/ 0 h 18"/>
                  <a:gd name="T4" fmla="*/ 36 w 77"/>
                  <a:gd name="T5" fmla="*/ 13 h 18"/>
                  <a:gd name="T6" fmla="*/ 30 w 77"/>
                  <a:gd name="T7" fmla="*/ 0 h 18"/>
                  <a:gd name="T8" fmla="*/ 0 w 77"/>
                  <a:gd name="T9" fmla="*/ 0 h 18"/>
                  <a:gd name="T10" fmla="*/ 0 w 77"/>
                  <a:gd name="T11" fmla="*/ 13 h 18"/>
                  <a:gd name="T12" fmla="*/ 6 w 77"/>
                  <a:gd name="T13" fmla="*/ 13 h 18"/>
                  <a:gd name="T14" fmla="*/ 24 w 77"/>
                  <a:gd name="T15" fmla="*/ 24 h 18"/>
                  <a:gd name="T16" fmla="*/ 77 w 77"/>
                  <a:gd name="T17" fmla="*/ 37 h 18"/>
                  <a:gd name="T18" fmla="*/ 71 w 77"/>
                  <a:gd name="T19" fmla="*/ 24 h 18"/>
                  <a:gd name="T20" fmla="*/ 65 w 77"/>
                  <a:gd name="T21" fmla="*/ 13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7" h="18">
                    <a:moveTo>
                      <a:pt x="65" y="6"/>
                    </a:moveTo>
                    <a:lnTo>
                      <a:pt x="47" y="0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24" y="12"/>
                    </a:lnTo>
                    <a:lnTo>
                      <a:pt x="77" y="18"/>
                    </a:lnTo>
                    <a:lnTo>
                      <a:pt x="71" y="12"/>
                    </a:lnTo>
                    <a:lnTo>
                      <a:pt x="65" y="6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" name="Freeform 412"/>
              <p:cNvSpPr>
                <a:spLocks noChangeAspect="1"/>
              </p:cNvSpPr>
              <p:nvPr/>
            </p:nvSpPr>
            <p:spPr bwMode="auto">
              <a:xfrm>
                <a:off x="9476493" y="2189247"/>
                <a:ext cx="161107" cy="70184"/>
              </a:xfrm>
              <a:custGeom>
                <a:avLst/>
                <a:gdLst>
                  <a:gd name="T0" fmla="*/ 74 w 60"/>
                  <a:gd name="T1" fmla="*/ 29 h 24"/>
                  <a:gd name="T2" fmla="*/ 37 w 60"/>
                  <a:gd name="T3" fmla="*/ 14 h 24"/>
                  <a:gd name="T4" fmla="*/ 25 w 60"/>
                  <a:gd name="T5" fmla="*/ 29 h 24"/>
                  <a:gd name="T6" fmla="*/ 25 w 60"/>
                  <a:gd name="T7" fmla="*/ 14 h 24"/>
                  <a:gd name="T8" fmla="*/ 6 w 60"/>
                  <a:gd name="T9" fmla="*/ 0 h 24"/>
                  <a:gd name="T10" fmla="*/ 12 w 60"/>
                  <a:gd name="T11" fmla="*/ 14 h 24"/>
                  <a:gd name="T12" fmla="*/ 0 w 60"/>
                  <a:gd name="T13" fmla="*/ 14 h 24"/>
                  <a:gd name="T14" fmla="*/ 0 w 60"/>
                  <a:gd name="T15" fmla="*/ 14 h 24"/>
                  <a:gd name="T16" fmla="*/ 6 w 60"/>
                  <a:gd name="T17" fmla="*/ 29 h 24"/>
                  <a:gd name="T18" fmla="*/ 0 w 60"/>
                  <a:gd name="T19" fmla="*/ 42 h 24"/>
                  <a:gd name="T20" fmla="*/ 6 w 60"/>
                  <a:gd name="T21" fmla="*/ 54 h 24"/>
                  <a:gd name="T22" fmla="*/ 74 w 60"/>
                  <a:gd name="T23" fmla="*/ 42 h 24"/>
                  <a:gd name="T24" fmla="*/ 74 w 60"/>
                  <a:gd name="T25" fmla="*/ 29 h 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0" h="24">
                    <a:moveTo>
                      <a:pt x="60" y="12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60" y="18"/>
                    </a:lnTo>
                    <a:lnTo>
                      <a:pt x="60" y="12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" name="Freeform 413"/>
              <p:cNvSpPr>
                <a:spLocks noChangeAspect="1"/>
              </p:cNvSpPr>
              <p:nvPr/>
            </p:nvSpPr>
            <p:spPr bwMode="auto">
              <a:xfrm>
                <a:off x="9149085" y="2137260"/>
                <a:ext cx="174098" cy="36393"/>
              </a:xfrm>
              <a:custGeom>
                <a:avLst/>
                <a:gdLst>
                  <a:gd name="T0" fmla="*/ 73 w 66"/>
                  <a:gd name="T1" fmla="*/ 18 h 12"/>
                  <a:gd name="T2" fmla="*/ 43 w 66"/>
                  <a:gd name="T3" fmla="*/ 0 h 12"/>
                  <a:gd name="T4" fmla="*/ 6 w 66"/>
                  <a:gd name="T5" fmla="*/ 0 h 12"/>
                  <a:gd name="T6" fmla="*/ 12 w 66"/>
                  <a:gd name="T7" fmla="*/ 0 h 12"/>
                  <a:gd name="T8" fmla="*/ 12 w 66"/>
                  <a:gd name="T9" fmla="*/ 18 h 12"/>
                  <a:gd name="T10" fmla="*/ 0 w 66"/>
                  <a:gd name="T11" fmla="*/ 18 h 12"/>
                  <a:gd name="T12" fmla="*/ 18 w 66"/>
                  <a:gd name="T13" fmla="*/ 18 h 12"/>
                  <a:gd name="T14" fmla="*/ 12 w 66"/>
                  <a:gd name="T15" fmla="*/ 35 h 12"/>
                  <a:gd name="T16" fmla="*/ 67 w 66"/>
                  <a:gd name="T17" fmla="*/ 18 h 12"/>
                  <a:gd name="T18" fmla="*/ 61 w 66"/>
                  <a:gd name="T19" fmla="*/ 18 h 12"/>
                  <a:gd name="T20" fmla="*/ 73 w 66"/>
                  <a:gd name="T21" fmla="*/ 18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6" h="12">
                    <a:moveTo>
                      <a:pt x="66" y="6"/>
                    </a:moveTo>
                    <a:lnTo>
                      <a:pt x="36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8" y="6"/>
                    </a:lnTo>
                    <a:lnTo>
                      <a:pt x="12" y="12"/>
                    </a:lnTo>
                    <a:lnTo>
                      <a:pt x="60" y="6"/>
                    </a:lnTo>
                    <a:lnTo>
                      <a:pt x="54" y="6"/>
                    </a:lnTo>
                    <a:lnTo>
                      <a:pt x="66" y="6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" name="Freeform 414"/>
              <p:cNvSpPr>
                <a:spLocks noChangeAspect="1"/>
              </p:cNvSpPr>
              <p:nvPr/>
            </p:nvSpPr>
            <p:spPr bwMode="auto">
              <a:xfrm>
                <a:off x="11053776" y="2366009"/>
                <a:ext cx="174098" cy="33790"/>
              </a:xfrm>
              <a:custGeom>
                <a:avLst/>
                <a:gdLst>
                  <a:gd name="T0" fmla="*/ 73 w 66"/>
                  <a:gd name="T1" fmla="*/ 13 h 12"/>
                  <a:gd name="T2" fmla="*/ 12 w 66"/>
                  <a:gd name="T3" fmla="*/ 0 h 12"/>
                  <a:gd name="T4" fmla="*/ 0 w 66"/>
                  <a:gd name="T5" fmla="*/ 0 h 12"/>
                  <a:gd name="T6" fmla="*/ 6 w 66"/>
                  <a:gd name="T7" fmla="*/ 13 h 12"/>
                  <a:gd name="T8" fmla="*/ 67 w 66"/>
                  <a:gd name="T9" fmla="*/ 20 h 12"/>
                  <a:gd name="T10" fmla="*/ 73 w 66"/>
                  <a:gd name="T11" fmla="*/ 13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6" h="12">
                    <a:moveTo>
                      <a:pt x="66" y="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0" y="12"/>
                    </a:lnTo>
                    <a:lnTo>
                      <a:pt x="66" y="6"/>
                    </a:lnTo>
                    <a:close/>
                  </a:path>
                </a:pathLst>
              </a:custGeom>
              <a:solidFill>
                <a:srgbClr val="4C8F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" name="Freeform 415"/>
              <p:cNvSpPr>
                <a:spLocks noChangeAspect="1"/>
              </p:cNvSpPr>
              <p:nvPr/>
            </p:nvSpPr>
            <p:spPr bwMode="auto">
              <a:xfrm>
                <a:off x="7304158" y="3416168"/>
                <a:ext cx="96144" cy="36393"/>
              </a:xfrm>
              <a:custGeom>
                <a:avLst/>
                <a:gdLst>
                  <a:gd name="T0" fmla="*/ 12 w 36"/>
                  <a:gd name="T1" fmla="*/ 0 h 12"/>
                  <a:gd name="T2" fmla="*/ 12 w 36"/>
                  <a:gd name="T3" fmla="*/ 0 h 12"/>
                  <a:gd name="T4" fmla="*/ 0 w 36"/>
                  <a:gd name="T5" fmla="*/ 0 h 12"/>
                  <a:gd name="T6" fmla="*/ 0 w 36"/>
                  <a:gd name="T7" fmla="*/ 0 h 12"/>
                  <a:gd name="T8" fmla="*/ 6 w 36"/>
                  <a:gd name="T9" fmla="*/ 18 h 12"/>
                  <a:gd name="T10" fmla="*/ 6 w 36"/>
                  <a:gd name="T11" fmla="*/ 18 h 12"/>
                  <a:gd name="T12" fmla="*/ 6 w 36"/>
                  <a:gd name="T13" fmla="*/ 18 h 12"/>
                  <a:gd name="T14" fmla="*/ 0 w 36"/>
                  <a:gd name="T15" fmla="*/ 18 h 12"/>
                  <a:gd name="T16" fmla="*/ 12 w 36"/>
                  <a:gd name="T17" fmla="*/ 18 h 12"/>
                  <a:gd name="T18" fmla="*/ 43 w 36"/>
                  <a:gd name="T19" fmla="*/ 35 h 12"/>
                  <a:gd name="T20" fmla="*/ 43 w 36"/>
                  <a:gd name="T21" fmla="*/ 0 h 12"/>
                  <a:gd name="T22" fmla="*/ 31 w 36"/>
                  <a:gd name="T23" fmla="*/ 0 h 12"/>
                  <a:gd name="T24" fmla="*/ 12 w 36"/>
                  <a:gd name="T25" fmla="*/ 0 h 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6" h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36" y="12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4C8F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" name="Freeform 416"/>
              <p:cNvSpPr>
                <a:spLocks noChangeAspect="1"/>
              </p:cNvSpPr>
              <p:nvPr/>
            </p:nvSpPr>
            <p:spPr bwMode="auto">
              <a:xfrm>
                <a:off x="10975823" y="2436193"/>
                <a:ext cx="140319" cy="33790"/>
              </a:xfrm>
              <a:custGeom>
                <a:avLst/>
                <a:gdLst>
                  <a:gd name="T0" fmla="*/ 60 w 53"/>
                  <a:gd name="T1" fmla="*/ 20 h 12"/>
                  <a:gd name="T2" fmla="*/ 0 w 53"/>
                  <a:gd name="T3" fmla="*/ 13 h 12"/>
                  <a:gd name="T4" fmla="*/ 18 w 53"/>
                  <a:gd name="T5" fmla="*/ 0 h 12"/>
                  <a:gd name="T6" fmla="*/ 54 w 53"/>
                  <a:gd name="T7" fmla="*/ 20 h 12"/>
                  <a:gd name="T8" fmla="*/ 60 w 53"/>
                  <a:gd name="T9" fmla="*/ 2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12">
                    <a:moveTo>
                      <a:pt x="53" y="12"/>
                    </a:moveTo>
                    <a:lnTo>
                      <a:pt x="0" y="6"/>
                    </a:lnTo>
                    <a:lnTo>
                      <a:pt x="18" y="0"/>
                    </a:lnTo>
                    <a:lnTo>
                      <a:pt x="47" y="12"/>
                    </a:lnTo>
                    <a:lnTo>
                      <a:pt x="53" y="12"/>
                    </a:lnTo>
                    <a:close/>
                  </a:path>
                </a:pathLst>
              </a:custGeom>
              <a:solidFill>
                <a:srgbClr val="4C8F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" name="Freeform 417"/>
              <p:cNvSpPr>
                <a:spLocks noChangeAspect="1"/>
              </p:cNvSpPr>
              <p:nvPr/>
            </p:nvSpPr>
            <p:spPr bwMode="auto">
              <a:xfrm>
                <a:off x="8138272" y="2646743"/>
                <a:ext cx="77956" cy="36393"/>
              </a:xfrm>
              <a:custGeom>
                <a:avLst/>
                <a:gdLst>
                  <a:gd name="T0" fmla="*/ 30 w 30"/>
                  <a:gd name="T1" fmla="*/ 18 h 12"/>
                  <a:gd name="T2" fmla="*/ 12 w 30"/>
                  <a:gd name="T3" fmla="*/ 35 h 12"/>
                  <a:gd name="T4" fmla="*/ 0 w 30"/>
                  <a:gd name="T5" fmla="*/ 18 h 12"/>
                  <a:gd name="T6" fmla="*/ 12 w 30"/>
                  <a:gd name="T7" fmla="*/ 0 h 12"/>
                  <a:gd name="T8" fmla="*/ 30 w 30"/>
                  <a:gd name="T9" fmla="*/ 18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12">
                    <a:moveTo>
                      <a:pt x="30" y="6"/>
                    </a:moveTo>
                    <a:lnTo>
                      <a:pt x="12" y="12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4C8F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" name="Freeform 418"/>
              <p:cNvSpPr>
                <a:spLocks noChangeAspect="1"/>
              </p:cNvSpPr>
              <p:nvPr/>
            </p:nvSpPr>
            <p:spPr bwMode="auto">
              <a:xfrm>
                <a:off x="7868030" y="2137260"/>
                <a:ext cx="129925" cy="36393"/>
              </a:xfrm>
              <a:custGeom>
                <a:avLst/>
                <a:gdLst>
                  <a:gd name="T0" fmla="*/ 63 w 48"/>
                  <a:gd name="T1" fmla="*/ 18 h 12"/>
                  <a:gd name="T2" fmla="*/ 25 w 48"/>
                  <a:gd name="T3" fmla="*/ 18 h 12"/>
                  <a:gd name="T4" fmla="*/ 6 w 48"/>
                  <a:gd name="T5" fmla="*/ 35 h 12"/>
                  <a:gd name="T6" fmla="*/ 0 w 48"/>
                  <a:gd name="T7" fmla="*/ 35 h 12"/>
                  <a:gd name="T8" fmla="*/ 6 w 48"/>
                  <a:gd name="T9" fmla="*/ 18 h 12"/>
                  <a:gd name="T10" fmla="*/ 31 w 48"/>
                  <a:gd name="T11" fmla="*/ 18 h 12"/>
                  <a:gd name="T12" fmla="*/ 56 w 48"/>
                  <a:gd name="T13" fmla="*/ 0 h 12"/>
                  <a:gd name="T14" fmla="*/ 63 w 48"/>
                  <a:gd name="T15" fmla="*/ 18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12">
                    <a:moveTo>
                      <a:pt x="48" y="6"/>
                    </a:moveTo>
                    <a:lnTo>
                      <a:pt x="18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48" y="6"/>
                    </a:lnTo>
                    <a:close/>
                  </a:path>
                </a:pathLst>
              </a:custGeom>
              <a:solidFill>
                <a:srgbClr val="4C8F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" name="Freeform 419"/>
              <p:cNvSpPr>
                <a:spLocks noChangeAspect="1"/>
              </p:cNvSpPr>
              <p:nvPr/>
            </p:nvSpPr>
            <p:spPr bwMode="auto">
              <a:xfrm>
                <a:off x="12644051" y="3941249"/>
                <a:ext cx="49372" cy="70184"/>
              </a:xfrm>
              <a:custGeom>
                <a:avLst/>
                <a:gdLst>
                  <a:gd name="T0" fmla="*/ 25 w 18"/>
                  <a:gd name="T1" fmla="*/ 0 h 24"/>
                  <a:gd name="T2" fmla="*/ 6 w 18"/>
                  <a:gd name="T3" fmla="*/ 14 h 24"/>
                  <a:gd name="T4" fmla="*/ 0 w 18"/>
                  <a:gd name="T5" fmla="*/ 54 h 24"/>
                  <a:gd name="T6" fmla="*/ 19 w 18"/>
                  <a:gd name="T7" fmla="*/ 29 h 24"/>
                  <a:gd name="T8" fmla="*/ 25 w 18"/>
                  <a:gd name="T9" fmla="*/ 14 h 24"/>
                  <a:gd name="T10" fmla="*/ 25 w 18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18" y="0"/>
                    </a:moveTo>
                    <a:lnTo>
                      <a:pt x="6" y="6"/>
                    </a:lnTo>
                    <a:lnTo>
                      <a:pt x="0" y="24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4C8F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Freeform 420"/>
              <p:cNvSpPr>
                <a:spLocks noChangeAspect="1"/>
              </p:cNvSpPr>
              <p:nvPr/>
            </p:nvSpPr>
            <p:spPr bwMode="auto">
              <a:xfrm>
                <a:off x="12389401" y="2558365"/>
                <a:ext cx="49372" cy="36393"/>
              </a:xfrm>
              <a:custGeom>
                <a:avLst/>
                <a:gdLst>
                  <a:gd name="T0" fmla="*/ 6 w 18"/>
                  <a:gd name="T1" fmla="*/ 0 h 12"/>
                  <a:gd name="T2" fmla="*/ 0 w 18"/>
                  <a:gd name="T3" fmla="*/ 18 h 12"/>
                  <a:gd name="T4" fmla="*/ 19 w 18"/>
                  <a:gd name="T5" fmla="*/ 35 h 12"/>
                  <a:gd name="T6" fmla="*/ 25 w 18"/>
                  <a:gd name="T7" fmla="*/ 18 h 12"/>
                  <a:gd name="T8" fmla="*/ 6 w 18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6" y="0"/>
                    </a:moveTo>
                    <a:lnTo>
                      <a:pt x="0" y="6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4C8F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" name="Freeform 421"/>
              <p:cNvSpPr>
                <a:spLocks noChangeAspect="1"/>
              </p:cNvSpPr>
              <p:nvPr/>
            </p:nvSpPr>
            <p:spPr bwMode="auto">
              <a:xfrm>
                <a:off x="8470880" y="2610352"/>
                <a:ext cx="77956" cy="18195"/>
              </a:xfrm>
              <a:custGeom>
                <a:avLst/>
                <a:gdLst>
                  <a:gd name="T0" fmla="*/ 36 w 29"/>
                  <a:gd name="T1" fmla="*/ 18 h 6"/>
                  <a:gd name="T2" fmla="*/ 0 w 29"/>
                  <a:gd name="T3" fmla="*/ 0 h 6"/>
                  <a:gd name="T4" fmla="*/ 0 w 29"/>
                  <a:gd name="T5" fmla="*/ 0 h 6"/>
                  <a:gd name="T6" fmla="*/ 24 w 29"/>
                  <a:gd name="T7" fmla="*/ 18 h 6"/>
                  <a:gd name="T8" fmla="*/ 36 w 29"/>
                  <a:gd name="T9" fmla="*/ 1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6">
                    <a:moveTo>
                      <a:pt x="29" y="6"/>
                    </a:moveTo>
                    <a:lnTo>
                      <a:pt x="0" y="0"/>
                    </a:lnTo>
                    <a:lnTo>
                      <a:pt x="17" y="6"/>
                    </a:lnTo>
                    <a:lnTo>
                      <a:pt x="29" y="6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" name="Freeform 422"/>
              <p:cNvSpPr>
                <a:spLocks noChangeAspect="1"/>
              </p:cNvSpPr>
              <p:nvPr/>
            </p:nvSpPr>
            <p:spPr bwMode="auto">
              <a:xfrm>
                <a:off x="7350932" y="3223812"/>
                <a:ext cx="49372" cy="18195"/>
              </a:xfrm>
              <a:custGeom>
                <a:avLst/>
                <a:gdLst>
                  <a:gd name="T0" fmla="*/ 25 w 18"/>
                  <a:gd name="T1" fmla="*/ 0 h 6"/>
                  <a:gd name="T2" fmla="*/ 0 w 18"/>
                  <a:gd name="T3" fmla="*/ 18 h 6"/>
                  <a:gd name="T4" fmla="*/ 0 w 18"/>
                  <a:gd name="T5" fmla="*/ 0 h 6"/>
                  <a:gd name="T6" fmla="*/ 25 w 18"/>
                  <a:gd name="T7" fmla="*/ 0 h 6"/>
                  <a:gd name="T8" fmla="*/ 25 w 18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4C8F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Freeform 423"/>
              <p:cNvSpPr>
                <a:spLocks noChangeAspect="1"/>
              </p:cNvSpPr>
              <p:nvPr/>
            </p:nvSpPr>
            <p:spPr bwMode="auto">
              <a:xfrm>
                <a:off x="12644051" y="3171825"/>
                <a:ext cx="33781" cy="33790"/>
              </a:xfrm>
              <a:custGeom>
                <a:avLst/>
                <a:gdLst>
                  <a:gd name="T0" fmla="*/ 20 w 12"/>
                  <a:gd name="T1" fmla="*/ 13 h 12"/>
                  <a:gd name="T2" fmla="*/ 13 w 12"/>
                  <a:gd name="T3" fmla="*/ 20 h 12"/>
                  <a:gd name="T4" fmla="*/ 0 w 12"/>
                  <a:gd name="T5" fmla="*/ 13 h 12"/>
                  <a:gd name="T6" fmla="*/ 13 w 12"/>
                  <a:gd name="T7" fmla="*/ 0 h 12"/>
                  <a:gd name="T8" fmla="*/ 20 w 12"/>
                  <a:gd name="T9" fmla="*/ 13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6" y="12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4C8F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" name="Freeform 424"/>
              <p:cNvSpPr>
                <a:spLocks noChangeAspect="1"/>
              </p:cNvSpPr>
              <p:nvPr/>
            </p:nvSpPr>
            <p:spPr bwMode="auto">
              <a:xfrm>
                <a:off x="12124354" y="2628549"/>
                <a:ext cx="59765" cy="18195"/>
              </a:xfrm>
              <a:custGeom>
                <a:avLst/>
                <a:gdLst>
                  <a:gd name="T0" fmla="*/ 17 w 24"/>
                  <a:gd name="T1" fmla="*/ 0 h 6"/>
                  <a:gd name="T2" fmla="*/ 12 w 24"/>
                  <a:gd name="T3" fmla="*/ 18 h 6"/>
                  <a:gd name="T4" fmla="*/ 0 w 24"/>
                  <a:gd name="T5" fmla="*/ 0 h 6"/>
                  <a:gd name="T6" fmla="*/ 12 w 24"/>
                  <a:gd name="T7" fmla="*/ 0 h 6"/>
                  <a:gd name="T8" fmla="*/ 17 w 24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6">
                    <a:moveTo>
                      <a:pt x="24" y="0"/>
                    </a:moveTo>
                    <a:lnTo>
                      <a:pt x="18" y="6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C8F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" name="Freeform 425"/>
              <p:cNvSpPr>
                <a:spLocks noChangeAspect="1"/>
              </p:cNvSpPr>
              <p:nvPr/>
            </p:nvSpPr>
            <p:spPr bwMode="auto">
              <a:xfrm>
                <a:off x="8754113" y="2454387"/>
                <a:ext cx="59765" cy="15598"/>
              </a:xfrm>
              <a:custGeom>
                <a:avLst/>
                <a:gdLst>
                  <a:gd name="T0" fmla="*/ 17 w 24"/>
                  <a:gd name="T1" fmla="*/ 6 h 6"/>
                  <a:gd name="T2" fmla="*/ 0 w 24"/>
                  <a:gd name="T3" fmla="*/ 6 h 6"/>
                  <a:gd name="T4" fmla="*/ 6 w 24"/>
                  <a:gd name="T5" fmla="*/ 0 h 6"/>
                  <a:gd name="T6" fmla="*/ 12 w 24"/>
                  <a:gd name="T7" fmla="*/ 6 h 6"/>
                  <a:gd name="T8" fmla="*/ 17 w 24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6">
                    <a:moveTo>
                      <a:pt x="24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18" y="6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4C8F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Freeform 426"/>
              <p:cNvSpPr>
                <a:spLocks noChangeAspect="1"/>
              </p:cNvSpPr>
              <p:nvPr/>
            </p:nvSpPr>
            <p:spPr bwMode="auto">
              <a:xfrm>
                <a:off x="8216228" y="2137260"/>
                <a:ext cx="80552" cy="18195"/>
              </a:xfrm>
              <a:custGeom>
                <a:avLst/>
                <a:gdLst>
                  <a:gd name="T0" fmla="*/ 37 w 30"/>
                  <a:gd name="T1" fmla="*/ 0 h 6"/>
                  <a:gd name="T2" fmla="*/ 0 w 30"/>
                  <a:gd name="T3" fmla="*/ 18 h 6"/>
                  <a:gd name="T4" fmla="*/ 25 w 30"/>
                  <a:gd name="T5" fmla="*/ 18 h 6"/>
                  <a:gd name="T6" fmla="*/ 37 w 30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0" y="6"/>
                    </a:lnTo>
                    <a:lnTo>
                      <a:pt x="18" y="6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" name="Freeform 427"/>
              <p:cNvSpPr>
                <a:spLocks noChangeAspect="1"/>
              </p:cNvSpPr>
              <p:nvPr/>
            </p:nvSpPr>
            <p:spPr bwMode="auto">
              <a:xfrm>
                <a:off x="8296782" y="2137260"/>
                <a:ext cx="80552" cy="2599"/>
              </a:xfrm>
              <a:custGeom>
                <a:avLst/>
                <a:gdLst>
                  <a:gd name="T0" fmla="*/ 37 w 30"/>
                  <a:gd name="T1" fmla="*/ 0 h 1"/>
                  <a:gd name="T2" fmla="*/ 0 w 30"/>
                  <a:gd name="T3" fmla="*/ 0 h 1"/>
                  <a:gd name="T4" fmla="*/ 37 w 30"/>
                  <a:gd name="T5" fmla="*/ 0 h 1"/>
                  <a:gd name="T6" fmla="*/ 37 w 30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0" h="1">
                    <a:moveTo>
                      <a:pt x="30" y="0"/>
                    </a:moveTo>
                    <a:lnTo>
                      <a:pt x="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" name="Freeform 428"/>
              <p:cNvSpPr>
                <a:spLocks noChangeAspect="1"/>
              </p:cNvSpPr>
              <p:nvPr/>
            </p:nvSpPr>
            <p:spPr bwMode="auto">
              <a:xfrm>
                <a:off x="10032571" y="2417996"/>
                <a:ext cx="59765" cy="2599"/>
              </a:xfrm>
              <a:custGeom>
                <a:avLst/>
                <a:gdLst>
                  <a:gd name="T0" fmla="*/ 17 w 24"/>
                  <a:gd name="T1" fmla="*/ 0 h 1"/>
                  <a:gd name="T2" fmla="*/ 0 w 24"/>
                  <a:gd name="T3" fmla="*/ 0 h 1"/>
                  <a:gd name="T4" fmla="*/ 17 w 24"/>
                  <a:gd name="T5" fmla="*/ 0 h 1"/>
                  <a:gd name="T6" fmla="*/ 17 w 2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1">
                    <a:moveTo>
                      <a:pt x="24" y="0"/>
                    </a:moveTo>
                    <a:lnTo>
                      <a:pt x="0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" name="Freeform 429"/>
              <p:cNvSpPr>
                <a:spLocks noChangeAspect="1"/>
              </p:cNvSpPr>
              <p:nvPr/>
            </p:nvSpPr>
            <p:spPr bwMode="auto">
              <a:xfrm>
                <a:off x="12753188" y="3644915"/>
                <a:ext cx="31184" cy="33790"/>
              </a:xfrm>
              <a:custGeom>
                <a:avLst/>
                <a:gdLst>
                  <a:gd name="T0" fmla="*/ 12 w 12"/>
                  <a:gd name="T1" fmla="*/ 0 h 12"/>
                  <a:gd name="T2" fmla="*/ 6 w 12"/>
                  <a:gd name="T3" fmla="*/ 20 h 12"/>
                  <a:gd name="T4" fmla="*/ 0 w 12"/>
                  <a:gd name="T5" fmla="*/ 0 h 12"/>
                  <a:gd name="T6" fmla="*/ 12 w 12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4C8F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" name="Freeform 430"/>
              <p:cNvSpPr>
                <a:spLocks noChangeAspect="1"/>
              </p:cNvSpPr>
              <p:nvPr/>
            </p:nvSpPr>
            <p:spPr bwMode="auto">
              <a:xfrm>
                <a:off x="12612869" y="3993236"/>
                <a:ext cx="18189" cy="51987"/>
              </a:xfrm>
              <a:custGeom>
                <a:avLst/>
                <a:gdLst>
                  <a:gd name="T0" fmla="*/ 18 w 6"/>
                  <a:gd name="T1" fmla="*/ 0 h 18"/>
                  <a:gd name="T2" fmla="*/ 0 w 6"/>
                  <a:gd name="T3" fmla="*/ 37 h 18"/>
                  <a:gd name="T4" fmla="*/ 0 w 6"/>
                  <a:gd name="T5" fmla="*/ 13 h 18"/>
                  <a:gd name="T6" fmla="*/ 18 w 6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" name="Freeform 431"/>
              <p:cNvSpPr>
                <a:spLocks noChangeAspect="1"/>
              </p:cNvSpPr>
              <p:nvPr/>
            </p:nvSpPr>
            <p:spPr bwMode="auto">
              <a:xfrm>
                <a:off x="10944641" y="2417996"/>
                <a:ext cx="31184" cy="18195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18 h 6"/>
                  <a:gd name="T4" fmla="*/ 12 w 12"/>
                  <a:gd name="T5" fmla="*/ 18 h 6"/>
                  <a:gd name="T6" fmla="*/ 12 w 12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4C8F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" name="Freeform 432"/>
              <p:cNvSpPr>
                <a:spLocks noChangeAspect="1"/>
              </p:cNvSpPr>
              <p:nvPr/>
            </p:nvSpPr>
            <p:spPr bwMode="auto">
              <a:xfrm>
                <a:off x="7821259" y="2152856"/>
                <a:ext cx="98743" cy="5199"/>
              </a:xfrm>
              <a:custGeom>
                <a:avLst/>
                <a:gdLst>
                  <a:gd name="T0" fmla="*/ 52 w 36"/>
                  <a:gd name="T1" fmla="*/ 0 h 2"/>
                  <a:gd name="T2" fmla="*/ 0 w 36"/>
                  <a:gd name="T3" fmla="*/ 0 h 2"/>
                  <a:gd name="T4" fmla="*/ 19 w 36"/>
                  <a:gd name="T5" fmla="*/ 0 h 2"/>
                  <a:gd name="T6" fmla="*/ 52 w 36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" h="2">
                    <a:moveTo>
                      <a:pt x="36" y="0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" name="Freeform 433"/>
              <p:cNvSpPr>
                <a:spLocks noChangeAspect="1"/>
              </p:cNvSpPr>
              <p:nvPr/>
            </p:nvSpPr>
            <p:spPr bwMode="auto">
              <a:xfrm>
                <a:off x="9019160" y="2506374"/>
                <a:ext cx="31184" cy="15598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0 w 12"/>
                  <a:gd name="T5" fmla="*/ 0 h 6"/>
                  <a:gd name="T6" fmla="*/ 12 w 12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4C8F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Freeform 434"/>
              <p:cNvSpPr>
                <a:spLocks noChangeAspect="1"/>
              </p:cNvSpPr>
              <p:nvPr/>
            </p:nvSpPr>
            <p:spPr bwMode="auto">
              <a:xfrm>
                <a:off x="8174651" y="2152856"/>
                <a:ext cx="41576" cy="18195"/>
              </a:xfrm>
              <a:custGeom>
                <a:avLst/>
                <a:gdLst>
                  <a:gd name="T0" fmla="*/ 8 w 18"/>
                  <a:gd name="T1" fmla="*/ 0 h 6"/>
                  <a:gd name="T2" fmla="*/ 0 w 18"/>
                  <a:gd name="T3" fmla="*/ 0 h 6"/>
                  <a:gd name="T4" fmla="*/ 4 w 18"/>
                  <a:gd name="T5" fmla="*/ 18 h 6"/>
                  <a:gd name="T6" fmla="*/ 8 w 18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4C8F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Freeform 435"/>
              <p:cNvSpPr>
                <a:spLocks noChangeAspect="1"/>
              </p:cNvSpPr>
              <p:nvPr/>
            </p:nvSpPr>
            <p:spPr bwMode="auto">
              <a:xfrm>
                <a:off x="12924687" y="3379775"/>
                <a:ext cx="64964" cy="54588"/>
              </a:xfrm>
              <a:custGeom>
                <a:avLst/>
                <a:gdLst>
                  <a:gd name="T0" fmla="*/ 31 w 24"/>
                  <a:gd name="T1" fmla="*/ 55 h 18"/>
                  <a:gd name="T2" fmla="*/ 0 w 24"/>
                  <a:gd name="T3" fmla="*/ 0 h 18"/>
                  <a:gd name="T4" fmla="*/ 25 w 24"/>
                  <a:gd name="T5" fmla="*/ 35 h 18"/>
                  <a:gd name="T6" fmla="*/ 31 w 24"/>
                  <a:gd name="T7" fmla="*/ 55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18">
                    <a:moveTo>
                      <a:pt x="24" y="18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Freeform 436"/>
              <p:cNvSpPr>
                <a:spLocks noChangeAspect="1"/>
              </p:cNvSpPr>
              <p:nvPr/>
            </p:nvSpPr>
            <p:spPr bwMode="auto">
              <a:xfrm>
                <a:off x="10705579" y="2347812"/>
                <a:ext cx="31184" cy="18195"/>
              </a:xfrm>
              <a:custGeom>
                <a:avLst/>
                <a:gdLst>
                  <a:gd name="T0" fmla="*/ 12 w 12"/>
                  <a:gd name="T1" fmla="*/ 18 h 6"/>
                  <a:gd name="T2" fmla="*/ 0 w 12"/>
                  <a:gd name="T3" fmla="*/ 0 h 6"/>
                  <a:gd name="T4" fmla="*/ 12 w 12"/>
                  <a:gd name="T5" fmla="*/ 18 h 6"/>
                  <a:gd name="T6" fmla="*/ 12 w 12"/>
                  <a:gd name="T7" fmla="*/ 18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Freeform 437"/>
              <p:cNvSpPr>
                <a:spLocks noChangeAspect="1"/>
              </p:cNvSpPr>
              <p:nvPr/>
            </p:nvSpPr>
            <p:spPr bwMode="auto">
              <a:xfrm>
                <a:off x="7350932" y="3187420"/>
                <a:ext cx="33781" cy="18195"/>
              </a:xfrm>
              <a:custGeom>
                <a:avLst/>
                <a:gdLst>
                  <a:gd name="T0" fmla="*/ 20 w 12"/>
                  <a:gd name="T1" fmla="*/ 18 h 6"/>
                  <a:gd name="T2" fmla="*/ 0 w 12"/>
                  <a:gd name="T3" fmla="*/ 0 h 6"/>
                  <a:gd name="T4" fmla="*/ 13 w 12"/>
                  <a:gd name="T5" fmla="*/ 0 h 6"/>
                  <a:gd name="T6" fmla="*/ 20 w 12"/>
                  <a:gd name="T7" fmla="*/ 18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Freeform 438"/>
              <p:cNvSpPr>
                <a:spLocks noChangeAspect="1"/>
              </p:cNvSpPr>
              <p:nvPr/>
            </p:nvSpPr>
            <p:spPr bwMode="auto">
              <a:xfrm>
                <a:off x="7036515" y="4027026"/>
                <a:ext cx="15592" cy="5199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0 h 2"/>
                  <a:gd name="T4" fmla="*/ 6 w 6"/>
                  <a:gd name="T5" fmla="*/ 0 h 2"/>
                  <a:gd name="T6" fmla="*/ 0 w 6"/>
                  <a:gd name="T7" fmla="*/ 0 h 2"/>
                  <a:gd name="T8" fmla="*/ 6 w 6"/>
                  <a:gd name="T9" fmla="*/ 0 h 2"/>
                  <a:gd name="T10" fmla="*/ 6 w 6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Freeform 439"/>
              <p:cNvSpPr>
                <a:spLocks noChangeAspect="1"/>
              </p:cNvSpPr>
              <p:nvPr/>
            </p:nvSpPr>
            <p:spPr bwMode="auto">
              <a:xfrm>
                <a:off x="7192422" y="3715098"/>
                <a:ext cx="241659" cy="88378"/>
              </a:xfrm>
              <a:custGeom>
                <a:avLst/>
                <a:gdLst>
                  <a:gd name="T0" fmla="*/ 43 w 90"/>
                  <a:gd name="T1" fmla="*/ 0 h 30"/>
                  <a:gd name="T2" fmla="*/ 43 w 90"/>
                  <a:gd name="T3" fmla="*/ 0 h 30"/>
                  <a:gd name="T4" fmla="*/ 37 w 90"/>
                  <a:gd name="T5" fmla="*/ 14 h 30"/>
                  <a:gd name="T6" fmla="*/ 31 w 90"/>
                  <a:gd name="T7" fmla="*/ 14 h 30"/>
                  <a:gd name="T8" fmla="*/ 31 w 90"/>
                  <a:gd name="T9" fmla="*/ 14 h 30"/>
                  <a:gd name="T10" fmla="*/ 25 w 90"/>
                  <a:gd name="T11" fmla="*/ 29 h 30"/>
                  <a:gd name="T12" fmla="*/ 12 w 90"/>
                  <a:gd name="T13" fmla="*/ 42 h 30"/>
                  <a:gd name="T14" fmla="*/ 6 w 90"/>
                  <a:gd name="T15" fmla="*/ 42 h 30"/>
                  <a:gd name="T16" fmla="*/ 0 w 90"/>
                  <a:gd name="T17" fmla="*/ 29 h 30"/>
                  <a:gd name="T18" fmla="*/ 12 w 90"/>
                  <a:gd name="T19" fmla="*/ 74 h 30"/>
                  <a:gd name="T20" fmla="*/ 25 w 90"/>
                  <a:gd name="T21" fmla="*/ 74 h 30"/>
                  <a:gd name="T22" fmla="*/ 43 w 90"/>
                  <a:gd name="T23" fmla="*/ 74 h 30"/>
                  <a:gd name="T24" fmla="*/ 74 w 90"/>
                  <a:gd name="T25" fmla="*/ 42 h 30"/>
                  <a:gd name="T26" fmla="*/ 113 w 90"/>
                  <a:gd name="T27" fmla="*/ 58 h 30"/>
                  <a:gd name="T28" fmla="*/ 113 w 90"/>
                  <a:gd name="T29" fmla="*/ 14 h 30"/>
                  <a:gd name="T30" fmla="*/ 82 w 90"/>
                  <a:gd name="T31" fmla="*/ 0 h 30"/>
                  <a:gd name="T32" fmla="*/ 68 w 90"/>
                  <a:gd name="T33" fmla="*/ 14 h 30"/>
                  <a:gd name="T34" fmla="*/ 68 w 90"/>
                  <a:gd name="T35" fmla="*/ 0 h 30"/>
                  <a:gd name="T36" fmla="*/ 43 w 90"/>
                  <a:gd name="T37" fmla="*/ 0 h 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0" h="30">
                    <a:moveTo>
                      <a:pt x="36" y="0"/>
                    </a:moveTo>
                    <a:lnTo>
                      <a:pt x="36" y="0"/>
                    </a:lnTo>
                    <a:lnTo>
                      <a:pt x="30" y="6"/>
                    </a:lnTo>
                    <a:lnTo>
                      <a:pt x="24" y="6"/>
                    </a:lnTo>
                    <a:lnTo>
                      <a:pt x="18" y="12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0" y="12"/>
                    </a:lnTo>
                    <a:lnTo>
                      <a:pt x="12" y="30"/>
                    </a:lnTo>
                    <a:lnTo>
                      <a:pt x="18" y="30"/>
                    </a:lnTo>
                    <a:lnTo>
                      <a:pt x="36" y="30"/>
                    </a:lnTo>
                    <a:lnTo>
                      <a:pt x="60" y="18"/>
                    </a:lnTo>
                    <a:lnTo>
                      <a:pt x="90" y="24"/>
                    </a:lnTo>
                    <a:lnTo>
                      <a:pt x="90" y="6"/>
                    </a:lnTo>
                    <a:lnTo>
                      <a:pt x="66" y="0"/>
                    </a:lnTo>
                    <a:lnTo>
                      <a:pt x="54" y="6"/>
                    </a:lnTo>
                    <a:lnTo>
                      <a:pt x="54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Freeform 440"/>
              <p:cNvSpPr>
                <a:spLocks noChangeAspect="1"/>
              </p:cNvSpPr>
              <p:nvPr/>
            </p:nvSpPr>
            <p:spPr bwMode="auto">
              <a:xfrm>
                <a:off x="7085885" y="3873664"/>
                <a:ext cx="124727" cy="67585"/>
              </a:xfrm>
              <a:custGeom>
                <a:avLst/>
                <a:gdLst>
                  <a:gd name="T0" fmla="*/ 6 w 48"/>
                  <a:gd name="T1" fmla="*/ 53 h 23"/>
                  <a:gd name="T2" fmla="*/ 12 w 48"/>
                  <a:gd name="T3" fmla="*/ 53 h 23"/>
                  <a:gd name="T4" fmla="*/ 18 w 48"/>
                  <a:gd name="T5" fmla="*/ 53 h 23"/>
                  <a:gd name="T6" fmla="*/ 18 w 48"/>
                  <a:gd name="T7" fmla="*/ 53 h 23"/>
                  <a:gd name="T8" fmla="*/ 24 w 48"/>
                  <a:gd name="T9" fmla="*/ 53 h 23"/>
                  <a:gd name="T10" fmla="*/ 24 w 48"/>
                  <a:gd name="T11" fmla="*/ 53 h 23"/>
                  <a:gd name="T12" fmla="*/ 30 w 48"/>
                  <a:gd name="T13" fmla="*/ 53 h 23"/>
                  <a:gd name="T14" fmla="*/ 30 w 48"/>
                  <a:gd name="T15" fmla="*/ 53 h 23"/>
                  <a:gd name="T16" fmla="*/ 30 w 48"/>
                  <a:gd name="T17" fmla="*/ 40 h 23"/>
                  <a:gd name="T18" fmla="*/ 30 w 48"/>
                  <a:gd name="T19" fmla="*/ 40 h 23"/>
                  <a:gd name="T20" fmla="*/ 36 w 48"/>
                  <a:gd name="T21" fmla="*/ 40 h 23"/>
                  <a:gd name="T22" fmla="*/ 30 w 48"/>
                  <a:gd name="T23" fmla="*/ 29 h 23"/>
                  <a:gd name="T24" fmla="*/ 30 w 48"/>
                  <a:gd name="T25" fmla="*/ 29 h 23"/>
                  <a:gd name="T26" fmla="*/ 30 w 48"/>
                  <a:gd name="T27" fmla="*/ 29 h 23"/>
                  <a:gd name="T28" fmla="*/ 36 w 48"/>
                  <a:gd name="T29" fmla="*/ 14 h 23"/>
                  <a:gd name="T30" fmla="*/ 36 w 48"/>
                  <a:gd name="T31" fmla="*/ 14 h 23"/>
                  <a:gd name="T32" fmla="*/ 42 w 48"/>
                  <a:gd name="T33" fmla="*/ 14 h 23"/>
                  <a:gd name="T34" fmla="*/ 42 w 48"/>
                  <a:gd name="T35" fmla="*/ 14 h 23"/>
                  <a:gd name="T36" fmla="*/ 42 w 48"/>
                  <a:gd name="T37" fmla="*/ 14 h 23"/>
                  <a:gd name="T38" fmla="*/ 48 w 48"/>
                  <a:gd name="T39" fmla="*/ 0 h 23"/>
                  <a:gd name="T40" fmla="*/ 42 w 48"/>
                  <a:gd name="T41" fmla="*/ 0 h 23"/>
                  <a:gd name="T42" fmla="*/ 36 w 48"/>
                  <a:gd name="T43" fmla="*/ 0 h 23"/>
                  <a:gd name="T44" fmla="*/ 6 w 48"/>
                  <a:gd name="T45" fmla="*/ 14 h 23"/>
                  <a:gd name="T46" fmla="*/ 0 w 48"/>
                  <a:gd name="T47" fmla="*/ 14 h 23"/>
                  <a:gd name="T48" fmla="*/ 0 w 48"/>
                  <a:gd name="T49" fmla="*/ 29 h 23"/>
                  <a:gd name="T50" fmla="*/ 0 w 48"/>
                  <a:gd name="T51" fmla="*/ 53 h 23"/>
                  <a:gd name="T52" fmla="*/ 6 w 48"/>
                  <a:gd name="T53" fmla="*/ 53 h 2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8" h="23">
                    <a:moveTo>
                      <a:pt x="6" y="23"/>
                    </a:moveTo>
                    <a:lnTo>
                      <a:pt x="12" y="23"/>
                    </a:lnTo>
                    <a:lnTo>
                      <a:pt x="18" y="23"/>
                    </a:lnTo>
                    <a:lnTo>
                      <a:pt x="24" y="23"/>
                    </a:lnTo>
                    <a:lnTo>
                      <a:pt x="30" y="23"/>
                    </a:lnTo>
                    <a:lnTo>
                      <a:pt x="30" y="17"/>
                    </a:lnTo>
                    <a:lnTo>
                      <a:pt x="36" y="17"/>
                    </a:lnTo>
                    <a:lnTo>
                      <a:pt x="30" y="12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23"/>
                    </a:lnTo>
                    <a:lnTo>
                      <a:pt x="6" y="23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Freeform 441"/>
              <p:cNvSpPr>
                <a:spLocks noChangeAspect="1"/>
              </p:cNvSpPr>
              <p:nvPr/>
            </p:nvSpPr>
            <p:spPr bwMode="auto">
              <a:xfrm>
                <a:off x="6940369" y="2662339"/>
                <a:ext cx="428752" cy="717435"/>
              </a:xfrm>
              <a:custGeom>
                <a:avLst/>
                <a:gdLst>
                  <a:gd name="T0" fmla="*/ 128 w 162"/>
                  <a:gd name="T1" fmla="*/ 219 h 245"/>
                  <a:gd name="T2" fmla="*/ 110 w 162"/>
                  <a:gd name="T3" fmla="*/ 247 h 245"/>
                  <a:gd name="T4" fmla="*/ 98 w 162"/>
                  <a:gd name="T5" fmla="*/ 274 h 245"/>
                  <a:gd name="T6" fmla="*/ 89 w 162"/>
                  <a:gd name="T7" fmla="*/ 303 h 245"/>
                  <a:gd name="T8" fmla="*/ 116 w 162"/>
                  <a:gd name="T9" fmla="*/ 358 h 245"/>
                  <a:gd name="T10" fmla="*/ 110 w 162"/>
                  <a:gd name="T11" fmla="*/ 399 h 245"/>
                  <a:gd name="T12" fmla="*/ 104 w 162"/>
                  <a:gd name="T13" fmla="*/ 384 h 245"/>
                  <a:gd name="T14" fmla="*/ 116 w 162"/>
                  <a:gd name="T15" fmla="*/ 399 h 245"/>
                  <a:gd name="T16" fmla="*/ 104 w 162"/>
                  <a:gd name="T17" fmla="*/ 415 h 245"/>
                  <a:gd name="T18" fmla="*/ 89 w 162"/>
                  <a:gd name="T19" fmla="*/ 425 h 245"/>
                  <a:gd name="T20" fmla="*/ 89 w 162"/>
                  <a:gd name="T21" fmla="*/ 440 h 245"/>
                  <a:gd name="T22" fmla="*/ 98 w 162"/>
                  <a:gd name="T23" fmla="*/ 470 h 245"/>
                  <a:gd name="T24" fmla="*/ 89 w 162"/>
                  <a:gd name="T25" fmla="*/ 496 h 245"/>
                  <a:gd name="T26" fmla="*/ 55 w 162"/>
                  <a:gd name="T27" fmla="*/ 550 h 245"/>
                  <a:gd name="T28" fmla="*/ 37 w 162"/>
                  <a:gd name="T29" fmla="*/ 563 h 245"/>
                  <a:gd name="T30" fmla="*/ 24 w 162"/>
                  <a:gd name="T31" fmla="*/ 510 h 245"/>
                  <a:gd name="T32" fmla="*/ 12 w 162"/>
                  <a:gd name="T33" fmla="*/ 454 h 245"/>
                  <a:gd name="T34" fmla="*/ 6 w 162"/>
                  <a:gd name="T35" fmla="*/ 440 h 245"/>
                  <a:gd name="T36" fmla="*/ 6 w 162"/>
                  <a:gd name="T37" fmla="*/ 415 h 245"/>
                  <a:gd name="T38" fmla="*/ 12 w 162"/>
                  <a:gd name="T39" fmla="*/ 342 h 245"/>
                  <a:gd name="T40" fmla="*/ 18 w 162"/>
                  <a:gd name="T41" fmla="*/ 314 h 245"/>
                  <a:gd name="T42" fmla="*/ 6 w 162"/>
                  <a:gd name="T43" fmla="*/ 259 h 245"/>
                  <a:gd name="T44" fmla="*/ 18 w 162"/>
                  <a:gd name="T45" fmla="*/ 204 h 245"/>
                  <a:gd name="T46" fmla="*/ 24 w 162"/>
                  <a:gd name="T47" fmla="*/ 178 h 245"/>
                  <a:gd name="T48" fmla="*/ 43 w 162"/>
                  <a:gd name="T49" fmla="*/ 126 h 245"/>
                  <a:gd name="T50" fmla="*/ 61 w 162"/>
                  <a:gd name="T51" fmla="*/ 98 h 245"/>
                  <a:gd name="T52" fmla="*/ 89 w 162"/>
                  <a:gd name="T53" fmla="*/ 42 h 245"/>
                  <a:gd name="T54" fmla="*/ 116 w 162"/>
                  <a:gd name="T55" fmla="*/ 29 h 245"/>
                  <a:gd name="T56" fmla="*/ 116 w 162"/>
                  <a:gd name="T57" fmla="*/ 0 h 245"/>
                  <a:gd name="T58" fmla="*/ 177 w 162"/>
                  <a:gd name="T59" fmla="*/ 98 h 245"/>
                  <a:gd name="T60" fmla="*/ 165 w 162"/>
                  <a:gd name="T61" fmla="*/ 140 h 245"/>
                  <a:gd name="T62" fmla="*/ 159 w 162"/>
                  <a:gd name="T63" fmla="*/ 140 h 245"/>
                  <a:gd name="T64" fmla="*/ 142 w 162"/>
                  <a:gd name="T65" fmla="*/ 151 h 245"/>
                  <a:gd name="T66" fmla="*/ 142 w 162"/>
                  <a:gd name="T67" fmla="*/ 192 h 2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62" h="245">
                    <a:moveTo>
                      <a:pt x="126" y="83"/>
                    </a:moveTo>
                    <a:lnTo>
                      <a:pt x="114" y="95"/>
                    </a:lnTo>
                    <a:lnTo>
                      <a:pt x="102" y="101"/>
                    </a:lnTo>
                    <a:lnTo>
                      <a:pt x="96" y="107"/>
                    </a:lnTo>
                    <a:lnTo>
                      <a:pt x="84" y="107"/>
                    </a:lnTo>
                    <a:lnTo>
                      <a:pt x="84" y="119"/>
                    </a:lnTo>
                    <a:lnTo>
                      <a:pt x="78" y="131"/>
                    </a:lnTo>
                    <a:lnTo>
                      <a:pt x="84" y="149"/>
                    </a:lnTo>
                    <a:lnTo>
                      <a:pt x="102" y="155"/>
                    </a:lnTo>
                    <a:lnTo>
                      <a:pt x="108" y="167"/>
                    </a:lnTo>
                    <a:lnTo>
                      <a:pt x="96" y="173"/>
                    </a:lnTo>
                    <a:lnTo>
                      <a:pt x="90" y="167"/>
                    </a:lnTo>
                    <a:lnTo>
                      <a:pt x="72" y="173"/>
                    </a:lnTo>
                    <a:lnTo>
                      <a:pt x="102" y="173"/>
                    </a:lnTo>
                    <a:lnTo>
                      <a:pt x="96" y="179"/>
                    </a:lnTo>
                    <a:lnTo>
                      <a:pt x="90" y="179"/>
                    </a:lnTo>
                    <a:lnTo>
                      <a:pt x="84" y="185"/>
                    </a:lnTo>
                    <a:lnTo>
                      <a:pt x="78" y="185"/>
                    </a:lnTo>
                    <a:lnTo>
                      <a:pt x="78" y="191"/>
                    </a:lnTo>
                    <a:lnTo>
                      <a:pt x="78" y="197"/>
                    </a:lnTo>
                    <a:lnTo>
                      <a:pt x="84" y="203"/>
                    </a:lnTo>
                    <a:lnTo>
                      <a:pt x="78" y="203"/>
                    </a:lnTo>
                    <a:lnTo>
                      <a:pt x="78" y="215"/>
                    </a:lnTo>
                    <a:lnTo>
                      <a:pt x="72" y="233"/>
                    </a:lnTo>
                    <a:lnTo>
                      <a:pt x="48" y="239"/>
                    </a:lnTo>
                    <a:lnTo>
                      <a:pt x="48" y="245"/>
                    </a:lnTo>
                    <a:lnTo>
                      <a:pt x="30" y="245"/>
                    </a:lnTo>
                    <a:lnTo>
                      <a:pt x="24" y="233"/>
                    </a:lnTo>
                    <a:lnTo>
                      <a:pt x="24" y="221"/>
                    </a:lnTo>
                    <a:lnTo>
                      <a:pt x="12" y="197"/>
                    </a:lnTo>
                    <a:lnTo>
                      <a:pt x="6" y="191"/>
                    </a:lnTo>
                    <a:lnTo>
                      <a:pt x="0" y="179"/>
                    </a:lnTo>
                    <a:lnTo>
                      <a:pt x="6" y="179"/>
                    </a:lnTo>
                    <a:lnTo>
                      <a:pt x="12" y="161"/>
                    </a:lnTo>
                    <a:lnTo>
                      <a:pt x="12" y="149"/>
                    </a:lnTo>
                    <a:lnTo>
                      <a:pt x="12" y="143"/>
                    </a:lnTo>
                    <a:lnTo>
                      <a:pt x="18" y="137"/>
                    </a:lnTo>
                    <a:lnTo>
                      <a:pt x="6" y="131"/>
                    </a:lnTo>
                    <a:lnTo>
                      <a:pt x="6" y="113"/>
                    </a:lnTo>
                    <a:lnTo>
                      <a:pt x="6" y="95"/>
                    </a:lnTo>
                    <a:lnTo>
                      <a:pt x="18" y="89"/>
                    </a:lnTo>
                    <a:lnTo>
                      <a:pt x="30" y="89"/>
                    </a:lnTo>
                    <a:lnTo>
                      <a:pt x="24" y="77"/>
                    </a:lnTo>
                    <a:lnTo>
                      <a:pt x="36" y="60"/>
                    </a:lnTo>
                    <a:lnTo>
                      <a:pt x="36" y="54"/>
                    </a:lnTo>
                    <a:lnTo>
                      <a:pt x="48" y="48"/>
                    </a:lnTo>
                    <a:lnTo>
                      <a:pt x="54" y="42"/>
                    </a:lnTo>
                    <a:lnTo>
                      <a:pt x="60" y="24"/>
                    </a:lnTo>
                    <a:lnTo>
                      <a:pt x="78" y="18"/>
                    </a:lnTo>
                    <a:lnTo>
                      <a:pt x="78" y="12"/>
                    </a:lnTo>
                    <a:lnTo>
                      <a:pt x="102" y="12"/>
                    </a:lnTo>
                    <a:lnTo>
                      <a:pt x="96" y="0"/>
                    </a:lnTo>
                    <a:lnTo>
                      <a:pt x="102" y="0"/>
                    </a:lnTo>
                    <a:lnTo>
                      <a:pt x="144" y="18"/>
                    </a:lnTo>
                    <a:lnTo>
                      <a:pt x="156" y="42"/>
                    </a:lnTo>
                    <a:lnTo>
                      <a:pt x="162" y="60"/>
                    </a:lnTo>
                    <a:lnTo>
                      <a:pt x="144" y="60"/>
                    </a:lnTo>
                    <a:lnTo>
                      <a:pt x="138" y="60"/>
                    </a:lnTo>
                    <a:lnTo>
                      <a:pt x="132" y="60"/>
                    </a:lnTo>
                    <a:lnTo>
                      <a:pt x="126" y="66"/>
                    </a:lnTo>
                    <a:lnTo>
                      <a:pt x="126" y="77"/>
                    </a:lnTo>
                    <a:lnTo>
                      <a:pt x="126" y="83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Freeform 442"/>
              <p:cNvSpPr>
                <a:spLocks noChangeAspect="1"/>
              </p:cNvSpPr>
              <p:nvPr/>
            </p:nvSpPr>
            <p:spPr bwMode="auto">
              <a:xfrm>
                <a:off x="7210613" y="3257602"/>
                <a:ext cx="28583" cy="36393"/>
              </a:xfrm>
              <a:custGeom>
                <a:avLst/>
                <a:gdLst>
                  <a:gd name="T0" fmla="*/ 6 w 12"/>
                  <a:gd name="T1" fmla="*/ 0 h 12"/>
                  <a:gd name="T2" fmla="*/ 6 w 12"/>
                  <a:gd name="T3" fmla="*/ 0 h 12"/>
                  <a:gd name="T4" fmla="*/ 6 w 12"/>
                  <a:gd name="T5" fmla="*/ 35 h 12"/>
                  <a:gd name="T6" fmla="*/ 6 w 12"/>
                  <a:gd name="T7" fmla="*/ 35 h 12"/>
                  <a:gd name="T8" fmla="*/ 0 w 12"/>
                  <a:gd name="T9" fmla="*/ 18 h 12"/>
                  <a:gd name="T10" fmla="*/ 6 w 12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12" y="0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4C8F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" name="Freeform 443"/>
              <p:cNvSpPr>
                <a:spLocks noChangeAspect="1"/>
              </p:cNvSpPr>
              <p:nvPr/>
            </p:nvSpPr>
            <p:spPr bwMode="auto">
              <a:xfrm>
                <a:off x="6771468" y="3819076"/>
                <a:ext cx="184494" cy="103978"/>
              </a:xfrm>
              <a:custGeom>
                <a:avLst/>
                <a:gdLst>
                  <a:gd name="T0" fmla="*/ 65 w 71"/>
                  <a:gd name="T1" fmla="*/ 46 h 35"/>
                  <a:gd name="T2" fmla="*/ 65 w 71"/>
                  <a:gd name="T3" fmla="*/ 61 h 35"/>
                  <a:gd name="T4" fmla="*/ 53 w 71"/>
                  <a:gd name="T5" fmla="*/ 61 h 35"/>
                  <a:gd name="T6" fmla="*/ 47 w 71"/>
                  <a:gd name="T7" fmla="*/ 91 h 35"/>
                  <a:gd name="T8" fmla="*/ 35 w 71"/>
                  <a:gd name="T9" fmla="*/ 61 h 35"/>
                  <a:gd name="T10" fmla="*/ 29 w 71"/>
                  <a:gd name="T11" fmla="*/ 75 h 35"/>
                  <a:gd name="T12" fmla="*/ 17 w 71"/>
                  <a:gd name="T13" fmla="*/ 91 h 35"/>
                  <a:gd name="T14" fmla="*/ 6 w 71"/>
                  <a:gd name="T15" fmla="*/ 61 h 35"/>
                  <a:gd name="T16" fmla="*/ 0 w 71"/>
                  <a:gd name="T17" fmla="*/ 61 h 35"/>
                  <a:gd name="T18" fmla="*/ 17 w 71"/>
                  <a:gd name="T19" fmla="*/ 15 h 35"/>
                  <a:gd name="T20" fmla="*/ 17 w 71"/>
                  <a:gd name="T21" fmla="*/ 15 h 35"/>
                  <a:gd name="T22" fmla="*/ 23 w 71"/>
                  <a:gd name="T23" fmla="*/ 0 h 35"/>
                  <a:gd name="T24" fmla="*/ 41 w 71"/>
                  <a:gd name="T25" fmla="*/ 0 h 35"/>
                  <a:gd name="T26" fmla="*/ 53 w 71"/>
                  <a:gd name="T27" fmla="*/ 0 h 35"/>
                  <a:gd name="T28" fmla="*/ 53 w 71"/>
                  <a:gd name="T29" fmla="*/ 15 h 35"/>
                  <a:gd name="T30" fmla="*/ 53 w 71"/>
                  <a:gd name="T31" fmla="*/ 31 h 35"/>
                  <a:gd name="T32" fmla="*/ 53 w 71"/>
                  <a:gd name="T33" fmla="*/ 31 h 35"/>
                  <a:gd name="T34" fmla="*/ 59 w 71"/>
                  <a:gd name="T35" fmla="*/ 31 h 35"/>
                  <a:gd name="T36" fmla="*/ 71 w 71"/>
                  <a:gd name="T37" fmla="*/ 46 h 35"/>
                  <a:gd name="T38" fmla="*/ 71 w 71"/>
                  <a:gd name="T39" fmla="*/ 46 h 35"/>
                  <a:gd name="T40" fmla="*/ 65 w 71"/>
                  <a:gd name="T41" fmla="*/ 46 h 3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1" h="35">
                    <a:moveTo>
                      <a:pt x="65" y="18"/>
                    </a:moveTo>
                    <a:lnTo>
                      <a:pt x="65" y="24"/>
                    </a:lnTo>
                    <a:lnTo>
                      <a:pt x="53" y="24"/>
                    </a:lnTo>
                    <a:lnTo>
                      <a:pt x="47" y="35"/>
                    </a:lnTo>
                    <a:lnTo>
                      <a:pt x="35" y="24"/>
                    </a:lnTo>
                    <a:lnTo>
                      <a:pt x="29" y="30"/>
                    </a:lnTo>
                    <a:lnTo>
                      <a:pt x="17" y="35"/>
                    </a:lnTo>
                    <a:lnTo>
                      <a:pt x="6" y="24"/>
                    </a:lnTo>
                    <a:lnTo>
                      <a:pt x="0" y="24"/>
                    </a:lnTo>
                    <a:lnTo>
                      <a:pt x="17" y="6"/>
                    </a:lnTo>
                    <a:lnTo>
                      <a:pt x="23" y="0"/>
                    </a:lnTo>
                    <a:lnTo>
                      <a:pt x="41" y="0"/>
                    </a:lnTo>
                    <a:lnTo>
                      <a:pt x="53" y="0"/>
                    </a:lnTo>
                    <a:lnTo>
                      <a:pt x="53" y="6"/>
                    </a:lnTo>
                    <a:lnTo>
                      <a:pt x="53" y="12"/>
                    </a:lnTo>
                    <a:lnTo>
                      <a:pt x="59" y="12"/>
                    </a:lnTo>
                    <a:lnTo>
                      <a:pt x="71" y="18"/>
                    </a:lnTo>
                    <a:lnTo>
                      <a:pt x="65" y="18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" name="Freeform 444"/>
              <p:cNvSpPr>
                <a:spLocks noChangeAspect="1"/>
              </p:cNvSpPr>
              <p:nvPr/>
            </p:nvSpPr>
            <p:spPr bwMode="auto">
              <a:xfrm>
                <a:off x="7434083" y="3538340"/>
                <a:ext cx="740568" cy="454896"/>
              </a:xfrm>
              <a:custGeom>
                <a:avLst/>
                <a:gdLst>
                  <a:gd name="T0" fmla="*/ 163 w 281"/>
                  <a:gd name="T1" fmla="*/ 0 h 155"/>
                  <a:gd name="T2" fmla="*/ 151 w 281"/>
                  <a:gd name="T3" fmla="*/ 14 h 155"/>
                  <a:gd name="T4" fmla="*/ 133 w 281"/>
                  <a:gd name="T5" fmla="*/ 42 h 155"/>
                  <a:gd name="T6" fmla="*/ 133 w 281"/>
                  <a:gd name="T7" fmla="*/ 55 h 155"/>
                  <a:gd name="T8" fmla="*/ 96 w 281"/>
                  <a:gd name="T9" fmla="*/ 42 h 155"/>
                  <a:gd name="T10" fmla="*/ 73 w 281"/>
                  <a:gd name="T11" fmla="*/ 29 h 155"/>
                  <a:gd name="T12" fmla="*/ 43 w 281"/>
                  <a:gd name="T13" fmla="*/ 29 h 155"/>
                  <a:gd name="T14" fmla="*/ 12 w 281"/>
                  <a:gd name="T15" fmla="*/ 29 h 155"/>
                  <a:gd name="T16" fmla="*/ 18 w 281"/>
                  <a:gd name="T17" fmla="*/ 86 h 155"/>
                  <a:gd name="T18" fmla="*/ 18 w 281"/>
                  <a:gd name="T19" fmla="*/ 98 h 155"/>
                  <a:gd name="T20" fmla="*/ 6 w 281"/>
                  <a:gd name="T21" fmla="*/ 141 h 155"/>
                  <a:gd name="T22" fmla="*/ 0 w 281"/>
                  <a:gd name="T23" fmla="*/ 156 h 155"/>
                  <a:gd name="T24" fmla="*/ 0 w 281"/>
                  <a:gd name="T25" fmla="*/ 198 h 155"/>
                  <a:gd name="T26" fmla="*/ 12 w 281"/>
                  <a:gd name="T27" fmla="*/ 211 h 155"/>
                  <a:gd name="T28" fmla="*/ 12 w 281"/>
                  <a:gd name="T29" fmla="*/ 211 h 155"/>
                  <a:gd name="T30" fmla="*/ 49 w 281"/>
                  <a:gd name="T31" fmla="*/ 225 h 155"/>
                  <a:gd name="T32" fmla="*/ 73 w 281"/>
                  <a:gd name="T33" fmla="*/ 198 h 155"/>
                  <a:gd name="T34" fmla="*/ 85 w 281"/>
                  <a:gd name="T35" fmla="*/ 167 h 155"/>
                  <a:gd name="T36" fmla="*/ 90 w 281"/>
                  <a:gd name="T37" fmla="*/ 181 h 155"/>
                  <a:gd name="T38" fmla="*/ 102 w 281"/>
                  <a:gd name="T39" fmla="*/ 211 h 155"/>
                  <a:gd name="T40" fmla="*/ 139 w 281"/>
                  <a:gd name="T41" fmla="*/ 254 h 155"/>
                  <a:gd name="T42" fmla="*/ 151 w 281"/>
                  <a:gd name="T43" fmla="*/ 279 h 155"/>
                  <a:gd name="T44" fmla="*/ 163 w 281"/>
                  <a:gd name="T45" fmla="*/ 268 h 155"/>
                  <a:gd name="T46" fmla="*/ 169 w 281"/>
                  <a:gd name="T47" fmla="*/ 268 h 155"/>
                  <a:gd name="T48" fmla="*/ 163 w 281"/>
                  <a:gd name="T49" fmla="*/ 254 h 155"/>
                  <a:gd name="T50" fmla="*/ 169 w 281"/>
                  <a:gd name="T51" fmla="*/ 268 h 155"/>
                  <a:gd name="T52" fmla="*/ 183 w 281"/>
                  <a:gd name="T53" fmla="*/ 268 h 155"/>
                  <a:gd name="T54" fmla="*/ 163 w 281"/>
                  <a:gd name="T55" fmla="*/ 279 h 155"/>
                  <a:gd name="T56" fmla="*/ 169 w 281"/>
                  <a:gd name="T57" fmla="*/ 279 h 155"/>
                  <a:gd name="T58" fmla="*/ 183 w 281"/>
                  <a:gd name="T59" fmla="*/ 294 h 155"/>
                  <a:gd name="T60" fmla="*/ 206 w 281"/>
                  <a:gd name="T61" fmla="*/ 294 h 155"/>
                  <a:gd name="T62" fmla="*/ 183 w 281"/>
                  <a:gd name="T63" fmla="*/ 323 h 155"/>
                  <a:gd name="T64" fmla="*/ 200 w 281"/>
                  <a:gd name="T65" fmla="*/ 333 h 155"/>
                  <a:gd name="T66" fmla="*/ 206 w 281"/>
                  <a:gd name="T67" fmla="*/ 349 h 155"/>
                  <a:gd name="T68" fmla="*/ 206 w 281"/>
                  <a:gd name="T69" fmla="*/ 365 h 155"/>
                  <a:gd name="T70" fmla="*/ 230 w 281"/>
                  <a:gd name="T71" fmla="*/ 349 h 155"/>
                  <a:gd name="T72" fmla="*/ 242 w 281"/>
                  <a:gd name="T73" fmla="*/ 349 h 155"/>
                  <a:gd name="T74" fmla="*/ 256 w 281"/>
                  <a:gd name="T75" fmla="*/ 333 h 155"/>
                  <a:gd name="T76" fmla="*/ 236 w 281"/>
                  <a:gd name="T77" fmla="*/ 333 h 155"/>
                  <a:gd name="T78" fmla="*/ 224 w 281"/>
                  <a:gd name="T79" fmla="*/ 306 h 155"/>
                  <a:gd name="T80" fmla="*/ 230 w 281"/>
                  <a:gd name="T81" fmla="*/ 279 h 155"/>
                  <a:gd name="T82" fmla="*/ 224 w 281"/>
                  <a:gd name="T83" fmla="*/ 294 h 155"/>
                  <a:gd name="T84" fmla="*/ 230 w 281"/>
                  <a:gd name="T85" fmla="*/ 279 h 155"/>
                  <a:gd name="T86" fmla="*/ 256 w 281"/>
                  <a:gd name="T87" fmla="*/ 268 h 155"/>
                  <a:gd name="T88" fmla="*/ 285 w 281"/>
                  <a:gd name="T89" fmla="*/ 238 h 155"/>
                  <a:gd name="T90" fmla="*/ 291 w 281"/>
                  <a:gd name="T91" fmla="*/ 238 h 155"/>
                  <a:gd name="T92" fmla="*/ 297 w 281"/>
                  <a:gd name="T93" fmla="*/ 211 h 155"/>
                  <a:gd name="T94" fmla="*/ 309 w 281"/>
                  <a:gd name="T95" fmla="*/ 198 h 155"/>
                  <a:gd name="T96" fmla="*/ 297 w 281"/>
                  <a:gd name="T97" fmla="*/ 141 h 155"/>
                  <a:gd name="T98" fmla="*/ 279 w 281"/>
                  <a:gd name="T99" fmla="*/ 126 h 155"/>
                  <a:gd name="T100" fmla="*/ 248 w 281"/>
                  <a:gd name="T101" fmla="*/ 98 h 155"/>
                  <a:gd name="T102" fmla="*/ 236 w 281"/>
                  <a:gd name="T103" fmla="*/ 112 h 155"/>
                  <a:gd name="T104" fmla="*/ 192 w 281"/>
                  <a:gd name="T105" fmla="*/ 29 h 155"/>
                  <a:gd name="T106" fmla="*/ 192 w 281"/>
                  <a:gd name="T107" fmla="*/ 14 h 155"/>
                  <a:gd name="T108" fmla="*/ 163 w 281"/>
                  <a:gd name="T109" fmla="*/ 0 h 15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81" h="155">
                    <a:moveTo>
                      <a:pt x="149" y="0"/>
                    </a:moveTo>
                    <a:lnTo>
                      <a:pt x="137" y="6"/>
                    </a:lnTo>
                    <a:lnTo>
                      <a:pt x="119" y="18"/>
                    </a:lnTo>
                    <a:lnTo>
                      <a:pt x="119" y="24"/>
                    </a:lnTo>
                    <a:lnTo>
                      <a:pt x="89" y="18"/>
                    </a:lnTo>
                    <a:lnTo>
                      <a:pt x="66" y="12"/>
                    </a:lnTo>
                    <a:lnTo>
                      <a:pt x="36" y="12"/>
                    </a:lnTo>
                    <a:lnTo>
                      <a:pt x="12" y="12"/>
                    </a:lnTo>
                    <a:lnTo>
                      <a:pt x="18" y="36"/>
                    </a:lnTo>
                    <a:lnTo>
                      <a:pt x="18" y="42"/>
                    </a:lnTo>
                    <a:lnTo>
                      <a:pt x="6" y="60"/>
                    </a:lnTo>
                    <a:lnTo>
                      <a:pt x="0" y="66"/>
                    </a:lnTo>
                    <a:lnTo>
                      <a:pt x="0" y="84"/>
                    </a:lnTo>
                    <a:lnTo>
                      <a:pt x="12" y="90"/>
                    </a:lnTo>
                    <a:lnTo>
                      <a:pt x="42" y="96"/>
                    </a:lnTo>
                    <a:lnTo>
                      <a:pt x="66" y="84"/>
                    </a:lnTo>
                    <a:lnTo>
                      <a:pt x="78" y="72"/>
                    </a:lnTo>
                    <a:lnTo>
                      <a:pt x="83" y="78"/>
                    </a:lnTo>
                    <a:lnTo>
                      <a:pt x="95" y="90"/>
                    </a:lnTo>
                    <a:lnTo>
                      <a:pt x="125" y="108"/>
                    </a:lnTo>
                    <a:lnTo>
                      <a:pt x="137" y="120"/>
                    </a:lnTo>
                    <a:lnTo>
                      <a:pt x="149" y="114"/>
                    </a:lnTo>
                    <a:lnTo>
                      <a:pt x="155" y="114"/>
                    </a:lnTo>
                    <a:lnTo>
                      <a:pt x="149" y="108"/>
                    </a:lnTo>
                    <a:lnTo>
                      <a:pt x="155" y="114"/>
                    </a:lnTo>
                    <a:lnTo>
                      <a:pt x="167" y="114"/>
                    </a:lnTo>
                    <a:lnTo>
                      <a:pt x="149" y="120"/>
                    </a:lnTo>
                    <a:lnTo>
                      <a:pt x="155" y="120"/>
                    </a:lnTo>
                    <a:lnTo>
                      <a:pt x="167" y="126"/>
                    </a:lnTo>
                    <a:lnTo>
                      <a:pt x="185" y="126"/>
                    </a:lnTo>
                    <a:lnTo>
                      <a:pt x="167" y="137"/>
                    </a:lnTo>
                    <a:lnTo>
                      <a:pt x="179" y="143"/>
                    </a:lnTo>
                    <a:lnTo>
                      <a:pt x="185" y="149"/>
                    </a:lnTo>
                    <a:lnTo>
                      <a:pt x="185" y="155"/>
                    </a:lnTo>
                    <a:lnTo>
                      <a:pt x="209" y="149"/>
                    </a:lnTo>
                    <a:lnTo>
                      <a:pt x="221" y="149"/>
                    </a:lnTo>
                    <a:lnTo>
                      <a:pt x="233" y="143"/>
                    </a:lnTo>
                    <a:lnTo>
                      <a:pt x="215" y="143"/>
                    </a:lnTo>
                    <a:lnTo>
                      <a:pt x="203" y="131"/>
                    </a:lnTo>
                    <a:lnTo>
                      <a:pt x="209" y="120"/>
                    </a:lnTo>
                    <a:lnTo>
                      <a:pt x="203" y="126"/>
                    </a:lnTo>
                    <a:lnTo>
                      <a:pt x="209" y="120"/>
                    </a:lnTo>
                    <a:lnTo>
                      <a:pt x="233" y="114"/>
                    </a:lnTo>
                    <a:lnTo>
                      <a:pt x="257" y="102"/>
                    </a:lnTo>
                    <a:lnTo>
                      <a:pt x="263" y="102"/>
                    </a:lnTo>
                    <a:lnTo>
                      <a:pt x="269" y="90"/>
                    </a:lnTo>
                    <a:lnTo>
                      <a:pt x="281" y="84"/>
                    </a:lnTo>
                    <a:lnTo>
                      <a:pt x="269" y="60"/>
                    </a:lnTo>
                    <a:lnTo>
                      <a:pt x="251" y="54"/>
                    </a:lnTo>
                    <a:lnTo>
                      <a:pt x="227" y="42"/>
                    </a:lnTo>
                    <a:lnTo>
                      <a:pt x="215" y="48"/>
                    </a:lnTo>
                    <a:lnTo>
                      <a:pt x="173" y="12"/>
                    </a:lnTo>
                    <a:lnTo>
                      <a:pt x="173" y="6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" name="Freeform 445"/>
              <p:cNvSpPr>
                <a:spLocks noChangeAspect="1"/>
              </p:cNvSpPr>
              <p:nvPr/>
            </p:nvSpPr>
            <p:spPr bwMode="auto">
              <a:xfrm>
                <a:off x="1319840" y="2521972"/>
                <a:ext cx="3006449" cy="1648024"/>
              </a:xfrm>
              <a:custGeom>
                <a:avLst/>
                <a:gdLst>
                  <a:gd name="T0" fmla="*/ 296 w 1389"/>
                  <a:gd name="T1" fmla="*/ 34 h 761"/>
                  <a:gd name="T2" fmla="*/ 318 w 1389"/>
                  <a:gd name="T3" fmla="*/ 18 h 761"/>
                  <a:gd name="T4" fmla="*/ 287 w 1389"/>
                  <a:gd name="T5" fmla="*/ 29 h 761"/>
                  <a:gd name="T6" fmla="*/ 275 w 1389"/>
                  <a:gd name="T7" fmla="*/ 18 h 761"/>
                  <a:gd name="T8" fmla="*/ 275 w 1389"/>
                  <a:gd name="T9" fmla="*/ 7 h 761"/>
                  <a:gd name="T10" fmla="*/ 267 w 1389"/>
                  <a:gd name="T11" fmla="*/ 4 h 761"/>
                  <a:gd name="T12" fmla="*/ 263 w 1389"/>
                  <a:gd name="T13" fmla="*/ 18 h 761"/>
                  <a:gd name="T14" fmla="*/ 243 w 1389"/>
                  <a:gd name="T15" fmla="*/ 34 h 761"/>
                  <a:gd name="T16" fmla="*/ 252 w 1389"/>
                  <a:gd name="T17" fmla="*/ 25 h 761"/>
                  <a:gd name="T18" fmla="*/ 237 w 1389"/>
                  <a:gd name="T19" fmla="*/ 25 h 761"/>
                  <a:gd name="T20" fmla="*/ 198 w 1389"/>
                  <a:gd name="T21" fmla="*/ 25 h 761"/>
                  <a:gd name="T22" fmla="*/ 192 w 1389"/>
                  <a:gd name="T23" fmla="*/ 32 h 761"/>
                  <a:gd name="T24" fmla="*/ 172 w 1389"/>
                  <a:gd name="T25" fmla="*/ 22 h 761"/>
                  <a:gd name="T26" fmla="*/ 136 w 1389"/>
                  <a:gd name="T27" fmla="*/ 13 h 761"/>
                  <a:gd name="T28" fmla="*/ 116 w 1389"/>
                  <a:gd name="T29" fmla="*/ 13 h 761"/>
                  <a:gd name="T30" fmla="*/ 81 w 1389"/>
                  <a:gd name="T31" fmla="*/ 22 h 761"/>
                  <a:gd name="T32" fmla="*/ 15 w 1389"/>
                  <a:gd name="T33" fmla="*/ 61 h 761"/>
                  <a:gd name="T34" fmla="*/ 15 w 1389"/>
                  <a:gd name="T35" fmla="*/ 82 h 761"/>
                  <a:gd name="T36" fmla="*/ 27 w 1389"/>
                  <a:gd name="T37" fmla="*/ 111 h 761"/>
                  <a:gd name="T38" fmla="*/ 20 w 1389"/>
                  <a:gd name="T39" fmla="*/ 119 h 761"/>
                  <a:gd name="T40" fmla="*/ 20 w 1389"/>
                  <a:gd name="T41" fmla="*/ 123 h 761"/>
                  <a:gd name="T42" fmla="*/ 24 w 1389"/>
                  <a:gd name="T43" fmla="*/ 135 h 761"/>
                  <a:gd name="T44" fmla="*/ 18 w 1389"/>
                  <a:gd name="T45" fmla="*/ 140 h 761"/>
                  <a:gd name="T46" fmla="*/ 24 w 1389"/>
                  <a:gd name="T47" fmla="*/ 144 h 761"/>
                  <a:gd name="T48" fmla="*/ 24 w 1389"/>
                  <a:gd name="T49" fmla="*/ 147 h 761"/>
                  <a:gd name="T50" fmla="*/ 28 w 1389"/>
                  <a:gd name="T51" fmla="*/ 153 h 761"/>
                  <a:gd name="T52" fmla="*/ 175 w 1389"/>
                  <a:gd name="T53" fmla="*/ 157 h 761"/>
                  <a:gd name="T54" fmla="*/ 215 w 1389"/>
                  <a:gd name="T55" fmla="*/ 169 h 761"/>
                  <a:gd name="T56" fmla="*/ 227 w 1389"/>
                  <a:gd name="T57" fmla="*/ 196 h 761"/>
                  <a:gd name="T58" fmla="*/ 243 w 1389"/>
                  <a:gd name="T59" fmla="*/ 198 h 761"/>
                  <a:gd name="T60" fmla="*/ 296 w 1389"/>
                  <a:gd name="T61" fmla="*/ 178 h 761"/>
                  <a:gd name="T62" fmla="*/ 312 w 1389"/>
                  <a:gd name="T63" fmla="*/ 185 h 761"/>
                  <a:gd name="T64" fmla="*/ 332 w 1389"/>
                  <a:gd name="T65" fmla="*/ 182 h 761"/>
                  <a:gd name="T66" fmla="*/ 316 w 1389"/>
                  <a:gd name="T67" fmla="*/ 196 h 761"/>
                  <a:gd name="T68" fmla="*/ 342 w 1389"/>
                  <a:gd name="T69" fmla="*/ 182 h 761"/>
                  <a:gd name="T70" fmla="*/ 330 w 1389"/>
                  <a:gd name="T71" fmla="*/ 167 h 761"/>
                  <a:gd name="T72" fmla="*/ 334 w 1389"/>
                  <a:gd name="T73" fmla="*/ 157 h 761"/>
                  <a:gd name="T74" fmla="*/ 299 w 1389"/>
                  <a:gd name="T75" fmla="*/ 169 h 761"/>
                  <a:gd name="T76" fmla="*/ 348 w 1389"/>
                  <a:gd name="T77" fmla="*/ 149 h 761"/>
                  <a:gd name="T78" fmla="*/ 385 w 1389"/>
                  <a:gd name="T79" fmla="*/ 131 h 761"/>
                  <a:gd name="T80" fmla="*/ 376 w 1389"/>
                  <a:gd name="T81" fmla="*/ 119 h 761"/>
                  <a:gd name="T82" fmla="*/ 372 w 1389"/>
                  <a:gd name="T83" fmla="*/ 122 h 761"/>
                  <a:gd name="T84" fmla="*/ 372 w 1389"/>
                  <a:gd name="T85" fmla="*/ 112 h 761"/>
                  <a:gd name="T86" fmla="*/ 367 w 1389"/>
                  <a:gd name="T87" fmla="*/ 106 h 761"/>
                  <a:gd name="T88" fmla="*/ 365 w 1389"/>
                  <a:gd name="T89" fmla="*/ 102 h 761"/>
                  <a:gd name="T90" fmla="*/ 362 w 1389"/>
                  <a:gd name="T91" fmla="*/ 92 h 761"/>
                  <a:gd name="T92" fmla="*/ 365 w 1389"/>
                  <a:gd name="T93" fmla="*/ 82 h 761"/>
                  <a:gd name="T94" fmla="*/ 359 w 1389"/>
                  <a:gd name="T95" fmla="*/ 82 h 761"/>
                  <a:gd name="T96" fmla="*/ 342 w 1389"/>
                  <a:gd name="T97" fmla="*/ 90 h 761"/>
                  <a:gd name="T98" fmla="*/ 332 w 1389"/>
                  <a:gd name="T99" fmla="*/ 88 h 761"/>
                  <a:gd name="T100" fmla="*/ 340 w 1389"/>
                  <a:gd name="T101" fmla="*/ 74 h 761"/>
                  <a:gd name="T102" fmla="*/ 326 w 1389"/>
                  <a:gd name="T103" fmla="*/ 63 h 761"/>
                  <a:gd name="T104" fmla="*/ 302 w 1389"/>
                  <a:gd name="T105" fmla="*/ 74 h 761"/>
                  <a:gd name="T106" fmla="*/ 283 w 1389"/>
                  <a:gd name="T107" fmla="*/ 111 h 761"/>
                  <a:gd name="T108" fmla="*/ 263 w 1389"/>
                  <a:gd name="T109" fmla="*/ 137 h 761"/>
                  <a:gd name="T110" fmla="*/ 255 w 1389"/>
                  <a:gd name="T111" fmla="*/ 127 h 761"/>
                  <a:gd name="T112" fmla="*/ 233 w 1389"/>
                  <a:gd name="T113" fmla="*/ 102 h 761"/>
                  <a:gd name="T114" fmla="*/ 212 w 1389"/>
                  <a:gd name="T115" fmla="*/ 92 h 761"/>
                  <a:gd name="T116" fmla="*/ 239 w 1389"/>
                  <a:gd name="T117" fmla="*/ 63 h 761"/>
                  <a:gd name="T118" fmla="*/ 241 w 1389"/>
                  <a:gd name="T119" fmla="*/ 52 h 761"/>
                  <a:gd name="T120" fmla="*/ 265 w 1389"/>
                  <a:gd name="T121" fmla="*/ 52 h 76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connsiteX0" fmla="*/ 7379 w 10000"/>
                  <a:gd name="connsiteY0" fmla="*/ 1813 h 10000"/>
                  <a:gd name="connsiteX1" fmla="*/ 7329 w 10000"/>
                  <a:gd name="connsiteY1" fmla="*/ 1708 h 10000"/>
                  <a:gd name="connsiteX2" fmla="*/ 7487 w 10000"/>
                  <a:gd name="connsiteY2" fmla="*/ 1708 h 10000"/>
                  <a:gd name="connsiteX3" fmla="*/ 7538 w 10000"/>
                  <a:gd name="connsiteY3" fmla="*/ 1813 h 10000"/>
                  <a:gd name="connsiteX4" fmla="*/ 7646 w 10000"/>
                  <a:gd name="connsiteY4" fmla="*/ 1708 h 10000"/>
                  <a:gd name="connsiteX5" fmla="*/ 7595 w 10000"/>
                  <a:gd name="connsiteY5" fmla="*/ 1603 h 10000"/>
                  <a:gd name="connsiteX6" fmla="*/ 7646 w 10000"/>
                  <a:gd name="connsiteY6" fmla="*/ 1603 h 10000"/>
                  <a:gd name="connsiteX7" fmla="*/ 7696 w 10000"/>
                  <a:gd name="connsiteY7" fmla="*/ 1708 h 10000"/>
                  <a:gd name="connsiteX8" fmla="*/ 8013 w 10000"/>
                  <a:gd name="connsiteY8" fmla="*/ 1498 h 10000"/>
                  <a:gd name="connsiteX9" fmla="*/ 8063 w 10000"/>
                  <a:gd name="connsiteY9" fmla="*/ 1393 h 10000"/>
                  <a:gd name="connsiteX10" fmla="*/ 8013 w 10000"/>
                  <a:gd name="connsiteY10" fmla="*/ 1170 h 10000"/>
                  <a:gd name="connsiteX11" fmla="*/ 8063 w 10000"/>
                  <a:gd name="connsiteY11" fmla="*/ 1064 h 10000"/>
                  <a:gd name="connsiteX12" fmla="*/ 8171 w 10000"/>
                  <a:gd name="connsiteY12" fmla="*/ 959 h 10000"/>
                  <a:gd name="connsiteX13" fmla="*/ 8114 w 10000"/>
                  <a:gd name="connsiteY13" fmla="*/ 959 h 10000"/>
                  <a:gd name="connsiteX14" fmla="*/ 8222 w 10000"/>
                  <a:gd name="connsiteY14" fmla="*/ 854 h 10000"/>
                  <a:gd name="connsiteX15" fmla="*/ 8013 w 10000"/>
                  <a:gd name="connsiteY15" fmla="*/ 749 h 10000"/>
                  <a:gd name="connsiteX16" fmla="*/ 8171 w 10000"/>
                  <a:gd name="connsiteY16" fmla="*/ 749 h 10000"/>
                  <a:gd name="connsiteX17" fmla="*/ 7804 w 10000"/>
                  <a:gd name="connsiteY17" fmla="*/ 749 h 10000"/>
                  <a:gd name="connsiteX18" fmla="*/ 7804 w 10000"/>
                  <a:gd name="connsiteY18" fmla="*/ 854 h 10000"/>
                  <a:gd name="connsiteX19" fmla="*/ 7804 w 10000"/>
                  <a:gd name="connsiteY19" fmla="*/ 959 h 10000"/>
                  <a:gd name="connsiteX20" fmla="*/ 7696 w 10000"/>
                  <a:gd name="connsiteY20" fmla="*/ 959 h 10000"/>
                  <a:gd name="connsiteX21" fmla="*/ 7437 w 10000"/>
                  <a:gd name="connsiteY21" fmla="*/ 1393 h 10000"/>
                  <a:gd name="connsiteX22" fmla="*/ 7329 w 10000"/>
                  <a:gd name="connsiteY22" fmla="*/ 1498 h 10000"/>
                  <a:gd name="connsiteX23" fmla="*/ 7329 w 10000"/>
                  <a:gd name="connsiteY23" fmla="*/ 1170 h 10000"/>
                  <a:gd name="connsiteX24" fmla="*/ 7437 w 10000"/>
                  <a:gd name="connsiteY24" fmla="*/ 959 h 10000"/>
                  <a:gd name="connsiteX25" fmla="*/ 7329 w 10000"/>
                  <a:gd name="connsiteY25" fmla="*/ 854 h 10000"/>
                  <a:gd name="connsiteX26" fmla="*/ 7120 w 10000"/>
                  <a:gd name="connsiteY26" fmla="*/ 1170 h 10000"/>
                  <a:gd name="connsiteX27" fmla="*/ 7171 w 10000"/>
                  <a:gd name="connsiteY27" fmla="*/ 854 h 10000"/>
                  <a:gd name="connsiteX28" fmla="*/ 7120 w 10000"/>
                  <a:gd name="connsiteY28" fmla="*/ 854 h 10000"/>
                  <a:gd name="connsiteX29" fmla="*/ 7221 w 10000"/>
                  <a:gd name="connsiteY29" fmla="*/ 749 h 10000"/>
                  <a:gd name="connsiteX30" fmla="*/ 7171 w 10000"/>
                  <a:gd name="connsiteY30" fmla="*/ 749 h 10000"/>
                  <a:gd name="connsiteX31" fmla="*/ 7012 w 10000"/>
                  <a:gd name="connsiteY31" fmla="*/ 749 h 10000"/>
                  <a:gd name="connsiteX32" fmla="*/ 7012 w 10000"/>
                  <a:gd name="connsiteY32" fmla="*/ 644 h 10000"/>
                  <a:gd name="connsiteX33" fmla="*/ 7120 w 10000"/>
                  <a:gd name="connsiteY33" fmla="*/ 539 h 10000"/>
                  <a:gd name="connsiteX34" fmla="*/ 7171 w 10000"/>
                  <a:gd name="connsiteY34" fmla="*/ 539 h 10000"/>
                  <a:gd name="connsiteX35" fmla="*/ 7120 w 10000"/>
                  <a:gd name="connsiteY35" fmla="*/ 315 h 10000"/>
                  <a:gd name="connsiteX36" fmla="*/ 7171 w 10000"/>
                  <a:gd name="connsiteY36" fmla="*/ 210 h 10000"/>
                  <a:gd name="connsiteX37" fmla="*/ 7120 w 10000"/>
                  <a:gd name="connsiteY37" fmla="*/ 105 h 10000"/>
                  <a:gd name="connsiteX38" fmla="*/ 7070 w 10000"/>
                  <a:gd name="connsiteY38" fmla="*/ 105 h 10000"/>
                  <a:gd name="connsiteX39" fmla="*/ 7120 w 10000"/>
                  <a:gd name="connsiteY39" fmla="*/ 0 h 10000"/>
                  <a:gd name="connsiteX40" fmla="*/ 7012 w 10000"/>
                  <a:gd name="connsiteY40" fmla="*/ 105 h 10000"/>
                  <a:gd name="connsiteX41" fmla="*/ 7070 w 10000"/>
                  <a:gd name="connsiteY41" fmla="*/ 105 h 10000"/>
                  <a:gd name="connsiteX42" fmla="*/ 6911 w 10000"/>
                  <a:gd name="connsiteY42" fmla="*/ 210 h 10000"/>
                  <a:gd name="connsiteX43" fmla="*/ 6811 w 10000"/>
                  <a:gd name="connsiteY43" fmla="*/ 210 h 10000"/>
                  <a:gd name="connsiteX44" fmla="*/ 6760 w 10000"/>
                  <a:gd name="connsiteY44" fmla="*/ 420 h 10000"/>
                  <a:gd name="connsiteX45" fmla="*/ 6710 w 10000"/>
                  <a:gd name="connsiteY45" fmla="*/ 539 h 10000"/>
                  <a:gd name="connsiteX46" fmla="*/ 6652 w 10000"/>
                  <a:gd name="connsiteY46" fmla="*/ 644 h 10000"/>
                  <a:gd name="connsiteX47" fmla="*/ 6911 w 10000"/>
                  <a:gd name="connsiteY47" fmla="*/ 854 h 10000"/>
                  <a:gd name="connsiteX48" fmla="*/ 6811 w 10000"/>
                  <a:gd name="connsiteY48" fmla="*/ 854 h 10000"/>
                  <a:gd name="connsiteX49" fmla="*/ 6760 w 10000"/>
                  <a:gd name="connsiteY49" fmla="*/ 854 h 10000"/>
                  <a:gd name="connsiteX50" fmla="*/ 6710 w 10000"/>
                  <a:gd name="connsiteY50" fmla="*/ 959 h 10000"/>
                  <a:gd name="connsiteX51" fmla="*/ 6811 w 10000"/>
                  <a:gd name="connsiteY51" fmla="*/ 959 h 10000"/>
                  <a:gd name="connsiteX52" fmla="*/ 6760 w 10000"/>
                  <a:gd name="connsiteY52" fmla="*/ 1064 h 10000"/>
                  <a:gd name="connsiteX53" fmla="*/ 6551 w 10000"/>
                  <a:gd name="connsiteY53" fmla="*/ 1170 h 10000"/>
                  <a:gd name="connsiteX54" fmla="*/ 6443 w 10000"/>
                  <a:gd name="connsiteY54" fmla="*/ 1393 h 10000"/>
                  <a:gd name="connsiteX55" fmla="*/ 6393 w 10000"/>
                  <a:gd name="connsiteY55" fmla="*/ 1603 h 10000"/>
                  <a:gd name="connsiteX56" fmla="*/ 6285 w 10000"/>
                  <a:gd name="connsiteY56" fmla="*/ 1603 h 10000"/>
                  <a:gd name="connsiteX57" fmla="*/ 6285 w 10000"/>
                  <a:gd name="connsiteY57" fmla="*/ 1498 h 10000"/>
                  <a:gd name="connsiteX58" fmla="*/ 6393 w 10000"/>
                  <a:gd name="connsiteY58" fmla="*/ 1498 h 10000"/>
                  <a:gd name="connsiteX59" fmla="*/ 6343 w 10000"/>
                  <a:gd name="connsiteY59" fmla="*/ 1498 h 10000"/>
                  <a:gd name="connsiteX60" fmla="*/ 6393 w 10000"/>
                  <a:gd name="connsiteY60" fmla="*/ 1393 h 10000"/>
                  <a:gd name="connsiteX61" fmla="*/ 6343 w 10000"/>
                  <a:gd name="connsiteY61" fmla="*/ 1393 h 10000"/>
                  <a:gd name="connsiteX62" fmla="*/ 6494 w 10000"/>
                  <a:gd name="connsiteY62" fmla="*/ 1170 h 10000"/>
                  <a:gd name="connsiteX63" fmla="*/ 6393 w 10000"/>
                  <a:gd name="connsiteY63" fmla="*/ 1170 h 10000"/>
                  <a:gd name="connsiteX64" fmla="*/ 6285 w 10000"/>
                  <a:gd name="connsiteY64" fmla="*/ 1064 h 10000"/>
                  <a:gd name="connsiteX65" fmla="*/ 6184 w 10000"/>
                  <a:gd name="connsiteY65" fmla="*/ 1170 h 10000"/>
                  <a:gd name="connsiteX66" fmla="*/ 6184 w 10000"/>
                  <a:gd name="connsiteY66" fmla="*/ 1275 h 10000"/>
                  <a:gd name="connsiteX67" fmla="*/ 6285 w 10000"/>
                  <a:gd name="connsiteY67" fmla="*/ 1275 h 10000"/>
                  <a:gd name="connsiteX68" fmla="*/ 6184 w 10000"/>
                  <a:gd name="connsiteY68" fmla="*/ 1275 h 10000"/>
                  <a:gd name="connsiteX69" fmla="*/ 6127 w 10000"/>
                  <a:gd name="connsiteY69" fmla="*/ 1170 h 10000"/>
                  <a:gd name="connsiteX70" fmla="*/ 6076 w 10000"/>
                  <a:gd name="connsiteY70" fmla="*/ 1275 h 10000"/>
                  <a:gd name="connsiteX71" fmla="*/ 5659 w 10000"/>
                  <a:gd name="connsiteY71" fmla="*/ 1275 h 10000"/>
                  <a:gd name="connsiteX72" fmla="*/ 5551 w 10000"/>
                  <a:gd name="connsiteY72" fmla="*/ 1170 h 10000"/>
                  <a:gd name="connsiteX73" fmla="*/ 5500 w 10000"/>
                  <a:gd name="connsiteY73" fmla="*/ 1170 h 10000"/>
                  <a:gd name="connsiteX74" fmla="*/ 5450 w 10000"/>
                  <a:gd name="connsiteY74" fmla="*/ 1064 h 10000"/>
                  <a:gd name="connsiteX75" fmla="*/ 5392 w 10000"/>
                  <a:gd name="connsiteY75" fmla="*/ 959 h 10000"/>
                  <a:gd name="connsiteX76" fmla="*/ 5025 w 10000"/>
                  <a:gd name="connsiteY76" fmla="*/ 1064 h 10000"/>
                  <a:gd name="connsiteX77" fmla="*/ 5133 w 10000"/>
                  <a:gd name="connsiteY77" fmla="*/ 1170 h 10000"/>
                  <a:gd name="connsiteX78" fmla="*/ 5392 w 10000"/>
                  <a:gd name="connsiteY78" fmla="*/ 1064 h 10000"/>
                  <a:gd name="connsiteX79" fmla="*/ 5184 w 10000"/>
                  <a:gd name="connsiteY79" fmla="*/ 1170 h 10000"/>
                  <a:gd name="connsiteX80" fmla="*/ 5076 w 10000"/>
                  <a:gd name="connsiteY80" fmla="*/ 1170 h 10000"/>
                  <a:gd name="connsiteX81" fmla="*/ 5025 w 10000"/>
                  <a:gd name="connsiteY81" fmla="*/ 1603 h 10000"/>
                  <a:gd name="connsiteX82" fmla="*/ 4975 w 10000"/>
                  <a:gd name="connsiteY82" fmla="*/ 1498 h 10000"/>
                  <a:gd name="connsiteX83" fmla="*/ 4924 w 10000"/>
                  <a:gd name="connsiteY83" fmla="*/ 1708 h 10000"/>
                  <a:gd name="connsiteX84" fmla="*/ 4867 w 10000"/>
                  <a:gd name="connsiteY84" fmla="*/ 1498 h 10000"/>
                  <a:gd name="connsiteX85" fmla="*/ 4975 w 10000"/>
                  <a:gd name="connsiteY85" fmla="*/ 1498 h 10000"/>
                  <a:gd name="connsiteX86" fmla="*/ 4924 w 10000"/>
                  <a:gd name="connsiteY86" fmla="*/ 1275 h 10000"/>
                  <a:gd name="connsiteX87" fmla="*/ 4867 w 10000"/>
                  <a:gd name="connsiteY87" fmla="*/ 1393 h 10000"/>
                  <a:gd name="connsiteX88" fmla="*/ 4867 w 10000"/>
                  <a:gd name="connsiteY88" fmla="*/ 1275 h 10000"/>
                  <a:gd name="connsiteX89" fmla="*/ 4816 w 10000"/>
                  <a:gd name="connsiteY89" fmla="*/ 1275 h 10000"/>
                  <a:gd name="connsiteX90" fmla="*/ 4341 w 10000"/>
                  <a:gd name="connsiteY90" fmla="*/ 1275 h 10000"/>
                  <a:gd name="connsiteX91" fmla="*/ 4183 w 10000"/>
                  <a:gd name="connsiteY91" fmla="*/ 1275 h 10000"/>
                  <a:gd name="connsiteX92" fmla="*/ 4399 w 10000"/>
                  <a:gd name="connsiteY92" fmla="*/ 1170 h 10000"/>
                  <a:gd name="connsiteX93" fmla="*/ 4449 w 10000"/>
                  <a:gd name="connsiteY93" fmla="*/ 1064 h 10000"/>
                  <a:gd name="connsiteX94" fmla="*/ 4341 w 10000"/>
                  <a:gd name="connsiteY94" fmla="*/ 959 h 10000"/>
                  <a:gd name="connsiteX95" fmla="*/ 4240 w 10000"/>
                  <a:gd name="connsiteY95" fmla="*/ 959 h 10000"/>
                  <a:gd name="connsiteX96" fmla="*/ 3672 w 10000"/>
                  <a:gd name="connsiteY96" fmla="*/ 644 h 10000"/>
                  <a:gd name="connsiteX97" fmla="*/ 3513 w 10000"/>
                  <a:gd name="connsiteY97" fmla="*/ 854 h 10000"/>
                  <a:gd name="connsiteX98" fmla="*/ 3456 w 10000"/>
                  <a:gd name="connsiteY98" fmla="*/ 749 h 10000"/>
                  <a:gd name="connsiteX99" fmla="*/ 3513 w 10000"/>
                  <a:gd name="connsiteY99" fmla="*/ 749 h 10000"/>
                  <a:gd name="connsiteX100" fmla="*/ 3513 w 10000"/>
                  <a:gd name="connsiteY100" fmla="*/ 539 h 10000"/>
                  <a:gd name="connsiteX101" fmla="*/ 3513 w 10000"/>
                  <a:gd name="connsiteY101" fmla="*/ 644 h 10000"/>
                  <a:gd name="connsiteX102" fmla="*/ 3456 w 10000"/>
                  <a:gd name="connsiteY102" fmla="*/ 749 h 10000"/>
                  <a:gd name="connsiteX103" fmla="*/ 3355 w 10000"/>
                  <a:gd name="connsiteY103" fmla="*/ 749 h 10000"/>
                  <a:gd name="connsiteX104" fmla="*/ 3305 w 10000"/>
                  <a:gd name="connsiteY104" fmla="*/ 854 h 10000"/>
                  <a:gd name="connsiteX105" fmla="*/ 3247 w 10000"/>
                  <a:gd name="connsiteY105" fmla="*/ 644 h 10000"/>
                  <a:gd name="connsiteX106" fmla="*/ 3197 w 10000"/>
                  <a:gd name="connsiteY106" fmla="*/ 420 h 10000"/>
                  <a:gd name="connsiteX107" fmla="*/ 3247 w 10000"/>
                  <a:gd name="connsiteY107" fmla="*/ 539 h 10000"/>
                  <a:gd name="connsiteX108" fmla="*/ 2988 w 10000"/>
                  <a:gd name="connsiteY108" fmla="*/ 749 h 10000"/>
                  <a:gd name="connsiteX109" fmla="*/ 2988 w 10000"/>
                  <a:gd name="connsiteY109" fmla="*/ 644 h 10000"/>
                  <a:gd name="connsiteX110" fmla="*/ 2721 w 10000"/>
                  <a:gd name="connsiteY110" fmla="*/ 749 h 10000"/>
                  <a:gd name="connsiteX111" fmla="*/ 2988 w 10000"/>
                  <a:gd name="connsiteY111" fmla="*/ 539 h 10000"/>
                  <a:gd name="connsiteX112" fmla="*/ 2829 w 10000"/>
                  <a:gd name="connsiteY112" fmla="*/ 644 h 10000"/>
                  <a:gd name="connsiteX113" fmla="*/ 2513 w 10000"/>
                  <a:gd name="connsiteY113" fmla="*/ 749 h 10000"/>
                  <a:gd name="connsiteX114" fmla="*/ 2253 w 10000"/>
                  <a:gd name="connsiteY114" fmla="*/ 959 h 10000"/>
                  <a:gd name="connsiteX115" fmla="*/ 2196 w 10000"/>
                  <a:gd name="connsiteY115" fmla="*/ 959 h 10000"/>
                  <a:gd name="connsiteX116" fmla="*/ 2095 w 10000"/>
                  <a:gd name="connsiteY116" fmla="*/ 959 h 10000"/>
                  <a:gd name="connsiteX117" fmla="*/ 2095 w 10000"/>
                  <a:gd name="connsiteY117" fmla="*/ 1064 h 10000"/>
                  <a:gd name="connsiteX118" fmla="*/ 1829 w 10000"/>
                  <a:gd name="connsiteY118" fmla="*/ 854 h 10000"/>
                  <a:gd name="connsiteX119" fmla="*/ 1620 w 10000"/>
                  <a:gd name="connsiteY119" fmla="*/ 749 h 10000"/>
                  <a:gd name="connsiteX120" fmla="*/ 1411 w 10000"/>
                  <a:gd name="connsiteY120" fmla="*/ 1064 h 10000"/>
                  <a:gd name="connsiteX121" fmla="*/ 1210 w 10000"/>
                  <a:gd name="connsiteY121" fmla="*/ 1393 h 10000"/>
                  <a:gd name="connsiteX122" fmla="*/ 1001 w 10000"/>
                  <a:gd name="connsiteY122" fmla="*/ 1813 h 10000"/>
                  <a:gd name="connsiteX123" fmla="*/ 785 w 10000"/>
                  <a:gd name="connsiteY123" fmla="*/ 2129 h 10000"/>
                  <a:gd name="connsiteX124" fmla="*/ 576 w 10000"/>
                  <a:gd name="connsiteY124" fmla="*/ 2549 h 10000"/>
                  <a:gd name="connsiteX125" fmla="*/ 418 w 10000"/>
                  <a:gd name="connsiteY125" fmla="*/ 2865 h 10000"/>
                  <a:gd name="connsiteX126" fmla="*/ 209 w 10000"/>
                  <a:gd name="connsiteY126" fmla="*/ 3298 h 10000"/>
                  <a:gd name="connsiteX127" fmla="*/ 0 w 10000"/>
                  <a:gd name="connsiteY127" fmla="*/ 3614 h 10000"/>
                  <a:gd name="connsiteX128" fmla="*/ 259 w 10000"/>
                  <a:gd name="connsiteY128" fmla="*/ 3614 h 10000"/>
                  <a:gd name="connsiteX129" fmla="*/ 209 w 10000"/>
                  <a:gd name="connsiteY129" fmla="*/ 3719 h 10000"/>
                  <a:gd name="connsiteX130" fmla="*/ 209 w 10000"/>
                  <a:gd name="connsiteY130" fmla="*/ 4034 h 10000"/>
                  <a:gd name="connsiteX131" fmla="*/ 317 w 10000"/>
                  <a:gd name="connsiteY131" fmla="*/ 4034 h 10000"/>
                  <a:gd name="connsiteX132" fmla="*/ 418 w 10000"/>
                  <a:gd name="connsiteY132" fmla="*/ 3929 h 10000"/>
                  <a:gd name="connsiteX133" fmla="*/ 634 w 10000"/>
                  <a:gd name="connsiteY133" fmla="*/ 3824 h 10000"/>
                  <a:gd name="connsiteX134" fmla="*/ 634 w 10000"/>
                  <a:gd name="connsiteY134" fmla="*/ 4152 h 10000"/>
                  <a:gd name="connsiteX135" fmla="*/ 576 w 10000"/>
                  <a:gd name="connsiteY135" fmla="*/ 4783 h 10000"/>
                  <a:gd name="connsiteX136" fmla="*/ 634 w 10000"/>
                  <a:gd name="connsiteY136" fmla="*/ 4888 h 10000"/>
                  <a:gd name="connsiteX137" fmla="*/ 734 w 10000"/>
                  <a:gd name="connsiteY137" fmla="*/ 5112 h 10000"/>
                  <a:gd name="connsiteX138" fmla="*/ 576 w 10000"/>
                  <a:gd name="connsiteY138" fmla="*/ 5322 h 10000"/>
                  <a:gd name="connsiteX139" fmla="*/ 684 w 10000"/>
                  <a:gd name="connsiteY139" fmla="*/ 5217 h 10000"/>
                  <a:gd name="connsiteX140" fmla="*/ 576 w 10000"/>
                  <a:gd name="connsiteY140" fmla="*/ 5322 h 10000"/>
                  <a:gd name="connsiteX141" fmla="*/ 634 w 10000"/>
                  <a:gd name="connsiteY141" fmla="*/ 5427 h 10000"/>
                  <a:gd name="connsiteX142" fmla="*/ 526 w 10000"/>
                  <a:gd name="connsiteY142" fmla="*/ 5532 h 10000"/>
                  <a:gd name="connsiteX143" fmla="*/ 475 w 10000"/>
                  <a:gd name="connsiteY143" fmla="*/ 5532 h 10000"/>
                  <a:gd name="connsiteX144" fmla="*/ 475 w 10000"/>
                  <a:gd name="connsiteY144" fmla="*/ 5637 h 10000"/>
                  <a:gd name="connsiteX145" fmla="*/ 475 w 10000"/>
                  <a:gd name="connsiteY145" fmla="*/ 5532 h 10000"/>
                  <a:gd name="connsiteX146" fmla="*/ 475 w 10000"/>
                  <a:gd name="connsiteY146" fmla="*/ 5637 h 10000"/>
                  <a:gd name="connsiteX147" fmla="*/ 526 w 10000"/>
                  <a:gd name="connsiteY147" fmla="*/ 5637 h 10000"/>
                  <a:gd name="connsiteX148" fmla="*/ 475 w 10000"/>
                  <a:gd name="connsiteY148" fmla="*/ 5637 h 10000"/>
                  <a:gd name="connsiteX149" fmla="*/ 475 w 10000"/>
                  <a:gd name="connsiteY149" fmla="*/ 5742 h 10000"/>
                  <a:gd name="connsiteX150" fmla="*/ 418 w 10000"/>
                  <a:gd name="connsiteY150" fmla="*/ 5637 h 10000"/>
                  <a:gd name="connsiteX151" fmla="*/ 475 w 10000"/>
                  <a:gd name="connsiteY151" fmla="*/ 5966 h 10000"/>
                  <a:gd name="connsiteX152" fmla="*/ 634 w 10000"/>
                  <a:gd name="connsiteY152" fmla="*/ 5742 h 10000"/>
                  <a:gd name="connsiteX153" fmla="*/ 576 w 10000"/>
                  <a:gd name="connsiteY153" fmla="*/ 5848 h 10000"/>
                  <a:gd name="connsiteX154" fmla="*/ 634 w 10000"/>
                  <a:gd name="connsiteY154" fmla="*/ 5966 h 10000"/>
                  <a:gd name="connsiteX155" fmla="*/ 526 w 10000"/>
                  <a:gd name="connsiteY155" fmla="*/ 5848 h 10000"/>
                  <a:gd name="connsiteX156" fmla="*/ 526 w 10000"/>
                  <a:gd name="connsiteY156" fmla="*/ 6071 h 10000"/>
                  <a:gd name="connsiteX157" fmla="*/ 418 w 10000"/>
                  <a:gd name="connsiteY157" fmla="*/ 6281 h 10000"/>
                  <a:gd name="connsiteX158" fmla="*/ 526 w 10000"/>
                  <a:gd name="connsiteY158" fmla="*/ 6281 h 10000"/>
                  <a:gd name="connsiteX159" fmla="*/ 475 w 10000"/>
                  <a:gd name="connsiteY159" fmla="*/ 6281 h 10000"/>
                  <a:gd name="connsiteX160" fmla="*/ 684 w 10000"/>
                  <a:gd name="connsiteY160" fmla="*/ 6071 h 10000"/>
                  <a:gd name="connsiteX161" fmla="*/ 634 w 10000"/>
                  <a:gd name="connsiteY161" fmla="*/ 6281 h 10000"/>
                  <a:gd name="connsiteX162" fmla="*/ 634 w 10000"/>
                  <a:gd name="connsiteY162" fmla="*/ 6386 h 10000"/>
                  <a:gd name="connsiteX163" fmla="*/ 576 w 10000"/>
                  <a:gd name="connsiteY163" fmla="*/ 6281 h 10000"/>
                  <a:gd name="connsiteX164" fmla="*/ 418 w 10000"/>
                  <a:gd name="connsiteY164" fmla="*/ 6491 h 10000"/>
                  <a:gd name="connsiteX165" fmla="*/ 475 w 10000"/>
                  <a:gd name="connsiteY165" fmla="*/ 6491 h 10000"/>
                  <a:gd name="connsiteX166" fmla="*/ 576 w 10000"/>
                  <a:gd name="connsiteY166" fmla="*/ 6491 h 10000"/>
                  <a:gd name="connsiteX167" fmla="*/ 418 w 10000"/>
                  <a:gd name="connsiteY167" fmla="*/ 6597 h 10000"/>
                  <a:gd name="connsiteX168" fmla="*/ 367 w 10000"/>
                  <a:gd name="connsiteY168" fmla="*/ 6597 h 10000"/>
                  <a:gd name="connsiteX169" fmla="*/ 475 w 10000"/>
                  <a:gd name="connsiteY169" fmla="*/ 6597 h 10000"/>
                  <a:gd name="connsiteX170" fmla="*/ 367 w 10000"/>
                  <a:gd name="connsiteY170" fmla="*/ 6702 h 10000"/>
                  <a:gd name="connsiteX171" fmla="*/ 475 w 10000"/>
                  <a:gd name="connsiteY171" fmla="*/ 6820 h 10000"/>
                  <a:gd name="connsiteX172" fmla="*/ 526 w 10000"/>
                  <a:gd name="connsiteY172" fmla="*/ 6702 h 10000"/>
                  <a:gd name="connsiteX173" fmla="*/ 576 w 10000"/>
                  <a:gd name="connsiteY173" fmla="*/ 6702 h 10000"/>
                  <a:gd name="connsiteX174" fmla="*/ 475 w 10000"/>
                  <a:gd name="connsiteY174" fmla="*/ 6820 h 10000"/>
                  <a:gd name="connsiteX175" fmla="*/ 576 w 10000"/>
                  <a:gd name="connsiteY175" fmla="*/ 6820 h 10000"/>
                  <a:gd name="connsiteX176" fmla="*/ 526 w 10000"/>
                  <a:gd name="connsiteY176" fmla="*/ 6820 h 10000"/>
                  <a:gd name="connsiteX177" fmla="*/ 634 w 10000"/>
                  <a:gd name="connsiteY177" fmla="*/ 6820 h 10000"/>
                  <a:gd name="connsiteX178" fmla="*/ 634 w 10000"/>
                  <a:gd name="connsiteY178" fmla="*/ 6702 h 10000"/>
                  <a:gd name="connsiteX179" fmla="*/ 576 w 10000"/>
                  <a:gd name="connsiteY179" fmla="*/ 6820 h 10000"/>
                  <a:gd name="connsiteX180" fmla="*/ 526 w 10000"/>
                  <a:gd name="connsiteY180" fmla="*/ 6820 h 10000"/>
                  <a:gd name="connsiteX181" fmla="*/ 526 w 10000"/>
                  <a:gd name="connsiteY181" fmla="*/ 6925 h 10000"/>
                  <a:gd name="connsiteX182" fmla="*/ 634 w 10000"/>
                  <a:gd name="connsiteY182" fmla="*/ 6820 h 10000"/>
                  <a:gd name="connsiteX183" fmla="*/ 634 w 10000"/>
                  <a:gd name="connsiteY183" fmla="*/ 6925 h 10000"/>
                  <a:gd name="connsiteX184" fmla="*/ 684 w 10000"/>
                  <a:gd name="connsiteY184" fmla="*/ 6820 h 10000"/>
                  <a:gd name="connsiteX185" fmla="*/ 634 w 10000"/>
                  <a:gd name="connsiteY185" fmla="*/ 6925 h 10000"/>
                  <a:gd name="connsiteX186" fmla="*/ 734 w 10000"/>
                  <a:gd name="connsiteY186" fmla="*/ 6925 h 10000"/>
                  <a:gd name="connsiteX187" fmla="*/ 634 w 10000"/>
                  <a:gd name="connsiteY187" fmla="*/ 7030 h 10000"/>
                  <a:gd name="connsiteX188" fmla="*/ 684 w 10000"/>
                  <a:gd name="connsiteY188" fmla="*/ 7135 h 10000"/>
                  <a:gd name="connsiteX189" fmla="*/ 734 w 10000"/>
                  <a:gd name="connsiteY189" fmla="*/ 7030 h 10000"/>
                  <a:gd name="connsiteX190" fmla="*/ 734 w 10000"/>
                  <a:gd name="connsiteY190" fmla="*/ 7240 h 10000"/>
                  <a:gd name="connsiteX191" fmla="*/ 684 w 10000"/>
                  <a:gd name="connsiteY191" fmla="*/ 7240 h 10000"/>
                  <a:gd name="connsiteX192" fmla="*/ 734 w 10000"/>
                  <a:gd name="connsiteY192" fmla="*/ 7240 h 10000"/>
                  <a:gd name="connsiteX193" fmla="*/ 785 w 10000"/>
                  <a:gd name="connsiteY193" fmla="*/ 7240 h 10000"/>
                  <a:gd name="connsiteX194" fmla="*/ 734 w 10000"/>
                  <a:gd name="connsiteY194" fmla="*/ 7346 h 10000"/>
                  <a:gd name="connsiteX195" fmla="*/ 785 w 10000"/>
                  <a:gd name="connsiteY195" fmla="*/ 7346 h 10000"/>
                  <a:gd name="connsiteX196" fmla="*/ 734 w 10000"/>
                  <a:gd name="connsiteY196" fmla="*/ 7346 h 10000"/>
                  <a:gd name="connsiteX197" fmla="*/ 785 w 10000"/>
                  <a:gd name="connsiteY197" fmla="*/ 7451 h 10000"/>
                  <a:gd name="connsiteX198" fmla="*/ 2621 w 10000"/>
                  <a:gd name="connsiteY198" fmla="*/ 7451 h 10000"/>
                  <a:gd name="connsiteX199" fmla="*/ 2880 w 10000"/>
                  <a:gd name="connsiteY199" fmla="*/ 7451 h 10000"/>
                  <a:gd name="connsiteX200" fmla="*/ 4500 w 10000"/>
                  <a:gd name="connsiteY200" fmla="*/ 7451 h 10000"/>
                  <a:gd name="connsiteX201" fmla="*/ 4550 w 10000"/>
                  <a:gd name="connsiteY201" fmla="*/ 7240 h 10000"/>
                  <a:gd name="connsiteX202" fmla="*/ 4550 w 10000"/>
                  <a:gd name="connsiteY202" fmla="*/ 7451 h 10000"/>
                  <a:gd name="connsiteX203" fmla="*/ 4708 w 10000"/>
                  <a:gd name="connsiteY203" fmla="*/ 7556 h 10000"/>
                  <a:gd name="connsiteX204" fmla="*/ 4867 w 10000"/>
                  <a:gd name="connsiteY204" fmla="*/ 7779 h 10000"/>
                  <a:gd name="connsiteX205" fmla="*/ 5025 w 10000"/>
                  <a:gd name="connsiteY205" fmla="*/ 7674 h 10000"/>
                  <a:gd name="connsiteX206" fmla="*/ 5133 w 10000"/>
                  <a:gd name="connsiteY206" fmla="*/ 7779 h 10000"/>
                  <a:gd name="connsiteX207" fmla="*/ 5292 w 10000"/>
                  <a:gd name="connsiteY207" fmla="*/ 7674 h 10000"/>
                  <a:gd name="connsiteX208" fmla="*/ 5551 w 10000"/>
                  <a:gd name="connsiteY208" fmla="*/ 7989 h 10000"/>
                  <a:gd name="connsiteX209" fmla="*/ 5659 w 10000"/>
                  <a:gd name="connsiteY209" fmla="*/ 8095 h 10000"/>
                  <a:gd name="connsiteX210" fmla="*/ 5760 w 10000"/>
                  <a:gd name="connsiteY210" fmla="*/ 8305 h 10000"/>
                  <a:gd name="connsiteX211" fmla="*/ 5817 w 10000"/>
                  <a:gd name="connsiteY211" fmla="*/ 8410 h 10000"/>
                  <a:gd name="connsiteX212" fmla="*/ 5817 w 10000"/>
                  <a:gd name="connsiteY212" fmla="*/ 8502 h 10000"/>
                  <a:gd name="connsiteX213" fmla="*/ 5918 w 10000"/>
                  <a:gd name="connsiteY213" fmla="*/ 8725 h 10000"/>
                  <a:gd name="connsiteX214" fmla="*/ 5918 w 10000"/>
                  <a:gd name="connsiteY214" fmla="*/ 8936 h 10000"/>
                  <a:gd name="connsiteX215" fmla="*/ 5868 w 10000"/>
                  <a:gd name="connsiteY215" fmla="*/ 9251 h 10000"/>
                  <a:gd name="connsiteX216" fmla="*/ 5817 w 10000"/>
                  <a:gd name="connsiteY216" fmla="*/ 9461 h 10000"/>
                  <a:gd name="connsiteX217" fmla="*/ 5659 w 10000"/>
                  <a:gd name="connsiteY217" fmla="*/ 9790 h 10000"/>
                  <a:gd name="connsiteX218" fmla="*/ 5659 w 10000"/>
                  <a:gd name="connsiteY218" fmla="*/ 10000 h 10000"/>
                  <a:gd name="connsiteX219" fmla="*/ 5817 w 10000"/>
                  <a:gd name="connsiteY219" fmla="*/ 9895 h 10000"/>
                  <a:gd name="connsiteX220" fmla="*/ 5976 w 10000"/>
                  <a:gd name="connsiteY220" fmla="*/ 9790 h 10000"/>
                  <a:gd name="connsiteX221" fmla="*/ 6127 w 10000"/>
                  <a:gd name="connsiteY221" fmla="*/ 9685 h 10000"/>
                  <a:gd name="connsiteX222" fmla="*/ 6285 w 10000"/>
                  <a:gd name="connsiteY222" fmla="*/ 9580 h 10000"/>
                  <a:gd name="connsiteX223" fmla="*/ 6285 w 10000"/>
                  <a:gd name="connsiteY223" fmla="*/ 9356 h 10000"/>
                  <a:gd name="connsiteX224" fmla="*/ 6443 w 10000"/>
                  <a:gd name="connsiteY224" fmla="*/ 9251 h 10000"/>
                  <a:gd name="connsiteX225" fmla="*/ 6602 w 10000"/>
                  <a:gd name="connsiteY225" fmla="*/ 9251 h 10000"/>
                  <a:gd name="connsiteX226" fmla="*/ 6760 w 10000"/>
                  <a:gd name="connsiteY226" fmla="*/ 9041 h 10000"/>
                  <a:gd name="connsiteX227" fmla="*/ 6911 w 10000"/>
                  <a:gd name="connsiteY227" fmla="*/ 8830 h 10000"/>
                  <a:gd name="connsiteX228" fmla="*/ 7171 w 10000"/>
                  <a:gd name="connsiteY228" fmla="*/ 8830 h 10000"/>
                  <a:gd name="connsiteX229" fmla="*/ 7437 w 10000"/>
                  <a:gd name="connsiteY229" fmla="*/ 8830 h 10000"/>
                  <a:gd name="connsiteX230" fmla="*/ 7538 w 10000"/>
                  <a:gd name="connsiteY230" fmla="*/ 8725 h 10000"/>
                  <a:gd name="connsiteX231" fmla="*/ 7646 w 10000"/>
                  <a:gd name="connsiteY231" fmla="*/ 8410 h 10000"/>
                  <a:gd name="connsiteX232" fmla="*/ 7747 w 10000"/>
                  <a:gd name="connsiteY232" fmla="*/ 8200 h 10000"/>
                  <a:gd name="connsiteX233" fmla="*/ 7905 w 10000"/>
                  <a:gd name="connsiteY233" fmla="*/ 7989 h 10000"/>
                  <a:gd name="connsiteX234" fmla="*/ 7963 w 10000"/>
                  <a:gd name="connsiteY234" fmla="*/ 7989 h 10000"/>
                  <a:gd name="connsiteX235" fmla="*/ 8063 w 10000"/>
                  <a:gd name="connsiteY235" fmla="*/ 8095 h 10000"/>
                  <a:gd name="connsiteX236" fmla="*/ 8013 w 10000"/>
                  <a:gd name="connsiteY236" fmla="*/ 8502 h 10000"/>
                  <a:gd name="connsiteX237" fmla="*/ 8013 w 10000"/>
                  <a:gd name="connsiteY237" fmla="*/ 8725 h 10000"/>
                  <a:gd name="connsiteX238" fmla="*/ 8063 w 10000"/>
                  <a:gd name="connsiteY238" fmla="*/ 8725 h 10000"/>
                  <a:gd name="connsiteX239" fmla="*/ 8222 w 10000"/>
                  <a:gd name="connsiteY239" fmla="*/ 8725 h 10000"/>
                  <a:gd name="connsiteX240" fmla="*/ 8171 w 10000"/>
                  <a:gd name="connsiteY240" fmla="*/ 8725 h 10000"/>
                  <a:gd name="connsiteX241" fmla="*/ 8380 w 10000"/>
                  <a:gd name="connsiteY241" fmla="*/ 8607 h 10000"/>
                  <a:gd name="connsiteX242" fmla="*/ 8431 w 10000"/>
                  <a:gd name="connsiteY242" fmla="*/ 8410 h 10000"/>
                  <a:gd name="connsiteX243" fmla="*/ 8431 w 10000"/>
                  <a:gd name="connsiteY243" fmla="*/ 8502 h 10000"/>
                  <a:gd name="connsiteX244" fmla="*/ 8488 w 10000"/>
                  <a:gd name="connsiteY244" fmla="*/ 8502 h 10000"/>
                  <a:gd name="connsiteX245" fmla="*/ 8380 w 10000"/>
                  <a:gd name="connsiteY245" fmla="*/ 8607 h 10000"/>
                  <a:gd name="connsiteX246" fmla="*/ 8589 w 10000"/>
                  <a:gd name="connsiteY246" fmla="*/ 8607 h 10000"/>
                  <a:gd name="connsiteX247" fmla="*/ 8431 w 10000"/>
                  <a:gd name="connsiteY247" fmla="*/ 8725 h 10000"/>
                  <a:gd name="connsiteX248" fmla="*/ 8222 w 10000"/>
                  <a:gd name="connsiteY248" fmla="*/ 8936 h 10000"/>
                  <a:gd name="connsiteX249" fmla="*/ 8272 w 10000"/>
                  <a:gd name="connsiteY249" fmla="*/ 8830 h 10000"/>
                  <a:gd name="connsiteX250" fmla="*/ 8114 w 10000"/>
                  <a:gd name="connsiteY250" fmla="*/ 9041 h 10000"/>
                  <a:gd name="connsiteX251" fmla="*/ 8171 w 10000"/>
                  <a:gd name="connsiteY251" fmla="*/ 8936 h 10000"/>
                  <a:gd name="connsiteX252" fmla="*/ 8114 w 10000"/>
                  <a:gd name="connsiteY252" fmla="*/ 9146 h 10000"/>
                  <a:gd name="connsiteX253" fmla="*/ 8171 w 10000"/>
                  <a:gd name="connsiteY253" fmla="*/ 9251 h 10000"/>
                  <a:gd name="connsiteX254" fmla="*/ 8222 w 10000"/>
                  <a:gd name="connsiteY254" fmla="*/ 9251 h 10000"/>
                  <a:gd name="connsiteX255" fmla="*/ 8431 w 10000"/>
                  <a:gd name="connsiteY255" fmla="*/ 8936 h 10000"/>
                  <a:gd name="connsiteX256" fmla="*/ 8488 w 10000"/>
                  <a:gd name="connsiteY256" fmla="*/ 8936 h 10000"/>
                  <a:gd name="connsiteX257" fmla="*/ 8539 w 10000"/>
                  <a:gd name="connsiteY257" fmla="*/ 8936 h 10000"/>
                  <a:gd name="connsiteX258" fmla="*/ 8906 w 10000"/>
                  <a:gd name="connsiteY258" fmla="*/ 8725 h 10000"/>
                  <a:gd name="connsiteX259" fmla="*/ 8855 w 10000"/>
                  <a:gd name="connsiteY259" fmla="*/ 8607 h 10000"/>
                  <a:gd name="connsiteX260" fmla="*/ 8798 w 10000"/>
                  <a:gd name="connsiteY260" fmla="*/ 8502 h 10000"/>
                  <a:gd name="connsiteX261" fmla="*/ 8747 w 10000"/>
                  <a:gd name="connsiteY261" fmla="*/ 8502 h 10000"/>
                  <a:gd name="connsiteX262" fmla="*/ 8639 w 10000"/>
                  <a:gd name="connsiteY262" fmla="*/ 8502 h 10000"/>
                  <a:gd name="connsiteX263" fmla="*/ 8539 w 10000"/>
                  <a:gd name="connsiteY263" fmla="*/ 8410 h 10000"/>
                  <a:gd name="connsiteX264" fmla="*/ 8488 w 10000"/>
                  <a:gd name="connsiteY264" fmla="*/ 8410 h 10000"/>
                  <a:gd name="connsiteX265" fmla="*/ 8488 w 10000"/>
                  <a:gd name="connsiteY265" fmla="*/ 8095 h 10000"/>
                  <a:gd name="connsiteX266" fmla="*/ 8431 w 10000"/>
                  <a:gd name="connsiteY266" fmla="*/ 8095 h 10000"/>
                  <a:gd name="connsiteX267" fmla="*/ 8539 w 10000"/>
                  <a:gd name="connsiteY267" fmla="*/ 7884 h 10000"/>
                  <a:gd name="connsiteX268" fmla="*/ 8380 w 10000"/>
                  <a:gd name="connsiteY268" fmla="*/ 7884 h 10000"/>
                  <a:gd name="connsiteX269" fmla="*/ 8380 w 10000"/>
                  <a:gd name="connsiteY269" fmla="*/ 7779 h 10000"/>
                  <a:gd name="connsiteX270" fmla="*/ 8272 w 10000"/>
                  <a:gd name="connsiteY270" fmla="*/ 7779 h 10000"/>
                  <a:gd name="connsiteX271" fmla="*/ 8431 w 10000"/>
                  <a:gd name="connsiteY271" fmla="*/ 7779 h 10000"/>
                  <a:gd name="connsiteX272" fmla="*/ 8639 w 10000"/>
                  <a:gd name="connsiteY272" fmla="*/ 7674 h 10000"/>
                  <a:gd name="connsiteX273" fmla="*/ 8639 w 10000"/>
                  <a:gd name="connsiteY273" fmla="*/ 7451 h 10000"/>
                  <a:gd name="connsiteX274" fmla="*/ 8488 w 10000"/>
                  <a:gd name="connsiteY274" fmla="*/ 7346 h 10000"/>
                  <a:gd name="connsiteX275" fmla="*/ 8272 w 10000"/>
                  <a:gd name="connsiteY275" fmla="*/ 7451 h 10000"/>
                  <a:gd name="connsiteX276" fmla="*/ 8114 w 10000"/>
                  <a:gd name="connsiteY276" fmla="*/ 7556 h 10000"/>
                  <a:gd name="connsiteX277" fmla="*/ 7963 w 10000"/>
                  <a:gd name="connsiteY277" fmla="*/ 7779 h 10000"/>
                  <a:gd name="connsiteX278" fmla="*/ 7804 w 10000"/>
                  <a:gd name="connsiteY278" fmla="*/ 7884 h 10000"/>
                  <a:gd name="connsiteX279" fmla="*/ 7595 w 10000"/>
                  <a:gd name="connsiteY279" fmla="*/ 8200 h 10000"/>
                  <a:gd name="connsiteX280" fmla="*/ 7747 w 10000"/>
                  <a:gd name="connsiteY280" fmla="*/ 7989 h 10000"/>
                  <a:gd name="connsiteX281" fmla="*/ 7855 w 10000"/>
                  <a:gd name="connsiteY281" fmla="*/ 7779 h 10000"/>
                  <a:gd name="connsiteX282" fmla="*/ 7696 w 10000"/>
                  <a:gd name="connsiteY282" fmla="*/ 7556 h 10000"/>
                  <a:gd name="connsiteX283" fmla="*/ 7855 w 10000"/>
                  <a:gd name="connsiteY283" fmla="*/ 7674 h 10000"/>
                  <a:gd name="connsiteX284" fmla="*/ 8063 w 10000"/>
                  <a:gd name="connsiteY284" fmla="*/ 7451 h 10000"/>
                  <a:gd name="connsiteX285" fmla="*/ 8272 w 10000"/>
                  <a:gd name="connsiteY285" fmla="*/ 7346 h 10000"/>
                  <a:gd name="connsiteX286" fmla="*/ 8431 w 10000"/>
                  <a:gd name="connsiteY286" fmla="*/ 7030 h 10000"/>
                  <a:gd name="connsiteX287" fmla="*/ 8697 w 10000"/>
                  <a:gd name="connsiteY287" fmla="*/ 7030 h 10000"/>
                  <a:gd name="connsiteX288" fmla="*/ 9014 w 10000"/>
                  <a:gd name="connsiteY288" fmla="*/ 7030 h 10000"/>
                  <a:gd name="connsiteX289" fmla="*/ 9273 w 10000"/>
                  <a:gd name="connsiteY289" fmla="*/ 7030 h 10000"/>
                  <a:gd name="connsiteX290" fmla="*/ 9482 w 10000"/>
                  <a:gd name="connsiteY290" fmla="*/ 6702 h 10000"/>
                  <a:gd name="connsiteX291" fmla="*/ 9741 w 10000"/>
                  <a:gd name="connsiteY291" fmla="*/ 6597 h 10000"/>
                  <a:gd name="connsiteX292" fmla="*/ 10000 w 10000"/>
                  <a:gd name="connsiteY292" fmla="*/ 6281 h 10000"/>
                  <a:gd name="connsiteX293" fmla="*/ 9950 w 10000"/>
                  <a:gd name="connsiteY293" fmla="*/ 6281 h 10000"/>
                  <a:gd name="connsiteX294" fmla="*/ 10000 w 10000"/>
                  <a:gd name="connsiteY294" fmla="*/ 6176 h 10000"/>
                  <a:gd name="connsiteX295" fmla="*/ 9892 w 10000"/>
                  <a:gd name="connsiteY295" fmla="*/ 6176 h 10000"/>
                  <a:gd name="connsiteX296" fmla="*/ 9950 w 10000"/>
                  <a:gd name="connsiteY296" fmla="*/ 6176 h 10000"/>
                  <a:gd name="connsiteX297" fmla="*/ 10000 w 10000"/>
                  <a:gd name="connsiteY297" fmla="*/ 6071 h 10000"/>
                  <a:gd name="connsiteX298" fmla="*/ 10000 w 10000"/>
                  <a:gd name="connsiteY298" fmla="*/ 5966 h 10000"/>
                  <a:gd name="connsiteX299" fmla="*/ 9950 w 10000"/>
                  <a:gd name="connsiteY299" fmla="*/ 5848 h 10000"/>
                  <a:gd name="connsiteX300" fmla="*/ 9842 w 10000"/>
                  <a:gd name="connsiteY300" fmla="*/ 5848 h 10000"/>
                  <a:gd name="connsiteX301" fmla="*/ 9842 w 10000"/>
                  <a:gd name="connsiteY301" fmla="*/ 5637 h 10000"/>
                  <a:gd name="connsiteX302" fmla="*/ 9741 w 10000"/>
                  <a:gd name="connsiteY302" fmla="*/ 5637 h 10000"/>
                  <a:gd name="connsiteX303" fmla="*/ 9791 w 10000"/>
                  <a:gd name="connsiteY303" fmla="*/ 5637 h 10000"/>
                  <a:gd name="connsiteX304" fmla="*/ 9590 w 10000"/>
                  <a:gd name="connsiteY304" fmla="*/ 5848 h 10000"/>
                  <a:gd name="connsiteX305" fmla="*/ 9431 w 10000"/>
                  <a:gd name="connsiteY305" fmla="*/ 5966 h 10000"/>
                  <a:gd name="connsiteX306" fmla="*/ 9482 w 10000"/>
                  <a:gd name="connsiteY306" fmla="*/ 5848 h 10000"/>
                  <a:gd name="connsiteX307" fmla="*/ 9431 w 10000"/>
                  <a:gd name="connsiteY307" fmla="*/ 5848 h 10000"/>
                  <a:gd name="connsiteX308" fmla="*/ 9482 w 10000"/>
                  <a:gd name="connsiteY308" fmla="*/ 5848 h 10000"/>
                  <a:gd name="connsiteX309" fmla="*/ 9741 w 10000"/>
                  <a:gd name="connsiteY309" fmla="*/ 5637 h 10000"/>
                  <a:gd name="connsiteX310" fmla="*/ 9590 w 10000"/>
                  <a:gd name="connsiteY310" fmla="*/ 5742 h 10000"/>
                  <a:gd name="connsiteX311" fmla="*/ 9892 w 10000"/>
                  <a:gd name="connsiteY311" fmla="*/ 5532 h 10000"/>
                  <a:gd name="connsiteX312" fmla="*/ 9690 w 10000"/>
                  <a:gd name="connsiteY312" fmla="*/ 5322 h 10000"/>
                  <a:gd name="connsiteX313" fmla="*/ 9690 w 10000"/>
                  <a:gd name="connsiteY313" fmla="*/ 5427 h 10000"/>
                  <a:gd name="connsiteX314" fmla="*/ 9690 w 10000"/>
                  <a:gd name="connsiteY314" fmla="*/ 5322 h 10000"/>
                  <a:gd name="connsiteX315" fmla="*/ 9590 w 10000"/>
                  <a:gd name="connsiteY315" fmla="*/ 5427 h 10000"/>
                  <a:gd name="connsiteX316" fmla="*/ 9640 w 10000"/>
                  <a:gd name="connsiteY316" fmla="*/ 5322 h 10000"/>
                  <a:gd name="connsiteX317" fmla="*/ 9590 w 10000"/>
                  <a:gd name="connsiteY317" fmla="*/ 5322 h 10000"/>
                  <a:gd name="connsiteX318" fmla="*/ 9482 w 10000"/>
                  <a:gd name="connsiteY318" fmla="*/ 5322 h 10000"/>
                  <a:gd name="connsiteX319" fmla="*/ 9539 w 10000"/>
                  <a:gd name="connsiteY319" fmla="*/ 5322 h 10000"/>
                  <a:gd name="connsiteX320" fmla="*/ 9590 w 10000"/>
                  <a:gd name="connsiteY320" fmla="*/ 5217 h 10000"/>
                  <a:gd name="connsiteX321" fmla="*/ 9590 w 10000"/>
                  <a:gd name="connsiteY321" fmla="*/ 5112 h 10000"/>
                  <a:gd name="connsiteX322" fmla="*/ 9539 w 10000"/>
                  <a:gd name="connsiteY322" fmla="*/ 5217 h 10000"/>
                  <a:gd name="connsiteX323" fmla="*/ 9539 w 10000"/>
                  <a:gd name="connsiteY323" fmla="*/ 5112 h 10000"/>
                  <a:gd name="connsiteX324" fmla="*/ 9482 w 10000"/>
                  <a:gd name="connsiteY324" fmla="*/ 5007 h 10000"/>
                  <a:gd name="connsiteX325" fmla="*/ 9431 w 10000"/>
                  <a:gd name="connsiteY325" fmla="*/ 5007 h 10000"/>
                  <a:gd name="connsiteX326" fmla="*/ 9482 w 10000"/>
                  <a:gd name="connsiteY326" fmla="*/ 5007 h 10000"/>
                  <a:gd name="connsiteX327" fmla="*/ 9431 w 10000"/>
                  <a:gd name="connsiteY327" fmla="*/ 4888 h 10000"/>
                  <a:gd name="connsiteX328" fmla="*/ 9482 w 10000"/>
                  <a:gd name="connsiteY328" fmla="*/ 4888 h 10000"/>
                  <a:gd name="connsiteX329" fmla="*/ 9431 w 10000"/>
                  <a:gd name="connsiteY329" fmla="*/ 4783 h 10000"/>
                  <a:gd name="connsiteX330" fmla="*/ 9381 w 10000"/>
                  <a:gd name="connsiteY330" fmla="*/ 4783 h 10000"/>
                  <a:gd name="connsiteX331" fmla="*/ 9431 w 10000"/>
                  <a:gd name="connsiteY331" fmla="*/ 4783 h 10000"/>
                  <a:gd name="connsiteX332" fmla="*/ 9482 w 10000"/>
                  <a:gd name="connsiteY332" fmla="*/ 4783 h 10000"/>
                  <a:gd name="connsiteX333" fmla="*/ 9539 w 10000"/>
                  <a:gd name="connsiteY333" fmla="*/ 4678 h 10000"/>
                  <a:gd name="connsiteX334" fmla="*/ 9482 w 10000"/>
                  <a:gd name="connsiteY334" fmla="*/ 4573 h 10000"/>
                  <a:gd name="connsiteX335" fmla="*/ 9539 w 10000"/>
                  <a:gd name="connsiteY335" fmla="*/ 4468 h 10000"/>
                  <a:gd name="connsiteX336" fmla="*/ 9482 w 10000"/>
                  <a:gd name="connsiteY336" fmla="*/ 4363 h 10000"/>
                  <a:gd name="connsiteX337" fmla="*/ 9381 w 10000"/>
                  <a:gd name="connsiteY337" fmla="*/ 4363 h 10000"/>
                  <a:gd name="connsiteX338" fmla="*/ 9482 w 10000"/>
                  <a:gd name="connsiteY338" fmla="*/ 4258 h 10000"/>
                  <a:gd name="connsiteX339" fmla="*/ 9381 w 10000"/>
                  <a:gd name="connsiteY339" fmla="*/ 4258 h 10000"/>
                  <a:gd name="connsiteX340" fmla="*/ 9482 w 10000"/>
                  <a:gd name="connsiteY340" fmla="*/ 4152 h 10000"/>
                  <a:gd name="connsiteX341" fmla="*/ 9431 w 10000"/>
                  <a:gd name="connsiteY341" fmla="*/ 4034 h 10000"/>
                  <a:gd name="connsiteX342" fmla="*/ 9381 w 10000"/>
                  <a:gd name="connsiteY342" fmla="*/ 4034 h 10000"/>
                  <a:gd name="connsiteX343" fmla="*/ 9431 w 10000"/>
                  <a:gd name="connsiteY343" fmla="*/ 3929 h 10000"/>
                  <a:gd name="connsiteX344" fmla="*/ 9381 w 10000"/>
                  <a:gd name="connsiteY344" fmla="*/ 3719 h 10000"/>
                  <a:gd name="connsiteX345" fmla="*/ 9323 w 10000"/>
                  <a:gd name="connsiteY345" fmla="*/ 3719 h 10000"/>
                  <a:gd name="connsiteX346" fmla="*/ 9381 w 10000"/>
                  <a:gd name="connsiteY346" fmla="*/ 3614 h 10000"/>
                  <a:gd name="connsiteX347" fmla="*/ 9273 w 10000"/>
                  <a:gd name="connsiteY347" fmla="*/ 3719 h 10000"/>
                  <a:gd name="connsiteX348" fmla="*/ 9273 w 10000"/>
                  <a:gd name="connsiteY348" fmla="*/ 3824 h 10000"/>
                  <a:gd name="connsiteX349" fmla="*/ 9222 w 10000"/>
                  <a:gd name="connsiteY349" fmla="*/ 3824 h 10000"/>
                  <a:gd name="connsiteX350" fmla="*/ 9273 w 10000"/>
                  <a:gd name="connsiteY350" fmla="*/ 3929 h 10000"/>
                  <a:gd name="connsiteX351" fmla="*/ 9222 w 10000"/>
                  <a:gd name="connsiteY351" fmla="*/ 3929 h 10000"/>
                  <a:gd name="connsiteX352" fmla="*/ 9165 w 10000"/>
                  <a:gd name="connsiteY352" fmla="*/ 4034 h 10000"/>
                  <a:gd name="connsiteX353" fmla="*/ 9114 w 10000"/>
                  <a:gd name="connsiteY353" fmla="*/ 4152 h 10000"/>
                  <a:gd name="connsiteX354" fmla="*/ 9064 w 10000"/>
                  <a:gd name="connsiteY354" fmla="*/ 4258 h 10000"/>
                  <a:gd name="connsiteX355" fmla="*/ 9064 w 10000"/>
                  <a:gd name="connsiteY355" fmla="*/ 4152 h 10000"/>
                  <a:gd name="connsiteX356" fmla="*/ 8906 w 10000"/>
                  <a:gd name="connsiteY356" fmla="*/ 4258 h 10000"/>
                  <a:gd name="connsiteX357" fmla="*/ 8798 w 10000"/>
                  <a:gd name="connsiteY357" fmla="*/ 4363 h 10000"/>
                  <a:gd name="connsiteX358" fmla="*/ 8855 w 10000"/>
                  <a:gd name="connsiteY358" fmla="*/ 4258 h 10000"/>
                  <a:gd name="connsiteX359" fmla="*/ 8798 w 10000"/>
                  <a:gd name="connsiteY359" fmla="*/ 4363 h 10000"/>
                  <a:gd name="connsiteX360" fmla="*/ 8798 w 10000"/>
                  <a:gd name="connsiteY360" fmla="*/ 4152 h 10000"/>
                  <a:gd name="connsiteX361" fmla="*/ 8747 w 10000"/>
                  <a:gd name="connsiteY361" fmla="*/ 4363 h 10000"/>
                  <a:gd name="connsiteX362" fmla="*/ 8589 w 10000"/>
                  <a:gd name="connsiteY362" fmla="*/ 4468 h 10000"/>
                  <a:gd name="connsiteX363" fmla="*/ 8798 w 10000"/>
                  <a:gd name="connsiteY363" fmla="*/ 4258 h 10000"/>
                  <a:gd name="connsiteX364" fmla="*/ 8747 w 10000"/>
                  <a:gd name="connsiteY364" fmla="*/ 4034 h 10000"/>
                  <a:gd name="connsiteX365" fmla="*/ 8589 w 10000"/>
                  <a:gd name="connsiteY365" fmla="*/ 4152 h 10000"/>
                  <a:gd name="connsiteX366" fmla="*/ 8639 w 10000"/>
                  <a:gd name="connsiteY366" fmla="*/ 4034 h 10000"/>
                  <a:gd name="connsiteX367" fmla="*/ 8697 w 10000"/>
                  <a:gd name="connsiteY367" fmla="*/ 4034 h 10000"/>
                  <a:gd name="connsiteX368" fmla="*/ 8697 w 10000"/>
                  <a:gd name="connsiteY368" fmla="*/ 3929 h 10000"/>
                  <a:gd name="connsiteX369" fmla="*/ 8747 w 10000"/>
                  <a:gd name="connsiteY369" fmla="*/ 3719 h 10000"/>
                  <a:gd name="connsiteX370" fmla="*/ 8589 w 10000"/>
                  <a:gd name="connsiteY370" fmla="*/ 3719 h 10000"/>
                  <a:gd name="connsiteX371" fmla="*/ 8747 w 10000"/>
                  <a:gd name="connsiteY371" fmla="*/ 3614 h 10000"/>
                  <a:gd name="connsiteX372" fmla="*/ 8798 w 10000"/>
                  <a:gd name="connsiteY372" fmla="*/ 3509 h 10000"/>
                  <a:gd name="connsiteX373" fmla="*/ 8798 w 10000"/>
                  <a:gd name="connsiteY373" fmla="*/ 3403 h 10000"/>
                  <a:gd name="connsiteX374" fmla="*/ 8747 w 10000"/>
                  <a:gd name="connsiteY374" fmla="*/ 3403 h 10000"/>
                  <a:gd name="connsiteX375" fmla="*/ 8589 w 10000"/>
                  <a:gd name="connsiteY375" fmla="*/ 3298 h 10000"/>
                  <a:gd name="connsiteX376" fmla="*/ 8639 w 10000"/>
                  <a:gd name="connsiteY376" fmla="*/ 3180 h 10000"/>
                  <a:gd name="connsiteX377" fmla="*/ 8589 w 10000"/>
                  <a:gd name="connsiteY377" fmla="*/ 3180 h 10000"/>
                  <a:gd name="connsiteX378" fmla="*/ 8539 w 10000"/>
                  <a:gd name="connsiteY378" fmla="*/ 3075 h 10000"/>
                  <a:gd name="connsiteX379" fmla="*/ 8431 w 10000"/>
                  <a:gd name="connsiteY379" fmla="*/ 2970 h 10000"/>
                  <a:gd name="connsiteX380" fmla="*/ 8272 w 10000"/>
                  <a:gd name="connsiteY380" fmla="*/ 3075 h 10000"/>
                  <a:gd name="connsiteX381" fmla="*/ 8171 w 10000"/>
                  <a:gd name="connsiteY381" fmla="*/ 3075 h 10000"/>
                  <a:gd name="connsiteX382" fmla="*/ 8222 w 10000"/>
                  <a:gd name="connsiteY382" fmla="*/ 2970 h 10000"/>
                  <a:gd name="connsiteX383" fmla="*/ 7963 w 10000"/>
                  <a:gd name="connsiteY383" fmla="*/ 2970 h 10000"/>
                  <a:gd name="connsiteX384" fmla="*/ 7855 w 10000"/>
                  <a:gd name="connsiteY384" fmla="*/ 3180 h 10000"/>
                  <a:gd name="connsiteX385" fmla="*/ 7855 w 10000"/>
                  <a:gd name="connsiteY385" fmla="*/ 3298 h 10000"/>
                  <a:gd name="connsiteX386" fmla="*/ 7804 w 10000"/>
                  <a:gd name="connsiteY386" fmla="*/ 3509 h 10000"/>
                  <a:gd name="connsiteX387" fmla="*/ 7804 w 10000"/>
                  <a:gd name="connsiteY387" fmla="*/ 3719 h 10000"/>
                  <a:gd name="connsiteX388" fmla="*/ 7747 w 10000"/>
                  <a:gd name="connsiteY388" fmla="*/ 3824 h 10000"/>
                  <a:gd name="connsiteX389" fmla="*/ 7696 w 10000"/>
                  <a:gd name="connsiteY389" fmla="*/ 3824 h 10000"/>
                  <a:gd name="connsiteX390" fmla="*/ 7487 w 10000"/>
                  <a:gd name="connsiteY390" fmla="*/ 4152 h 10000"/>
                  <a:gd name="connsiteX391" fmla="*/ 7646 w 10000"/>
                  <a:gd name="connsiteY391" fmla="*/ 4468 h 10000"/>
                  <a:gd name="connsiteX392" fmla="*/ 7595 w 10000"/>
                  <a:gd name="connsiteY392" fmla="*/ 4783 h 10000"/>
                  <a:gd name="connsiteX393" fmla="*/ 7487 w 10000"/>
                  <a:gd name="connsiteY393" fmla="*/ 5112 h 10000"/>
                  <a:gd name="connsiteX394" fmla="*/ 7329 w 10000"/>
                  <a:gd name="connsiteY394" fmla="*/ 5217 h 10000"/>
                  <a:gd name="connsiteX395" fmla="*/ 7120 w 10000"/>
                  <a:gd name="connsiteY395" fmla="*/ 5427 h 10000"/>
                  <a:gd name="connsiteX396" fmla="*/ 7012 w 10000"/>
                  <a:gd name="connsiteY396" fmla="*/ 5532 h 10000"/>
                  <a:gd name="connsiteX397" fmla="*/ 7070 w 10000"/>
                  <a:gd name="connsiteY397" fmla="*/ 5742 h 10000"/>
                  <a:gd name="connsiteX398" fmla="*/ 7012 w 10000"/>
                  <a:gd name="connsiteY398" fmla="*/ 6176 h 10000"/>
                  <a:gd name="connsiteX399" fmla="*/ 6911 w 10000"/>
                  <a:gd name="connsiteY399" fmla="*/ 6386 h 10000"/>
                  <a:gd name="connsiteX400" fmla="*/ 6868 w 10000"/>
                  <a:gd name="connsiteY400" fmla="*/ 6597 h 10000"/>
                  <a:gd name="connsiteX401" fmla="*/ 6811 w 10000"/>
                  <a:gd name="connsiteY401" fmla="*/ 6491 h 10000"/>
                  <a:gd name="connsiteX402" fmla="*/ 6760 w 10000"/>
                  <a:gd name="connsiteY402" fmla="*/ 6702 h 10000"/>
                  <a:gd name="connsiteX403" fmla="*/ 6760 w 10000"/>
                  <a:gd name="connsiteY403" fmla="*/ 6820 h 10000"/>
                  <a:gd name="connsiteX404" fmla="*/ 6652 w 10000"/>
                  <a:gd name="connsiteY404" fmla="*/ 6597 h 10000"/>
                  <a:gd name="connsiteX405" fmla="*/ 6551 w 10000"/>
                  <a:gd name="connsiteY405" fmla="*/ 6702 h 10000"/>
                  <a:gd name="connsiteX406" fmla="*/ 6652 w 10000"/>
                  <a:gd name="connsiteY406" fmla="*/ 6597 h 10000"/>
                  <a:gd name="connsiteX407" fmla="*/ 6551 w 10000"/>
                  <a:gd name="connsiteY407" fmla="*/ 6281 h 10000"/>
                  <a:gd name="connsiteX408" fmla="*/ 6602 w 10000"/>
                  <a:gd name="connsiteY408" fmla="*/ 6176 h 10000"/>
                  <a:gd name="connsiteX409" fmla="*/ 6602 w 10000"/>
                  <a:gd name="connsiteY409" fmla="*/ 5966 h 10000"/>
                  <a:gd name="connsiteX410" fmla="*/ 6652 w 10000"/>
                  <a:gd name="connsiteY410" fmla="*/ 5637 h 10000"/>
                  <a:gd name="connsiteX411" fmla="*/ 6710 w 10000"/>
                  <a:gd name="connsiteY411" fmla="*/ 5322 h 10000"/>
                  <a:gd name="connsiteX412" fmla="*/ 6393 w 10000"/>
                  <a:gd name="connsiteY412" fmla="*/ 5322 h 10000"/>
                  <a:gd name="connsiteX413" fmla="*/ 6343 w 10000"/>
                  <a:gd name="connsiteY413" fmla="*/ 5322 h 10000"/>
                  <a:gd name="connsiteX414" fmla="*/ 6393 w 10000"/>
                  <a:gd name="connsiteY414" fmla="*/ 5217 h 10000"/>
                  <a:gd name="connsiteX415" fmla="*/ 6285 w 10000"/>
                  <a:gd name="connsiteY415" fmla="*/ 5112 h 10000"/>
                  <a:gd name="connsiteX416" fmla="*/ 6127 w 10000"/>
                  <a:gd name="connsiteY416" fmla="*/ 5007 h 10000"/>
                  <a:gd name="connsiteX417" fmla="*/ 6026 w 10000"/>
                  <a:gd name="connsiteY417" fmla="*/ 4783 h 10000"/>
                  <a:gd name="connsiteX418" fmla="*/ 5817 w 10000"/>
                  <a:gd name="connsiteY418" fmla="*/ 4573 h 10000"/>
                  <a:gd name="connsiteX419" fmla="*/ 5601 w 10000"/>
                  <a:gd name="connsiteY419" fmla="*/ 4678 h 10000"/>
                  <a:gd name="connsiteX420" fmla="*/ 5709 w 10000"/>
                  <a:gd name="connsiteY420" fmla="*/ 4363 h 10000"/>
                  <a:gd name="connsiteX421" fmla="*/ 5659 w 10000"/>
                  <a:gd name="connsiteY421" fmla="*/ 4152 h 10000"/>
                  <a:gd name="connsiteX422" fmla="*/ 5551 w 10000"/>
                  <a:gd name="connsiteY422" fmla="*/ 4152 h 10000"/>
                  <a:gd name="connsiteX423" fmla="*/ 5500 w 10000"/>
                  <a:gd name="connsiteY423" fmla="*/ 4363 h 10000"/>
                  <a:gd name="connsiteX424" fmla="*/ 5551 w 10000"/>
                  <a:gd name="connsiteY424" fmla="*/ 4152 h 10000"/>
                  <a:gd name="connsiteX425" fmla="*/ 5551 w 10000"/>
                  <a:gd name="connsiteY425" fmla="*/ 4034 h 10000"/>
                  <a:gd name="connsiteX426" fmla="*/ 5709 w 10000"/>
                  <a:gd name="connsiteY426" fmla="*/ 3509 h 10000"/>
                  <a:gd name="connsiteX427" fmla="*/ 5976 w 10000"/>
                  <a:gd name="connsiteY427" fmla="*/ 3180 h 10000"/>
                  <a:gd name="connsiteX428" fmla="*/ 6026 w 10000"/>
                  <a:gd name="connsiteY428" fmla="*/ 3075 h 10000"/>
                  <a:gd name="connsiteX429" fmla="*/ 6127 w 10000"/>
                  <a:gd name="connsiteY429" fmla="*/ 2970 h 10000"/>
                  <a:gd name="connsiteX430" fmla="*/ 6184 w 10000"/>
                  <a:gd name="connsiteY430" fmla="*/ 2970 h 10000"/>
                  <a:gd name="connsiteX431" fmla="*/ 6235 w 10000"/>
                  <a:gd name="connsiteY431" fmla="*/ 2865 h 10000"/>
                  <a:gd name="connsiteX432" fmla="*/ 6285 w 10000"/>
                  <a:gd name="connsiteY432" fmla="*/ 2865 h 10000"/>
                  <a:gd name="connsiteX433" fmla="*/ 6494 w 10000"/>
                  <a:gd name="connsiteY433" fmla="*/ 2760 h 10000"/>
                  <a:gd name="connsiteX434" fmla="*/ 6494 w 10000"/>
                  <a:gd name="connsiteY434" fmla="*/ 2654 h 10000"/>
                  <a:gd name="connsiteX435" fmla="*/ 6343 w 10000"/>
                  <a:gd name="connsiteY435" fmla="*/ 2549 h 10000"/>
                  <a:gd name="connsiteX436" fmla="*/ 6393 w 10000"/>
                  <a:gd name="connsiteY436" fmla="*/ 2549 h 10000"/>
                  <a:gd name="connsiteX437" fmla="*/ 6235 w 10000"/>
                  <a:gd name="connsiteY437" fmla="*/ 2444 h 10000"/>
                  <a:gd name="connsiteX438" fmla="*/ 6443 w 10000"/>
                  <a:gd name="connsiteY438" fmla="*/ 2444 h 10000"/>
                  <a:gd name="connsiteX439" fmla="*/ 6602 w 10000"/>
                  <a:gd name="connsiteY439" fmla="*/ 2549 h 10000"/>
                  <a:gd name="connsiteX440" fmla="*/ 6652 w 10000"/>
                  <a:gd name="connsiteY440" fmla="*/ 2444 h 10000"/>
                  <a:gd name="connsiteX441" fmla="*/ 6710 w 10000"/>
                  <a:gd name="connsiteY441" fmla="*/ 2444 h 10000"/>
                  <a:gd name="connsiteX442" fmla="*/ 6760 w 10000"/>
                  <a:gd name="connsiteY442" fmla="*/ 2444 h 10000"/>
                  <a:gd name="connsiteX443" fmla="*/ 6868 w 10000"/>
                  <a:gd name="connsiteY443" fmla="*/ 2444 h 10000"/>
                  <a:gd name="connsiteX444" fmla="*/ 7120 w 10000"/>
                  <a:gd name="connsiteY444" fmla="*/ 2129 h 10000"/>
                  <a:gd name="connsiteX445" fmla="*/ 7120 w 10000"/>
                  <a:gd name="connsiteY445" fmla="*/ 2024 h 10000"/>
                  <a:gd name="connsiteX446" fmla="*/ 6911 w 10000"/>
                  <a:gd name="connsiteY446" fmla="*/ 2024 h 10000"/>
                  <a:gd name="connsiteX447" fmla="*/ 6760 w 10000"/>
                  <a:gd name="connsiteY447" fmla="*/ 1813 h 10000"/>
                  <a:gd name="connsiteX448" fmla="*/ 7012 w 10000"/>
                  <a:gd name="connsiteY448" fmla="*/ 1919 h 10000"/>
                  <a:gd name="connsiteX449" fmla="*/ 7120 w 10000"/>
                  <a:gd name="connsiteY449" fmla="*/ 2024 h 10000"/>
                  <a:gd name="connsiteX450" fmla="*/ 7421 w 10000"/>
                  <a:gd name="connsiteY450" fmla="*/ 1805 h 10000"/>
                  <a:gd name="connsiteX0" fmla="*/ 7379 w 10000"/>
                  <a:gd name="connsiteY0" fmla="*/ 1813 h 10000"/>
                  <a:gd name="connsiteX1" fmla="*/ 7329 w 10000"/>
                  <a:gd name="connsiteY1" fmla="*/ 1708 h 10000"/>
                  <a:gd name="connsiteX2" fmla="*/ 7487 w 10000"/>
                  <a:gd name="connsiteY2" fmla="*/ 1708 h 10000"/>
                  <a:gd name="connsiteX3" fmla="*/ 7538 w 10000"/>
                  <a:gd name="connsiteY3" fmla="*/ 1813 h 10000"/>
                  <a:gd name="connsiteX4" fmla="*/ 7646 w 10000"/>
                  <a:gd name="connsiteY4" fmla="*/ 1708 h 10000"/>
                  <a:gd name="connsiteX5" fmla="*/ 7595 w 10000"/>
                  <a:gd name="connsiteY5" fmla="*/ 1603 h 10000"/>
                  <a:gd name="connsiteX6" fmla="*/ 7646 w 10000"/>
                  <a:gd name="connsiteY6" fmla="*/ 1603 h 10000"/>
                  <a:gd name="connsiteX7" fmla="*/ 7696 w 10000"/>
                  <a:gd name="connsiteY7" fmla="*/ 1708 h 10000"/>
                  <a:gd name="connsiteX8" fmla="*/ 8013 w 10000"/>
                  <a:gd name="connsiteY8" fmla="*/ 1498 h 10000"/>
                  <a:gd name="connsiteX9" fmla="*/ 8063 w 10000"/>
                  <a:gd name="connsiteY9" fmla="*/ 1393 h 10000"/>
                  <a:gd name="connsiteX10" fmla="*/ 8013 w 10000"/>
                  <a:gd name="connsiteY10" fmla="*/ 1170 h 10000"/>
                  <a:gd name="connsiteX11" fmla="*/ 8063 w 10000"/>
                  <a:gd name="connsiteY11" fmla="*/ 1064 h 10000"/>
                  <a:gd name="connsiteX12" fmla="*/ 8171 w 10000"/>
                  <a:gd name="connsiteY12" fmla="*/ 959 h 10000"/>
                  <a:gd name="connsiteX13" fmla="*/ 8114 w 10000"/>
                  <a:gd name="connsiteY13" fmla="*/ 959 h 10000"/>
                  <a:gd name="connsiteX14" fmla="*/ 8222 w 10000"/>
                  <a:gd name="connsiteY14" fmla="*/ 854 h 10000"/>
                  <a:gd name="connsiteX15" fmla="*/ 8013 w 10000"/>
                  <a:gd name="connsiteY15" fmla="*/ 749 h 10000"/>
                  <a:gd name="connsiteX16" fmla="*/ 8171 w 10000"/>
                  <a:gd name="connsiteY16" fmla="*/ 749 h 10000"/>
                  <a:gd name="connsiteX17" fmla="*/ 7804 w 10000"/>
                  <a:gd name="connsiteY17" fmla="*/ 749 h 10000"/>
                  <a:gd name="connsiteX18" fmla="*/ 7804 w 10000"/>
                  <a:gd name="connsiteY18" fmla="*/ 854 h 10000"/>
                  <a:gd name="connsiteX19" fmla="*/ 7804 w 10000"/>
                  <a:gd name="connsiteY19" fmla="*/ 959 h 10000"/>
                  <a:gd name="connsiteX20" fmla="*/ 7696 w 10000"/>
                  <a:gd name="connsiteY20" fmla="*/ 959 h 10000"/>
                  <a:gd name="connsiteX21" fmla="*/ 7437 w 10000"/>
                  <a:gd name="connsiteY21" fmla="*/ 1393 h 10000"/>
                  <a:gd name="connsiteX22" fmla="*/ 7329 w 10000"/>
                  <a:gd name="connsiteY22" fmla="*/ 1498 h 10000"/>
                  <a:gd name="connsiteX23" fmla="*/ 7329 w 10000"/>
                  <a:gd name="connsiteY23" fmla="*/ 1170 h 10000"/>
                  <a:gd name="connsiteX24" fmla="*/ 7437 w 10000"/>
                  <a:gd name="connsiteY24" fmla="*/ 959 h 10000"/>
                  <a:gd name="connsiteX25" fmla="*/ 7329 w 10000"/>
                  <a:gd name="connsiteY25" fmla="*/ 854 h 10000"/>
                  <a:gd name="connsiteX26" fmla="*/ 7120 w 10000"/>
                  <a:gd name="connsiteY26" fmla="*/ 1170 h 10000"/>
                  <a:gd name="connsiteX27" fmla="*/ 7171 w 10000"/>
                  <a:gd name="connsiteY27" fmla="*/ 854 h 10000"/>
                  <a:gd name="connsiteX28" fmla="*/ 7120 w 10000"/>
                  <a:gd name="connsiteY28" fmla="*/ 854 h 10000"/>
                  <a:gd name="connsiteX29" fmla="*/ 7221 w 10000"/>
                  <a:gd name="connsiteY29" fmla="*/ 749 h 10000"/>
                  <a:gd name="connsiteX30" fmla="*/ 7171 w 10000"/>
                  <a:gd name="connsiteY30" fmla="*/ 749 h 10000"/>
                  <a:gd name="connsiteX31" fmla="*/ 7012 w 10000"/>
                  <a:gd name="connsiteY31" fmla="*/ 749 h 10000"/>
                  <a:gd name="connsiteX32" fmla="*/ 7012 w 10000"/>
                  <a:gd name="connsiteY32" fmla="*/ 644 h 10000"/>
                  <a:gd name="connsiteX33" fmla="*/ 7120 w 10000"/>
                  <a:gd name="connsiteY33" fmla="*/ 539 h 10000"/>
                  <a:gd name="connsiteX34" fmla="*/ 7171 w 10000"/>
                  <a:gd name="connsiteY34" fmla="*/ 539 h 10000"/>
                  <a:gd name="connsiteX35" fmla="*/ 7120 w 10000"/>
                  <a:gd name="connsiteY35" fmla="*/ 315 h 10000"/>
                  <a:gd name="connsiteX36" fmla="*/ 7171 w 10000"/>
                  <a:gd name="connsiteY36" fmla="*/ 210 h 10000"/>
                  <a:gd name="connsiteX37" fmla="*/ 7120 w 10000"/>
                  <a:gd name="connsiteY37" fmla="*/ 105 h 10000"/>
                  <a:gd name="connsiteX38" fmla="*/ 7070 w 10000"/>
                  <a:gd name="connsiteY38" fmla="*/ 105 h 10000"/>
                  <a:gd name="connsiteX39" fmla="*/ 7120 w 10000"/>
                  <a:gd name="connsiteY39" fmla="*/ 0 h 10000"/>
                  <a:gd name="connsiteX40" fmla="*/ 7012 w 10000"/>
                  <a:gd name="connsiteY40" fmla="*/ 105 h 10000"/>
                  <a:gd name="connsiteX41" fmla="*/ 7070 w 10000"/>
                  <a:gd name="connsiteY41" fmla="*/ 105 h 10000"/>
                  <a:gd name="connsiteX42" fmla="*/ 6911 w 10000"/>
                  <a:gd name="connsiteY42" fmla="*/ 210 h 10000"/>
                  <a:gd name="connsiteX43" fmla="*/ 6811 w 10000"/>
                  <a:gd name="connsiteY43" fmla="*/ 210 h 10000"/>
                  <a:gd name="connsiteX44" fmla="*/ 6760 w 10000"/>
                  <a:gd name="connsiteY44" fmla="*/ 420 h 10000"/>
                  <a:gd name="connsiteX45" fmla="*/ 6710 w 10000"/>
                  <a:gd name="connsiteY45" fmla="*/ 539 h 10000"/>
                  <a:gd name="connsiteX46" fmla="*/ 6652 w 10000"/>
                  <a:gd name="connsiteY46" fmla="*/ 644 h 10000"/>
                  <a:gd name="connsiteX47" fmla="*/ 6911 w 10000"/>
                  <a:gd name="connsiteY47" fmla="*/ 854 h 10000"/>
                  <a:gd name="connsiteX48" fmla="*/ 6811 w 10000"/>
                  <a:gd name="connsiteY48" fmla="*/ 854 h 10000"/>
                  <a:gd name="connsiteX49" fmla="*/ 6760 w 10000"/>
                  <a:gd name="connsiteY49" fmla="*/ 854 h 10000"/>
                  <a:gd name="connsiteX50" fmla="*/ 6710 w 10000"/>
                  <a:gd name="connsiteY50" fmla="*/ 959 h 10000"/>
                  <a:gd name="connsiteX51" fmla="*/ 6811 w 10000"/>
                  <a:gd name="connsiteY51" fmla="*/ 959 h 10000"/>
                  <a:gd name="connsiteX52" fmla="*/ 6760 w 10000"/>
                  <a:gd name="connsiteY52" fmla="*/ 1064 h 10000"/>
                  <a:gd name="connsiteX53" fmla="*/ 6551 w 10000"/>
                  <a:gd name="connsiteY53" fmla="*/ 1170 h 10000"/>
                  <a:gd name="connsiteX54" fmla="*/ 6443 w 10000"/>
                  <a:gd name="connsiteY54" fmla="*/ 1393 h 10000"/>
                  <a:gd name="connsiteX55" fmla="*/ 6393 w 10000"/>
                  <a:gd name="connsiteY55" fmla="*/ 1603 h 10000"/>
                  <a:gd name="connsiteX56" fmla="*/ 6285 w 10000"/>
                  <a:gd name="connsiteY56" fmla="*/ 1603 h 10000"/>
                  <a:gd name="connsiteX57" fmla="*/ 6285 w 10000"/>
                  <a:gd name="connsiteY57" fmla="*/ 1498 h 10000"/>
                  <a:gd name="connsiteX58" fmla="*/ 6393 w 10000"/>
                  <a:gd name="connsiteY58" fmla="*/ 1498 h 10000"/>
                  <a:gd name="connsiteX59" fmla="*/ 6343 w 10000"/>
                  <a:gd name="connsiteY59" fmla="*/ 1498 h 10000"/>
                  <a:gd name="connsiteX60" fmla="*/ 6393 w 10000"/>
                  <a:gd name="connsiteY60" fmla="*/ 1393 h 10000"/>
                  <a:gd name="connsiteX61" fmla="*/ 6343 w 10000"/>
                  <a:gd name="connsiteY61" fmla="*/ 1393 h 10000"/>
                  <a:gd name="connsiteX62" fmla="*/ 6494 w 10000"/>
                  <a:gd name="connsiteY62" fmla="*/ 1170 h 10000"/>
                  <a:gd name="connsiteX63" fmla="*/ 6393 w 10000"/>
                  <a:gd name="connsiteY63" fmla="*/ 1170 h 10000"/>
                  <a:gd name="connsiteX64" fmla="*/ 6285 w 10000"/>
                  <a:gd name="connsiteY64" fmla="*/ 1064 h 10000"/>
                  <a:gd name="connsiteX65" fmla="*/ 6184 w 10000"/>
                  <a:gd name="connsiteY65" fmla="*/ 1170 h 10000"/>
                  <a:gd name="connsiteX66" fmla="*/ 6184 w 10000"/>
                  <a:gd name="connsiteY66" fmla="*/ 1275 h 10000"/>
                  <a:gd name="connsiteX67" fmla="*/ 6285 w 10000"/>
                  <a:gd name="connsiteY67" fmla="*/ 1275 h 10000"/>
                  <a:gd name="connsiteX68" fmla="*/ 6184 w 10000"/>
                  <a:gd name="connsiteY68" fmla="*/ 1275 h 10000"/>
                  <a:gd name="connsiteX69" fmla="*/ 6127 w 10000"/>
                  <a:gd name="connsiteY69" fmla="*/ 1170 h 10000"/>
                  <a:gd name="connsiteX70" fmla="*/ 6076 w 10000"/>
                  <a:gd name="connsiteY70" fmla="*/ 1275 h 10000"/>
                  <a:gd name="connsiteX71" fmla="*/ 5659 w 10000"/>
                  <a:gd name="connsiteY71" fmla="*/ 1275 h 10000"/>
                  <a:gd name="connsiteX72" fmla="*/ 5551 w 10000"/>
                  <a:gd name="connsiteY72" fmla="*/ 1170 h 10000"/>
                  <a:gd name="connsiteX73" fmla="*/ 5500 w 10000"/>
                  <a:gd name="connsiteY73" fmla="*/ 1170 h 10000"/>
                  <a:gd name="connsiteX74" fmla="*/ 5450 w 10000"/>
                  <a:gd name="connsiteY74" fmla="*/ 1064 h 10000"/>
                  <a:gd name="connsiteX75" fmla="*/ 5392 w 10000"/>
                  <a:gd name="connsiteY75" fmla="*/ 959 h 10000"/>
                  <a:gd name="connsiteX76" fmla="*/ 5025 w 10000"/>
                  <a:gd name="connsiteY76" fmla="*/ 1064 h 10000"/>
                  <a:gd name="connsiteX77" fmla="*/ 5133 w 10000"/>
                  <a:gd name="connsiteY77" fmla="*/ 1170 h 10000"/>
                  <a:gd name="connsiteX78" fmla="*/ 5392 w 10000"/>
                  <a:gd name="connsiteY78" fmla="*/ 1064 h 10000"/>
                  <a:gd name="connsiteX79" fmla="*/ 5184 w 10000"/>
                  <a:gd name="connsiteY79" fmla="*/ 1170 h 10000"/>
                  <a:gd name="connsiteX80" fmla="*/ 5076 w 10000"/>
                  <a:gd name="connsiteY80" fmla="*/ 1170 h 10000"/>
                  <a:gd name="connsiteX81" fmla="*/ 5025 w 10000"/>
                  <a:gd name="connsiteY81" fmla="*/ 1603 h 10000"/>
                  <a:gd name="connsiteX82" fmla="*/ 4975 w 10000"/>
                  <a:gd name="connsiteY82" fmla="*/ 1498 h 10000"/>
                  <a:gd name="connsiteX83" fmla="*/ 4924 w 10000"/>
                  <a:gd name="connsiteY83" fmla="*/ 1708 h 10000"/>
                  <a:gd name="connsiteX84" fmla="*/ 4867 w 10000"/>
                  <a:gd name="connsiteY84" fmla="*/ 1498 h 10000"/>
                  <a:gd name="connsiteX85" fmla="*/ 4975 w 10000"/>
                  <a:gd name="connsiteY85" fmla="*/ 1498 h 10000"/>
                  <a:gd name="connsiteX86" fmla="*/ 4924 w 10000"/>
                  <a:gd name="connsiteY86" fmla="*/ 1275 h 10000"/>
                  <a:gd name="connsiteX87" fmla="*/ 4867 w 10000"/>
                  <a:gd name="connsiteY87" fmla="*/ 1393 h 10000"/>
                  <a:gd name="connsiteX88" fmla="*/ 4867 w 10000"/>
                  <a:gd name="connsiteY88" fmla="*/ 1275 h 10000"/>
                  <a:gd name="connsiteX89" fmla="*/ 4816 w 10000"/>
                  <a:gd name="connsiteY89" fmla="*/ 1275 h 10000"/>
                  <a:gd name="connsiteX90" fmla="*/ 4341 w 10000"/>
                  <a:gd name="connsiteY90" fmla="*/ 1275 h 10000"/>
                  <a:gd name="connsiteX91" fmla="*/ 4183 w 10000"/>
                  <a:gd name="connsiteY91" fmla="*/ 1275 h 10000"/>
                  <a:gd name="connsiteX92" fmla="*/ 4399 w 10000"/>
                  <a:gd name="connsiteY92" fmla="*/ 1170 h 10000"/>
                  <a:gd name="connsiteX93" fmla="*/ 4449 w 10000"/>
                  <a:gd name="connsiteY93" fmla="*/ 1064 h 10000"/>
                  <a:gd name="connsiteX94" fmla="*/ 4341 w 10000"/>
                  <a:gd name="connsiteY94" fmla="*/ 959 h 10000"/>
                  <a:gd name="connsiteX95" fmla="*/ 4240 w 10000"/>
                  <a:gd name="connsiteY95" fmla="*/ 959 h 10000"/>
                  <a:gd name="connsiteX96" fmla="*/ 3672 w 10000"/>
                  <a:gd name="connsiteY96" fmla="*/ 644 h 10000"/>
                  <a:gd name="connsiteX97" fmla="*/ 3513 w 10000"/>
                  <a:gd name="connsiteY97" fmla="*/ 854 h 10000"/>
                  <a:gd name="connsiteX98" fmla="*/ 3456 w 10000"/>
                  <a:gd name="connsiteY98" fmla="*/ 749 h 10000"/>
                  <a:gd name="connsiteX99" fmla="*/ 3513 w 10000"/>
                  <a:gd name="connsiteY99" fmla="*/ 749 h 10000"/>
                  <a:gd name="connsiteX100" fmla="*/ 3513 w 10000"/>
                  <a:gd name="connsiteY100" fmla="*/ 539 h 10000"/>
                  <a:gd name="connsiteX101" fmla="*/ 3513 w 10000"/>
                  <a:gd name="connsiteY101" fmla="*/ 644 h 10000"/>
                  <a:gd name="connsiteX102" fmla="*/ 3456 w 10000"/>
                  <a:gd name="connsiteY102" fmla="*/ 749 h 10000"/>
                  <a:gd name="connsiteX103" fmla="*/ 3355 w 10000"/>
                  <a:gd name="connsiteY103" fmla="*/ 749 h 10000"/>
                  <a:gd name="connsiteX104" fmla="*/ 3305 w 10000"/>
                  <a:gd name="connsiteY104" fmla="*/ 854 h 10000"/>
                  <a:gd name="connsiteX105" fmla="*/ 3247 w 10000"/>
                  <a:gd name="connsiteY105" fmla="*/ 644 h 10000"/>
                  <a:gd name="connsiteX106" fmla="*/ 3197 w 10000"/>
                  <a:gd name="connsiteY106" fmla="*/ 420 h 10000"/>
                  <a:gd name="connsiteX107" fmla="*/ 3247 w 10000"/>
                  <a:gd name="connsiteY107" fmla="*/ 539 h 10000"/>
                  <a:gd name="connsiteX108" fmla="*/ 2988 w 10000"/>
                  <a:gd name="connsiteY108" fmla="*/ 749 h 10000"/>
                  <a:gd name="connsiteX109" fmla="*/ 2988 w 10000"/>
                  <a:gd name="connsiteY109" fmla="*/ 644 h 10000"/>
                  <a:gd name="connsiteX110" fmla="*/ 2721 w 10000"/>
                  <a:gd name="connsiteY110" fmla="*/ 749 h 10000"/>
                  <a:gd name="connsiteX111" fmla="*/ 2988 w 10000"/>
                  <a:gd name="connsiteY111" fmla="*/ 539 h 10000"/>
                  <a:gd name="connsiteX112" fmla="*/ 2829 w 10000"/>
                  <a:gd name="connsiteY112" fmla="*/ 644 h 10000"/>
                  <a:gd name="connsiteX113" fmla="*/ 2513 w 10000"/>
                  <a:gd name="connsiteY113" fmla="*/ 749 h 10000"/>
                  <a:gd name="connsiteX114" fmla="*/ 2253 w 10000"/>
                  <a:gd name="connsiteY114" fmla="*/ 959 h 10000"/>
                  <a:gd name="connsiteX115" fmla="*/ 2196 w 10000"/>
                  <a:gd name="connsiteY115" fmla="*/ 959 h 10000"/>
                  <a:gd name="connsiteX116" fmla="*/ 2095 w 10000"/>
                  <a:gd name="connsiteY116" fmla="*/ 959 h 10000"/>
                  <a:gd name="connsiteX117" fmla="*/ 2095 w 10000"/>
                  <a:gd name="connsiteY117" fmla="*/ 1064 h 10000"/>
                  <a:gd name="connsiteX118" fmla="*/ 1829 w 10000"/>
                  <a:gd name="connsiteY118" fmla="*/ 854 h 10000"/>
                  <a:gd name="connsiteX119" fmla="*/ 1620 w 10000"/>
                  <a:gd name="connsiteY119" fmla="*/ 749 h 10000"/>
                  <a:gd name="connsiteX120" fmla="*/ 1411 w 10000"/>
                  <a:gd name="connsiteY120" fmla="*/ 1064 h 10000"/>
                  <a:gd name="connsiteX121" fmla="*/ 1210 w 10000"/>
                  <a:gd name="connsiteY121" fmla="*/ 1393 h 10000"/>
                  <a:gd name="connsiteX122" fmla="*/ 1001 w 10000"/>
                  <a:gd name="connsiteY122" fmla="*/ 1813 h 10000"/>
                  <a:gd name="connsiteX123" fmla="*/ 785 w 10000"/>
                  <a:gd name="connsiteY123" fmla="*/ 2129 h 10000"/>
                  <a:gd name="connsiteX124" fmla="*/ 576 w 10000"/>
                  <a:gd name="connsiteY124" fmla="*/ 2549 h 10000"/>
                  <a:gd name="connsiteX125" fmla="*/ 418 w 10000"/>
                  <a:gd name="connsiteY125" fmla="*/ 2865 h 10000"/>
                  <a:gd name="connsiteX126" fmla="*/ 209 w 10000"/>
                  <a:gd name="connsiteY126" fmla="*/ 3298 h 10000"/>
                  <a:gd name="connsiteX127" fmla="*/ 0 w 10000"/>
                  <a:gd name="connsiteY127" fmla="*/ 3614 h 10000"/>
                  <a:gd name="connsiteX128" fmla="*/ 259 w 10000"/>
                  <a:gd name="connsiteY128" fmla="*/ 3614 h 10000"/>
                  <a:gd name="connsiteX129" fmla="*/ 209 w 10000"/>
                  <a:gd name="connsiteY129" fmla="*/ 3719 h 10000"/>
                  <a:gd name="connsiteX130" fmla="*/ 209 w 10000"/>
                  <a:gd name="connsiteY130" fmla="*/ 4034 h 10000"/>
                  <a:gd name="connsiteX131" fmla="*/ 317 w 10000"/>
                  <a:gd name="connsiteY131" fmla="*/ 4034 h 10000"/>
                  <a:gd name="connsiteX132" fmla="*/ 418 w 10000"/>
                  <a:gd name="connsiteY132" fmla="*/ 3929 h 10000"/>
                  <a:gd name="connsiteX133" fmla="*/ 634 w 10000"/>
                  <a:gd name="connsiteY133" fmla="*/ 3824 h 10000"/>
                  <a:gd name="connsiteX134" fmla="*/ 634 w 10000"/>
                  <a:gd name="connsiteY134" fmla="*/ 4152 h 10000"/>
                  <a:gd name="connsiteX135" fmla="*/ 576 w 10000"/>
                  <a:gd name="connsiteY135" fmla="*/ 4783 h 10000"/>
                  <a:gd name="connsiteX136" fmla="*/ 634 w 10000"/>
                  <a:gd name="connsiteY136" fmla="*/ 4888 h 10000"/>
                  <a:gd name="connsiteX137" fmla="*/ 734 w 10000"/>
                  <a:gd name="connsiteY137" fmla="*/ 5112 h 10000"/>
                  <a:gd name="connsiteX138" fmla="*/ 576 w 10000"/>
                  <a:gd name="connsiteY138" fmla="*/ 5322 h 10000"/>
                  <a:gd name="connsiteX139" fmla="*/ 684 w 10000"/>
                  <a:gd name="connsiteY139" fmla="*/ 5217 h 10000"/>
                  <a:gd name="connsiteX140" fmla="*/ 576 w 10000"/>
                  <a:gd name="connsiteY140" fmla="*/ 5322 h 10000"/>
                  <a:gd name="connsiteX141" fmla="*/ 634 w 10000"/>
                  <a:gd name="connsiteY141" fmla="*/ 5427 h 10000"/>
                  <a:gd name="connsiteX142" fmla="*/ 526 w 10000"/>
                  <a:gd name="connsiteY142" fmla="*/ 5532 h 10000"/>
                  <a:gd name="connsiteX143" fmla="*/ 475 w 10000"/>
                  <a:gd name="connsiteY143" fmla="*/ 5532 h 10000"/>
                  <a:gd name="connsiteX144" fmla="*/ 475 w 10000"/>
                  <a:gd name="connsiteY144" fmla="*/ 5637 h 10000"/>
                  <a:gd name="connsiteX145" fmla="*/ 475 w 10000"/>
                  <a:gd name="connsiteY145" fmla="*/ 5532 h 10000"/>
                  <a:gd name="connsiteX146" fmla="*/ 475 w 10000"/>
                  <a:gd name="connsiteY146" fmla="*/ 5637 h 10000"/>
                  <a:gd name="connsiteX147" fmla="*/ 526 w 10000"/>
                  <a:gd name="connsiteY147" fmla="*/ 5637 h 10000"/>
                  <a:gd name="connsiteX148" fmla="*/ 475 w 10000"/>
                  <a:gd name="connsiteY148" fmla="*/ 5637 h 10000"/>
                  <a:gd name="connsiteX149" fmla="*/ 475 w 10000"/>
                  <a:gd name="connsiteY149" fmla="*/ 5742 h 10000"/>
                  <a:gd name="connsiteX150" fmla="*/ 418 w 10000"/>
                  <a:gd name="connsiteY150" fmla="*/ 5637 h 10000"/>
                  <a:gd name="connsiteX151" fmla="*/ 475 w 10000"/>
                  <a:gd name="connsiteY151" fmla="*/ 5966 h 10000"/>
                  <a:gd name="connsiteX152" fmla="*/ 634 w 10000"/>
                  <a:gd name="connsiteY152" fmla="*/ 5742 h 10000"/>
                  <a:gd name="connsiteX153" fmla="*/ 576 w 10000"/>
                  <a:gd name="connsiteY153" fmla="*/ 5848 h 10000"/>
                  <a:gd name="connsiteX154" fmla="*/ 634 w 10000"/>
                  <a:gd name="connsiteY154" fmla="*/ 5966 h 10000"/>
                  <a:gd name="connsiteX155" fmla="*/ 526 w 10000"/>
                  <a:gd name="connsiteY155" fmla="*/ 5848 h 10000"/>
                  <a:gd name="connsiteX156" fmla="*/ 526 w 10000"/>
                  <a:gd name="connsiteY156" fmla="*/ 6071 h 10000"/>
                  <a:gd name="connsiteX157" fmla="*/ 418 w 10000"/>
                  <a:gd name="connsiteY157" fmla="*/ 6281 h 10000"/>
                  <a:gd name="connsiteX158" fmla="*/ 526 w 10000"/>
                  <a:gd name="connsiteY158" fmla="*/ 6281 h 10000"/>
                  <a:gd name="connsiteX159" fmla="*/ 475 w 10000"/>
                  <a:gd name="connsiteY159" fmla="*/ 6281 h 10000"/>
                  <a:gd name="connsiteX160" fmla="*/ 684 w 10000"/>
                  <a:gd name="connsiteY160" fmla="*/ 6071 h 10000"/>
                  <a:gd name="connsiteX161" fmla="*/ 634 w 10000"/>
                  <a:gd name="connsiteY161" fmla="*/ 6281 h 10000"/>
                  <a:gd name="connsiteX162" fmla="*/ 634 w 10000"/>
                  <a:gd name="connsiteY162" fmla="*/ 6386 h 10000"/>
                  <a:gd name="connsiteX163" fmla="*/ 576 w 10000"/>
                  <a:gd name="connsiteY163" fmla="*/ 6281 h 10000"/>
                  <a:gd name="connsiteX164" fmla="*/ 418 w 10000"/>
                  <a:gd name="connsiteY164" fmla="*/ 6491 h 10000"/>
                  <a:gd name="connsiteX165" fmla="*/ 475 w 10000"/>
                  <a:gd name="connsiteY165" fmla="*/ 6491 h 10000"/>
                  <a:gd name="connsiteX166" fmla="*/ 576 w 10000"/>
                  <a:gd name="connsiteY166" fmla="*/ 6491 h 10000"/>
                  <a:gd name="connsiteX167" fmla="*/ 418 w 10000"/>
                  <a:gd name="connsiteY167" fmla="*/ 6597 h 10000"/>
                  <a:gd name="connsiteX168" fmla="*/ 367 w 10000"/>
                  <a:gd name="connsiteY168" fmla="*/ 6597 h 10000"/>
                  <a:gd name="connsiteX169" fmla="*/ 475 w 10000"/>
                  <a:gd name="connsiteY169" fmla="*/ 6597 h 10000"/>
                  <a:gd name="connsiteX170" fmla="*/ 367 w 10000"/>
                  <a:gd name="connsiteY170" fmla="*/ 6702 h 10000"/>
                  <a:gd name="connsiteX171" fmla="*/ 475 w 10000"/>
                  <a:gd name="connsiteY171" fmla="*/ 6820 h 10000"/>
                  <a:gd name="connsiteX172" fmla="*/ 526 w 10000"/>
                  <a:gd name="connsiteY172" fmla="*/ 6702 h 10000"/>
                  <a:gd name="connsiteX173" fmla="*/ 576 w 10000"/>
                  <a:gd name="connsiteY173" fmla="*/ 6702 h 10000"/>
                  <a:gd name="connsiteX174" fmla="*/ 475 w 10000"/>
                  <a:gd name="connsiteY174" fmla="*/ 6820 h 10000"/>
                  <a:gd name="connsiteX175" fmla="*/ 576 w 10000"/>
                  <a:gd name="connsiteY175" fmla="*/ 6820 h 10000"/>
                  <a:gd name="connsiteX176" fmla="*/ 526 w 10000"/>
                  <a:gd name="connsiteY176" fmla="*/ 6820 h 10000"/>
                  <a:gd name="connsiteX177" fmla="*/ 634 w 10000"/>
                  <a:gd name="connsiteY177" fmla="*/ 6820 h 10000"/>
                  <a:gd name="connsiteX178" fmla="*/ 634 w 10000"/>
                  <a:gd name="connsiteY178" fmla="*/ 6702 h 10000"/>
                  <a:gd name="connsiteX179" fmla="*/ 576 w 10000"/>
                  <a:gd name="connsiteY179" fmla="*/ 6820 h 10000"/>
                  <a:gd name="connsiteX180" fmla="*/ 526 w 10000"/>
                  <a:gd name="connsiteY180" fmla="*/ 6820 h 10000"/>
                  <a:gd name="connsiteX181" fmla="*/ 526 w 10000"/>
                  <a:gd name="connsiteY181" fmla="*/ 6925 h 10000"/>
                  <a:gd name="connsiteX182" fmla="*/ 634 w 10000"/>
                  <a:gd name="connsiteY182" fmla="*/ 6820 h 10000"/>
                  <a:gd name="connsiteX183" fmla="*/ 634 w 10000"/>
                  <a:gd name="connsiteY183" fmla="*/ 6925 h 10000"/>
                  <a:gd name="connsiteX184" fmla="*/ 684 w 10000"/>
                  <a:gd name="connsiteY184" fmla="*/ 6820 h 10000"/>
                  <a:gd name="connsiteX185" fmla="*/ 634 w 10000"/>
                  <a:gd name="connsiteY185" fmla="*/ 6925 h 10000"/>
                  <a:gd name="connsiteX186" fmla="*/ 734 w 10000"/>
                  <a:gd name="connsiteY186" fmla="*/ 6925 h 10000"/>
                  <a:gd name="connsiteX187" fmla="*/ 634 w 10000"/>
                  <a:gd name="connsiteY187" fmla="*/ 7030 h 10000"/>
                  <a:gd name="connsiteX188" fmla="*/ 684 w 10000"/>
                  <a:gd name="connsiteY188" fmla="*/ 7135 h 10000"/>
                  <a:gd name="connsiteX189" fmla="*/ 734 w 10000"/>
                  <a:gd name="connsiteY189" fmla="*/ 7030 h 10000"/>
                  <a:gd name="connsiteX190" fmla="*/ 734 w 10000"/>
                  <a:gd name="connsiteY190" fmla="*/ 7240 h 10000"/>
                  <a:gd name="connsiteX191" fmla="*/ 684 w 10000"/>
                  <a:gd name="connsiteY191" fmla="*/ 7240 h 10000"/>
                  <a:gd name="connsiteX192" fmla="*/ 734 w 10000"/>
                  <a:gd name="connsiteY192" fmla="*/ 7240 h 10000"/>
                  <a:gd name="connsiteX193" fmla="*/ 785 w 10000"/>
                  <a:gd name="connsiteY193" fmla="*/ 7240 h 10000"/>
                  <a:gd name="connsiteX194" fmla="*/ 734 w 10000"/>
                  <a:gd name="connsiteY194" fmla="*/ 7346 h 10000"/>
                  <a:gd name="connsiteX195" fmla="*/ 785 w 10000"/>
                  <a:gd name="connsiteY195" fmla="*/ 7346 h 10000"/>
                  <a:gd name="connsiteX196" fmla="*/ 734 w 10000"/>
                  <a:gd name="connsiteY196" fmla="*/ 7346 h 10000"/>
                  <a:gd name="connsiteX197" fmla="*/ 785 w 10000"/>
                  <a:gd name="connsiteY197" fmla="*/ 7451 h 10000"/>
                  <a:gd name="connsiteX198" fmla="*/ 2621 w 10000"/>
                  <a:gd name="connsiteY198" fmla="*/ 7451 h 10000"/>
                  <a:gd name="connsiteX199" fmla="*/ 2880 w 10000"/>
                  <a:gd name="connsiteY199" fmla="*/ 7451 h 10000"/>
                  <a:gd name="connsiteX200" fmla="*/ 4500 w 10000"/>
                  <a:gd name="connsiteY200" fmla="*/ 7451 h 10000"/>
                  <a:gd name="connsiteX201" fmla="*/ 4550 w 10000"/>
                  <a:gd name="connsiteY201" fmla="*/ 7240 h 10000"/>
                  <a:gd name="connsiteX202" fmla="*/ 4550 w 10000"/>
                  <a:gd name="connsiteY202" fmla="*/ 7451 h 10000"/>
                  <a:gd name="connsiteX203" fmla="*/ 4708 w 10000"/>
                  <a:gd name="connsiteY203" fmla="*/ 7556 h 10000"/>
                  <a:gd name="connsiteX204" fmla="*/ 4867 w 10000"/>
                  <a:gd name="connsiteY204" fmla="*/ 7779 h 10000"/>
                  <a:gd name="connsiteX205" fmla="*/ 5025 w 10000"/>
                  <a:gd name="connsiteY205" fmla="*/ 7674 h 10000"/>
                  <a:gd name="connsiteX206" fmla="*/ 5133 w 10000"/>
                  <a:gd name="connsiteY206" fmla="*/ 7779 h 10000"/>
                  <a:gd name="connsiteX207" fmla="*/ 5292 w 10000"/>
                  <a:gd name="connsiteY207" fmla="*/ 7674 h 10000"/>
                  <a:gd name="connsiteX208" fmla="*/ 5551 w 10000"/>
                  <a:gd name="connsiteY208" fmla="*/ 7989 h 10000"/>
                  <a:gd name="connsiteX209" fmla="*/ 5659 w 10000"/>
                  <a:gd name="connsiteY209" fmla="*/ 8095 h 10000"/>
                  <a:gd name="connsiteX210" fmla="*/ 5760 w 10000"/>
                  <a:gd name="connsiteY210" fmla="*/ 8305 h 10000"/>
                  <a:gd name="connsiteX211" fmla="*/ 5817 w 10000"/>
                  <a:gd name="connsiteY211" fmla="*/ 8410 h 10000"/>
                  <a:gd name="connsiteX212" fmla="*/ 5817 w 10000"/>
                  <a:gd name="connsiteY212" fmla="*/ 8502 h 10000"/>
                  <a:gd name="connsiteX213" fmla="*/ 5918 w 10000"/>
                  <a:gd name="connsiteY213" fmla="*/ 8725 h 10000"/>
                  <a:gd name="connsiteX214" fmla="*/ 5918 w 10000"/>
                  <a:gd name="connsiteY214" fmla="*/ 8936 h 10000"/>
                  <a:gd name="connsiteX215" fmla="*/ 5868 w 10000"/>
                  <a:gd name="connsiteY215" fmla="*/ 9251 h 10000"/>
                  <a:gd name="connsiteX216" fmla="*/ 5817 w 10000"/>
                  <a:gd name="connsiteY216" fmla="*/ 9461 h 10000"/>
                  <a:gd name="connsiteX217" fmla="*/ 5659 w 10000"/>
                  <a:gd name="connsiteY217" fmla="*/ 9790 h 10000"/>
                  <a:gd name="connsiteX218" fmla="*/ 5659 w 10000"/>
                  <a:gd name="connsiteY218" fmla="*/ 10000 h 10000"/>
                  <a:gd name="connsiteX219" fmla="*/ 5817 w 10000"/>
                  <a:gd name="connsiteY219" fmla="*/ 9895 h 10000"/>
                  <a:gd name="connsiteX220" fmla="*/ 5976 w 10000"/>
                  <a:gd name="connsiteY220" fmla="*/ 9790 h 10000"/>
                  <a:gd name="connsiteX221" fmla="*/ 6127 w 10000"/>
                  <a:gd name="connsiteY221" fmla="*/ 9685 h 10000"/>
                  <a:gd name="connsiteX222" fmla="*/ 6285 w 10000"/>
                  <a:gd name="connsiteY222" fmla="*/ 9580 h 10000"/>
                  <a:gd name="connsiteX223" fmla="*/ 6285 w 10000"/>
                  <a:gd name="connsiteY223" fmla="*/ 9356 h 10000"/>
                  <a:gd name="connsiteX224" fmla="*/ 6443 w 10000"/>
                  <a:gd name="connsiteY224" fmla="*/ 9251 h 10000"/>
                  <a:gd name="connsiteX225" fmla="*/ 6602 w 10000"/>
                  <a:gd name="connsiteY225" fmla="*/ 9251 h 10000"/>
                  <a:gd name="connsiteX226" fmla="*/ 6760 w 10000"/>
                  <a:gd name="connsiteY226" fmla="*/ 9041 h 10000"/>
                  <a:gd name="connsiteX227" fmla="*/ 6911 w 10000"/>
                  <a:gd name="connsiteY227" fmla="*/ 8830 h 10000"/>
                  <a:gd name="connsiteX228" fmla="*/ 7171 w 10000"/>
                  <a:gd name="connsiteY228" fmla="*/ 8830 h 10000"/>
                  <a:gd name="connsiteX229" fmla="*/ 7437 w 10000"/>
                  <a:gd name="connsiteY229" fmla="*/ 8830 h 10000"/>
                  <a:gd name="connsiteX230" fmla="*/ 7538 w 10000"/>
                  <a:gd name="connsiteY230" fmla="*/ 8725 h 10000"/>
                  <a:gd name="connsiteX231" fmla="*/ 7646 w 10000"/>
                  <a:gd name="connsiteY231" fmla="*/ 8410 h 10000"/>
                  <a:gd name="connsiteX232" fmla="*/ 7747 w 10000"/>
                  <a:gd name="connsiteY232" fmla="*/ 8200 h 10000"/>
                  <a:gd name="connsiteX233" fmla="*/ 7905 w 10000"/>
                  <a:gd name="connsiteY233" fmla="*/ 7989 h 10000"/>
                  <a:gd name="connsiteX234" fmla="*/ 7963 w 10000"/>
                  <a:gd name="connsiteY234" fmla="*/ 7989 h 10000"/>
                  <a:gd name="connsiteX235" fmla="*/ 8063 w 10000"/>
                  <a:gd name="connsiteY235" fmla="*/ 8095 h 10000"/>
                  <a:gd name="connsiteX236" fmla="*/ 8013 w 10000"/>
                  <a:gd name="connsiteY236" fmla="*/ 8502 h 10000"/>
                  <a:gd name="connsiteX237" fmla="*/ 8013 w 10000"/>
                  <a:gd name="connsiteY237" fmla="*/ 8725 h 10000"/>
                  <a:gd name="connsiteX238" fmla="*/ 8063 w 10000"/>
                  <a:gd name="connsiteY238" fmla="*/ 8725 h 10000"/>
                  <a:gd name="connsiteX239" fmla="*/ 8222 w 10000"/>
                  <a:gd name="connsiteY239" fmla="*/ 8725 h 10000"/>
                  <a:gd name="connsiteX240" fmla="*/ 8171 w 10000"/>
                  <a:gd name="connsiteY240" fmla="*/ 8725 h 10000"/>
                  <a:gd name="connsiteX241" fmla="*/ 8380 w 10000"/>
                  <a:gd name="connsiteY241" fmla="*/ 8607 h 10000"/>
                  <a:gd name="connsiteX242" fmla="*/ 8431 w 10000"/>
                  <a:gd name="connsiteY242" fmla="*/ 8410 h 10000"/>
                  <a:gd name="connsiteX243" fmla="*/ 8431 w 10000"/>
                  <a:gd name="connsiteY243" fmla="*/ 8502 h 10000"/>
                  <a:gd name="connsiteX244" fmla="*/ 8488 w 10000"/>
                  <a:gd name="connsiteY244" fmla="*/ 8502 h 10000"/>
                  <a:gd name="connsiteX245" fmla="*/ 8380 w 10000"/>
                  <a:gd name="connsiteY245" fmla="*/ 8607 h 10000"/>
                  <a:gd name="connsiteX246" fmla="*/ 8589 w 10000"/>
                  <a:gd name="connsiteY246" fmla="*/ 8607 h 10000"/>
                  <a:gd name="connsiteX247" fmla="*/ 8431 w 10000"/>
                  <a:gd name="connsiteY247" fmla="*/ 8725 h 10000"/>
                  <a:gd name="connsiteX248" fmla="*/ 8222 w 10000"/>
                  <a:gd name="connsiteY248" fmla="*/ 8936 h 10000"/>
                  <a:gd name="connsiteX249" fmla="*/ 8272 w 10000"/>
                  <a:gd name="connsiteY249" fmla="*/ 8830 h 10000"/>
                  <a:gd name="connsiteX250" fmla="*/ 8114 w 10000"/>
                  <a:gd name="connsiteY250" fmla="*/ 9041 h 10000"/>
                  <a:gd name="connsiteX251" fmla="*/ 8171 w 10000"/>
                  <a:gd name="connsiteY251" fmla="*/ 8936 h 10000"/>
                  <a:gd name="connsiteX252" fmla="*/ 8114 w 10000"/>
                  <a:gd name="connsiteY252" fmla="*/ 9146 h 10000"/>
                  <a:gd name="connsiteX253" fmla="*/ 8171 w 10000"/>
                  <a:gd name="connsiteY253" fmla="*/ 9251 h 10000"/>
                  <a:gd name="connsiteX254" fmla="*/ 8222 w 10000"/>
                  <a:gd name="connsiteY254" fmla="*/ 9251 h 10000"/>
                  <a:gd name="connsiteX255" fmla="*/ 8431 w 10000"/>
                  <a:gd name="connsiteY255" fmla="*/ 8936 h 10000"/>
                  <a:gd name="connsiteX256" fmla="*/ 8488 w 10000"/>
                  <a:gd name="connsiteY256" fmla="*/ 8936 h 10000"/>
                  <a:gd name="connsiteX257" fmla="*/ 8539 w 10000"/>
                  <a:gd name="connsiteY257" fmla="*/ 8936 h 10000"/>
                  <a:gd name="connsiteX258" fmla="*/ 8906 w 10000"/>
                  <a:gd name="connsiteY258" fmla="*/ 8725 h 10000"/>
                  <a:gd name="connsiteX259" fmla="*/ 8855 w 10000"/>
                  <a:gd name="connsiteY259" fmla="*/ 8607 h 10000"/>
                  <a:gd name="connsiteX260" fmla="*/ 8798 w 10000"/>
                  <a:gd name="connsiteY260" fmla="*/ 8502 h 10000"/>
                  <a:gd name="connsiteX261" fmla="*/ 8747 w 10000"/>
                  <a:gd name="connsiteY261" fmla="*/ 8502 h 10000"/>
                  <a:gd name="connsiteX262" fmla="*/ 8639 w 10000"/>
                  <a:gd name="connsiteY262" fmla="*/ 8502 h 10000"/>
                  <a:gd name="connsiteX263" fmla="*/ 8539 w 10000"/>
                  <a:gd name="connsiteY263" fmla="*/ 8410 h 10000"/>
                  <a:gd name="connsiteX264" fmla="*/ 8488 w 10000"/>
                  <a:gd name="connsiteY264" fmla="*/ 8410 h 10000"/>
                  <a:gd name="connsiteX265" fmla="*/ 8488 w 10000"/>
                  <a:gd name="connsiteY265" fmla="*/ 8095 h 10000"/>
                  <a:gd name="connsiteX266" fmla="*/ 8431 w 10000"/>
                  <a:gd name="connsiteY266" fmla="*/ 8095 h 10000"/>
                  <a:gd name="connsiteX267" fmla="*/ 8539 w 10000"/>
                  <a:gd name="connsiteY267" fmla="*/ 7884 h 10000"/>
                  <a:gd name="connsiteX268" fmla="*/ 8380 w 10000"/>
                  <a:gd name="connsiteY268" fmla="*/ 7884 h 10000"/>
                  <a:gd name="connsiteX269" fmla="*/ 8380 w 10000"/>
                  <a:gd name="connsiteY269" fmla="*/ 7779 h 10000"/>
                  <a:gd name="connsiteX270" fmla="*/ 8272 w 10000"/>
                  <a:gd name="connsiteY270" fmla="*/ 7779 h 10000"/>
                  <a:gd name="connsiteX271" fmla="*/ 8431 w 10000"/>
                  <a:gd name="connsiteY271" fmla="*/ 7779 h 10000"/>
                  <a:gd name="connsiteX272" fmla="*/ 8639 w 10000"/>
                  <a:gd name="connsiteY272" fmla="*/ 7674 h 10000"/>
                  <a:gd name="connsiteX273" fmla="*/ 8639 w 10000"/>
                  <a:gd name="connsiteY273" fmla="*/ 7451 h 10000"/>
                  <a:gd name="connsiteX274" fmla="*/ 8488 w 10000"/>
                  <a:gd name="connsiteY274" fmla="*/ 7346 h 10000"/>
                  <a:gd name="connsiteX275" fmla="*/ 8272 w 10000"/>
                  <a:gd name="connsiteY275" fmla="*/ 7451 h 10000"/>
                  <a:gd name="connsiteX276" fmla="*/ 8114 w 10000"/>
                  <a:gd name="connsiteY276" fmla="*/ 7556 h 10000"/>
                  <a:gd name="connsiteX277" fmla="*/ 7963 w 10000"/>
                  <a:gd name="connsiteY277" fmla="*/ 7779 h 10000"/>
                  <a:gd name="connsiteX278" fmla="*/ 7804 w 10000"/>
                  <a:gd name="connsiteY278" fmla="*/ 7884 h 10000"/>
                  <a:gd name="connsiteX279" fmla="*/ 7595 w 10000"/>
                  <a:gd name="connsiteY279" fmla="*/ 8200 h 10000"/>
                  <a:gd name="connsiteX280" fmla="*/ 7747 w 10000"/>
                  <a:gd name="connsiteY280" fmla="*/ 7989 h 10000"/>
                  <a:gd name="connsiteX281" fmla="*/ 7855 w 10000"/>
                  <a:gd name="connsiteY281" fmla="*/ 7779 h 10000"/>
                  <a:gd name="connsiteX282" fmla="*/ 7696 w 10000"/>
                  <a:gd name="connsiteY282" fmla="*/ 7556 h 10000"/>
                  <a:gd name="connsiteX283" fmla="*/ 7855 w 10000"/>
                  <a:gd name="connsiteY283" fmla="*/ 7674 h 10000"/>
                  <a:gd name="connsiteX284" fmla="*/ 8063 w 10000"/>
                  <a:gd name="connsiteY284" fmla="*/ 7451 h 10000"/>
                  <a:gd name="connsiteX285" fmla="*/ 8272 w 10000"/>
                  <a:gd name="connsiteY285" fmla="*/ 7346 h 10000"/>
                  <a:gd name="connsiteX286" fmla="*/ 8431 w 10000"/>
                  <a:gd name="connsiteY286" fmla="*/ 7030 h 10000"/>
                  <a:gd name="connsiteX287" fmla="*/ 8697 w 10000"/>
                  <a:gd name="connsiteY287" fmla="*/ 7030 h 10000"/>
                  <a:gd name="connsiteX288" fmla="*/ 9014 w 10000"/>
                  <a:gd name="connsiteY288" fmla="*/ 7030 h 10000"/>
                  <a:gd name="connsiteX289" fmla="*/ 9273 w 10000"/>
                  <a:gd name="connsiteY289" fmla="*/ 7030 h 10000"/>
                  <a:gd name="connsiteX290" fmla="*/ 9482 w 10000"/>
                  <a:gd name="connsiteY290" fmla="*/ 6702 h 10000"/>
                  <a:gd name="connsiteX291" fmla="*/ 9741 w 10000"/>
                  <a:gd name="connsiteY291" fmla="*/ 6597 h 10000"/>
                  <a:gd name="connsiteX292" fmla="*/ 10000 w 10000"/>
                  <a:gd name="connsiteY292" fmla="*/ 6281 h 10000"/>
                  <a:gd name="connsiteX293" fmla="*/ 9950 w 10000"/>
                  <a:gd name="connsiteY293" fmla="*/ 6281 h 10000"/>
                  <a:gd name="connsiteX294" fmla="*/ 10000 w 10000"/>
                  <a:gd name="connsiteY294" fmla="*/ 6176 h 10000"/>
                  <a:gd name="connsiteX295" fmla="*/ 9892 w 10000"/>
                  <a:gd name="connsiteY295" fmla="*/ 6176 h 10000"/>
                  <a:gd name="connsiteX296" fmla="*/ 9950 w 10000"/>
                  <a:gd name="connsiteY296" fmla="*/ 6176 h 10000"/>
                  <a:gd name="connsiteX297" fmla="*/ 10000 w 10000"/>
                  <a:gd name="connsiteY297" fmla="*/ 6071 h 10000"/>
                  <a:gd name="connsiteX298" fmla="*/ 10000 w 10000"/>
                  <a:gd name="connsiteY298" fmla="*/ 5966 h 10000"/>
                  <a:gd name="connsiteX299" fmla="*/ 9950 w 10000"/>
                  <a:gd name="connsiteY299" fmla="*/ 5848 h 10000"/>
                  <a:gd name="connsiteX300" fmla="*/ 9842 w 10000"/>
                  <a:gd name="connsiteY300" fmla="*/ 5848 h 10000"/>
                  <a:gd name="connsiteX301" fmla="*/ 9842 w 10000"/>
                  <a:gd name="connsiteY301" fmla="*/ 5637 h 10000"/>
                  <a:gd name="connsiteX302" fmla="*/ 9741 w 10000"/>
                  <a:gd name="connsiteY302" fmla="*/ 5637 h 10000"/>
                  <a:gd name="connsiteX303" fmla="*/ 9791 w 10000"/>
                  <a:gd name="connsiteY303" fmla="*/ 5637 h 10000"/>
                  <a:gd name="connsiteX304" fmla="*/ 9590 w 10000"/>
                  <a:gd name="connsiteY304" fmla="*/ 5848 h 10000"/>
                  <a:gd name="connsiteX305" fmla="*/ 9431 w 10000"/>
                  <a:gd name="connsiteY305" fmla="*/ 5966 h 10000"/>
                  <a:gd name="connsiteX306" fmla="*/ 9482 w 10000"/>
                  <a:gd name="connsiteY306" fmla="*/ 5848 h 10000"/>
                  <a:gd name="connsiteX307" fmla="*/ 9431 w 10000"/>
                  <a:gd name="connsiteY307" fmla="*/ 5848 h 10000"/>
                  <a:gd name="connsiteX308" fmla="*/ 9482 w 10000"/>
                  <a:gd name="connsiteY308" fmla="*/ 5848 h 10000"/>
                  <a:gd name="connsiteX309" fmla="*/ 9741 w 10000"/>
                  <a:gd name="connsiteY309" fmla="*/ 5637 h 10000"/>
                  <a:gd name="connsiteX310" fmla="*/ 9590 w 10000"/>
                  <a:gd name="connsiteY310" fmla="*/ 5742 h 10000"/>
                  <a:gd name="connsiteX311" fmla="*/ 9892 w 10000"/>
                  <a:gd name="connsiteY311" fmla="*/ 5532 h 10000"/>
                  <a:gd name="connsiteX312" fmla="*/ 9690 w 10000"/>
                  <a:gd name="connsiteY312" fmla="*/ 5322 h 10000"/>
                  <a:gd name="connsiteX313" fmla="*/ 9690 w 10000"/>
                  <a:gd name="connsiteY313" fmla="*/ 5427 h 10000"/>
                  <a:gd name="connsiteX314" fmla="*/ 9690 w 10000"/>
                  <a:gd name="connsiteY314" fmla="*/ 5322 h 10000"/>
                  <a:gd name="connsiteX315" fmla="*/ 9590 w 10000"/>
                  <a:gd name="connsiteY315" fmla="*/ 5427 h 10000"/>
                  <a:gd name="connsiteX316" fmla="*/ 9640 w 10000"/>
                  <a:gd name="connsiteY316" fmla="*/ 5322 h 10000"/>
                  <a:gd name="connsiteX317" fmla="*/ 9590 w 10000"/>
                  <a:gd name="connsiteY317" fmla="*/ 5322 h 10000"/>
                  <a:gd name="connsiteX318" fmla="*/ 9482 w 10000"/>
                  <a:gd name="connsiteY318" fmla="*/ 5322 h 10000"/>
                  <a:gd name="connsiteX319" fmla="*/ 9539 w 10000"/>
                  <a:gd name="connsiteY319" fmla="*/ 5322 h 10000"/>
                  <a:gd name="connsiteX320" fmla="*/ 9590 w 10000"/>
                  <a:gd name="connsiteY320" fmla="*/ 5217 h 10000"/>
                  <a:gd name="connsiteX321" fmla="*/ 9590 w 10000"/>
                  <a:gd name="connsiteY321" fmla="*/ 5112 h 10000"/>
                  <a:gd name="connsiteX322" fmla="*/ 9539 w 10000"/>
                  <a:gd name="connsiteY322" fmla="*/ 5217 h 10000"/>
                  <a:gd name="connsiteX323" fmla="*/ 9539 w 10000"/>
                  <a:gd name="connsiteY323" fmla="*/ 5112 h 10000"/>
                  <a:gd name="connsiteX324" fmla="*/ 9482 w 10000"/>
                  <a:gd name="connsiteY324" fmla="*/ 5007 h 10000"/>
                  <a:gd name="connsiteX325" fmla="*/ 9431 w 10000"/>
                  <a:gd name="connsiteY325" fmla="*/ 5007 h 10000"/>
                  <a:gd name="connsiteX326" fmla="*/ 9482 w 10000"/>
                  <a:gd name="connsiteY326" fmla="*/ 5007 h 10000"/>
                  <a:gd name="connsiteX327" fmla="*/ 9431 w 10000"/>
                  <a:gd name="connsiteY327" fmla="*/ 4888 h 10000"/>
                  <a:gd name="connsiteX328" fmla="*/ 9482 w 10000"/>
                  <a:gd name="connsiteY328" fmla="*/ 4888 h 10000"/>
                  <a:gd name="connsiteX329" fmla="*/ 9431 w 10000"/>
                  <a:gd name="connsiteY329" fmla="*/ 4783 h 10000"/>
                  <a:gd name="connsiteX330" fmla="*/ 9381 w 10000"/>
                  <a:gd name="connsiteY330" fmla="*/ 4783 h 10000"/>
                  <a:gd name="connsiteX331" fmla="*/ 9431 w 10000"/>
                  <a:gd name="connsiteY331" fmla="*/ 4783 h 10000"/>
                  <a:gd name="connsiteX332" fmla="*/ 9482 w 10000"/>
                  <a:gd name="connsiteY332" fmla="*/ 4783 h 10000"/>
                  <a:gd name="connsiteX333" fmla="*/ 9539 w 10000"/>
                  <a:gd name="connsiteY333" fmla="*/ 4678 h 10000"/>
                  <a:gd name="connsiteX334" fmla="*/ 9482 w 10000"/>
                  <a:gd name="connsiteY334" fmla="*/ 4573 h 10000"/>
                  <a:gd name="connsiteX335" fmla="*/ 9539 w 10000"/>
                  <a:gd name="connsiteY335" fmla="*/ 4468 h 10000"/>
                  <a:gd name="connsiteX336" fmla="*/ 9482 w 10000"/>
                  <a:gd name="connsiteY336" fmla="*/ 4363 h 10000"/>
                  <a:gd name="connsiteX337" fmla="*/ 9381 w 10000"/>
                  <a:gd name="connsiteY337" fmla="*/ 4363 h 10000"/>
                  <a:gd name="connsiteX338" fmla="*/ 9482 w 10000"/>
                  <a:gd name="connsiteY338" fmla="*/ 4258 h 10000"/>
                  <a:gd name="connsiteX339" fmla="*/ 9381 w 10000"/>
                  <a:gd name="connsiteY339" fmla="*/ 4258 h 10000"/>
                  <a:gd name="connsiteX340" fmla="*/ 9482 w 10000"/>
                  <a:gd name="connsiteY340" fmla="*/ 4152 h 10000"/>
                  <a:gd name="connsiteX341" fmla="*/ 9431 w 10000"/>
                  <a:gd name="connsiteY341" fmla="*/ 4034 h 10000"/>
                  <a:gd name="connsiteX342" fmla="*/ 9381 w 10000"/>
                  <a:gd name="connsiteY342" fmla="*/ 4034 h 10000"/>
                  <a:gd name="connsiteX343" fmla="*/ 9431 w 10000"/>
                  <a:gd name="connsiteY343" fmla="*/ 3929 h 10000"/>
                  <a:gd name="connsiteX344" fmla="*/ 9381 w 10000"/>
                  <a:gd name="connsiteY344" fmla="*/ 3719 h 10000"/>
                  <a:gd name="connsiteX345" fmla="*/ 9323 w 10000"/>
                  <a:gd name="connsiteY345" fmla="*/ 3719 h 10000"/>
                  <a:gd name="connsiteX346" fmla="*/ 9381 w 10000"/>
                  <a:gd name="connsiteY346" fmla="*/ 3614 h 10000"/>
                  <a:gd name="connsiteX347" fmla="*/ 9273 w 10000"/>
                  <a:gd name="connsiteY347" fmla="*/ 3719 h 10000"/>
                  <a:gd name="connsiteX348" fmla="*/ 9273 w 10000"/>
                  <a:gd name="connsiteY348" fmla="*/ 3824 h 10000"/>
                  <a:gd name="connsiteX349" fmla="*/ 9222 w 10000"/>
                  <a:gd name="connsiteY349" fmla="*/ 3824 h 10000"/>
                  <a:gd name="connsiteX350" fmla="*/ 9273 w 10000"/>
                  <a:gd name="connsiteY350" fmla="*/ 3929 h 10000"/>
                  <a:gd name="connsiteX351" fmla="*/ 9222 w 10000"/>
                  <a:gd name="connsiteY351" fmla="*/ 3929 h 10000"/>
                  <a:gd name="connsiteX352" fmla="*/ 9165 w 10000"/>
                  <a:gd name="connsiteY352" fmla="*/ 4034 h 10000"/>
                  <a:gd name="connsiteX353" fmla="*/ 9114 w 10000"/>
                  <a:gd name="connsiteY353" fmla="*/ 4152 h 10000"/>
                  <a:gd name="connsiteX354" fmla="*/ 9064 w 10000"/>
                  <a:gd name="connsiteY354" fmla="*/ 4258 h 10000"/>
                  <a:gd name="connsiteX355" fmla="*/ 9064 w 10000"/>
                  <a:gd name="connsiteY355" fmla="*/ 4152 h 10000"/>
                  <a:gd name="connsiteX356" fmla="*/ 8906 w 10000"/>
                  <a:gd name="connsiteY356" fmla="*/ 4258 h 10000"/>
                  <a:gd name="connsiteX357" fmla="*/ 8798 w 10000"/>
                  <a:gd name="connsiteY357" fmla="*/ 4363 h 10000"/>
                  <a:gd name="connsiteX358" fmla="*/ 8855 w 10000"/>
                  <a:gd name="connsiteY358" fmla="*/ 4258 h 10000"/>
                  <a:gd name="connsiteX359" fmla="*/ 8798 w 10000"/>
                  <a:gd name="connsiteY359" fmla="*/ 4363 h 10000"/>
                  <a:gd name="connsiteX360" fmla="*/ 8798 w 10000"/>
                  <a:gd name="connsiteY360" fmla="*/ 4152 h 10000"/>
                  <a:gd name="connsiteX361" fmla="*/ 8747 w 10000"/>
                  <a:gd name="connsiteY361" fmla="*/ 4363 h 10000"/>
                  <a:gd name="connsiteX362" fmla="*/ 8589 w 10000"/>
                  <a:gd name="connsiteY362" fmla="*/ 4468 h 10000"/>
                  <a:gd name="connsiteX363" fmla="*/ 8798 w 10000"/>
                  <a:gd name="connsiteY363" fmla="*/ 4258 h 10000"/>
                  <a:gd name="connsiteX364" fmla="*/ 8747 w 10000"/>
                  <a:gd name="connsiteY364" fmla="*/ 4034 h 10000"/>
                  <a:gd name="connsiteX365" fmla="*/ 8589 w 10000"/>
                  <a:gd name="connsiteY365" fmla="*/ 4152 h 10000"/>
                  <a:gd name="connsiteX366" fmla="*/ 8639 w 10000"/>
                  <a:gd name="connsiteY366" fmla="*/ 4034 h 10000"/>
                  <a:gd name="connsiteX367" fmla="*/ 8697 w 10000"/>
                  <a:gd name="connsiteY367" fmla="*/ 4034 h 10000"/>
                  <a:gd name="connsiteX368" fmla="*/ 8697 w 10000"/>
                  <a:gd name="connsiteY368" fmla="*/ 3929 h 10000"/>
                  <a:gd name="connsiteX369" fmla="*/ 8747 w 10000"/>
                  <a:gd name="connsiteY369" fmla="*/ 3719 h 10000"/>
                  <a:gd name="connsiteX370" fmla="*/ 8589 w 10000"/>
                  <a:gd name="connsiteY370" fmla="*/ 3719 h 10000"/>
                  <a:gd name="connsiteX371" fmla="*/ 8747 w 10000"/>
                  <a:gd name="connsiteY371" fmla="*/ 3614 h 10000"/>
                  <a:gd name="connsiteX372" fmla="*/ 8798 w 10000"/>
                  <a:gd name="connsiteY372" fmla="*/ 3509 h 10000"/>
                  <a:gd name="connsiteX373" fmla="*/ 8798 w 10000"/>
                  <a:gd name="connsiteY373" fmla="*/ 3403 h 10000"/>
                  <a:gd name="connsiteX374" fmla="*/ 8747 w 10000"/>
                  <a:gd name="connsiteY374" fmla="*/ 3403 h 10000"/>
                  <a:gd name="connsiteX375" fmla="*/ 8589 w 10000"/>
                  <a:gd name="connsiteY375" fmla="*/ 3298 h 10000"/>
                  <a:gd name="connsiteX376" fmla="*/ 8639 w 10000"/>
                  <a:gd name="connsiteY376" fmla="*/ 3180 h 10000"/>
                  <a:gd name="connsiteX377" fmla="*/ 8589 w 10000"/>
                  <a:gd name="connsiteY377" fmla="*/ 3180 h 10000"/>
                  <a:gd name="connsiteX378" fmla="*/ 8539 w 10000"/>
                  <a:gd name="connsiteY378" fmla="*/ 3075 h 10000"/>
                  <a:gd name="connsiteX379" fmla="*/ 8431 w 10000"/>
                  <a:gd name="connsiteY379" fmla="*/ 2970 h 10000"/>
                  <a:gd name="connsiteX380" fmla="*/ 8272 w 10000"/>
                  <a:gd name="connsiteY380" fmla="*/ 3075 h 10000"/>
                  <a:gd name="connsiteX381" fmla="*/ 8171 w 10000"/>
                  <a:gd name="connsiteY381" fmla="*/ 3075 h 10000"/>
                  <a:gd name="connsiteX382" fmla="*/ 8222 w 10000"/>
                  <a:gd name="connsiteY382" fmla="*/ 2970 h 10000"/>
                  <a:gd name="connsiteX383" fmla="*/ 7963 w 10000"/>
                  <a:gd name="connsiteY383" fmla="*/ 2970 h 10000"/>
                  <a:gd name="connsiteX384" fmla="*/ 7855 w 10000"/>
                  <a:gd name="connsiteY384" fmla="*/ 3180 h 10000"/>
                  <a:gd name="connsiteX385" fmla="*/ 7855 w 10000"/>
                  <a:gd name="connsiteY385" fmla="*/ 3298 h 10000"/>
                  <a:gd name="connsiteX386" fmla="*/ 7804 w 10000"/>
                  <a:gd name="connsiteY386" fmla="*/ 3509 h 10000"/>
                  <a:gd name="connsiteX387" fmla="*/ 7804 w 10000"/>
                  <a:gd name="connsiteY387" fmla="*/ 3719 h 10000"/>
                  <a:gd name="connsiteX388" fmla="*/ 7747 w 10000"/>
                  <a:gd name="connsiteY388" fmla="*/ 3824 h 10000"/>
                  <a:gd name="connsiteX389" fmla="*/ 7696 w 10000"/>
                  <a:gd name="connsiteY389" fmla="*/ 3824 h 10000"/>
                  <a:gd name="connsiteX390" fmla="*/ 7487 w 10000"/>
                  <a:gd name="connsiteY390" fmla="*/ 4152 h 10000"/>
                  <a:gd name="connsiteX391" fmla="*/ 7646 w 10000"/>
                  <a:gd name="connsiteY391" fmla="*/ 4468 h 10000"/>
                  <a:gd name="connsiteX392" fmla="*/ 7595 w 10000"/>
                  <a:gd name="connsiteY392" fmla="*/ 4783 h 10000"/>
                  <a:gd name="connsiteX393" fmla="*/ 7487 w 10000"/>
                  <a:gd name="connsiteY393" fmla="*/ 5112 h 10000"/>
                  <a:gd name="connsiteX394" fmla="*/ 7329 w 10000"/>
                  <a:gd name="connsiteY394" fmla="*/ 5217 h 10000"/>
                  <a:gd name="connsiteX395" fmla="*/ 7120 w 10000"/>
                  <a:gd name="connsiteY395" fmla="*/ 5427 h 10000"/>
                  <a:gd name="connsiteX396" fmla="*/ 7012 w 10000"/>
                  <a:gd name="connsiteY396" fmla="*/ 5532 h 10000"/>
                  <a:gd name="connsiteX397" fmla="*/ 7070 w 10000"/>
                  <a:gd name="connsiteY397" fmla="*/ 5742 h 10000"/>
                  <a:gd name="connsiteX398" fmla="*/ 7012 w 10000"/>
                  <a:gd name="connsiteY398" fmla="*/ 6176 h 10000"/>
                  <a:gd name="connsiteX399" fmla="*/ 6911 w 10000"/>
                  <a:gd name="connsiteY399" fmla="*/ 6386 h 10000"/>
                  <a:gd name="connsiteX400" fmla="*/ 6868 w 10000"/>
                  <a:gd name="connsiteY400" fmla="*/ 6597 h 10000"/>
                  <a:gd name="connsiteX401" fmla="*/ 6811 w 10000"/>
                  <a:gd name="connsiteY401" fmla="*/ 6491 h 10000"/>
                  <a:gd name="connsiteX402" fmla="*/ 6760 w 10000"/>
                  <a:gd name="connsiteY402" fmla="*/ 6702 h 10000"/>
                  <a:gd name="connsiteX403" fmla="*/ 6760 w 10000"/>
                  <a:gd name="connsiteY403" fmla="*/ 6820 h 10000"/>
                  <a:gd name="connsiteX404" fmla="*/ 6652 w 10000"/>
                  <a:gd name="connsiteY404" fmla="*/ 6597 h 10000"/>
                  <a:gd name="connsiteX405" fmla="*/ 6551 w 10000"/>
                  <a:gd name="connsiteY405" fmla="*/ 6702 h 10000"/>
                  <a:gd name="connsiteX406" fmla="*/ 6652 w 10000"/>
                  <a:gd name="connsiteY406" fmla="*/ 6597 h 10000"/>
                  <a:gd name="connsiteX407" fmla="*/ 6551 w 10000"/>
                  <a:gd name="connsiteY407" fmla="*/ 6281 h 10000"/>
                  <a:gd name="connsiteX408" fmla="*/ 6602 w 10000"/>
                  <a:gd name="connsiteY408" fmla="*/ 6176 h 10000"/>
                  <a:gd name="connsiteX409" fmla="*/ 6602 w 10000"/>
                  <a:gd name="connsiteY409" fmla="*/ 5966 h 10000"/>
                  <a:gd name="connsiteX410" fmla="*/ 6652 w 10000"/>
                  <a:gd name="connsiteY410" fmla="*/ 5637 h 10000"/>
                  <a:gd name="connsiteX411" fmla="*/ 6710 w 10000"/>
                  <a:gd name="connsiteY411" fmla="*/ 5322 h 10000"/>
                  <a:gd name="connsiteX412" fmla="*/ 6393 w 10000"/>
                  <a:gd name="connsiteY412" fmla="*/ 5322 h 10000"/>
                  <a:gd name="connsiteX413" fmla="*/ 6343 w 10000"/>
                  <a:gd name="connsiteY413" fmla="*/ 5322 h 10000"/>
                  <a:gd name="connsiteX414" fmla="*/ 6393 w 10000"/>
                  <a:gd name="connsiteY414" fmla="*/ 5217 h 10000"/>
                  <a:gd name="connsiteX415" fmla="*/ 6285 w 10000"/>
                  <a:gd name="connsiteY415" fmla="*/ 5112 h 10000"/>
                  <a:gd name="connsiteX416" fmla="*/ 6127 w 10000"/>
                  <a:gd name="connsiteY416" fmla="*/ 5007 h 10000"/>
                  <a:gd name="connsiteX417" fmla="*/ 6026 w 10000"/>
                  <a:gd name="connsiteY417" fmla="*/ 4783 h 10000"/>
                  <a:gd name="connsiteX418" fmla="*/ 5817 w 10000"/>
                  <a:gd name="connsiteY418" fmla="*/ 4573 h 10000"/>
                  <a:gd name="connsiteX419" fmla="*/ 5601 w 10000"/>
                  <a:gd name="connsiteY419" fmla="*/ 4678 h 10000"/>
                  <a:gd name="connsiteX420" fmla="*/ 5709 w 10000"/>
                  <a:gd name="connsiteY420" fmla="*/ 4363 h 10000"/>
                  <a:gd name="connsiteX421" fmla="*/ 5659 w 10000"/>
                  <a:gd name="connsiteY421" fmla="*/ 4152 h 10000"/>
                  <a:gd name="connsiteX422" fmla="*/ 5551 w 10000"/>
                  <a:gd name="connsiteY422" fmla="*/ 4152 h 10000"/>
                  <a:gd name="connsiteX423" fmla="*/ 5500 w 10000"/>
                  <a:gd name="connsiteY423" fmla="*/ 4363 h 10000"/>
                  <a:gd name="connsiteX424" fmla="*/ 5551 w 10000"/>
                  <a:gd name="connsiteY424" fmla="*/ 4152 h 10000"/>
                  <a:gd name="connsiteX425" fmla="*/ 5551 w 10000"/>
                  <a:gd name="connsiteY425" fmla="*/ 4034 h 10000"/>
                  <a:gd name="connsiteX426" fmla="*/ 5709 w 10000"/>
                  <a:gd name="connsiteY426" fmla="*/ 3509 h 10000"/>
                  <a:gd name="connsiteX427" fmla="*/ 5976 w 10000"/>
                  <a:gd name="connsiteY427" fmla="*/ 3180 h 10000"/>
                  <a:gd name="connsiteX428" fmla="*/ 6026 w 10000"/>
                  <a:gd name="connsiteY428" fmla="*/ 3075 h 10000"/>
                  <a:gd name="connsiteX429" fmla="*/ 6127 w 10000"/>
                  <a:gd name="connsiteY429" fmla="*/ 2970 h 10000"/>
                  <a:gd name="connsiteX430" fmla="*/ 6184 w 10000"/>
                  <a:gd name="connsiteY430" fmla="*/ 2970 h 10000"/>
                  <a:gd name="connsiteX431" fmla="*/ 6235 w 10000"/>
                  <a:gd name="connsiteY431" fmla="*/ 2865 h 10000"/>
                  <a:gd name="connsiteX432" fmla="*/ 6285 w 10000"/>
                  <a:gd name="connsiteY432" fmla="*/ 2865 h 10000"/>
                  <a:gd name="connsiteX433" fmla="*/ 6494 w 10000"/>
                  <a:gd name="connsiteY433" fmla="*/ 2760 h 10000"/>
                  <a:gd name="connsiteX434" fmla="*/ 6494 w 10000"/>
                  <a:gd name="connsiteY434" fmla="*/ 2654 h 10000"/>
                  <a:gd name="connsiteX435" fmla="*/ 6343 w 10000"/>
                  <a:gd name="connsiteY435" fmla="*/ 2549 h 10000"/>
                  <a:gd name="connsiteX436" fmla="*/ 6393 w 10000"/>
                  <a:gd name="connsiteY436" fmla="*/ 2549 h 10000"/>
                  <a:gd name="connsiteX437" fmla="*/ 6235 w 10000"/>
                  <a:gd name="connsiteY437" fmla="*/ 2444 h 10000"/>
                  <a:gd name="connsiteX438" fmla="*/ 6443 w 10000"/>
                  <a:gd name="connsiteY438" fmla="*/ 2444 h 10000"/>
                  <a:gd name="connsiteX439" fmla="*/ 6602 w 10000"/>
                  <a:gd name="connsiteY439" fmla="*/ 2549 h 10000"/>
                  <a:gd name="connsiteX440" fmla="*/ 6652 w 10000"/>
                  <a:gd name="connsiteY440" fmla="*/ 2444 h 10000"/>
                  <a:gd name="connsiteX441" fmla="*/ 6710 w 10000"/>
                  <a:gd name="connsiteY441" fmla="*/ 2444 h 10000"/>
                  <a:gd name="connsiteX442" fmla="*/ 6760 w 10000"/>
                  <a:gd name="connsiteY442" fmla="*/ 2444 h 10000"/>
                  <a:gd name="connsiteX443" fmla="*/ 6868 w 10000"/>
                  <a:gd name="connsiteY443" fmla="*/ 2444 h 10000"/>
                  <a:gd name="connsiteX444" fmla="*/ 7120 w 10000"/>
                  <a:gd name="connsiteY444" fmla="*/ 2129 h 10000"/>
                  <a:gd name="connsiteX445" fmla="*/ 7120 w 10000"/>
                  <a:gd name="connsiteY445" fmla="*/ 2024 h 10000"/>
                  <a:gd name="connsiteX446" fmla="*/ 6911 w 10000"/>
                  <a:gd name="connsiteY446" fmla="*/ 2024 h 10000"/>
                  <a:gd name="connsiteX447" fmla="*/ 6760 w 10000"/>
                  <a:gd name="connsiteY447" fmla="*/ 1813 h 10000"/>
                  <a:gd name="connsiteX448" fmla="*/ 7012 w 10000"/>
                  <a:gd name="connsiteY448" fmla="*/ 1919 h 10000"/>
                  <a:gd name="connsiteX449" fmla="*/ 7120 w 10000"/>
                  <a:gd name="connsiteY449" fmla="*/ 2024 h 10000"/>
                  <a:gd name="connsiteX450" fmla="*/ 7421 w 10000"/>
                  <a:gd name="connsiteY450" fmla="*/ 1805 h 10000"/>
                  <a:gd name="connsiteX0" fmla="*/ 7379 w 10000"/>
                  <a:gd name="connsiteY0" fmla="*/ 1813 h 10000"/>
                  <a:gd name="connsiteX1" fmla="*/ 7329 w 10000"/>
                  <a:gd name="connsiteY1" fmla="*/ 1708 h 10000"/>
                  <a:gd name="connsiteX2" fmla="*/ 7487 w 10000"/>
                  <a:gd name="connsiteY2" fmla="*/ 1708 h 10000"/>
                  <a:gd name="connsiteX3" fmla="*/ 7538 w 10000"/>
                  <a:gd name="connsiteY3" fmla="*/ 1813 h 10000"/>
                  <a:gd name="connsiteX4" fmla="*/ 7646 w 10000"/>
                  <a:gd name="connsiteY4" fmla="*/ 1708 h 10000"/>
                  <a:gd name="connsiteX5" fmla="*/ 7595 w 10000"/>
                  <a:gd name="connsiteY5" fmla="*/ 1603 h 10000"/>
                  <a:gd name="connsiteX6" fmla="*/ 7646 w 10000"/>
                  <a:gd name="connsiteY6" fmla="*/ 1603 h 10000"/>
                  <a:gd name="connsiteX7" fmla="*/ 7696 w 10000"/>
                  <a:gd name="connsiteY7" fmla="*/ 1708 h 10000"/>
                  <a:gd name="connsiteX8" fmla="*/ 8013 w 10000"/>
                  <a:gd name="connsiteY8" fmla="*/ 1498 h 10000"/>
                  <a:gd name="connsiteX9" fmla="*/ 8063 w 10000"/>
                  <a:gd name="connsiteY9" fmla="*/ 1393 h 10000"/>
                  <a:gd name="connsiteX10" fmla="*/ 8013 w 10000"/>
                  <a:gd name="connsiteY10" fmla="*/ 1170 h 10000"/>
                  <a:gd name="connsiteX11" fmla="*/ 8063 w 10000"/>
                  <a:gd name="connsiteY11" fmla="*/ 1064 h 10000"/>
                  <a:gd name="connsiteX12" fmla="*/ 8171 w 10000"/>
                  <a:gd name="connsiteY12" fmla="*/ 959 h 10000"/>
                  <a:gd name="connsiteX13" fmla="*/ 8114 w 10000"/>
                  <a:gd name="connsiteY13" fmla="*/ 959 h 10000"/>
                  <a:gd name="connsiteX14" fmla="*/ 8222 w 10000"/>
                  <a:gd name="connsiteY14" fmla="*/ 854 h 10000"/>
                  <a:gd name="connsiteX15" fmla="*/ 8013 w 10000"/>
                  <a:gd name="connsiteY15" fmla="*/ 749 h 10000"/>
                  <a:gd name="connsiteX16" fmla="*/ 8171 w 10000"/>
                  <a:gd name="connsiteY16" fmla="*/ 749 h 10000"/>
                  <a:gd name="connsiteX17" fmla="*/ 7804 w 10000"/>
                  <a:gd name="connsiteY17" fmla="*/ 749 h 10000"/>
                  <a:gd name="connsiteX18" fmla="*/ 7804 w 10000"/>
                  <a:gd name="connsiteY18" fmla="*/ 854 h 10000"/>
                  <a:gd name="connsiteX19" fmla="*/ 7804 w 10000"/>
                  <a:gd name="connsiteY19" fmla="*/ 959 h 10000"/>
                  <a:gd name="connsiteX20" fmla="*/ 7696 w 10000"/>
                  <a:gd name="connsiteY20" fmla="*/ 959 h 10000"/>
                  <a:gd name="connsiteX21" fmla="*/ 7437 w 10000"/>
                  <a:gd name="connsiteY21" fmla="*/ 1393 h 10000"/>
                  <a:gd name="connsiteX22" fmla="*/ 7329 w 10000"/>
                  <a:gd name="connsiteY22" fmla="*/ 1498 h 10000"/>
                  <a:gd name="connsiteX23" fmla="*/ 7329 w 10000"/>
                  <a:gd name="connsiteY23" fmla="*/ 1170 h 10000"/>
                  <a:gd name="connsiteX24" fmla="*/ 7437 w 10000"/>
                  <a:gd name="connsiteY24" fmla="*/ 959 h 10000"/>
                  <a:gd name="connsiteX25" fmla="*/ 7329 w 10000"/>
                  <a:gd name="connsiteY25" fmla="*/ 854 h 10000"/>
                  <a:gd name="connsiteX26" fmla="*/ 7120 w 10000"/>
                  <a:gd name="connsiteY26" fmla="*/ 1170 h 10000"/>
                  <a:gd name="connsiteX27" fmla="*/ 7171 w 10000"/>
                  <a:gd name="connsiteY27" fmla="*/ 854 h 10000"/>
                  <a:gd name="connsiteX28" fmla="*/ 7120 w 10000"/>
                  <a:gd name="connsiteY28" fmla="*/ 854 h 10000"/>
                  <a:gd name="connsiteX29" fmla="*/ 7221 w 10000"/>
                  <a:gd name="connsiteY29" fmla="*/ 749 h 10000"/>
                  <a:gd name="connsiteX30" fmla="*/ 7171 w 10000"/>
                  <a:gd name="connsiteY30" fmla="*/ 749 h 10000"/>
                  <a:gd name="connsiteX31" fmla="*/ 7012 w 10000"/>
                  <a:gd name="connsiteY31" fmla="*/ 749 h 10000"/>
                  <a:gd name="connsiteX32" fmla="*/ 7012 w 10000"/>
                  <a:gd name="connsiteY32" fmla="*/ 644 h 10000"/>
                  <a:gd name="connsiteX33" fmla="*/ 7120 w 10000"/>
                  <a:gd name="connsiteY33" fmla="*/ 539 h 10000"/>
                  <a:gd name="connsiteX34" fmla="*/ 7171 w 10000"/>
                  <a:gd name="connsiteY34" fmla="*/ 539 h 10000"/>
                  <a:gd name="connsiteX35" fmla="*/ 7120 w 10000"/>
                  <a:gd name="connsiteY35" fmla="*/ 315 h 10000"/>
                  <a:gd name="connsiteX36" fmla="*/ 7171 w 10000"/>
                  <a:gd name="connsiteY36" fmla="*/ 210 h 10000"/>
                  <a:gd name="connsiteX37" fmla="*/ 7120 w 10000"/>
                  <a:gd name="connsiteY37" fmla="*/ 105 h 10000"/>
                  <a:gd name="connsiteX38" fmla="*/ 7070 w 10000"/>
                  <a:gd name="connsiteY38" fmla="*/ 105 h 10000"/>
                  <a:gd name="connsiteX39" fmla="*/ 7120 w 10000"/>
                  <a:gd name="connsiteY39" fmla="*/ 0 h 10000"/>
                  <a:gd name="connsiteX40" fmla="*/ 7012 w 10000"/>
                  <a:gd name="connsiteY40" fmla="*/ 105 h 10000"/>
                  <a:gd name="connsiteX41" fmla="*/ 7070 w 10000"/>
                  <a:gd name="connsiteY41" fmla="*/ 105 h 10000"/>
                  <a:gd name="connsiteX42" fmla="*/ 6911 w 10000"/>
                  <a:gd name="connsiteY42" fmla="*/ 210 h 10000"/>
                  <a:gd name="connsiteX43" fmla="*/ 6811 w 10000"/>
                  <a:gd name="connsiteY43" fmla="*/ 210 h 10000"/>
                  <a:gd name="connsiteX44" fmla="*/ 6760 w 10000"/>
                  <a:gd name="connsiteY44" fmla="*/ 420 h 10000"/>
                  <a:gd name="connsiteX45" fmla="*/ 6710 w 10000"/>
                  <a:gd name="connsiteY45" fmla="*/ 539 h 10000"/>
                  <a:gd name="connsiteX46" fmla="*/ 6652 w 10000"/>
                  <a:gd name="connsiteY46" fmla="*/ 644 h 10000"/>
                  <a:gd name="connsiteX47" fmla="*/ 6911 w 10000"/>
                  <a:gd name="connsiteY47" fmla="*/ 854 h 10000"/>
                  <a:gd name="connsiteX48" fmla="*/ 6811 w 10000"/>
                  <a:gd name="connsiteY48" fmla="*/ 854 h 10000"/>
                  <a:gd name="connsiteX49" fmla="*/ 6760 w 10000"/>
                  <a:gd name="connsiteY49" fmla="*/ 854 h 10000"/>
                  <a:gd name="connsiteX50" fmla="*/ 6710 w 10000"/>
                  <a:gd name="connsiteY50" fmla="*/ 959 h 10000"/>
                  <a:gd name="connsiteX51" fmla="*/ 6811 w 10000"/>
                  <a:gd name="connsiteY51" fmla="*/ 959 h 10000"/>
                  <a:gd name="connsiteX52" fmla="*/ 6760 w 10000"/>
                  <a:gd name="connsiteY52" fmla="*/ 1064 h 10000"/>
                  <a:gd name="connsiteX53" fmla="*/ 6551 w 10000"/>
                  <a:gd name="connsiteY53" fmla="*/ 1170 h 10000"/>
                  <a:gd name="connsiteX54" fmla="*/ 6443 w 10000"/>
                  <a:gd name="connsiteY54" fmla="*/ 1393 h 10000"/>
                  <a:gd name="connsiteX55" fmla="*/ 6393 w 10000"/>
                  <a:gd name="connsiteY55" fmla="*/ 1603 h 10000"/>
                  <a:gd name="connsiteX56" fmla="*/ 6285 w 10000"/>
                  <a:gd name="connsiteY56" fmla="*/ 1603 h 10000"/>
                  <a:gd name="connsiteX57" fmla="*/ 6285 w 10000"/>
                  <a:gd name="connsiteY57" fmla="*/ 1498 h 10000"/>
                  <a:gd name="connsiteX58" fmla="*/ 6393 w 10000"/>
                  <a:gd name="connsiteY58" fmla="*/ 1498 h 10000"/>
                  <a:gd name="connsiteX59" fmla="*/ 6343 w 10000"/>
                  <a:gd name="connsiteY59" fmla="*/ 1498 h 10000"/>
                  <a:gd name="connsiteX60" fmla="*/ 6393 w 10000"/>
                  <a:gd name="connsiteY60" fmla="*/ 1393 h 10000"/>
                  <a:gd name="connsiteX61" fmla="*/ 6343 w 10000"/>
                  <a:gd name="connsiteY61" fmla="*/ 1393 h 10000"/>
                  <a:gd name="connsiteX62" fmla="*/ 6494 w 10000"/>
                  <a:gd name="connsiteY62" fmla="*/ 1170 h 10000"/>
                  <a:gd name="connsiteX63" fmla="*/ 6393 w 10000"/>
                  <a:gd name="connsiteY63" fmla="*/ 1170 h 10000"/>
                  <a:gd name="connsiteX64" fmla="*/ 6285 w 10000"/>
                  <a:gd name="connsiteY64" fmla="*/ 1064 h 10000"/>
                  <a:gd name="connsiteX65" fmla="*/ 6184 w 10000"/>
                  <a:gd name="connsiteY65" fmla="*/ 1170 h 10000"/>
                  <a:gd name="connsiteX66" fmla="*/ 6184 w 10000"/>
                  <a:gd name="connsiteY66" fmla="*/ 1275 h 10000"/>
                  <a:gd name="connsiteX67" fmla="*/ 6285 w 10000"/>
                  <a:gd name="connsiteY67" fmla="*/ 1275 h 10000"/>
                  <a:gd name="connsiteX68" fmla="*/ 6184 w 10000"/>
                  <a:gd name="connsiteY68" fmla="*/ 1275 h 10000"/>
                  <a:gd name="connsiteX69" fmla="*/ 6127 w 10000"/>
                  <a:gd name="connsiteY69" fmla="*/ 1170 h 10000"/>
                  <a:gd name="connsiteX70" fmla="*/ 6076 w 10000"/>
                  <a:gd name="connsiteY70" fmla="*/ 1275 h 10000"/>
                  <a:gd name="connsiteX71" fmla="*/ 5659 w 10000"/>
                  <a:gd name="connsiteY71" fmla="*/ 1275 h 10000"/>
                  <a:gd name="connsiteX72" fmla="*/ 5551 w 10000"/>
                  <a:gd name="connsiteY72" fmla="*/ 1170 h 10000"/>
                  <a:gd name="connsiteX73" fmla="*/ 5500 w 10000"/>
                  <a:gd name="connsiteY73" fmla="*/ 1170 h 10000"/>
                  <a:gd name="connsiteX74" fmla="*/ 5450 w 10000"/>
                  <a:gd name="connsiteY74" fmla="*/ 1064 h 10000"/>
                  <a:gd name="connsiteX75" fmla="*/ 5392 w 10000"/>
                  <a:gd name="connsiteY75" fmla="*/ 959 h 10000"/>
                  <a:gd name="connsiteX76" fmla="*/ 5025 w 10000"/>
                  <a:gd name="connsiteY76" fmla="*/ 1064 h 10000"/>
                  <a:gd name="connsiteX77" fmla="*/ 5133 w 10000"/>
                  <a:gd name="connsiteY77" fmla="*/ 1170 h 10000"/>
                  <a:gd name="connsiteX78" fmla="*/ 5392 w 10000"/>
                  <a:gd name="connsiteY78" fmla="*/ 1064 h 10000"/>
                  <a:gd name="connsiteX79" fmla="*/ 5184 w 10000"/>
                  <a:gd name="connsiteY79" fmla="*/ 1170 h 10000"/>
                  <a:gd name="connsiteX80" fmla="*/ 5076 w 10000"/>
                  <a:gd name="connsiteY80" fmla="*/ 1170 h 10000"/>
                  <a:gd name="connsiteX81" fmla="*/ 5025 w 10000"/>
                  <a:gd name="connsiteY81" fmla="*/ 1603 h 10000"/>
                  <a:gd name="connsiteX82" fmla="*/ 4975 w 10000"/>
                  <a:gd name="connsiteY82" fmla="*/ 1498 h 10000"/>
                  <a:gd name="connsiteX83" fmla="*/ 4924 w 10000"/>
                  <a:gd name="connsiteY83" fmla="*/ 1708 h 10000"/>
                  <a:gd name="connsiteX84" fmla="*/ 4867 w 10000"/>
                  <a:gd name="connsiteY84" fmla="*/ 1498 h 10000"/>
                  <a:gd name="connsiteX85" fmla="*/ 4975 w 10000"/>
                  <a:gd name="connsiteY85" fmla="*/ 1498 h 10000"/>
                  <a:gd name="connsiteX86" fmla="*/ 4924 w 10000"/>
                  <a:gd name="connsiteY86" fmla="*/ 1275 h 10000"/>
                  <a:gd name="connsiteX87" fmla="*/ 4867 w 10000"/>
                  <a:gd name="connsiteY87" fmla="*/ 1393 h 10000"/>
                  <a:gd name="connsiteX88" fmla="*/ 4867 w 10000"/>
                  <a:gd name="connsiteY88" fmla="*/ 1275 h 10000"/>
                  <a:gd name="connsiteX89" fmla="*/ 4816 w 10000"/>
                  <a:gd name="connsiteY89" fmla="*/ 1275 h 10000"/>
                  <a:gd name="connsiteX90" fmla="*/ 4341 w 10000"/>
                  <a:gd name="connsiteY90" fmla="*/ 1275 h 10000"/>
                  <a:gd name="connsiteX91" fmla="*/ 4183 w 10000"/>
                  <a:gd name="connsiteY91" fmla="*/ 1275 h 10000"/>
                  <a:gd name="connsiteX92" fmla="*/ 4399 w 10000"/>
                  <a:gd name="connsiteY92" fmla="*/ 1170 h 10000"/>
                  <a:gd name="connsiteX93" fmla="*/ 4449 w 10000"/>
                  <a:gd name="connsiteY93" fmla="*/ 1064 h 10000"/>
                  <a:gd name="connsiteX94" fmla="*/ 4341 w 10000"/>
                  <a:gd name="connsiteY94" fmla="*/ 959 h 10000"/>
                  <a:gd name="connsiteX95" fmla="*/ 4240 w 10000"/>
                  <a:gd name="connsiteY95" fmla="*/ 959 h 10000"/>
                  <a:gd name="connsiteX96" fmla="*/ 3672 w 10000"/>
                  <a:gd name="connsiteY96" fmla="*/ 644 h 10000"/>
                  <a:gd name="connsiteX97" fmla="*/ 3513 w 10000"/>
                  <a:gd name="connsiteY97" fmla="*/ 854 h 10000"/>
                  <a:gd name="connsiteX98" fmla="*/ 3456 w 10000"/>
                  <a:gd name="connsiteY98" fmla="*/ 749 h 10000"/>
                  <a:gd name="connsiteX99" fmla="*/ 3513 w 10000"/>
                  <a:gd name="connsiteY99" fmla="*/ 749 h 10000"/>
                  <a:gd name="connsiteX100" fmla="*/ 3513 w 10000"/>
                  <a:gd name="connsiteY100" fmla="*/ 539 h 10000"/>
                  <a:gd name="connsiteX101" fmla="*/ 3513 w 10000"/>
                  <a:gd name="connsiteY101" fmla="*/ 644 h 10000"/>
                  <a:gd name="connsiteX102" fmla="*/ 3456 w 10000"/>
                  <a:gd name="connsiteY102" fmla="*/ 749 h 10000"/>
                  <a:gd name="connsiteX103" fmla="*/ 3355 w 10000"/>
                  <a:gd name="connsiteY103" fmla="*/ 749 h 10000"/>
                  <a:gd name="connsiteX104" fmla="*/ 3305 w 10000"/>
                  <a:gd name="connsiteY104" fmla="*/ 854 h 10000"/>
                  <a:gd name="connsiteX105" fmla="*/ 3247 w 10000"/>
                  <a:gd name="connsiteY105" fmla="*/ 644 h 10000"/>
                  <a:gd name="connsiteX106" fmla="*/ 3197 w 10000"/>
                  <a:gd name="connsiteY106" fmla="*/ 420 h 10000"/>
                  <a:gd name="connsiteX107" fmla="*/ 3247 w 10000"/>
                  <a:gd name="connsiteY107" fmla="*/ 539 h 10000"/>
                  <a:gd name="connsiteX108" fmla="*/ 2988 w 10000"/>
                  <a:gd name="connsiteY108" fmla="*/ 749 h 10000"/>
                  <a:gd name="connsiteX109" fmla="*/ 2988 w 10000"/>
                  <a:gd name="connsiteY109" fmla="*/ 644 h 10000"/>
                  <a:gd name="connsiteX110" fmla="*/ 2721 w 10000"/>
                  <a:gd name="connsiteY110" fmla="*/ 749 h 10000"/>
                  <a:gd name="connsiteX111" fmla="*/ 2988 w 10000"/>
                  <a:gd name="connsiteY111" fmla="*/ 539 h 10000"/>
                  <a:gd name="connsiteX112" fmla="*/ 2829 w 10000"/>
                  <a:gd name="connsiteY112" fmla="*/ 644 h 10000"/>
                  <a:gd name="connsiteX113" fmla="*/ 2513 w 10000"/>
                  <a:gd name="connsiteY113" fmla="*/ 749 h 10000"/>
                  <a:gd name="connsiteX114" fmla="*/ 2253 w 10000"/>
                  <a:gd name="connsiteY114" fmla="*/ 959 h 10000"/>
                  <a:gd name="connsiteX115" fmla="*/ 2196 w 10000"/>
                  <a:gd name="connsiteY115" fmla="*/ 959 h 10000"/>
                  <a:gd name="connsiteX116" fmla="*/ 2095 w 10000"/>
                  <a:gd name="connsiteY116" fmla="*/ 959 h 10000"/>
                  <a:gd name="connsiteX117" fmla="*/ 2095 w 10000"/>
                  <a:gd name="connsiteY117" fmla="*/ 1064 h 10000"/>
                  <a:gd name="connsiteX118" fmla="*/ 1829 w 10000"/>
                  <a:gd name="connsiteY118" fmla="*/ 854 h 10000"/>
                  <a:gd name="connsiteX119" fmla="*/ 1620 w 10000"/>
                  <a:gd name="connsiteY119" fmla="*/ 749 h 10000"/>
                  <a:gd name="connsiteX120" fmla="*/ 1411 w 10000"/>
                  <a:gd name="connsiteY120" fmla="*/ 1064 h 10000"/>
                  <a:gd name="connsiteX121" fmla="*/ 1210 w 10000"/>
                  <a:gd name="connsiteY121" fmla="*/ 1393 h 10000"/>
                  <a:gd name="connsiteX122" fmla="*/ 1001 w 10000"/>
                  <a:gd name="connsiteY122" fmla="*/ 1813 h 10000"/>
                  <a:gd name="connsiteX123" fmla="*/ 785 w 10000"/>
                  <a:gd name="connsiteY123" fmla="*/ 2129 h 10000"/>
                  <a:gd name="connsiteX124" fmla="*/ 576 w 10000"/>
                  <a:gd name="connsiteY124" fmla="*/ 2549 h 10000"/>
                  <a:gd name="connsiteX125" fmla="*/ 418 w 10000"/>
                  <a:gd name="connsiteY125" fmla="*/ 2865 h 10000"/>
                  <a:gd name="connsiteX126" fmla="*/ 209 w 10000"/>
                  <a:gd name="connsiteY126" fmla="*/ 3298 h 10000"/>
                  <a:gd name="connsiteX127" fmla="*/ 0 w 10000"/>
                  <a:gd name="connsiteY127" fmla="*/ 3614 h 10000"/>
                  <a:gd name="connsiteX128" fmla="*/ 259 w 10000"/>
                  <a:gd name="connsiteY128" fmla="*/ 3614 h 10000"/>
                  <a:gd name="connsiteX129" fmla="*/ 209 w 10000"/>
                  <a:gd name="connsiteY129" fmla="*/ 3719 h 10000"/>
                  <a:gd name="connsiteX130" fmla="*/ 209 w 10000"/>
                  <a:gd name="connsiteY130" fmla="*/ 4034 h 10000"/>
                  <a:gd name="connsiteX131" fmla="*/ 317 w 10000"/>
                  <a:gd name="connsiteY131" fmla="*/ 4034 h 10000"/>
                  <a:gd name="connsiteX132" fmla="*/ 418 w 10000"/>
                  <a:gd name="connsiteY132" fmla="*/ 3929 h 10000"/>
                  <a:gd name="connsiteX133" fmla="*/ 634 w 10000"/>
                  <a:gd name="connsiteY133" fmla="*/ 3824 h 10000"/>
                  <a:gd name="connsiteX134" fmla="*/ 634 w 10000"/>
                  <a:gd name="connsiteY134" fmla="*/ 4152 h 10000"/>
                  <a:gd name="connsiteX135" fmla="*/ 576 w 10000"/>
                  <a:gd name="connsiteY135" fmla="*/ 4783 h 10000"/>
                  <a:gd name="connsiteX136" fmla="*/ 634 w 10000"/>
                  <a:gd name="connsiteY136" fmla="*/ 4888 h 10000"/>
                  <a:gd name="connsiteX137" fmla="*/ 734 w 10000"/>
                  <a:gd name="connsiteY137" fmla="*/ 5112 h 10000"/>
                  <a:gd name="connsiteX138" fmla="*/ 576 w 10000"/>
                  <a:gd name="connsiteY138" fmla="*/ 5322 h 10000"/>
                  <a:gd name="connsiteX139" fmla="*/ 684 w 10000"/>
                  <a:gd name="connsiteY139" fmla="*/ 5217 h 10000"/>
                  <a:gd name="connsiteX140" fmla="*/ 576 w 10000"/>
                  <a:gd name="connsiteY140" fmla="*/ 5322 h 10000"/>
                  <a:gd name="connsiteX141" fmla="*/ 634 w 10000"/>
                  <a:gd name="connsiteY141" fmla="*/ 5427 h 10000"/>
                  <a:gd name="connsiteX142" fmla="*/ 526 w 10000"/>
                  <a:gd name="connsiteY142" fmla="*/ 5532 h 10000"/>
                  <a:gd name="connsiteX143" fmla="*/ 475 w 10000"/>
                  <a:gd name="connsiteY143" fmla="*/ 5532 h 10000"/>
                  <a:gd name="connsiteX144" fmla="*/ 475 w 10000"/>
                  <a:gd name="connsiteY144" fmla="*/ 5637 h 10000"/>
                  <a:gd name="connsiteX145" fmla="*/ 475 w 10000"/>
                  <a:gd name="connsiteY145" fmla="*/ 5532 h 10000"/>
                  <a:gd name="connsiteX146" fmla="*/ 475 w 10000"/>
                  <a:gd name="connsiteY146" fmla="*/ 5637 h 10000"/>
                  <a:gd name="connsiteX147" fmla="*/ 526 w 10000"/>
                  <a:gd name="connsiteY147" fmla="*/ 5637 h 10000"/>
                  <a:gd name="connsiteX148" fmla="*/ 475 w 10000"/>
                  <a:gd name="connsiteY148" fmla="*/ 5637 h 10000"/>
                  <a:gd name="connsiteX149" fmla="*/ 475 w 10000"/>
                  <a:gd name="connsiteY149" fmla="*/ 5742 h 10000"/>
                  <a:gd name="connsiteX150" fmla="*/ 418 w 10000"/>
                  <a:gd name="connsiteY150" fmla="*/ 5637 h 10000"/>
                  <a:gd name="connsiteX151" fmla="*/ 475 w 10000"/>
                  <a:gd name="connsiteY151" fmla="*/ 5966 h 10000"/>
                  <a:gd name="connsiteX152" fmla="*/ 634 w 10000"/>
                  <a:gd name="connsiteY152" fmla="*/ 5742 h 10000"/>
                  <a:gd name="connsiteX153" fmla="*/ 576 w 10000"/>
                  <a:gd name="connsiteY153" fmla="*/ 5848 h 10000"/>
                  <a:gd name="connsiteX154" fmla="*/ 634 w 10000"/>
                  <a:gd name="connsiteY154" fmla="*/ 5966 h 10000"/>
                  <a:gd name="connsiteX155" fmla="*/ 526 w 10000"/>
                  <a:gd name="connsiteY155" fmla="*/ 5848 h 10000"/>
                  <a:gd name="connsiteX156" fmla="*/ 526 w 10000"/>
                  <a:gd name="connsiteY156" fmla="*/ 6071 h 10000"/>
                  <a:gd name="connsiteX157" fmla="*/ 418 w 10000"/>
                  <a:gd name="connsiteY157" fmla="*/ 6281 h 10000"/>
                  <a:gd name="connsiteX158" fmla="*/ 526 w 10000"/>
                  <a:gd name="connsiteY158" fmla="*/ 6281 h 10000"/>
                  <a:gd name="connsiteX159" fmla="*/ 475 w 10000"/>
                  <a:gd name="connsiteY159" fmla="*/ 6281 h 10000"/>
                  <a:gd name="connsiteX160" fmla="*/ 684 w 10000"/>
                  <a:gd name="connsiteY160" fmla="*/ 6071 h 10000"/>
                  <a:gd name="connsiteX161" fmla="*/ 634 w 10000"/>
                  <a:gd name="connsiteY161" fmla="*/ 6281 h 10000"/>
                  <a:gd name="connsiteX162" fmla="*/ 634 w 10000"/>
                  <a:gd name="connsiteY162" fmla="*/ 6386 h 10000"/>
                  <a:gd name="connsiteX163" fmla="*/ 576 w 10000"/>
                  <a:gd name="connsiteY163" fmla="*/ 6281 h 10000"/>
                  <a:gd name="connsiteX164" fmla="*/ 418 w 10000"/>
                  <a:gd name="connsiteY164" fmla="*/ 6491 h 10000"/>
                  <a:gd name="connsiteX165" fmla="*/ 475 w 10000"/>
                  <a:gd name="connsiteY165" fmla="*/ 6491 h 10000"/>
                  <a:gd name="connsiteX166" fmla="*/ 576 w 10000"/>
                  <a:gd name="connsiteY166" fmla="*/ 6491 h 10000"/>
                  <a:gd name="connsiteX167" fmla="*/ 418 w 10000"/>
                  <a:gd name="connsiteY167" fmla="*/ 6597 h 10000"/>
                  <a:gd name="connsiteX168" fmla="*/ 367 w 10000"/>
                  <a:gd name="connsiteY168" fmla="*/ 6597 h 10000"/>
                  <a:gd name="connsiteX169" fmla="*/ 475 w 10000"/>
                  <a:gd name="connsiteY169" fmla="*/ 6597 h 10000"/>
                  <a:gd name="connsiteX170" fmla="*/ 367 w 10000"/>
                  <a:gd name="connsiteY170" fmla="*/ 6702 h 10000"/>
                  <a:gd name="connsiteX171" fmla="*/ 475 w 10000"/>
                  <a:gd name="connsiteY171" fmla="*/ 6820 h 10000"/>
                  <a:gd name="connsiteX172" fmla="*/ 526 w 10000"/>
                  <a:gd name="connsiteY172" fmla="*/ 6702 h 10000"/>
                  <a:gd name="connsiteX173" fmla="*/ 576 w 10000"/>
                  <a:gd name="connsiteY173" fmla="*/ 6702 h 10000"/>
                  <a:gd name="connsiteX174" fmla="*/ 475 w 10000"/>
                  <a:gd name="connsiteY174" fmla="*/ 6820 h 10000"/>
                  <a:gd name="connsiteX175" fmla="*/ 576 w 10000"/>
                  <a:gd name="connsiteY175" fmla="*/ 6820 h 10000"/>
                  <a:gd name="connsiteX176" fmla="*/ 526 w 10000"/>
                  <a:gd name="connsiteY176" fmla="*/ 6820 h 10000"/>
                  <a:gd name="connsiteX177" fmla="*/ 634 w 10000"/>
                  <a:gd name="connsiteY177" fmla="*/ 6820 h 10000"/>
                  <a:gd name="connsiteX178" fmla="*/ 634 w 10000"/>
                  <a:gd name="connsiteY178" fmla="*/ 6702 h 10000"/>
                  <a:gd name="connsiteX179" fmla="*/ 576 w 10000"/>
                  <a:gd name="connsiteY179" fmla="*/ 6820 h 10000"/>
                  <a:gd name="connsiteX180" fmla="*/ 526 w 10000"/>
                  <a:gd name="connsiteY180" fmla="*/ 6820 h 10000"/>
                  <a:gd name="connsiteX181" fmla="*/ 526 w 10000"/>
                  <a:gd name="connsiteY181" fmla="*/ 6925 h 10000"/>
                  <a:gd name="connsiteX182" fmla="*/ 634 w 10000"/>
                  <a:gd name="connsiteY182" fmla="*/ 6820 h 10000"/>
                  <a:gd name="connsiteX183" fmla="*/ 634 w 10000"/>
                  <a:gd name="connsiteY183" fmla="*/ 6925 h 10000"/>
                  <a:gd name="connsiteX184" fmla="*/ 684 w 10000"/>
                  <a:gd name="connsiteY184" fmla="*/ 6820 h 10000"/>
                  <a:gd name="connsiteX185" fmla="*/ 634 w 10000"/>
                  <a:gd name="connsiteY185" fmla="*/ 6925 h 10000"/>
                  <a:gd name="connsiteX186" fmla="*/ 734 w 10000"/>
                  <a:gd name="connsiteY186" fmla="*/ 6925 h 10000"/>
                  <a:gd name="connsiteX187" fmla="*/ 634 w 10000"/>
                  <a:gd name="connsiteY187" fmla="*/ 7030 h 10000"/>
                  <a:gd name="connsiteX188" fmla="*/ 684 w 10000"/>
                  <a:gd name="connsiteY188" fmla="*/ 7135 h 10000"/>
                  <a:gd name="connsiteX189" fmla="*/ 734 w 10000"/>
                  <a:gd name="connsiteY189" fmla="*/ 7030 h 10000"/>
                  <a:gd name="connsiteX190" fmla="*/ 734 w 10000"/>
                  <a:gd name="connsiteY190" fmla="*/ 7240 h 10000"/>
                  <a:gd name="connsiteX191" fmla="*/ 684 w 10000"/>
                  <a:gd name="connsiteY191" fmla="*/ 7240 h 10000"/>
                  <a:gd name="connsiteX192" fmla="*/ 734 w 10000"/>
                  <a:gd name="connsiteY192" fmla="*/ 7240 h 10000"/>
                  <a:gd name="connsiteX193" fmla="*/ 785 w 10000"/>
                  <a:gd name="connsiteY193" fmla="*/ 7240 h 10000"/>
                  <a:gd name="connsiteX194" fmla="*/ 734 w 10000"/>
                  <a:gd name="connsiteY194" fmla="*/ 7346 h 10000"/>
                  <a:gd name="connsiteX195" fmla="*/ 785 w 10000"/>
                  <a:gd name="connsiteY195" fmla="*/ 7346 h 10000"/>
                  <a:gd name="connsiteX196" fmla="*/ 734 w 10000"/>
                  <a:gd name="connsiteY196" fmla="*/ 7346 h 10000"/>
                  <a:gd name="connsiteX197" fmla="*/ 785 w 10000"/>
                  <a:gd name="connsiteY197" fmla="*/ 7451 h 10000"/>
                  <a:gd name="connsiteX198" fmla="*/ 2621 w 10000"/>
                  <a:gd name="connsiteY198" fmla="*/ 7451 h 10000"/>
                  <a:gd name="connsiteX199" fmla="*/ 2880 w 10000"/>
                  <a:gd name="connsiteY199" fmla="*/ 7451 h 10000"/>
                  <a:gd name="connsiteX200" fmla="*/ 4500 w 10000"/>
                  <a:gd name="connsiteY200" fmla="*/ 7451 h 10000"/>
                  <a:gd name="connsiteX201" fmla="*/ 4550 w 10000"/>
                  <a:gd name="connsiteY201" fmla="*/ 7240 h 10000"/>
                  <a:gd name="connsiteX202" fmla="*/ 4550 w 10000"/>
                  <a:gd name="connsiteY202" fmla="*/ 7451 h 10000"/>
                  <a:gd name="connsiteX203" fmla="*/ 4708 w 10000"/>
                  <a:gd name="connsiteY203" fmla="*/ 7556 h 10000"/>
                  <a:gd name="connsiteX204" fmla="*/ 4867 w 10000"/>
                  <a:gd name="connsiteY204" fmla="*/ 7779 h 10000"/>
                  <a:gd name="connsiteX205" fmla="*/ 5025 w 10000"/>
                  <a:gd name="connsiteY205" fmla="*/ 7674 h 10000"/>
                  <a:gd name="connsiteX206" fmla="*/ 5133 w 10000"/>
                  <a:gd name="connsiteY206" fmla="*/ 7779 h 10000"/>
                  <a:gd name="connsiteX207" fmla="*/ 5292 w 10000"/>
                  <a:gd name="connsiteY207" fmla="*/ 7674 h 10000"/>
                  <a:gd name="connsiteX208" fmla="*/ 5551 w 10000"/>
                  <a:gd name="connsiteY208" fmla="*/ 7989 h 10000"/>
                  <a:gd name="connsiteX209" fmla="*/ 5659 w 10000"/>
                  <a:gd name="connsiteY209" fmla="*/ 8095 h 10000"/>
                  <a:gd name="connsiteX210" fmla="*/ 5760 w 10000"/>
                  <a:gd name="connsiteY210" fmla="*/ 8305 h 10000"/>
                  <a:gd name="connsiteX211" fmla="*/ 5817 w 10000"/>
                  <a:gd name="connsiteY211" fmla="*/ 8410 h 10000"/>
                  <a:gd name="connsiteX212" fmla="*/ 5817 w 10000"/>
                  <a:gd name="connsiteY212" fmla="*/ 8502 h 10000"/>
                  <a:gd name="connsiteX213" fmla="*/ 5918 w 10000"/>
                  <a:gd name="connsiteY213" fmla="*/ 8725 h 10000"/>
                  <a:gd name="connsiteX214" fmla="*/ 5918 w 10000"/>
                  <a:gd name="connsiteY214" fmla="*/ 8936 h 10000"/>
                  <a:gd name="connsiteX215" fmla="*/ 5868 w 10000"/>
                  <a:gd name="connsiteY215" fmla="*/ 9251 h 10000"/>
                  <a:gd name="connsiteX216" fmla="*/ 5817 w 10000"/>
                  <a:gd name="connsiteY216" fmla="*/ 9461 h 10000"/>
                  <a:gd name="connsiteX217" fmla="*/ 5659 w 10000"/>
                  <a:gd name="connsiteY217" fmla="*/ 9790 h 10000"/>
                  <a:gd name="connsiteX218" fmla="*/ 5659 w 10000"/>
                  <a:gd name="connsiteY218" fmla="*/ 10000 h 10000"/>
                  <a:gd name="connsiteX219" fmla="*/ 5817 w 10000"/>
                  <a:gd name="connsiteY219" fmla="*/ 9895 h 10000"/>
                  <a:gd name="connsiteX220" fmla="*/ 5976 w 10000"/>
                  <a:gd name="connsiteY220" fmla="*/ 9790 h 10000"/>
                  <a:gd name="connsiteX221" fmla="*/ 6127 w 10000"/>
                  <a:gd name="connsiteY221" fmla="*/ 9685 h 10000"/>
                  <a:gd name="connsiteX222" fmla="*/ 6285 w 10000"/>
                  <a:gd name="connsiteY222" fmla="*/ 9580 h 10000"/>
                  <a:gd name="connsiteX223" fmla="*/ 6285 w 10000"/>
                  <a:gd name="connsiteY223" fmla="*/ 9356 h 10000"/>
                  <a:gd name="connsiteX224" fmla="*/ 6443 w 10000"/>
                  <a:gd name="connsiteY224" fmla="*/ 9251 h 10000"/>
                  <a:gd name="connsiteX225" fmla="*/ 6602 w 10000"/>
                  <a:gd name="connsiteY225" fmla="*/ 9251 h 10000"/>
                  <a:gd name="connsiteX226" fmla="*/ 6760 w 10000"/>
                  <a:gd name="connsiteY226" fmla="*/ 9041 h 10000"/>
                  <a:gd name="connsiteX227" fmla="*/ 6911 w 10000"/>
                  <a:gd name="connsiteY227" fmla="*/ 8830 h 10000"/>
                  <a:gd name="connsiteX228" fmla="*/ 7171 w 10000"/>
                  <a:gd name="connsiteY228" fmla="*/ 8830 h 10000"/>
                  <a:gd name="connsiteX229" fmla="*/ 7437 w 10000"/>
                  <a:gd name="connsiteY229" fmla="*/ 8830 h 10000"/>
                  <a:gd name="connsiteX230" fmla="*/ 7538 w 10000"/>
                  <a:gd name="connsiteY230" fmla="*/ 8725 h 10000"/>
                  <a:gd name="connsiteX231" fmla="*/ 7646 w 10000"/>
                  <a:gd name="connsiteY231" fmla="*/ 8410 h 10000"/>
                  <a:gd name="connsiteX232" fmla="*/ 7747 w 10000"/>
                  <a:gd name="connsiteY232" fmla="*/ 8200 h 10000"/>
                  <a:gd name="connsiteX233" fmla="*/ 7905 w 10000"/>
                  <a:gd name="connsiteY233" fmla="*/ 7989 h 10000"/>
                  <a:gd name="connsiteX234" fmla="*/ 7963 w 10000"/>
                  <a:gd name="connsiteY234" fmla="*/ 7989 h 10000"/>
                  <a:gd name="connsiteX235" fmla="*/ 8063 w 10000"/>
                  <a:gd name="connsiteY235" fmla="*/ 8095 h 10000"/>
                  <a:gd name="connsiteX236" fmla="*/ 8013 w 10000"/>
                  <a:gd name="connsiteY236" fmla="*/ 8502 h 10000"/>
                  <a:gd name="connsiteX237" fmla="*/ 8013 w 10000"/>
                  <a:gd name="connsiteY237" fmla="*/ 8725 h 10000"/>
                  <a:gd name="connsiteX238" fmla="*/ 8063 w 10000"/>
                  <a:gd name="connsiteY238" fmla="*/ 8725 h 10000"/>
                  <a:gd name="connsiteX239" fmla="*/ 8222 w 10000"/>
                  <a:gd name="connsiteY239" fmla="*/ 8725 h 10000"/>
                  <a:gd name="connsiteX240" fmla="*/ 8171 w 10000"/>
                  <a:gd name="connsiteY240" fmla="*/ 8725 h 10000"/>
                  <a:gd name="connsiteX241" fmla="*/ 8380 w 10000"/>
                  <a:gd name="connsiteY241" fmla="*/ 8607 h 10000"/>
                  <a:gd name="connsiteX242" fmla="*/ 8431 w 10000"/>
                  <a:gd name="connsiteY242" fmla="*/ 8410 h 10000"/>
                  <a:gd name="connsiteX243" fmla="*/ 8431 w 10000"/>
                  <a:gd name="connsiteY243" fmla="*/ 8502 h 10000"/>
                  <a:gd name="connsiteX244" fmla="*/ 8488 w 10000"/>
                  <a:gd name="connsiteY244" fmla="*/ 8502 h 10000"/>
                  <a:gd name="connsiteX245" fmla="*/ 8380 w 10000"/>
                  <a:gd name="connsiteY245" fmla="*/ 8607 h 10000"/>
                  <a:gd name="connsiteX246" fmla="*/ 8589 w 10000"/>
                  <a:gd name="connsiteY246" fmla="*/ 8607 h 10000"/>
                  <a:gd name="connsiteX247" fmla="*/ 8431 w 10000"/>
                  <a:gd name="connsiteY247" fmla="*/ 8725 h 10000"/>
                  <a:gd name="connsiteX248" fmla="*/ 8222 w 10000"/>
                  <a:gd name="connsiteY248" fmla="*/ 8936 h 10000"/>
                  <a:gd name="connsiteX249" fmla="*/ 8272 w 10000"/>
                  <a:gd name="connsiteY249" fmla="*/ 8830 h 10000"/>
                  <a:gd name="connsiteX250" fmla="*/ 8114 w 10000"/>
                  <a:gd name="connsiteY250" fmla="*/ 9041 h 10000"/>
                  <a:gd name="connsiteX251" fmla="*/ 8171 w 10000"/>
                  <a:gd name="connsiteY251" fmla="*/ 8936 h 10000"/>
                  <a:gd name="connsiteX252" fmla="*/ 8114 w 10000"/>
                  <a:gd name="connsiteY252" fmla="*/ 9146 h 10000"/>
                  <a:gd name="connsiteX253" fmla="*/ 8171 w 10000"/>
                  <a:gd name="connsiteY253" fmla="*/ 9251 h 10000"/>
                  <a:gd name="connsiteX254" fmla="*/ 8222 w 10000"/>
                  <a:gd name="connsiteY254" fmla="*/ 9251 h 10000"/>
                  <a:gd name="connsiteX255" fmla="*/ 8431 w 10000"/>
                  <a:gd name="connsiteY255" fmla="*/ 8936 h 10000"/>
                  <a:gd name="connsiteX256" fmla="*/ 8488 w 10000"/>
                  <a:gd name="connsiteY256" fmla="*/ 8936 h 10000"/>
                  <a:gd name="connsiteX257" fmla="*/ 8539 w 10000"/>
                  <a:gd name="connsiteY257" fmla="*/ 8936 h 10000"/>
                  <a:gd name="connsiteX258" fmla="*/ 8906 w 10000"/>
                  <a:gd name="connsiteY258" fmla="*/ 8725 h 10000"/>
                  <a:gd name="connsiteX259" fmla="*/ 8855 w 10000"/>
                  <a:gd name="connsiteY259" fmla="*/ 8607 h 10000"/>
                  <a:gd name="connsiteX260" fmla="*/ 8798 w 10000"/>
                  <a:gd name="connsiteY260" fmla="*/ 8502 h 10000"/>
                  <a:gd name="connsiteX261" fmla="*/ 8747 w 10000"/>
                  <a:gd name="connsiteY261" fmla="*/ 8502 h 10000"/>
                  <a:gd name="connsiteX262" fmla="*/ 8639 w 10000"/>
                  <a:gd name="connsiteY262" fmla="*/ 8502 h 10000"/>
                  <a:gd name="connsiteX263" fmla="*/ 8539 w 10000"/>
                  <a:gd name="connsiteY263" fmla="*/ 8410 h 10000"/>
                  <a:gd name="connsiteX264" fmla="*/ 8488 w 10000"/>
                  <a:gd name="connsiteY264" fmla="*/ 8410 h 10000"/>
                  <a:gd name="connsiteX265" fmla="*/ 8488 w 10000"/>
                  <a:gd name="connsiteY265" fmla="*/ 8095 h 10000"/>
                  <a:gd name="connsiteX266" fmla="*/ 8431 w 10000"/>
                  <a:gd name="connsiteY266" fmla="*/ 8095 h 10000"/>
                  <a:gd name="connsiteX267" fmla="*/ 8539 w 10000"/>
                  <a:gd name="connsiteY267" fmla="*/ 7884 h 10000"/>
                  <a:gd name="connsiteX268" fmla="*/ 8380 w 10000"/>
                  <a:gd name="connsiteY268" fmla="*/ 7884 h 10000"/>
                  <a:gd name="connsiteX269" fmla="*/ 8380 w 10000"/>
                  <a:gd name="connsiteY269" fmla="*/ 7779 h 10000"/>
                  <a:gd name="connsiteX270" fmla="*/ 8272 w 10000"/>
                  <a:gd name="connsiteY270" fmla="*/ 7779 h 10000"/>
                  <a:gd name="connsiteX271" fmla="*/ 8431 w 10000"/>
                  <a:gd name="connsiteY271" fmla="*/ 7779 h 10000"/>
                  <a:gd name="connsiteX272" fmla="*/ 8639 w 10000"/>
                  <a:gd name="connsiteY272" fmla="*/ 7674 h 10000"/>
                  <a:gd name="connsiteX273" fmla="*/ 8639 w 10000"/>
                  <a:gd name="connsiteY273" fmla="*/ 7451 h 10000"/>
                  <a:gd name="connsiteX274" fmla="*/ 8488 w 10000"/>
                  <a:gd name="connsiteY274" fmla="*/ 7346 h 10000"/>
                  <a:gd name="connsiteX275" fmla="*/ 8272 w 10000"/>
                  <a:gd name="connsiteY275" fmla="*/ 7451 h 10000"/>
                  <a:gd name="connsiteX276" fmla="*/ 8114 w 10000"/>
                  <a:gd name="connsiteY276" fmla="*/ 7556 h 10000"/>
                  <a:gd name="connsiteX277" fmla="*/ 7963 w 10000"/>
                  <a:gd name="connsiteY277" fmla="*/ 7779 h 10000"/>
                  <a:gd name="connsiteX278" fmla="*/ 7804 w 10000"/>
                  <a:gd name="connsiteY278" fmla="*/ 7884 h 10000"/>
                  <a:gd name="connsiteX279" fmla="*/ 7595 w 10000"/>
                  <a:gd name="connsiteY279" fmla="*/ 8200 h 10000"/>
                  <a:gd name="connsiteX280" fmla="*/ 7747 w 10000"/>
                  <a:gd name="connsiteY280" fmla="*/ 7989 h 10000"/>
                  <a:gd name="connsiteX281" fmla="*/ 7855 w 10000"/>
                  <a:gd name="connsiteY281" fmla="*/ 7779 h 10000"/>
                  <a:gd name="connsiteX282" fmla="*/ 7696 w 10000"/>
                  <a:gd name="connsiteY282" fmla="*/ 7556 h 10000"/>
                  <a:gd name="connsiteX283" fmla="*/ 7855 w 10000"/>
                  <a:gd name="connsiteY283" fmla="*/ 7674 h 10000"/>
                  <a:gd name="connsiteX284" fmla="*/ 8063 w 10000"/>
                  <a:gd name="connsiteY284" fmla="*/ 7451 h 10000"/>
                  <a:gd name="connsiteX285" fmla="*/ 8272 w 10000"/>
                  <a:gd name="connsiteY285" fmla="*/ 7346 h 10000"/>
                  <a:gd name="connsiteX286" fmla="*/ 8431 w 10000"/>
                  <a:gd name="connsiteY286" fmla="*/ 7030 h 10000"/>
                  <a:gd name="connsiteX287" fmla="*/ 8697 w 10000"/>
                  <a:gd name="connsiteY287" fmla="*/ 7030 h 10000"/>
                  <a:gd name="connsiteX288" fmla="*/ 9014 w 10000"/>
                  <a:gd name="connsiteY288" fmla="*/ 7030 h 10000"/>
                  <a:gd name="connsiteX289" fmla="*/ 9273 w 10000"/>
                  <a:gd name="connsiteY289" fmla="*/ 7030 h 10000"/>
                  <a:gd name="connsiteX290" fmla="*/ 9482 w 10000"/>
                  <a:gd name="connsiteY290" fmla="*/ 6702 h 10000"/>
                  <a:gd name="connsiteX291" fmla="*/ 9741 w 10000"/>
                  <a:gd name="connsiteY291" fmla="*/ 6597 h 10000"/>
                  <a:gd name="connsiteX292" fmla="*/ 10000 w 10000"/>
                  <a:gd name="connsiteY292" fmla="*/ 6281 h 10000"/>
                  <a:gd name="connsiteX293" fmla="*/ 9950 w 10000"/>
                  <a:gd name="connsiteY293" fmla="*/ 6281 h 10000"/>
                  <a:gd name="connsiteX294" fmla="*/ 10000 w 10000"/>
                  <a:gd name="connsiteY294" fmla="*/ 6176 h 10000"/>
                  <a:gd name="connsiteX295" fmla="*/ 9892 w 10000"/>
                  <a:gd name="connsiteY295" fmla="*/ 6176 h 10000"/>
                  <a:gd name="connsiteX296" fmla="*/ 9950 w 10000"/>
                  <a:gd name="connsiteY296" fmla="*/ 6176 h 10000"/>
                  <a:gd name="connsiteX297" fmla="*/ 10000 w 10000"/>
                  <a:gd name="connsiteY297" fmla="*/ 6071 h 10000"/>
                  <a:gd name="connsiteX298" fmla="*/ 10000 w 10000"/>
                  <a:gd name="connsiteY298" fmla="*/ 5966 h 10000"/>
                  <a:gd name="connsiteX299" fmla="*/ 9950 w 10000"/>
                  <a:gd name="connsiteY299" fmla="*/ 5848 h 10000"/>
                  <a:gd name="connsiteX300" fmla="*/ 9842 w 10000"/>
                  <a:gd name="connsiteY300" fmla="*/ 5848 h 10000"/>
                  <a:gd name="connsiteX301" fmla="*/ 9842 w 10000"/>
                  <a:gd name="connsiteY301" fmla="*/ 5637 h 10000"/>
                  <a:gd name="connsiteX302" fmla="*/ 9741 w 10000"/>
                  <a:gd name="connsiteY302" fmla="*/ 5637 h 10000"/>
                  <a:gd name="connsiteX303" fmla="*/ 9791 w 10000"/>
                  <a:gd name="connsiteY303" fmla="*/ 5637 h 10000"/>
                  <a:gd name="connsiteX304" fmla="*/ 9590 w 10000"/>
                  <a:gd name="connsiteY304" fmla="*/ 5848 h 10000"/>
                  <a:gd name="connsiteX305" fmla="*/ 9431 w 10000"/>
                  <a:gd name="connsiteY305" fmla="*/ 5966 h 10000"/>
                  <a:gd name="connsiteX306" fmla="*/ 9482 w 10000"/>
                  <a:gd name="connsiteY306" fmla="*/ 5848 h 10000"/>
                  <a:gd name="connsiteX307" fmla="*/ 9431 w 10000"/>
                  <a:gd name="connsiteY307" fmla="*/ 5848 h 10000"/>
                  <a:gd name="connsiteX308" fmla="*/ 9482 w 10000"/>
                  <a:gd name="connsiteY308" fmla="*/ 5848 h 10000"/>
                  <a:gd name="connsiteX309" fmla="*/ 9741 w 10000"/>
                  <a:gd name="connsiteY309" fmla="*/ 5637 h 10000"/>
                  <a:gd name="connsiteX310" fmla="*/ 9590 w 10000"/>
                  <a:gd name="connsiteY310" fmla="*/ 5742 h 10000"/>
                  <a:gd name="connsiteX311" fmla="*/ 9892 w 10000"/>
                  <a:gd name="connsiteY311" fmla="*/ 5532 h 10000"/>
                  <a:gd name="connsiteX312" fmla="*/ 9690 w 10000"/>
                  <a:gd name="connsiteY312" fmla="*/ 5322 h 10000"/>
                  <a:gd name="connsiteX313" fmla="*/ 9690 w 10000"/>
                  <a:gd name="connsiteY313" fmla="*/ 5427 h 10000"/>
                  <a:gd name="connsiteX314" fmla="*/ 9690 w 10000"/>
                  <a:gd name="connsiteY314" fmla="*/ 5322 h 10000"/>
                  <a:gd name="connsiteX315" fmla="*/ 9590 w 10000"/>
                  <a:gd name="connsiteY315" fmla="*/ 5427 h 10000"/>
                  <a:gd name="connsiteX316" fmla="*/ 9640 w 10000"/>
                  <a:gd name="connsiteY316" fmla="*/ 5322 h 10000"/>
                  <a:gd name="connsiteX317" fmla="*/ 9590 w 10000"/>
                  <a:gd name="connsiteY317" fmla="*/ 5322 h 10000"/>
                  <a:gd name="connsiteX318" fmla="*/ 9482 w 10000"/>
                  <a:gd name="connsiteY318" fmla="*/ 5322 h 10000"/>
                  <a:gd name="connsiteX319" fmla="*/ 9539 w 10000"/>
                  <a:gd name="connsiteY319" fmla="*/ 5322 h 10000"/>
                  <a:gd name="connsiteX320" fmla="*/ 9590 w 10000"/>
                  <a:gd name="connsiteY320" fmla="*/ 5217 h 10000"/>
                  <a:gd name="connsiteX321" fmla="*/ 9590 w 10000"/>
                  <a:gd name="connsiteY321" fmla="*/ 5112 h 10000"/>
                  <a:gd name="connsiteX322" fmla="*/ 9539 w 10000"/>
                  <a:gd name="connsiteY322" fmla="*/ 5217 h 10000"/>
                  <a:gd name="connsiteX323" fmla="*/ 9539 w 10000"/>
                  <a:gd name="connsiteY323" fmla="*/ 5112 h 10000"/>
                  <a:gd name="connsiteX324" fmla="*/ 9482 w 10000"/>
                  <a:gd name="connsiteY324" fmla="*/ 5007 h 10000"/>
                  <a:gd name="connsiteX325" fmla="*/ 9431 w 10000"/>
                  <a:gd name="connsiteY325" fmla="*/ 5007 h 10000"/>
                  <a:gd name="connsiteX326" fmla="*/ 9482 w 10000"/>
                  <a:gd name="connsiteY326" fmla="*/ 5007 h 10000"/>
                  <a:gd name="connsiteX327" fmla="*/ 9431 w 10000"/>
                  <a:gd name="connsiteY327" fmla="*/ 4888 h 10000"/>
                  <a:gd name="connsiteX328" fmla="*/ 9482 w 10000"/>
                  <a:gd name="connsiteY328" fmla="*/ 4888 h 10000"/>
                  <a:gd name="connsiteX329" fmla="*/ 9431 w 10000"/>
                  <a:gd name="connsiteY329" fmla="*/ 4783 h 10000"/>
                  <a:gd name="connsiteX330" fmla="*/ 9381 w 10000"/>
                  <a:gd name="connsiteY330" fmla="*/ 4783 h 10000"/>
                  <a:gd name="connsiteX331" fmla="*/ 9431 w 10000"/>
                  <a:gd name="connsiteY331" fmla="*/ 4783 h 10000"/>
                  <a:gd name="connsiteX332" fmla="*/ 9482 w 10000"/>
                  <a:gd name="connsiteY332" fmla="*/ 4783 h 10000"/>
                  <a:gd name="connsiteX333" fmla="*/ 9539 w 10000"/>
                  <a:gd name="connsiteY333" fmla="*/ 4678 h 10000"/>
                  <a:gd name="connsiteX334" fmla="*/ 9482 w 10000"/>
                  <a:gd name="connsiteY334" fmla="*/ 4573 h 10000"/>
                  <a:gd name="connsiteX335" fmla="*/ 9539 w 10000"/>
                  <a:gd name="connsiteY335" fmla="*/ 4468 h 10000"/>
                  <a:gd name="connsiteX336" fmla="*/ 9482 w 10000"/>
                  <a:gd name="connsiteY336" fmla="*/ 4363 h 10000"/>
                  <a:gd name="connsiteX337" fmla="*/ 9381 w 10000"/>
                  <a:gd name="connsiteY337" fmla="*/ 4363 h 10000"/>
                  <a:gd name="connsiteX338" fmla="*/ 9482 w 10000"/>
                  <a:gd name="connsiteY338" fmla="*/ 4258 h 10000"/>
                  <a:gd name="connsiteX339" fmla="*/ 9381 w 10000"/>
                  <a:gd name="connsiteY339" fmla="*/ 4258 h 10000"/>
                  <a:gd name="connsiteX340" fmla="*/ 9482 w 10000"/>
                  <a:gd name="connsiteY340" fmla="*/ 4152 h 10000"/>
                  <a:gd name="connsiteX341" fmla="*/ 9431 w 10000"/>
                  <a:gd name="connsiteY341" fmla="*/ 4034 h 10000"/>
                  <a:gd name="connsiteX342" fmla="*/ 9381 w 10000"/>
                  <a:gd name="connsiteY342" fmla="*/ 4034 h 10000"/>
                  <a:gd name="connsiteX343" fmla="*/ 9431 w 10000"/>
                  <a:gd name="connsiteY343" fmla="*/ 3929 h 10000"/>
                  <a:gd name="connsiteX344" fmla="*/ 9381 w 10000"/>
                  <a:gd name="connsiteY344" fmla="*/ 3719 h 10000"/>
                  <a:gd name="connsiteX345" fmla="*/ 9323 w 10000"/>
                  <a:gd name="connsiteY345" fmla="*/ 3719 h 10000"/>
                  <a:gd name="connsiteX346" fmla="*/ 9381 w 10000"/>
                  <a:gd name="connsiteY346" fmla="*/ 3614 h 10000"/>
                  <a:gd name="connsiteX347" fmla="*/ 9273 w 10000"/>
                  <a:gd name="connsiteY347" fmla="*/ 3719 h 10000"/>
                  <a:gd name="connsiteX348" fmla="*/ 9273 w 10000"/>
                  <a:gd name="connsiteY348" fmla="*/ 3824 h 10000"/>
                  <a:gd name="connsiteX349" fmla="*/ 9222 w 10000"/>
                  <a:gd name="connsiteY349" fmla="*/ 3824 h 10000"/>
                  <a:gd name="connsiteX350" fmla="*/ 9273 w 10000"/>
                  <a:gd name="connsiteY350" fmla="*/ 3929 h 10000"/>
                  <a:gd name="connsiteX351" fmla="*/ 9222 w 10000"/>
                  <a:gd name="connsiteY351" fmla="*/ 3929 h 10000"/>
                  <a:gd name="connsiteX352" fmla="*/ 9165 w 10000"/>
                  <a:gd name="connsiteY352" fmla="*/ 4034 h 10000"/>
                  <a:gd name="connsiteX353" fmla="*/ 9114 w 10000"/>
                  <a:gd name="connsiteY353" fmla="*/ 4152 h 10000"/>
                  <a:gd name="connsiteX354" fmla="*/ 9064 w 10000"/>
                  <a:gd name="connsiteY354" fmla="*/ 4258 h 10000"/>
                  <a:gd name="connsiteX355" fmla="*/ 9064 w 10000"/>
                  <a:gd name="connsiteY355" fmla="*/ 4152 h 10000"/>
                  <a:gd name="connsiteX356" fmla="*/ 8906 w 10000"/>
                  <a:gd name="connsiteY356" fmla="*/ 4258 h 10000"/>
                  <a:gd name="connsiteX357" fmla="*/ 8798 w 10000"/>
                  <a:gd name="connsiteY357" fmla="*/ 4363 h 10000"/>
                  <a:gd name="connsiteX358" fmla="*/ 8855 w 10000"/>
                  <a:gd name="connsiteY358" fmla="*/ 4258 h 10000"/>
                  <a:gd name="connsiteX359" fmla="*/ 8798 w 10000"/>
                  <a:gd name="connsiteY359" fmla="*/ 4363 h 10000"/>
                  <a:gd name="connsiteX360" fmla="*/ 8798 w 10000"/>
                  <a:gd name="connsiteY360" fmla="*/ 4152 h 10000"/>
                  <a:gd name="connsiteX361" fmla="*/ 8747 w 10000"/>
                  <a:gd name="connsiteY361" fmla="*/ 4363 h 10000"/>
                  <a:gd name="connsiteX362" fmla="*/ 8589 w 10000"/>
                  <a:gd name="connsiteY362" fmla="*/ 4468 h 10000"/>
                  <a:gd name="connsiteX363" fmla="*/ 8798 w 10000"/>
                  <a:gd name="connsiteY363" fmla="*/ 4258 h 10000"/>
                  <a:gd name="connsiteX364" fmla="*/ 8747 w 10000"/>
                  <a:gd name="connsiteY364" fmla="*/ 4034 h 10000"/>
                  <a:gd name="connsiteX365" fmla="*/ 8589 w 10000"/>
                  <a:gd name="connsiteY365" fmla="*/ 4152 h 10000"/>
                  <a:gd name="connsiteX366" fmla="*/ 8639 w 10000"/>
                  <a:gd name="connsiteY366" fmla="*/ 4034 h 10000"/>
                  <a:gd name="connsiteX367" fmla="*/ 8697 w 10000"/>
                  <a:gd name="connsiteY367" fmla="*/ 4034 h 10000"/>
                  <a:gd name="connsiteX368" fmla="*/ 8697 w 10000"/>
                  <a:gd name="connsiteY368" fmla="*/ 3929 h 10000"/>
                  <a:gd name="connsiteX369" fmla="*/ 8747 w 10000"/>
                  <a:gd name="connsiteY369" fmla="*/ 3719 h 10000"/>
                  <a:gd name="connsiteX370" fmla="*/ 8589 w 10000"/>
                  <a:gd name="connsiteY370" fmla="*/ 3719 h 10000"/>
                  <a:gd name="connsiteX371" fmla="*/ 8747 w 10000"/>
                  <a:gd name="connsiteY371" fmla="*/ 3614 h 10000"/>
                  <a:gd name="connsiteX372" fmla="*/ 8798 w 10000"/>
                  <a:gd name="connsiteY372" fmla="*/ 3509 h 10000"/>
                  <a:gd name="connsiteX373" fmla="*/ 8798 w 10000"/>
                  <a:gd name="connsiteY373" fmla="*/ 3403 h 10000"/>
                  <a:gd name="connsiteX374" fmla="*/ 8747 w 10000"/>
                  <a:gd name="connsiteY374" fmla="*/ 3403 h 10000"/>
                  <a:gd name="connsiteX375" fmla="*/ 8589 w 10000"/>
                  <a:gd name="connsiteY375" fmla="*/ 3298 h 10000"/>
                  <a:gd name="connsiteX376" fmla="*/ 8639 w 10000"/>
                  <a:gd name="connsiteY376" fmla="*/ 3180 h 10000"/>
                  <a:gd name="connsiteX377" fmla="*/ 8589 w 10000"/>
                  <a:gd name="connsiteY377" fmla="*/ 3180 h 10000"/>
                  <a:gd name="connsiteX378" fmla="*/ 8539 w 10000"/>
                  <a:gd name="connsiteY378" fmla="*/ 3075 h 10000"/>
                  <a:gd name="connsiteX379" fmla="*/ 8431 w 10000"/>
                  <a:gd name="connsiteY379" fmla="*/ 2970 h 10000"/>
                  <a:gd name="connsiteX380" fmla="*/ 8272 w 10000"/>
                  <a:gd name="connsiteY380" fmla="*/ 3075 h 10000"/>
                  <a:gd name="connsiteX381" fmla="*/ 8171 w 10000"/>
                  <a:gd name="connsiteY381" fmla="*/ 3075 h 10000"/>
                  <a:gd name="connsiteX382" fmla="*/ 8222 w 10000"/>
                  <a:gd name="connsiteY382" fmla="*/ 2970 h 10000"/>
                  <a:gd name="connsiteX383" fmla="*/ 7963 w 10000"/>
                  <a:gd name="connsiteY383" fmla="*/ 2970 h 10000"/>
                  <a:gd name="connsiteX384" fmla="*/ 7855 w 10000"/>
                  <a:gd name="connsiteY384" fmla="*/ 3180 h 10000"/>
                  <a:gd name="connsiteX385" fmla="*/ 7855 w 10000"/>
                  <a:gd name="connsiteY385" fmla="*/ 3298 h 10000"/>
                  <a:gd name="connsiteX386" fmla="*/ 7804 w 10000"/>
                  <a:gd name="connsiteY386" fmla="*/ 3509 h 10000"/>
                  <a:gd name="connsiteX387" fmla="*/ 7804 w 10000"/>
                  <a:gd name="connsiteY387" fmla="*/ 3719 h 10000"/>
                  <a:gd name="connsiteX388" fmla="*/ 7747 w 10000"/>
                  <a:gd name="connsiteY388" fmla="*/ 3824 h 10000"/>
                  <a:gd name="connsiteX389" fmla="*/ 7696 w 10000"/>
                  <a:gd name="connsiteY389" fmla="*/ 3824 h 10000"/>
                  <a:gd name="connsiteX390" fmla="*/ 7487 w 10000"/>
                  <a:gd name="connsiteY390" fmla="*/ 4152 h 10000"/>
                  <a:gd name="connsiteX391" fmla="*/ 7646 w 10000"/>
                  <a:gd name="connsiteY391" fmla="*/ 4468 h 10000"/>
                  <a:gd name="connsiteX392" fmla="*/ 7595 w 10000"/>
                  <a:gd name="connsiteY392" fmla="*/ 4783 h 10000"/>
                  <a:gd name="connsiteX393" fmla="*/ 7487 w 10000"/>
                  <a:gd name="connsiteY393" fmla="*/ 5112 h 10000"/>
                  <a:gd name="connsiteX394" fmla="*/ 7329 w 10000"/>
                  <a:gd name="connsiteY394" fmla="*/ 5217 h 10000"/>
                  <a:gd name="connsiteX395" fmla="*/ 7120 w 10000"/>
                  <a:gd name="connsiteY395" fmla="*/ 5427 h 10000"/>
                  <a:gd name="connsiteX396" fmla="*/ 7012 w 10000"/>
                  <a:gd name="connsiteY396" fmla="*/ 5532 h 10000"/>
                  <a:gd name="connsiteX397" fmla="*/ 7070 w 10000"/>
                  <a:gd name="connsiteY397" fmla="*/ 5742 h 10000"/>
                  <a:gd name="connsiteX398" fmla="*/ 7012 w 10000"/>
                  <a:gd name="connsiteY398" fmla="*/ 6176 h 10000"/>
                  <a:gd name="connsiteX399" fmla="*/ 6911 w 10000"/>
                  <a:gd name="connsiteY399" fmla="*/ 6386 h 10000"/>
                  <a:gd name="connsiteX400" fmla="*/ 6868 w 10000"/>
                  <a:gd name="connsiteY400" fmla="*/ 6597 h 10000"/>
                  <a:gd name="connsiteX401" fmla="*/ 6811 w 10000"/>
                  <a:gd name="connsiteY401" fmla="*/ 6491 h 10000"/>
                  <a:gd name="connsiteX402" fmla="*/ 6760 w 10000"/>
                  <a:gd name="connsiteY402" fmla="*/ 6702 h 10000"/>
                  <a:gd name="connsiteX403" fmla="*/ 6760 w 10000"/>
                  <a:gd name="connsiteY403" fmla="*/ 6820 h 10000"/>
                  <a:gd name="connsiteX404" fmla="*/ 6652 w 10000"/>
                  <a:gd name="connsiteY404" fmla="*/ 6597 h 10000"/>
                  <a:gd name="connsiteX405" fmla="*/ 6551 w 10000"/>
                  <a:gd name="connsiteY405" fmla="*/ 6702 h 10000"/>
                  <a:gd name="connsiteX406" fmla="*/ 6652 w 10000"/>
                  <a:gd name="connsiteY406" fmla="*/ 6597 h 10000"/>
                  <a:gd name="connsiteX407" fmla="*/ 6551 w 10000"/>
                  <a:gd name="connsiteY407" fmla="*/ 6281 h 10000"/>
                  <a:gd name="connsiteX408" fmla="*/ 6602 w 10000"/>
                  <a:gd name="connsiteY408" fmla="*/ 6176 h 10000"/>
                  <a:gd name="connsiteX409" fmla="*/ 6602 w 10000"/>
                  <a:gd name="connsiteY409" fmla="*/ 5966 h 10000"/>
                  <a:gd name="connsiteX410" fmla="*/ 6652 w 10000"/>
                  <a:gd name="connsiteY410" fmla="*/ 5637 h 10000"/>
                  <a:gd name="connsiteX411" fmla="*/ 6710 w 10000"/>
                  <a:gd name="connsiteY411" fmla="*/ 5322 h 10000"/>
                  <a:gd name="connsiteX412" fmla="*/ 6393 w 10000"/>
                  <a:gd name="connsiteY412" fmla="*/ 5322 h 10000"/>
                  <a:gd name="connsiteX413" fmla="*/ 6343 w 10000"/>
                  <a:gd name="connsiteY413" fmla="*/ 5322 h 10000"/>
                  <a:gd name="connsiteX414" fmla="*/ 6393 w 10000"/>
                  <a:gd name="connsiteY414" fmla="*/ 5217 h 10000"/>
                  <a:gd name="connsiteX415" fmla="*/ 6285 w 10000"/>
                  <a:gd name="connsiteY415" fmla="*/ 5112 h 10000"/>
                  <a:gd name="connsiteX416" fmla="*/ 6127 w 10000"/>
                  <a:gd name="connsiteY416" fmla="*/ 5007 h 10000"/>
                  <a:gd name="connsiteX417" fmla="*/ 6026 w 10000"/>
                  <a:gd name="connsiteY417" fmla="*/ 4783 h 10000"/>
                  <a:gd name="connsiteX418" fmla="*/ 5817 w 10000"/>
                  <a:gd name="connsiteY418" fmla="*/ 4573 h 10000"/>
                  <a:gd name="connsiteX419" fmla="*/ 5601 w 10000"/>
                  <a:gd name="connsiteY419" fmla="*/ 4678 h 10000"/>
                  <a:gd name="connsiteX420" fmla="*/ 5709 w 10000"/>
                  <a:gd name="connsiteY420" fmla="*/ 4363 h 10000"/>
                  <a:gd name="connsiteX421" fmla="*/ 5659 w 10000"/>
                  <a:gd name="connsiteY421" fmla="*/ 4152 h 10000"/>
                  <a:gd name="connsiteX422" fmla="*/ 5551 w 10000"/>
                  <a:gd name="connsiteY422" fmla="*/ 4152 h 10000"/>
                  <a:gd name="connsiteX423" fmla="*/ 5500 w 10000"/>
                  <a:gd name="connsiteY423" fmla="*/ 4363 h 10000"/>
                  <a:gd name="connsiteX424" fmla="*/ 5551 w 10000"/>
                  <a:gd name="connsiteY424" fmla="*/ 4152 h 10000"/>
                  <a:gd name="connsiteX425" fmla="*/ 5551 w 10000"/>
                  <a:gd name="connsiteY425" fmla="*/ 4034 h 10000"/>
                  <a:gd name="connsiteX426" fmla="*/ 5709 w 10000"/>
                  <a:gd name="connsiteY426" fmla="*/ 3509 h 10000"/>
                  <a:gd name="connsiteX427" fmla="*/ 5976 w 10000"/>
                  <a:gd name="connsiteY427" fmla="*/ 3180 h 10000"/>
                  <a:gd name="connsiteX428" fmla="*/ 6026 w 10000"/>
                  <a:gd name="connsiteY428" fmla="*/ 3075 h 10000"/>
                  <a:gd name="connsiteX429" fmla="*/ 6127 w 10000"/>
                  <a:gd name="connsiteY429" fmla="*/ 2970 h 10000"/>
                  <a:gd name="connsiteX430" fmla="*/ 6184 w 10000"/>
                  <a:gd name="connsiteY430" fmla="*/ 2970 h 10000"/>
                  <a:gd name="connsiteX431" fmla="*/ 6235 w 10000"/>
                  <a:gd name="connsiteY431" fmla="*/ 2865 h 10000"/>
                  <a:gd name="connsiteX432" fmla="*/ 6285 w 10000"/>
                  <a:gd name="connsiteY432" fmla="*/ 2865 h 10000"/>
                  <a:gd name="connsiteX433" fmla="*/ 6494 w 10000"/>
                  <a:gd name="connsiteY433" fmla="*/ 2760 h 10000"/>
                  <a:gd name="connsiteX434" fmla="*/ 6494 w 10000"/>
                  <a:gd name="connsiteY434" fmla="*/ 2654 h 10000"/>
                  <a:gd name="connsiteX435" fmla="*/ 6343 w 10000"/>
                  <a:gd name="connsiteY435" fmla="*/ 2549 h 10000"/>
                  <a:gd name="connsiteX436" fmla="*/ 6393 w 10000"/>
                  <a:gd name="connsiteY436" fmla="*/ 2549 h 10000"/>
                  <a:gd name="connsiteX437" fmla="*/ 6235 w 10000"/>
                  <a:gd name="connsiteY437" fmla="*/ 2444 h 10000"/>
                  <a:gd name="connsiteX438" fmla="*/ 6443 w 10000"/>
                  <a:gd name="connsiteY438" fmla="*/ 2444 h 10000"/>
                  <a:gd name="connsiteX439" fmla="*/ 6602 w 10000"/>
                  <a:gd name="connsiteY439" fmla="*/ 2549 h 10000"/>
                  <a:gd name="connsiteX440" fmla="*/ 6652 w 10000"/>
                  <a:gd name="connsiteY440" fmla="*/ 2444 h 10000"/>
                  <a:gd name="connsiteX441" fmla="*/ 6710 w 10000"/>
                  <a:gd name="connsiteY441" fmla="*/ 2444 h 10000"/>
                  <a:gd name="connsiteX442" fmla="*/ 6760 w 10000"/>
                  <a:gd name="connsiteY442" fmla="*/ 2444 h 10000"/>
                  <a:gd name="connsiteX443" fmla="*/ 6868 w 10000"/>
                  <a:gd name="connsiteY443" fmla="*/ 2444 h 10000"/>
                  <a:gd name="connsiteX444" fmla="*/ 7120 w 10000"/>
                  <a:gd name="connsiteY444" fmla="*/ 2129 h 10000"/>
                  <a:gd name="connsiteX445" fmla="*/ 7120 w 10000"/>
                  <a:gd name="connsiteY445" fmla="*/ 2024 h 10000"/>
                  <a:gd name="connsiteX446" fmla="*/ 6911 w 10000"/>
                  <a:gd name="connsiteY446" fmla="*/ 2024 h 10000"/>
                  <a:gd name="connsiteX447" fmla="*/ 6760 w 10000"/>
                  <a:gd name="connsiteY447" fmla="*/ 1813 h 10000"/>
                  <a:gd name="connsiteX448" fmla="*/ 7012 w 10000"/>
                  <a:gd name="connsiteY448" fmla="*/ 1919 h 10000"/>
                  <a:gd name="connsiteX449" fmla="*/ 6848 w 10000"/>
                  <a:gd name="connsiteY449" fmla="*/ 1845 h 10000"/>
                  <a:gd name="connsiteX450" fmla="*/ 7421 w 10000"/>
                  <a:gd name="connsiteY450" fmla="*/ 1805 h 10000"/>
                  <a:gd name="connsiteX0" fmla="*/ 7379 w 10000"/>
                  <a:gd name="connsiteY0" fmla="*/ 1813 h 10000"/>
                  <a:gd name="connsiteX1" fmla="*/ 7329 w 10000"/>
                  <a:gd name="connsiteY1" fmla="*/ 1708 h 10000"/>
                  <a:gd name="connsiteX2" fmla="*/ 7487 w 10000"/>
                  <a:gd name="connsiteY2" fmla="*/ 1708 h 10000"/>
                  <a:gd name="connsiteX3" fmla="*/ 7538 w 10000"/>
                  <a:gd name="connsiteY3" fmla="*/ 1813 h 10000"/>
                  <a:gd name="connsiteX4" fmla="*/ 7646 w 10000"/>
                  <a:gd name="connsiteY4" fmla="*/ 1708 h 10000"/>
                  <a:gd name="connsiteX5" fmla="*/ 7595 w 10000"/>
                  <a:gd name="connsiteY5" fmla="*/ 1603 h 10000"/>
                  <a:gd name="connsiteX6" fmla="*/ 7646 w 10000"/>
                  <a:gd name="connsiteY6" fmla="*/ 1603 h 10000"/>
                  <a:gd name="connsiteX7" fmla="*/ 7696 w 10000"/>
                  <a:gd name="connsiteY7" fmla="*/ 1708 h 10000"/>
                  <a:gd name="connsiteX8" fmla="*/ 8013 w 10000"/>
                  <a:gd name="connsiteY8" fmla="*/ 1498 h 10000"/>
                  <a:gd name="connsiteX9" fmla="*/ 8063 w 10000"/>
                  <a:gd name="connsiteY9" fmla="*/ 1393 h 10000"/>
                  <a:gd name="connsiteX10" fmla="*/ 8013 w 10000"/>
                  <a:gd name="connsiteY10" fmla="*/ 1170 h 10000"/>
                  <a:gd name="connsiteX11" fmla="*/ 8063 w 10000"/>
                  <a:gd name="connsiteY11" fmla="*/ 1064 h 10000"/>
                  <a:gd name="connsiteX12" fmla="*/ 8171 w 10000"/>
                  <a:gd name="connsiteY12" fmla="*/ 959 h 10000"/>
                  <a:gd name="connsiteX13" fmla="*/ 8114 w 10000"/>
                  <a:gd name="connsiteY13" fmla="*/ 959 h 10000"/>
                  <a:gd name="connsiteX14" fmla="*/ 8222 w 10000"/>
                  <a:gd name="connsiteY14" fmla="*/ 854 h 10000"/>
                  <a:gd name="connsiteX15" fmla="*/ 8013 w 10000"/>
                  <a:gd name="connsiteY15" fmla="*/ 749 h 10000"/>
                  <a:gd name="connsiteX16" fmla="*/ 8171 w 10000"/>
                  <a:gd name="connsiteY16" fmla="*/ 749 h 10000"/>
                  <a:gd name="connsiteX17" fmla="*/ 7804 w 10000"/>
                  <a:gd name="connsiteY17" fmla="*/ 749 h 10000"/>
                  <a:gd name="connsiteX18" fmla="*/ 7804 w 10000"/>
                  <a:gd name="connsiteY18" fmla="*/ 854 h 10000"/>
                  <a:gd name="connsiteX19" fmla="*/ 7804 w 10000"/>
                  <a:gd name="connsiteY19" fmla="*/ 959 h 10000"/>
                  <a:gd name="connsiteX20" fmla="*/ 7696 w 10000"/>
                  <a:gd name="connsiteY20" fmla="*/ 959 h 10000"/>
                  <a:gd name="connsiteX21" fmla="*/ 7437 w 10000"/>
                  <a:gd name="connsiteY21" fmla="*/ 1393 h 10000"/>
                  <a:gd name="connsiteX22" fmla="*/ 7329 w 10000"/>
                  <a:gd name="connsiteY22" fmla="*/ 1498 h 10000"/>
                  <a:gd name="connsiteX23" fmla="*/ 7329 w 10000"/>
                  <a:gd name="connsiteY23" fmla="*/ 1170 h 10000"/>
                  <a:gd name="connsiteX24" fmla="*/ 7437 w 10000"/>
                  <a:gd name="connsiteY24" fmla="*/ 959 h 10000"/>
                  <a:gd name="connsiteX25" fmla="*/ 7329 w 10000"/>
                  <a:gd name="connsiteY25" fmla="*/ 854 h 10000"/>
                  <a:gd name="connsiteX26" fmla="*/ 7120 w 10000"/>
                  <a:gd name="connsiteY26" fmla="*/ 1170 h 10000"/>
                  <a:gd name="connsiteX27" fmla="*/ 7171 w 10000"/>
                  <a:gd name="connsiteY27" fmla="*/ 854 h 10000"/>
                  <a:gd name="connsiteX28" fmla="*/ 7120 w 10000"/>
                  <a:gd name="connsiteY28" fmla="*/ 854 h 10000"/>
                  <a:gd name="connsiteX29" fmla="*/ 7221 w 10000"/>
                  <a:gd name="connsiteY29" fmla="*/ 749 h 10000"/>
                  <a:gd name="connsiteX30" fmla="*/ 7171 w 10000"/>
                  <a:gd name="connsiteY30" fmla="*/ 749 h 10000"/>
                  <a:gd name="connsiteX31" fmla="*/ 7012 w 10000"/>
                  <a:gd name="connsiteY31" fmla="*/ 749 h 10000"/>
                  <a:gd name="connsiteX32" fmla="*/ 7012 w 10000"/>
                  <a:gd name="connsiteY32" fmla="*/ 644 h 10000"/>
                  <a:gd name="connsiteX33" fmla="*/ 7120 w 10000"/>
                  <a:gd name="connsiteY33" fmla="*/ 539 h 10000"/>
                  <a:gd name="connsiteX34" fmla="*/ 7171 w 10000"/>
                  <a:gd name="connsiteY34" fmla="*/ 539 h 10000"/>
                  <a:gd name="connsiteX35" fmla="*/ 7120 w 10000"/>
                  <a:gd name="connsiteY35" fmla="*/ 315 h 10000"/>
                  <a:gd name="connsiteX36" fmla="*/ 7171 w 10000"/>
                  <a:gd name="connsiteY36" fmla="*/ 210 h 10000"/>
                  <a:gd name="connsiteX37" fmla="*/ 7120 w 10000"/>
                  <a:gd name="connsiteY37" fmla="*/ 105 h 10000"/>
                  <a:gd name="connsiteX38" fmla="*/ 7070 w 10000"/>
                  <a:gd name="connsiteY38" fmla="*/ 105 h 10000"/>
                  <a:gd name="connsiteX39" fmla="*/ 7120 w 10000"/>
                  <a:gd name="connsiteY39" fmla="*/ 0 h 10000"/>
                  <a:gd name="connsiteX40" fmla="*/ 7012 w 10000"/>
                  <a:gd name="connsiteY40" fmla="*/ 105 h 10000"/>
                  <a:gd name="connsiteX41" fmla="*/ 7070 w 10000"/>
                  <a:gd name="connsiteY41" fmla="*/ 105 h 10000"/>
                  <a:gd name="connsiteX42" fmla="*/ 6911 w 10000"/>
                  <a:gd name="connsiteY42" fmla="*/ 210 h 10000"/>
                  <a:gd name="connsiteX43" fmla="*/ 6811 w 10000"/>
                  <a:gd name="connsiteY43" fmla="*/ 210 h 10000"/>
                  <a:gd name="connsiteX44" fmla="*/ 6760 w 10000"/>
                  <a:gd name="connsiteY44" fmla="*/ 420 h 10000"/>
                  <a:gd name="connsiteX45" fmla="*/ 6710 w 10000"/>
                  <a:gd name="connsiteY45" fmla="*/ 539 h 10000"/>
                  <a:gd name="connsiteX46" fmla="*/ 6652 w 10000"/>
                  <a:gd name="connsiteY46" fmla="*/ 644 h 10000"/>
                  <a:gd name="connsiteX47" fmla="*/ 6911 w 10000"/>
                  <a:gd name="connsiteY47" fmla="*/ 854 h 10000"/>
                  <a:gd name="connsiteX48" fmla="*/ 6811 w 10000"/>
                  <a:gd name="connsiteY48" fmla="*/ 854 h 10000"/>
                  <a:gd name="connsiteX49" fmla="*/ 6760 w 10000"/>
                  <a:gd name="connsiteY49" fmla="*/ 854 h 10000"/>
                  <a:gd name="connsiteX50" fmla="*/ 6710 w 10000"/>
                  <a:gd name="connsiteY50" fmla="*/ 959 h 10000"/>
                  <a:gd name="connsiteX51" fmla="*/ 6811 w 10000"/>
                  <a:gd name="connsiteY51" fmla="*/ 959 h 10000"/>
                  <a:gd name="connsiteX52" fmla="*/ 6760 w 10000"/>
                  <a:gd name="connsiteY52" fmla="*/ 1064 h 10000"/>
                  <a:gd name="connsiteX53" fmla="*/ 6551 w 10000"/>
                  <a:gd name="connsiteY53" fmla="*/ 1170 h 10000"/>
                  <a:gd name="connsiteX54" fmla="*/ 6443 w 10000"/>
                  <a:gd name="connsiteY54" fmla="*/ 1393 h 10000"/>
                  <a:gd name="connsiteX55" fmla="*/ 6393 w 10000"/>
                  <a:gd name="connsiteY55" fmla="*/ 1603 h 10000"/>
                  <a:gd name="connsiteX56" fmla="*/ 6285 w 10000"/>
                  <a:gd name="connsiteY56" fmla="*/ 1603 h 10000"/>
                  <a:gd name="connsiteX57" fmla="*/ 6285 w 10000"/>
                  <a:gd name="connsiteY57" fmla="*/ 1498 h 10000"/>
                  <a:gd name="connsiteX58" fmla="*/ 6393 w 10000"/>
                  <a:gd name="connsiteY58" fmla="*/ 1498 h 10000"/>
                  <a:gd name="connsiteX59" fmla="*/ 6343 w 10000"/>
                  <a:gd name="connsiteY59" fmla="*/ 1498 h 10000"/>
                  <a:gd name="connsiteX60" fmla="*/ 6393 w 10000"/>
                  <a:gd name="connsiteY60" fmla="*/ 1393 h 10000"/>
                  <a:gd name="connsiteX61" fmla="*/ 6343 w 10000"/>
                  <a:gd name="connsiteY61" fmla="*/ 1393 h 10000"/>
                  <a:gd name="connsiteX62" fmla="*/ 6494 w 10000"/>
                  <a:gd name="connsiteY62" fmla="*/ 1170 h 10000"/>
                  <a:gd name="connsiteX63" fmla="*/ 6393 w 10000"/>
                  <a:gd name="connsiteY63" fmla="*/ 1170 h 10000"/>
                  <a:gd name="connsiteX64" fmla="*/ 6285 w 10000"/>
                  <a:gd name="connsiteY64" fmla="*/ 1064 h 10000"/>
                  <a:gd name="connsiteX65" fmla="*/ 6184 w 10000"/>
                  <a:gd name="connsiteY65" fmla="*/ 1170 h 10000"/>
                  <a:gd name="connsiteX66" fmla="*/ 6184 w 10000"/>
                  <a:gd name="connsiteY66" fmla="*/ 1275 h 10000"/>
                  <a:gd name="connsiteX67" fmla="*/ 6285 w 10000"/>
                  <a:gd name="connsiteY67" fmla="*/ 1275 h 10000"/>
                  <a:gd name="connsiteX68" fmla="*/ 6184 w 10000"/>
                  <a:gd name="connsiteY68" fmla="*/ 1275 h 10000"/>
                  <a:gd name="connsiteX69" fmla="*/ 6127 w 10000"/>
                  <a:gd name="connsiteY69" fmla="*/ 1170 h 10000"/>
                  <a:gd name="connsiteX70" fmla="*/ 6076 w 10000"/>
                  <a:gd name="connsiteY70" fmla="*/ 1275 h 10000"/>
                  <a:gd name="connsiteX71" fmla="*/ 5659 w 10000"/>
                  <a:gd name="connsiteY71" fmla="*/ 1275 h 10000"/>
                  <a:gd name="connsiteX72" fmla="*/ 5551 w 10000"/>
                  <a:gd name="connsiteY72" fmla="*/ 1170 h 10000"/>
                  <a:gd name="connsiteX73" fmla="*/ 5500 w 10000"/>
                  <a:gd name="connsiteY73" fmla="*/ 1170 h 10000"/>
                  <a:gd name="connsiteX74" fmla="*/ 5450 w 10000"/>
                  <a:gd name="connsiteY74" fmla="*/ 1064 h 10000"/>
                  <a:gd name="connsiteX75" fmla="*/ 5392 w 10000"/>
                  <a:gd name="connsiteY75" fmla="*/ 959 h 10000"/>
                  <a:gd name="connsiteX76" fmla="*/ 5025 w 10000"/>
                  <a:gd name="connsiteY76" fmla="*/ 1064 h 10000"/>
                  <a:gd name="connsiteX77" fmla="*/ 5133 w 10000"/>
                  <a:gd name="connsiteY77" fmla="*/ 1170 h 10000"/>
                  <a:gd name="connsiteX78" fmla="*/ 5392 w 10000"/>
                  <a:gd name="connsiteY78" fmla="*/ 1064 h 10000"/>
                  <a:gd name="connsiteX79" fmla="*/ 5184 w 10000"/>
                  <a:gd name="connsiteY79" fmla="*/ 1170 h 10000"/>
                  <a:gd name="connsiteX80" fmla="*/ 5076 w 10000"/>
                  <a:gd name="connsiteY80" fmla="*/ 1170 h 10000"/>
                  <a:gd name="connsiteX81" fmla="*/ 5025 w 10000"/>
                  <a:gd name="connsiteY81" fmla="*/ 1603 h 10000"/>
                  <a:gd name="connsiteX82" fmla="*/ 4975 w 10000"/>
                  <a:gd name="connsiteY82" fmla="*/ 1498 h 10000"/>
                  <a:gd name="connsiteX83" fmla="*/ 4924 w 10000"/>
                  <a:gd name="connsiteY83" fmla="*/ 1708 h 10000"/>
                  <a:gd name="connsiteX84" fmla="*/ 4867 w 10000"/>
                  <a:gd name="connsiteY84" fmla="*/ 1498 h 10000"/>
                  <a:gd name="connsiteX85" fmla="*/ 4975 w 10000"/>
                  <a:gd name="connsiteY85" fmla="*/ 1498 h 10000"/>
                  <a:gd name="connsiteX86" fmla="*/ 4924 w 10000"/>
                  <a:gd name="connsiteY86" fmla="*/ 1275 h 10000"/>
                  <a:gd name="connsiteX87" fmla="*/ 4867 w 10000"/>
                  <a:gd name="connsiteY87" fmla="*/ 1393 h 10000"/>
                  <a:gd name="connsiteX88" fmla="*/ 4867 w 10000"/>
                  <a:gd name="connsiteY88" fmla="*/ 1275 h 10000"/>
                  <a:gd name="connsiteX89" fmla="*/ 4816 w 10000"/>
                  <a:gd name="connsiteY89" fmla="*/ 1275 h 10000"/>
                  <a:gd name="connsiteX90" fmla="*/ 4341 w 10000"/>
                  <a:gd name="connsiteY90" fmla="*/ 1275 h 10000"/>
                  <a:gd name="connsiteX91" fmla="*/ 4183 w 10000"/>
                  <a:gd name="connsiteY91" fmla="*/ 1275 h 10000"/>
                  <a:gd name="connsiteX92" fmla="*/ 4399 w 10000"/>
                  <a:gd name="connsiteY92" fmla="*/ 1170 h 10000"/>
                  <a:gd name="connsiteX93" fmla="*/ 4449 w 10000"/>
                  <a:gd name="connsiteY93" fmla="*/ 1064 h 10000"/>
                  <a:gd name="connsiteX94" fmla="*/ 4341 w 10000"/>
                  <a:gd name="connsiteY94" fmla="*/ 959 h 10000"/>
                  <a:gd name="connsiteX95" fmla="*/ 4240 w 10000"/>
                  <a:gd name="connsiteY95" fmla="*/ 959 h 10000"/>
                  <a:gd name="connsiteX96" fmla="*/ 3672 w 10000"/>
                  <a:gd name="connsiteY96" fmla="*/ 644 h 10000"/>
                  <a:gd name="connsiteX97" fmla="*/ 3513 w 10000"/>
                  <a:gd name="connsiteY97" fmla="*/ 854 h 10000"/>
                  <a:gd name="connsiteX98" fmla="*/ 3456 w 10000"/>
                  <a:gd name="connsiteY98" fmla="*/ 749 h 10000"/>
                  <a:gd name="connsiteX99" fmla="*/ 3513 w 10000"/>
                  <a:gd name="connsiteY99" fmla="*/ 749 h 10000"/>
                  <a:gd name="connsiteX100" fmla="*/ 3513 w 10000"/>
                  <a:gd name="connsiteY100" fmla="*/ 539 h 10000"/>
                  <a:gd name="connsiteX101" fmla="*/ 3513 w 10000"/>
                  <a:gd name="connsiteY101" fmla="*/ 644 h 10000"/>
                  <a:gd name="connsiteX102" fmla="*/ 3456 w 10000"/>
                  <a:gd name="connsiteY102" fmla="*/ 749 h 10000"/>
                  <a:gd name="connsiteX103" fmla="*/ 3355 w 10000"/>
                  <a:gd name="connsiteY103" fmla="*/ 749 h 10000"/>
                  <a:gd name="connsiteX104" fmla="*/ 3305 w 10000"/>
                  <a:gd name="connsiteY104" fmla="*/ 854 h 10000"/>
                  <a:gd name="connsiteX105" fmla="*/ 3247 w 10000"/>
                  <a:gd name="connsiteY105" fmla="*/ 644 h 10000"/>
                  <a:gd name="connsiteX106" fmla="*/ 3197 w 10000"/>
                  <a:gd name="connsiteY106" fmla="*/ 420 h 10000"/>
                  <a:gd name="connsiteX107" fmla="*/ 3247 w 10000"/>
                  <a:gd name="connsiteY107" fmla="*/ 539 h 10000"/>
                  <a:gd name="connsiteX108" fmla="*/ 2988 w 10000"/>
                  <a:gd name="connsiteY108" fmla="*/ 749 h 10000"/>
                  <a:gd name="connsiteX109" fmla="*/ 2988 w 10000"/>
                  <a:gd name="connsiteY109" fmla="*/ 644 h 10000"/>
                  <a:gd name="connsiteX110" fmla="*/ 2721 w 10000"/>
                  <a:gd name="connsiteY110" fmla="*/ 749 h 10000"/>
                  <a:gd name="connsiteX111" fmla="*/ 2988 w 10000"/>
                  <a:gd name="connsiteY111" fmla="*/ 539 h 10000"/>
                  <a:gd name="connsiteX112" fmla="*/ 2829 w 10000"/>
                  <a:gd name="connsiteY112" fmla="*/ 644 h 10000"/>
                  <a:gd name="connsiteX113" fmla="*/ 2513 w 10000"/>
                  <a:gd name="connsiteY113" fmla="*/ 749 h 10000"/>
                  <a:gd name="connsiteX114" fmla="*/ 2253 w 10000"/>
                  <a:gd name="connsiteY114" fmla="*/ 959 h 10000"/>
                  <a:gd name="connsiteX115" fmla="*/ 2196 w 10000"/>
                  <a:gd name="connsiteY115" fmla="*/ 959 h 10000"/>
                  <a:gd name="connsiteX116" fmla="*/ 2095 w 10000"/>
                  <a:gd name="connsiteY116" fmla="*/ 959 h 10000"/>
                  <a:gd name="connsiteX117" fmla="*/ 2095 w 10000"/>
                  <a:gd name="connsiteY117" fmla="*/ 1064 h 10000"/>
                  <a:gd name="connsiteX118" fmla="*/ 1829 w 10000"/>
                  <a:gd name="connsiteY118" fmla="*/ 854 h 10000"/>
                  <a:gd name="connsiteX119" fmla="*/ 1620 w 10000"/>
                  <a:gd name="connsiteY119" fmla="*/ 749 h 10000"/>
                  <a:gd name="connsiteX120" fmla="*/ 1411 w 10000"/>
                  <a:gd name="connsiteY120" fmla="*/ 1064 h 10000"/>
                  <a:gd name="connsiteX121" fmla="*/ 1210 w 10000"/>
                  <a:gd name="connsiteY121" fmla="*/ 1393 h 10000"/>
                  <a:gd name="connsiteX122" fmla="*/ 1001 w 10000"/>
                  <a:gd name="connsiteY122" fmla="*/ 1813 h 10000"/>
                  <a:gd name="connsiteX123" fmla="*/ 785 w 10000"/>
                  <a:gd name="connsiteY123" fmla="*/ 2129 h 10000"/>
                  <a:gd name="connsiteX124" fmla="*/ 576 w 10000"/>
                  <a:gd name="connsiteY124" fmla="*/ 2549 h 10000"/>
                  <a:gd name="connsiteX125" fmla="*/ 418 w 10000"/>
                  <a:gd name="connsiteY125" fmla="*/ 2865 h 10000"/>
                  <a:gd name="connsiteX126" fmla="*/ 209 w 10000"/>
                  <a:gd name="connsiteY126" fmla="*/ 3298 h 10000"/>
                  <a:gd name="connsiteX127" fmla="*/ 0 w 10000"/>
                  <a:gd name="connsiteY127" fmla="*/ 3614 h 10000"/>
                  <a:gd name="connsiteX128" fmla="*/ 259 w 10000"/>
                  <a:gd name="connsiteY128" fmla="*/ 3614 h 10000"/>
                  <a:gd name="connsiteX129" fmla="*/ 209 w 10000"/>
                  <a:gd name="connsiteY129" fmla="*/ 3719 h 10000"/>
                  <a:gd name="connsiteX130" fmla="*/ 209 w 10000"/>
                  <a:gd name="connsiteY130" fmla="*/ 4034 h 10000"/>
                  <a:gd name="connsiteX131" fmla="*/ 317 w 10000"/>
                  <a:gd name="connsiteY131" fmla="*/ 4034 h 10000"/>
                  <a:gd name="connsiteX132" fmla="*/ 418 w 10000"/>
                  <a:gd name="connsiteY132" fmla="*/ 3929 h 10000"/>
                  <a:gd name="connsiteX133" fmla="*/ 634 w 10000"/>
                  <a:gd name="connsiteY133" fmla="*/ 3824 h 10000"/>
                  <a:gd name="connsiteX134" fmla="*/ 634 w 10000"/>
                  <a:gd name="connsiteY134" fmla="*/ 4152 h 10000"/>
                  <a:gd name="connsiteX135" fmla="*/ 576 w 10000"/>
                  <a:gd name="connsiteY135" fmla="*/ 4783 h 10000"/>
                  <a:gd name="connsiteX136" fmla="*/ 634 w 10000"/>
                  <a:gd name="connsiteY136" fmla="*/ 4888 h 10000"/>
                  <a:gd name="connsiteX137" fmla="*/ 734 w 10000"/>
                  <a:gd name="connsiteY137" fmla="*/ 5112 h 10000"/>
                  <a:gd name="connsiteX138" fmla="*/ 576 w 10000"/>
                  <a:gd name="connsiteY138" fmla="*/ 5322 h 10000"/>
                  <a:gd name="connsiteX139" fmla="*/ 684 w 10000"/>
                  <a:gd name="connsiteY139" fmla="*/ 5217 h 10000"/>
                  <a:gd name="connsiteX140" fmla="*/ 576 w 10000"/>
                  <a:gd name="connsiteY140" fmla="*/ 5322 h 10000"/>
                  <a:gd name="connsiteX141" fmla="*/ 634 w 10000"/>
                  <a:gd name="connsiteY141" fmla="*/ 5427 h 10000"/>
                  <a:gd name="connsiteX142" fmla="*/ 526 w 10000"/>
                  <a:gd name="connsiteY142" fmla="*/ 5532 h 10000"/>
                  <a:gd name="connsiteX143" fmla="*/ 475 w 10000"/>
                  <a:gd name="connsiteY143" fmla="*/ 5532 h 10000"/>
                  <a:gd name="connsiteX144" fmla="*/ 475 w 10000"/>
                  <a:gd name="connsiteY144" fmla="*/ 5637 h 10000"/>
                  <a:gd name="connsiteX145" fmla="*/ 475 w 10000"/>
                  <a:gd name="connsiteY145" fmla="*/ 5532 h 10000"/>
                  <a:gd name="connsiteX146" fmla="*/ 475 w 10000"/>
                  <a:gd name="connsiteY146" fmla="*/ 5637 h 10000"/>
                  <a:gd name="connsiteX147" fmla="*/ 526 w 10000"/>
                  <a:gd name="connsiteY147" fmla="*/ 5637 h 10000"/>
                  <a:gd name="connsiteX148" fmla="*/ 475 w 10000"/>
                  <a:gd name="connsiteY148" fmla="*/ 5637 h 10000"/>
                  <a:gd name="connsiteX149" fmla="*/ 475 w 10000"/>
                  <a:gd name="connsiteY149" fmla="*/ 5742 h 10000"/>
                  <a:gd name="connsiteX150" fmla="*/ 418 w 10000"/>
                  <a:gd name="connsiteY150" fmla="*/ 5637 h 10000"/>
                  <a:gd name="connsiteX151" fmla="*/ 475 w 10000"/>
                  <a:gd name="connsiteY151" fmla="*/ 5966 h 10000"/>
                  <a:gd name="connsiteX152" fmla="*/ 634 w 10000"/>
                  <a:gd name="connsiteY152" fmla="*/ 5742 h 10000"/>
                  <a:gd name="connsiteX153" fmla="*/ 576 w 10000"/>
                  <a:gd name="connsiteY153" fmla="*/ 5848 h 10000"/>
                  <a:gd name="connsiteX154" fmla="*/ 634 w 10000"/>
                  <a:gd name="connsiteY154" fmla="*/ 5966 h 10000"/>
                  <a:gd name="connsiteX155" fmla="*/ 526 w 10000"/>
                  <a:gd name="connsiteY155" fmla="*/ 5848 h 10000"/>
                  <a:gd name="connsiteX156" fmla="*/ 526 w 10000"/>
                  <a:gd name="connsiteY156" fmla="*/ 6071 h 10000"/>
                  <a:gd name="connsiteX157" fmla="*/ 418 w 10000"/>
                  <a:gd name="connsiteY157" fmla="*/ 6281 h 10000"/>
                  <a:gd name="connsiteX158" fmla="*/ 526 w 10000"/>
                  <a:gd name="connsiteY158" fmla="*/ 6281 h 10000"/>
                  <a:gd name="connsiteX159" fmla="*/ 475 w 10000"/>
                  <a:gd name="connsiteY159" fmla="*/ 6281 h 10000"/>
                  <a:gd name="connsiteX160" fmla="*/ 684 w 10000"/>
                  <a:gd name="connsiteY160" fmla="*/ 6071 h 10000"/>
                  <a:gd name="connsiteX161" fmla="*/ 634 w 10000"/>
                  <a:gd name="connsiteY161" fmla="*/ 6281 h 10000"/>
                  <a:gd name="connsiteX162" fmla="*/ 634 w 10000"/>
                  <a:gd name="connsiteY162" fmla="*/ 6386 h 10000"/>
                  <a:gd name="connsiteX163" fmla="*/ 576 w 10000"/>
                  <a:gd name="connsiteY163" fmla="*/ 6281 h 10000"/>
                  <a:gd name="connsiteX164" fmla="*/ 418 w 10000"/>
                  <a:gd name="connsiteY164" fmla="*/ 6491 h 10000"/>
                  <a:gd name="connsiteX165" fmla="*/ 475 w 10000"/>
                  <a:gd name="connsiteY165" fmla="*/ 6491 h 10000"/>
                  <a:gd name="connsiteX166" fmla="*/ 576 w 10000"/>
                  <a:gd name="connsiteY166" fmla="*/ 6491 h 10000"/>
                  <a:gd name="connsiteX167" fmla="*/ 418 w 10000"/>
                  <a:gd name="connsiteY167" fmla="*/ 6597 h 10000"/>
                  <a:gd name="connsiteX168" fmla="*/ 367 w 10000"/>
                  <a:gd name="connsiteY168" fmla="*/ 6597 h 10000"/>
                  <a:gd name="connsiteX169" fmla="*/ 475 w 10000"/>
                  <a:gd name="connsiteY169" fmla="*/ 6597 h 10000"/>
                  <a:gd name="connsiteX170" fmla="*/ 367 w 10000"/>
                  <a:gd name="connsiteY170" fmla="*/ 6702 h 10000"/>
                  <a:gd name="connsiteX171" fmla="*/ 475 w 10000"/>
                  <a:gd name="connsiteY171" fmla="*/ 6820 h 10000"/>
                  <a:gd name="connsiteX172" fmla="*/ 526 w 10000"/>
                  <a:gd name="connsiteY172" fmla="*/ 6702 h 10000"/>
                  <a:gd name="connsiteX173" fmla="*/ 576 w 10000"/>
                  <a:gd name="connsiteY173" fmla="*/ 6702 h 10000"/>
                  <a:gd name="connsiteX174" fmla="*/ 475 w 10000"/>
                  <a:gd name="connsiteY174" fmla="*/ 6820 h 10000"/>
                  <a:gd name="connsiteX175" fmla="*/ 576 w 10000"/>
                  <a:gd name="connsiteY175" fmla="*/ 6820 h 10000"/>
                  <a:gd name="connsiteX176" fmla="*/ 526 w 10000"/>
                  <a:gd name="connsiteY176" fmla="*/ 6820 h 10000"/>
                  <a:gd name="connsiteX177" fmla="*/ 634 w 10000"/>
                  <a:gd name="connsiteY177" fmla="*/ 6820 h 10000"/>
                  <a:gd name="connsiteX178" fmla="*/ 634 w 10000"/>
                  <a:gd name="connsiteY178" fmla="*/ 6702 h 10000"/>
                  <a:gd name="connsiteX179" fmla="*/ 576 w 10000"/>
                  <a:gd name="connsiteY179" fmla="*/ 6820 h 10000"/>
                  <a:gd name="connsiteX180" fmla="*/ 526 w 10000"/>
                  <a:gd name="connsiteY180" fmla="*/ 6820 h 10000"/>
                  <a:gd name="connsiteX181" fmla="*/ 526 w 10000"/>
                  <a:gd name="connsiteY181" fmla="*/ 6925 h 10000"/>
                  <a:gd name="connsiteX182" fmla="*/ 634 w 10000"/>
                  <a:gd name="connsiteY182" fmla="*/ 6820 h 10000"/>
                  <a:gd name="connsiteX183" fmla="*/ 634 w 10000"/>
                  <a:gd name="connsiteY183" fmla="*/ 6925 h 10000"/>
                  <a:gd name="connsiteX184" fmla="*/ 684 w 10000"/>
                  <a:gd name="connsiteY184" fmla="*/ 6820 h 10000"/>
                  <a:gd name="connsiteX185" fmla="*/ 634 w 10000"/>
                  <a:gd name="connsiteY185" fmla="*/ 6925 h 10000"/>
                  <a:gd name="connsiteX186" fmla="*/ 734 w 10000"/>
                  <a:gd name="connsiteY186" fmla="*/ 6925 h 10000"/>
                  <a:gd name="connsiteX187" fmla="*/ 634 w 10000"/>
                  <a:gd name="connsiteY187" fmla="*/ 7030 h 10000"/>
                  <a:gd name="connsiteX188" fmla="*/ 684 w 10000"/>
                  <a:gd name="connsiteY188" fmla="*/ 7135 h 10000"/>
                  <a:gd name="connsiteX189" fmla="*/ 734 w 10000"/>
                  <a:gd name="connsiteY189" fmla="*/ 7030 h 10000"/>
                  <a:gd name="connsiteX190" fmla="*/ 734 w 10000"/>
                  <a:gd name="connsiteY190" fmla="*/ 7240 h 10000"/>
                  <a:gd name="connsiteX191" fmla="*/ 684 w 10000"/>
                  <a:gd name="connsiteY191" fmla="*/ 7240 h 10000"/>
                  <a:gd name="connsiteX192" fmla="*/ 734 w 10000"/>
                  <a:gd name="connsiteY192" fmla="*/ 7240 h 10000"/>
                  <a:gd name="connsiteX193" fmla="*/ 785 w 10000"/>
                  <a:gd name="connsiteY193" fmla="*/ 7240 h 10000"/>
                  <a:gd name="connsiteX194" fmla="*/ 734 w 10000"/>
                  <a:gd name="connsiteY194" fmla="*/ 7346 h 10000"/>
                  <a:gd name="connsiteX195" fmla="*/ 785 w 10000"/>
                  <a:gd name="connsiteY195" fmla="*/ 7346 h 10000"/>
                  <a:gd name="connsiteX196" fmla="*/ 734 w 10000"/>
                  <a:gd name="connsiteY196" fmla="*/ 7346 h 10000"/>
                  <a:gd name="connsiteX197" fmla="*/ 785 w 10000"/>
                  <a:gd name="connsiteY197" fmla="*/ 7451 h 10000"/>
                  <a:gd name="connsiteX198" fmla="*/ 2621 w 10000"/>
                  <a:gd name="connsiteY198" fmla="*/ 7451 h 10000"/>
                  <a:gd name="connsiteX199" fmla="*/ 2880 w 10000"/>
                  <a:gd name="connsiteY199" fmla="*/ 7451 h 10000"/>
                  <a:gd name="connsiteX200" fmla="*/ 4500 w 10000"/>
                  <a:gd name="connsiteY200" fmla="*/ 7451 h 10000"/>
                  <a:gd name="connsiteX201" fmla="*/ 4550 w 10000"/>
                  <a:gd name="connsiteY201" fmla="*/ 7240 h 10000"/>
                  <a:gd name="connsiteX202" fmla="*/ 4550 w 10000"/>
                  <a:gd name="connsiteY202" fmla="*/ 7451 h 10000"/>
                  <a:gd name="connsiteX203" fmla="*/ 4708 w 10000"/>
                  <a:gd name="connsiteY203" fmla="*/ 7556 h 10000"/>
                  <a:gd name="connsiteX204" fmla="*/ 4867 w 10000"/>
                  <a:gd name="connsiteY204" fmla="*/ 7779 h 10000"/>
                  <a:gd name="connsiteX205" fmla="*/ 5025 w 10000"/>
                  <a:gd name="connsiteY205" fmla="*/ 7674 h 10000"/>
                  <a:gd name="connsiteX206" fmla="*/ 5133 w 10000"/>
                  <a:gd name="connsiteY206" fmla="*/ 7779 h 10000"/>
                  <a:gd name="connsiteX207" fmla="*/ 5292 w 10000"/>
                  <a:gd name="connsiteY207" fmla="*/ 7674 h 10000"/>
                  <a:gd name="connsiteX208" fmla="*/ 5551 w 10000"/>
                  <a:gd name="connsiteY208" fmla="*/ 7989 h 10000"/>
                  <a:gd name="connsiteX209" fmla="*/ 5659 w 10000"/>
                  <a:gd name="connsiteY209" fmla="*/ 8095 h 10000"/>
                  <a:gd name="connsiteX210" fmla="*/ 5760 w 10000"/>
                  <a:gd name="connsiteY210" fmla="*/ 8305 h 10000"/>
                  <a:gd name="connsiteX211" fmla="*/ 5817 w 10000"/>
                  <a:gd name="connsiteY211" fmla="*/ 8410 h 10000"/>
                  <a:gd name="connsiteX212" fmla="*/ 5817 w 10000"/>
                  <a:gd name="connsiteY212" fmla="*/ 8502 h 10000"/>
                  <a:gd name="connsiteX213" fmla="*/ 5918 w 10000"/>
                  <a:gd name="connsiteY213" fmla="*/ 8725 h 10000"/>
                  <a:gd name="connsiteX214" fmla="*/ 5918 w 10000"/>
                  <a:gd name="connsiteY214" fmla="*/ 8936 h 10000"/>
                  <a:gd name="connsiteX215" fmla="*/ 5868 w 10000"/>
                  <a:gd name="connsiteY215" fmla="*/ 9251 h 10000"/>
                  <a:gd name="connsiteX216" fmla="*/ 5817 w 10000"/>
                  <a:gd name="connsiteY216" fmla="*/ 9461 h 10000"/>
                  <a:gd name="connsiteX217" fmla="*/ 5659 w 10000"/>
                  <a:gd name="connsiteY217" fmla="*/ 9790 h 10000"/>
                  <a:gd name="connsiteX218" fmla="*/ 5659 w 10000"/>
                  <a:gd name="connsiteY218" fmla="*/ 10000 h 10000"/>
                  <a:gd name="connsiteX219" fmla="*/ 5817 w 10000"/>
                  <a:gd name="connsiteY219" fmla="*/ 9895 h 10000"/>
                  <a:gd name="connsiteX220" fmla="*/ 5976 w 10000"/>
                  <a:gd name="connsiteY220" fmla="*/ 9790 h 10000"/>
                  <a:gd name="connsiteX221" fmla="*/ 6127 w 10000"/>
                  <a:gd name="connsiteY221" fmla="*/ 9685 h 10000"/>
                  <a:gd name="connsiteX222" fmla="*/ 6285 w 10000"/>
                  <a:gd name="connsiteY222" fmla="*/ 9580 h 10000"/>
                  <a:gd name="connsiteX223" fmla="*/ 6285 w 10000"/>
                  <a:gd name="connsiteY223" fmla="*/ 9356 h 10000"/>
                  <a:gd name="connsiteX224" fmla="*/ 6443 w 10000"/>
                  <a:gd name="connsiteY224" fmla="*/ 9251 h 10000"/>
                  <a:gd name="connsiteX225" fmla="*/ 6602 w 10000"/>
                  <a:gd name="connsiteY225" fmla="*/ 9251 h 10000"/>
                  <a:gd name="connsiteX226" fmla="*/ 6760 w 10000"/>
                  <a:gd name="connsiteY226" fmla="*/ 9041 h 10000"/>
                  <a:gd name="connsiteX227" fmla="*/ 6911 w 10000"/>
                  <a:gd name="connsiteY227" fmla="*/ 8830 h 10000"/>
                  <a:gd name="connsiteX228" fmla="*/ 7171 w 10000"/>
                  <a:gd name="connsiteY228" fmla="*/ 8830 h 10000"/>
                  <a:gd name="connsiteX229" fmla="*/ 7437 w 10000"/>
                  <a:gd name="connsiteY229" fmla="*/ 8830 h 10000"/>
                  <a:gd name="connsiteX230" fmla="*/ 7538 w 10000"/>
                  <a:gd name="connsiteY230" fmla="*/ 8725 h 10000"/>
                  <a:gd name="connsiteX231" fmla="*/ 7646 w 10000"/>
                  <a:gd name="connsiteY231" fmla="*/ 8410 h 10000"/>
                  <a:gd name="connsiteX232" fmla="*/ 7747 w 10000"/>
                  <a:gd name="connsiteY232" fmla="*/ 8200 h 10000"/>
                  <a:gd name="connsiteX233" fmla="*/ 7905 w 10000"/>
                  <a:gd name="connsiteY233" fmla="*/ 7989 h 10000"/>
                  <a:gd name="connsiteX234" fmla="*/ 7963 w 10000"/>
                  <a:gd name="connsiteY234" fmla="*/ 7989 h 10000"/>
                  <a:gd name="connsiteX235" fmla="*/ 8063 w 10000"/>
                  <a:gd name="connsiteY235" fmla="*/ 8095 h 10000"/>
                  <a:gd name="connsiteX236" fmla="*/ 8013 w 10000"/>
                  <a:gd name="connsiteY236" fmla="*/ 8502 h 10000"/>
                  <a:gd name="connsiteX237" fmla="*/ 8013 w 10000"/>
                  <a:gd name="connsiteY237" fmla="*/ 8725 h 10000"/>
                  <a:gd name="connsiteX238" fmla="*/ 8063 w 10000"/>
                  <a:gd name="connsiteY238" fmla="*/ 8725 h 10000"/>
                  <a:gd name="connsiteX239" fmla="*/ 8222 w 10000"/>
                  <a:gd name="connsiteY239" fmla="*/ 8725 h 10000"/>
                  <a:gd name="connsiteX240" fmla="*/ 8171 w 10000"/>
                  <a:gd name="connsiteY240" fmla="*/ 8725 h 10000"/>
                  <a:gd name="connsiteX241" fmla="*/ 8380 w 10000"/>
                  <a:gd name="connsiteY241" fmla="*/ 8607 h 10000"/>
                  <a:gd name="connsiteX242" fmla="*/ 8431 w 10000"/>
                  <a:gd name="connsiteY242" fmla="*/ 8410 h 10000"/>
                  <a:gd name="connsiteX243" fmla="*/ 8431 w 10000"/>
                  <a:gd name="connsiteY243" fmla="*/ 8502 h 10000"/>
                  <a:gd name="connsiteX244" fmla="*/ 8488 w 10000"/>
                  <a:gd name="connsiteY244" fmla="*/ 8502 h 10000"/>
                  <a:gd name="connsiteX245" fmla="*/ 8380 w 10000"/>
                  <a:gd name="connsiteY245" fmla="*/ 8607 h 10000"/>
                  <a:gd name="connsiteX246" fmla="*/ 8589 w 10000"/>
                  <a:gd name="connsiteY246" fmla="*/ 8607 h 10000"/>
                  <a:gd name="connsiteX247" fmla="*/ 8431 w 10000"/>
                  <a:gd name="connsiteY247" fmla="*/ 8725 h 10000"/>
                  <a:gd name="connsiteX248" fmla="*/ 8222 w 10000"/>
                  <a:gd name="connsiteY248" fmla="*/ 8936 h 10000"/>
                  <a:gd name="connsiteX249" fmla="*/ 8272 w 10000"/>
                  <a:gd name="connsiteY249" fmla="*/ 8830 h 10000"/>
                  <a:gd name="connsiteX250" fmla="*/ 8114 w 10000"/>
                  <a:gd name="connsiteY250" fmla="*/ 9041 h 10000"/>
                  <a:gd name="connsiteX251" fmla="*/ 8171 w 10000"/>
                  <a:gd name="connsiteY251" fmla="*/ 8936 h 10000"/>
                  <a:gd name="connsiteX252" fmla="*/ 8114 w 10000"/>
                  <a:gd name="connsiteY252" fmla="*/ 9146 h 10000"/>
                  <a:gd name="connsiteX253" fmla="*/ 8171 w 10000"/>
                  <a:gd name="connsiteY253" fmla="*/ 9251 h 10000"/>
                  <a:gd name="connsiteX254" fmla="*/ 8222 w 10000"/>
                  <a:gd name="connsiteY254" fmla="*/ 9251 h 10000"/>
                  <a:gd name="connsiteX255" fmla="*/ 8431 w 10000"/>
                  <a:gd name="connsiteY255" fmla="*/ 8936 h 10000"/>
                  <a:gd name="connsiteX256" fmla="*/ 8488 w 10000"/>
                  <a:gd name="connsiteY256" fmla="*/ 8936 h 10000"/>
                  <a:gd name="connsiteX257" fmla="*/ 8539 w 10000"/>
                  <a:gd name="connsiteY257" fmla="*/ 8936 h 10000"/>
                  <a:gd name="connsiteX258" fmla="*/ 8906 w 10000"/>
                  <a:gd name="connsiteY258" fmla="*/ 8725 h 10000"/>
                  <a:gd name="connsiteX259" fmla="*/ 8855 w 10000"/>
                  <a:gd name="connsiteY259" fmla="*/ 8607 h 10000"/>
                  <a:gd name="connsiteX260" fmla="*/ 8798 w 10000"/>
                  <a:gd name="connsiteY260" fmla="*/ 8502 h 10000"/>
                  <a:gd name="connsiteX261" fmla="*/ 8747 w 10000"/>
                  <a:gd name="connsiteY261" fmla="*/ 8502 h 10000"/>
                  <a:gd name="connsiteX262" fmla="*/ 8639 w 10000"/>
                  <a:gd name="connsiteY262" fmla="*/ 8502 h 10000"/>
                  <a:gd name="connsiteX263" fmla="*/ 8539 w 10000"/>
                  <a:gd name="connsiteY263" fmla="*/ 8410 h 10000"/>
                  <a:gd name="connsiteX264" fmla="*/ 8488 w 10000"/>
                  <a:gd name="connsiteY264" fmla="*/ 8410 h 10000"/>
                  <a:gd name="connsiteX265" fmla="*/ 8488 w 10000"/>
                  <a:gd name="connsiteY265" fmla="*/ 8095 h 10000"/>
                  <a:gd name="connsiteX266" fmla="*/ 8431 w 10000"/>
                  <a:gd name="connsiteY266" fmla="*/ 8095 h 10000"/>
                  <a:gd name="connsiteX267" fmla="*/ 8539 w 10000"/>
                  <a:gd name="connsiteY267" fmla="*/ 7884 h 10000"/>
                  <a:gd name="connsiteX268" fmla="*/ 8380 w 10000"/>
                  <a:gd name="connsiteY268" fmla="*/ 7884 h 10000"/>
                  <a:gd name="connsiteX269" fmla="*/ 8380 w 10000"/>
                  <a:gd name="connsiteY269" fmla="*/ 7779 h 10000"/>
                  <a:gd name="connsiteX270" fmla="*/ 8272 w 10000"/>
                  <a:gd name="connsiteY270" fmla="*/ 7779 h 10000"/>
                  <a:gd name="connsiteX271" fmla="*/ 8431 w 10000"/>
                  <a:gd name="connsiteY271" fmla="*/ 7779 h 10000"/>
                  <a:gd name="connsiteX272" fmla="*/ 8639 w 10000"/>
                  <a:gd name="connsiteY272" fmla="*/ 7674 h 10000"/>
                  <a:gd name="connsiteX273" fmla="*/ 8639 w 10000"/>
                  <a:gd name="connsiteY273" fmla="*/ 7451 h 10000"/>
                  <a:gd name="connsiteX274" fmla="*/ 8488 w 10000"/>
                  <a:gd name="connsiteY274" fmla="*/ 7346 h 10000"/>
                  <a:gd name="connsiteX275" fmla="*/ 8272 w 10000"/>
                  <a:gd name="connsiteY275" fmla="*/ 7451 h 10000"/>
                  <a:gd name="connsiteX276" fmla="*/ 8114 w 10000"/>
                  <a:gd name="connsiteY276" fmla="*/ 7556 h 10000"/>
                  <a:gd name="connsiteX277" fmla="*/ 7963 w 10000"/>
                  <a:gd name="connsiteY277" fmla="*/ 7779 h 10000"/>
                  <a:gd name="connsiteX278" fmla="*/ 7804 w 10000"/>
                  <a:gd name="connsiteY278" fmla="*/ 7884 h 10000"/>
                  <a:gd name="connsiteX279" fmla="*/ 7595 w 10000"/>
                  <a:gd name="connsiteY279" fmla="*/ 8200 h 10000"/>
                  <a:gd name="connsiteX280" fmla="*/ 7747 w 10000"/>
                  <a:gd name="connsiteY280" fmla="*/ 7989 h 10000"/>
                  <a:gd name="connsiteX281" fmla="*/ 7855 w 10000"/>
                  <a:gd name="connsiteY281" fmla="*/ 7779 h 10000"/>
                  <a:gd name="connsiteX282" fmla="*/ 7696 w 10000"/>
                  <a:gd name="connsiteY282" fmla="*/ 7556 h 10000"/>
                  <a:gd name="connsiteX283" fmla="*/ 7855 w 10000"/>
                  <a:gd name="connsiteY283" fmla="*/ 7674 h 10000"/>
                  <a:gd name="connsiteX284" fmla="*/ 8063 w 10000"/>
                  <a:gd name="connsiteY284" fmla="*/ 7451 h 10000"/>
                  <a:gd name="connsiteX285" fmla="*/ 8272 w 10000"/>
                  <a:gd name="connsiteY285" fmla="*/ 7346 h 10000"/>
                  <a:gd name="connsiteX286" fmla="*/ 8431 w 10000"/>
                  <a:gd name="connsiteY286" fmla="*/ 7030 h 10000"/>
                  <a:gd name="connsiteX287" fmla="*/ 8697 w 10000"/>
                  <a:gd name="connsiteY287" fmla="*/ 7030 h 10000"/>
                  <a:gd name="connsiteX288" fmla="*/ 9014 w 10000"/>
                  <a:gd name="connsiteY288" fmla="*/ 7030 h 10000"/>
                  <a:gd name="connsiteX289" fmla="*/ 9273 w 10000"/>
                  <a:gd name="connsiteY289" fmla="*/ 7030 h 10000"/>
                  <a:gd name="connsiteX290" fmla="*/ 9482 w 10000"/>
                  <a:gd name="connsiteY290" fmla="*/ 6702 h 10000"/>
                  <a:gd name="connsiteX291" fmla="*/ 9741 w 10000"/>
                  <a:gd name="connsiteY291" fmla="*/ 6597 h 10000"/>
                  <a:gd name="connsiteX292" fmla="*/ 10000 w 10000"/>
                  <a:gd name="connsiteY292" fmla="*/ 6281 h 10000"/>
                  <a:gd name="connsiteX293" fmla="*/ 9950 w 10000"/>
                  <a:gd name="connsiteY293" fmla="*/ 6281 h 10000"/>
                  <a:gd name="connsiteX294" fmla="*/ 10000 w 10000"/>
                  <a:gd name="connsiteY294" fmla="*/ 6176 h 10000"/>
                  <a:gd name="connsiteX295" fmla="*/ 9892 w 10000"/>
                  <a:gd name="connsiteY295" fmla="*/ 6176 h 10000"/>
                  <a:gd name="connsiteX296" fmla="*/ 9950 w 10000"/>
                  <a:gd name="connsiteY296" fmla="*/ 6176 h 10000"/>
                  <a:gd name="connsiteX297" fmla="*/ 10000 w 10000"/>
                  <a:gd name="connsiteY297" fmla="*/ 6071 h 10000"/>
                  <a:gd name="connsiteX298" fmla="*/ 10000 w 10000"/>
                  <a:gd name="connsiteY298" fmla="*/ 5966 h 10000"/>
                  <a:gd name="connsiteX299" fmla="*/ 9950 w 10000"/>
                  <a:gd name="connsiteY299" fmla="*/ 5848 h 10000"/>
                  <a:gd name="connsiteX300" fmla="*/ 9842 w 10000"/>
                  <a:gd name="connsiteY300" fmla="*/ 5848 h 10000"/>
                  <a:gd name="connsiteX301" fmla="*/ 9842 w 10000"/>
                  <a:gd name="connsiteY301" fmla="*/ 5637 h 10000"/>
                  <a:gd name="connsiteX302" fmla="*/ 9741 w 10000"/>
                  <a:gd name="connsiteY302" fmla="*/ 5637 h 10000"/>
                  <a:gd name="connsiteX303" fmla="*/ 9791 w 10000"/>
                  <a:gd name="connsiteY303" fmla="*/ 5637 h 10000"/>
                  <a:gd name="connsiteX304" fmla="*/ 9590 w 10000"/>
                  <a:gd name="connsiteY304" fmla="*/ 5848 h 10000"/>
                  <a:gd name="connsiteX305" fmla="*/ 9431 w 10000"/>
                  <a:gd name="connsiteY305" fmla="*/ 5966 h 10000"/>
                  <a:gd name="connsiteX306" fmla="*/ 9482 w 10000"/>
                  <a:gd name="connsiteY306" fmla="*/ 5848 h 10000"/>
                  <a:gd name="connsiteX307" fmla="*/ 9431 w 10000"/>
                  <a:gd name="connsiteY307" fmla="*/ 5848 h 10000"/>
                  <a:gd name="connsiteX308" fmla="*/ 9482 w 10000"/>
                  <a:gd name="connsiteY308" fmla="*/ 5848 h 10000"/>
                  <a:gd name="connsiteX309" fmla="*/ 9741 w 10000"/>
                  <a:gd name="connsiteY309" fmla="*/ 5637 h 10000"/>
                  <a:gd name="connsiteX310" fmla="*/ 9590 w 10000"/>
                  <a:gd name="connsiteY310" fmla="*/ 5742 h 10000"/>
                  <a:gd name="connsiteX311" fmla="*/ 9892 w 10000"/>
                  <a:gd name="connsiteY311" fmla="*/ 5532 h 10000"/>
                  <a:gd name="connsiteX312" fmla="*/ 9690 w 10000"/>
                  <a:gd name="connsiteY312" fmla="*/ 5322 h 10000"/>
                  <a:gd name="connsiteX313" fmla="*/ 9690 w 10000"/>
                  <a:gd name="connsiteY313" fmla="*/ 5427 h 10000"/>
                  <a:gd name="connsiteX314" fmla="*/ 9690 w 10000"/>
                  <a:gd name="connsiteY314" fmla="*/ 5322 h 10000"/>
                  <a:gd name="connsiteX315" fmla="*/ 9590 w 10000"/>
                  <a:gd name="connsiteY315" fmla="*/ 5427 h 10000"/>
                  <a:gd name="connsiteX316" fmla="*/ 9640 w 10000"/>
                  <a:gd name="connsiteY316" fmla="*/ 5322 h 10000"/>
                  <a:gd name="connsiteX317" fmla="*/ 9590 w 10000"/>
                  <a:gd name="connsiteY317" fmla="*/ 5322 h 10000"/>
                  <a:gd name="connsiteX318" fmla="*/ 9482 w 10000"/>
                  <a:gd name="connsiteY318" fmla="*/ 5322 h 10000"/>
                  <a:gd name="connsiteX319" fmla="*/ 9539 w 10000"/>
                  <a:gd name="connsiteY319" fmla="*/ 5322 h 10000"/>
                  <a:gd name="connsiteX320" fmla="*/ 9590 w 10000"/>
                  <a:gd name="connsiteY320" fmla="*/ 5217 h 10000"/>
                  <a:gd name="connsiteX321" fmla="*/ 9590 w 10000"/>
                  <a:gd name="connsiteY321" fmla="*/ 5112 h 10000"/>
                  <a:gd name="connsiteX322" fmla="*/ 9539 w 10000"/>
                  <a:gd name="connsiteY322" fmla="*/ 5217 h 10000"/>
                  <a:gd name="connsiteX323" fmla="*/ 9539 w 10000"/>
                  <a:gd name="connsiteY323" fmla="*/ 5112 h 10000"/>
                  <a:gd name="connsiteX324" fmla="*/ 9482 w 10000"/>
                  <a:gd name="connsiteY324" fmla="*/ 5007 h 10000"/>
                  <a:gd name="connsiteX325" fmla="*/ 9431 w 10000"/>
                  <a:gd name="connsiteY325" fmla="*/ 5007 h 10000"/>
                  <a:gd name="connsiteX326" fmla="*/ 9482 w 10000"/>
                  <a:gd name="connsiteY326" fmla="*/ 5007 h 10000"/>
                  <a:gd name="connsiteX327" fmla="*/ 9431 w 10000"/>
                  <a:gd name="connsiteY327" fmla="*/ 4888 h 10000"/>
                  <a:gd name="connsiteX328" fmla="*/ 9482 w 10000"/>
                  <a:gd name="connsiteY328" fmla="*/ 4888 h 10000"/>
                  <a:gd name="connsiteX329" fmla="*/ 9431 w 10000"/>
                  <a:gd name="connsiteY329" fmla="*/ 4783 h 10000"/>
                  <a:gd name="connsiteX330" fmla="*/ 9381 w 10000"/>
                  <a:gd name="connsiteY330" fmla="*/ 4783 h 10000"/>
                  <a:gd name="connsiteX331" fmla="*/ 9431 w 10000"/>
                  <a:gd name="connsiteY331" fmla="*/ 4783 h 10000"/>
                  <a:gd name="connsiteX332" fmla="*/ 9482 w 10000"/>
                  <a:gd name="connsiteY332" fmla="*/ 4783 h 10000"/>
                  <a:gd name="connsiteX333" fmla="*/ 9539 w 10000"/>
                  <a:gd name="connsiteY333" fmla="*/ 4678 h 10000"/>
                  <a:gd name="connsiteX334" fmla="*/ 9482 w 10000"/>
                  <a:gd name="connsiteY334" fmla="*/ 4573 h 10000"/>
                  <a:gd name="connsiteX335" fmla="*/ 9539 w 10000"/>
                  <a:gd name="connsiteY335" fmla="*/ 4468 h 10000"/>
                  <a:gd name="connsiteX336" fmla="*/ 9482 w 10000"/>
                  <a:gd name="connsiteY336" fmla="*/ 4363 h 10000"/>
                  <a:gd name="connsiteX337" fmla="*/ 9381 w 10000"/>
                  <a:gd name="connsiteY337" fmla="*/ 4363 h 10000"/>
                  <a:gd name="connsiteX338" fmla="*/ 9482 w 10000"/>
                  <a:gd name="connsiteY338" fmla="*/ 4258 h 10000"/>
                  <a:gd name="connsiteX339" fmla="*/ 9381 w 10000"/>
                  <a:gd name="connsiteY339" fmla="*/ 4258 h 10000"/>
                  <a:gd name="connsiteX340" fmla="*/ 9482 w 10000"/>
                  <a:gd name="connsiteY340" fmla="*/ 4152 h 10000"/>
                  <a:gd name="connsiteX341" fmla="*/ 9431 w 10000"/>
                  <a:gd name="connsiteY341" fmla="*/ 4034 h 10000"/>
                  <a:gd name="connsiteX342" fmla="*/ 9381 w 10000"/>
                  <a:gd name="connsiteY342" fmla="*/ 4034 h 10000"/>
                  <a:gd name="connsiteX343" fmla="*/ 9431 w 10000"/>
                  <a:gd name="connsiteY343" fmla="*/ 3929 h 10000"/>
                  <a:gd name="connsiteX344" fmla="*/ 9381 w 10000"/>
                  <a:gd name="connsiteY344" fmla="*/ 3719 h 10000"/>
                  <a:gd name="connsiteX345" fmla="*/ 9323 w 10000"/>
                  <a:gd name="connsiteY345" fmla="*/ 3719 h 10000"/>
                  <a:gd name="connsiteX346" fmla="*/ 9381 w 10000"/>
                  <a:gd name="connsiteY346" fmla="*/ 3614 h 10000"/>
                  <a:gd name="connsiteX347" fmla="*/ 9273 w 10000"/>
                  <a:gd name="connsiteY347" fmla="*/ 3719 h 10000"/>
                  <a:gd name="connsiteX348" fmla="*/ 9273 w 10000"/>
                  <a:gd name="connsiteY348" fmla="*/ 3824 h 10000"/>
                  <a:gd name="connsiteX349" fmla="*/ 9222 w 10000"/>
                  <a:gd name="connsiteY349" fmla="*/ 3824 h 10000"/>
                  <a:gd name="connsiteX350" fmla="*/ 9273 w 10000"/>
                  <a:gd name="connsiteY350" fmla="*/ 3929 h 10000"/>
                  <a:gd name="connsiteX351" fmla="*/ 9222 w 10000"/>
                  <a:gd name="connsiteY351" fmla="*/ 3929 h 10000"/>
                  <a:gd name="connsiteX352" fmla="*/ 9165 w 10000"/>
                  <a:gd name="connsiteY352" fmla="*/ 4034 h 10000"/>
                  <a:gd name="connsiteX353" fmla="*/ 9114 w 10000"/>
                  <a:gd name="connsiteY353" fmla="*/ 4152 h 10000"/>
                  <a:gd name="connsiteX354" fmla="*/ 9064 w 10000"/>
                  <a:gd name="connsiteY354" fmla="*/ 4258 h 10000"/>
                  <a:gd name="connsiteX355" fmla="*/ 9064 w 10000"/>
                  <a:gd name="connsiteY355" fmla="*/ 4152 h 10000"/>
                  <a:gd name="connsiteX356" fmla="*/ 8906 w 10000"/>
                  <a:gd name="connsiteY356" fmla="*/ 4258 h 10000"/>
                  <a:gd name="connsiteX357" fmla="*/ 8798 w 10000"/>
                  <a:gd name="connsiteY357" fmla="*/ 4363 h 10000"/>
                  <a:gd name="connsiteX358" fmla="*/ 8855 w 10000"/>
                  <a:gd name="connsiteY358" fmla="*/ 4258 h 10000"/>
                  <a:gd name="connsiteX359" fmla="*/ 8798 w 10000"/>
                  <a:gd name="connsiteY359" fmla="*/ 4363 h 10000"/>
                  <a:gd name="connsiteX360" fmla="*/ 8798 w 10000"/>
                  <a:gd name="connsiteY360" fmla="*/ 4152 h 10000"/>
                  <a:gd name="connsiteX361" fmla="*/ 8747 w 10000"/>
                  <a:gd name="connsiteY361" fmla="*/ 4363 h 10000"/>
                  <a:gd name="connsiteX362" fmla="*/ 8589 w 10000"/>
                  <a:gd name="connsiteY362" fmla="*/ 4468 h 10000"/>
                  <a:gd name="connsiteX363" fmla="*/ 8798 w 10000"/>
                  <a:gd name="connsiteY363" fmla="*/ 4258 h 10000"/>
                  <a:gd name="connsiteX364" fmla="*/ 8747 w 10000"/>
                  <a:gd name="connsiteY364" fmla="*/ 4034 h 10000"/>
                  <a:gd name="connsiteX365" fmla="*/ 8589 w 10000"/>
                  <a:gd name="connsiteY365" fmla="*/ 4152 h 10000"/>
                  <a:gd name="connsiteX366" fmla="*/ 8639 w 10000"/>
                  <a:gd name="connsiteY366" fmla="*/ 4034 h 10000"/>
                  <a:gd name="connsiteX367" fmla="*/ 8697 w 10000"/>
                  <a:gd name="connsiteY367" fmla="*/ 4034 h 10000"/>
                  <a:gd name="connsiteX368" fmla="*/ 8697 w 10000"/>
                  <a:gd name="connsiteY368" fmla="*/ 3929 h 10000"/>
                  <a:gd name="connsiteX369" fmla="*/ 8747 w 10000"/>
                  <a:gd name="connsiteY369" fmla="*/ 3719 h 10000"/>
                  <a:gd name="connsiteX370" fmla="*/ 8589 w 10000"/>
                  <a:gd name="connsiteY370" fmla="*/ 3719 h 10000"/>
                  <a:gd name="connsiteX371" fmla="*/ 8747 w 10000"/>
                  <a:gd name="connsiteY371" fmla="*/ 3614 h 10000"/>
                  <a:gd name="connsiteX372" fmla="*/ 8798 w 10000"/>
                  <a:gd name="connsiteY372" fmla="*/ 3509 h 10000"/>
                  <a:gd name="connsiteX373" fmla="*/ 8798 w 10000"/>
                  <a:gd name="connsiteY373" fmla="*/ 3403 h 10000"/>
                  <a:gd name="connsiteX374" fmla="*/ 8747 w 10000"/>
                  <a:gd name="connsiteY374" fmla="*/ 3403 h 10000"/>
                  <a:gd name="connsiteX375" fmla="*/ 8589 w 10000"/>
                  <a:gd name="connsiteY375" fmla="*/ 3298 h 10000"/>
                  <a:gd name="connsiteX376" fmla="*/ 8639 w 10000"/>
                  <a:gd name="connsiteY376" fmla="*/ 3180 h 10000"/>
                  <a:gd name="connsiteX377" fmla="*/ 8589 w 10000"/>
                  <a:gd name="connsiteY377" fmla="*/ 3180 h 10000"/>
                  <a:gd name="connsiteX378" fmla="*/ 8539 w 10000"/>
                  <a:gd name="connsiteY378" fmla="*/ 3075 h 10000"/>
                  <a:gd name="connsiteX379" fmla="*/ 8431 w 10000"/>
                  <a:gd name="connsiteY379" fmla="*/ 2970 h 10000"/>
                  <a:gd name="connsiteX380" fmla="*/ 8272 w 10000"/>
                  <a:gd name="connsiteY380" fmla="*/ 3075 h 10000"/>
                  <a:gd name="connsiteX381" fmla="*/ 8171 w 10000"/>
                  <a:gd name="connsiteY381" fmla="*/ 3075 h 10000"/>
                  <a:gd name="connsiteX382" fmla="*/ 8222 w 10000"/>
                  <a:gd name="connsiteY382" fmla="*/ 2970 h 10000"/>
                  <a:gd name="connsiteX383" fmla="*/ 7963 w 10000"/>
                  <a:gd name="connsiteY383" fmla="*/ 2970 h 10000"/>
                  <a:gd name="connsiteX384" fmla="*/ 7855 w 10000"/>
                  <a:gd name="connsiteY384" fmla="*/ 3180 h 10000"/>
                  <a:gd name="connsiteX385" fmla="*/ 7855 w 10000"/>
                  <a:gd name="connsiteY385" fmla="*/ 3298 h 10000"/>
                  <a:gd name="connsiteX386" fmla="*/ 7804 w 10000"/>
                  <a:gd name="connsiteY386" fmla="*/ 3509 h 10000"/>
                  <a:gd name="connsiteX387" fmla="*/ 7804 w 10000"/>
                  <a:gd name="connsiteY387" fmla="*/ 3719 h 10000"/>
                  <a:gd name="connsiteX388" fmla="*/ 7747 w 10000"/>
                  <a:gd name="connsiteY388" fmla="*/ 3824 h 10000"/>
                  <a:gd name="connsiteX389" fmla="*/ 7696 w 10000"/>
                  <a:gd name="connsiteY389" fmla="*/ 3824 h 10000"/>
                  <a:gd name="connsiteX390" fmla="*/ 7487 w 10000"/>
                  <a:gd name="connsiteY390" fmla="*/ 4152 h 10000"/>
                  <a:gd name="connsiteX391" fmla="*/ 7646 w 10000"/>
                  <a:gd name="connsiteY391" fmla="*/ 4468 h 10000"/>
                  <a:gd name="connsiteX392" fmla="*/ 7595 w 10000"/>
                  <a:gd name="connsiteY392" fmla="*/ 4783 h 10000"/>
                  <a:gd name="connsiteX393" fmla="*/ 7487 w 10000"/>
                  <a:gd name="connsiteY393" fmla="*/ 5112 h 10000"/>
                  <a:gd name="connsiteX394" fmla="*/ 7329 w 10000"/>
                  <a:gd name="connsiteY394" fmla="*/ 5217 h 10000"/>
                  <a:gd name="connsiteX395" fmla="*/ 7120 w 10000"/>
                  <a:gd name="connsiteY395" fmla="*/ 5427 h 10000"/>
                  <a:gd name="connsiteX396" fmla="*/ 7012 w 10000"/>
                  <a:gd name="connsiteY396" fmla="*/ 5532 h 10000"/>
                  <a:gd name="connsiteX397" fmla="*/ 7070 w 10000"/>
                  <a:gd name="connsiteY397" fmla="*/ 5742 h 10000"/>
                  <a:gd name="connsiteX398" fmla="*/ 7012 w 10000"/>
                  <a:gd name="connsiteY398" fmla="*/ 6176 h 10000"/>
                  <a:gd name="connsiteX399" fmla="*/ 6911 w 10000"/>
                  <a:gd name="connsiteY399" fmla="*/ 6386 h 10000"/>
                  <a:gd name="connsiteX400" fmla="*/ 6868 w 10000"/>
                  <a:gd name="connsiteY400" fmla="*/ 6597 h 10000"/>
                  <a:gd name="connsiteX401" fmla="*/ 6811 w 10000"/>
                  <a:gd name="connsiteY401" fmla="*/ 6491 h 10000"/>
                  <a:gd name="connsiteX402" fmla="*/ 6760 w 10000"/>
                  <a:gd name="connsiteY402" fmla="*/ 6702 h 10000"/>
                  <a:gd name="connsiteX403" fmla="*/ 6760 w 10000"/>
                  <a:gd name="connsiteY403" fmla="*/ 6820 h 10000"/>
                  <a:gd name="connsiteX404" fmla="*/ 6652 w 10000"/>
                  <a:gd name="connsiteY404" fmla="*/ 6597 h 10000"/>
                  <a:gd name="connsiteX405" fmla="*/ 6551 w 10000"/>
                  <a:gd name="connsiteY405" fmla="*/ 6702 h 10000"/>
                  <a:gd name="connsiteX406" fmla="*/ 6652 w 10000"/>
                  <a:gd name="connsiteY406" fmla="*/ 6597 h 10000"/>
                  <a:gd name="connsiteX407" fmla="*/ 6551 w 10000"/>
                  <a:gd name="connsiteY407" fmla="*/ 6281 h 10000"/>
                  <a:gd name="connsiteX408" fmla="*/ 6602 w 10000"/>
                  <a:gd name="connsiteY408" fmla="*/ 6176 h 10000"/>
                  <a:gd name="connsiteX409" fmla="*/ 6602 w 10000"/>
                  <a:gd name="connsiteY409" fmla="*/ 5966 h 10000"/>
                  <a:gd name="connsiteX410" fmla="*/ 6652 w 10000"/>
                  <a:gd name="connsiteY410" fmla="*/ 5637 h 10000"/>
                  <a:gd name="connsiteX411" fmla="*/ 6710 w 10000"/>
                  <a:gd name="connsiteY411" fmla="*/ 5322 h 10000"/>
                  <a:gd name="connsiteX412" fmla="*/ 6393 w 10000"/>
                  <a:gd name="connsiteY412" fmla="*/ 5322 h 10000"/>
                  <a:gd name="connsiteX413" fmla="*/ 6343 w 10000"/>
                  <a:gd name="connsiteY413" fmla="*/ 5322 h 10000"/>
                  <a:gd name="connsiteX414" fmla="*/ 6393 w 10000"/>
                  <a:gd name="connsiteY414" fmla="*/ 5217 h 10000"/>
                  <a:gd name="connsiteX415" fmla="*/ 6285 w 10000"/>
                  <a:gd name="connsiteY415" fmla="*/ 5112 h 10000"/>
                  <a:gd name="connsiteX416" fmla="*/ 6127 w 10000"/>
                  <a:gd name="connsiteY416" fmla="*/ 5007 h 10000"/>
                  <a:gd name="connsiteX417" fmla="*/ 6026 w 10000"/>
                  <a:gd name="connsiteY417" fmla="*/ 4783 h 10000"/>
                  <a:gd name="connsiteX418" fmla="*/ 5817 w 10000"/>
                  <a:gd name="connsiteY418" fmla="*/ 4573 h 10000"/>
                  <a:gd name="connsiteX419" fmla="*/ 5601 w 10000"/>
                  <a:gd name="connsiteY419" fmla="*/ 4678 h 10000"/>
                  <a:gd name="connsiteX420" fmla="*/ 5709 w 10000"/>
                  <a:gd name="connsiteY420" fmla="*/ 4363 h 10000"/>
                  <a:gd name="connsiteX421" fmla="*/ 5659 w 10000"/>
                  <a:gd name="connsiteY421" fmla="*/ 4152 h 10000"/>
                  <a:gd name="connsiteX422" fmla="*/ 5551 w 10000"/>
                  <a:gd name="connsiteY422" fmla="*/ 4152 h 10000"/>
                  <a:gd name="connsiteX423" fmla="*/ 5500 w 10000"/>
                  <a:gd name="connsiteY423" fmla="*/ 4363 h 10000"/>
                  <a:gd name="connsiteX424" fmla="*/ 5551 w 10000"/>
                  <a:gd name="connsiteY424" fmla="*/ 4152 h 10000"/>
                  <a:gd name="connsiteX425" fmla="*/ 5551 w 10000"/>
                  <a:gd name="connsiteY425" fmla="*/ 4034 h 10000"/>
                  <a:gd name="connsiteX426" fmla="*/ 5709 w 10000"/>
                  <a:gd name="connsiteY426" fmla="*/ 3509 h 10000"/>
                  <a:gd name="connsiteX427" fmla="*/ 5976 w 10000"/>
                  <a:gd name="connsiteY427" fmla="*/ 3180 h 10000"/>
                  <a:gd name="connsiteX428" fmla="*/ 6026 w 10000"/>
                  <a:gd name="connsiteY428" fmla="*/ 3075 h 10000"/>
                  <a:gd name="connsiteX429" fmla="*/ 6127 w 10000"/>
                  <a:gd name="connsiteY429" fmla="*/ 2970 h 10000"/>
                  <a:gd name="connsiteX430" fmla="*/ 6184 w 10000"/>
                  <a:gd name="connsiteY430" fmla="*/ 2970 h 10000"/>
                  <a:gd name="connsiteX431" fmla="*/ 6235 w 10000"/>
                  <a:gd name="connsiteY431" fmla="*/ 2865 h 10000"/>
                  <a:gd name="connsiteX432" fmla="*/ 6285 w 10000"/>
                  <a:gd name="connsiteY432" fmla="*/ 2865 h 10000"/>
                  <a:gd name="connsiteX433" fmla="*/ 6494 w 10000"/>
                  <a:gd name="connsiteY433" fmla="*/ 2760 h 10000"/>
                  <a:gd name="connsiteX434" fmla="*/ 6494 w 10000"/>
                  <a:gd name="connsiteY434" fmla="*/ 2654 h 10000"/>
                  <a:gd name="connsiteX435" fmla="*/ 6343 w 10000"/>
                  <a:gd name="connsiteY435" fmla="*/ 2549 h 10000"/>
                  <a:gd name="connsiteX436" fmla="*/ 6541 w 10000"/>
                  <a:gd name="connsiteY436" fmla="*/ 2597 h 10000"/>
                  <a:gd name="connsiteX437" fmla="*/ 6235 w 10000"/>
                  <a:gd name="connsiteY437" fmla="*/ 2444 h 10000"/>
                  <a:gd name="connsiteX438" fmla="*/ 6443 w 10000"/>
                  <a:gd name="connsiteY438" fmla="*/ 2444 h 10000"/>
                  <a:gd name="connsiteX439" fmla="*/ 6602 w 10000"/>
                  <a:gd name="connsiteY439" fmla="*/ 2549 h 10000"/>
                  <a:gd name="connsiteX440" fmla="*/ 6652 w 10000"/>
                  <a:gd name="connsiteY440" fmla="*/ 2444 h 10000"/>
                  <a:gd name="connsiteX441" fmla="*/ 6710 w 10000"/>
                  <a:gd name="connsiteY441" fmla="*/ 2444 h 10000"/>
                  <a:gd name="connsiteX442" fmla="*/ 6760 w 10000"/>
                  <a:gd name="connsiteY442" fmla="*/ 2444 h 10000"/>
                  <a:gd name="connsiteX443" fmla="*/ 6868 w 10000"/>
                  <a:gd name="connsiteY443" fmla="*/ 2444 h 10000"/>
                  <a:gd name="connsiteX444" fmla="*/ 7120 w 10000"/>
                  <a:gd name="connsiteY444" fmla="*/ 2129 h 10000"/>
                  <a:gd name="connsiteX445" fmla="*/ 7120 w 10000"/>
                  <a:gd name="connsiteY445" fmla="*/ 2024 h 10000"/>
                  <a:gd name="connsiteX446" fmla="*/ 6911 w 10000"/>
                  <a:gd name="connsiteY446" fmla="*/ 2024 h 10000"/>
                  <a:gd name="connsiteX447" fmla="*/ 6760 w 10000"/>
                  <a:gd name="connsiteY447" fmla="*/ 1813 h 10000"/>
                  <a:gd name="connsiteX448" fmla="*/ 7012 w 10000"/>
                  <a:gd name="connsiteY448" fmla="*/ 1919 h 10000"/>
                  <a:gd name="connsiteX449" fmla="*/ 6848 w 10000"/>
                  <a:gd name="connsiteY449" fmla="*/ 1845 h 10000"/>
                  <a:gd name="connsiteX450" fmla="*/ 7421 w 10000"/>
                  <a:gd name="connsiteY450" fmla="*/ 1805 h 10000"/>
                  <a:gd name="connsiteX0" fmla="*/ 7379 w 10000"/>
                  <a:gd name="connsiteY0" fmla="*/ 1813 h 10000"/>
                  <a:gd name="connsiteX1" fmla="*/ 7329 w 10000"/>
                  <a:gd name="connsiteY1" fmla="*/ 1708 h 10000"/>
                  <a:gd name="connsiteX2" fmla="*/ 7487 w 10000"/>
                  <a:gd name="connsiteY2" fmla="*/ 1708 h 10000"/>
                  <a:gd name="connsiteX3" fmla="*/ 7538 w 10000"/>
                  <a:gd name="connsiteY3" fmla="*/ 1813 h 10000"/>
                  <a:gd name="connsiteX4" fmla="*/ 7646 w 10000"/>
                  <a:gd name="connsiteY4" fmla="*/ 1708 h 10000"/>
                  <a:gd name="connsiteX5" fmla="*/ 7595 w 10000"/>
                  <a:gd name="connsiteY5" fmla="*/ 1603 h 10000"/>
                  <a:gd name="connsiteX6" fmla="*/ 7646 w 10000"/>
                  <a:gd name="connsiteY6" fmla="*/ 1603 h 10000"/>
                  <a:gd name="connsiteX7" fmla="*/ 7696 w 10000"/>
                  <a:gd name="connsiteY7" fmla="*/ 1708 h 10000"/>
                  <a:gd name="connsiteX8" fmla="*/ 8013 w 10000"/>
                  <a:gd name="connsiteY8" fmla="*/ 1498 h 10000"/>
                  <a:gd name="connsiteX9" fmla="*/ 8063 w 10000"/>
                  <a:gd name="connsiteY9" fmla="*/ 1393 h 10000"/>
                  <a:gd name="connsiteX10" fmla="*/ 8013 w 10000"/>
                  <a:gd name="connsiteY10" fmla="*/ 1170 h 10000"/>
                  <a:gd name="connsiteX11" fmla="*/ 8063 w 10000"/>
                  <a:gd name="connsiteY11" fmla="*/ 1064 h 10000"/>
                  <a:gd name="connsiteX12" fmla="*/ 8171 w 10000"/>
                  <a:gd name="connsiteY12" fmla="*/ 959 h 10000"/>
                  <a:gd name="connsiteX13" fmla="*/ 8114 w 10000"/>
                  <a:gd name="connsiteY13" fmla="*/ 959 h 10000"/>
                  <a:gd name="connsiteX14" fmla="*/ 8222 w 10000"/>
                  <a:gd name="connsiteY14" fmla="*/ 854 h 10000"/>
                  <a:gd name="connsiteX15" fmla="*/ 8013 w 10000"/>
                  <a:gd name="connsiteY15" fmla="*/ 749 h 10000"/>
                  <a:gd name="connsiteX16" fmla="*/ 8171 w 10000"/>
                  <a:gd name="connsiteY16" fmla="*/ 749 h 10000"/>
                  <a:gd name="connsiteX17" fmla="*/ 7804 w 10000"/>
                  <a:gd name="connsiteY17" fmla="*/ 749 h 10000"/>
                  <a:gd name="connsiteX18" fmla="*/ 7804 w 10000"/>
                  <a:gd name="connsiteY18" fmla="*/ 854 h 10000"/>
                  <a:gd name="connsiteX19" fmla="*/ 7804 w 10000"/>
                  <a:gd name="connsiteY19" fmla="*/ 959 h 10000"/>
                  <a:gd name="connsiteX20" fmla="*/ 7696 w 10000"/>
                  <a:gd name="connsiteY20" fmla="*/ 959 h 10000"/>
                  <a:gd name="connsiteX21" fmla="*/ 7437 w 10000"/>
                  <a:gd name="connsiteY21" fmla="*/ 1393 h 10000"/>
                  <a:gd name="connsiteX22" fmla="*/ 7329 w 10000"/>
                  <a:gd name="connsiteY22" fmla="*/ 1498 h 10000"/>
                  <a:gd name="connsiteX23" fmla="*/ 7329 w 10000"/>
                  <a:gd name="connsiteY23" fmla="*/ 1170 h 10000"/>
                  <a:gd name="connsiteX24" fmla="*/ 7437 w 10000"/>
                  <a:gd name="connsiteY24" fmla="*/ 959 h 10000"/>
                  <a:gd name="connsiteX25" fmla="*/ 7329 w 10000"/>
                  <a:gd name="connsiteY25" fmla="*/ 854 h 10000"/>
                  <a:gd name="connsiteX26" fmla="*/ 7120 w 10000"/>
                  <a:gd name="connsiteY26" fmla="*/ 1170 h 10000"/>
                  <a:gd name="connsiteX27" fmla="*/ 7171 w 10000"/>
                  <a:gd name="connsiteY27" fmla="*/ 854 h 10000"/>
                  <a:gd name="connsiteX28" fmla="*/ 7120 w 10000"/>
                  <a:gd name="connsiteY28" fmla="*/ 854 h 10000"/>
                  <a:gd name="connsiteX29" fmla="*/ 7221 w 10000"/>
                  <a:gd name="connsiteY29" fmla="*/ 749 h 10000"/>
                  <a:gd name="connsiteX30" fmla="*/ 7171 w 10000"/>
                  <a:gd name="connsiteY30" fmla="*/ 749 h 10000"/>
                  <a:gd name="connsiteX31" fmla="*/ 7012 w 10000"/>
                  <a:gd name="connsiteY31" fmla="*/ 749 h 10000"/>
                  <a:gd name="connsiteX32" fmla="*/ 7012 w 10000"/>
                  <a:gd name="connsiteY32" fmla="*/ 644 h 10000"/>
                  <a:gd name="connsiteX33" fmla="*/ 7120 w 10000"/>
                  <a:gd name="connsiteY33" fmla="*/ 539 h 10000"/>
                  <a:gd name="connsiteX34" fmla="*/ 7171 w 10000"/>
                  <a:gd name="connsiteY34" fmla="*/ 539 h 10000"/>
                  <a:gd name="connsiteX35" fmla="*/ 7120 w 10000"/>
                  <a:gd name="connsiteY35" fmla="*/ 315 h 10000"/>
                  <a:gd name="connsiteX36" fmla="*/ 7171 w 10000"/>
                  <a:gd name="connsiteY36" fmla="*/ 210 h 10000"/>
                  <a:gd name="connsiteX37" fmla="*/ 7120 w 10000"/>
                  <a:gd name="connsiteY37" fmla="*/ 105 h 10000"/>
                  <a:gd name="connsiteX38" fmla="*/ 7070 w 10000"/>
                  <a:gd name="connsiteY38" fmla="*/ 105 h 10000"/>
                  <a:gd name="connsiteX39" fmla="*/ 7120 w 10000"/>
                  <a:gd name="connsiteY39" fmla="*/ 0 h 10000"/>
                  <a:gd name="connsiteX40" fmla="*/ 7012 w 10000"/>
                  <a:gd name="connsiteY40" fmla="*/ 105 h 10000"/>
                  <a:gd name="connsiteX41" fmla="*/ 7070 w 10000"/>
                  <a:gd name="connsiteY41" fmla="*/ 105 h 10000"/>
                  <a:gd name="connsiteX42" fmla="*/ 6911 w 10000"/>
                  <a:gd name="connsiteY42" fmla="*/ 210 h 10000"/>
                  <a:gd name="connsiteX43" fmla="*/ 6811 w 10000"/>
                  <a:gd name="connsiteY43" fmla="*/ 210 h 10000"/>
                  <a:gd name="connsiteX44" fmla="*/ 6760 w 10000"/>
                  <a:gd name="connsiteY44" fmla="*/ 420 h 10000"/>
                  <a:gd name="connsiteX45" fmla="*/ 6710 w 10000"/>
                  <a:gd name="connsiteY45" fmla="*/ 539 h 10000"/>
                  <a:gd name="connsiteX46" fmla="*/ 6652 w 10000"/>
                  <a:gd name="connsiteY46" fmla="*/ 644 h 10000"/>
                  <a:gd name="connsiteX47" fmla="*/ 6911 w 10000"/>
                  <a:gd name="connsiteY47" fmla="*/ 854 h 10000"/>
                  <a:gd name="connsiteX48" fmla="*/ 6811 w 10000"/>
                  <a:gd name="connsiteY48" fmla="*/ 854 h 10000"/>
                  <a:gd name="connsiteX49" fmla="*/ 6760 w 10000"/>
                  <a:gd name="connsiteY49" fmla="*/ 854 h 10000"/>
                  <a:gd name="connsiteX50" fmla="*/ 6710 w 10000"/>
                  <a:gd name="connsiteY50" fmla="*/ 959 h 10000"/>
                  <a:gd name="connsiteX51" fmla="*/ 6811 w 10000"/>
                  <a:gd name="connsiteY51" fmla="*/ 959 h 10000"/>
                  <a:gd name="connsiteX52" fmla="*/ 6760 w 10000"/>
                  <a:gd name="connsiteY52" fmla="*/ 1064 h 10000"/>
                  <a:gd name="connsiteX53" fmla="*/ 6551 w 10000"/>
                  <a:gd name="connsiteY53" fmla="*/ 1170 h 10000"/>
                  <a:gd name="connsiteX54" fmla="*/ 6443 w 10000"/>
                  <a:gd name="connsiteY54" fmla="*/ 1393 h 10000"/>
                  <a:gd name="connsiteX55" fmla="*/ 6393 w 10000"/>
                  <a:gd name="connsiteY55" fmla="*/ 1603 h 10000"/>
                  <a:gd name="connsiteX56" fmla="*/ 6285 w 10000"/>
                  <a:gd name="connsiteY56" fmla="*/ 1603 h 10000"/>
                  <a:gd name="connsiteX57" fmla="*/ 6285 w 10000"/>
                  <a:gd name="connsiteY57" fmla="*/ 1498 h 10000"/>
                  <a:gd name="connsiteX58" fmla="*/ 6393 w 10000"/>
                  <a:gd name="connsiteY58" fmla="*/ 1498 h 10000"/>
                  <a:gd name="connsiteX59" fmla="*/ 6343 w 10000"/>
                  <a:gd name="connsiteY59" fmla="*/ 1498 h 10000"/>
                  <a:gd name="connsiteX60" fmla="*/ 6393 w 10000"/>
                  <a:gd name="connsiteY60" fmla="*/ 1393 h 10000"/>
                  <a:gd name="connsiteX61" fmla="*/ 6343 w 10000"/>
                  <a:gd name="connsiteY61" fmla="*/ 1393 h 10000"/>
                  <a:gd name="connsiteX62" fmla="*/ 6494 w 10000"/>
                  <a:gd name="connsiteY62" fmla="*/ 1170 h 10000"/>
                  <a:gd name="connsiteX63" fmla="*/ 6393 w 10000"/>
                  <a:gd name="connsiteY63" fmla="*/ 1170 h 10000"/>
                  <a:gd name="connsiteX64" fmla="*/ 6285 w 10000"/>
                  <a:gd name="connsiteY64" fmla="*/ 1064 h 10000"/>
                  <a:gd name="connsiteX65" fmla="*/ 6184 w 10000"/>
                  <a:gd name="connsiteY65" fmla="*/ 1170 h 10000"/>
                  <a:gd name="connsiteX66" fmla="*/ 6184 w 10000"/>
                  <a:gd name="connsiteY66" fmla="*/ 1275 h 10000"/>
                  <a:gd name="connsiteX67" fmla="*/ 6285 w 10000"/>
                  <a:gd name="connsiteY67" fmla="*/ 1275 h 10000"/>
                  <a:gd name="connsiteX68" fmla="*/ 6184 w 10000"/>
                  <a:gd name="connsiteY68" fmla="*/ 1275 h 10000"/>
                  <a:gd name="connsiteX69" fmla="*/ 6127 w 10000"/>
                  <a:gd name="connsiteY69" fmla="*/ 1170 h 10000"/>
                  <a:gd name="connsiteX70" fmla="*/ 6076 w 10000"/>
                  <a:gd name="connsiteY70" fmla="*/ 1275 h 10000"/>
                  <a:gd name="connsiteX71" fmla="*/ 5659 w 10000"/>
                  <a:gd name="connsiteY71" fmla="*/ 1275 h 10000"/>
                  <a:gd name="connsiteX72" fmla="*/ 5551 w 10000"/>
                  <a:gd name="connsiteY72" fmla="*/ 1170 h 10000"/>
                  <a:gd name="connsiteX73" fmla="*/ 5500 w 10000"/>
                  <a:gd name="connsiteY73" fmla="*/ 1170 h 10000"/>
                  <a:gd name="connsiteX74" fmla="*/ 5450 w 10000"/>
                  <a:gd name="connsiteY74" fmla="*/ 1064 h 10000"/>
                  <a:gd name="connsiteX75" fmla="*/ 5392 w 10000"/>
                  <a:gd name="connsiteY75" fmla="*/ 959 h 10000"/>
                  <a:gd name="connsiteX76" fmla="*/ 5025 w 10000"/>
                  <a:gd name="connsiteY76" fmla="*/ 1064 h 10000"/>
                  <a:gd name="connsiteX77" fmla="*/ 5133 w 10000"/>
                  <a:gd name="connsiteY77" fmla="*/ 1170 h 10000"/>
                  <a:gd name="connsiteX78" fmla="*/ 5392 w 10000"/>
                  <a:gd name="connsiteY78" fmla="*/ 1064 h 10000"/>
                  <a:gd name="connsiteX79" fmla="*/ 5184 w 10000"/>
                  <a:gd name="connsiteY79" fmla="*/ 1170 h 10000"/>
                  <a:gd name="connsiteX80" fmla="*/ 5076 w 10000"/>
                  <a:gd name="connsiteY80" fmla="*/ 1170 h 10000"/>
                  <a:gd name="connsiteX81" fmla="*/ 5025 w 10000"/>
                  <a:gd name="connsiteY81" fmla="*/ 1603 h 10000"/>
                  <a:gd name="connsiteX82" fmla="*/ 4975 w 10000"/>
                  <a:gd name="connsiteY82" fmla="*/ 1498 h 10000"/>
                  <a:gd name="connsiteX83" fmla="*/ 4924 w 10000"/>
                  <a:gd name="connsiteY83" fmla="*/ 1708 h 10000"/>
                  <a:gd name="connsiteX84" fmla="*/ 4867 w 10000"/>
                  <a:gd name="connsiteY84" fmla="*/ 1498 h 10000"/>
                  <a:gd name="connsiteX85" fmla="*/ 4975 w 10000"/>
                  <a:gd name="connsiteY85" fmla="*/ 1498 h 10000"/>
                  <a:gd name="connsiteX86" fmla="*/ 4924 w 10000"/>
                  <a:gd name="connsiteY86" fmla="*/ 1275 h 10000"/>
                  <a:gd name="connsiteX87" fmla="*/ 4867 w 10000"/>
                  <a:gd name="connsiteY87" fmla="*/ 1393 h 10000"/>
                  <a:gd name="connsiteX88" fmla="*/ 4867 w 10000"/>
                  <a:gd name="connsiteY88" fmla="*/ 1275 h 10000"/>
                  <a:gd name="connsiteX89" fmla="*/ 4816 w 10000"/>
                  <a:gd name="connsiteY89" fmla="*/ 1275 h 10000"/>
                  <a:gd name="connsiteX90" fmla="*/ 4341 w 10000"/>
                  <a:gd name="connsiteY90" fmla="*/ 1275 h 10000"/>
                  <a:gd name="connsiteX91" fmla="*/ 4183 w 10000"/>
                  <a:gd name="connsiteY91" fmla="*/ 1275 h 10000"/>
                  <a:gd name="connsiteX92" fmla="*/ 4399 w 10000"/>
                  <a:gd name="connsiteY92" fmla="*/ 1170 h 10000"/>
                  <a:gd name="connsiteX93" fmla="*/ 4449 w 10000"/>
                  <a:gd name="connsiteY93" fmla="*/ 1064 h 10000"/>
                  <a:gd name="connsiteX94" fmla="*/ 4341 w 10000"/>
                  <a:gd name="connsiteY94" fmla="*/ 959 h 10000"/>
                  <a:gd name="connsiteX95" fmla="*/ 4240 w 10000"/>
                  <a:gd name="connsiteY95" fmla="*/ 959 h 10000"/>
                  <a:gd name="connsiteX96" fmla="*/ 3672 w 10000"/>
                  <a:gd name="connsiteY96" fmla="*/ 644 h 10000"/>
                  <a:gd name="connsiteX97" fmla="*/ 3513 w 10000"/>
                  <a:gd name="connsiteY97" fmla="*/ 854 h 10000"/>
                  <a:gd name="connsiteX98" fmla="*/ 3456 w 10000"/>
                  <a:gd name="connsiteY98" fmla="*/ 749 h 10000"/>
                  <a:gd name="connsiteX99" fmla="*/ 3513 w 10000"/>
                  <a:gd name="connsiteY99" fmla="*/ 749 h 10000"/>
                  <a:gd name="connsiteX100" fmla="*/ 3513 w 10000"/>
                  <a:gd name="connsiteY100" fmla="*/ 539 h 10000"/>
                  <a:gd name="connsiteX101" fmla="*/ 3513 w 10000"/>
                  <a:gd name="connsiteY101" fmla="*/ 644 h 10000"/>
                  <a:gd name="connsiteX102" fmla="*/ 3456 w 10000"/>
                  <a:gd name="connsiteY102" fmla="*/ 749 h 10000"/>
                  <a:gd name="connsiteX103" fmla="*/ 3355 w 10000"/>
                  <a:gd name="connsiteY103" fmla="*/ 749 h 10000"/>
                  <a:gd name="connsiteX104" fmla="*/ 3305 w 10000"/>
                  <a:gd name="connsiteY104" fmla="*/ 854 h 10000"/>
                  <a:gd name="connsiteX105" fmla="*/ 3247 w 10000"/>
                  <a:gd name="connsiteY105" fmla="*/ 644 h 10000"/>
                  <a:gd name="connsiteX106" fmla="*/ 3197 w 10000"/>
                  <a:gd name="connsiteY106" fmla="*/ 420 h 10000"/>
                  <a:gd name="connsiteX107" fmla="*/ 3247 w 10000"/>
                  <a:gd name="connsiteY107" fmla="*/ 539 h 10000"/>
                  <a:gd name="connsiteX108" fmla="*/ 2988 w 10000"/>
                  <a:gd name="connsiteY108" fmla="*/ 749 h 10000"/>
                  <a:gd name="connsiteX109" fmla="*/ 2988 w 10000"/>
                  <a:gd name="connsiteY109" fmla="*/ 644 h 10000"/>
                  <a:gd name="connsiteX110" fmla="*/ 2721 w 10000"/>
                  <a:gd name="connsiteY110" fmla="*/ 749 h 10000"/>
                  <a:gd name="connsiteX111" fmla="*/ 2988 w 10000"/>
                  <a:gd name="connsiteY111" fmla="*/ 539 h 10000"/>
                  <a:gd name="connsiteX112" fmla="*/ 2829 w 10000"/>
                  <a:gd name="connsiteY112" fmla="*/ 644 h 10000"/>
                  <a:gd name="connsiteX113" fmla="*/ 2513 w 10000"/>
                  <a:gd name="connsiteY113" fmla="*/ 749 h 10000"/>
                  <a:gd name="connsiteX114" fmla="*/ 2253 w 10000"/>
                  <a:gd name="connsiteY114" fmla="*/ 959 h 10000"/>
                  <a:gd name="connsiteX115" fmla="*/ 2196 w 10000"/>
                  <a:gd name="connsiteY115" fmla="*/ 959 h 10000"/>
                  <a:gd name="connsiteX116" fmla="*/ 2095 w 10000"/>
                  <a:gd name="connsiteY116" fmla="*/ 959 h 10000"/>
                  <a:gd name="connsiteX117" fmla="*/ 2095 w 10000"/>
                  <a:gd name="connsiteY117" fmla="*/ 1064 h 10000"/>
                  <a:gd name="connsiteX118" fmla="*/ 1829 w 10000"/>
                  <a:gd name="connsiteY118" fmla="*/ 854 h 10000"/>
                  <a:gd name="connsiteX119" fmla="*/ 1620 w 10000"/>
                  <a:gd name="connsiteY119" fmla="*/ 749 h 10000"/>
                  <a:gd name="connsiteX120" fmla="*/ 1411 w 10000"/>
                  <a:gd name="connsiteY120" fmla="*/ 1064 h 10000"/>
                  <a:gd name="connsiteX121" fmla="*/ 1210 w 10000"/>
                  <a:gd name="connsiteY121" fmla="*/ 1393 h 10000"/>
                  <a:gd name="connsiteX122" fmla="*/ 1001 w 10000"/>
                  <a:gd name="connsiteY122" fmla="*/ 1813 h 10000"/>
                  <a:gd name="connsiteX123" fmla="*/ 785 w 10000"/>
                  <a:gd name="connsiteY123" fmla="*/ 2129 h 10000"/>
                  <a:gd name="connsiteX124" fmla="*/ 576 w 10000"/>
                  <a:gd name="connsiteY124" fmla="*/ 2549 h 10000"/>
                  <a:gd name="connsiteX125" fmla="*/ 418 w 10000"/>
                  <a:gd name="connsiteY125" fmla="*/ 2865 h 10000"/>
                  <a:gd name="connsiteX126" fmla="*/ 209 w 10000"/>
                  <a:gd name="connsiteY126" fmla="*/ 3298 h 10000"/>
                  <a:gd name="connsiteX127" fmla="*/ 0 w 10000"/>
                  <a:gd name="connsiteY127" fmla="*/ 3614 h 10000"/>
                  <a:gd name="connsiteX128" fmla="*/ 259 w 10000"/>
                  <a:gd name="connsiteY128" fmla="*/ 3614 h 10000"/>
                  <a:gd name="connsiteX129" fmla="*/ 209 w 10000"/>
                  <a:gd name="connsiteY129" fmla="*/ 3719 h 10000"/>
                  <a:gd name="connsiteX130" fmla="*/ 209 w 10000"/>
                  <a:gd name="connsiteY130" fmla="*/ 4034 h 10000"/>
                  <a:gd name="connsiteX131" fmla="*/ 317 w 10000"/>
                  <a:gd name="connsiteY131" fmla="*/ 4034 h 10000"/>
                  <a:gd name="connsiteX132" fmla="*/ 418 w 10000"/>
                  <a:gd name="connsiteY132" fmla="*/ 3929 h 10000"/>
                  <a:gd name="connsiteX133" fmla="*/ 634 w 10000"/>
                  <a:gd name="connsiteY133" fmla="*/ 3824 h 10000"/>
                  <a:gd name="connsiteX134" fmla="*/ 634 w 10000"/>
                  <a:gd name="connsiteY134" fmla="*/ 4152 h 10000"/>
                  <a:gd name="connsiteX135" fmla="*/ 576 w 10000"/>
                  <a:gd name="connsiteY135" fmla="*/ 4783 h 10000"/>
                  <a:gd name="connsiteX136" fmla="*/ 634 w 10000"/>
                  <a:gd name="connsiteY136" fmla="*/ 4888 h 10000"/>
                  <a:gd name="connsiteX137" fmla="*/ 734 w 10000"/>
                  <a:gd name="connsiteY137" fmla="*/ 5112 h 10000"/>
                  <a:gd name="connsiteX138" fmla="*/ 576 w 10000"/>
                  <a:gd name="connsiteY138" fmla="*/ 5322 h 10000"/>
                  <a:gd name="connsiteX139" fmla="*/ 684 w 10000"/>
                  <a:gd name="connsiteY139" fmla="*/ 5217 h 10000"/>
                  <a:gd name="connsiteX140" fmla="*/ 576 w 10000"/>
                  <a:gd name="connsiteY140" fmla="*/ 5322 h 10000"/>
                  <a:gd name="connsiteX141" fmla="*/ 634 w 10000"/>
                  <a:gd name="connsiteY141" fmla="*/ 5427 h 10000"/>
                  <a:gd name="connsiteX142" fmla="*/ 526 w 10000"/>
                  <a:gd name="connsiteY142" fmla="*/ 5532 h 10000"/>
                  <a:gd name="connsiteX143" fmla="*/ 475 w 10000"/>
                  <a:gd name="connsiteY143" fmla="*/ 5532 h 10000"/>
                  <a:gd name="connsiteX144" fmla="*/ 475 w 10000"/>
                  <a:gd name="connsiteY144" fmla="*/ 5637 h 10000"/>
                  <a:gd name="connsiteX145" fmla="*/ 475 w 10000"/>
                  <a:gd name="connsiteY145" fmla="*/ 5532 h 10000"/>
                  <a:gd name="connsiteX146" fmla="*/ 475 w 10000"/>
                  <a:gd name="connsiteY146" fmla="*/ 5637 h 10000"/>
                  <a:gd name="connsiteX147" fmla="*/ 526 w 10000"/>
                  <a:gd name="connsiteY147" fmla="*/ 5637 h 10000"/>
                  <a:gd name="connsiteX148" fmla="*/ 475 w 10000"/>
                  <a:gd name="connsiteY148" fmla="*/ 5637 h 10000"/>
                  <a:gd name="connsiteX149" fmla="*/ 475 w 10000"/>
                  <a:gd name="connsiteY149" fmla="*/ 5742 h 10000"/>
                  <a:gd name="connsiteX150" fmla="*/ 418 w 10000"/>
                  <a:gd name="connsiteY150" fmla="*/ 5637 h 10000"/>
                  <a:gd name="connsiteX151" fmla="*/ 475 w 10000"/>
                  <a:gd name="connsiteY151" fmla="*/ 5966 h 10000"/>
                  <a:gd name="connsiteX152" fmla="*/ 634 w 10000"/>
                  <a:gd name="connsiteY152" fmla="*/ 5742 h 10000"/>
                  <a:gd name="connsiteX153" fmla="*/ 576 w 10000"/>
                  <a:gd name="connsiteY153" fmla="*/ 5848 h 10000"/>
                  <a:gd name="connsiteX154" fmla="*/ 634 w 10000"/>
                  <a:gd name="connsiteY154" fmla="*/ 5966 h 10000"/>
                  <a:gd name="connsiteX155" fmla="*/ 526 w 10000"/>
                  <a:gd name="connsiteY155" fmla="*/ 5848 h 10000"/>
                  <a:gd name="connsiteX156" fmla="*/ 526 w 10000"/>
                  <a:gd name="connsiteY156" fmla="*/ 6071 h 10000"/>
                  <a:gd name="connsiteX157" fmla="*/ 418 w 10000"/>
                  <a:gd name="connsiteY157" fmla="*/ 6281 h 10000"/>
                  <a:gd name="connsiteX158" fmla="*/ 526 w 10000"/>
                  <a:gd name="connsiteY158" fmla="*/ 6281 h 10000"/>
                  <a:gd name="connsiteX159" fmla="*/ 475 w 10000"/>
                  <a:gd name="connsiteY159" fmla="*/ 6281 h 10000"/>
                  <a:gd name="connsiteX160" fmla="*/ 684 w 10000"/>
                  <a:gd name="connsiteY160" fmla="*/ 6071 h 10000"/>
                  <a:gd name="connsiteX161" fmla="*/ 634 w 10000"/>
                  <a:gd name="connsiteY161" fmla="*/ 6281 h 10000"/>
                  <a:gd name="connsiteX162" fmla="*/ 634 w 10000"/>
                  <a:gd name="connsiteY162" fmla="*/ 6386 h 10000"/>
                  <a:gd name="connsiteX163" fmla="*/ 576 w 10000"/>
                  <a:gd name="connsiteY163" fmla="*/ 6281 h 10000"/>
                  <a:gd name="connsiteX164" fmla="*/ 418 w 10000"/>
                  <a:gd name="connsiteY164" fmla="*/ 6491 h 10000"/>
                  <a:gd name="connsiteX165" fmla="*/ 475 w 10000"/>
                  <a:gd name="connsiteY165" fmla="*/ 6491 h 10000"/>
                  <a:gd name="connsiteX166" fmla="*/ 576 w 10000"/>
                  <a:gd name="connsiteY166" fmla="*/ 6491 h 10000"/>
                  <a:gd name="connsiteX167" fmla="*/ 418 w 10000"/>
                  <a:gd name="connsiteY167" fmla="*/ 6597 h 10000"/>
                  <a:gd name="connsiteX168" fmla="*/ 367 w 10000"/>
                  <a:gd name="connsiteY168" fmla="*/ 6597 h 10000"/>
                  <a:gd name="connsiteX169" fmla="*/ 475 w 10000"/>
                  <a:gd name="connsiteY169" fmla="*/ 6597 h 10000"/>
                  <a:gd name="connsiteX170" fmla="*/ 367 w 10000"/>
                  <a:gd name="connsiteY170" fmla="*/ 6702 h 10000"/>
                  <a:gd name="connsiteX171" fmla="*/ 475 w 10000"/>
                  <a:gd name="connsiteY171" fmla="*/ 6820 h 10000"/>
                  <a:gd name="connsiteX172" fmla="*/ 526 w 10000"/>
                  <a:gd name="connsiteY172" fmla="*/ 6702 h 10000"/>
                  <a:gd name="connsiteX173" fmla="*/ 576 w 10000"/>
                  <a:gd name="connsiteY173" fmla="*/ 6702 h 10000"/>
                  <a:gd name="connsiteX174" fmla="*/ 475 w 10000"/>
                  <a:gd name="connsiteY174" fmla="*/ 6820 h 10000"/>
                  <a:gd name="connsiteX175" fmla="*/ 576 w 10000"/>
                  <a:gd name="connsiteY175" fmla="*/ 6820 h 10000"/>
                  <a:gd name="connsiteX176" fmla="*/ 526 w 10000"/>
                  <a:gd name="connsiteY176" fmla="*/ 6820 h 10000"/>
                  <a:gd name="connsiteX177" fmla="*/ 634 w 10000"/>
                  <a:gd name="connsiteY177" fmla="*/ 6820 h 10000"/>
                  <a:gd name="connsiteX178" fmla="*/ 634 w 10000"/>
                  <a:gd name="connsiteY178" fmla="*/ 6702 h 10000"/>
                  <a:gd name="connsiteX179" fmla="*/ 576 w 10000"/>
                  <a:gd name="connsiteY179" fmla="*/ 6820 h 10000"/>
                  <a:gd name="connsiteX180" fmla="*/ 526 w 10000"/>
                  <a:gd name="connsiteY180" fmla="*/ 6820 h 10000"/>
                  <a:gd name="connsiteX181" fmla="*/ 526 w 10000"/>
                  <a:gd name="connsiteY181" fmla="*/ 6925 h 10000"/>
                  <a:gd name="connsiteX182" fmla="*/ 634 w 10000"/>
                  <a:gd name="connsiteY182" fmla="*/ 6820 h 10000"/>
                  <a:gd name="connsiteX183" fmla="*/ 634 w 10000"/>
                  <a:gd name="connsiteY183" fmla="*/ 6925 h 10000"/>
                  <a:gd name="connsiteX184" fmla="*/ 684 w 10000"/>
                  <a:gd name="connsiteY184" fmla="*/ 6820 h 10000"/>
                  <a:gd name="connsiteX185" fmla="*/ 634 w 10000"/>
                  <a:gd name="connsiteY185" fmla="*/ 6925 h 10000"/>
                  <a:gd name="connsiteX186" fmla="*/ 734 w 10000"/>
                  <a:gd name="connsiteY186" fmla="*/ 6925 h 10000"/>
                  <a:gd name="connsiteX187" fmla="*/ 634 w 10000"/>
                  <a:gd name="connsiteY187" fmla="*/ 7030 h 10000"/>
                  <a:gd name="connsiteX188" fmla="*/ 684 w 10000"/>
                  <a:gd name="connsiteY188" fmla="*/ 7135 h 10000"/>
                  <a:gd name="connsiteX189" fmla="*/ 734 w 10000"/>
                  <a:gd name="connsiteY189" fmla="*/ 7030 h 10000"/>
                  <a:gd name="connsiteX190" fmla="*/ 734 w 10000"/>
                  <a:gd name="connsiteY190" fmla="*/ 7240 h 10000"/>
                  <a:gd name="connsiteX191" fmla="*/ 684 w 10000"/>
                  <a:gd name="connsiteY191" fmla="*/ 7240 h 10000"/>
                  <a:gd name="connsiteX192" fmla="*/ 734 w 10000"/>
                  <a:gd name="connsiteY192" fmla="*/ 7240 h 10000"/>
                  <a:gd name="connsiteX193" fmla="*/ 785 w 10000"/>
                  <a:gd name="connsiteY193" fmla="*/ 7240 h 10000"/>
                  <a:gd name="connsiteX194" fmla="*/ 734 w 10000"/>
                  <a:gd name="connsiteY194" fmla="*/ 7346 h 10000"/>
                  <a:gd name="connsiteX195" fmla="*/ 785 w 10000"/>
                  <a:gd name="connsiteY195" fmla="*/ 7346 h 10000"/>
                  <a:gd name="connsiteX196" fmla="*/ 734 w 10000"/>
                  <a:gd name="connsiteY196" fmla="*/ 7346 h 10000"/>
                  <a:gd name="connsiteX197" fmla="*/ 785 w 10000"/>
                  <a:gd name="connsiteY197" fmla="*/ 7451 h 10000"/>
                  <a:gd name="connsiteX198" fmla="*/ 2621 w 10000"/>
                  <a:gd name="connsiteY198" fmla="*/ 7451 h 10000"/>
                  <a:gd name="connsiteX199" fmla="*/ 2880 w 10000"/>
                  <a:gd name="connsiteY199" fmla="*/ 7451 h 10000"/>
                  <a:gd name="connsiteX200" fmla="*/ 4500 w 10000"/>
                  <a:gd name="connsiteY200" fmla="*/ 7451 h 10000"/>
                  <a:gd name="connsiteX201" fmla="*/ 4550 w 10000"/>
                  <a:gd name="connsiteY201" fmla="*/ 7240 h 10000"/>
                  <a:gd name="connsiteX202" fmla="*/ 4550 w 10000"/>
                  <a:gd name="connsiteY202" fmla="*/ 7451 h 10000"/>
                  <a:gd name="connsiteX203" fmla="*/ 4708 w 10000"/>
                  <a:gd name="connsiteY203" fmla="*/ 7556 h 10000"/>
                  <a:gd name="connsiteX204" fmla="*/ 4867 w 10000"/>
                  <a:gd name="connsiteY204" fmla="*/ 7779 h 10000"/>
                  <a:gd name="connsiteX205" fmla="*/ 5025 w 10000"/>
                  <a:gd name="connsiteY205" fmla="*/ 7674 h 10000"/>
                  <a:gd name="connsiteX206" fmla="*/ 5133 w 10000"/>
                  <a:gd name="connsiteY206" fmla="*/ 7779 h 10000"/>
                  <a:gd name="connsiteX207" fmla="*/ 5292 w 10000"/>
                  <a:gd name="connsiteY207" fmla="*/ 7674 h 10000"/>
                  <a:gd name="connsiteX208" fmla="*/ 5551 w 10000"/>
                  <a:gd name="connsiteY208" fmla="*/ 7989 h 10000"/>
                  <a:gd name="connsiteX209" fmla="*/ 5659 w 10000"/>
                  <a:gd name="connsiteY209" fmla="*/ 8095 h 10000"/>
                  <a:gd name="connsiteX210" fmla="*/ 5760 w 10000"/>
                  <a:gd name="connsiteY210" fmla="*/ 8305 h 10000"/>
                  <a:gd name="connsiteX211" fmla="*/ 5817 w 10000"/>
                  <a:gd name="connsiteY211" fmla="*/ 8410 h 10000"/>
                  <a:gd name="connsiteX212" fmla="*/ 5817 w 10000"/>
                  <a:gd name="connsiteY212" fmla="*/ 8502 h 10000"/>
                  <a:gd name="connsiteX213" fmla="*/ 5918 w 10000"/>
                  <a:gd name="connsiteY213" fmla="*/ 8725 h 10000"/>
                  <a:gd name="connsiteX214" fmla="*/ 5918 w 10000"/>
                  <a:gd name="connsiteY214" fmla="*/ 8936 h 10000"/>
                  <a:gd name="connsiteX215" fmla="*/ 5868 w 10000"/>
                  <a:gd name="connsiteY215" fmla="*/ 9251 h 10000"/>
                  <a:gd name="connsiteX216" fmla="*/ 5817 w 10000"/>
                  <a:gd name="connsiteY216" fmla="*/ 9461 h 10000"/>
                  <a:gd name="connsiteX217" fmla="*/ 5659 w 10000"/>
                  <a:gd name="connsiteY217" fmla="*/ 9790 h 10000"/>
                  <a:gd name="connsiteX218" fmla="*/ 5659 w 10000"/>
                  <a:gd name="connsiteY218" fmla="*/ 10000 h 10000"/>
                  <a:gd name="connsiteX219" fmla="*/ 5817 w 10000"/>
                  <a:gd name="connsiteY219" fmla="*/ 9895 h 10000"/>
                  <a:gd name="connsiteX220" fmla="*/ 5976 w 10000"/>
                  <a:gd name="connsiteY220" fmla="*/ 9790 h 10000"/>
                  <a:gd name="connsiteX221" fmla="*/ 6127 w 10000"/>
                  <a:gd name="connsiteY221" fmla="*/ 9685 h 10000"/>
                  <a:gd name="connsiteX222" fmla="*/ 6285 w 10000"/>
                  <a:gd name="connsiteY222" fmla="*/ 9580 h 10000"/>
                  <a:gd name="connsiteX223" fmla="*/ 6285 w 10000"/>
                  <a:gd name="connsiteY223" fmla="*/ 9356 h 10000"/>
                  <a:gd name="connsiteX224" fmla="*/ 6443 w 10000"/>
                  <a:gd name="connsiteY224" fmla="*/ 9251 h 10000"/>
                  <a:gd name="connsiteX225" fmla="*/ 6602 w 10000"/>
                  <a:gd name="connsiteY225" fmla="*/ 9251 h 10000"/>
                  <a:gd name="connsiteX226" fmla="*/ 6760 w 10000"/>
                  <a:gd name="connsiteY226" fmla="*/ 9041 h 10000"/>
                  <a:gd name="connsiteX227" fmla="*/ 6911 w 10000"/>
                  <a:gd name="connsiteY227" fmla="*/ 8830 h 10000"/>
                  <a:gd name="connsiteX228" fmla="*/ 7171 w 10000"/>
                  <a:gd name="connsiteY228" fmla="*/ 8830 h 10000"/>
                  <a:gd name="connsiteX229" fmla="*/ 7437 w 10000"/>
                  <a:gd name="connsiteY229" fmla="*/ 8830 h 10000"/>
                  <a:gd name="connsiteX230" fmla="*/ 7538 w 10000"/>
                  <a:gd name="connsiteY230" fmla="*/ 8725 h 10000"/>
                  <a:gd name="connsiteX231" fmla="*/ 7646 w 10000"/>
                  <a:gd name="connsiteY231" fmla="*/ 8410 h 10000"/>
                  <a:gd name="connsiteX232" fmla="*/ 7747 w 10000"/>
                  <a:gd name="connsiteY232" fmla="*/ 8200 h 10000"/>
                  <a:gd name="connsiteX233" fmla="*/ 7905 w 10000"/>
                  <a:gd name="connsiteY233" fmla="*/ 7989 h 10000"/>
                  <a:gd name="connsiteX234" fmla="*/ 7963 w 10000"/>
                  <a:gd name="connsiteY234" fmla="*/ 7989 h 10000"/>
                  <a:gd name="connsiteX235" fmla="*/ 8063 w 10000"/>
                  <a:gd name="connsiteY235" fmla="*/ 8095 h 10000"/>
                  <a:gd name="connsiteX236" fmla="*/ 8013 w 10000"/>
                  <a:gd name="connsiteY236" fmla="*/ 8502 h 10000"/>
                  <a:gd name="connsiteX237" fmla="*/ 8013 w 10000"/>
                  <a:gd name="connsiteY237" fmla="*/ 8725 h 10000"/>
                  <a:gd name="connsiteX238" fmla="*/ 8063 w 10000"/>
                  <a:gd name="connsiteY238" fmla="*/ 8725 h 10000"/>
                  <a:gd name="connsiteX239" fmla="*/ 8222 w 10000"/>
                  <a:gd name="connsiteY239" fmla="*/ 8725 h 10000"/>
                  <a:gd name="connsiteX240" fmla="*/ 8171 w 10000"/>
                  <a:gd name="connsiteY240" fmla="*/ 8725 h 10000"/>
                  <a:gd name="connsiteX241" fmla="*/ 8380 w 10000"/>
                  <a:gd name="connsiteY241" fmla="*/ 8607 h 10000"/>
                  <a:gd name="connsiteX242" fmla="*/ 8431 w 10000"/>
                  <a:gd name="connsiteY242" fmla="*/ 8410 h 10000"/>
                  <a:gd name="connsiteX243" fmla="*/ 8431 w 10000"/>
                  <a:gd name="connsiteY243" fmla="*/ 8502 h 10000"/>
                  <a:gd name="connsiteX244" fmla="*/ 8488 w 10000"/>
                  <a:gd name="connsiteY244" fmla="*/ 8502 h 10000"/>
                  <a:gd name="connsiteX245" fmla="*/ 8380 w 10000"/>
                  <a:gd name="connsiteY245" fmla="*/ 8607 h 10000"/>
                  <a:gd name="connsiteX246" fmla="*/ 8589 w 10000"/>
                  <a:gd name="connsiteY246" fmla="*/ 8607 h 10000"/>
                  <a:gd name="connsiteX247" fmla="*/ 8431 w 10000"/>
                  <a:gd name="connsiteY247" fmla="*/ 8725 h 10000"/>
                  <a:gd name="connsiteX248" fmla="*/ 8222 w 10000"/>
                  <a:gd name="connsiteY248" fmla="*/ 8936 h 10000"/>
                  <a:gd name="connsiteX249" fmla="*/ 8272 w 10000"/>
                  <a:gd name="connsiteY249" fmla="*/ 8830 h 10000"/>
                  <a:gd name="connsiteX250" fmla="*/ 8114 w 10000"/>
                  <a:gd name="connsiteY250" fmla="*/ 9041 h 10000"/>
                  <a:gd name="connsiteX251" fmla="*/ 8171 w 10000"/>
                  <a:gd name="connsiteY251" fmla="*/ 8936 h 10000"/>
                  <a:gd name="connsiteX252" fmla="*/ 8114 w 10000"/>
                  <a:gd name="connsiteY252" fmla="*/ 9146 h 10000"/>
                  <a:gd name="connsiteX253" fmla="*/ 8171 w 10000"/>
                  <a:gd name="connsiteY253" fmla="*/ 9251 h 10000"/>
                  <a:gd name="connsiteX254" fmla="*/ 8222 w 10000"/>
                  <a:gd name="connsiteY254" fmla="*/ 9251 h 10000"/>
                  <a:gd name="connsiteX255" fmla="*/ 8431 w 10000"/>
                  <a:gd name="connsiteY255" fmla="*/ 8936 h 10000"/>
                  <a:gd name="connsiteX256" fmla="*/ 8488 w 10000"/>
                  <a:gd name="connsiteY256" fmla="*/ 8936 h 10000"/>
                  <a:gd name="connsiteX257" fmla="*/ 8539 w 10000"/>
                  <a:gd name="connsiteY257" fmla="*/ 8936 h 10000"/>
                  <a:gd name="connsiteX258" fmla="*/ 8906 w 10000"/>
                  <a:gd name="connsiteY258" fmla="*/ 8725 h 10000"/>
                  <a:gd name="connsiteX259" fmla="*/ 8855 w 10000"/>
                  <a:gd name="connsiteY259" fmla="*/ 8607 h 10000"/>
                  <a:gd name="connsiteX260" fmla="*/ 8798 w 10000"/>
                  <a:gd name="connsiteY260" fmla="*/ 8502 h 10000"/>
                  <a:gd name="connsiteX261" fmla="*/ 8747 w 10000"/>
                  <a:gd name="connsiteY261" fmla="*/ 8502 h 10000"/>
                  <a:gd name="connsiteX262" fmla="*/ 8639 w 10000"/>
                  <a:gd name="connsiteY262" fmla="*/ 8502 h 10000"/>
                  <a:gd name="connsiteX263" fmla="*/ 8539 w 10000"/>
                  <a:gd name="connsiteY263" fmla="*/ 8410 h 10000"/>
                  <a:gd name="connsiteX264" fmla="*/ 8488 w 10000"/>
                  <a:gd name="connsiteY264" fmla="*/ 8410 h 10000"/>
                  <a:gd name="connsiteX265" fmla="*/ 8488 w 10000"/>
                  <a:gd name="connsiteY265" fmla="*/ 8095 h 10000"/>
                  <a:gd name="connsiteX266" fmla="*/ 8431 w 10000"/>
                  <a:gd name="connsiteY266" fmla="*/ 8095 h 10000"/>
                  <a:gd name="connsiteX267" fmla="*/ 8539 w 10000"/>
                  <a:gd name="connsiteY267" fmla="*/ 7884 h 10000"/>
                  <a:gd name="connsiteX268" fmla="*/ 8380 w 10000"/>
                  <a:gd name="connsiteY268" fmla="*/ 7884 h 10000"/>
                  <a:gd name="connsiteX269" fmla="*/ 8380 w 10000"/>
                  <a:gd name="connsiteY269" fmla="*/ 7779 h 10000"/>
                  <a:gd name="connsiteX270" fmla="*/ 8272 w 10000"/>
                  <a:gd name="connsiteY270" fmla="*/ 7779 h 10000"/>
                  <a:gd name="connsiteX271" fmla="*/ 8431 w 10000"/>
                  <a:gd name="connsiteY271" fmla="*/ 7779 h 10000"/>
                  <a:gd name="connsiteX272" fmla="*/ 8639 w 10000"/>
                  <a:gd name="connsiteY272" fmla="*/ 7674 h 10000"/>
                  <a:gd name="connsiteX273" fmla="*/ 8639 w 10000"/>
                  <a:gd name="connsiteY273" fmla="*/ 7451 h 10000"/>
                  <a:gd name="connsiteX274" fmla="*/ 8488 w 10000"/>
                  <a:gd name="connsiteY274" fmla="*/ 7346 h 10000"/>
                  <a:gd name="connsiteX275" fmla="*/ 8272 w 10000"/>
                  <a:gd name="connsiteY275" fmla="*/ 7451 h 10000"/>
                  <a:gd name="connsiteX276" fmla="*/ 8114 w 10000"/>
                  <a:gd name="connsiteY276" fmla="*/ 7556 h 10000"/>
                  <a:gd name="connsiteX277" fmla="*/ 7963 w 10000"/>
                  <a:gd name="connsiteY277" fmla="*/ 7779 h 10000"/>
                  <a:gd name="connsiteX278" fmla="*/ 7804 w 10000"/>
                  <a:gd name="connsiteY278" fmla="*/ 7884 h 10000"/>
                  <a:gd name="connsiteX279" fmla="*/ 7595 w 10000"/>
                  <a:gd name="connsiteY279" fmla="*/ 8200 h 10000"/>
                  <a:gd name="connsiteX280" fmla="*/ 7747 w 10000"/>
                  <a:gd name="connsiteY280" fmla="*/ 7989 h 10000"/>
                  <a:gd name="connsiteX281" fmla="*/ 7855 w 10000"/>
                  <a:gd name="connsiteY281" fmla="*/ 7779 h 10000"/>
                  <a:gd name="connsiteX282" fmla="*/ 7696 w 10000"/>
                  <a:gd name="connsiteY282" fmla="*/ 7556 h 10000"/>
                  <a:gd name="connsiteX283" fmla="*/ 7855 w 10000"/>
                  <a:gd name="connsiteY283" fmla="*/ 7674 h 10000"/>
                  <a:gd name="connsiteX284" fmla="*/ 8063 w 10000"/>
                  <a:gd name="connsiteY284" fmla="*/ 7451 h 10000"/>
                  <a:gd name="connsiteX285" fmla="*/ 8272 w 10000"/>
                  <a:gd name="connsiteY285" fmla="*/ 7346 h 10000"/>
                  <a:gd name="connsiteX286" fmla="*/ 8431 w 10000"/>
                  <a:gd name="connsiteY286" fmla="*/ 7030 h 10000"/>
                  <a:gd name="connsiteX287" fmla="*/ 8697 w 10000"/>
                  <a:gd name="connsiteY287" fmla="*/ 7030 h 10000"/>
                  <a:gd name="connsiteX288" fmla="*/ 9014 w 10000"/>
                  <a:gd name="connsiteY288" fmla="*/ 7030 h 10000"/>
                  <a:gd name="connsiteX289" fmla="*/ 9273 w 10000"/>
                  <a:gd name="connsiteY289" fmla="*/ 7030 h 10000"/>
                  <a:gd name="connsiteX290" fmla="*/ 9482 w 10000"/>
                  <a:gd name="connsiteY290" fmla="*/ 6702 h 10000"/>
                  <a:gd name="connsiteX291" fmla="*/ 9741 w 10000"/>
                  <a:gd name="connsiteY291" fmla="*/ 6597 h 10000"/>
                  <a:gd name="connsiteX292" fmla="*/ 10000 w 10000"/>
                  <a:gd name="connsiteY292" fmla="*/ 6281 h 10000"/>
                  <a:gd name="connsiteX293" fmla="*/ 9950 w 10000"/>
                  <a:gd name="connsiteY293" fmla="*/ 6281 h 10000"/>
                  <a:gd name="connsiteX294" fmla="*/ 10000 w 10000"/>
                  <a:gd name="connsiteY294" fmla="*/ 6176 h 10000"/>
                  <a:gd name="connsiteX295" fmla="*/ 9892 w 10000"/>
                  <a:gd name="connsiteY295" fmla="*/ 6176 h 10000"/>
                  <a:gd name="connsiteX296" fmla="*/ 9950 w 10000"/>
                  <a:gd name="connsiteY296" fmla="*/ 6176 h 10000"/>
                  <a:gd name="connsiteX297" fmla="*/ 10000 w 10000"/>
                  <a:gd name="connsiteY297" fmla="*/ 6071 h 10000"/>
                  <a:gd name="connsiteX298" fmla="*/ 10000 w 10000"/>
                  <a:gd name="connsiteY298" fmla="*/ 5966 h 10000"/>
                  <a:gd name="connsiteX299" fmla="*/ 9950 w 10000"/>
                  <a:gd name="connsiteY299" fmla="*/ 5848 h 10000"/>
                  <a:gd name="connsiteX300" fmla="*/ 9842 w 10000"/>
                  <a:gd name="connsiteY300" fmla="*/ 5848 h 10000"/>
                  <a:gd name="connsiteX301" fmla="*/ 9842 w 10000"/>
                  <a:gd name="connsiteY301" fmla="*/ 5637 h 10000"/>
                  <a:gd name="connsiteX302" fmla="*/ 9741 w 10000"/>
                  <a:gd name="connsiteY302" fmla="*/ 5637 h 10000"/>
                  <a:gd name="connsiteX303" fmla="*/ 9791 w 10000"/>
                  <a:gd name="connsiteY303" fmla="*/ 5637 h 10000"/>
                  <a:gd name="connsiteX304" fmla="*/ 9590 w 10000"/>
                  <a:gd name="connsiteY304" fmla="*/ 5848 h 10000"/>
                  <a:gd name="connsiteX305" fmla="*/ 9431 w 10000"/>
                  <a:gd name="connsiteY305" fmla="*/ 5966 h 10000"/>
                  <a:gd name="connsiteX306" fmla="*/ 9482 w 10000"/>
                  <a:gd name="connsiteY306" fmla="*/ 5848 h 10000"/>
                  <a:gd name="connsiteX307" fmla="*/ 9431 w 10000"/>
                  <a:gd name="connsiteY307" fmla="*/ 5848 h 10000"/>
                  <a:gd name="connsiteX308" fmla="*/ 9482 w 10000"/>
                  <a:gd name="connsiteY308" fmla="*/ 5848 h 10000"/>
                  <a:gd name="connsiteX309" fmla="*/ 9741 w 10000"/>
                  <a:gd name="connsiteY309" fmla="*/ 5637 h 10000"/>
                  <a:gd name="connsiteX310" fmla="*/ 9590 w 10000"/>
                  <a:gd name="connsiteY310" fmla="*/ 5742 h 10000"/>
                  <a:gd name="connsiteX311" fmla="*/ 9892 w 10000"/>
                  <a:gd name="connsiteY311" fmla="*/ 5532 h 10000"/>
                  <a:gd name="connsiteX312" fmla="*/ 9690 w 10000"/>
                  <a:gd name="connsiteY312" fmla="*/ 5322 h 10000"/>
                  <a:gd name="connsiteX313" fmla="*/ 9690 w 10000"/>
                  <a:gd name="connsiteY313" fmla="*/ 5427 h 10000"/>
                  <a:gd name="connsiteX314" fmla="*/ 9690 w 10000"/>
                  <a:gd name="connsiteY314" fmla="*/ 5322 h 10000"/>
                  <a:gd name="connsiteX315" fmla="*/ 9590 w 10000"/>
                  <a:gd name="connsiteY315" fmla="*/ 5427 h 10000"/>
                  <a:gd name="connsiteX316" fmla="*/ 9640 w 10000"/>
                  <a:gd name="connsiteY316" fmla="*/ 5322 h 10000"/>
                  <a:gd name="connsiteX317" fmla="*/ 9590 w 10000"/>
                  <a:gd name="connsiteY317" fmla="*/ 5322 h 10000"/>
                  <a:gd name="connsiteX318" fmla="*/ 9482 w 10000"/>
                  <a:gd name="connsiteY318" fmla="*/ 5322 h 10000"/>
                  <a:gd name="connsiteX319" fmla="*/ 9539 w 10000"/>
                  <a:gd name="connsiteY319" fmla="*/ 5322 h 10000"/>
                  <a:gd name="connsiteX320" fmla="*/ 9590 w 10000"/>
                  <a:gd name="connsiteY320" fmla="*/ 5217 h 10000"/>
                  <a:gd name="connsiteX321" fmla="*/ 9590 w 10000"/>
                  <a:gd name="connsiteY321" fmla="*/ 5112 h 10000"/>
                  <a:gd name="connsiteX322" fmla="*/ 9539 w 10000"/>
                  <a:gd name="connsiteY322" fmla="*/ 5217 h 10000"/>
                  <a:gd name="connsiteX323" fmla="*/ 9539 w 10000"/>
                  <a:gd name="connsiteY323" fmla="*/ 5112 h 10000"/>
                  <a:gd name="connsiteX324" fmla="*/ 9482 w 10000"/>
                  <a:gd name="connsiteY324" fmla="*/ 5007 h 10000"/>
                  <a:gd name="connsiteX325" fmla="*/ 9431 w 10000"/>
                  <a:gd name="connsiteY325" fmla="*/ 5007 h 10000"/>
                  <a:gd name="connsiteX326" fmla="*/ 9482 w 10000"/>
                  <a:gd name="connsiteY326" fmla="*/ 5007 h 10000"/>
                  <a:gd name="connsiteX327" fmla="*/ 9431 w 10000"/>
                  <a:gd name="connsiteY327" fmla="*/ 4888 h 10000"/>
                  <a:gd name="connsiteX328" fmla="*/ 9482 w 10000"/>
                  <a:gd name="connsiteY328" fmla="*/ 4888 h 10000"/>
                  <a:gd name="connsiteX329" fmla="*/ 9431 w 10000"/>
                  <a:gd name="connsiteY329" fmla="*/ 4783 h 10000"/>
                  <a:gd name="connsiteX330" fmla="*/ 9381 w 10000"/>
                  <a:gd name="connsiteY330" fmla="*/ 4783 h 10000"/>
                  <a:gd name="connsiteX331" fmla="*/ 9431 w 10000"/>
                  <a:gd name="connsiteY331" fmla="*/ 4783 h 10000"/>
                  <a:gd name="connsiteX332" fmla="*/ 9482 w 10000"/>
                  <a:gd name="connsiteY332" fmla="*/ 4783 h 10000"/>
                  <a:gd name="connsiteX333" fmla="*/ 9539 w 10000"/>
                  <a:gd name="connsiteY333" fmla="*/ 4678 h 10000"/>
                  <a:gd name="connsiteX334" fmla="*/ 9482 w 10000"/>
                  <a:gd name="connsiteY334" fmla="*/ 4573 h 10000"/>
                  <a:gd name="connsiteX335" fmla="*/ 9539 w 10000"/>
                  <a:gd name="connsiteY335" fmla="*/ 4468 h 10000"/>
                  <a:gd name="connsiteX336" fmla="*/ 9482 w 10000"/>
                  <a:gd name="connsiteY336" fmla="*/ 4363 h 10000"/>
                  <a:gd name="connsiteX337" fmla="*/ 9381 w 10000"/>
                  <a:gd name="connsiteY337" fmla="*/ 4363 h 10000"/>
                  <a:gd name="connsiteX338" fmla="*/ 9482 w 10000"/>
                  <a:gd name="connsiteY338" fmla="*/ 4258 h 10000"/>
                  <a:gd name="connsiteX339" fmla="*/ 9381 w 10000"/>
                  <a:gd name="connsiteY339" fmla="*/ 4258 h 10000"/>
                  <a:gd name="connsiteX340" fmla="*/ 9482 w 10000"/>
                  <a:gd name="connsiteY340" fmla="*/ 4152 h 10000"/>
                  <a:gd name="connsiteX341" fmla="*/ 9431 w 10000"/>
                  <a:gd name="connsiteY341" fmla="*/ 4034 h 10000"/>
                  <a:gd name="connsiteX342" fmla="*/ 9381 w 10000"/>
                  <a:gd name="connsiteY342" fmla="*/ 4034 h 10000"/>
                  <a:gd name="connsiteX343" fmla="*/ 9431 w 10000"/>
                  <a:gd name="connsiteY343" fmla="*/ 3929 h 10000"/>
                  <a:gd name="connsiteX344" fmla="*/ 9381 w 10000"/>
                  <a:gd name="connsiteY344" fmla="*/ 3719 h 10000"/>
                  <a:gd name="connsiteX345" fmla="*/ 9323 w 10000"/>
                  <a:gd name="connsiteY345" fmla="*/ 3719 h 10000"/>
                  <a:gd name="connsiteX346" fmla="*/ 9381 w 10000"/>
                  <a:gd name="connsiteY346" fmla="*/ 3614 h 10000"/>
                  <a:gd name="connsiteX347" fmla="*/ 9273 w 10000"/>
                  <a:gd name="connsiteY347" fmla="*/ 3719 h 10000"/>
                  <a:gd name="connsiteX348" fmla="*/ 9273 w 10000"/>
                  <a:gd name="connsiteY348" fmla="*/ 3824 h 10000"/>
                  <a:gd name="connsiteX349" fmla="*/ 9222 w 10000"/>
                  <a:gd name="connsiteY349" fmla="*/ 3824 h 10000"/>
                  <a:gd name="connsiteX350" fmla="*/ 9273 w 10000"/>
                  <a:gd name="connsiteY350" fmla="*/ 3929 h 10000"/>
                  <a:gd name="connsiteX351" fmla="*/ 9222 w 10000"/>
                  <a:gd name="connsiteY351" fmla="*/ 3929 h 10000"/>
                  <a:gd name="connsiteX352" fmla="*/ 9165 w 10000"/>
                  <a:gd name="connsiteY352" fmla="*/ 4034 h 10000"/>
                  <a:gd name="connsiteX353" fmla="*/ 9114 w 10000"/>
                  <a:gd name="connsiteY353" fmla="*/ 4152 h 10000"/>
                  <a:gd name="connsiteX354" fmla="*/ 9064 w 10000"/>
                  <a:gd name="connsiteY354" fmla="*/ 4258 h 10000"/>
                  <a:gd name="connsiteX355" fmla="*/ 9064 w 10000"/>
                  <a:gd name="connsiteY355" fmla="*/ 4152 h 10000"/>
                  <a:gd name="connsiteX356" fmla="*/ 8906 w 10000"/>
                  <a:gd name="connsiteY356" fmla="*/ 4258 h 10000"/>
                  <a:gd name="connsiteX357" fmla="*/ 8798 w 10000"/>
                  <a:gd name="connsiteY357" fmla="*/ 4363 h 10000"/>
                  <a:gd name="connsiteX358" fmla="*/ 8855 w 10000"/>
                  <a:gd name="connsiteY358" fmla="*/ 4258 h 10000"/>
                  <a:gd name="connsiteX359" fmla="*/ 8798 w 10000"/>
                  <a:gd name="connsiteY359" fmla="*/ 4363 h 10000"/>
                  <a:gd name="connsiteX360" fmla="*/ 8798 w 10000"/>
                  <a:gd name="connsiteY360" fmla="*/ 4152 h 10000"/>
                  <a:gd name="connsiteX361" fmla="*/ 8747 w 10000"/>
                  <a:gd name="connsiteY361" fmla="*/ 4363 h 10000"/>
                  <a:gd name="connsiteX362" fmla="*/ 8589 w 10000"/>
                  <a:gd name="connsiteY362" fmla="*/ 4468 h 10000"/>
                  <a:gd name="connsiteX363" fmla="*/ 8798 w 10000"/>
                  <a:gd name="connsiteY363" fmla="*/ 4258 h 10000"/>
                  <a:gd name="connsiteX364" fmla="*/ 8747 w 10000"/>
                  <a:gd name="connsiteY364" fmla="*/ 4034 h 10000"/>
                  <a:gd name="connsiteX365" fmla="*/ 8589 w 10000"/>
                  <a:gd name="connsiteY365" fmla="*/ 4152 h 10000"/>
                  <a:gd name="connsiteX366" fmla="*/ 8639 w 10000"/>
                  <a:gd name="connsiteY366" fmla="*/ 4034 h 10000"/>
                  <a:gd name="connsiteX367" fmla="*/ 8697 w 10000"/>
                  <a:gd name="connsiteY367" fmla="*/ 4034 h 10000"/>
                  <a:gd name="connsiteX368" fmla="*/ 8697 w 10000"/>
                  <a:gd name="connsiteY368" fmla="*/ 3929 h 10000"/>
                  <a:gd name="connsiteX369" fmla="*/ 8747 w 10000"/>
                  <a:gd name="connsiteY369" fmla="*/ 3719 h 10000"/>
                  <a:gd name="connsiteX370" fmla="*/ 8589 w 10000"/>
                  <a:gd name="connsiteY370" fmla="*/ 3719 h 10000"/>
                  <a:gd name="connsiteX371" fmla="*/ 8747 w 10000"/>
                  <a:gd name="connsiteY371" fmla="*/ 3614 h 10000"/>
                  <a:gd name="connsiteX372" fmla="*/ 8798 w 10000"/>
                  <a:gd name="connsiteY372" fmla="*/ 3509 h 10000"/>
                  <a:gd name="connsiteX373" fmla="*/ 8798 w 10000"/>
                  <a:gd name="connsiteY373" fmla="*/ 3403 h 10000"/>
                  <a:gd name="connsiteX374" fmla="*/ 8747 w 10000"/>
                  <a:gd name="connsiteY374" fmla="*/ 3403 h 10000"/>
                  <a:gd name="connsiteX375" fmla="*/ 8589 w 10000"/>
                  <a:gd name="connsiteY375" fmla="*/ 3298 h 10000"/>
                  <a:gd name="connsiteX376" fmla="*/ 8639 w 10000"/>
                  <a:gd name="connsiteY376" fmla="*/ 3180 h 10000"/>
                  <a:gd name="connsiteX377" fmla="*/ 8589 w 10000"/>
                  <a:gd name="connsiteY377" fmla="*/ 3180 h 10000"/>
                  <a:gd name="connsiteX378" fmla="*/ 8539 w 10000"/>
                  <a:gd name="connsiteY378" fmla="*/ 3075 h 10000"/>
                  <a:gd name="connsiteX379" fmla="*/ 8431 w 10000"/>
                  <a:gd name="connsiteY379" fmla="*/ 2970 h 10000"/>
                  <a:gd name="connsiteX380" fmla="*/ 8272 w 10000"/>
                  <a:gd name="connsiteY380" fmla="*/ 3075 h 10000"/>
                  <a:gd name="connsiteX381" fmla="*/ 8171 w 10000"/>
                  <a:gd name="connsiteY381" fmla="*/ 3075 h 10000"/>
                  <a:gd name="connsiteX382" fmla="*/ 8222 w 10000"/>
                  <a:gd name="connsiteY382" fmla="*/ 2970 h 10000"/>
                  <a:gd name="connsiteX383" fmla="*/ 7963 w 10000"/>
                  <a:gd name="connsiteY383" fmla="*/ 2970 h 10000"/>
                  <a:gd name="connsiteX384" fmla="*/ 7855 w 10000"/>
                  <a:gd name="connsiteY384" fmla="*/ 3180 h 10000"/>
                  <a:gd name="connsiteX385" fmla="*/ 7855 w 10000"/>
                  <a:gd name="connsiteY385" fmla="*/ 3298 h 10000"/>
                  <a:gd name="connsiteX386" fmla="*/ 7804 w 10000"/>
                  <a:gd name="connsiteY386" fmla="*/ 3509 h 10000"/>
                  <a:gd name="connsiteX387" fmla="*/ 7804 w 10000"/>
                  <a:gd name="connsiteY387" fmla="*/ 3719 h 10000"/>
                  <a:gd name="connsiteX388" fmla="*/ 7747 w 10000"/>
                  <a:gd name="connsiteY388" fmla="*/ 3824 h 10000"/>
                  <a:gd name="connsiteX389" fmla="*/ 7696 w 10000"/>
                  <a:gd name="connsiteY389" fmla="*/ 3824 h 10000"/>
                  <a:gd name="connsiteX390" fmla="*/ 7487 w 10000"/>
                  <a:gd name="connsiteY390" fmla="*/ 4152 h 10000"/>
                  <a:gd name="connsiteX391" fmla="*/ 7646 w 10000"/>
                  <a:gd name="connsiteY391" fmla="*/ 4468 h 10000"/>
                  <a:gd name="connsiteX392" fmla="*/ 7595 w 10000"/>
                  <a:gd name="connsiteY392" fmla="*/ 4783 h 10000"/>
                  <a:gd name="connsiteX393" fmla="*/ 7487 w 10000"/>
                  <a:gd name="connsiteY393" fmla="*/ 5112 h 10000"/>
                  <a:gd name="connsiteX394" fmla="*/ 7329 w 10000"/>
                  <a:gd name="connsiteY394" fmla="*/ 5217 h 10000"/>
                  <a:gd name="connsiteX395" fmla="*/ 7120 w 10000"/>
                  <a:gd name="connsiteY395" fmla="*/ 5427 h 10000"/>
                  <a:gd name="connsiteX396" fmla="*/ 7012 w 10000"/>
                  <a:gd name="connsiteY396" fmla="*/ 5532 h 10000"/>
                  <a:gd name="connsiteX397" fmla="*/ 7070 w 10000"/>
                  <a:gd name="connsiteY397" fmla="*/ 5742 h 10000"/>
                  <a:gd name="connsiteX398" fmla="*/ 7012 w 10000"/>
                  <a:gd name="connsiteY398" fmla="*/ 6176 h 10000"/>
                  <a:gd name="connsiteX399" fmla="*/ 6911 w 10000"/>
                  <a:gd name="connsiteY399" fmla="*/ 6386 h 10000"/>
                  <a:gd name="connsiteX400" fmla="*/ 6868 w 10000"/>
                  <a:gd name="connsiteY400" fmla="*/ 6597 h 10000"/>
                  <a:gd name="connsiteX401" fmla="*/ 6811 w 10000"/>
                  <a:gd name="connsiteY401" fmla="*/ 6491 h 10000"/>
                  <a:gd name="connsiteX402" fmla="*/ 6760 w 10000"/>
                  <a:gd name="connsiteY402" fmla="*/ 6702 h 10000"/>
                  <a:gd name="connsiteX403" fmla="*/ 6760 w 10000"/>
                  <a:gd name="connsiteY403" fmla="*/ 6820 h 10000"/>
                  <a:gd name="connsiteX404" fmla="*/ 6652 w 10000"/>
                  <a:gd name="connsiteY404" fmla="*/ 6597 h 10000"/>
                  <a:gd name="connsiteX405" fmla="*/ 6551 w 10000"/>
                  <a:gd name="connsiteY405" fmla="*/ 6702 h 10000"/>
                  <a:gd name="connsiteX406" fmla="*/ 6652 w 10000"/>
                  <a:gd name="connsiteY406" fmla="*/ 6597 h 10000"/>
                  <a:gd name="connsiteX407" fmla="*/ 6551 w 10000"/>
                  <a:gd name="connsiteY407" fmla="*/ 6281 h 10000"/>
                  <a:gd name="connsiteX408" fmla="*/ 6602 w 10000"/>
                  <a:gd name="connsiteY408" fmla="*/ 6176 h 10000"/>
                  <a:gd name="connsiteX409" fmla="*/ 6602 w 10000"/>
                  <a:gd name="connsiteY409" fmla="*/ 5966 h 10000"/>
                  <a:gd name="connsiteX410" fmla="*/ 6652 w 10000"/>
                  <a:gd name="connsiteY410" fmla="*/ 5637 h 10000"/>
                  <a:gd name="connsiteX411" fmla="*/ 6710 w 10000"/>
                  <a:gd name="connsiteY411" fmla="*/ 5322 h 10000"/>
                  <a:gd name="connsiteX412" fmla="*/ 6393 w 10000"/>
                  <a:gd name="connsiteY412" fmla="*/ 5322 h 10000"/>
                  <a:gd name="connsiteX413" fmla="*/ 6343 w 10000"/>
                  <a:gd name="connsiteY413" fmla="*/ 5322 h 10000"/>
                  <a:gd name="connsiteX414" fmla="*/ 6393 w 10000"/>
                  <a:gd name="connsiteY414" fmla="*/ 5217 h 10000"/>
                  <a:gd name="connsiteX415" fmla="*/ 6285 w 10000"/>
                  <a:gd name="connsiteY415" fmla="*/ 5112 h 10000"/>
                  <a:gd name="connsiteX416" fmla="*/ 6127 w 10000"/>
                  <a:gd name="connsiteY416" fmla="*/ 5007 h 10000"/>
                  <a:gd name="connsiteX417" fmla="*/ 6026 w 10000"/>
                  <a:gd name="connsiteY417" fmla="*/ 4783 h 10000"/>
                  <a:gd name="connsiteX418" fmla="*/ 5817 w 10000"/>
                  <a:gd name="connsiteY418" fmla="*/ 4573 h 10000"/>
                  <a:gd name="connsiteX419" fmla="*/ 5601 w 10000"/>
                  <a:gd name="connsiteY419" fmla="*/ 4678 h 10000"/>
                  <a:gd name="connsiteX420" fmla="*/ 5709 w 10000"/>
                  <a:gd name="connsiteY420" fmla="*/ 4363 h 10000"/>
                  <a:gd name="connsiteX421" fmla="*/ 5659 w 10000"/>
                  <a:gd name="connsiteY421" fmla="*/ 4152 h 10000"/>
                  <a:gd name="connsiteX422" fmla="*/ 5551 w 10000"/>
                  <a:gd name="connsiteY422" fmla="*/ 4152 h 10000"/>
                  <a:gd name="connsiteX423" fmla="*/ 5500 w 10000"/>
                  <a:gd name="connsiteY423" fmla="*/ 4363 h 10000"/>
                  <a:gd name="connsiteX424" fmla="*/ 5551 w 10000"/>
                  <a:gd name="connsiteY424" fmla="*/ 4152 h 10000"/>
                  <a:gd name="connsiteX425" fmla="*/ 5551 w 10000"/>
                  <a:gd name="connsiteY425" fmla="*/ 4034 h 10000"/>
                  <a:gd name="connsiteX426" fmla="*/ 5709 w 10000"/>
                  <a:gd name="connsiteY426" fmla="*/ 3509 h 10000"/>
                  <a:gd name="connsiteX427" fmla="*/ 5976 w 10000"/>
                  <a:gd name="connsiteY427" fmla="*/ 3180 h 10000"/>
                  <a:gd name="connsiteX428" fmla="*/ 6026 w 10000"/>
                  <a:gd name="connsiteY428" fmla="*/ 3075 h 10000"/>
                  <a:gd name="connsiteX429" fmla="*/ 6127 w 10000"/>
                  <a:gd name="connsiteY429" fmla="*/ 2970 h 10000"/>
                  <a:gd name="connsiteX430" fmla="*/ 6184 w 10000"/>
                  <a:gd name="connsiteY430" fmla="*/ 2970 h 10000"/>
                  <a:gd name="connsiteX431" fmla="*/ 6235 w 10000"/>
                  <a:gd name="connsiteY431" fmla="*/ 2865 h 10000"/>
                  <a:gd name="connsiteX432" fmla="*/ 6285 w 10000"/>
                  <a:gd name="connsiteY432" fmla="*/ 2865 h 10000"/>
                  <a:gd name="connsiteX433" fmla="*/ 6494 w 10000"/>
                  <a:gd name="connsiteY433" fmla="*/ 2760 h 10000"/>
                  <a:gd name="connsiteX434" fmla="*/ 6519 w 10000"/>
                  <a:gd name="connsiteY434" fmla="*/ 2630 h 10000"/>
                  <a:gd name="connsiteX435" fmla="*/ 6343 w 10000"/>
                  <a:gd name="connsiteY435" fmla="*/ 2549 h 10000"/>
                  <a:gd name="connsiteX436" fmla="*/ 6541 w 10000"/>
                  <a:gd name="connsiteY436" fmla="*/ 2597 h 10000"/>
                  <a:gd name="connsiteX437" fmla="*/ 6235 w 10000"/>
                  <a:gd name="connsiteY437" fmla="*/ 2444 h 10000"/>
                  <a:gd name="connsiteX438" fmla="*/ 6443 w 10000"/>
                  <a:gd name="connsiteY438" fmla="*/ 2444 h 10000"/>
                  <a:gd name="connsiteX439" fmla="*/ 6602 w 10000"/>
                  <a:gd name="connsiteY439" fmla="*/ 2549 h 10000"/>
                  <a:gd name="connsiteX440" fmla="*/ 6652 w 10000"/>
                  <a:gd name="connsiteY440" fmla="*/ 2444 h 10000"/>
                  <a:gd name="connsiteX441" fmla="*/ 6710 w 10000"/>
                  <a:gd name="connsiteY441" fmla="*/ 2444 h 10000"/>
                  <a:gd name="connsiteX442" fmla="*/ 6760 w 10000"/>
                  <a:gd name="connsiteY442" fmla="*/ 2444 h 10000"/>
                  <a:gd name="connsiteX443" fmla="*/ 6868 w 10000"/>
                  <a:gd name="connsiteY443" fmla="*/ 2444 h 10000"/>
                  <a:gd name="connsiteX444" fmla="*/ 7120 w 10000"/>
                  <a:gd name="connsiteY444" fmla="*/ 2129 h 10000"/>
                  <a:gd name="connsiteX445" fmla="*/ 7120 w 10000"/>
                  <a:gd name="connsiteY445" fmla="*/ 2024 h 10000"/>
                  <a:gd name="connsiteX446" fmla="*/ 6911 w 10000"/>
                  <a:gd name="connsiteY446" fmla="*/ 2024 h 10000"/>
                  <a:gd name="connsiteX447" fmla="*/ 6760 w 10000"/>
                  <a:gd name="connsiteY447" fmla="*/ 1813 h 10000"/>
                  <a:gd name="connsiteX448" fmla="*/ 7012 w 10000"/>
                  <a:gd name="connsiteY448" fmla="*/ 1919 h 10000"/>
                  <a:gd name="connsiteX449" fmla="*/ 6848 w 10000"/>
                  <a:gd name="connsiteY449" fmla="*/ 1845 h 10000"/>
                  <a:gd name="connsiteX450" fmla="*/ 7421 w 10000"/>
                  <a:gd name="connsiteY450" fmla="*/ 180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</a:cxnLst>
                <a:rect l="l" t="t" r="r" b="b"/>
                <a:pathLst>
                  <a:path w="10000" h="10000">
                    <a:moveTo>
                      <a:pt x="7379" y="1813"/>
                    </a:moveTo>
                    <a:cubicBezTo>
                      <a:pt x="7362" y="1778"/>
                      <a:pt x="7346" y="1743"/>
                      <a:pt x="7329" y="1708"/>
                    </a:cubicBezTo>
                    <a:lnTo>
                      <a:pt x="7487" y="1708"/>
                    </a:lnTo>
                    <a:lnTo>
                      <a:pt x="7538" y="1813"/>
                    </a:lnTo>
                    <a:lnTo>
                      <a:pt x="7646" y="1708"/>
                    </a:lnTo>
                    <a:lnTo>
                      <a:pt x="7595" y="1603"/>
                    </a:lnTo>
                    <a:lnTo>
                      <a:pt x="7646" y="1603"/>
                    </a:lnTo>
                    <a:cubicBezTo>
                      <a:pt x="7663" y="1638"/>
                      <a:pt x="7679" y="1673"/>
                      <a:pt x="7696" y="1708"/>
                    </a:cubicBezTo>
                    <a:lnTo>
                      <a:pt x="8013" y="1498"/>
                    </a:lnTo>
                    <a:cubicBezTo>
                      <a:pt x="8030" y="1463"/>
                      <a:pt x="8046" y="1428"/>
                      <a:pt x="8063" y="1393"/>
                    </a:cubicBezTo>
                    <a:cubicBezTo>
                      <a:pt x="8046" y="1319"/>
                      <a:pt x="8030" y="1244"/>
                      <a:pt x="8013" y="1170"/>
                    </a:cubicBezTo>
                    <a:cubicBezTo>
                      <a:pt x="8030" y="1135"/>
                      <a:pt x="8046" y="1099"/>
                      <a:pt x="8063" y="1064"/>
                    </a:cubicBezTo>
                    <a:lnTo>
                      <a:pt x="8171" y="959"/>
                    </a:lnTo>
                    <a:lnTo>
                      <a:pt x="8114" y="959"/>
                    </a:lnTo>
                    <a:lnTo>
                      <a:pt x="8222" y="854"/>
                    </a:lnTo>
                    <a:lnTo>
                      <a:pt x="8013" y="749"/>
                    </a:lnTo>
                    <a:lnTo>
                      <a:pt x="8171" y="749"/>
                    </a:lnTo>
                    <a:lnTo>
                      <a:pt x="7804" y="749"/>
                    </a:lnTo>
                    <a:lnTo>
                      <a:pt x="7804" y="854"/>
                    </a:lnTo>
                    <a:lnTo>
                      <a:pt x="7804" y="959"/>
                    </a:lnTo>
                    <a:lnTo>
                      <a:pt x="7696" y="959"/>
                    </a:lnTo>
                    <a:cubicBezTo>
                      <a:pt x="7610" y="1104"/>
                      <a:pt x="7523" y="1248"/>
                      <a:pt x="7437" y="1393"/>
                    </a:cubicBezTo>
                    <a:lnTo>
                      <a:pt x="7329" y="1498"/>
                    </a:lnTo>
                    <a:lnTo>
                      <a:pt x="7329" y="1170"/>
                    </a:lnTo>
                    <a:lnTo>
                      <a:pt x="7437" y="959"/>
                    </a:lnTo>
                    <a:lnTo>
                      <a:pt x="7329" y="854"/>
                    </a:lnTo>
                    <a:cubicBezTo>
                      <a:pt x="7259" y="959"/>
                      <a:pt x="7190" y="1065"/>
                      <a:pt x="7120" y="1170"/>
                    </a:cubicBezTo>
                    <a:cubicBezTo>
                      <a:pt x="7137" y="1065"/>
                      <a:pt x="7154" y="959"/>
                      <a:pt x="7171" y="854"/>
                    </a:cubicBezTo>
                    <a:lnTo>
                      <a:pt x="7120" y="854"/>
                    </a:lnTo>
                    <a:cubicBezTo>
                      <a:pt x="7154" y="819"/>
                      <a:pt x="7187" y="784"/>
                      <a:pt x="7221" y="749"/>
                    </a:cubicBezTo>
                    <a:lnTo>
                      <a:pt x="7171" y="749"/>
                    </a:lnTo>
                    <a:lnTo>
                      <a:pt x="7012" y="749"/>
                    </a:lnTo>
                    <a:lnTo>
                      <a:pt x="7012" y="644"/>
                    </a:lnTo>
                    <a:lnTo>
                      <a:pt x="7120" y="539"/>
                    </a:lnTo>
                    <a:lnTo>
                      <a:pt x="7171" y="539"/>
                    </a:lnTo>
                    <a:cubicBezTo>
                      <a:pt x="7154" y="464"/>
                      <a:pt x="7137" y="390"/>
                      <a:pt x="7120" y="315"/>
                    </a:cubicBezTo>
                    <a:lnTo>
                      <a:pt x="7171" y="210"/>
                    </a:lnTo>
                    <a:lnTo>
                      <a:pt x="7120" y="105"/>
                    </a:lnTo>
                    <a:lnTo>
                      <a:pt x="7070" y="105"/>
                    </a:lnTo>
                    <a:cubicBezTo>
                      <a:pt x="7087" y="70"/>
                      <a:pt x="7103" y="35"/>
                      <a:pt x="7120" y="0"/>
                    </a:cubicBezTo>
                    <a:lnTo>
                      <a:pt x="7012" y="105"/>
                    </a:lnTo>
                    <a:lnTo>
                      <a:pt x="7070" y="105"/>
                    </a:lnTo>
                    <a:lnTo>
                      <a:pt x="6911" y="210"/>
                    </a:lnTo>
                    <a:lnTo>
                      <a:pt x="6811" y="210"/>
                    </a:lnTo>
                    <a:lnTo>
                      <a:pt x="6760" y="420"/>
                    </a:lnTo>
                    <a:cubicBezTo>
                      <a:pt x="6743" y="460"/>
                      <a:pt x="6727" y="499"/>
                      <a:pt x="6710" y="539"/>
                    </a:cubicBezTo>
                    <a:cubicBezTo>
                      <a:pt x="6691" y="574"/>
                      <a:pt x="6671" y="609"/>
                      <a:pt x="6652" y="644"/>
                    </a:cubicBezTo>
                    <a:lnTo>
                      <a:pt x="6911" y="854"/>
                    </a:lnTo>
                    <a:lnTo>
                      <a:pt x="6811" y="854"/>
                    </a:lnTo>
                    <a:lnTo>
                      <a:pt x="6760" y="854"/>
                    </a:lnTo>
                    <a:cubicBezTo>
                      <a:pt x="6743" y="889"/>
                      <a:pt x="6727" y="924"/>
                      <a:pt x="6710" y="959"/>
                    </a:cubicBezTo>
                    <a:lnTo>
                      <a:pt x="6811" y="959"/>
                    </a:lnTo>
                    <a:lnTo>
                      <a:pt x="6760" y="1064"/>
                    </a:lnTo>
                    <a:lnTo>
                      <a:pt x="6551" y="1170"/>
                    </a:lnTo>
                    <a:lnTo>
                      <a:pt x="6443" y="1393"/>
                    </a:lnTo>
                    <a:cubicBezTo>
                      <a:pt x="6426" y="1463"/>
                      <a:pt x="6410" y="1533"/>
                      <a:pt x="6393" y="1603"/>
                    </a:cubicBezTo>
                    <a:lnTo>
                      <a:pt x="6285" y="1603"/>
                    </a:lnTo>
                    <a:lnTo>
                      <a:pt x="6285" y="1498"/>
                    </a:lnTo>
                    <a:lnTo>
                      <a:pt x="6393" y="1498"/>
                    </a:lnTo>
                    <a:lnTo>
                      <a:pt x="6343" y="1498"/>
                    </a:lnTo>
                    <a:cubicBezTo>
                      <a:pt x="6360" y="1463"/>
                      <a:pt x="6376" y="1428"/>
                      <a:pt x="6393" y="1393"/>
                    </a:cubicBezTo>
                    <a:lnTo>
                      <a:pt x="6343" y="1393"/>
                    </a:lnTo>
                    <a:lnTo>
                      <a:pt x="6494" y="1170"/>
                    </a:lnTo>
                    <a:lnTo>
                      <a:pt x="6393" y="1170"/>
                    </a:lnTo>
                    <a:lnTo>
                      <a:pt x="6285" y="1064"/>
                    </a:lnTo>
                    <a:cubicBezTo>
                      <a:pt x="6251" y="1099"/>
                      <a:pt x="6218" y="1135"/>
                      <a:pt x="6184" y="1170"/>
                    </a:cubicBezTo>
                    <a:lnTo>
                      <a:pt x="6184" y="1275"/>
                    </a:lnTo>
                    <a:lnTo>
                      <a:pt x="6285" y="1275"/>
                    </a:lnTo>
                    <a:lnTo>
                      <a:pt x="6184" y="1275"/>
                    </a:lnTo>
                    <a:lnTo>
                      <a:pt x="6127" y="1170"/>
                    </a:lnTo>
                    <a:lnTo>
                      <a:pt x="6076" y="1275"/>
                    </a:lnTo>
                    <a:lnTo>
                      <a:pt x="5659" y="1275"/>
                    </a:lnTo>
                    <a:lnTo>
                      <a:pt x="5551" y="1170"/>
                    </a:lnTo>
                    <a:lnTo>
                      <a:pt x="5500" y="1170"/>
                    </a:lnTo>
                    <a:cubicBezTo>
                      <a:pt x="5483" y="1135"/>
                      <a:pt x="5467" y="1099"/>
                      <a:pt x="5450" y="1064"/>
                    </a:cubicBezTo>
                    <a:cubicBezTo>
                      <a:pt x="5431" y="1029"/>
                      <a:pt x="5411" y="994"/>
                      <a:pt x="5392" y="959"/>
                    </a:cubicBezTo>
                    <a:lnTo>
                      <a:pt x="5025" y="1064"/>
                    </a:lnTo>
                    <a:lnTo>
                      <a:pt x="5133" y="1170"/>
                    </a:lnTo>
                    <a:lnTo>
                      <a:pt x="5392" y="1064"/>
                    </a:lnTo>
                    <a:lnTo>
                      <a:pt x="5184" y="1170"/>
                    </a:lnTo>
                    <a:lnTo>
                      <a:pt x="5076" y="1170"/>
                    </a:lnTo>
                    <a:cubicBezTo>
                      <a:pt x="5059" y="1314"/>
                      <a:pt x="5042" y="1459"/>
                      <a:pt x="5025" y="1603"/>
                    </a:cubicBezTo>
                    <a:cubicBezTo>
                      <a:pt x="5008" y="1568"/>
                      <a:pt x="4992" y="1533"/>
                      <a:pt x="4975" y="1498"/>
                    </a:cubicBezTo>
                    <a:lnTo>
                      <a:pt x="4924" y="1708"/>
                    </a:lnTo>
                    <a:lnTo>
                      <a:pt x="4867" y="1498"/>
                    </a:lnTo>
                    <a:lnTo>
                      <a:pt x="4975" y="1498"/>
                    </a:lnTo>
                    <a:cubicBezTo>
                      <a:pt x="4958" y="1424"/>
                      <a:pt x="4941" y="1349"/>
                      <a:pt x="4924" y="1275"/>
                    </a:cubicBezTo>
                    <a:cubicBezTo>
                      <a:pt x="4905" y="1314"/>
                      <a:pt x="4886" y="1354"/>
                      <a:pt x="4867" y="1393"/>
                    </a:cubicBezTo>
                    <a:lnTo>
                      <a:pt x="4867" y="1275"/>
                    </a:lnTo>
                    <a:lnTo>
                      <a:pt x="4816" y="1275"/>
                    </a:lnTo>
                    <a:lnTo>
                      <a:pt x="4341" y="1275"/>
                    </a:lnTo>
                    <a:lnTo>
                      <a:pt x="4183" y="1275"/>
                    </a:lnTo>
                    <a:lnTo>
                      <a:pt x="4399" y="1170"/>
                    </a:lnTo>
                    <a:cubicBezTo>
                      <a:pt x="4416" y="1135"/>
                      <a:pt x="4432" y="1099"/>
                      <a:pt x="4449" y="1064"/>
                    </a:cubicBezTo>
                    <a:lnTo>
                      <a:pt x="4341" y="959"/>
                    </a:lnTo>
                    <a:lnTo>
                      <a:pt x="4240" y="959"/>
                    </a:lnTo>
                    <a:lnTo>
                      <a:pt x="3672" y="644"/>
                    </a:lnTo>
                    <a:lnTo>
                      <a:pt x="3513" y="854"/>
                    </a:lnTo>
                    <a:lnTo>
                      <a:pt x="3456" y="749"/>
                    </a:lnTo>
                    <a:lnTo>
                      <a:pt x="3513" y="749"/>
                    </a:lnTo>
                    <a:lnTo>
                      <a:pt x="3513" y="539"/>
                    </a:lnTo>
                    <a:lnTo>
                      <a:pt x="3513" y="644"/>
                    </a:lnTo>
                    <a:lnTo>
                      <a:pt x="3456" y="749"/>
                    </a:lnTo>
                    <a:lnTo>
                      <a:pt x="3355" y="749"/>
                    </a:lnTo>
                    <a:cubicBezTo>
                      <a:pt x="3338" y="784"/>
                      <a:pt x="3322" y="819"/>
                      <a:pt x="3305" y="854"/>
                    </a:cubicBezTo>
                    <a:cubicBezTo>
                      <a:pt x="3286" y="784"/>
                      <a:pt x="3266" y="714"/>
                      <a:pt x="3247" y="644"/>
                    </a:cubicBezTo>
                    <a:cubicBezTo>
                      <a:pt x="3230" y="569"/>
                      <a:pt x="3214" y="495"/>
                      <a:pt x="3197" y="420"/>
                    </a:cubicBezTo>
                    <a:cubicBezTo>
                      <a:pt x="3214" y="460"/>
                      <a:pt x="3230" y="499"/>
                      <a:pt x="3247" y="539"/>
                    </a:cubicBezTo>
                    <a:lnTo>
                      <a:pt x="2988" y="749"/>
                    </a:lnTo>
                    <a:lnTo>
                      <a:pt x="2988" y="644"/>
                    </a:lnTo>
                    <a:lnTo>
                      <a:pt x="2721" y="749"/>
                    </a:lnTo>
                    <a:lnTo>
                      <a:pt x="2988" y="539"/>
                    </a:lnTo>
                    <a:lnTo>
                      <a:pt x="2829" y="644"/>
                    </a:lnTo>
                    <a:lnTo>
                      <a:pt x="2513" y="749"/>
                    </a:lnTo>
                    <a:lnTo>
                      <a:pt x="2253" y="959"/>
                    </a:lnTo>
                    <a:lnTo>
                      <a:pt x="2196" y="959"/>
                    </a:lnTo>
                    <a:lnTo>
                      <a:pt x="2095" y="959"/>
                    </a:lnTo>
                    <a:lnTo>
                      <a:pt x="2095" y="1064"/>
                    </a:lnTo>
                    <a:lnTo>
                      <a:pt x="1829" y="854"/>
                    </a:lnTo>
                    <a:lnTo>
                      <a:pt x="1620" y="749"/>
                    </a:lnTo>
                    <a:lnTo>
                      <a:pt x="1411" y="1064"/>
                    </a:lnTo>
                    <a:lnTo>
                      <a:pt x="1210" y="1393"/>
                    </a:lnTo>
                    <a:lnTo>
                      <a:pt x="1001" y="1813"/>
                    </a:lnTo>
                    <a:lnTo>
                      <a:pt x="785" y="2129"/>
                    </a:lnTo>
                    <a:lnTo>
                      <a:pt x="576" y="2549"/>
                    </a:lnTo>
                    <a:cubicBezTo>
                      <a:pt x="523" y="2654"/>
                      <a:pt x="471" y="2760"/>
                      <a:pt x="418" y="2865"/>
                    </a:cubicBezTo>
                    <a:cubicBezTo>
                      <a:pt x="348" y="3009"/>
                      <a:pt x="279" y="3154"/>
                      <a:pt x="209" y="3298"/>
                    </a:cubicBezTo>
                    <a:cubicBezTo>
                      <a:pt x="139" y="3403"/>
                      <a:pt x="70" y="3509"/>
                      <a:pt x="0" y="3614"/>
                    </a:cubicBezTo>
                    <a:lnTo>
                      <a:pt x="259" y="3614"/>
                    </a:lnTo>
                    <a:cubicBezTo>
                      <a:pt x="242" y="3649"/>
                      <a:pt x="226" y="3684"/>
                      <a:pt x="209" y="3719"/>
                    </a:cubicBezTo>
                    <a:lnTo>
                      <a:pt x="209" y="4034"/>
                    </a:lnTo>
                    <a:lnTo>
                      <a:pt x="317" y="4034"/>
                    </a:lnTo>
                    <a:cubicBezTo>
                      <a:pt x="351" y="3999"/>
                      <a:pt x="384" y="3964"/>
                      <a:pt x="418" y="3929"/>
                    </a:cubicBezTo>
                    <a:lnTo>
                      <a:pt x="634" y="3824"/>
                    </a:lnTo>
                    <a:lnTo>
                      <a:pt x="634" y="4152"/>
                    </a:lnTo>
                    <a:cubicBezTo>
                      <a:pt x="615" y="4362"/>
                      <a:pt x="595" y="4573"/>
                      <a:pt x="576" y="4783"/>
                    </a:cubicBezTo>
                    <a:cubicBezTo>
                      <a:pt x="595" y="4818"/>
                      <a:pt x="615" y="4853"/>
                      <a:pt x="634" y="4888"/>
                    </a:cubicBezTo>
                    <a:cubicBezTo>
                      <a:pt x="667" y="4963"/>
                      <a:pt x="701" y="5037"/>
                      <a:pt x="734" y="5112"/>
                    </a:cubicBezTo>
                    <a:lnTo>
                      <a:pt x="576" y="5322"/>
                    </a:lnTo>
                    <a:lnTo>
                      <a:pt x="684" y="5217"/>
                    </a:lnTo>
                    <a:lnTo>
                      <a:pt x="576" y="5322"/>
                    </a:lnTo>
                    <a:cubicBezTo>
                      <a:pt x="595" y="5357"/>
                      <a:pt x="615" y="5392"/>
                      <a:pt x="634" y="5427"/>
                    </a:cubicBezTo>
                    <a:lnTo>
                      <a:pt x="526" y="5532"/>
                    </a:lnTo>
                    <a:lnTo>
                      <a:pt x="475" y="5532"/>
                    </a:lnTo>
                    <a:lnTo>
                      <a:pt x="475" y="5637"/>
                    </a:lnTo>
                    <a:lnTo>
                      <a:pt x="475" y="5532"/>
                    </a:lnTo>
                    <a:lnTo>
                      <a:pt x="475" y="5637"/>
                    </a:lnTo>
                    <a:lnTo>
                      <a:pt x="526" y="5637"/>
                    </a:lnTo>
                    <a:lnTo>
                      <a:pt x="475" y="5637"/>
                    </a:lnTo>
                    <a:lnTo>
                      <a:pt x="475" y="5742"/>
                    </a:lnTo>
                    <a:lnTo>
                      <a:pt x="418" y="5637"/>
                    </a:lnTo>
                    <a:cubicBezTo>
                      <a:pt x="437" y="5747"/>
                      <a:pt x="456" y="5856"/>
                      <a:pt x="475" y="5966"/>
                    </a:cubicBezTo>
                    <a:lnTo>
                      <a:pt x="634" y="5742"/>
                    </a:lnTo>
                    <a:cubicBezTo>
                      <a:pt x="615" y="5777"/>
                      <a:pt x="595" y="5813"/>
                      <a:pt x="576" y="5848"/>
                    </a:cubicBezTo>
                    <a:cubicBezTo>
                      <a:pt x="595" y="5887"/>
                      <a:pt x="615" y="5927"/>
                      <a:pt x="634" y="5966"/>
                    </a:cubicBezTo>
                    <a:lnTo>
                      <a:pt x="526" y="5848"/>
                    </a:lnTo>
                    <a:lnTo>
                      <a:pt x="526" y="6071"/>
                    </a:lnTo>
                    <a:lnTo>
                      <a:pt x="418" y="6281"/>
                    </a:lnTo>
                    <a:lnTo>
                      <a:pt x="526" y="6281"/>
                    </a:lnTo>
                    <a:lnTo>
                      <a:pt x="475" y="6281"/>
                    </a:lnTo>
                    <a:lnTo>
                      <a:pt x="684" y="6071"/>
                    </a:lnTo>
                    <a:cubicBezTo>
                      <a:pt x="667" y="6141"/>
                      <a:pt x="651" y="6211"/>
                      <a:pt x="634" y="6281"/>
                    </a:cubicBezTo>
                    <a:lnTo>
                      <a:pt x="634" y="6386"/>
                    </a:lnTo>
                    <a:cubicBezTo>
                      <a:pt x="615" y="6351"/>
                      <a:pt x="595" y="6316"/>
                      <a:pt x="576" y="6281"/>
                    </a:cubicBezTo>
                    <a:lnTo>
                      <a:pt x="418" y="6491"/>
                    </a:lnTo>
                    <a:lnTo>
                      <a:pt x="475" y="6491"/>
                    </a:lnTo>
                    <a:lnTo>
                      <a:pt x="576" y="6491"/>
                    </a:lnTo>
                    <a:cubicBezTo>
                      <a:pt x="523" y="6526"/>
                      <a:pt x="471" y="6562"/>
                      <a:pt x="418" y="6597"/>
                    </a:cubicBezTo>
                    <a:lnTo>
                      <a:pt x="367" y="6597"/>
                    </a:lnTo>
                    <a:lnTo>
                      <a:pt x="475" y="6597"/>
                    </a:lnTo>
                    <a:lnTo>
                      <a:pt x="367" y="6702"/>
                    </a:lnTo>
                    <a:lnTo>
                      <a:pt x="475" y="6820"/>
                    </a:lnTo>
                    <a:cubicBezTo>
                      <a:pt x="492" y="6781"/>
                      <a:pt x="509" y="6741"/>
                      <a:pt x="526" y="6702"/>
                    </a:cubicBezTo>
                    <a:lnTo>
                      <a:pt x="576" y="6702"/>
                    </a:lnTo>
                    <a:cubicBezTo>
                      <a:pt x="542" y="6741"/>
                      <a:pt x="509" y="6781"/>
                      <a:pt x="475" y="6820"/>
                    </a:cubicBezTo>
                    <a:lnTo>
                      <a:pt x="576" y="6820"/>
                    </a:lnTo>
                    <a:lnTo>
                      <a:pt x="526" y="6820"/>
                    </a:lnTo>
                    <a:lnTo>
                      <a:pt x="634" y="6820"/>
                    </a:lnTo>
                    <a:lnTo>
                      <a:pt x="634" y="6702"/>
                    </a:lnTo>
                    <a:cubicBezTo>
                      <a:pt x="615" y="6741"/>
                      <a:pt x="595" y="6781"/>
                      <a:pt x="576" y="6820"/>
                    </a:cubicBezTo>
                    <a:lnTo>
                      <a:pt x="526" y="6820"/>
                    </a:lnTo>
                    <a:lnTo>
                      <a:pt x="526" y="6925"/>
                    </a:lnTo>
                    <a:lnTo>
                      <a:pt x="634" y="6820"/>
                    </a:lnTo>
                    <a:lnTo>
                      <a:pt x="634" y="6925"/>
                    </a:lnTo>
                    <a:cubicBezTo>
                      <a:pt x="651" y="6890"/>
                      <a:pt x="667" y="6855"/>
                      <a:pt x="684" y="6820"/>
                    </a:cubicBezTo>
                    <a:cubicBezTo>
                      <a:pt x="667" y="6855"/>
                      <a:pt x="651" y="6890"/>
                      <a:pt x="634" y="6925"/>
                    </a:cubicBezTo>
                    <a:lnTo>
                      <a:pt x="734" y="6925"/>
                    </a:lnTo>
                    <a:cubicBezTo>
                      <a:pt x="701" y="6960"/>
                      <a:pt x="667" y="6995"/>
                      <a:pt x="634" y="7030"/>
                    </a:cubicBezTo>
                    <a:cubicBezTo>
                      <a:pt x="651" y="7065"/>
                      <a:pt x="667" y="7100"/>
                      <a:pt x="684" y="7135"/>
                    </a:cubicBezTo>
                    <a:cubicBezTo>
                      <a:pt x="701" y="7100"/>
                      <a:pt x="717" y="7065"/>
                      <a:pt x="734" y="7030"/>
                    </a:cubicBezTo>
                    <a:lnTo>
                      <a:pt x="734" y="7240"/>
                    </a:lnTo>
                    <a:lnTo>
                      <a:pt x="684" y="7240"/>
                    </a:lnTo>
                    <a:lnTo>
                      <a:pt x="734" y="7240"/>
                    </a:lnTo>
                    <a:lnTo>
                      <a:pt x="785" y="7240"/>
                    </a:lnTo>
                    <a:cubicBezTo>
                      <a:pt x="768" y="7275"/>
                      <a:pt x="751" y="7311"/>
                      <a:pt x="734" y="7346"/>
                    </a:cubicBezTo>
                    <a:lnTo>
                      <a:pt x="785" y="7346"/>
                    </a:lnTo>
                    <a:lnTo>
                      <a:pt x="734" y="7346"/>
                    </a:lnTo>
                    <a:lnTo>
                      <a:pt x="785" y="7451"/>
                    </a:lnTo>
                    <a:lnTo>
                      <a:pt x="2621" y="7451"/>
                    </a:lnTo>
                    <a:lnTo>
                      <a:pt x="2880" y="7451"/>
                    </a:lnTo>
                    <a:lnTo>
                      <a:pt x="4500" y="7451"/>
                    </a:lnTo>
                    <a:cubicBezTo>
                      <a:pt x="4517" y="7381"/>
                      <a:pt x="4533" y="7310"/>
                      <a:pt x="4550" y="7240"/>
                    </a:cubicBezTo>
                    <a:lnTo>
                      <a:pt x="4550" y="7451"/>
                    </a:lnTo>
                    <a:lnTo>
                      <a:pt x="4708" y="7556"/>
                    </a:lnTo>
                    <a:lnTo>
                      <a:pt x="4867" y="7779"/>
                    </a:lnTo>
                    <a:lnTo>
                      <a:pt x="5025" y="7674"/>
                    </a:lnTo>
                    <a:lnTo>
                      <a:pt x="5133" y="7779"/>
                    </a:lnTo>
                    <a:lnTo>
                      <a:pt x="5292" y="7674"/>
                    </a:lnTo>
                    <a:lnTo>
                      <a:pt x="5551" y="7989"/>
                    </a:lnTo>
                    <a:lnTo>
                      <a:pt x="5659" y="8095"/>
                    </a:lnTo>
                    <a:cubicBezTo>
                      <a:pt x="5693" y="8165"/>
                      <a:pt x="5726" y="8235"/>
                      <a:pt x="5760" y="8305"/>
                    </a:cubicBezTo>
                    <a:lnTo>
                      <a:pt x="5817" y="8410"/>
                    </a:lnTo>
                    <a:lnTo>
                      <a:pt x="5817" y="8502"/>
                    </a:lnTo>
                    <a:cubicBezTo>
                      <a:pt x="5851" y="8576"/>
                      <a:pt x="5884" y="8651"/>
                      <a:pt x="5918" y="8725"/>
                    </a:cubicBezTo>
                    <a:lnTo>
                      <a:pt x="5918" y="8936"/>
                    </a:lnTo>
                    <a:cubicBezTo>
                      <a:pt x="5901" y="9041"/>
                      <a:pt x="5885" y="9146"/>
                      <a:pt x="5868" y="9251"/>
                    </a:cubicBezTo>
                    <a:lnTo>
                      <a:pt x="5817" y="9461"/>
                    </a:lnTo>
                    <a:lnTo>
                      <a:pt x="5659" y="9790"/>
                    </a:lnTo>
                    <a:lnTo>
                      <a:pt x="5659" y="10000"/>
                    </a:lnTo>
                    <a:lnTo>
                      <a:pt x="5817" y="9895"/>
                    </a:lnTo>
                    <a:lnTo>
                      <a:pt x="5976" y="9790"/>
                    </a:lnTo>
                    <a:lnTo>
                      <a:pt x="6127" y="9685"/>
                    </a:lnTo>
                    <a:lnTo>
                      <a:pt x="6285" y="9580"/>
                    </a:lnTo>
                    <a:lnTo>
                      <a:pt x="6285" y="9356"/>
                    </a:lnTo>
                    <a:lnTo>
                      <a:pt x="6443" y="9251"/>
                    </a:lnTo>
                    <a:lnTo>
                      <a:pt x="6602" y="9251"/>
                    </a:lnTo>
                    <a:lnTo>
                      <a:pt x="6760" y="9041"/>
                    </a:lnTo>
                    <a:lnTo>
                      <a:pt x="6911" y="8830"/>
                    </a:lnTo>
                    <a:lnTo>
                      <a:pt x="7171" y="8830"/>
                    </a:lnTo>
                    <a:lnTo>
                      <a:pt x="7437" y="8830"/>
                    </a:lnTo>
                    <a:cubicBezTo>
                      <a:pt x="7471" y="8795"/>
                      <a:pt x="7504" y="8760"/>
                      <a:pt x="7538" y="8725"/>
                    </a:cubicBezTo>
                    <a:lnTo>
                      <a:pt x="7646" y="8410"/>
                    </a:lnTo>
                    <a:cubicBezTo>
                      <a:pt x="7680" y="8340"/>
                      <a:pt x="7713" y="8270"/>
                      <a:pt x="7747" y="8200"/>
                    </a:cubicBezTo>
                    <a:cubicBezTo>
                      <a:pt x="7800" y="8130"/>
                      <a:pt x="7852" y="8059"/>
                      <a:pt x="7905" y="7989"/>
                    </a:cubicBezTo>
                    <a:lnTo>
                      <a:pt x="7963" y="7989"/>
                    </a:lnTo>
                    <a:lnTo>
                      <a:pt x="8063" y="8095"/>
                    </a:lnTo>
                    <a:cubicBezTo>
                      <a:pt x="8046" y="8231"/>
                      <a:pt x="8030" y="8366"/>
                      <a:pt x="8013" y="8502"/>
                    </a:cubicBezTo>
                    <a:lnTo>
                      <a:pt x="8013" y="8725"/>
                    </a:lnTo>
                    <a:lnTo>
                      <a:pt x="8063" y="8725"/>
                    </a:lnTo>
                    <a:lnTo>
                      <a:pt x="8222" y="8725"/>
                    </a:lnTo>
                    <a:lnTo>
                      <a:pt x="8171" y="8725"/>
                    </a:lnTo>
                    <a:lnTo>
                      <a:pt x="8380" y="8607"/>
                    </a:lnTo>
                    <a:cubicBezTo>
                      <a:pt x="8397" y="8541"/>
                      <a:pt x="8414" y="8476"/>
                      <a:pt x="8431" y="8410"/>
                    </a:cubicBezTo>
                    <a:lnTo>
                      <a:pt x="8431" y="8502"/>
                    </a:lnTo>
                    <a:lnTo>
                      <a:pt x="8488" y="8502"/>
                    </a:lnTo>
                    <a:lnTo>
                      <a:pt x="8380" y="8607"/>
                    </a:lnTo>
                    <a:lnTo>
                      <a:pt x="8589" y="8607"/>
                    </a:lnTo>
                    <a:cubicBezTo>
                      <a:pt x="8536" y="8646"/>
                      <a:pt x="8484" y="8686"/>
                      <a:pt x="8431" y="8725"/>
                    </a:cubicBezTo>
                    <a:lnTo>
                      <a:pt x="8222" y="8936"/>
                    </a:lnTo>
                    <a:cubicBezTo>
                      <a:pt x="8239" y="8901"/>
                      <a:pt x="8255" y="8865"/>
                      <a:pt x="8272" y="8830"/>
                    </a:cubicBezTo>
                    <a:cubicBezTo>
                      <a:pt x="8219" y="8900"/>
                      <a:pt x="8167" y="8971"/>
                      <a:pt x="8114" y="9041"/>
                    </a:cubicBezTo>
                    <a:lnTo>
                      <a:pt x="8171" y="8936"/>
                    </a:lnTo>
                    <a:lnTo>
                      <a:pt x="8114" y="9146"/>
                    </a:lnTo>
                    <a:lnTo>
                      <a:pt x="8171" y="9251"/>
                    </a:lnTo>
                    <a:lnTo>
                      <a:pt x="8222" y="9251"/>
                    </a:lnTo>
                    <a:lnTo>
                      <a:pt x="8431" y="8936"/>
                    </a:lnTo>
                    <a:lnTo>
                      <a:pt x="8488" y="8936"/>
                    </a:lnTo>
                    <a:lnTo>
                      <a:pt x="8539" y="8936"/>
                    </a:lnTo>
                    <a:lnTo>
                      <a:pt x="8906" y="8725"/>
                    </a:lnTo>
                    <a:cubicBezTo>
                      <a:pt x="8889" y="8686"/>
                      <a:pt x="8872" y="8646"/>
                      <a:pt x="8855" y="8607"/>
                    </a:cubicBezTo>
                    <a:lnTo>
                      <a:pt x="8798" y="8502"/>
                    </a:lnTo>
                    <a:lnTo>
                      <a:pt x="8747" y="8502"/>
                    </a:lnTo>
                    <a:lnTo>
                      <a:pt x="8639" y="8502"/>
                    </a:lnTo>
                    <a:cubicBezTo>
                      <a:pt x="8606" y="8471"/>
                      <a:pt x="8572" y="8441"/>
                      <a:pt x="8539" y="8410"/>
                    </a:cubicBezTo>
                    <a:lnTo>
                      <a:pt x="8488" y="8410"/>
                    </a:lnTo>
                    <a:lnTo>
                      <a:pt x="8488" y="8095"/>
                    </a:lnTo>
                    <a:lnTo>
                      <a:pt x="8431" y="8095"/>
                    </a:lnTo>
                    <a:lnTo>
                      <a:pt x="8539" y="7884"/>
                    </a:lnTo>
                    <a:lnTo>
                      <a:pt x="8380" y="7884"/>
                    </a:lnTo>
                    <a:lnTo>
                      <a:pt x="8380" y="7779"/>
                    </a:lnTo>
                    <a:lnTo>
                      <a:pt x="8272" y="7779"/>
                    </a:lnTo>
                    <a:lnTo>
                      <a:pt x="8431" y="7779"/>
                    </a:lnTo>
                    <a:lnTo>
                      <a:pt x="8639" y="7674"/>
                    </a:lnTo>
                    <a:lnTo>
                      <a:pt x="8639" y="7451"/>
                    </a:lnTo>
                    <a:lnTo>
                      <a:pt x="8488" y="7346"/>
                    </a:lnTo>
                    <a:lnTo>
                      <a:pt x="8272" y="7451"/>
                    </a:lnTo>
                    <a:lnTo>
                      <a:pt x="8114" y="7556"/>
                    </a:lnTo>
                    <a:lnTo>
                      <a:pt x="7963" y="7779"/>
                    </a:lnTo>
                    <a:lnTo>
                      <a:pt x="7804" y="7884"/>
                    </a:lnTo>
                    <a:cubicBezTo>
                      <a:pt x="7734" y="7989"/>
                      <a:pt x="7665" y="8095"/>
                      <a:pt x="7595" y="8200"/>
                    </a:cubicBezTo>
                    <a:cubicBezTo>
                      <a:pt x="7646" y="8130"/>
                      <a:pt x="7696" y="8059"/>
                      <a:pt x="7747" y="7989"/>
                    </a:cubicBezTo>
                    <a:lnTo>
                      <a:pt x="7855" y="7779"/>
                    </a:lnTo>
                    <a:lnTo>
                      <a:pt x="7696" y="7556"/>
                    </a:lnTo>
                    <a:lnTo>
                      <a:pt x="7855" y="7674"/>
                    </a:lnTo>
                    <a:lnTo>
                      <a:pt x="8063" y="7451"/>
                    </a:lnTo>
                    <a:lnTo>
                      <a:pt x="8272" y="7346"/>
                    </a:lnTo>
                    <a:lnTo>
                      <a:pt x="8431" y="7030"/>
                    </a:lnTo>
                    <a:lnTo>
                      <a:pt x="8697" y="7030"/>
                    </a:lnTo>
                    <a:lnTo>
                      <a:pt x="9014" y="7030"/>
                    </a:lnTo>
                    <a:lnTo>
                      <a:pt x="9273" y="7030"/>
                    </a:lnTo>
                    <a:cubicBezTo>
                      <a:pt x="9343" y="6921"/>
                      <a:pt x="9412" y="6811"/>
                      <a:pt x="9482" y="6702"/>
                    </a:cubicBezTo>
                    <a:lnTo>
                      <a:pt x="9741" y="6597"/>
                    </a:lnTo>
                    <a:lnTo>
                      <a:pt x="10000" y="6281"/>
                    </a:lnTo>
                    <a:lnTo>
                      <a:pt x="9950" y="6281"/>
                    </a:lnTo>
                    <a:cubicBezTo>
                      <a:pt x="9967" y="6246"/>
                      <a:pt x="9983" y="6211"/>
                      <a:pt x="10000" y="6176"/>
                    </a:cubicBezTo>
                    <a:lnTo>
                      <a:pt x="9892" y="6176"/>
                    </a:lnTo>
                    <a:lnTo>
                      <a:pt x="9950" y="6176"/>
                    </a:lnTo>
                    <a:cubicBezTo>
                      <a:pt x="9967" y="6141"/>
                      <a:pt x="9983" y="6106"/>
                      <a:pt x="10000" y="6071"/>
                    </a:cubicBezTo>
                    <a:lnTo>
                      <a:pt x="10000" y="5966"/>
                    </a:lnTo>
                    <a:cubicBezTo>
                      <a:pt x="9983" y="5927"/>
                      <a:pt x="9967" y="5887"/>
                      <a:pt x="9950" y="5848"/>
                    </a:cubicBezTo>
                    <a:lnTo>
                      <a:pt x="9842" y="5848"/>
                    </a:lnTo>
                    <a:lnTo>
                      <a:pt x="9842" y="5637"/>
                    </a:lnTo>
                    <a:lnTo>
                      <a:pt x="9741" y="5637"/>
                    </a:lnTo>
                    <a:lnTo>
                      <a:pt x="9791" y="5637"/>
                    </a:lnTo>
                    <a:lnTo>
                      <a:pt x="9590" y="5848"/>
                    </a:lnTo>
                    <a:lnTo>
                      <a:pt x="9431" y="5966"/>
                    </a:lnTo>
                    <a:cubicBezTo>
                      <a:pt x="9448" y="5927"/>
                      <a:pt x="9465" y="5887"/>
                      <a:pt x="9482" y="5848"/>
                    </a:cubicBezTo>
                    <a:lnTo>
                      <a:pt x="9431" y="5848"/>
                    </a:lnTo>
                    <a:lnTo>
                      <a:pt x="9482" y="5848"/>
                    </a:lnTo>
                    <a:lnTo>
                      <a:pt x="9741" y="5637"/>
                    </a:lnTo>
                    <a:lnTo>
                      <a:pt x="9590" y="5742"/>
                    </a:lnTo>
                    <a:lnTo>
                      <a:pt x="9892" y="5532"/>
                    </a:lnTo>
                    <a:lnTo>
                      <a:pt x="9690" y="5322"/>
                    </a:lnTo>
                    <a:lnTo>
                      <a:pt x="9690" y="5427"/>
                    </a:lnTo>
                    <a:lnTo>
                      <a:pt x="9690" y="5322"/>
                    </a:lnTo>
                    <a:cubicBezTo>
                      <a:pt x="9657" y="5357"/>
                      <a:pt x="9623" y="5392"/>
                      <a:pt x="9590" y="5427"/>
                    </a:cubicBezTo>
                    <a:cubicBezTo>
                      <a:pt x="9607" y="5392"/>
                      <a:pt x="9623" y="5357"/>
                      <a:pt x="9640" y="5322"/>
                    </a:cubicBezTo>
                    <a:lnTo>
                      <a:pt x="9590" y="5322"/>
                    </a:lnTo>
                    <a:lnTo>
                      <a:pt x="9482" y="5322"/>
                    </a:lnTo>
                    <a:lnTo>
                      <a:pt x="9539" y="5322"/>
                    </a:lnTo>
                    <a:lnTo>
                      <a:pt x="9590" y="5217"/>
                    </a:lnTo>
                    <a:lnTo>
                      <a:pt x="9590" y="5112"/>
                    </a:lnTo>
                    <a:lnTo>
                      <a:pt x="9539" y="5217"/>
                    </a:lnTo>
                    <a:lnTo>
                      <a:pt x="9539" y="5112"/>
                    </a:lnTo>
                    <a:lnTo>
                      <a:pt x="9482" y="5007"/>
                    </a:lnTo>
                    <a:lnTo>
                      <a:pt x="9431" y="5007"/>
                    </a:lnTo>
                    <a:lnTo>
                      <a:pt x="9482" y="5007"/>
                    </a:lnTo>
                    <a:cubicBezTo>
                      <a:pt x="9465" y="4967"/>
                      <a:pt x="9448" y="4928"/>
                      <a:pt x="9431" y="4888"/>
                    </a:cubicBezTo>
                    <a:lnTo>
                      <a:pt x="9482" y="4888"/>
                    </a:lnTo>
                    <a:lnTo>
                      <a:pt x="9431" y="4783"/>
                    </a:lnTo>
                    <a:lnTo>
                      <a:pt x="9381" y="4783"/>
                    </a:lnTo>
                    <a:lnTo>
                      <a:pt x="9431" y="4783"/>
                    </a:lnTo>
                    <a:lnTo>
                      <a:pt x="9482" y="4783"/>
                    </a:lnTo>
                    <a:lnTo>
                      <a:pt x="9539" y="4678"/>
                    </a:lnTo>
                    <a:lnTo>
                      <a:pt x="9482" y="4573"/>
                    </a:lnTo>
                    <a:lnTo>
                      <a:pt x="9539" y="4468"/>
                    </a:lnTo>
                    <a:lnTo>
                      <a:pt x="9482" y="4363"/>
                    </a:lnTo>
                    <a:lnTo>
                      <a:pt x="9381" y="4363"/>
                    </a:lnTo>
                    <a:cubicBezTo>
                      <a:pt x="9415" y="4328"/>
                      <a:pt x="9448" y="4293"/>
                      <a:pt x="9482" y="4258"/>
                    </a:cubicBezTo>
                    <a:lnTo>
                      <a:pt x="9381" y="4258"/>
                    </a:lnTo>
                    <a:cubicBezTo>
                      <a:pt x="9415" y="4223"/>
                      <a:pt x="9448" y="4187"/>
                      <a:pt x="9482" y="4152"/>
                    </a:cubicBezTo>
                    <a:cubicBezTo>
                      <a:pt x="9465" y="4113"/>
                      <a:pt x="9448" y="4073"/>
                      <a:pt x="9431" y="4034"/>
                    </a:cubicBezTo>
                    <a:lnTo>
                      <a:pt x="9381" y="4034"/>
                    </a:lnTo>
                    <a:cubicBezTo>
                      <a:pt x="9398" y="3999"/>
                      <a:pt x="9414" y="3964"/>
                      <a:pt x="9431" y="3929"/>
                    </a:cubicBezTo>
                    <a:cubicBezTo>
                      <a:pt x="9414" y="3859"/>
                      <a:pt x="9398" y="3789"/>
                      <a:pt x="9381" y="3719"/>
                    </a:cubicBezTo>
                    <a:lnTo>
                      <a:pt x="9323" y="3719"/>
                    </a:lnTo>
                    <a:cubicBezTo>
                      <a:pt x="9342" y="3684"/>
                      <a:pt x="9362" y="3649"/>
                      <a:pt x="9381" y="3614"/>
                    </a:cubicBezTo>
                    <a:lnTo>
                      <a:pt x="9273" y="3719"/>
                    </a:lnTo>
                    <a:lnTo>
                      <a:pt x="9273" y="3824"/>
                    </a:lnTo>
                    <a:lnTo>
                      <a:pt x="9222" y="3824"/>
                    </a:lnTo>
                    <a:lnTo>
                      <a:pt x="9273" y="3929"/>
                    </a:lnTo>
                    <a:lnTo>
                      <a:pt x="9222" y="3929"/>
                    </a:lnTo>
                    <a:lnTo>
                      <a:pt x="9165" y="4034"/>
                    </a:lnTo>
                    <a:cubicBezTo>
                      <a:pt x="9148" y="4073"/>
                      <a:pt x="9131" y="4113"/>
                      <a:pt x="9114" y="4152"/>
                    </a:cubicBezTo>
                    <a:cubicBezTo>
                      <a:pt x="9097" y="4187"/>
                      <a:pt x="9081" y="4223"/>
                      <a:pt x="9064" y="4258"/>
                    </a:cubicBezTo>
                    <a:lnTo>
                      <a:pt x="9064" y="4152"/>
                    </a:lnTo>
                    <a:cubicBezTo>
                      <a:pt x="9011" y="4187"/>
                      <a:pt x="8959" y="4223"/>
                      <a:pt x="8906" y="4258"/>
                    </a:cubicBezTo>
                    <a:lnTo>
                      <a:pt x="8798" y="4363"/>
                    </a:lnTo>
                    <a:lnTo>
                      <a:pt x="8855" y="4258"/>
                    </a:lnTo>
                    <a:lnTo>
                      <a:pt x="8798" y="4363"/>
                    </a:lnTo>
                    <a:lnTo>
                      <a:pt x="8798" y="4152"/>
                    </a:lnTo>
                    <a:cubicBezTo>
                      <a:pt x="8781" y="4222"/>
                      <a:pt x="8764" y="4293"/>
                      <a:pt x="8747" y="4363"/>
                    </a:cubicBezTo>
                    <a:lnTo>
                      <a:pt x="8589" y="4468"/>
                    </a:lnTo>
                    <a:lnTo>
                      <a:pt x="8798" y="4258"/>
                    </a:lnTo>
                    <a:cubicBezTo>
                      <a:pt x="8781" y="4183"/>
                      <a:pt x="8764" y="4109"/>
                      <a:pt x="8747" y="4034"/>
                    </a:cubicBezTo>
                    <a:cubicBezTo>
                      <a:pt x="8694" y="4073"/>
                      <a:pt x="8642" y="4113"/>
                      <a:pt x="8589" y="4152"/>
                    </a:cubicBezTo>
                    <a:cubicBezTo>
                      <a:pt x="8606" y="4113"/>
                      <a:pt x="8622" y="4073"/>
                      <a:pt x="8639" y="4034"/>
                    </a:cubicBezTo>
                    <a:lnTo>
                      <a:pt x="8697" y="4034"/>
                    </a:lnTo>
                    <a:lnTo>
                      <a:pt x="8697" y="3929"/>
                    </a:lnTo>
                    <a:cubicBezTo>
                      <a:pt x="8714" y="3859"/>
                      <a:pt x="8730" y="3789"/>
                      <a:pt x="8747" y="3719"/>
                    </a:cubicBezTo>
                    <a:lnTo>
                      <a:pt x="8589" y="3719"/>
                    </a:lnTo>
                    <a:lnTo>
                      <a:pt x="8747" y="3614"/>
                    </a:lnTo>
                    <a:lnTo>
                      <a:pt x="8798" y="3509"/>
                    </a:lnTo>
                    <a:lnTo>
                      <a:pt x="8798" y="3403"/>
                    </a:lnTo>
                    <a:lnTo>
                      <a:pt x="8747" y="3403"/>
                    </a:lnTo>
                    <a:lnTo>
                      <a:pt x="8589" y="3298"/>
                    </a:lnTo>
                    <a:cubicBezTo>
                      <a:pt x="8606" y="3259"/>
                      <a:pt x="8622" y="3219"/>
                      <a:pt x="8639" y="3180"/>
                    </a:cubicBezTo>
                    <a:lnTo>
                      <a:pt x="8589" y="3180"/>
                    </a:lnTo>
                    <a:cubicBezTo>
                      <a:pt x="8572" y="3145"/>
                      <a:pt x="8556" y="3110"/>
                      <a:pt x="8539" y="3075"/>
                    </a:cubicBezTo>
                    <a:lnTo>
                      <a:pt x="8431" y="2970"/>
                    </a:lnTo>
                    <a:lnTo>
                      <a:pt x="8272" y="3075"/>
                    </a:lnTo>
                    <a:lnTo>
                      <a:pt x="8171" y="3075"/>
                    </a:lnTo>
                    <a:lnTo>
                      <a:pt x="8222" y="2970"/>
                    </a:lnTo>
                    <a:lnTo>
                      <a:pt x="7963" y="2970"/>
                    </a:lnTo>
                    <a:lnTo>
                      <a:pt x="7855" y="3180"/>
                    </a:lnTo>
                    <a:lnTo>
                      <a:pt x="7855" y="3298"/>
                    </a:lnTo>
                    <a:cubicBezTo>
                      <a:pt x="7838" y="3368"/>
                      <a:pt x="7821" y="3439"/>
                      <a:pt x="7804" y="3509"/>
                    </a:cubicBezTo>
                    <a:lnTo>
                      <a:pt x="7804" y="3719"/>
                    </a:lnTo>
                    <a:lnTo>
                      <a:pt x="7747" y="3824"/>
                    </a:lnTo>
                    <a:lnTo>
                      <a:pt x="7696" y="3824"/>
                    </a:lnTo>
                    <a:cubicBezTo>
                      <a:pt x="7626" y="3933"/>
                      <a:pt x="7557" y="4043"/>
                      <a:pt x="7487" y="4152"/>
                    </a:cubicBezTo>
                    <a:lnTo>
                      <a:pt x="7646" y="4468"/>
                    </a:lnTo>
                    <a:lnTo>
                      <a:pt x="7595" y="4783"/>
                    </a:lnTo>
                    <a:lnTo>
                      <a:pt x="7487" y="5112"/>
                    </a:lnTo>
                    <a:lnTo>
                      <a:pt x="7329" y="5217"/>
                    </a:lnTo>
                    <a:lnTo>
                      <a:pt x="7120" y="5427"/>
                    </a:lnTo>
                    <a:lnTo>
                      <a:pt x="7012" y="5532"/>
                    </a:lnTo>
                    <a:cubicBezTo>
                      <a:pt x="7031" y="5602"/>
                      <a:pt x="7051" y="5672"/>
                      <a:pt x="7070" y="5742"/>
                    </a:cubicBezTo>
                    <a:cubicBezTo>
                      <a:pt x="7051" y="5887"/>
                      <a:pt x="7031" y="6031"/>
                      <a:pt x="7012" y="6176"/>
                    </a:cubicBezTo>
                    <a:cubicBezTo>
                      <a:pt x="6978" y="6246"/>
                      <a:pt x="6945" y="6316"/>
                      <a:pt x="6911" y="6386"/>
                    </a:cubicBezTo>
                    <a:cubicBezTo>
                      <a:pt x="6897" y="6456"/>
                      <a:pt x="6882" y="6527"/>
                      <a:pt x="6868" y="6597"/>
                    </a:cubicBezTo>
                    <a:cubicBezTo>
                      <a:pt x="6849" y="6562"/>
                      <a:pt x="6830" y="6526"/>
                      <a:pt x="6811" y="6491"/>
                    </a:cubicBezTo>
                    <a:cubicBezTo>
                      <a:pt x="6794" y="6561"/>
                      <a:pt x="6777" y="6632"/>
                      <a:pt x="6760" y="6702"/>
                    </a:cubicBezTo>
                    <a:lnTo>
                      <a:pt x="6760" y="6820"/>
                    </a:lnTo>
                    <a:lnTo>
                      <a:pt x="6652" y="6597"/>
                    </a:lnTo>
                    <a:cubicBezTo>
                      <a:pt x="6618" y="6632"/>
                      <a:pt x="6585" y="6667"/>
                      <a:pt x="6551" y="6702"/>
                    </a:cubicBezTo>
                    <a:cubicBezTo>
                      <a:pt x="6585" y="6667"/>
                      <a:pt x="6618" y="6632"/>
                      <a:pt x="6652" y="6597"/>
                    </a:cubicBezTo>
                    <a:cubicBezTo>
                      <a:pt x="6618" y="6492"/>
                      <a:pt x="6585" y="6386"/>
                      <a:pt x="6551" y="6281"/>
                    </a:cubicBezTo>
                    <a:lnTo>
                      <a:pt x="6602" y="6176"/>
                    </a:lnTo>
                    <a:lnTo>
                      <a:pt x="6602" y="5966"/>
                    </a:lnTo>
                    <a:cubicBezTo>
                      <a:pt x="6619" y="5856"/>
                      <a:pt x="6635" y="5747"/>
                      <a:pt x="6652" y="5637"/>
                    </a:cubicBezTo>
                    <a:cubicBezTo>
                      <a:pt x="6671" y="5532"/>
                      <a:pt x="6691" y="5427"/>
                      <a:pt x="6710" y="5322"/>
                    </a:cubicBezTo>
                    <a:lnTo>
                      <a:pt x="6393" y="5322"/>
                    </a:lnTo>
                    <a:lnTo>
                      <a:pt x="6343" y="5322"/>
                    </a:lnTo>
                    <a:cubicBezTo>
                      <a:pt x="6360" y="5287"/>
                      <a:pt x="6376" y="5252"/>
                      <a:pt x="6393" y="5217"/>
                    </a:cubicBezTo>
                    <a:lnTo>
                      <a:pt x="6285" y="5112"/>
                    </a:lnTo>
                    <a:lnTo>
                      <a:pt x="6127" y="5007"/>
                    </a:lnTo>
                    <a:cubicBezTo>
                      <a:pt x="6093" y="4932"/>
                      <a:pt x="6060" y="4858"/>
                      <a:pt x="6026" y="4783"/>
                    </a:cubicBezTo>
                    <a:lnTo>
                      <a:pt x="5817" y="4573"/>
                    </a:lnTo>
                    <a:lnTo>
                      <a:pt x="5601" y="4678"/>
                    </a:lnTo>
                    <a:lnTo>
                      <a:pt x="5709" y="4363"/>
                    </a:lnTo>
                    <a:cubicBezTo>
                      <a:pt x="5692" y="4293"/>
                      <a:pt x="5676" y="4222"/>
                      <a:pt x="5659" y="4152"/>
                    </a:cubicBezTo>
                    <a:lnTo>
                      <a:pt x="5551" y="4152"/>
                    </a:lnTo>
                    <a:cubicBezTo>
                      <a:pt x="5534" y="4222"/>
                      <a:pt x="5517" y="4293"/>
                      <a:pt x="5500" y="4363"/>
                    </a:cubicBezTo>
                    <a:cubicBezTo>
                      <a:pt x="5517" y="4293"/>
                      <a:pt x="5534" y="4222"/>
                      <a:pt x="5551" y="4152"/>
                    </a:cubicBezTo>
                    <a:lnTo>
                      <a:pt x="5551" y="4034"/>
                    </a:lnTo>
                    <a:cubicBezTo>
                      <a:pt x="5604" y="3859"/>
                      <a:pt x="5656" y="3684"/>
                      <a:pt x="5709" y="3509"/>
                    </a:cubicBezTo>
                    <a:lnTo>
                      <a:pt x="5976" y="3180"/>
                    </a:lnTo>
                    <a:cubicBezTo>
                      <a:pt x="5993" y="3145"/>
                      <a:pt x="6009" y="3110"/>
                      <a:pt x="6026" y="3075"/>
                    </a:cubicBezTo>
                    <a:cubicBezTo>
                      <a:pt x="6060" y="3040"/>
                      <a:pt x="6093" y="3005"/>
                      <a:pt x="6127" y="2970"/>
                    </a:cubicBezTo>
                    <a:lnTo>
                      <a:pt x="6184" y="2970"/>
                    </a:lnTo>
                    <a:lnTo>
                      <a:pt x="6235" y="2865"/>
                    </a:lnTo>
                    <a:lnTo>
                      <a:pt x="6285" y="2865"/>
                    </a:lnTo>
                    <a:lnTo>
                      <a:pt x="6494" y="2760"/>
                    </a:lnTo>
                    <a:cubicBezTo>
                      <a:pt x="6502" y="2717"/>
                      <a:pt x="6511" y="2673"/>
                      <a:pt x="6519" y="2630"/>
                    </a:cubicBezTo>
                    <a:lnTo>
                      <a:pt x="6343" y="2549"/>
                    </a:lnTo>
                    <a:lnTo>
                      <a:pt x="6541" y="2597"/>
                    </a:lnTo>
                    <a:lnTo>
                      <a:pt x="6235" y="2444"/>
                    </a:lnTo>
                    <a:lnTo>
                      <a:pt x="6443" y="2444"/>
                    </a:lnTo>
                    <a:lnTo>
                      <a:pt x="6602" y="2549"/>
                    </a:lnTo>
                    <a:cubicBezTo>
                      <a:pt x="6619" y="2514"/>
                      <a:pt x="6635" y="2479"/>
                      <a:pt x="6652" y="2444"/>
                    </a:cubicBezTo>
                    <a:lnTo>
                      <a:pt x="6710" y="2444"/>
                    </a:lnTo>
                    <a:lnTo>
                      <a:pt x="6760" y="2444"/>
                    </a:lnTo>
                    <a:lnTo>
                      <a:pt x="6868" y="2444"/>
                    </a:lnTo>
                    <a:lnTo>
                      <a:pt x="7120" y="2129"/>
                    </a:lnTo>
                    <a:lnTo>
                      <a:pt x="7120" y="2024"/>
                    </a:lnTo>
                    <a:lnTo>
                      <a:pt x="6911" y="2024"/>
                    </a:lnTo>
                    <a:lnTo>
                      <a:pt x="6760" y="1813"/>
                    </a:lnTo>
                    <a:lnTo>
                      <a:pt x="7012" y="1919"/>
                    </a:lnTo>
                    <a:lnTo>
                      <a:pt x="6848" y="1845"/>
                    </a:lnTo>
                    <a:cubicBezTo>
                      <a:pt x="7280" y="2406"/>
                      <a:pt x="7211" y="1734"/>
                      <a:pt x="7421" y="1805"/>
                    </a:cubicBezTo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" name="Freeform 446"/>
              <p:cNvSpPr>
                <a:spLocks noChangeAspect="1"/>
              </p:cNvSpPr>
              <p:nvPr/>
            </p:nvSpPr>
            <p:spPr bwMode="auto">
              <a:xfrm>
                <a:off x="3585722" y="2451788"/>
                <a:ext cx="818524" cy="577068"/>
              </a:xfrm>
              <a:custGeom>
                <a:avLst/>
                <a:gdLst>
                  <a:gd name="T0" fmla="*/ 249 w 311"/>
                  <a:gd name="T1" fmla="*/ 98 h 197"/>
                  <a:gd name="T2" fmla="*/ 237 w 311"/>
                  <a:gd name="T3" fmla="*/ 83 h 197"/>
                  <a:gd name="T4" fmla="*/ 225 w 311"/>
                  <a:gd name="T5" fmla="*/ 69 h 197"/>
                  <a:gd name="T6" fmla="*/ 194 w 311"/>
                  <a:gd name="T7" fmla="*/ 98 h 197"/>
                  <a:gd name="T8" fmla="*/ 202 w 311"/>
                  <a:gd name="T9" fmla="*/ 54 h 197"/>
                  <a:gd name="T10" fmla="*/ 211 w 311"/>
                  <a:gd name="T11" fmla="*/ 54 h 197"/>
                  <a:gd name="T12" fmla="*/ 158 w 311"/>
                  <a:gd name="T13" fmla="*/ 54 h 197"/>
                  <a:gd name="T14" fmla="*/ 158 w 311"/>
                  <a:gd name="T15" fmla="*/ 54 h 197"/>
                  <a:gd name="T16" fmla="*/ 146 w 311"/>
                  <a:gd name="T17" fmla="*/ 54 h 197"/>
                  <a:gd name="T18" fmla="*/ 134 w 311"/>
                  <a:gd name="T19" fmla="*/ 42 h 197"/>
                  <a:gd name="T20" fmla="*/ 109 w 311"/>
                  <a:gd name="T21" fmla="*/ 14 h 197"/>
                  <a:gd name="T22" fmla="*/ 85 w 311"/>
                  <a:gd name="T23" fmla="*/ 29 h 197"/>
                  <a:gd name="T24" fmla="*/ 79 w 311"/>
                  <a:gd name="T25" fmla="*/ 42 h 197"/>
                  <a:gd name="T26" fmla="*/ 73 w 311"/>
                  <a:gd name="T27" fmla="*/ 83 h 197"/>
                  <a:gd name="T28" fmla="*/ 55 w 311"/>
                  <a:gd name="T29" fmla="*/ 54 h 197"/>
                  <a:gd name="T30" fmla="*/ 24 w 311"/>
                  <a:gd name="T31" fmla="*/ 29 h 197"/>
                  <a:gd name="T32" fmla="*/ 6 w 311"/>
                  <a:gd name="T33" fmla="*/ 126 h 197"/>
                  <a:gd name="T34" fmla="*/ 36 w 311"/>
                  <a:gd name="T35" fmla="*/ 140 h 197"/>
                  <a:gd name="T36" fmla="*/ 91 w 311"/>
                  <a:gd name="T37" fmla="*/ 126 h 197"/>
                  <a:gd name="T38" fmla="*/ 140 w 311"/>
                  <a:gd name="T39" fmla="*/ 126 h 197"/>
                  <a:gd name="T40" fmla="*/ 152 w 311"/>
                  <a:gd name="T41" fmla="*/ 151 h 197"/>
                  <a:gd name="T42" fmla="*/ 146 w 311"/>
                  <a:gd name="T43" fmla="*/ 194 h 197"/>
                  <a:gd name="T44" fmla="*/ 182 w 311"/>
                  <a:gd name="T45" fmla="*/ 180 h 197"/>
                  <a:gd name="T46" fmla="*/ 170 w 311"/>
                  <a:gd name="T47" fmla="*/ 261 h 197"/>
                  <a:gd name="T48" fmla="*/ 219 w 311"/>
                  <a:gd name="T49" fmla="*/ 291 h 197"/>
                  <a:gd name="T50" fmla="*/ 164 w 311"/>
                  <a:gd name="T51" fmla="*/ 276 h 197"/>
                  <a:gd name="T52" fmla="*/ 115 w 311"/>
                  <a:gd name="T53" fmla="*/ 331 h 197"/>
                  <a:gd name="T54" fmla="*/ 73 w 311"/>
                  <a:gd name="T55" fmla="*/ 343 h 197"/>
                  <a:gd name="T56" fmla="*/ 125 w 311"/>
                  <a:gd name="T57" fmla="*/ 343 h 197"/>
                  <a:gd name="T58" fmla="*/ 140 w 311"/>
                  <a:gd name="T59" fmla="*/ 343 h 197"/>
                  <a:gd name="T60" fmla="*/ 152 w 311"/>
                  <a:gd name="T61" fmla="*/ 384 h 197"/>
                  <a:gd name="T62" fmla="*/ 176 w 311"/>
                  <a:gd name="T63" fmla="*/ 427 h 197"/>
                  <a:gd name="T64" fmla="*/ 194 w 311"/>
                  <a:gd name="T65" fmla="*/ 384 h 197"/>
                  <a:gd name="T66" fmla="*/ 231 w 311"/>
                  <a:gd name="T67" fmla="*/ 399 h 197"/>
                  <a:gd name="T68" fmla="*/ 249 w 311"/>
                  <a:gd name="T69" fmla="*/ 415 h 197"/>
                  <a:gd name="T70" fmla="*/ 261 w 311"/>
                  <a:gd name="T71" fmla="*/ 384 h 197"/>
                  <a:gd name="T72" fmla="*/ 261 w 311"/>
                  <a:gd name="T73" fmla="*/ 358 h 197"/>
                  <a:gd name="T74" fmla="*/ 243 w 311"/>
                  <a:gd name="T75" fmla="*/ 331 h 197"/>
                  <a:gd name="T76" fmla="*/ 243 w 311"/>
                  <a:gd name="T77" fmla="*/ 319 h 197"/>
                  <a:gd name="T78" fmla="*/ 237 w 311"/>
                  <a:gd name="T79" fmla="*/ 291 h 197"/>
                  <a:gd name="T80" fmla="*/ 249 w 311"/>
                  <a:gd name="T81" fmla="*/ 276 h 197"/>
                  <a:gd name="T82" fmla="*/ 267 w 311"/>
                  <a:gd name="T83" fmla="*/ 291 h 197"/>
                  <a:gd name="T84" fmla="*/ 279 w 311"/>
                  <a:gd name="T85" fmla="*/ 291 h 197"/>
                  <a:gd name="T86" fmla="*/ 279 w 311"/>
                  <a:gd name="T87" fmla="*/ 319 h 197"/>
                  <a:gd name="T88" fmla="*/ 295 w 311"/>
                  <a:gd name="T89" fmla="*/ 331 h 197"/>
                  <a:gd name="T90" fmla="*/ 309 w 311"/>
                  <a:gd name="T91" fmla="*/ 304 h 197"/>
                  <a:gd name="T92" fmla="*/ 321 w 311"/>
                  <a:gd name="T93" fmla="*/ 291 h 197"/>
                  <a:gd name="T94" fmla="*/ 333 w 311"/>
                  <a:gd name="T95" fmla="*/ 276 h 197"/>
                  <a:gd name="T96" fmla="*/ 327 w 311"/>
                  <a:gd name="T97" fmla="*/ 261 h 197"/>
                  <a:gd name="T98" fmla="*/ 309 w 311"/>
                  <a:gd name="T99" fmla="*/ 261 h 197"/>
                  <a:gd name="T100" fmla="*/ 309 w 311"/>
                  <a:gd name="T101" fmla="*/ 249 h 197"/>
                  <a:gd name="T102" fmla="*/ 309 w 311"/>
                  <a:gd name="T103" fmla="*/ 237 h 197"/>
                  <a:gd name="T104" fmla="*/ 303 w 311"/>
                  <a:gd name="T105" fmla="*/ 206 h 197"/>
                  <a:gd name="T106" fmla="*/ 287 w 311"/>
                  <a:gd name="T107" fmla="*/ 206 h 197"/>
                  <a:gd name="T108" fmla="*/ 267 w 311"/>
                  <a:gd name="T109" fmla="*/ 206 h 197"/>
                  <a:gd name="T110" fmla="*/ 261 w 311"/>
                  <a:gd name="T111" fmla="*/ 194 h 197"/>
                  <a:gd name="T112" fmla="*/ 272 w 311"/>
                  <a:gd name="T113" fmla="*/ 180 h 197"/>
                  <a:gd name="T114" fmla="*/ 267 w 311"/>
                  <a:gd name="T115" fmla="*/ 167 h 197"/>
                  <a:gd name="T116" fmla="*/ 249 w 311"/>
                  <a:gd name="T117" fmla="*/ 151 h 197"/>
                  <a:gd name="T118" fmla="*/ 249 w 311"/>
                  <a:gd name="T119" fmla="*/ 151 h 197"/>
                  <a:gd name="T120" fmla="*/ 261 w 311"/>
                  <a:gd name="T121" fmla="*/ 112 h 197"/>
                  <a:gd name="T122" fmla="*/ 231 w 311"/>
                  <a:gd name="T123" fmla="*/ 140 h 19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311" h="197">
                    <a:moveTo>
                      <a:pt x="216" y="48"/>
                    </a:moveTo>
                    <a:lnTo>
                      <a:pt x="216" y="54"/>
                    </a:lnTo>
                    <a:lnTo>
                      <a:pt x="234" y="42"/>
                    </a:lnTo>
                    <a:lnTo>
                      <a:pt x="228" y="42"/>
                    </a:lnTo>
                    <a:lnTo>
                      <a:pt x="210" y="48"/>
                    </a:lnTo>
                    <a:lnTo>
                      <a:pt x="222" y="42"/>
                    </a:lnTo>
                    <a:lnTo>
                      <a:pt x="228" y="36"/>
                    </a:lnTo>
                    <a:lnTo>
                      <a:pt x="216" y="36"/>
                    </a:lnTo>
                    <a:lnTo>
                      <a:pt x="204" y="42"/>
                    </a:lnTo>
                    <a:lnTo>
                      <a:pt x="204" y="36"/>
                    </a:lnTo>
                    <a:lnTo>
                      <a:pt x="198" y="42"/>
                    </a:lnTo>
                    <a:lnTo>
                      <a:pt x="204" y="30"/>
                    </a:lnTo>
                    <a:lnTo>
                      <a:pt x="192" y="36"/>
                    </a:lnTo>
                    <a:lnTo>
                      <a:pt x="204" y="30"/>
                    </a:lnTo>
                    <a:lnTo>
                      <a:pt x="198" y="30"/>
                    </a:lnTo>
                    <a:lnTo>
                      <a:pt x="180" y="42"/>
                    </a:lnTo>
                    <a:lnTo>
                      <a:pt x="186" y="36"/>
                    </a:lnTo>
                    <a:lnTo>
                      <a:pt x="204" y="30"/>
                    </a:lnTo>
                    <a:lnTo>
                      <a:pt x="186" y="24"/>
                    </a:lnTo>
                    <a:lnTo>
                      <a:pt x="180" y="30"/>
                    </a:lnTo>
                    <a:lnTo>
                      <a:pt x="186" y="24"/>
                    </a:lnTo>
                    <a:lnTo>
                      <a:pt x="174" y="30"/>
                    </a:lnTo>
                    <a:lnTo>
                      <a:pt x="192" y="24"/>
                    </a:lnTo>
                    <a:lnTo>
                      <a:pt x="186" y="18"/>
                    </a:lnTo>
                    <a:lnTo>
                      <a:pt x="156" y="18"/>
                    </a:lnTo>
                    <a:lnTo>
                      <a:pt x="168" y="24"/>
                    </a:lnTo>
                    <a:lnTo>
                      <a:pt x="144" y="24"/>
                    </a:lnTo>
                    <a:lnTo>
                      <a:pt x="150" y="30"/>
                    </a:lnTo>
                    <a:lnTo>
                      <a:pt x="144" y="24"/>
                    </a:lnTo>
                    <a:lnTo>
                      <a:pt x="144" y="30"/>
                    </a:lnTo>
                    <a:lnTo>
                      <a:pt x="144" y="24"/>
                    </a:lnTo>
                    <a:lnTo>
                      <a:pt x="144" y="18"/>
                    </a:lnTo>
                    <a:lnTo>
                      <a:pt x="138" y="18"/>
                    </a:lnTo>
                    <a:lnTo>
                      <a:pt x="132" y="18"/>
                    </a:lnTo>
                    <a:lnTo>
                      <a:pt x="132" y="24"/>
                    </a:lnTo>
                    <a:lnTo>
                      <a:pt x="126" y="24"/>
                    </a:lnTo>
                    <a:lnTo>
                      <a:pt x="120" y="24"/>
                    </a:lnTo>
                    <a:lnTo>
                      <a:pt x="126" y="18"/>
                    </a:lnTo>
                    <a:lnTo>
                      <a:pt x="120" y="18"/>
                    </a:lnTo>
                    <a:lnTo>
                      <a:pt x="138" y="12"/>
                    </a:lnTo>
                    <a:lnTo>
                      <a:pt x="132" y="0"/>
                    </a:lnTo>
                    <a:lnTo>
                      <a:pt x="102" y="0"/>
                    </a:lnTo>
                    <a:lnTo>
                      <a:pt x="102" y="6"/>
                    </a:lnTo>
                    <a:lnTo>
                      <a:pt x="90" y="6"/>
                    </a:lnTo>
                    <a:lnTo>
                      <a:pt x="84" y="6"/>
                    </a:lnTo>
                    <a:lnTo>
                      <a:pt x="96" y="12"/>
                    </a:lnTo>
                    <a:lnTo>
                      <a:pt x="78" y="12"/>
                    </a:lnTo>
                    <a:lnTo>
                      <a:pt x="90" y="12"/>
                    </a:lnTo>
                    <a:lnTo>
                      <a:pt x="72" y="12"/>
                    </a:lnTo>
                    <a:lnTo>
                      <a:pt x="72" y="18"/>
                    </a:lnTo>
                    <a:lnTo>
                      <a:pt x="78" y="24"/>
                    </a:lnTo>
                    <a:lnTo>
                      <a:pt x="60" y="24"/>
                    </a:lnTo>
                    <a:lnTo>
                      <a:pt x="60" y="30"/>
                    </a:lnTo>
                    <a:lnTo>
                      <a:pt x="66" y="36"/>
                    </a:lnTo>
                    <a:lnTo>
                      <a:pt x="54" y="42"/>
                    </a:lnTo>
                    <a:lnTo>
                      <a:pt x="36" y="42"/>
                    </a:lnTo>
                    <a:lnTo>
                      <a:pt x="60" y="36"/>
                    </a:lnTo>
                    <a:lnTo>
                      <a:pt x="48" y="24"/>
                    </a:lnTo>
                    <a:lnTo>
                      <a:pt x="72" y="6"/>
                    </a:lnTo>
                    <a:lnTo>
                      <a:pt x="90" y="0"/>
                    </a:lnTo>
                    <a:lnTo>
                      <a:pt x="48" y="0"/>
                    </a:lnTo>
                    <a:lnTo>
                      <a:pt x="24" y="12"/>
                    </a:lnTo>
                    <a:lnTo>
                      <a:pt x="0" y="36"/>
                    </a:lnTo>
                    <a:lnTo>
                      <a:pt x="24" y="42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18" y="54"/>
                    </a:lnTo>
                    <a:lnTo>
                      <a:pt x="24" y="54"/>
                    </a:lnTo>
                    <a:lnTo>
                      <a:pt x="36" y="60"/>
                    </a:lnTo>
                    <a:lnTo>
                      <a:pt x="84" y="60"/>
                    </a:lnTo>
                    <a:lnTo>
                      <a:pt x="72" y="54"/>
                    </a:lnTo>
                    <a:lnTo>
                      <a:pt x="90" y="60"/>
                    </a:lnTo>
                    <a:lnTo>
                      <a:pt x="84" y="54"/>
                    </a:lnTo>
                    <a:lnTo>
                      <a:pt x="120" y="60"/>
                    </a:lnTo>
                    <a:lnTo>
                      <a:pt x="114" y="54"/>
                    </a:lnTo>
                    <a:lnTo>
                      <a:pt x="126" y="48"/>
                    </a:lnTo>
                    <a:lnTo>
                      <a:pt x="126" y="54"/>
                    </a:lnTo>
                    <a:lnTo>
                      <a:pt x="138" y="54"/>
                    </a:lnTo>
                    <a:lnTo>
                      <a:pt x="132" y="60"/>
                    </a:lnTo>
                    <a:lnTo>
                      <a:pt x="144" y="60"/>
                    </a:lnTo>
                    <a:lnTo>
                      <a:pt x="138" y="66"/>
                    </a:lnTo>
                    <a:lnTo>
                      <a:pt x="144" y="66"/>
                    </a:lnTo>
                    <a:lnTo>
                      <a:pt x="150" y="72"/>
                    </a:lnTo>
                    <a:lnTo>
                      <a:pt x="138" y="78"/>
                    </a:lnTo>
                    <a:lnTo>
                      <a:pt x="132" y="84"/>
                    </a:lnTo>
                    <a:lnTo>
                      <a:pt x="150" y="78"/>
                    </a:lnTo>
                    <a:lnTo>
                      <a:pt x="156" y="78"/>
                    </a:lnTo>
                    <a:lnTo>
                      <a:pt x="162" y="84"/>
                    </a:lnTo>
                    <a:lnTo>
                      <a:pt x="168" y="78"/>
                    </a:lnTo>
                    <a:lnTo>
                      <a:pt x="168" y="90"/>
                    </a:lnTo>
                    <a:lnTo>
                      <a:pt x="174" y="90"/>
                    </a:lnTo>
                    <a:lnTo>
                      <a:pt x="168" y="108"/>
                    </a:lnTo>
                    <a:lnTo>
                      <a:pt x="156" y="114"/>
                    </a:lnTo>
                    <a:lnTo>
                      <a:pt x="180" y="114"/>
                    </a:lnTo>
                    <a:lnTo>
                      <a:pt x="186" y="108"/>
                    </a:lnTo>
                    <a:lnTo>
                      <a:pt x="204" y="120"/>
                    </a:lnTo>
                    <a:lnTo>
                      <a:pt x="198" y="126"/>
                    </a:lnTo>
                    <a:lnTo>
                      <a:pt x="180" y="126"/>
                    </a:lnTo>
                    <a:lnTo>
                      <a:pt x="174" y="126"/>
                    </a:lnTo>
                    <a:lnTo>
                      <a:pt x="180" y="120"/>
                    </a:lnTo>
                    <a:lnTo>
                      <a:pt x="150" y="120"/>
                    </a:lnTo>
                    <a:lnTo>
                      <a:pt x="132" y="126"/>
                    </a:lnTo>
                    <a:lnTo>
                      <a:pt x="138" y="138"/>
                    </a:lnTo>
                    <a:lnTo>
                      <a:pt x="108" y="138"/>
                    </a:lnTo>
                    <a:lnTo>
                      <a:pt x="108" y="144"/>
                    </a:lnTo>
                    <a:lnTo>
                      <a:pt x="102" y="149"/>
                    </a:lnTo>
                    <a:lnTo>
                      <a:pt x="102" y="138"/>
                    </a:lnTo>
                    <a:lnTo>
                      <a:pt x="84" y="138"/>
                    </a:lnTo>
                    <a:lnTo>
                      <a:pt x="66" y="149"/>
                    </a:lnTo>
                    <a:lnTo>
                      <a:pt x="84" y="155"/>
                    </a:lnTo>
                    <a:lnTo>
                      <a:pt x="96" y="155"/>
                    </a:lnTo>
                    <a:lnTo>
                      <a:pt x="102" y="149"/>
                    </a:lnTo>
                    <a:lnTo>
                      <a:pt x="114" y="149"/>
                    </a:lnTo>
                    <a:lnTo>
                      <a:pt x="114" y="144"/>
                    </a:lnTo>
                    <a:lnTo>
                      <a:pt x="120" y="149"/>
                    </a:lnTo>
                    <a:lnTo>
                      <a:pt x="120" y="155"/>
                    </a:lnTo>
                    <a:lnTo>
                      <a:pt x="126" y="149"/>
                    </a:lnTo>
                    <a:lnTo>
                      <a:pt x="132" y="149"/>
                    </a:lnTo>
                    <a:lnTo>
                      <a:pt x="132" y="155"/>
                    </a:lnTo>
                    <a:lnTo>
                      <a:pt x="138" y="161"/>
                    </a:lnTo>
                    <a:lnTo>
                      <a:pt x="138" y="167"/>
                    </a:lnTo>
                    <a:lnTo>
                      <a:pt x="150" y="167"/>
                    </a:lnTo>
                    <a:lnTo>
                      <a:pt x="138" y="173"/>
                    </a:lnTo>
                    <a:lnTo>
                      <a:pt x="150" y="179"/>
                    </a:lnTo>
                    <a:lnTo>
                      <a:pt x="162" y="185"/>
                    </a:lnTo>
                    <a:lnTo>
                      <a:pt x="204" y="197"/>
                    </a:lnTo>
                    <a:lnTo>
                      <a:pt x="204" y="191"/>
                    </a:lnTo>
                    <a:lnTo>
                      <a:pt x="192" y="179"/>
                    </a:lnTo>
                    <a:lnTo>
                      <a:pt x="180" y="167"/>
                    </a:lnTo>
                    <a:lnTo>
                      <a:pt x="198" y="173"/>
                    </a:lnTo>
                    <a:lnTo>
                      <a:pt x="198" y="167"/>
                    </a:lnTo>
                    <a:lnTo>
                      <a:pt x="210" y="179"/>
                    </a:lnTo>
                    <a:lnTo>
                      <a:pt x="210" y="173"/>
                    </a:lnTo>
                    <a:lnTo>
                      <a:pt x="216" y="179"/>
                    </a:lnTo>
                    <a:lnTo>
                      <a:pt x="222" y="185"/>
                    </a:lnTo>
                    <a:lnTo>
                      <a:pt x="228" y="185"/>
                    </a:lnTo>
                    <a:lnTo>
                      <a:pt x="228" y="179"/>
                    </a:lnTo>
                    <a:lnTo>
                      <a:pt x="234" y="179"/>
                    </a:lnTo>
                    <a:lnTo>
                      <a:pt x="234" y="167"/>
                    </a:lnTo>
                    <a:lnTo>
                      <a:pt x="240" y="173"/>
                    </a:lnTo>
                    <a:lnTo>
                      <a:pt x="240" y="167"/>
                    </a:lnTo>
                    <a:lnTo>
                      <a:pt x="240" y="161"/>
                    </a:lnTo>
                    <a:lnTo>
                      <a:pt x="234" y="155"/>
                    </a:lnTo>
                    <a:lnTo>
                      <a:pt x="240" y="155"/>
                    </a:lnTo>
                    <a:lnTo>
                      <a:pt x="234" y="149"/>
                    </a:lnTo>
                    <a:lnTo>
                      <a:pt x="228" y="149"/>
                    </a:lnTo>
                    <a:lnTo>
                      <a:pt x="222" y="144"/>
                    </a:lnTo>
                    <a:lnTo>
                      <a:pt x="228" y="138"/>
                    </a:lnTo>
                    <a:lnTo>
                      <a:pt x="222" y="144"/>
                    </a:lnTo>
                    <a:lnTo>
                      <a:pt x="222" y="138"/>
                    </a:lnTo>
                    <a:lnTo>
                      <a:pt x="222" y="132"/>
                    </a:lnTo>
                    <a:lnTo>
                      <a:pt x="216" y="132"/>
                    </a:lnTo>
                    <a:lnTo>
                      <a:pt x="216" y="126"/>
                    </a:lnTo>
                    <a:lnTo>
                      <a:pt x="210" y="120"/>
                    </a:lnTo>
                    <a:lnTo>
                      <a:pt x="222" y="126"/>
                    </a:lnTo>
                    <a:lnTo>
                      <a:pt x="228" y="126"/>
                    </a:lnTo>
                    <a:lnTo>
                      <a:pt x="228" y="120"/>
                    </a:lnTo>
                    <a:lnTo>
                      <a:pt x="234" y="120"/>
                    </a:lnTo>
                    <a:lnTo>
                      <a:pt x="228" y="120"/>
                    </a:lnTo>
                    <a:lnTo>
                      <a:pt x="240" y="120"/>
                    </a:lnTo>
                    <a:lnTo>
                      <a:pt x="246" y="126"/>
                    </a:lnTo>
                    <a:lnTo>
                      <a:pt x="251" y="120"/>
                    </a:lnTo>
                    <a:lnTo>
                      <a:pt x="246" y="126"/>
                    </a:lnTo>
                    <a:lnTo>
                      <a:pt x="269" y="120"/>
                    </a:lnTo>
                    <a:lnTo>
                      <a:pt x="257" y="126"/>
                    </a:lnTo>
                    <a:lnTo>
                      <a:pt x="246" y="132"/>
                    </a:lnTo>
                    <a:lnTo>
                      <a:pt x="251" y="132"/>
                    </a:lnTo>
                    <a:lnTo>
                      <a:pt x="251" y="138"/>
                    </a:lnTo>
                    <a:lnTo>
                      <a:pt x="257" y="138"/>
                    </a:lnTo>
                    <a:lnTo>
                      <a:pt x="251" y="144"/>
                    </a:lnTo>
                    <a:lnTo>
                      <a:pt x="257" y="138"/>
                    </a:lnTo>
                    <a:lnTo>
                      <a:pt x="263" y="144"/>
                    </a:lnTo>
                    <a:lnTo>
                      <a:pt x="269" y="144"/>
                    </a:lnTo>
                    <a:lnTo>
                      <a:pt x="269" y="138"/>
                    </a:lnTo>
                    <a:lnTo>
                      <a:pt x="269" y="132"/>
                    </a:lnTo>
                    <a:lnTo>
                      <a:pt x="275" y="126"/>
                    </a:lnTo>
                    <a:lnTo>
                      <a:pt x="281" y="132"/>
                    </a:lnTo>
                    <a:lnTo>
                      <a:pt x="287" y="126"/>
                    </a:lnTo>
                    <a:lnTo>
                      <a:pt x="293" y="126"/>
                    </a:lnTo>
                    <a:lnTo>
                      <a:pt x="287" y="120"/>
                    </a:lnTo>
                    <a:lnTo>
                      <a:pt x="293" y="120"/>
                    </a:lnTo>
                    <a:lnTo>
                      <a:pt x="305" y="120"/>
                    </a:lnTo>
                    <a:lnTo>
                      <a:pt x="305" y="114"/>
                    </a:lnTo>
                    <a:lnTo>
                      <a:pt x="311" y="114"/>
                    </a:lnTo>
                    <a:lnTo>
                      <a:pt x="299" y="108"/>
                    </a:lnTo>
                    <a:lnTo>
                      <a:pt x="299" y="114"/>
                    </a:lnTo>
                    <a:lnTo>
                      <a:pt x="293" y="114"/>
                    </a:lnTo>
                    <a:lnTo>
                      <a:pt x="293" y="108"/>
                    </a:lnTo>
                    <a:lnTo>
                      <a:pt x="281" y="114"/>
                    </a:lnTo>
                    <a:lnTo>
                      <a:pt x="287" y="108"/>
                    </a:lnTo>
                    <a:lnTo>
                      <a:pt x="269" y="108"/>
                    </a:lnTo>
                    <a:lnTo>
                      <a:pt x="281" y="108"/>
                    </a:lnTo>
                    <a:lnTo>
                      <a:pt x="269" y="108"/>
                    </a:lnTo>
                    <a:lnTo>
                      <a:pt x="275" y="102"/>
                    </a:lnTo>
                    <a:lnTo>
                      <a:pt x="269" y="102"/>
                    </a:lnTo>
                    <a:lnTo>
                      <a:pt x="281" y="102"/>
                    </a:lnTo>
                    <a:lnTo>
                      <a:pt x="275" y="96"/>
                    </a:lnTo>
                    <a:lnTo>
                      <a:pt x="269" y="96"/>
                    </a:lnTo>
                    <a:lnTo>
                      <a:pt x="275" y="90"/>
                    </a:lnTo>
                    <a:lnTo>
                      <a:pt x="269" y="96"/>
                    </a:lnTo>
                    <a:lnTo>
                      <a:pt x="263" y="96"/>
                    </a:lnTo>
                    <a:lnTo>
                      <a:pt x="257" y="96"/>
                    </a:lnTo>
                    <a:lnTo>
                      <a:pt x="263" y="90"/>
                    </a:lnTo>
                    <a:lnTo>
                      <a:pt x="251" y="96"/>
                    </a:lnTo>
                    <a:lnTo>
                      <a:pt x="257" y="90"/>
                    </a:lnTo>
                    <a:lnTo>
                      <a:pt x="251" y="90"/>
                    </a:lnTo>
                    <a:lnTo>
                      <a:pt x="246" y="90"/>
                    </a:lnTo>
                    <a:lnTo>
                      <a:pt x="240" y="90"/>
                    </a:lnTo>
                    <a:lnTo>
                      <a:pt x="251" y="84"/>
                    </a:lnTo>
                    <a:lnTo>
                      <a:pt x="234" y="84"/>
                    </a:lnTo>
                    <a:lnTo>
                      <a:pt x="240" y="84"/>
                    </a:lnTo>
                    <a:lnTo>
                      <a:pt x="234" y="78"/>
                    </a:lnTo>
                    <a:lnTo>
                      <a:pt x="246" y="78"/>
                    </a:lnTo>
                    <a:lnTo>
                      <a:pt x="240" y="78"/>
                    </a:lnTo>
                    <a:lnTo>
                      <a:pt x="251" y="78"/>
                    </a:lnTo>
                    <a:lnTo>
                      <a:pt x="234" y="72"/>
                    </a:lnTo>
                    <a:lnTo>
                      <a:pt x="240" y="72"/>
                    </a:lnTo>
                    <a:lnTo>
                      <a:pt x="234" y="72"/>
                    </a:lnTo>
                    <a:lnTo>
                      <a:pt x="246" y="72"/>
                    </a:lnTo>
                    <a:lnTo>
                      <a:pt x="240" y="72"/>
                    </a:lnTo>
                    <a:lnTo>
                      <a:pt x="263" y="72"/>
                    </a:lnTo>
                    <a:lnTo>
                      <a:pt x="246" y="66"/>
                    </a:lnTo>
                    <a:lnTo>
                      <a:pt x="228" y="66"/>
                    </a:lnTo>
                    <a:lnTo>
                      <a:pt x="263" y="60"/>
                    </a:lnTo>
                    <a:lnTo>
                      <a:pt x="257" y="54"/>
                    </a:lnTo>
                    <a:lnTo>
                      <a:pt x="240" y="60"/>
                    </a:lnTo>
                    <a:lnTo>
                      <a:pt x="228" y="66"/>
                    </a:lnTo>
                    <a:lnTo>
                      <a:pt x="251" y="54"/>
                    </a:lnTo>
                    <a:lnTo>
                      <a:pt x="228" y="60"/>
                    </a:lnTo>
                    <a:lnTo>
                      <a:pt x="257" y="48"/>
                    </a:lnTo>
                    <a:lnTo>
                      <a:pt x="240" y="48"/>
                    </a:lnTo>
                    <a:lnTo>
                      <a:pt x="234" y="48"/>
                    </a:lnTo>
                    <a:lnTo>
                      <a:pt x="240" y="42"/>
                    </a:lnTo>
                    <a:lnTo>
                      <a:pt x="222" y="48"/>
                    </a:lnTo>
                    <a:lnTo>
                      <a:pt x="210" y="60"/>
                    </a:lnTo>
                    <a:lnTo>
                      <a:pt x="216" y="48"/>
                    </a:lnTo>
                    <a:close/>
                  </a:path>
                </a:pathLst>
              </a:custGeom>
              <a:solidFill>
                <a:srgbClr val="003FB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" name="Freeform 447"/>
              <p:cNvSpPr>
                <a:spLocks noChangeAspect="1"/>
              </p:cNvSpPr>
              <p:nvPr/>
            </p:nvSpPr>
            <p:spPr bwMode="auto">
              <a:xfrm>
                <a:off x="3822184" y="2067074"/>
                <a:ext cx="1010812" cy="262540"/>
              </a:xfrm>
              <a:custGeom>
                <a:avLst/>
                <a:gdLst>
                  <a:gd name="T0" fmla="*/ 110 w 383"/>
                  <a:gd name="T1" fmla="*/ 147 h 90"/>
                  <a:gd name="T2" fmla="*/ 79 w 383"/>
                  <a:gd name="T3" fmla="*/ 162 h 90"/>
                  <a:gd name="T4" fmla="*/ 67 w 383"/>
                  <a:gd name="T5" fmla="*/ 147 h 90"/>
                  <a:gd name="T6" fmla="*/ 79 w 383"/>
                  <a:gd name="T7" fmla="*/ 132 h 90"/>
                  <a:gd name="T8" fmla="*/ 55 w 383"/>
                  <a:gd name="T9" fmla="*/ 132 h 90"/>
                  <a:gd name="T10" fmla="*/ 122 w 383"/>
                  <a:gd name="T11" fmla="*/ 120 h 90"/>
                  <a:gd name="T12" fmla="*/ 85 w 383"/>
                  <a:gd name="T13" fmla="*/ 81 h 90"/>
                  <a:gd name="T14" fmla="*/ 128 w 383"/>
                  <a:gd name="T15" fmla="*/ 81 h 90"/>
                  <a:gd name="T16" fmla="*/ 146 w 383"/>
                  <a:gd name="T17" fmla="*/ 93 h 90"/>
                  <a:gd name="T18" fmla="*/ 134 w 383"/>
                  <a:gd name="T19" fmla="*/ 68 h 90"/>
                  <a:gd name="T20" fmla="*/ 194 w 383"/>
                  <a:gd name="T21" fmla="*/ 54 h 90"/>
                  <a:gd name="T22" fmla="*/ 224 w 383"/>
                  <a:gd name="T23" fmla="*/ 39 h 90"/>
                  <a:gd name="T24" fmla="*/ 158 w 383"/>
                  <a:gd name="T25" fmla="*/ 54 h 90"/>
                  <a:gd name="T26" fmla="*/ 98 w 383"/>
                  <a:gd name="T27" fmla="*/ 68 h 90"/>
                  <a:gd name="T28" fmla="*/ 152 w 383"/>
                  <a:gd name="T29" fmla="*/ 54 h 90"/>
                  <a:gd name="T30" fmla="*/ 85 w 383"/>
                  <a:gd name="T31" fmla="*/ 68 h 90"/>
                  <a:gd name="T32" fmla="*/ 67 w 383"/>
                  <a:gd name="T33" fmla="*/ 54 h 90"/>
                  <a:gd name="T34" fmla="*/ 128 w 383"/>
                  <a:gd name="T35" fmla="*/ 39 h 90"/>
                  <a:gd name="T36" fmla="*/ 67 w 383"/>
                  <a:gd name="T37" fmla="*/ 54 h 90"/>
                  <a:gd name="T38" fmla="*/ 110 w 383"/>
                  <a:gd name="T39" fmla="*/ 39 h 90"/>
                  <a:gd name="T40" fmla="*/ 55 w 383"/>
                  <a:gd name="T41" fmla="*/ 39 h 90"/>
                  <a:gd name="T42" fmla="*/ 122 w 383"/>
                  <a:gd name="T43" fmla="*/ 27 h 90"/>
                  <a:gd name="T44" fmla="*/ 206 w 383"/>
                  <a:gd name="T45" fmla="*/ 27 h 90"/>
                  <a:gd name="T46" fmla="*/ 194 w 383"/>
                  <a:gd name="T47" fmla="*/ 0 h 90"/>
                  <a:gd name="T48" fmla="*/ 261 w 383"/>
                  <a:gd name="T49" fmla="*/ 13 h 90"/>
                  <a:gd name="T50" fmla="*/ 248 w 383"/>
                  <a:gd name="T51" fmla="*/ 0 h 90"/>
                  <a:gd name="T52" fmla="*/ 334 w 383"/>
                  <a:gd name="T53" fmla="*/ 13 h 90"/>
                  <a:gd name="T54" fmla="*/ 426 w 383"/>
                  <a:gd name="T55" fmla="*/ 13 h 90"/>
                  <a:gd name="T56" fmla="*/ 366 w 383"/>
                  <a:gd name="T57" fmla="*/ 39 h 90"/>
                  <a:gd name="T58" fmla="*/ 306 w 383"/>
                  <a:gd name="T59" fmla="*/ 54 h 90"/>
                  <a:gd name="T60" fmla="*/ 373 w 383"/>
                  <a:gd name="T61" fmla="*/ 39 h 90"/>
                  <a:gd name="T62" fmla="*/ 314 w 383"/>
                  <a:gd name="T63" fmla="*/ 68 h 90"/>
                  <a:gd name="T64" fmla="*/ 248 w 383"/>
                  <a:gd name="T65" fmla="*/ 93 h 90"/>
                  <a:gd name="T66" fmla="*/ 188 w 383"/>
                  <a:gd name="T67" fmla="*/ 107 h 90"/>
                  <a:gd name="T68" fmla="*/ 218 w 383"/>
                  <a:gd name="T69" fmla="*/ 107 h 90"/>
                  <a:gd name="T70" fmla="*/ 175 w 383"/>
                  <a:gd name="T71" fmla="*/ 120 h 90"/>
                  <a:gd name="T72" fmla="*/ 212 w 383"/>
                  <a:gd name="T73" fmla="*/ 120 h 90"/>
                  <a:gd name="T74" fmla="*/ 152 w 383"/>
                  <a:gd name="T75" fmla="*/ 147 h 90"/>
                  <a:gd name="T76" fmla="*/ 152 w 383"/>
                  <a:gd name="T77" fmla="*/ 162 h 90"/>
                  <a:gd name="T78" fmla="*/ 110 w 383"/>
                  <a:gd name="T79" fmla="*/ 176 h 90"/>
                  <a:gd name="T80" fmla="*/ 140 w 383"/>
                  <a:gd name="T81" fmla="*/ 186 h 90"/>
                  <a:gd name="T82" fmla="*/ 98 w 383"/>
                  <a:gd name="T83" fmla="*/ 202 h 90"/>
                  <a:gd name="T84" fmla="*/ 0 w 383"/>
                  <a:gd name="T85" fmla="*/ 186 h 90"/>
                  <a:gd name="T86" fmla="*/ 30 w 383"/>
                  <a:gd name="T87" fmla="*/ 176 h 90"/>
                  <a:gd name="T88" fmla="*/ 24 w 383"/>
                  <a:gd name="T89" fmla="*/ 162 h 90"/>
                  <a:gd name="T90" fmla="*/ 79 w 383"/>
                  <a:gd name="T91" fmla="*/ 162 h 90"/>
                  <a:gd name="T92" fmla="*/ 110 w 383"/>
                  <a:gd name="T93" fmla="*/ 147 h 9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83" h="90">
                    <a:moveTo>
                      <a:pt x="96" y="66"/>
                    </a:moveTo>
                    <a:lnTo>
                      <a:pt x="72" y="72"/>
                    </a:lnTo>
                    <a:lnTo>
                      <a:pt x="60" y="66"/>
                    </a:lnTo>
                    <a:lnTo>
                      <a:pt x="72" y="60"/>
                    </a:lnTo>
                    <a:lnTo>
                      <a:pt x="48" y="60"/>
                    </a:lnTo>
                    <a:lnTo>
                      <a:pt x="108" y="54"/>
                    </a:lnTo>
                    <a:lnTo>
                      <a:pt x="78" y="36"/>
                    </a:lnTo>
                    <a:lnTo>
                      <a:pt x="114" y="36"/>
                    </a:lnTo>
                    <a:lnTo>
                      <a:pt x="132" y="42"/>
                    </a:lnTo>
                    <a:lnTo>
                      <a:pt x="120" y="30"/>
                    </a:lnTo>
                    <a:lnTo>
                      <a:pt x="173" y="24"/>
                    </a:lnTo>
                    <a:lnTo>
                      <a:pt x="203" y="18"/>
                    </a:lnTo>
                    <a:lnTo>
                      <a:pt x="144" y="24"/>
                    </a:lnTo>
                    <a:lnTo>
                      <a:pt x="90" y="30"/>
                    </a:lnTo>
                    <a:lnTo>
                      <a:pt x="138" y="24"/>
                    </a:lnTo>
                    <a:lnTo>
                      <a:pt x="78" y="30"/>
                    </a:lnTo>
                    <a:lnTo>
                      <a:pt x="60" y="24"/>
                    </a:lnTo>
                    <a:lnTo>
                      <a:pt x="114" y="18"/>
                    </a:lnTo>
                    <a:lnTo>
                      <a:pt x="60" y="24"/>
                    </a:lnTo>
                    <a:lnTo>
                      <a:pt x="96" y="18"/>
                    </a:lnTo>
                    <a:lnTo>
                      <a:pt x="48" y="18"/>
                    </a:lnTo>
                    <a:lnTo>
                      <a:pt x="108" y="12"/>
                    </a:lnTo>
                    <a:lnTo>
                      <a:pt x="185" y="12"/>
                    </a:lnTo>
                    <a:lnTo>
                      <a:pt x="173" y="0"/>
                    </a:lnTo>
                    <a:lnTo>
                      <a:pt x="233" y="6"/>
                    </a:lnTo>
                    <a:lnTo>
                      <a:pt x="221" y="0"/>
                    </a:lnTo>
                    <a:lnTo>
                      <a:pt x="299" y="6"/>
                    </a:lnTo>
                    <a:lnTo>
                      <a:pt x="383" y="6"/>
                    </a:lnTo>
                    <a:lnTo>
                      <a:pt x="329" y="18"/>
                    </a:lnTo>
                    <a:lnTo>
                      <a:pt x="275" y="24"/>
                    </a:lnTo>
                    <a:lnTo>
                      <a:pt x="335" y="18"/>
                    </a:lnTo>
                    <a:lnTo>
                      <a:pt x="281" y="30"/>
                    </a:lnTo>
                    <a:lnTo>
                      <a:pt x="221" y="42"/>
                    </a:lnTo>
                    <a:lnTo>
                      <a:pt x="167" y="48"/>
                    </a:lnTo>
                    <a:lnTo>
                      <a:pt x="197" y="48"/>
                    </a:lnTo>
                    <a:lnTo>
                      <a:pt x="156" y="54"/>
                    </a:lnTo>
                    <a:lnTo>
                      <a:pt x="191" y="54"/>
                    </a:lnTo>
                    <a:lnTo>
                      <a:pt x="138" y="66"/>
                    </a:lnTo>
                    <a:lnTo>
                      <a:pt x="138" y="72"/>
                    </a:lnTo>
                    <a:lnTo>
                      <a:pt x="96" y="78"/>
                    </a:lnTo>
                    <a:lnTo>
                      <a:pt x="126" y="84"/>
                    </a:lnTo>
                    <a:lnTo>
                      <a:pt x="90" y="90"/>
                    </a:lnTo>
                    <a:lnTo>
                      <a:pt x="0" y="84"/>
                    </a:lnTo>
                    <a:lnTo>
                      <a:pt x="30" y="78"/>
                    </a:lnTo>
                    <a:lnTo>
                      <a:pt x="24" y="72"/>
                    </a:lnTo>
                    <a:lnTo>
                      <a:pt x="72" y="72"/>
                    </a:lnTo>
                    <a:lnTo>
                      <a:pt x="96" y="66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" name="Freeform 448"/>
              <p:cNvSpPr>
                <a:spLocks noChangeAspect="1"/>
              </p:cNvSpPr>
              <p:nvPr/>
            </p:nvSpPr>
            <p:spPr bwMode="auto">
              <a:xfrm>
                <a:off x="2608690" y="2469983"/>
                <a:ext cx="553479" cy="228747"/>
              </a:xfrm>
              <a:custGeom>
                <a:avLst/>
                <a:gdLst>
                  <a:gd name="T0" fmla="*/ 152 w 210"/>
                  <a:gd name="T1" fmla="*/ 167 h 78"/>
                  <a:gd name="T2" fmla="*/ 146 w 210"/>
                  <a:gd name="T3" fmla="*/ 152 h 78"/>
                  <a:gd name="T4" fmla="*/ 140 w 210"/>
                  <a:gd name="T5" fmla="*/ 152 h 78"/>
                  <a:gd name="T6" fmla="*/ 113 w 210"/>
                  <a:gd name="T7" fmla="*/ 167 h 78"/>
                  <a:gd name="T8" fmla="*/ 73 w 210"/>
                  <a:gd name="T9" fmla="*/ 167 h 78"/>
                  <a:gd name="T10" fmla="*/ 30 w 210"/>
                  <a:gd name="T11" fmla="*/ 181 h 78"/>
                  <a:gd name="T12" fmla="*/ 43 w 210"/>
                  <a:gd name="T13" fmla="*/ 167 h 78"/>
                  <a:gd name="T14" fmla="*/ 0 w 210"/>
                  <a:gd name="T15" fmla="*/ 141 h 78"/>
                  <a:gd name="T16" fmla="*/ 6 w 210"/>
                  <a:gd name="T17" fmla="*/ 112 h 78"/>
                  <a:gd name="T18" fmla="*/ 55 w 210"/>
                  <a:gd name="T19" fmla="*/ 112 h 78"/>
                  <a:gd name="T20" fmla="*/ 91 w 210"/>
                  <a:gd name="T21" fmla="*/ 112 h 78"/>
                  <a:gd name="T22" fmla="*/ 55 w 210"/>
                  <a:gd name="T23" fmla="*/ 98 h 78"/>
                  <a:gd name="T24" fmla="*/ 12 w 210"/>
                  <a:gd name="T25" fmla="*/ 98 h 78"/>
                  <a:gd name="T26" fmla="*/ 6 w 210"/>
                  <a:gd name="T27" fmla="*/ 86 h 78"/>
                  <a:gd name="T28" fmla="*/ 61 w 210"/>
                  <a:gd name="T29" fmla="*/ 70 h 78"/>
                  <a:gd name="T30" fmla="*/ 18 w 210"/>
                  <a:gd name="T31" fmla="*/ 70 h 78"/>
                  <a:gd name="T32" fmla="*/ 30 w 210"/>
                  <a:gd name="T33" fmla="*/ 55 h 78"/>
                  <a:gd name="T34" fmla="*/ 12 w 210"/>
                  <a:gd name="T35" fmla="*/ 55 h 78"/>
                  <a:gd name="T36" fmla="*/ 43 w 210"/>
                  <a:gd name="T37" fmla="*/ 29 h 78"/>
                  <a:gd name="T38" fmla="*/ 43 w 210"/>
                  <a:gd name="T39" fmla="*/ 29 h 78"/>
                  <a:gd name="T40" fmla="*/ 113 w 210"/>
                  <a:gd name="T41" fmla="*/ 0 h 78"/>
                  <a:gd name="T42" fmla="*/ 113 w 210"/>
                  <a:gd name="T43" fmla="*/ 0 h 78"/>
                  <a:gd name="T44" fmla="*/ 91 w 210"/>
                  <a:gd name="T45" fmla="*/ 29 h 78"/>
                  <a:gd name="T46" fmla="*/ 113 w 210"/>
                  <a:gd name="T47" fmla="*/ 14 h 78"/>
                  <a:gd name="T48" fmla="*/ 128 w 210"/>
                  <a:gd name="T49" fmla="*/ 14 h 78"/>
                  <a:gd name="T50" fmla="*/ 140 w 210"/>
                  <a:gd name="T51" fmla="*/ 29 h 78"/>
                  <a:gd name="T52" fmla="*/ 128 w 210"/>
                  <a:gd name="T53" fmla="*/ 42 h 78"/>
                  <a:gd name="T54" fmla="*/ 134 w 210"/>
                  <a:gd name="T55" fmla="*/ 29 h 78"/>
                  <a:gd name="T56" fmla="*/ 152 w 210"/>
                  <a:gd name="T57" fmla="*/ 29 h 78"/>
                  <a:gd name="T58" fmla="*/ 158 w 210"/>
                  <a:gd name="T59" fmla="*/ 14 h 78"/>
                  <a:gd name="T60" fmla="*/ 158 w 210"/>
                  <a:gd name="T61" fmla="*/ 14 h 78"/>
                  <a:gd name="T62" fmla="*/ 170 w 210"/>
                  <a:gd name="T63" fmla="*/ 29 h 78"/>
                  <a:gd name="T64" fmla="*/ 164 w 210"/>
                  <a:gd name="T65" fmla="*/ 55 h 78"/>
                  <a:gd name="T66" fmla="*/ 176 w 210"/>
                  <a:gd name="T67" fmla="*/ 42 h 78"/>
                  <a:gd name="T68" fmla="*/ 194 w 210"/>
                  <a:gd name="T69" fmla="*/ 0 h 78"/>
                  <a:gd name="T70" fmla="*/ 213 w 210"/>
                  <a:gd name="T71" fmla="*/ 0 h 78"/>
                  <a:gd name="T72" fmla="*/ 219 w 210"/>
                  <a:gd name="T73" fmla="*/ 29 h 78"/>
                  <a:gd name="T74" fmla="*/ 207 w 210"/>
                  <a:gd name="T75" fmla="*/ 70 h 78"/>
                  <a:gd name="T76" fmla="*/ 207 w 210"/>
                  <a:gd name="T77" fmla="*/ 98 h 78"/>
                  <a:gd name="T78" fmla="*/ 213 w 210"/>
                  <a:gd name="T79" fmla="*/ 98 h 78"/>
                  <a:gd name="T80" fmla="*/ 231 w 210"/>
                  <a:gd name="T81" fmla="*/ 112 h 78"/>
                  <a:gd name="T82" fmla="*/ 231 w 210"/>
                  <a:gd name="T83" fmla="*/ 126 h 78"/>
                  <a:gd name="T84" fmla="*/ 219 w 210"/>
                  <a:gd name="T85" fmla="*/ 141 h 78"/>
                  <a:gd name="T86" fmla="*/ 225 w 210"/>
                  <a:gd name="T87" fmla="*/ 126 h 78"/>
                  <a:gd name="T88" fmla="*/ 213 w 210"/>
                  <a:gd name="T89" fmla="*/ 126 h 78"/>
                  <a:gd name="T90" fmla="*/ 207 w 210"/>
                  <a:gd name="T91" fmla="*/ 126 h 78"/>
                  <a:gd name="T92" fmla="*/ 201 w 210"/>
                  <a:gd name="T93" fmla="*/ 141 h 78"/>
                  <a:gd name="T94" fmla="*/ 194 w 210"/>
                  <a:gd name="T95" fmla="*/ 141 h 78"/>
                  <a:gd name="T96" fmla="*/ 185 w 210"/>
                  <a:gd name="T97" fmla="*/ 152 h 78"/>
                  <a:gd name="T98" fmla="*/ 207 w 210"/>
                  <a:gd name="T99" fmla="*/ 141 h 78"/>
                  <a:gd name="T100" fmla="*/ 207 w 210"/>
                  <a:gd name="T101" fmla="*/ 152 h 78"/>
                  <a:gd name="T102" fmla="*/ 201 w 210"/>
                  <a:gd name="T103" fmla="*/ 167 h 78"/>
                  <a:gd name="T104" fmla="*/ 152 w 210"/>
                  <a:gd name="T105" fmla="*/ 167 h 7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10" h="78">
                    <a:moveTo>
                      <a:pt x="138" y="72"/>
                    </a:moveTo>
                    <a:lnTo>
                      <a:pt x="132" y="66"/>
                    </a:lnTo>
                    <a:lnTo>
                      <a:pt x="126" y="66"/>
                    </a:lnTo>
                    <a:lnTo>
                      <a:pt x="102" y="72"/>
                    </a:lnTo>
                    <a:lnTo>
                      <a:pt x="66" y="72"/>
                    </a:lnTo>
                    <a:lnTo>
                      <a:pt x="30" y="78"/>
                    </a:lnTo>
                    <a:lnTo>
                      <a:pt x="36" y="72"/>
                    </a:lnTo>
                    <a:lnTo>
                      <a:pt x="0" y="60"/>
                    </a:lnTo>
                    <a:lnTo>
                      <a:pt x="6" y="48"/>
                    </a:lnTo>
                    <a:lnTo>
                      <a:pt x="48" y="48"/>
                    </a:lnTo>
                    <a:lnTo>
                      <a:pt x="84" y="48"/>
                    </a:lnTo>
                    <a:lnTo>
                      <a:pt x="48" y="42"/>
                    </a:lnTo>
                    <a:lnTo>
                      <a:pt x="12" y="42"/>
                    </a:lnTo>
                    <a:lnTo>
                      <a:pt x="6" y="36"/>
                    </a:lnTo>
                    <a:lnTo>
                      <a:pt x="54" y="30"/>
                    </a:lnTo>
                    <a:lnTo>
                      <a:pt x="18" y="30"/>
                    </a:lnTo>
                    <a:lnTo>
                      <a:pt x="30" y="24"/>
                    </a:lnTo>
                    <a:lnTo>
                      <a:pt x="12" y="24"/>
                    </a:lnTo>
                    <a:lnTo>
                      <a:pt x="36" y="12"/>
                    </a:lnTo>
                    <a:lnTo>
                      <a:pt x="102" y="0"/>
                    </a:lnTo>
                    <a:lnTo>
                      <a:pt x="84" y="12"/>
                    </a:lnTo>
                    <a:lnTo>
                      <a:pt x="102" y="6"/>
                    </a:lnTo>
                    <a:lnTo>
                      <a:pt x="114" y="6"/>
                    </a:lnTo>
                    <a:lnTo>
                      <a:pt x="126" y="12"/>
                    </a:lnTo>
                    <a:lnTo>
                      <a:pt x="114" y="18"/>
                    </a:lnTo>
                    <a:lnTo>
                      <a:pt x="120" y="12"/>
                    </a:lnTo>
                    <a:lnTo>
                      <a:pt x="138" y="12"/>
                    </a:lnTo>
                    <a:lnTo>
                      <a:pt x="144" y="6"/>
                    </a:lnTo>
                    <a:lnTo>
                      <a:pt x="156" y="12"/>
                    </a:lnTo>
                    <a:lnTo>
                      <a:pt x="150" y="24"/>
                    </a:lnTo>
                    <a:lnTo>
                      <a:pt x="162" y="18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8" y="12"/>
                    </a:lnTo>
                    <a:lnTo>
                      <a:pt x="186" y="30"/>
                    </a:lnTo>
                    <a:lnTo>
                      <a:pt x="186" y="42"/>
                    </a:lnTo>
                    <a:lnTo>
                      <a:pt x="192" y="42"/>
                    </a:lnTo>
                    <a:lnTo>
                      <a:pt x="210" y="48"/>
                    </a:lnTo>
                    <a:lnTo>
                      <a:pt x="210" y="54"/>
                    </a:lnTo>
                    <a:lnTo>
                      <a:pt x="198" y="60"/>
                    </a:lnTo>
                    <a:lnTo>
                      <a:pt x="204" y="54"/>
                    </a:lnTo>
                    <a:lnTo>
                      <a:pt x="192" y="54"/>
                    </a:lnTo>
                    <a:lnTo>
                      <a:pt x="186" y="54"/>
                    </a:lnTo>
                    <a:lnTo>
                      <a:pt x="180" y="60"/>
                    </a:lnTo>
                    <a:lnTo>
                      <a:pt x="174" y="60"/>
                    </a:lnTo>
                    <a:lnTo>
                      <a:pt x="168" y="66"/>
                    </a:lnTo>
                    <a:lnTo>
                      <a:pt x="186" y="60"/>
                    </a:lnTo>
                    <a:lnTo>
                      <a:pt x="186" y="66"/>
                    </a:lnTo>
                    <a:lnTo>
                      <a:pt x="180" y="72"/>
                    </a:lnTo>
                    <a:lnTo>
                      <a:pt x="138" y="72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" name="Freeform 449"/>
              <p:cNvSpPr>
                <a:spLocks noChangeAspect="1"/>
              </p:cNvSpPr>
              <p:nvPr/>
            </p:nvSpPr>
            <p:spPr bwMode="auto">
              <a:xfrm>
                <a:off x="2455380" y="2417996"/>
                <a:ext cx="389772" cy="158566"/>
              </a:xfrm>
              <a:custGeom>
                <a:avLst/>
                <a:gdLst>
                  <a:gd name="T0" fmla="*/ 65 w 149"/>
                  <a:gd name="T1" fmla="*/ 86 h 54"/>
                  <a:gd name="T2" fmla="*/ 41 w 149"/>
                  <a:gd name="T3" fmla="*/ 112 h 54"/>
                  <a:gd name="T4" fmla="*/ 12 w 149"/>
                  <a:gd name="T5" fmla="*/ 127 h 54"/>
                  <a:gd name="T6" fmla="*/ 6 w 149"/>
                  <a:gd name="T7" fmla="*/ 98 h 54"/>
                  <a:gd name="T8" fmla="*/ 0 w 149"/>
                  <a:gd name="T9" fmla="*/ 86 h 54"/>
                  <a:gd name="T10" fmla="*/ 18 w 149"/>
                  <a:gd name="T11" fmla="*/ 55 h 54"/>
                  <a:gd name="T12" fmla="*/ 30 w 149"/>
                  <a:gd name="T13" fmla="*/ 42 h 54"/>
                  <a:gd name="T14" fmla="*/ 53 w 149"/>
                  <a:gd name="T15" fmla="*/ 14 h 54"/>
                  <a:gd name="T16" fmla="*/ 53 w 149"/>
                  <a:gd name="T17" fmla="*/ 0 h 54"/>
                  <a:gd name="T18" fmla="*/ 108 w 149"/>
                  <a:gd name="T19" fmla="*/ 0 h 54"/>
                  <a:gd name="T20" fmla="*/ 120 w 149"/>
                  <a:gd name="T21" fmla="*/ 14 h 54"/>
                  <a:gd name="T22" fmla="*/ 120 w 149"/>
                  <a:gd name="T23" fmla="*/ 14 h 54"/>
                  <a:gd name="T24" fmla="*/ 150 w 149"/>
                  <a:gd name="T25" fmla="*/ 0 h 54"/>
                  <a:gd name="T26" fmla="*/ 156 w 149"/>
                  <a:gd name="T27" fmla="*/ 29 h 54"/>
                  <a:gd name="T28" fmla="*/ 126 w 149"/>
                  <a:gd name="T29" fmla="*/ 55 h 54"/>
                  <a:gd name="T30" fmla="*/ 90 w 149"/>
                  <a:gd name="T31" fmla="*/ 70 h 54"/>
                  <a:gd name="T32" fmla="*/ 65 w 149"/>
                  <a:gd name="T33" fmla="*/ 86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9" h="54">
                    <a:moveTo>
                      <a:pt x="65" y="36"/>
                    </a:moveTo>
                    <a:lnTo>
                      <a:pt x="41" y="48"/>
                    </a:lnTo>
                    <a:lnTo>
                      <a:pt x="12" y="54"/>
                    </a:lnTo>
                    <a:lnTo>
                      <a:pt x="6" y="42"/>
                    </a:lnTo>
                    <a:lnTo>
                      <a:pt x="0" y="36"/>
                    </a:lnTo>
                    <a:lnTo>
                      <a:pt x="18" y="24"/>
                    </a:lnTo>
                    <a:lnTo>
                      <a:pt x="30" y="18"/>
                    </a:lnTo>
                    <a:lnTo>
                      <a:pt x="53" y="6"/>
                    </a:lnTo>
                    <a:lnTo>
                      <a:pt x="53" y="0"/>
                    </a:lnTo>
                    <a:lnTo>
                      <a:pt x="101" y="0"/>
                    </a:lnTo>
                    <a:lnTo>
                      <a:pt x="113" y="6"/>
                    </a:lnTo>
                    <a:lnTo>
                      <a:pt x="143" y="0"/>
                    </a:lnTo>
                    <a:lnTo>
                      <a:pt x="149" y="12"/>
                    </a:lnTo>
                    <a:lnTo>
                      <a:pt x="119" y="24"/>
                    </a:lnTo>
                    <a:lnTo>
                      <a:pt x="83" y="30"/>
                    </a:lnTo>
                    <a:lnTo>
                      <a:pt x="65" y="36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" name="Freeform 450"/>
              <p:cNvSpPr>
                <a:spLocks noChangeAspect="1"/>
              </p:cNvSpPr>
              <p:nvPr/>
            </p:nvSpPr>
            <p:spPr bwMode="auto">
              <a:xfrm>
                <a:off x="4105421" y="3608524"/>
                <a:ext cx="270242" cy="265140"/>
              </a:xfrm>
              <a:custGeom>
                <a:avLst/>
                <a:gdLst>
                  <a:gd name="T0" fmla="*/ 67 w 101"/>
                  <a:gd name="T1" fmla="*/ 173 h 90"/>
                  <a:gd name="T2" fmla="*/ 67 w 101"/>
                  <a:gd name="T3" fmla="*/ 173 h 90"/>
                  <a:gd name="T4" fmla="*/ 31 w 101"/>
                  <a:gd name="T5" fmla="*/ 173 h 90"/>
                  <a:gd name="T6" fmla="*/ 0 w 101"/>
                  <a:gd name="T7" fmla="*/ 173 h 90"/>
                  <a:gd name="T8" fmla="*/ 6 w 101"/>
                  <a:gd name="T9" fmla="*/ 160 h 90"/>
                  <a:gd name="T10" fmla="*/ 25 w 101"/>
                  <a:gd name="T11" fmla="*/ 128 h 90"/>
                  <a:gd name="T12" fmla="*/ 6 w 101"/>
                  <a:gd name="T13" fmla="*/ 128 h 90"/>
                  <a:gd name="T14" fmla="*/ 12 w 101"/>
                  <a:gd name="T15" fmla="*/ 128 h 90"/>
                  <a:gd name="T16" fmla="*/ 31 w 101"/>
                  <a:gd name="T17" fmla="*/ 100 h 90"/>
                  <a:gd name="T18" fmla="*/ 31 w 101"/>
                  <a:gd name="T19" fmla="*/ 113 h 90"/>
                  <a:gd name="T20" fmla="*/ 37 w 101"/>
                  <a:gd name="T21" fmla="*/ 100 h 90"/>
                  <a:gd name="T22" fmla="*/ 31 w 101"/>
                  <a:gd name="T23" fmla="*/ 86 h 90"/>
                  <a:gd name="T24" fmla="*/ 37 w 101"/>
                  <a:gd name="T25" fmla="*/ 86 h 90"/>
                  <a:gd name="T26" fmla="*/ 59 w 101"/>
                  <a:gd name="T27" fmla="*/ 29 h 90"/>
                  <a:gd name="T28" fmla="*/ 79 w 101"/>
                  <a:gd name="T29" fmla="*/ 0 h 90"/>
                  <a:gd name="T30" fmla="*/ 85 w 101"/>
                  <a:gd name="T31" fmla="*/ 0 h 90"/>
                  <a:gd name="T32" fmla="*/ 94 w 101"/>
                  <a:gd name="T33" fmla="*/ 0 h 90"/>
                  <a:gd name="T34" fmla="*/ 85 w 101"/>
                  <a:gd name="T35" fmla="*/ 0 h 90"/>
                  <a:gd name="T36" fmla="*/ 85 w 101"/>
                  <a:gd name="T37" fmla="*/ 14 h 90"/>
                  <a:gd name="T38" fmla="*/ 79 w 101"/>
                  <a:gd name="T39" fmla="*/ 29 h 90"/>
                  <a:gd name="T40" fmla="*/ 59 w 101"/>
                  <a:gd name="T41" fmla="*/ 86 h 90"/>
                  <a:gd name="T42" fmla="*/ 73 w 101"/>
                  <a:gd name="T43" fmla="*/ 58 h 90"/>
                  <a:gd name="T44" fmla="*/ 73 w 101"/>
                  <a:gd name="T45" fmla="*/ 74 h 90"/>
                  <a:gd name="T46" fmla="*/ 85 w 101"/>
                  <a:gd name="T47" fmla="*/ 74 h 90"/>
                  <a:gd name="T48" fmla="*/ 73 w 101"/>
                  <a:gd name="T49" fmla="*/ 86 h 90"/>
                  <a:gd name="T50" fmla="*/ 73 w 101"/>
                  <a:gd name="T51" fmla="*/ 86 h 90"/>
                  <a:gd name="T52" fmla="*/ 85 w 101"/>
                  <a:gd name="T53" fmla="*/ 86 h 90"/>
                  <a:gd name="T54" fmla="*/ 79 w 101"/>
                  <a:gd name="T55" fmla="*/ 100 h 90"/>
                  <a:gd name="T56" fmla="*/ 103 w 101"/>
                  <a:gd name="T57" fmla="*/ 86 h 90"/>
                  <a:gd name="T58" fmla="*/ 103 w 101"/>
                  <a:gd name="T59" fmla="*/ 100 h 90"/>
                  <a:gd name="T60" fmla="*/ 116 w 101"/>
                  <a:gd name="T61" fmla="*/ 100 h 90"/>
                  <a:gd name="T62" fmla="*/ 103 w 101"/>
                  <a:gd name="T63" fmla="*/ 113 h 90"/>
                  <a:gd name="T64" fmla="*/ 110 w 101"/>
                  <a:gd name="T65" fmla="*/ 128 h 90"/>
                  <a:gd name="T66" fmla="*/ 103 w 101"/>
                  <a:gd name="T67" fmla="*/ 144 h 90"/>
                  <a:gd name="T68" fmla="*/ 123 w 101"/>
                  <a:gd name="T69" fmla="*/ 128 h 90"/>
                  <a:gd name="T70" fmla="*/ 103 w 101"/>
                  <a:gd name="T71" fmla="*/ 160 h 90"/>
                  <a:gd name="T72" fmla="*/ 103 w 101"/>
                  <a:gd name="T73" fmla="*/ 160 h 90"/>
                  <a:gd name="T74" fmla="*/ 103 w 101"/>
                  <a:gd name="T75" fmla="*/ 160 h 90"/>
                  <a:gd name="T76" fmla="*/ 103 w 101"/>
                  <a:gd name="T77" fmla="*/ 173 h 90"/>
                  <a:gd name="T78" fmla="*/ 123 w 101"/>
                  <a:gd name="T79" fmla="*/ 144 h 90"/>
                  <a:gd name="T80" fmla="*/ 116 w 101"/>
                  <a:gd name="T81" fmla="*/ 173 h 90"/>
                  <a:gd name="T82" fmla="*/ 123 w 101"/>
                  <a:gd name="T83" fmla="*/ 173 h 90"/>
                  <a:gd name="T84" fmla="*/ 123 w 101"/>
                  <a:gd name="T85" fmla="*/ 173 h 90"/>
                  <a:gd name="T86" fmla="*/ 110 w 101"/>
                  <a:gd name="T87" fmla="*/ 215 h 90"/>
                  <a:gd name="T88" fmla="*/ 103 w 101"/>
                  <a:gd name="T89" fmla="*/ 215 h 90"/>
                  <a:gd name="T90" fmla="*/ 103 w 101"/>
                  <a:gd name="T91" fmla="*/ 201 h 90"/>
                  <a:gd name="T92" fmla="*/ 85 w 101"/>
                  <a:gd name="T93" fmla="*/ 215 h 90"/>
                  <a:gd name="T94" fmla="*/ 103 w 101"/>
                  <a:gd name="T95" fmla="*/ 173 h 90"/>
                  <a:gd name="T96" fmla="*/ 94 w 101"/>
                  <a:gd name="T97" fmla="*/ 160 h 90"/>
                  <a:gd name="T98" fmla="*/ 85 w 101"/>
                  <a:gd name="T99" fmla="*/ 186 h 90"/>
                  <a:gd name="T100" fmla="*/ 85 w 101"/>
                  <a:gd name="T101" fmla="*/ 173 h 90"/>
                  <a:gd name="T102" fmla="*/ 59 w 101"/>
                  <a:gd name="T103" fmla="*/ 215 h 90"/>
                  <a:gd name="T104" fmla="*/ 59 w 101"/>
                  <a:gd name="T105" fmla="*/ 201 h 90"/>
                  <a:gd name="T106" fmla="*/ 79 w 101"/>
                  <a:gd name="T107" fmla="*/ 173 h 90"/>
                  <a:gd name="T108" fmla="*/ 79 w 101"/>
                  <a:gd name="T109" fmla="*/ 173 h 90"/>
                  <a:gd name="T110" fmla="*/ 79 w 101"/>
                  <a:gd name="T111" fmla="*/ 173 h 90"/>
                  <a:gd name="T112" fmla="*/ 73 w 101"/>
                  <a:gd name="T113" fmla="*/ 173 h 90"/>
                  <a:gd name="T114" fmla="*/ 67 w 101"/>
                  <a:gd name="T115" fmla="*/ 186 h 90"/>
                  <a:gd name="T116" fmla="*/ 59 w 101"/>
                  <a:gd name="T117" fmla="*/ 186 h 90"/>
                  <a:gd name="T118" fmla="*/ 67 w 101"/>
                  <a:gd name="T119" fmla="*/ 173 h 9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01" h="90">
                    <a:moveTo>
                      <a:pt x="53" y="72"/>
                    </a:moveTo>
                    <a:lnTo>
                      <a:pt x="53" y="72"/>
                    </a:lnTo>
                    <a:lnTo>
                      <a:pt x="24" y="72"/>
                    </a:lnTo>
                    <a:lnTo>
                      <a:pt x="0" y="72"/>
                    </a:lnTo>
                    <a:lnTo>
                      <a:pt x="6" y="66"/>
                    </a:lnTo>
                    <a:lnTo>
                      <a:pt x="18" y="54"/>
                    </a:lnTo>
                    <a:lnTo>
                      <a:pt x="6" y="54"/>
                    </a:lnTo>
                    <a:lnTo>
                      <a:pt x="12" y="54"/>
                    </a:lnTo>
                    <a:lnTo>
                      <a:pt x="24" y="42"/>
                    </a:lnTo>
                    <a:lnTo>
                      <a:pt x="24" y="48"/>
                    </a:lnTo>
                    <a:lnTo>
                      <a:pt x="30" y="42"/>
                    </a:lnTo>
                    <a:lnTo>
                      <a:pt x="24" y="36"/>
                    </a:lnTo>
                    <a:lnTo>
                      <a:pt x="30" y="36"/>
                    </a:lnTo>
                    <a:lnTo>
                      <a:pt x="48" y="12"/>
                    </a:lnTo>
                    <a:lnTo>
                      <a:pt x="65" y="0"/>
                    </a:lnTo>
                    <a:lnTo>
                      <a:pt x="71" y="0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71" y="6"/>
                    </a:lnTo>
                    <a:lnTo>
                      <a:pt x="65" y="12"/>
                    </a:lnTo>
                    <a:lnTo>
                      <a:pt x="48" y="36"/>
                    </a:lnTo>
                    <a:lnTo>
                      <a:pt x="59" y="24"/>
                    </a:lnTo>
                    <a:lnTo>
                      <a:pt x="59" y="30"/>
                    </a:lnTo>
                    <a:lnTo>
                      <a:pt x="71" y="30"/>
                    </a:lnTo>
                    <a:lnTo>
                      <a:pt x="59" y="36"/>
                    </a:lnTo>
                    <a:lnTo>
                      <a:pt x="71" y="36"/>
                    </a:lnTo>
                    <a:lnTo>
                      <a:pt x="65" y="42"/>
                    </a:lnTo>
                    <a:lnTo>
                      <a:pt x="83" y="36"/>
                    </a:lnTo>
                    <a:lnTo>
                      <a:pt x="83" y="42"/>
                    </a:lnTo>
                    <a:lnTo>
                      <a:pt x="95" y="42"/>
                    </a:lnTo>
                    <a:lnTo>
                      <a:pt x="83" y="48"/>
                    </a:lnTo>
                    <a:lnTo>
                      <a:pt x="89" y="54"/>
                    </a:lnTo>
                    <a:lnTo>
                      <a:pt x="83" y="60"/>
                    </a:lnTo>
                    <a:lnTo>
                      <a:pt x="101" y="54"/>
                    </a:lnTo>
                    <a:lnTo>
                      <a:pt x="83" y="66"/>
                    </a:lnTo>
                    <a:lnTo>
                      <a:pt x="83" y="72"/>
                    </a:lnTo>
                    <a:lnTo>
                      <a:pt x="101" y="60"/>
                    </a:lnTo>
                    <a:lnTo>
                      <a:pt x="95" y="72"/>
                    </a:lnTo>
                    <a:lnTo>
                      <a:pt x="101" y="72"/>
                    </a:lnTo>
                    <a:lnTo>
                      <a:pt x="89" y="90"/>
                    </a:lnTo>
                    <a:lnTo>
                      <a:pt x="83" y="90"/>
                    </a:lnTo>
                    <a:lnTo>
                      <a:pt x="83" y="84"/>
                    </a:lnTo>
                    <a:lnTo>
                      <a:pt x="71" y="90"/>
                    </a:lnTo>
                    <a:lnTo>
                      <a:pt x="83" y="72"/>
                    </a:lnTo>
                    <a:lnTo>
                      <a:pt x="77" y="66"/>
                    </a:lnTo>
                    <a:lnTo>
                      <a:pt x="71" y="78"/>
                    </a:lnTo>
                    <a:lnTo>
                      <a:pt x="71" y="72"/>
                    </a:lnTo>
                    <a:lnTo>
                      <a:pt x="48" y="90"/>
                    </a:lnTo>
                    <a:lnTo>
                      <a:pt x="48" y="84"/>
                    </a:lnTo>
                    <a:lnTo>
                      <a:pt x="65" y="72"/>
                    </a:lnTo>
                    <a:lnTo>
                      <a:pt x="59" y="72"/>
                    </a:lnTo>
                    <a:lnTo>
                      <a:pt x="53" y="78"/>
                    </a:lnTo>
                    <a:lnTo>
                      <a:pt x="48" y="78"/>
                    </a:lnTo>
                    <a:lnTo>
                      <a:pt x="53" y="72"/>
                    </a:lnTo>
                    <a:close/>
                  </a:path>
                </a:pathLst>
              </a:custGeom>
              <a:solidFill>
                <a:srgbClr val="003FB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" name="Freeform 451"/>
              <p:cNvSpPr>
                <a:spLocks noChangeAspect="1"/>
              </p:cNvSpPr>
              <p:nvPr/>
            </p:nvSpPr>
            <p:spPr bwMode="auto">
              <a:xfrm>
                <a:off x="3585722" y="2311419"/>
                <a:ext cx="475524" cy="88378"/>
              </a:xfrm>
              <a:custGeom>
                <a:avLst/>
                <a:gdLst>
                  <a:gd name="T0" fmla="*/ 79 w 180"/>
                  <a:gd name="T1" fmla="*/ 29 h 30"/>
                  <a:gd name="T2" fmla="*/ 61 w 180"/>
                  <a:gd name="T3" fmla="*/ 14 h 30"/>
                  <a:gd name="T4" fmla="*/ 85 w 180"/>
                  <a:gd name="T5" fmla="*/ 14 h 30"/>
                  <a:gd name="T6" fmla="*/ 37 w 180"/>
                  <a:gd name="T7" fmla="*/ 14 h 30"/>
                  <a:gd name="T8" fmla="*/ 49 w 180"/>
                  <a:gd name="T9" fmla="*/ 0 h 30"/>
                  <a:gd name="T10" fmla="*/ 0 w 180"/>
                  <a:gd name="T11" fmla="*/ 0 h 30"/>
                  <a:gd name="T12" fmla="*/ 43 w 180"/>
                  <a:gd name="T13" fmla="*/ 14 h 30"/>
                  <a:gd name="T14" fmla="*/ 37 w 180"/>
                  <a:gd name="T15" fmla="*/ 42 h 30"/>
                  <a:gd name="T16" fmla="*/ 24 w 180"/>
                  <a:gd name="T17" fmla="*/ 74 h 30"/>
                  <a:gd name="T18" fmla="*/ 67 w 180"/>
                  <a:gd name="T19" fmla="*/ 74 h 30"/>
                  <a:gd name="T20" fmla="*/ 110 w 180"/>
                  <a:gd name="T21" fmla="*/ 74 h 30"/>
                  <a:gd name="T22" fmla="*/ 153 w 180"/>
                  <a:gd name="T23" fmla="*/ 74 h 30"/>
                  <a:gd name="T24" fmla="*/ 195 w 180"/>
                  <a:gd name="T25" fmla="*/ 74 h 30"/>
                  <a:gd name="T26" fmla="*/ 201 w 180"/>
                  <a:gd name="T27" fmla="*/ 42 h 30"/>
                  <a:gd name="T28" fmla="*/ 171 w 180"/>
                  <a:gd name="T29" fmla="*/ 29 h 30"/>
                  <a:gd name="T30" fmla="*/ 79 w 180"/>
                  <a:gd name="T31" fmla="*/ 29 h 3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0" h="30">
                    <a:moveTo>
                      <a:pt x="72" y="12"/>
                    </a:moveTo>
                    <a:lnTo>
                      <a:pt x="54" y="6"/>
                    </a:lnTo>
                    <a:lnTo>
                      <a:pt x="78" y="6"/>
                    </a:lnTo>
                    <a:lnTo>
                      <a:pt x="30" y="6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36" y="6"/>
                    </a:lnTo>
                    <a:lnTo>
                      <a:pt x="30" y="18"/>
                    </a:lnTo>
                    <a:lnTo>
                      <a:pt x="24" y="30"/>
                    </a:lnTo>
                    <a:lnTo>
                      <a:pt x="60" y="30"/>
                    </a:lnTo>
                    <a:lnTo>
                      <a:pt x="96" y="30"/>
                    </a:lnTo>
                    <a:lnTo>
                      <a:pt x="138" y="30"/>
                    </a:lnTo>
                    <a:lnTo>
                      <a:pt x="174" y="30"/>
                    </a:lnTo>
                    <a:lnTo>
                      <a:pt x="180" y="18"/>
                    </a:lnTo>
                    <a:lnTo>
                      <a:pt x="150" y="12"/>
                    </a:lnTo>
                    <a:lnTo>
                      <a:pt x="72" y="12"/>
                    </a:lnTo>
                    <a:close/>
                  </a:path>
                </a:pathLst>
              </a:custGeom>
              <a:solidFill>
                <a:srgbClr val="003FB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" name="Freeform 452"/>
              <p:cNvSpPr>
                <a:spLocks noChangeAspect="1"/>
              </p:cNvSpPr>
              <p:nvPr/>
            </p:nvSpPr>
            <p:spPr bwMode="auto">
              <a:xfrm>
                <a:off x="3746827" y="2137260"/>
                <a:ext cx="298825" cy="103978"/>
              </a:xfrm>
              <a:custGeom>
                <a:avLst/>
                <a:gdLst>
                  <a:gd name="T0" fmla="*/ 24 w 114"/>
                  <a:gd name="T1" fmla="*/ 24 h 36"/>
                  <a:gd name="T2" fmla="*/ 18 w 114"/>
                  <a:gd name="T3" fmla="*/ 13 h 36"/>
                  <a:gd name="T4" fmla="*/ 54 w 114"/>
                  <a:gd name="T5" fmla="*/ 0 h 36"/>
                  <a:gd name="T6" fmla="*/ 109 w 114"/>
                  <a:gd name="T7" fmla="*/ 13 h 36"/>
                  <a:gd name="T8" fmla="*/ 97 w 114"/>
                  <a:gd name="T9" fmla="*/ 37 h 36"/>
                  <a:gd name="T10" fmla="*/ 121 w 114"/>
                  <a:gd name="T11" fmla="*/ 51 h 36"/>
                  <a:gd name="T12" fmla="*/ 79 w 114"/>
                  <a:gd name="T13" fmla="*/ 63 h 36"/>
                  <a:gd name="T14" fmla="*/ 54 w 114"/>
                  <a:gd name="T15" fmla="*/ 74 h 36"/>
                  <a:gd name="T16" fmla="*/ 48 w 114"/>
                  <a:gd name="T17" fmla="*/ 63 h 36"/>
                  <a:gd name="T18" fmla="*/ 48 w 114"/>
                  <a:gd name="T19" fmla="*/ 74 h 36"/>
                  <a:gd name="T20" fmla="*/ 6 w 114"/>
                  <a:gd name="T21" fmla="*/ 63 h 36"/>
                  <a:gd name="T22" fmla="*/ 54 w 114"/>
                  <a:gd name="T23" fmla="*/ 51 h 36"/>
                  <a:gd name="T24" fmla="*/ 0 w 114"/>
                  <a:gd name="T25" fmla="*/ 37 h 36"/>
                  <a:gd name="T26" fmla="*/ 24 w 114"/>
                  <a:gd name="T27" fmla="*/ 24 h 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4" h="36">
                    <a:moveTo>
                      <a:pt x="24" y="12"/>
                    </a:moveTo>
                    <a:lnTo>
                      <a:pt x="18" y="6"/>
                    </a:lnTo>
                    <a:lnTo>
                      <a:pt x="54" y="0"/>
                    </a:lnTo>
                    <a:lnTo>
                      <a:pt x="102" y="6"/>
                    </a:lnTo>
                    <a:lnTo>
                      <a:pt x="90" y="18"/>
                    </a:lnTo>
                    <a:lnTo>
                      <a:pt x="114" y="24"/>
                    </a:lnTo>
                    <a:lnTo>
                      <a:pt x="72" y="30"/>
                    </a:lnTo>
                    <a:lnTo>
                      <a:pt x="54" y="36"/>
                    </a:lnTo>
                    <a:lnTo>
                      <a:pt x="48" y="30"/>
                    </a:lnTo>
                    <a:lnTo>
                      <a:pt x="48" y="36"/>
                    </a:lnTo>
                    <a:lnTo>
                      <a:pt x="6" y="30"/>
                    </a:lnTo>
                    <a:lnTo>
                      <a:pt x="54" y="24"/>
                    </a:lnTo>
                    <a:lnTo>
                      <a:pt x="0" y="18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" name="Freeform 453"/>
              <p:cNvSpPr>
                <a:spLocks noChangeAspect="1"/>
              </p:cNvSpPr>
              <p:nvPr/>
            </p:nvSpPr>
            <p:spPr bwMode="auto">
              <a:xfrm>
                <a:off x="2863342" y="2311419"/>
                <a:ext cx="407963" cy="106575"/>
              </a:xfrm>
              <a:custGeom>
                <a:avLst/>
                <a:gdLst>
                  <a:gd name="T0" fmla="*/ 42 w 156"/>
                  <a:gd name="T1" fmla="*/ 92 h 36"/>
                  <a:gd name="T2" fmla="*/ 30 w 156"/>
                  <a:gd name="T3" fmla="*/ 74 h 36"/>
                  <a:gd name="T4" fmla="*/ 85 w 156"/>
                  <a:gd name="T5" fmla="*/ 59 h 36"/>
                  <a:gd name="T6" fmla="*/ 42 w 156"/>
                  <a:gd name="T7" fmla="*/ 59 h 36"/>
                  <a:gd name="T8" fmla="*/ 0 w 156"/>
                  <a:gd name="T9" fmla="*/ 59 h 36"/>
                  <a:gd name="T10" fmla="*/ 42 w 156"/>
                  <a:gd name="T11" fmla="*/ 46 h 36"/>
                  <a:gd name="T12" fmla="*/ 24 w 156"/>
                  <a:gd name="T13" fmla="*/ 31 h 36"/>
                  <a:gd name="T14" fmla="*/ 48 w 156"/>
                  <a:gd name="T15" fmla="*/ 31 h 36"/>
                  <a:gd name="T16" fmla="*/ 36 w 156"/>
                  <a:gd name="T17" fmla="*/ 15 h 36"/>
                  <a:gd name="T18" fmla="*/ 85 w 156"/>
                  <a:gd name="T19" fmla="*/ 31 h 36"/>
                  <a:gd name="T20" fmla="*/ 115 w 156"/>
                  <a:gd name="T21" fmla="*/ 46 h 36"/>
                  <a:gd name="T22" fmla="*/ 121 w 156"/>
                  <a:gd name="T23" fmla="*/ 15 h 36"/>
                  <a:gd name="T24" fmla="*/ 145 w 156"/>
                  <a:gd name="T25" fmla="*/ 0 h 36"/>
                  <a:gd name="T26" fmla="*/ 133 w 156"/>
                  <a:gd name="T27" fmla="*/ 31 h 36"/>
                  <a:gd name="T28" fmla="*/ 163 w 156"/>
                  <a:gd name="T29" fmla="*/ 31 h 36"/>
                  <a:gd name="T30" fmla="*/ 139 w 156"/>
                  <a:gd name="T31" fmla="*/ 59 h 36"/>
                  <a:gd name="T32" fmla="*/ 121 w 156"/>
                  <a:gd name="T33" fmla="*/ 59 h 36"/>
                  <a:gd name="T34" fmla="*/ 42 w 156"/>
                  <a:gd name="T35" fmla="*/ 92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6" h="36">
                    <a:moveTo>
                      <a:pt x="42" y="36"/>
                    </a:moveTo>
                    <a:lnTo>
                      <a:pt x="30" y="30"/>
                    </a:lnTo>
                    <a:lnTo>
                      <a:pt x="78" y="24"/>
                    </a:lnTo>
                    <a:lnTo>
                      <a:pt x="42" y="24"/>
                    </a:lnTo>
                    <a:lnTo>
                      <a:pt x="0" y="24"/>
                    </a:lnTo>
                    <a:lnTo>
                      <a:pt x="42" y="18"/>
                    </a:lnTo>
                    <a:lnTo>
                      <a:pt x="24" y="12"/>
                    </a:lnTo>
                    <a:lnTo>
                      <a:pt x="48" y="12"/>
                    </a:lnTo>
                    <a:lnTo>
                      <a:pt x="36" y="6"/>
                    </a:lnTo>
                    <a:lnTo>
                      <a:pt x="78" y="12"/>
                    </a:lnTo>
                    <a:lnTo>
                      <a:pt x="108" y="18"/>
                    </a:lnTo>
                    <a:lnTo>
                      <a:pt x="114" y="6"/>
                    </a:lnTo>
                    <a:lnTo>
                      <a:pt x="138" y="0"/>
                    </a:lnTo>
                    <a:lnTo>
                      <a:pt x="126" y="12"/>
                    </a:lnTo>
                    <a:lnTo>
                      <a:pt x="156" y="12"/>
                    </a:lnTo>
                    <a:lnTo>
                      <a:pt x="132" y="24"/>
                    </a:lnTo>
                    <a:lnTo>
                      <a:pt x="114" y="24"/>
                    </a:lnTo>
                    <a:lnTo>
                      <a:pt x="42" y="36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" name="Freeform 454"/>
              <p:cNvSpPr>
                <a:spLocks noChangeAspect="1"/>
              </p:cNvSpPr>
              <p:nvPr/>
            </p:nvSpPr>
            <p:spPr bwMode="auto">
              <a:xfrm>
                <a:off x="3414221" y="2839099"/>
                <a:ext cx="249455" cy="137768"/>
              </a:xfrm>
              <a:custGeom>
                <a:avLst/>
                <a:gdLst>
                  <a:gd name="T0" fmla="*/ 66 w 96"/>
                  <a:gd name="T1" fmla="*/ 80 h 47"/>
                  <a:gd name="T2" fmla="*/ 60 w 96"/>
                  <a:gd name="T3" fmla="*/ 68 h 47"/>
                  <a:gd name="T4" fmla="*/ 60 w 96"/>
                  <a:gd name="T5" fmla="*/ 68 h 47"/>
                  <a:gd name="T6" fmla="*/ 54 w 96"/>
                  <a:gd name="T7" fmla="*/ 68 h 47"/>
                  <a:gd name="T8" fmla="*/ 18 w 96"/>
                  <a:gd name="T9" fmla="*/ 111 h 47"/>
                  <a:gd name="T10" fmla="*/ 18 w 96"/>
                  <a:gd name="T11" fmla="*/ 80 h 47"/>
                  <a:gd name="T12" fmla="*/ 0 w 96"/>
                  <a:gd name="T13" fmla="*/ 80 h 47"/>
                  <a:gd name="T14" fmla="*/ 18 w 96"/>
                  <a:gd name="T15" fmla="*/ 53 h 47"/>
                  <a:gd name="T16" fmla="*/ 30 w 96"/>
                  <a:gd name="T17" fmla="*/ 29 h 47"/>
                  <a:gd name="T18" fmla="*/ 42 w 96"/>
                  <a:gd name="T19" fmla="*/ 0 h 47"/>
                  <a:gd name="T20" fmla="*/ 54 w 96"/>
                  <a:gd name="T21" fmla="*/ 0 h 47"/>
                  <a:gd name="T22" fmla="*/ 48 w 96"/>
                  <a:gd name="T23" fmla="*/ 14 h 47"/>
                  <a:gd name="T24" fmla="*/ 60 w 96"/>
                  <a:gd name="T25" fmla="*/ 14 h 47"/>
                  <a:gd name="T26" fmla="*/ 84 w 96"/>
                  <a:gd name="T27" fmla="*/ 53 h 47"/>
                  <a:gd name="T28" fmla="*/ 72 w 96"/>
                  <a:gd name="T29" fmla="*/ 68 h 47"/>
                  <a:gd name="T30" fmla="*/ 96 w 96"/>
                  <a:gd name="T31" fmla="*/ 68 h 47"/>
                  <a:gd name="T32" fmla="*/ 96 w 96"/>
                  <a:gd name="T33" fmla="*/ 80 h 47"/>
                  <a:gd name="T34" fmla="*/ 78 w 96"/>
                  <a:gd name="T35" fmla="*/ 97 h 47"/>
                  <a:gd name="T36" fmla="*/ 66 w 96"/>
                  <a:gd name="T37" fmla="*/ 80 h 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6" h="47">
                    <a:moveTo>
                      <a:pt x="66" y="35"/>
                    </a:moveTo>
                    <a:lnTo>
                      <a:pt x="60" y="29"/>
                    </a:lnTo>
                    <a:lnTo>
                      <a:pt x="54" y="29"/>
                    </a:lnTo>
                    <a:lnTo>
                      <a:pt x="18" y="47"/>
                    </a:lnTo>
                    <a:lnTo>
                      <a:pt x="18" y="35"/>
                    </a:lnTo>
                    <a:lnTo>
                      <a:pt x="0" y="35"/>
                    </a:lnTo>
                    <a:lnTo>
                      <a:pt x="18" y="23"/>
                    </a:lnTo>
                    <a:lnTo>
                      <a:pt x="30" y="12"/>
                    </a:lnTo>
                    <a:lnTo>
                      <a:pt x="42" y="0"/>
                    </a:lnTo>
                    <a:lnTo>
                      <a:pt x="54" y="0"/>
                    </a:lnTo>
                    <a:lnTo>
                      <a:pt x="48" y="6"/>
                    </a:lnTo>
                    <a:lnTo>
                      <a:pt x="60" y="6"/>
                    </a:lnTo>
                    <a:lnTo>
                      <a:pt x="84" y="23"/>
                    </a:lnTo>
                    <a:lnTo>
                      <a:pt x="72" y="29"/>
                    </a:lnTo>
                    <a:lnTo>
                      <a:pt x="96" y="29"/>
                    </a:lnTo>
                    <a:lnTo>
                      <a:pt x="96" y="35"/>
                    </a:lnTo>
                    <a:lnTo>
                      <a:pt x="78" y="41"/>
                    </a:lnTo>
                    <a:lnTo>
                      <a:pt x="66" y="35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" name="Freeform 455"/>
              <p:cNvSpPr>
                <a:spLocks noChangeAspect="1"/>
              </p:cNvSpPr>
              <p:nvPr/>
            </p:nvSpPr>
            <p:spPr bwMode="auto">
              <a:xfrm>
                <a:off x="3224531" y="2451788"/>
                <a:ext cx="218273" cy="106575"/>
              </a:xfrm>
              <a:custGeom>
                <a:avLst/>
                <a:gdLst>
                  <a:gd name="T0" fmla="*/ 90 w 83"/>
                  <a:gd name="T1" fmla="*/ 0 h 36"/>
                  <a:gd name="T2" fmla="*/ 36 w 83"/>
                  <a:gd name="T3" fmla="*/ 0 h 36"/>
                  <a:gd name="T4" fmla="*/ 49 w 83"/>
                  <a:gd name="T5" fmla="*/ 15 h 36"/>
                  <a:gd name="T6" fmla="*/ 30 w 83"/>
                  <a:gd name="T7" fmla="*/ 31 h 36"/>
                  <a:gd name="T8" fmla="*/ 0 w 83"/>
                  <a:gd name="T9" fmla="*/ 31 h 36"/>
                  <a:gd name="T10" fmla="*/ 18 w 83"/>
                  <a:gd name="T11" fmla="*/ 59 h 36"/>
                  <a:gd name="T12" fmla="*/ 36 w 83"/>
                  <a:gd name="T13" fmla="*/ 92 h 36"/>
                  <a:gd name="T14" fmla="*/ 36 w 83"/>
                  <a:gd name="T15" fmla="*/ 74 h 36"/>
                  <a:gd name="T16" fmla="*/ 67 w 83"/>
                  <a:gd name="T17" fmla="*/ 74 h 36"/>
                  <a:gd name="T18" fmla="*/ 78 w 83"/>
                  <a:gd name="T19" fmla="*/ 31 h 36"/>
                  <a:gd name="T20" fmla="*/ 90 w 83"/>
                  <a:gd name="T21" fmla="*/ 0 h 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3" h="36">
                    <a:moveTo>
                      <a:pt x="83" y="0"/>
                    </a:moveTo>
                    <a:lnTo>
                      <a:pt x="36" y="0"/>
                    </a:lnTo>
                    <a:lnTo>
                      <a:pt x="42" y="6"/>
                    </a:lnTo>
                    <a:lnTo>
                      <a:pt x="30" y="12"/>
                    </a:lnTo>
                    <a:lnTo>
                      <a:pt x="0" y="12"/>
                    </a:lnTo>
                    <a:lnTo>
                      <a:pt x="18" y="24"/>
                    </a:lnTo>
                    <a:lnTo>
                      <a:pt x="36" y="36"/>
                    </a:lnTo>
                    <a:lnTo>
                      <a:pt x="36" y="30"/>
                    </a:lnTo>
                    <a:lnTo>
                      <a:pt x="60" y="30"/>
                    </a:lnTo>
                    <a:lnTo>
                      <a:pt x="71" y="1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41C4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" name="Freeform 456"/>
              <p:cNvSpPr>
                <a:spLocks noChangeAspect="1"/>
              </p:cNvSpPr>
              <p:nvPr/>
            </p:nvSpPr>
            <p:spPr bwMode="auto">
              <a:xfrm>
                <a:off x="3429813" y="2436193"/>
                <a:ext cx="233865" cy="85779"/>
              </a:xfrm>
              <a:custGeom>
                <a:avLst/>
                <a:gdLst>
                  <a:gd name="T0" fmla="*/ 54 w 90"/>
                  <a:gd name="T1" fmla="*/ 35 h 30"/>
                  <a:gd name="T2" fmla="*/ 24 w 90"/>
                  <a:gd name="T3" fmla="*/ 35 h 30"/>
                  <a:gd name="T4" fmla="*/ 30 w 90"/>
                  <a:gd name="T5" fmla="*/ 47 h 30"/>
                  <a:gd name="T6" fmla="*/ 18 w 90"/>
                  <a:gd name="T7" fmla="*/ 58 h 30"/>
                  <a:gd name="T8" fmla="*/ 0 w 90"/>
                  <a:gd name="T9" fmla="*/ 58 h 30"/>
                  <a:gd name="T10" fmla="*/ 6 w 90"/>
                  <a:gd name="T11" fmla="*/ 58 h 30"/>
                  <a:gd name="T12" fmla="*/ 18 w 90"/>
                  <a:gd name="T13" fmla="*/ 13 h 30"/>
                  <a:gd name="T14" fmla="*/ 30 w 90"/>
                  <a:gd name="T15" fmla="*/ 13 h 30"/>
                  <a:gd name="T16" fmla="*/ 30 w 90"/>
                  <a:gd name="T17" fmla="*/ 0 h 30"/>
                  <a:gd name="T18" fmla="*/ 42 w 90"/>
                  <a:gd name="T19" fmla="*/ 0 h 30"/>
                  <a:gd name="T20" fmla="*/ 90 w 90"/>
                  <a:gd name="T21" fmla="*/ 0 h 30"/>
                  <a:gd name="T22" fmla="*/ 78 w 90"/>
                  <a:gd name="T23" fmla="*/ 13 h 30"/>
                  <a:gd name="T24" fmla="*/ 54 w 90"/>
                  <a:gd name="T25" fmla="*/ 35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30">
                    <a:moveTo>
                      <a:pt x="54" y="18"/>
                    </a:moveTo>
                    <a:lnTo>
                      <a:pt x="24" y="18"/>
                    </a:lnTo>
                    <a:lnTo>
                      <a:pt x="30" y="24"/>
                    </a:lnTo>
                    <a:lnTo>
                      <a:pt x="18" y="30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18" y="6"/>
                    </a:lnTo>
                    <a:lnTo>
                      <a:pt x="30" y="6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90" y="0"/>
                    </a:lnTo>
                    <a:lnTo>
                      <a:pt x="78" y="6"/>
                    </a:lnTo>
                    <a:lnTo>
                      <a:pt x="54" y="18"/>
                    </a:lnTo>
                    <a:close/>
                  </a:path>
                </a:pathLst>
              </a:custGeom>
              <a:solidFill>
                <a:srgbClr val="003FB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" name="Freeform 457"/>
              <p:cNvSpPr>
                <a:spLocks noChangeAspect="1"/>
              </p:cNvSpPr>
              <p:nvPr/>
            </p:nvSpPr>
            <p:spPr bwMode="auto">
              <a:xfrm>
                <a:off x="1382203" y="3644915"/>
                <a:ext cx="124727" cy="140369"/>
              </a:xfrm>
              <a:custGeom>
                <a:avLst/>
                <a:gdLst>
                  <a:gd name="T0" fmla="*/ 36 w 48"/>
                  <a:gd name="T1" fmla="*/ 69 h 48"/>
                  <a:gd name="T2" fmla="*/ 30 w 48"/>
                  <a:gd name="T3" fmla="*/ 83 h 48"/>
                  <a:gd name="T4" fmla="*/ 18 w 48"/>
                  <a:gd name="T5" fmla="*/ 69 h 48"/>
                  <a:gd name="T6" fmla="*/ 24 w 48"/>
                  <a:gd name="T7" fmla="*/ 69 h 48"/>
                  <a:gd name="T8" fmla="*/ 18 w 48"/>
                  <a:gd name="T9" fmla="*/ 69 h 48"/>
                  <a:gd name="T10" fmla="*/ 12 w 48"/>
                  <a:gd name="T11" fmla="*/ 54 h 48"/>
                  <a:gd name="T12" fmla="*/ 24 w 48"/>
                  <a:gd name="T13" fmla="*/ 54 h 48"/>
                  <a:gd name="T14" fmla="*/ 12 w 48"/>
                  <a:gd name="T15" fmla="*/ 42 h 48"/>
                  <a:gd name="T16" fmla="*/ 12 w 48"/>
                  <a:gd name="T17" fmla="*/ 29 h 48"/>
                  <a:gd name="T18" fmla="*/ 6 w 48"/>
                  <a:gd name="T19" fmla="*/ 29 h 48"/>
                  <a:gd name="T20" fmla="*/ 6 w 48"/>
                  <a:gd name="T21" fmla="*/ 14 h 48"/>
                  <a:gd name="T22" fmla="*/ 12 w 48"/>
                  <a:gd name="T23" fmla="*/ 14 h 48"/>
                  <a:gd name="T24" fmla="*/ 6 w 48"/>
                  <a:gd name="T25" fmla="*/ 14 h 48"/>
                  <a:gd name="T26" fmla="*/ 0 w 48"/>
                  <a:gd name="T27" fmla="*/ 0 h 48"/>
                  <a:gd name="T28" fmla="*/ 36 w 48"/>
                  <a:gd name="T29" fmla="*/ 14 h 48"/>
                  <a:gd name="T30" fmla="*/ 42 w 48"/>
                  <a:gd name="T31" fmla="*/ 42 h 48"/>
                  <a:gd name="T32" fmla="*/ 48 w 48"/>
                  <a:gd name="T33" fmla="*/ 69 h 48"/>
                  <a:gd name="T34" fmla="*/ 48 w 48"/>
                  <a:gd name="T35" fmla="*/ 98 h 48"/>
                  <a:gd name="T36" fmla="*/ 48 w 48"/>
                  <a:gd name="T37" fmla="*/ 111 h 48"/>
                  <a:gd name="T38" fmla="*/ 24 w 48"/>
                  <a:gd name="T39" fmla="*/ 83 h 48"/>
                  <a:gd name="T40" fmla="*/ 36 w 48"/>
                  <a:gd name="T41" fmla="*/ 69 h 4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8" h="48">
                    <a:moveTo>
                      <a:pt x="36" y="30"/>
                    </a:moveTo>
                    <a:lnTo>
                      <a:pt x="30" y="36"/>
                    </a:lnTo>
                    <a:lnTo>
                      <a:pt x="18" y="30"/>
                    </a:lnTo>
                    <a:lnTo>
                      <a:pt x="24" y="30"/>
                    </a:lnTo>
                    <a:lnTo>
                      <a:pt x="18" y="30"/>
                    </a:lnTo>
                    <a:lnTo>
                      <a:pt x="12" y="24"/>
                    </a:lnTo>
                    <a:lnTo>
                      <a:pt x="24" y="24"/>
                    </a:lnTo>
                    <a:lnTo>
                      <a:pt x="12" y="18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36" y="6"/>
                    </a:lnTo>
                    <a:lnTo>
                      <a:pt x="42" y="18"/>
                    </a:lnTo>
                    <a:lnTo>
                      <a:pt x="48" y="30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24" y="36"/>
                    </a:lnTo>
                    <a:lnTo>
                      <a:pt x="36" y="30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" name="Freeform 458"/>
              <p:cNvSpPr>
                <a:spLocks noChangeAspect="1"/>
              </p:cNvSpPr>
              <p:nvPr/>
            </p:nvSpPr>
            <p:spPr bwMode="auto">
              <a:xfrm>
                <a:off x="2751606" y="2277627"/>
                <a:ext cx="298825" cy="70184"/>
              </a:xfrm>
              <a:custGeom>
                <a:avLst/>
                <a:gdLst>
                  <a:gd name="T0" fmla="*/ 79 w 114"/>
                  <a:gd name="T1" fmla="*/ 29 h 24"/>
                  <a:gd name="T2" fmla="*/ 79 w 114"/>
                  <a:gd name="T3" fmla="*/ 29 h 24"/>
                  <a:gd name="T4" fmla="*/ 67 w 114"/>
                  <a:gd name="T5" fmla="*/ 42 h 24"/>
                  <a:gd name="T6" fmla="*/ 42 w 114"/>
                  <a:gd name="T7" fmla="*/ 42 h 24"/>
                  <a:gd name="T8" fmla="*/ 42 w 114"/>
                  <a:gd name="T9" fmla="*/ 42 h 24"/>
                  <a:gd name="T10" fmla="*/ 36 w 114"/>
                  <a:gd name="T11" fmla="*/ 54 h 24"/>
                  <a:gd name="T12" fmla="*/ 24 w 114"/>
                  <a:gd name="T13" fmla="*/ 54 h 24"/>
                  <a:gd name="T14" fmla="*/ 24 w 114"/>
                  <a:gd name="T15" fmla="*/ 42 h 24"/>
                  <a:gd name="T16" fmla="*/ 12 w 114"/>
                  <a:gd name="T17" fmla="*/ 54 h 24"/>
                  <a:gd name="T18" fmla="*/ 0 w 114"/>
                  <a:gd name="T19" fmla="*/ 54 h 24"/>
                  <a:gd name="T20" fmla="*/ 12 w 114"/>
                  <a:gd name="T21" fmla="*/ 42 h 24"/>
                  <a:gd name="T22" fmla="*/ 48 w 114"/>
                  <a:gd name="T23" fmla="*/ 29 h 24"/>
                  <a:gd name="T24" fmla="*/ 85 w 114"/>
                  <a:gd name="T25" fmla="*/ 0 h 24"/>
                  <a:gd name="T26" fmla="*/ 103 w 114"/>
                  <a:gd name="T27" fmla="*/ 0 h 24"/>
                  <a:gd name="T28" fmla="*/ 121 w 114"/>
                  <a:gd name="T29" fmla="*/ 14 h 24"/>
                  <a:gd name="T30" fmla="*/ 109 w 114"/>
                  <a:gd name="T31" fmla="*/ 14 h 24"/>
                  <a:gd name="T32" fmla="*/ 109 w 114"/>
                  <a:gd name="T33" fmla="*/ 29 h 24"/>
                  <a:gd name="T34" fmla="*/ 103 w 114"/>
                  <a:gd name="T35" fmla="*/ 29 h 24"/>
                  <a:gd name="T36" fmla="*/ 85 w 114"/>
                  <a:gd name="T37" fmla="*/ 42 h 24"/>
                  <a:gd name="T38" fmla="*/ 79 w 114"/>
                  <a:gd name="T39" fmla="*/ 42 h 24"/>
                  <a:gd name="T40" fmla="*/ 79 w 114"/>
                  <a:gd name="T41" fmla="*/ 29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4" h="24">
                    <a:moveTo>
                      <a:pt x="72" y="12"/>
                    </a:moveTo>
                    <a:lnTo>
                      <a:pt x="72" y="12"/>
                    </a:lnTo>
                    <a:lnTo>
                      <a:pt x="60" y="18"/>
                    </a:lnTo>
                    <a:lnTo>
                      <a:pt x="42" y="18"/>
                    </a:lnTo>
                    <a:lnTo>
                      <a:pt x="36" y="24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2" y="24"/>
                    </a:lnTo>
                    <a:lnTo>
                      <a:pt x="0" y="24"/>
                    </a:lnTo>
                    <a:lnTo>
                      <a:pt x="12" y="18"/>
                    </a:lnTo>
                    <a:lnTo>
                      <a:pt x="48" y="12"/>
                    </a:lnTo>
                    <a:lnTo>
                      <a:pt x="78" y="0"/>
                    </a:lnTo>
                    <a:lnTo>
                      <a:pt x="96" y="0"/>
                    </a:lnTo>
                    <a:lnTo>
                      <a:pt x="114" y="6"/>
                    </a:lnTo>
                    <a:lnTo>
                      <a:pt x="102" y="6"/>
                    </a:lnTo>
                    <a:lnTo>
                      <a:pt x="102" y="12"/>
                    </a:lnTo>
                    <a:lnTo>
                      <a:pt x="96" y="12"/>
                    </a:lnTo>
                    <a:lnTo>
                      <a:pt x="78" y="18"/>
                    </a:lnTo>
                    <a:lnTo>
                      <a:pt x="72" y="18"/>
                    </a:lnTo>
                    <a:lnTo>
                      <a:pt x="72" y="12"/>
                    </a:lnTo>
                    <a:close/>
                  </a:path>
                </a:pathLst>
              </a:custGeom>
              <a:solidFill>
                <a:srgbClr val="0041C4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" name="Freeform 459"/>
              <p:cNvSpPr>
                <a:spLocks noChangeAspect="1"/>
              </p:cNvSpPr>
              <p:nvPr/>
            </p:nvSpPr>
            <p:spPr bwMode="auto">
              <a:xfrm>
                <a:off x="3351857" y="2311419"/>
                <a:ext cx="187091" cy="70184"/>
              </a:xfrm>
              <a:custGeom>
                <a:avLst/>
                <a:gdLst>
                  <a:gd name="T0" fmla="*/ 35 w 71"/>
                  <a:gd name="T1" fmla="*/ 14 h 24"/>
                  <a:gd name="T2" fmla="*/ 23 w 71"/>
                  <a:gd name="T3" fmla="*/ 14 h 24"/>
                  <a:gd name="T4" fmla="*/ 29 w 71"/>
                  <a:gd name="T5" fmla="*/ 14 h 24"/>
                  <a:gd name="T6" fmla="*/ 17 w 71"/>
                  <a:gd name="T7" fmla="*/ 29 h 24"/>
                  <a:gd name="T8" fmla="*/ 17 w 71"/>
                  <a:gd name="T9" fmla="*/ 29 h 24"/>
                  <a:gd name="T10" fmla="*/ 17 w 71"/>
                  <a:gd name="T11" fmla="*/ 29 h 24"/>
                  <a:gd name="T12" fmla="*/ 0 w 71"/>
                  <a:gd name="T13" fmla="*/ 42 h 24"/>
                  <a:gd name="T14" fmla="*/ 54 w 71"/>
                  <a:gd name="T15" fmla="*/ 42 h 24"/>
                  <a:gd name="T16" fmla="*/ 17 w 71"/>
                  <a:gd name="T17" fmla="*/ 42 h 24"/>
                  <a:gd name="T18" fmla="*/ 17 w 71"/>
                  <a:gd name="T19" fmla="*/ 54 h 24"/>
                  <a:gd name="T20" fmla="*/ 48 w 71"/>
                  <a:gd name="T21" fmla="*/ 54 h 24"/>
                  <a:gd name="T22" fmla="*/ 54 w 71"/>
                  <a:gd name="T23" fmla="*/ 54 h 24"/>
                  <a:gd name="T24" fmla="*/ 54 w 71"/>
                  <a:gd name="T25" fmla="*/ 42 h 24"/>
                  <a:gd name="T26" fmla="*/ 66 w 71"/>
                  <a:gd name="T27" fmla="*/ 42 h 24"/>
                  <a:gd name="T28" fmla="*/ 72 w 71"/>
                  <a:gd name="T29" fmla="*/ 42 h 24"/>
                  <a:gd name="T30" fmla="*/ 66 w 71"/>
                  <a:gd name="T31" fmla="*/ 29 h 24"/>
                  <a:gd name="T32" fmla="*/ 78 w 71"/>
                  <a:gd name="T33" fmla="*/ 14 h 24"/>
                  <a:gd name="T34" fmla="*/ 72 w 71"/>
                  <a:gd name="T35" fmla="*/ 0 h 24"/>
                  <a:gd name="T36" fmla="*/ 60 w 71"/>
                  <a:gd name="T37" fmla="*/ 14 h 24"/>
                  <a:gd name="T38" fmla="*/ 35 w 71"/>
                  <a:gd name="T39" fmla="*/ 14 h 24"/>
                  <a:gd name="T40" fmla="*/ 48 w 71"/>
                  <a:gd name="T41" fmla="*/ 14 h 24"/>
                  <a:gd name="T42" fmla="*/ 35 w 71"/>
                  <a:gd name="T43" fmla="*/ 29 h 24"/>
                  <a:gd name="T44" fmla="*/ 35 w 71"/>
                  <a:gd name="T45" fmla="*/ 14 h 2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71" h="24">
                    <a:moveTo>
                      <a:pt x="35" y="6"/>
                    </a:moveTo>
                    <a:lnTo>
                      <a:pt x="23" y="6"/>
                    </a:lnTo>
                    <a:lnTo>
                      <a:pt x="29" y="6"/>
                    </a:lnTo>
                    <a:lnTo>
                      <a:pt x="17" y="12"/>
                    </a:lnTo>
                    <a:lnTo>
                      <a:pt x="0" y="18"/>
                    </a:lnTo>
                    <a:lnTo>
                      <a:pt x="47" y="18"/>
                    </a:lnTo>
                    <a:lnTo>
                      <a:pt x="17" y="18"/>
                    </a:lnTo>
                    <a:lnTo>
                      <a:pt x="17" y="24"/>
                    </a:lnTo>
                    <a:lnTo>
                      <a:pt x="41" y="24"/>
                    </a:lnTo>
                    <a:lnTo>
                      <a:pt x="47" y="24"/>
                    </a:lnTo>
                    <a:lnTo>
                      <a:pt x="47" y="18"/>
                    </a:lnTo>
                    <a:lnTo>
                      <a:pt x="59" y="18"/>
                    </a:lnTo>
                    <a:lnTo>
                      <a:pt x="65" y="18"/>
                    </a:lnTo>
                    <a:lnTo>
                      <a:pt x="59" y="12"/>
                    </a:lnTo>
                    <a:lnTo>
                      <a:pt x="71" y="6"/>
                    </a:lnTo>
                    <a:lnTo>
                      <a:pt x="65" y="0"/>
                    </a:lnTo>
                    <a:lnTo>
                      <a:pt x="53" y="6"/>
                    </a:lnTo>
                    <a:lnTo>
                      <a:pt x="35" y="6"/>
                    </a:lnTo>
                    <a:lnTo>
                      <a:pt x="41" y="6"/>
                    </a:lnTo>
                    <a:lnTo>
                      <a:pt x="35" y="12"/>
                    </a:lnTo>
                    <a:lnTo>
                      <a:pt x="35" y="6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" name="Freeform 460"/>
              <p:cNvSpPr>
                <a:spLocks noChangeAspect="1"/>
              </p:cNvSpPr>
              <p:nvPr/>
            </p:nvSpPr>
            <p:spPr bwMode="auto">
              <a:xfrm>
                <a:off x="3429813" y="2207443"/>
                <a:ext cx="155909" cy="51987"/>
              </a:xfrm>
              <a:custGeom>
                <a:avLst/>
                <a:gdLst>
                  <a:gd name="T0" fmla="*/ 36 w 60"/>
                  <a:gd name="T1" fmla="*/ 13 h 18"/>
                  <a:gd name="T2" fmla="*/ 36 w 60"/>
                  <a:gd name="T3" fmla="*/ 0 h 18"/>
                  <a:gd name="T4" fmla="*/ 54 w 60"/>
                  <a:gd name="T5" fmla="*/ 13 h 18"/>
                  <a:gd name="T6" fmla="*/ 54 w 60"/>
                  <a:gd name="T7" fmla="*/ 13 h 18"/>
                  <a:gd name="T8" fmla="*/ 54 w 60"/>
                  <a:gd name="T9" fmla="*/ 24 h 18"/>
                  <a:gd name="T10" fmla="*/ 60 w 60"/>
                  <a:gd name="T11" fmla="*/ 37 h 18"/>
                  <a:gd name="T12" fmla="*/ 42 w 60"/>
                  <a:gd name="T13" fmla="*/ 37 h 18"/>
                  <a:gd name="T14" fmla="*/ 24 w 60"/>
                  <a:gd name="T15" fmla="*/ 24 h 18"/>
                  <a:gd name="T16" fmla="*/ 0 w 60"/>
                  <a:gd name="T17" fmla="*/ 24 h 18"/>
                  <a:gd name="T18" fmla="*/ 6 w 60"/>
                  <a:gd name="T19" fmla="*/ 13 h 18"/>
                  <a:gd name="T20" fmla="*/ 18 w 60"/>
                  <a:gd name="T21" fmla="*/ 13 h 18"/>
                  <a:gd name="T22" fmla="*/ 18 w 60"/>
                  <a:gd name="T23" fmla="*/ 13 h 18"/>
                  <a:gd name="T24" fmla="*/ 6 w 60"/>
                  <a:gd name="T25" fmla="*/ 13 h 18"/>
                  <a:gd name="T26" fmla="*/ 6 w 60"/>
                  <a:gd name="T27" fmla="*/ 0 h 18"/>
                  <a:gd name="T28" fmla="*/ 36 w 60"/>
                  <a:gd name="T29" fmla="*/ 0 h 18"/>
                  <a:gd name="T30" fmla="*/ 36 w 60"/>
                  <a:gd name="T31" fmla="*/ 13 h 1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8">
                    <a:moveTo>
                      <a:pt x="36" y="6"/>
                    </a:moveTo>
                    <a:lnTo>
                      <a:pt x="36" y="0"/>
                    </a:lnTo>
                    <a:lnTo>
                      <a:pt x="54" y="6"/>
                    </a:lnTo>
                    <a:lnTo>
                      <a:pt x="54" y="12"/>
                    </a:lnTo>
                    <a:lnTo>
                      <a:pt x="60" y="18"/>
                    </a:lnTo>
                    <a:lnTo>
                      <a:pt x="42" y="18"/>
                    </a:lnTo>
                    <a:lnTo>
                      <a:pt x="24" y="12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18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36" y="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" name="Freeform 461"/>
              <p:cNvSpPr>
                <a:spLocks noChangeAspect="1"/>
              </p:cNvSpPr>
              <p:nvPr/>
            </p:nvSpPr>
            <p:spPr bwMode="auto">
              <a:xfrm>
                <a:off x="3162167" y="2628549"/>
                <a:ext cx="161107" cy="70184"/>
              </a:xfrm>
              <a:custGeom>
                <a:avLst/>
                <a:gdLst>
                  <a:gd name="T0" fmla="*/ 62 w 60"/>
                  <a:gd name="T1" fmla="*/ 29 h 24"/>
                  <a:gd name="T2" fmla="*/ 62 w 60"/>
                  <a:gd name="T3" fmla="*/ 29 h 24"/>
                  <a:gd name="T4" fmla="*/ 43 w 60"/>
                  <a:gd name="T5" fmla="*/ 0 h 24"/>
                  <a:gd name="T6" fmla="*/ 37 w 60"/>
                  <a:gd name="T7" fmla="*/ 14 h 24"/>
                  <a:gd name="T8" fmla="*/ 31 w 60"/>
                  <a:gd name="T9" fmla="*/ 14 h 24"/>
                  <a:gd name="T10" fmla="*/ 31 w 60"/>
                  <a:gd name="T11" fmla="*/ 29 h 24"/>
                  <a:gd name="T12" fmla="*/ 0 w 60"/>
                  <a:gd name="T13" fmla="*/ 42 h 24"/>
                  <a:gd name="T14" fmla="*/ 43 w 60"/>
                  <a:gd name="T15" fmla="*/ 54 h 24"/>
                  <a:gd name="T16" fmla="*/ 74 w 60"/>
                  <a:gd name="T17" fmla="*/ 42 h 24"/>
                  <a:gd name="T18" fmla="*/ 62 w 60"/>
                  <a:gd name="T19" fmla="*/ 42 h 24"/>
                  <a:gd name="T20" fmla="*/ 62 w 60"/>
                  <a:gd name="T21" fmla="*/ 29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0" h="24">
                    <a:moveTo>
                      <a:pt x="48" y="12"/>
                    </a:moveTo>
                    <a:lnTo>
                      <a:pt x="48" y="12"/>
                    </a:lnTo>
                    <a:lnTo>
                      <a:pt x="36" y="0"/>
                    </a:lnTo>
                    <a:lnTo>
                      <a:pt x="30" y="6"/>
                    </a:lnTo>
                    <a:lnTo>
                      <a:pt x="24" y="6"/>
                    </a:lnTo>
                    <a:lnTo>
                      <a:pt x="24" y="12"/>
                    </a:lnTo>
                    <a:lnTo>
                      <a:pt x="0" y="18"/>
                    </a:lnTo>
                    <a:lnTo>
                      <a:pt x="36" y="24"/>
                    </a:lnTo>
                    <a:lnTo>
                      <a:pt x="60" y="18"/>
                    </a:lnTo>
                    <a:lnTo>
                      <a:pt x="48" y="18"/>
                    </a:lnTo>
                    <a:lnTo>
                      <a:pt x="48" y="12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" name="Freeform 462"/>
              <p:cNvSpPr>
                <a:spLocks noChangeAspect="1"/>
              </p:cNvSpPr>
              <p:nvPr/>
            </p:nvSpPr>
            <p:spPr bwMode="auto">
              <a:xfrm>
                <a:off x="3952108" y="2451788"/>
                <a:ext cx="140319" cy="36393"/>
              </a:xfrm>
              <a:custGeom>
                <a:avLst/>
                <a:gdLst>
                  <a:gd name="T0" fmla="*/ 36 w 54"/>
                  <a:gd name="T1" fmla="*/ 0 h 12"/>
                  <a:gd name="T2" fmla="*/ 0 w 54"/>
                  <a:gd name="T3" fmla="*/ 0 h 12"/>
                  <a:gd name="T4" fmla="*/ 0 w 54"/>
                  <a:gd name="T5" fmla="*/ 18 h 12"/>
                  <a:gd name="T6" fmla="*/ 0 w 54"/>
                  <a:gd name="T7" fmla="*/ 35 h 12"/>
                  <a:gd name="T8" fmla="*/ 6 w 54"/>
                  <a:gd name="T9" fmla="*/ 35 h 12"/>
                  <a:gd name="T10" fmla="*/ 54 w 54"/>
                  <a:gd name="T11" fmla="*/ 35 h 12"/>
                  <a:gd name="T12" fmla="*/ 36 w 54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12">
                    <a:moveTo>
                      <a:pt x="36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54" y="1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3FB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" name="Freeform 463"/>
              <p:cNvSpPr>
                <a:spLocks noChangeAspect="1"/>
              </p:cNvSpPr>
              <p:nvPr/>
            </p:nvSpPr>
            <p:spPr bwMode="auto">
              <a:xfrm>
                <a:off x="3887148" y="2716927"/>
                <a:ext cx="75357" cy="51987"/>
              </a:xfrm>
              <a:custGeom>
                <a:avLst/>
                <a:gdLst>
                  <a:gd name="T0" fmla="*/ 23 w 30"/>
                  <a:gd name="T1" fmla="*/ 24 h 18"/>
                  <a:gd name="T2" fmla="*/ 0 w 30"/>
                  <a:gd name="T3" fmla="*/ 37 h 18"/>
                  <a:gd name="T4" fmla="*/ 0 w 30"/>
                  <a:gd name="T5" fmla="*/ 13 h 18"/>
                  <a:gd name="T6" fmla="*/ 15 w 30"/>
                  <a:gd name="T7" fmla="*/ 0 h 18"/>
                  <a:gd name="T8" fmla="*/ 23 w 30"/>
                  <a:gd name="T9" fmla="*/ 0 h 18"/>
                  <a:gd name="T10" fmla="*/ 23 w 30"/>
                  <a:gd name="T11" fmla="*/ 24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" h="18">
                    <a:moveTo>
                      <a:pt x="30" y="12"/>
                    </a:moveTo>
                    <a:lnTo>
                      <a:pt x="0" y="18"/>
                    </a:lnTo>
                    <a:lnTo>
                      <a:pt x="0" y="6"/>
                    </a:lnTo>
                    <a:lnTo>
                      <a:pt x="18" y="0"/>
                    </a:lnTo>
                    <a:lnTo>
                      <a:pt x="30" y="0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" name="Freeform 464"/>
              <p:cNvSpPr>
                <a:spLocks noChangeAspect="1"/>
              </p:cNvSpPr>
              <p:nvPr/>
            </p:nvSpPr>
            <p:spPr bwMode="auto">
              <a:xfrm>
                <a:off x="3616902" y="2223041"/>
                <a:ext cx="96144" cy="36393"/>
              </a:xfrm>
              <a:custGeom>
                <a:avLst/>
                <a:gdLst>
                  <a:gd name="T0" fmla="*/ 0 w 36"/>
                  <a:gd name="T1" fmla="*/ 18 h 12"/>
                  <a:gd name="T2" fmla="*/ 6 w 36"/>
                  <a:gd name="T3" fmla="*/ 0 h 12"/>
                  <a:gd name="T4" fmla="*/ 43 w 36"/>
                  <a:gd name="T5" fmla="*/ 18 h 12"/>
                  <a:gd name="T6" fmla="*/ 43 w 36"/>
                  <a:gd name="T7" fmla="*/ 35 h 12"/>
                  <a:gd name="T8" fmla="*/ 6 w 36"/>
                  <a:gd name="T9" fmla="*/ 35 h 12"/>
                  <a:gd name="T10" fmla="*/ 0 w 36"/>
                  <a:gd name="T11" fmla="*/ 35 h 12"/>
                  <a:gd name="T12" fmla="*/ 0 w 36"/>
                  <a:gd name="T13" fmla="*/ 18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12">
                    <a:moveTo>
                      <a:pt x="0" y="6"/>
                    </a:moveTo>
                    <a:lnTo>
                      <a:pt x="6" y="0"/>
                    </a:lnTo>
                    <a:lnTo>
                      <a:pt x="36" y="6"/>
                    </a:lnTo>
                    <a:lnTo>
                      <a:pt x="36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41C4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" name="Freeform 465"/>
              <p:cNvSpPr>
                <a:spLocks noChangeAspect="1"/>
              </p:cNvSpPr>
              <p:nvPr/>
            </p:nvSpPr>
            <p:spPr bwMode="auto">
              <a:xfrm>
                <a:off x="3507766" y="2366009"/>
                <a:ext cx="96144" cy="33790"/>
              </a:xfrm>
              <a:custGeom>
                <a:avLst/>
                <a:gdLst>
                  <a:gd name="T0" fmla="*/ 12 w 36"/>
                  <a:gd name="T1" fmla="*/ 20 h 12"/>
                  <a:gd name="T2" fmla="*/ 0 w 36"/>
                  <a:gd name="T3" fmla="*/ 13 h 12"/>
                  <a:gd name="T4" fmla="*/ 37 w 36"/>
                  <a:gd name="T5" fmla="*/ 0 h 12"/>
                  <a:gd name="T6" fmla="*/ 43 w 36"/>
                  <a:gd name="T7" fmla="*/ 13 h 12"/>
                  <a:gd name="T8" fmla="*/ 43 w 36"/>
                  <a:gd name="T9" fmla="*/ 20 h 12"/>
                  <a:gd name="T10" fmla="*/ 12 w 36"/>
                  <a:gd name="T11" fmla="*/ 2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6" h="12">
                    <a:moveTo>
                      <a:pt x="12" y="12"/>
                    </a:moveTo>
                    <a:lnTo>
                      <a:pt x="0" y="6"/>
                    </a:lnTo>
                    <a:lnTo>
                      <a:pt x="30" y="0"/>
                    </a:lnTo>
                    <a:lnTo>
                      <a:pt x="36" y="6"/>
                    </a:lnTo>
                    <a:lnTo>
                      <a:pt x="36" y="12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" name="Freeform 466"/>
              <p:cNvSpPr>
                <a:spLocks noChangeAspect="1"/>
              </p:cNvSpPr>
              <p:nvPr/>
            </p:nvSpPr>
            <p:spPr bwMode="auto">
              <a:xfrm>
                <a:off x="3117994" y="2451788"/>
                <a:ext cx="75357" cy="36393"/>
              </a:xfrm>
              <a:custGeom>
                <a:avLst/>
                <a:gdLst>
                  <a:gd name="T0" fmla="*/ 12 w 30"/>
                  <a:gd name="T1" fmla="*/ 35 h 12"/>
                  <a:gd name="T2" fmla="*/ 0 w 30"/>
                  <a:gd name="T3" fmla="*/ 0 h 12"/>
                  <a:gd name="T4" fmla="*/ 23 w 30"/>
                  <a:gd name="T5" fmla="*/ 0 h 12"/>
                  <a:gd name="T6" fmla="*/ 23 w 30"/>
                  <a:gd name="T7" fmla="*/ 0 h 12"/>
                  <a:gd name="T8" fmla="*/ 12 w 30"/>
                  <a:gd name="T9" fmla="*/ 3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12">
                    <a:moveTo>
                      <a:pt x="12" y="12"/>
                    </a:moveTo>
                    <a:lnTo>
                      <a:pt x="0" y="0"/>
                    </a:lnTo>
                    <a:lnTo>
                      <a:pt x="30" y="0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" name="Freeform 467"/>
              <p:cNvSpPr>
                <a:spLocks noChangeAspect="1"/>
              </p:cNvSpPr>
              <p:nvPr/>
            </p:nvSpPr>
            <p:spPr bwMode="auto">
              <a:xfrm>
                <a:off x="4357474" y="2048882"/>
                <a:ext cx="1826738" cy="1086552"/>
              </a:xfrm>
              <a:custGeom>
                <a:avLst/>
                <a:gdLst>
                  <a:gd name="T0" fmla="*/ 134 w 694"/>
                  <a:gd name="T1" fmla="*/ 675 h 371"/>
                  <a:gd name="T2" fmla="*/ 158 w 694"/>
                  <a:gd name="T3" fmla="*/ 661 h 371"/>
                  <a:gd name="T4" fmla="*/ 140 w 694"/>
                  <a:gd name="T5" fmla="*/ 703 h 371"/>
                  <a:gd name="T6" fmla="*/ 152 w 694"/>
                  <a:gd name="T7" fmla="*/ 730 h 371"/>
                  <a:gd name="T8" fmla="*/ 164 w 694"/>
                  <a:gd name="T9" fmla="*/ 772 h 371"/>
                  <a:gd name="T10" fmla="*/ 164 w 694"/>
                  <a:gd name="T11" fmla="*/ 801 h 371"/>
                  <a:gd name="T12" fmla="*/ 182 w 694"/>
                  <a:gd name="T13" fmla="*/ 813 h 371"/>
                  <a:gd name="T14" fmla="*/ 212 w 694"/>
                  <a:gd name="T15" fmla="*/ 826 h 371"/>
                  <a:gd name="T16" fmla="*/ 225 w 694"/>
                  <a:gd name="T17" fmla="*/ 841 h 371"/>
                  <a:gd name="T18" fmla="*/ 243 w 694"/>
                  <a:gd name="T19" fmla="*/ 826 h 371"/>
                  <a:gd name="T20" fmla="*/ 255 w 694"/>
                  <a:gd name="T21" fmla="*/ 801 h 371"/>
                  <a:gd name="T22" fmla="*/ 261 w 694"/>
                  <a:gd name="T23" fmla="*/ 759 h 371"/>
                  <a:gd name="T24" fmla="*/ 282 w 694"/>
                  <a:gd name="T25" fmla="*/ 714 h 371"/>
                  <a:gd name="T26" fmla="*/ 298 w 694"/>
                  <a:gd name="T27" fmla="*/ 690 h 371"/>
                  <a:gd name="T28" fmla="*/ 333 w 694"/>
                  <a:gd name="T29" fmla="*/ 622 h 371"/>
                  <a:gd name="T30" fmla="*/ 388 w 694"/>
                  <a:gd name="T31" fmla="*/ 608 h 371"/>
                  <a:gd name="T32" fmla="*/ 445 w 694"/>
                  <a:gd name="T33" fmla="*/ 527 h 371"/>
                  <a:gd name="T34" fmla="*/ 545 w 694"/>
                  <a:gd name="T35" fmla="*/ 498 h 371"/>
                  <a:gd name="T36" fmla="*/ 510 w 694"/>
                  <a:gd name="T37" fmla="*/ 442 h 371"/>
                  <a:gd name="T38" fmla="*/ 552 w 694"/>
                  <a:gd name="T39" fmla="*/ 402 h 371"/>
                  <a:gd name="T40" fmla="*/ 576 w 694"/>
                  <a:gd name="T41" fmla="*/ 442 h 371"/>
                  <a:gd name="T42" fmla="*/ 596 w 694"/>
                  <a:gd name="T43" fmla="*/ 402 h 371"/>
                  <a:gd name="T44" fmla="*/ 558 w 694"/>
                  <a:gd name="T45" fmla="*/ 359 h 371"/>
                  <a:gd name="T46" fmla="*/ 538 w 694"/>
                  <a:gd name="T47" fmla="*/ 345 h 371"/>
                  <a:gd name="T48" fmla="*/ 576 w 694"/>
                  <a:gd name="T49" fmla="*/ 318 h 371"/>
                  <a:gd name="T50" fmla="*/ 616 w 694"/>
                  <a:gd name="T51" fmla="*/ 304 h 371"/>
                  <a:gd name="T52" fmla="*/ 630 w 694"/>
                  <a:gd name="T53" fmla="*/ 261 h 371"/>
                  <a:gd name="T54" fmla="*/ 623 w 694"/>
                  <a:gd name="T55" fmla="*/ 234 h 371"/>
                  <a:gd name="T56" fmla="*/ 667 w 694"/>
                  <a:gd name="T57" fmla="*/ 206 h 371"/>
                  <a:gd name="T58" fmla="*/ 630 w 694"/>
                  <a:gd name="T59" fmla="*/ 167 h 371"/>
                  <a:gd name="T60" fmla="*/ 687 w 694"/>
                  <a:gd name="T61" fmla="*/ 98 h 371"/>
                  <a:gd name="T62" fmla="*/ 727 w 694"/>
                  <a:gd name="T63" fmla="*/ 69 h 371"/>
                  <a:gd name="T64" fmla="*/ 637 w 694"/>
                  <a:gd name="T65" fmla="*/ 54 h 371"/>
                  <a:gd name="T66" fmla="*/ 524 w 694"/>
                  <a:gd name="T67" fmla="*/ 54 h 371"/>
                  <a:gd name="T68" fmla="*/ 517 w 694"/>
                  <a:gd name="T69" fmla="*/ 14 h 371"/>
                  <a:gd name="T70" fmla="*/ 431 w 694"/>
                  <a:gd name="T71" fmla="*/ 14 h 371"/>
                  <a:gd name="T72" fmla="*/ 418 w 694"/>
                  <a:gd name="T73" fmla="*/ 29 h 371"/>
                  <a:gd name="T74" fmla="*/ 315 w 694"/>
                  <a:gd name="T75" fmla="*/ 42 h 371"/>
                  <a:gd name="T76" fmla="*/ 237 w 694"/>
                  <a:gd name="T77" fmla="*/ 54 h 371"/>
                  <a:gd name="T78" fmla="*/ 152 w 694"/>
                  <a:gd name="T79" fmla="*/ 69 h 371"/>
                  <a:gd name="T80" fmla="*/ 6 w 694"/>
                  <a:gd name="T81" fmla="*/ 151 h 371"/>
                  <a:gd name="T82" fmla="*/ 73 w 694"/>
                  <a:gd name="T83" fmla="*/ 180 h 371"/>
                  <a:gd name="T84" fmla="*/ 30 w 694"/>
                  <a:gd name="T85" fmla="*/ 206 h 371"/>
                  <a:gd name="T86" fmla="*/ 91 w 694"/>
                  <a:gd name="T87" fmla="*/ 221 h 371"/>
                  <a:gd name="T88" fmla="*/ 164 w 694"/>
                  <a:gd name="T89" fmla="*/ 291 h 371"/>
                  <a:gd name="T90" fmla="*/ 152 w 694"/>
                  <a:gd name="T91" fmla="*/ 373 h 371"/>
                  <a:gd name="T92" fmla="*/ 188 w 694"/>
                  <a:gd name="T93" fmla="*/ 373 h 371"/>
                  <a:gd name="T94" fmla="*/ 188 w 694"/>
                  <a:gd name="T95" fmla="*/ 402 h 371"/>
                  <a:gd name="T96" fmla="*/ 158 w 694"/>
                  <a:gd name="T97" fmla="*/ 417 h 371"/>
                  <a:gd name="T98" fmla="*/ 194 w 694"/>
                  <a:gd name="T99" fmla="*/ 484 h 371"/>
                  <a:gd name="T100" fmla="*/ 176 w 694"/>
                  <a:gd name="T101" fmla="*/ 512 h 371"/>
                  <a:gd name="T102" fmla="*/ 146 w 694"/>
                  <a:gd name="T103" fmla="*/ 527 h 371"/>
                  <a:gd name="T104" fmla="*/ 176 w 694"/>
                  <a:gd name="T105" fmla="*/ 540 h 371"/>
                  <a:gd name="T106" fmla="*/ 176 w 694"/>
                  <a:gd name="T107" fmla="*/ 568 h 371"/>
                  <a:gd name="T108" fmla="*/ 140 w 694"/>
                  <a:gd name="T109" fmla="*/ 582 h 371"/>
                  <a:gd name="T110" fmla="*/ 126 w 694"/>
                  <a:gd name="T111" fmla="*/ 608 h 371"/>
                  <a:gd name="T112" fmla="*/ 164 w 694"/>
                  <a:gd name="T113" fmla="*/ 622 h 37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694" h="371">
                    <a:moveTo>
                      <a:pt x="150" y="270"/>
                    </a:moveTo>
                    <a:lnTo>
                      <a:pt x="132" y="276"/>
                    </a:lnTo>
                    <a:lnTo>
                      <a:pt x="126" y="276"/>
                    </a:lnTo>
                    <a:lnTo>
                      <a:pt x="126" y="282"/>
                    </a:lnTo>
                    <a:lnTo>
                      <a:pt x="138" y="282"/>
                    </a:lnTo>
                    <a:lnTo>
                      <a:pt x="132" y="287"/>
                    </a:lnTo>
                    <a:lnTo>
                      <a:pt x="120" y="293"/>
                    </a:lnTo>
                    <a:lnTo>
                      <a:pt x="132" y="287"/>
                    </a:lnTo>
                    <a:lnTo>
                      <a:pt x="138" y="287"/>
                    </a:lnTo>
                    <a:lnTo>
                      <a:pt x="144" y="276"/>
                    </a:lnTo>
                    <a:lnTo>
                      <a:pt x="144" y="282"/>
                    </a:lnTo>
                    <a:lnTo>
                      <a:pt x="150" y="287"/>
                    </a:lnTo>
                    <a:lnTo>
                      <a:pt x="150" y="293"/>
                    </a:lnTo>
                    <a:lnTo>
                      <a:pt x="144" y="287"/>
                    </a:lnTo>
                    <a:lnTo>
                      <a:pt x="144" y="293"/>
                    </a:lnTo>
                    <a:lnTo>
                      <a:pt x="132" y="293"/>
                    </a:lnTo>
                    <a:lnTo>
                      <a:pt x="144" y="293"/>
                    </a:lnTo>
                    <a:lnTo>
                      <a:pt x="126" y="299"/>
                    </a:lnTo>
                    <a:lnTo>
                      <a:pt x="132" y="299"/>
                    </a:lnTo>
                    <a:lnTo>
                      <a:pt x="126" y="305"/>
                    </a:lnTo>
                    <a:lnTo>
                      <a:pt x="132" y="305"/>
                    </a:lnTo>
                    <a:lnTo>
                      <a:pt x="126" y="311"/>
                    </a:lnTo>
                    <a:lnTo>
                      <a:pt x="138" y="311"/>
                    </a:lnTo>
                    <a:lnTo>
                      <a:pt x="126" y="311"/>
                    </a:lnTo>
                    <a:lnTo>
                      <a:pt x="138" y="311"/>
                    </a:lnTo>
                    <a:lnTo>
                      <a:pt x="138" y="317"/>
                    </a:lnTo>
                    <a:lnTo>
                      <a:pt x="138" y="323"/>
                    </a:lnTo>
                    <a:lnTo>
                      <a:pt x="138" y="329"/>
                    </a:lnTo>
                    <a:lnTo>
                      <a:pt x="138" y="335"/>
                    </a:lnTo>
                    <a:lnTo>
                      <a:pt x="144" y="335"/>
                    </a:lnTo>
                    <a:lnTo>
                      <a:pt x="150" y="335"/>
                    </a:lnTo>
                    <a:lnTo>
                      <a:pt x="144" y="341"/>
                    </a:lnTo>
                    <a:lnTo>
                      <a:pt x="150" y="341"/>
                    </a:lnTo>
                    <a:lnTo>
                      <a:pt x="144" y="341"/>
                    </a:lnTo>
                    <a:lnTo>
                      <a:pt x="150" y="341"/>
                    </a:lnTo>
                    <a:lnTo>
                      <a:pt x="150" y="347"/>
                    </a:lnTo>
                    <a:lnTo>
                      <a:pt x="156" y="347"/>
                    </a:lnTo>
                    <a:lnTo>
                      <a:pt x="156" y="353"/>
                    </a:lnTo>
                    <a:lnTo>
                      <a:pt x="150" y="353"/>
                    </a:lnTo>
                    <a:lnTo>
                      <a:pt x="156" y="353"/>
                    </a:lnTo>
                    <a:lnTo>
                      <a:pt x="162" y="353"/>
                    </a:lnTo>
                    <a:lnTo>
                      <a:pt x="168" y="353"/>
                    </a:lnTo>
                    <a:lnTo>
                      <a:pt x="186" y="347"/>
                    </a:lnTo>
                    <a:lnTo>
                      <a:pt x="186" y="353"/>
                    </a:lnTo>
                    <a:lnTo>
                      <a:pt x="192" y="347"/>
                    </a:lnTo>
                    <a:lnTo>
                      <a:pt x="180" y="353"/>
                    </a:lnTo>
                    <a:lnTo>
                      <a:pt x="192" y="353"/>
                    </a:lnTo>
                    <a:lnTo>
                      <a:pt x="186" y="359"/>
                    </a:lnTo>
                    <a:lnTo>
                      <a:pt x="192" y="359"/>
                    </a:lnTo>
                    <a:lnTo>
                      <a:pt x="198" y="359"/>
                    </a:lnTo>
                    <a:lnTo>
                      <a:pt x="192" y="365"/>
                    </a:lnTo>
                    <a:lnTo>
                      <a:pt x="198" y="365"/>
                    </a:lnTo>
                    <a:lnTo>
                      <a:pt x="192" y="371"/>
                    </a:lnTo>
                    <a:lnTo>
                      <a:pt x="204" y="365"/>
                    </a:lnTo>
                    <a:lnTo>
                      <a:pt x="216" y="371"/>
                    </a:lnTo>
                    <a:lnTo>
                      <a:pt x="216" y="365"/>
                    </a:lnTo>
                    <a:lnTo>
                      <a:pt x="204" y="359"/>
                    </a:lnTo>
                    <a:lnTo>
                      <a:pt x="222" y="359"/>
                    </a:lnTo>
                    <a:lnTo>
                      <a:pt x="222" y="353"/>
                    </a:lnTo>
                    <a:lnTo>
                      <a:pt x="228" y="353"/>
                    </a:lnTo>
                    <a:lnTo>
                      <a:pt x="222" y="353"/>
                    </a:lnTo>
                    <a:lnTo>
                      <a:pt x="228" y="353"/>
                    </a:lnTo>
                    <a:lnTo>
                      <a:pt x="228" y="347"/>
                    </a:lnTo>
                    <a:lnTo>
                      <a:pt x="234" y="347"/>
                    </a:lnTo>
                    <a:lnTo>
                      <a:pt x="228" y="341"/>
                    </a:lnTo>
                    <a:lnTo>
                      <a:pt x="234" y="341"/>
                    </a:lnTo>
                    <a:lnTo>
                      <a:pt x="240" y="335"/>
                    </a:lnTo>
                    <a:lnTo>
                      <a:pt x="234" y="329"/>
                    </a:lnTo>
                    <a:lnTo>
                      <a:pt x="240" y="329"/>
                    </a:lnTo>
                    <a:lnTo>
                      <a:pt x="234" y="323"/>
                    </a:lnTo>
                    <a:lnTo>
                      <a:pt x="246" y="317"/>
                    </a:lnTo>
                    <a:lnTo>
                      <a:pt x="252" y="317"/>
                    </a:lnTo>
                    <a:lnTo>
                      <a:pt x="252" y="311"/>
                    </a:lnTo>
                    <a:lnTo>
                      <a:pt x="258" y="311"/>
                    </a:lnTo>
                    <a:lnTo>
                      <a:pt x="264" y="311"/>
                    </a:lnTo>
                    <a:lnTo>
                      <a:pt x="258" y="311"/>
                    </a:lnTo>
                    <a:lnTo>
                      <a:pt x="264" y="305"/>
                    </a:lnTo>
                    <a:lnTo>
                      <a:pt x="270" y="305"/>
                    </a:lnTo>
                    <a:lnTo>
                      <a:pt x="264" y="305"/>
                    </a:lnTo>
                    <a:lnTo>
                      <a:pt x="276" y="305"/>
                    </a:lnTo>
                    <a:lnTo>
                      <a:pt x="270" y="299"/>
                    </a:lnTo>
                    <a:lnTo>
                      <a:pt x="264" y="293"/>
                    </a:lnTo>
                    <a:lnTo>
                      <a:pt x="276" y="293"/>
                    </a:lnTo>
                    <a:lnTo>
                      <a:pt x="276" y="282"/>
                    </a:lnTo>
                    <a:lnTo>
                      <a:pt x="287" y="276"/>
                    </a:lnTo>
                    <a:lnTo>
                      <a:pt x="299" y="270"/>
                    </a:lnTo>
                    <a:lnTo>
                      <a:pt x="305" y="270"/>
                    </a:lnTo>
                    <a:lnTo>
                      <a:pt x="317" y="270"/>
                    </a:lnTo>
                    <a:lnTo>
                      <a:pt x="317" y="264"/>
                    </a:lnTo>
                    <a:lnTo>
                      <a:pt x="323" y="258"/>
                    </a:lnTo>
                    <a:lnTo>
                      <a:pt x="329" y="258"/>
                    </a:lnTo>
                    <a:lnTo>
                      <a:pt x="323" y="264"/>
                    </a:lnTo>
                    <a:lnTo>
                      <a:pt x="329" y="264"/>
                    </a:lnTo>
                    <a:lnTo>
                      <a:pt x="353" y="264"/>
                    </a:lnTo>
                    <a:lnTo>
                      <a:pt x="353" y="258"/>
                    </a:lnTo>
                    <a:lnTo>
                      <a:pt x="359" y="258"/>
                    </a:lnTo>
                    <a:lnTo>
                      <a:pt x="371" y="258"/>
                    </a:lnTo>
                    <a:lnTo>
                      <a:pt x="371" y="252"/>
                    </a:lnTo>
                    <a:lnTo>
                      <a:pt x="383" y="240"/>
                    </a:lnTo>
                    <a:lnTo>
                      <a:pt x="407" y="234"/>
                    </a:lnTo>
                    <a:lnTo>
                      <a:pt x="407" y="228"/>
                    </a:lnTo>
                    <a:lnTo>
                      <a:pt x="407" y="222"/>
                    </a:lnTo>
                    <a:lnTo>
                      <a:pt x="419" y="228"/>
                    </a:lnTo>
                    <a:lnTo>
                      <a:pt x="431" y="228"/>
                    </a:lnTo>
                    <a:lnTo>
                      <a:pt x="437" y="228"/>
                    </a:lnTo>
                    <a:lnTo>
                      <a:pt x="443" y="228"/>
                    </a:lnTo>
                    <a:lnTo>
                      <a:pt x="467" y="222"/>
                    </a:lnTo>
                    <a:lnTo>
                      <a:pt x="497" y="216"/>
                    </a:lnTo>
                    <a:lnTo>
                      <a:pt x="509" y="210"/>
                    </a:lnTo>
                    <a:lnTo>
                      <a:pt x="521" y="204"/>
                    </a:lnTo>
                    <a:lnTo>
                      <a:pt x="533" y="198"/>
                    </a:lnTo>
                    <a:lnTo>
                      <a:pt x="539" y="192"/>
                    </a:lnTo>
                    <a:lnTo>
                      <a:pt x="503" y="192"/>
                    </a:lnTo>
                    <a:lnTo>
                      <a:pt x="467" y="198"/>
                    </a:lnTo>
                    <a:lnTo>
                      <a:pt x="467" y="192"/>
                    </a:lnTo>
                    <a:lnTo>
                      <a:pt x="491" y="186"/>
                    </a:lnTo>
                    <a:lnTo>
                      <a:pt x="455" y="186"/>
                    </a:lnTo>
                    <a:lnTo>
                      <a:pt x="473" y="180"/>
                    </a:lnTo>
                    <a:lnTo>
                      <a:pt x="503" y="180"/>
                    </a:lnTo>
                    <a:lnTo>
                      <a:pt x="503" y="174"/>
                    </a:lnTo>
                    <a:lnTo>
                      <a:pt x="473" y="168"/>
                    </a:lnTo>
                    <a:lnTo>
                      <a:pt x="485" y="168"/>
                    </a:lnTo>
                    <a:lnTo>
                      <a:pt x="473" y="162"/>
                    </a:lnTo>
                    <a:lnTo>
                      <a:pt x="497" y="174"/>
                    </a:lnTo>
                    <a:lnTo>
                      <a:pt x="521" y="180"/>
                    </a:lnTo>
                    <a:lnTo>
                      <a:pt x="527" y="192"/>
                    </a:lnTo>
                    <a:lnTo>
                      <a:pt x="539" y="186"/>
                    </a:lnTo>
                    <a:lnTo>
                      <a:pt x="545" y="180"/>
                    </a:lnTo>
                    <a:lnTo>
                      <a:pt x="545" y="192"/>
                    </a:lnTo>
                    <a:lnTo>
                      <a:pt x="551" y="186"/>
                    </a:lnTo>
                    <a:lnTo>
                      <a:pt x="551" y="180"/>
                    </a:lnTo>
                    <a:lnTo>
                      <a:pt x="551" y="174"/>
                    </a:lnTo>
                    <a:lnTo>
                      <a:pt x="545" y="174"/>
                    </a:lnTo>
                    <a:lnTo>
                      <a:pt x="545" y="168"/>
                    </a:lnTo>
                    <a:lnTo>
                      <a:pt x="539" y="168"/>
                    </a:lnTo>
                    <a:lnTo>
                      <a:pt x="545" y="168"/>
                    </a:lnTo>
                    <a:lnTo>
                      <a:pt x="515" y="156"/>
                    </a:lnTo>
                    <a:lnTo>
                      <a:pt x="509" y="162"/>
                    </a:lnTo>
                    <a:lnTo>
                      <a:pt x="509" y="156"/>
                    </a:lnTo>
                    <a:lnTo>
                      <a:pt x="521" y="156"/>
                    </a:lnTo>
                    <a:lnTo>
                      <a:pt x="503" y="150"/>
                    </a:lnTo>
                    <a:lnTo>
                      <a:pt x="497" y="150"/>
                    </a:lnTo>
                    <a:lnTo>
                      <a:pt x="491" y="150"/>
                    </a:lnTo>
                    <a:lnTo>
                      <a:pt x="521" y="144"/>
                    </a:lnTo>
                    <a:lnTo>
                      <a:pt x="491" y="144"/>
                    </a:lnTo>
                    <a:lnTo>
                      <a:pt x="491" y="150"/>
                    </a:lnTo>
                    <a:lnTo>
                      <a:pt x="491" y="144"/>
                    </a:lnTo>
                    <a:lnTo>
                      <a:pt x="497" y="144"/>
                    </a:lnTo>
                    <a:lnTo>
                      <a:pt x="497" y="138"/>
                    </a:lnTo>
                    <a:lnTo>
                      <a:pt x="515" y="144"/>
                    </a:lnTo>
                    <a:lnTo>
                      <a:pt x="521" y="138"/>
                    </a:lnTo>
                    <a:lnTo>
                      <a:pt x="515" y="132"/>
                    </a:lnTo>
                    <a:lnTo>
                      <a:pt x="527" y="138"/>
                    </a:lnTo>
                    <a:lnTo>
                      <a:pt x="539" y="138"/>
                    </a:lnTo>
                    <a:lnTo>
                      <a:pt x="551" y="138"/>
                    </a:lnTo>
                    <a:lnTo>
                      <a:pt x="533" y="138"/>
                    </a:lnTo>
                    <a:lnTo>
                      <a:pt x="557" y="144"/>
                    </a:lnTo>
                    <a:lnTo>
                      <a:pt x="575" y="138"/>
                    </a:lnTo>
                    <a:lnTo>
                      <a:pt x="575" y="132"/>
                    </a:lnTo>
                    <a:lnTo>
                      <a:pt x="563" y="132"/>
                    </a:lnTo>
                    <a:lnTo>
                      <a:pt x="563" y="138"/>
                    </a:lnTo>
                    <a:lnTo>
                      <a:pt x="557" y="132"/>
                    </a:lnTo>
                    <a:lnTo>
                      <a:pt x="563" y="120"/>
                    </a:lnTo>
                    <a:lnTo>
                      <a:pt x="593" y="126"/>
                    </a:lnTo>
                    <a:lnTo>
                      <a:pt x="593" y="120"/>
                    </a:lnTo>
                    <a:lnTo>
                      <a:pt x="581" y="120"/>
                    </a:lnTo>
                    <a:lnTo>
                      <a:pt x="575" y="114"/>
                    </a:lnTo>
                    <a:lnTo>
                      <a:pt x="563" y="114"/>
                    </a:lnTo>
                    <a:lnTo>
                      <a:pt x="575" y="114"/>
                    </a:lnTo>
                    <a:lnTo>
                      <a:pt x="563" y="108"/>
                    </a:lnTo>
                    <a:lnTo>
                      <a:pt x="593" y="114"/>
                    </a:lnTo>
                    <a:lnTo>
                      <a:pt x="593" y="102"/>
                    </a:lnTo>
                    <a:lnTo>
                      <a:pt x="569" y="102"/>
                    </a:lnTo>
                    <a:lnTo>
                      <a:pt x="593" y="96"/>
                    </a:lnTo>
                    <a:lnTo>
                      <a:pt x="581" y="96"/>
                    </a:lnTo>
                    <a:lnTo>
                      <a:pt x="575" y="96"/>
                    </a:lnTo>
                    <a:lnTo>
                      <a:pt x="569" y="96"/>
                    </a:lnTo>
                    <a:lnTo>
                      <a:pt x="563" y="90"/>
                    </a:lnTo>
                    <a:lnTo>
                      <a:pt x="581" y="90"/>
                    </a:lnTo>
                    <a:lnTo>
                      <a:pt x="610" y="90"/>
                    </a:lnTo>
                    <a:lnTo>
                      <a:pt x="610" y="78"/>
                    </a:lnTo>
                    <a:lnTo>
                      <a:pt x="593" y="78"/>
                    </a:lnTo>
                    <a:lnTo>
                      <a:pt x="587" y="78"/>
                    </a:lnTo>
                    <a:lnTo>
                      <a:pt x="604" y="78"/>
                    </a:lnTo>
                    <a:lnTo>
                      <a:pt x="587" y="72"/>
                    </a:lnTo>
                    <a:lnTo>
                      <a:pt x="581" y="78"/>
                    </a:lnTo>
                    <a:lnTo>
                      <a:pt x="575" y="72"/>
                    </a:lnTo>
                    <a:lnTo>
                      <a:pt x="587" y="60"/>
                    </a:lnTo>
                    <a:lnTo>
                      <a:pt x="599" y="60"/>
                    </a:lnTo>
                    <a:lnTo>
                      <a:pt x="610" y="54"/>
                    </a:lnTo>
                    <a:lnTo>
                      <a:pt x="604" y="54"/>
                    </a:lnTo>
                    <a:lnTo>
                      <a:pt x="610" y="48"/>
                    </a:lnTo>
                    <a:lnTo>
                      <a:pt x="622" y="42"/>
                    </a:lnTo>
                    <a:lnTo>
                      <a:pt x="628" y="42"/>
                    </a:lnTo>
                    <a:lnTo>
                      <a:pt x="599" y="42"/>
                    </a:lnTo>
                    <a:lnTo>
                      <a:pt x="622" y="42"/>
                    </a:lnTo>
                    <a:lnTo>
                      <a:pt x="646" y="36"/>
                    </a:lnTo>
                    <a:lnTo>
                      <a:pt x="599" y="36"/>
                    </a:lnTo>
                    <a:lnTo>
                      <a:pt x="664" y="30"/>
                    </a:lnTo>
                    <a:lnTo>
                      <a:pt x="694" y="24"/>
                    </a:lnTo>
                    <a:lnTo>
                      <a:pt x="652" y="18"/>
                    </a:lnTo>
                    <a:lnTo>
                      <a:pt x="634" y="24"/>
                    </a:lnTo>
                    <a:lnTo>
                      <a:pt x="610" y="24"/>
                    </a:lnTo>
                    <a:lnTo>
                      <a:pt x="604" y="24"/>
                    </a:lnTo>
                    <a:lnTo>
                      <a:pt x="563" y="36"/>
                    </a:lnTo>
                    <a:lnTo>
                      <a:pt x="581" y="24"/>
                    </a:lnTo>
                    <a:lnTo>
                      <a:pt x="587" y="18"/>
                    </a:lnTo>
                    <a:lnTo>
                      <a:pt x="575" y="18"/>
                    </a:lnTo>
                    <a:lnTo>
                      <a:pt x="569" y="24"/>
                    </a:lnTo>
                    <a:lnTo>
                      <a:pt x="533" y="24"/>
                    </a:lnTo>
                    <a:lnTo>
                      <a:pt x="551" y="24"/>
                    </a:lnTo>
                    <a:lnTo>
                      <a:pt x="557" y="18"/>
                    </a:lnTo>
                    <a:lnTo>
                      <a:pt x="479" y="24"/>
                    </a:lnTo>
                    <a:lnTo>
                      <a:pt x="503" y="18"/>
                    </a:lnTo>
                    <a:lnTo>
                      <a:pt x="545" y="18"/>
                    </a:lnTo>
                    <a:lnTo>
                      <a:pt x="599" y="12"/>
                    </a:lnTo>
                    <a:lnTo>
                      <a:pt x="563" y="6"/>
                    </a:lnTo>
                    <a:lnTo>
                      <a:pt x="461" y="6"/>
                    </a:lnTo>
                    <a:lnTo>
                      <a:pt x="473" y="6"/>
                    </a:lnTo>
                    <a:lnTo>
                      <a:pt x="551" y="6"/>
                    </a:lnTo>
                    <a:lnTo>
                      <a:pt x="521" y="0"/>
                    </a:lnTo>
                    <a:lnTo>
                      <a:pt x="419" y="0"/>
                    </a:lnTo>
                    <a:lnTo>
                      <a:pt x="431" y="6"/>
                    </a:lnTo>
                    <a:lnTo>
                      <a:pt x="419" y="6"/>
                    </a:lnTo>
                    <a:lnTo>
                      <a:pt x="395" y="6"/>
                    </a:lnTo>
                    <a:lnTo>
                      <a:pt x="359" y="6"/>
                    </a:lnTo>
                    <a:lnTo>
                      <a:pt x="365" y="6"/>
                    </a:lnTo>
                    <a:lnTo>
                      <a:pt x="341" y="6"/>
                    </a:lnTo>
                    <a:lnTo>
                      <a:pt x="383" y="6"/>
                    </a:lnTo>
                    <a:lnTo>
                      <a:pt x="407" y="12"/>
                    </a:lnTo>
                    <a:lnTo>
                      <a:pt x="383" y="12"/>
                    </a:lnTo>
                    <a:lnTo>
                      <a:pt x="353" y="12"/>
                    </a:lnTo>
                    <a:lnTo>
                      <a:pt x="365" y="12"/>
                    </a:lnTo>
                    <a:lnTo>
                      <a:pt x="353" y="12"/>
                    </a:lnTo>
                    <a:lnTo>
                      <a:pt x="353" y="18"/>
                    </a:lnTo>
                    <a:lnTo>
                      <a:pt x="293" y="12"/>
                    </a:lnTo>
                    <a:lnTo>
                      <a:pt x="287" y="18"/>
                    </a:lnTo>
                    <a:lnTo>
                      <a:pt x="293" y="24"/>
                    </a:lnTo>
                    <a:lnTo>
                      <a:pt x="264" y="18"/>
                    </a:lnTo>
                    <a:lnTo>
                      <a:pt x="252" y="24"/>
                    </a:lnTo>
                    <a:lnTo>
                      <a:pt x="252" y="12"/>
                    </a:lnTo>
                    <a:lnTo>
                      <a:pt x="198" y="18"/>
                    </a:lnTo>
                    <a:lnTo>
                      <a:pt x="216" y="24"/>
                    </a:lnTo>
                    <a:lnTo>
                      <a:pt x="198" y="24"/>
                    </a:lnTo>
                    <a:lnTo>
                      <a:pt x="174" y="18"/>
                    </a:lnTo>
                    <a:lnTo>
                      <a:pt x="174" y="24"/>
                    </a:lnTo>
                    <a:lnTo>
                      <a:pt x="168" y="30"/>
                    </a:lnTo>
                    <a:lnTo>
                      <a:pt x="144" y="30"/>
                    </a:lnTo>
                    <a:lnTo>
                      <a:pt x="138" y="30"/>
                    </a:lnTo>
                    <a:lnTo>
                      <a:pt x="84" y="42"/>
                    </a:lnTo>
                    <a:lnTo>
                      <a:pt x="120" y="42"/>
                    </a:lnTo>
                    <a:lnTo>
                      <a:pt x="114" y="42"/>
                    </a:lnTo>
                    <a:lnTo>
                      <a:pt x="108" y="48"/>
                    </a:lnTo>
                    <a:lnTo>
                      <a:pt x="96" y="54"/>
                    </a:lnTo>
                    <a:lnTo>
                      <a:pt x="54" y="60"/>
                    </a:lnTo>
                    <a:lnTo>
                      <a:pt x="6" y="66"/>
                    </a:lnTo>
                    <a:lnTo>
                      <a:pt x="6" y="72"/>
                    </a:lnTo>
                    <a:lnTo>
                      <a:pt x="30" y="72"/>
                    </a:lnTo>
                    <a:lnTo>
                      <a:pt x="24" y="78"/>
                    </a:lnTo>
                    <a:lnTo>
                      <a:pt x="42" y="78"/>
                    </a:lnTo>
                    <a:lnTo>
                      <a:pt x="66" y="78"/>
                    </a:lnTo>
                    <a:lnTo>
                      <a:pt x="60" y="84"/>
                    </a:lnTo>
                    <a:lnTo>
                      <a:pt x="30" y="84"/>
                    </a:lnTo>
                    <a:lnTo>
                      <a:pt x="54" y="84"/>
                    </a:lnTo>
                    <a:lnTo>
                      <a:pt x="48" y="84"/>
                    </a:lnTo>
                    <a:lnTo>
                      <a:pt x="0" y="84"/>
                    </a:lnTo>
                    <a:lnTo>
                      <a:pt x="18" y="90"/>
                    </a:lnTo>
                    <a:lnTo>
                      <a:pt x="30" y="90"/>
                    </a:lnTo>
                    <a:lnTo>
                      <a:pt x="18" y="96"/>
                    </a:lnTo>
                    <a:lnTo>
                      <a:pt x="48" y="102"/>
                    </a:lnTo>
                    <a:lnTo>
                      <a:pt x="42" y="102"/>
                    </a:lnTo>
                    <a:lnTo>
                      <a:pt x="48" y="96"/>
                    </a:lnTo>
                    <a:lnTo>
                      <a:pt x="60" y="96"/>
                    </a:lnTo>
                    <a:lnTo>
                      <a:pt x="78" y="96"/>
                    </a:lnTo>
                    <a:lnTo>
                      <a:pt x="84" y="96"/>
                    </a:lnTo>
                    <a:lnTo>
                      <a:pt x="138" y="108"/>
                    </a:lnTo>
                    <a:lnTo>
                      <a:pt x="132" y="108"/>
                    </a:lnTo>
                    <a:lnTo>
                      <a:pt x="144" y="120"/>
                    </a:lnTo>
                    <a:lnTo>
                      <a:pt x="150" y="120"/>
                    </a:lnTo>
                    <a:lnTo>
                      <a:pt x="144" y="126"/>
                    </a:lnTo>
                    <a:lnTo>
                      <a:pt x="150" y="126"/>
                    </a:lnTo>
                    <a:lnTo>
                      <a:pt x="150" y="138"/>
                    </a:lnTo>
                    <a:lnTo>
                      <a:pt x="150" y="144"/>
                    </a:lnTo>
                    <a:lnTo>
                      <a:pt x="156" y="144"/>
                    </a:lnTo>
                    <a:lnTo>
                      <a:pt x="150" y="156"/>
                    </a:lnTo>
                    <a:lnTo>
                      <a:pt x="144" y="156"/>
                    </a:lnTo>
                    <a:lnTo>
                      <a:pt x="138" y="162"/>
                    </a:lnTo>
                    <a:lnTo>
                      <a:pt x="150" y="162"/>
                    </a:lnTo>
                    <a:lnTo>
                      <a:pt x="132" y="168"/>
                    </a:lnTo>
                    <a:lnTo>
                      <a:pt x="138" y="174"/>
                    </a:lnTo>
                    <a:lnTo>
                      <a:pt x="156" y="168"/>
                    </a:lnTo>
                    <a:lnTo>
                      <a:pt x="162" y="156"/>
                    </a:lnTo>
                    <a:lnTo>
                      <a:pt x="162" y="168"/>
                    </a:lnTo>
                    <a:lnTo>
                      <a:pt x="174" y="162"/>
                    </a:lnTo>
                    <a:lnTo>
                      <a:pt x="168" y="168"/>
                    </a:lnTo>
                    <a:lnTo>
                      <a:pt x="180" y="168"/>
                    </a:lnTo>
                    <a:lnTo>
                      <a:pt x="168" y="174"/>
                    </a:lnTo>
                    <a:lnTo>
                      <a:pt x="180" y="174"/>
                    </a:lnTo>
                    <a:lnTo>
                      <a:pt x="174" y="174"/>
                    </a:lnTo>
                    <a:lnTo>
                      <a:pt x="180" y="174"/>
                    </a:lnTo>
                    <a:lnTo>
                      <a:pt x="174" y="174"/>
                    </a:lnTo>
                    <a:lnTo>
                      <a:pt x="186" y="180"/>
                    </a:lnTo>
                    <a:lnTo>
                      <a:pt x="174" y="180"/>
                    </a:lnTo>
                    <a:lnTo>
                      <a:pt x="186" y="180"/>
                    </a:lnTo>
                    <a:lnTo>
                      <a:pt x="186" y="186"/>
                    </a:lnTo>
                    <a:lnTo>
                      <a:pt x="186" y="192"/>
                    </a:lnTo>
                    <a:lnTo>
                      <a:pt x="144" y="180"/>
                    </a:lnTo>
                    <a:lnTo>
                      <a:pt x="144" y="186"/>
                    </a:lnTo>
                    <a:lnTo>
                      <a:pt x="186" y="198"/>
                    </a:lnTo>
                    <a:lnTo>
                      <a:pt x="180" y="204"/>
                    </a:lnTo>
                    <a:lnTo>
                      <a:pt x="174" y="210"/>
                    </a:lnTo>
                    <a:lnTo>
                      <a:pt x="180" y="210"/>
                    </a:lnTo>
                    <a:lnTo>
                      <a:pt x="180" y="216"/>
                    </a:lnTo>
                    <a:lnTo>
                      <a:pt x="174" y="210"/>
                    </a:lnTo>
                    <a:lnTo>
                      <a:pt x="168" y="216"/>
                    </a:lnTo>
                    <a:lnTo>
                      <a:pt x="174" y="216"/>
                    </a:lnTo>
                    <a:lnTo>
                      <a:pt x="138" y="222"/>
                    </a:lnTo>
                    <a:lnTo>
                      <a:pt x="144" y="228"/>
                    </a:lnTo>
                    <a:lnTo>
                      <a:pt x="162" y="222"/>
                    </a:lnTo>
                    <a:lnTo>
                      <a:pt x="168" y="222"/>
                    </a:lnTo>
                    <a:lnTo>
                      <a:pt x="162" y="228"/>
                    </a:lnTo>
                    <a:lnTo>
                      <a:pt x="168" y="228"/>
                    </a:lnTo>
                    <a:lnTo>
                      <a:pt x="144" y="228"/>
                    </a:lnTo>
                    <a:lnTo>
                      <a:pt x="138" y="228"/>
                    </a:lnTo>
                    <a:lnTo>
                      <a:pt x="150" y="234"/>
                    </a:lnTo>
                    <a:lnTo>
                      <a:pt x="132" y="228"/>
                    </a:lnTo>
                    <a:lnTo>
                      <a:pt x="126" y="234"/>
                    </a:lnTo>
                    <a:lnTo>
                      <a:pt x="150" y="234"/>
                    </a:lnTo>
                    <a:lnTo>
                      <a:pt x="156" y="234"/>
                    </a:lnTo>
                    <a:lnTo>
                      <a:pt x="162" y="234"/>
                    </a:lnTo>
                    <a:lnTo>
                      <a:pt x="168" y="234"/>
                    </a:lnTo>
                    <a:lnTo>
                      <a:pt x="162" y="234"/>
                    </a:lnTo>
                    <a:lnTo>
                      <a:pt x="168" y="234"/>
                    </a:lnTo>
                    <a:lnTo>
                      <a:pt x="168" y="240"/>
                    </a:lnTo>
                    <a:lnTo>
                      <a:pt x="144" y="234"/>
                    </a:lnTo>
                    <a:lnTo>
                      <a:pt x="120" y="240"/>
                    </a:lnTo>
                    <a:lnTo>
                      <a:pt x="150" y="240"/>
                    </a:lnTo>
                    <a:lnTo>
                      <a:pt x="162" y="246"/>
                    </a:lnTo>
                    <a:lnTo>
                      <a:pt x="150" y="240"/>
                    </a:lnTo>
                    <a:lnTo>
                      <a:pt x="120" y="246"/>
                    </a:lnTo>
                    <a:lnTo>
                      <a:pt x="126" y="246"/>
                    </a:lnTo>
                    <a:lnTo>
                      <a:pt x="138" y="246"/>
                    </a:lnTo>
                    <a:lnTo>
                      <a:pt x="132" y="252"/>
                    </a:lnTo>
                    <a:lnTo>
                      <a:pt x="126" y="252"/>
                    </a:lnTo>
                    <a:lnTo>
                      <a:pt x="132" y="258"/>
                    </a:lnTo>
                    <a:lnTo>
                      <a:pt x="120" y="258"/>
                    </a:lnTo>
                    <a:lnTo>
                      <a:pt x="114" y="258"/>
                    </a:lnTo>
                    <a:lnTo>
                      <a:pt x="144" y="252"/>
                    </a:lnTo>
                    <a:lnTo>
                      <a:pt x="162" y="246"/>
                    </a:lnTo>
                    <a:lnTo>
                      <a:pt x="156" y="252"/>
                    </a:lnTo>
                    <a:lnTo>
                      <a:pt x="114" y="264"/>
                    </a:lnTo>
                    <a:lnTo>
                      <a:pt x="120" y="264"/>
                    </a:lnTo>
                    <a:lnTo>
                      <a:pt x="138" y="264"/>
                    </a:lnTo>
                    <a:lnTo>
                      <a:pt x="120" y="270"/>
                    </a:lnTo>
                    <a:lnTo>
                      <a:pt x="126" y="270"/>
                    </a:lnTo>
                    <a:lnTo>
                      <a:pt x="132" y="270"/>
                    </a:lnTo>
                    <a:lnTo>
                      <a:pt x="150" y="270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" name="Freeform 468"/>
              <p:cNvSpPr>
                <a:spLocks noChangeAspect="1"/>
              </p:cNvSpPr>
              <p:nvPr/>
            </p:nvSpPr>
            <p:spPr bwMode="auto">
              <a:xfrm>
                <a:off x="4703071" y="2610352"/>
                <a:ext cx="83153" cy="51987"/>
              </a:xfrm>
              <a:custGeom>
                <a:avLst/>
                <a:gdLst>
                  <a:gd name="T0" fmla="*/ 47 w 30"/>
                  <a:gd name="T1" fmla="*/ 24 h 18"/>
                  <a:gd name="T2" fmla="*/ 6 w 30"/>
                  <a:gd name="T3" fmla="*/ 0 h 18"/>
                  <a:gd name="T4" fmla="*/ 0 w 30"/>
                  <a:gd name="T5" fmla="*/ 13 h 18"/>
                  <a:gd name="T6" fmla="*/ 0 w 30"/>
                  <a:gd name="T7" fmla="*/ 13 h 18"/>
                  <a:gd name="T8" fmla="*/ 0 w 30"/>
                  <a:gd name="T9" fmla="*/ 13 h 18"/>
                  <a:gd name="T10" fmla="*/ 0 w 30"/>
                  <a:gd name="T11" fmla="*/ 24 h 18"/>
                  <a:gd name="T12" fmla="*/ 6 w 30"/>
                  <a:gd name="T13" fmla="*/ 24 h 18"/>
                  <a:gd name="T14" fmla="*/ 6 w 30"/>
                  <a:gd name="T15" fmla="*/ 37 h 18"/>
                  <a:gd name="T16" fmla="*/ 47 w 30"/>
                  <a:gd name="T17" fmla="*/ 24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0" h="18">
                    <a:moveTo>
                      <a:pt x="30" y="12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0041C4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" name="Freeform 469"/>
              <p:cNvSpPr>
                <a:spLocks noChangeAspect="1"/>
              </p:cNvSpPr>
              <p:nvPr/>
            </p:nvSpPr>
            <p:spPr bwMode="auto">
              <a:xfrm>
                <a:off x="5667110" y="2805307"/>
                <a:ext cx="376781" cy="153364"/>
              </a:xfrm>
              <a:custGeom>
                <a:avLst/>
                <a:gdLst>
                  <a:gd name="T0" fmla="*/ 127 w 143"/>
                  <a:gd name="T1" fmla="*/ 0 h 53"/>
                  <a:gd name="T2" fmla="*/ 120 w 143"/>
                  <a:gd name="T3" fmla="*/ 0 h 53"/>
                  <a:gd name="T4" fmla="*/ 103 w 143"/>
                  <a:gd name="T5" fmla="*/ 13 h 53"/>
                  <a:gd name="T6" fmla="*/ 97 w 143"/>
                  <a:gd name="T7" fmla="*/ 13 h 53"/>
                  <a:gd name="T8" fmla="*/ 91 w 143"/>
                  <a:gd name="T9" fmla="*/ 24 h 53"/>
                  <a:gd name="T10" fmla="*/ 91 w 143"/>
                  <a:gd name="T11" fmla="*/ 24 h 53"/>
                  <a:gd name="T12" fmla="*/ 79 w 143"/>
                  <a:gd name="T13" fmla="*/ 13 h 53"/>
                  <a:gd name="T14" fmla="*/ 79 w 143"/>
                  <a:gd name="T15" fmla="*/ 24 h 53"/>
                  <a:gd name="T16" fmla="*/ 67 w 143"/>
                  <a:gd name="T17" fmla="*/ 13 h 53"/>
                  <a:gd name="T18" fmla="*/ 61 w 143"/>
                  <a:gd name="T19" fmla="*/ 24 h 53"/>
                  <a:gd name="T20" fmla="*/ 55 w 143"/>
                  <a:gd name="T21" fmla="*/ 37 h 53"/>
                  <a:gd name="T22" fmla="*/ 49 w 143"/>
                  <a:gd name="T23" fmla="*/ 24 h 53"/>
                  <a:gd name="T24" fmla="*/ 49 w 143"/>
                  <a:gd name="T25" fmla="*/ 24 h 53"/>
                  <a:gd name="T26" fmla="*/ 24 w 143"/>
                  <a:gd name="T27" fmla="*/ 0 h 53"/>
                  <a:gd name="T28" fmla="*/ 30 w 143"/>
                  <a:gd name="T29" fmla="*/ 13 h 53"/>
                  <a:gd name="T30" fmla="*/ 30 w 143"/>
                  <a:gd name="T31" fmla="*/ 13 h 53"/>
                  <a:gd name="T32" fmla="*/ 18 w 143"/>
                  <a:gd name="T33" fmla="*/ 13 h 53"/>
                  <a:gd name="T34" fmla="*/ 18 w 143"/>
                  <a:gd name="T35" fmla="*/ 13 h 53"/>
                  <a:gd name="T36" fmla="*/ 12 w 143"/>
                  <a:gd name="T37" fmla="*/ 24 h 53"/>
                  <a:gd name="T38" fmla="*/ 18 w 143"/>
                  <a:gd name="T39" fmla="*/ 24 h 53"/>
                  <a:gd name="T40" fmla="*/ 18 w 143"/>
                  <a:gd name="T41" fmla="*/ 24 h 53"/>
                  <a:gd name="T42" fmla="*/ 6 w 143"/>
                  <a:gd name="T43" fmla="*/ 24 h 53"/>
                  <a:gd name="T44" fmla="*/ 12 w 143"/>
                  <a:gd name="T45" fmla="*/ 24 h 53"/>
                  <a:gd name="T46" fmla="*/ 0 w 143"/>
                  <a:gd name="T47" fmla="*/ 24 h 53"/>
                  <a:gd name="T48" fmla="*/ 30 w 143"/>
                  <a:gd name="T49" fmla="*/ 37 h 53"/>
                  <a:gd name="T50" fmla="*/ 30 w 143"/>
                  <a:gd name="T51" fmla="*/ 37 h 53"/>
                  <a:gd name="T52" fmla="*/ 30 w 143"/>
                  <a:gd name="T53" fmla="*/ 51 h 53"/>
                  <a:gd name="T54" fmla="*/ 6 w 143"/>
                  <a:gd name="T55" fmla="*/ 51 h 53"/>
                  <a:gd name="T56" fmla="*/ 24 w 143"/>
                  <a:gd name="T57" fmla="*/ 62 h 53"/>
                  <a:gd name="T58" fmla="*/ 30 w 143"/>
                  <a:gd name="T59" fmla="*/ 62 h 53"/>
                  <a:gd name="T60" fmla="*/ 30 w 143"/>
                  <a:gd name="T61" fmla="*/ 73 h 53"/>
                  <a:gd name="T62" fmla="*/ 43 w 143"/>
                  <a:gd name="T63" fmla="*/ 73 h 53"/>
                  <a:gd name="T64" fmla="*/ 30 w 143"/>
                  <a:gd name="T65" fmla="*/ 73 h 53"/>
                  <a:gd name="T66" fmla="*/ 18 w 143"/>
                  <a:gd name="T67" fmla="*/ 87 h 53"/>
                  <a:gd name="T68" fmla="*/ 30 w 143"/>
                  <a:gd name="T69" fmla="*/ 99 h 53"/>
                  <a:gd name="T70" fmla="*/ 55 w 143"/>
                  <a:gd name="T71" fmla="*/ 99 h 53"/>
                  <a:gd name="T72" fmla="*/ 85 w 143"/>
                  <a:gd name="T73" fmla="*/ 111 h 53"/>
                  <a:gd name="T74" fmla="*/ 110 w 143"/>
                  <a:gd name="T75" fmla="*/ 87 h 53"/>
                  <a:gd name="T76" fmla="*/ 133 w 143"/>
                  <a:gd name="T77" fmla="*/ 73 h 53"/>
                  <a:gd name="T78" fmla="*/ 145 w 143"/>
                  <a:gd name="T79" fmla="*/ 62 h 53"/>
                  <a:gd name="T80" fmla="*/ 151 w 143"/>
                  <a:gd name="T81" fmla="*/ 51 h 53"/>
                  <a:gd name="T82" fmla="*/ 157 w 143"/>
                  <a:gd name="T83" fmla="*/ 51 h 53"/>
                  <a:gd name="T84" fmla="*/ 151 w 143"/>
                  <a:gd name="T85" fmla="*/ 37 h 53"/>
                  <a:gd name="T86" fmla="*/ 157 w 143"/>
                  <a:gd name="T87" fmla="*/ 37 h 53"/>
                  <a:gd name="T88" fmla="*/ 157 w 143"/>
                  <a:gd name="T89" fmla="*/ 37 h 53"/>
                  <a:gd name="T90" fmla="*/ 145 w 143"/>
                  <a:gd name="T91" fmla="*/ 37 h 53"/>
                  <a:gd name="T92" fmla="*/ 151 w 143"/>
                  <a:gd name="T93" fmla="*/ 24 h 53"/>
                  <a:gd name="T94" fmla="*/ 145 w 143"/>
                  <a:gd name="T95" fmla="*/ 24 h 53"/>
                  <a:gd name="T96" fmla="*/ 139 w 143"/>
                  <a:gd name="T97" fmla="*/ 13 h 53"/>
                  <a:gd name="T98" fmla="*/ 145 w 143"/>
                  <a:gd name="T99" fmla="*/ 0 h 53"/>
                  <a:gd name="T100" fmla="*/ 139 w 143"/>
                  <a:gd name="T101" fmla="*/ 0 h 53"/>
                  <a:gd name="T102" fmla="*/ 127 w 143"/>
                  <a:gd name="T103" fmla="*/ 0 h 5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43" h="53">
                    <a:moveTo>
                      <a:pt x="113" y="0"/>
                    </a:moveTo>
                    <a:lnTo>
                      <a:pt x="107" y="0"/>
                    </a:lnTo>
                    <a:lnTo>
                      <a:pt x="96" y="6"/>
                    </a:lnTo>
                    <a:lnTo>
                      <a:pt x="90" y="6"/>
                    </a:lnTo>
                    <a:lnTo>
                      <a:pt x="84" y="12"/>
                    </a:lnTo>
                    <a:lnTo>
                      <a:pt x="72" y="6"/>
                    </a:lnTo>
                    <a:lnTo>
                      <a:pt x="72" y="12"/>
                    </a:lnTo>
                    <a:lnTo>
                      <a:pt x="60" y="6"/>
                    </a:lnTo>
                    <a:lnTo>
                      <a:pt x="54" y="12"/>
                    </a:lnTo>
                    <a:lnTo>
                      <a:pt x="48" y="18"/>
                    </a:lnTo>
                    <a:lnTo>
                      <a:pt x="42" y="12"/>
                    </a:lnTo>
                    <a:lnTo>
                      <a:pt x="24" y="0"/>
                    </a:lnTo>
                    <a:lnTo>
                      <a:pt x="30" y="6"/>
                    </a:lnTo>
                    <a:lnTo>
                      <a:pt x="18" y="6"/>
                    </a:lnTo>
                    <a:lnTo>
                      <a:pt x="12" y="12"/>
                    </a:lnTo>
                    <a:lnTo>
                      <a:pt x="18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0" y="12"/>
                    </a:lnTo>
                    <a:lnTo>
                      <a:pt x="30" y="18"/>
                    </a:lnTo>
                    <a:lnTo>
                      <a:pt x="30" y="24"/>
                    </a:lnTo>
                    <a:lnTo>
                      <a:pt x="6" y="24"/>
                    </a:lnTo>
                    <a:lnTo>
                      <a:pt x="24" y="29"/>
                    </a:lnTo>
                    <a:lnTo>
                      <a:pt x="30" y="29"/>
                    </a:lnTo>
                    <a:lnTo>
                      <a:pt x="30" y="35"/>
                    </a:lnTo>
                    <a:lnTo>
                      <a:pt x="36" y="35"/>
                    </a:lnTo>
                    <a:lnTo>
                      <a:pt x="30" y="35"/>
                    </a:lnTo>
                    <a:lnTo>
                      <a:pt x="18" y="41"/>
                    </a:lnTo>
                    <a:lnTo>
                      <a:pt x="30" y="47"/>
                    </a:lnTo>
                    <a:lnTo>
                      <a:pt x="48" y="47"/>
                    </a:lnTo>
                    <a:lnTo>
                      <a:pt x="78" y="53"/>
                    </a:lnTo>
                    <a:lnTo>
                      <a:pt x="102" y="41"/>
                    </a:lnTo>
                    <a:lnTo>
                      <a:pt x="119" y="35"/>
                    </a:lnTo>
                    <a:lnTo>
                      <a:pt x="131" y="29"/>
                    </a:lnTo>
                    <a:lnTo>
                      <a:pt x="137" y="24"/>
                    </a:lnTo>
                    <a:lnTo>
                      <a:pt x="143" y="24"/>
                    </a:lnTo>
                    <a:lnTo>
                      <a:pt x="137" y="18"/>
                    </a:lnTo>
                    <a:lnTo>
                      <a:pt x="143" y="18"/>
                    </a:lnTo>
                    <a:lnTo>
                      <a:pt x="131" y="18"/>
                    </a:lnTo>
                    <a:lnTo>
                      <a:pt x="137" y="12"/>
                    </a:lnTo>
                    <a:lnTo>
                      <a:pt x="131" y="12"/>
                    </a:lnTo>
                    <a:lnTo>
                      <a:pt x="125" y="6"/>
                    </a:lnTo>
                    <a:lnTo>
                      <a:pt x="131" y="0"/>
                    </a:lnTo>
                    <a:lnTo>
                      <a:pt x="125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0041C4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" name="Freeform 470"/>
              <p:cNvSpPr>
                <a:spLocks noChangeAspect="1"/>
              </p:cNvSpPr>
              <p:nvPr/>
            </p:nvSpPr>
            <p:spPr bwMode="auto">
              <a:xfrm>
                <a:off x="6121845" y="3397971"/>
                <a:ext cx="158508" cy="194955"/>
              </a:xfrm>
              <a:custGeom>
                <a:avLst/>
                <a:gdLst>
                  <a:gd name="T0" fmla="*/ 67 w 60"/>
                  <a:gd name="T1" fmla="*/ 120 h 66"/>
                  <a:gd name="T2" fmla="*/ 67 w 60"/>
                  <a:gd name="T3" fmla="*/ 44 h 66"/>
                  <a:gd name="T4" fmla="*/ 55 w 60"/>
                  <a:gd name="T5" fmla="*/ 44 h 66"/>
                  <a:gd name="T6" fmla="*/ 55 w 60"/>
                  <a:gd name="T7" fmla="*/ 44 h 66"/>
                  <a:gd name="T8" fmla="*/ 43 w 60"/>
                  <a:gd name="T9" fmla="*/ 44 h 66"/>
                  <a:gd name="T10" fmla="*/ 55 w 60"/>
                  <a:gd name="T11" fmla="*/ 0 h 66"/>
                  <a:gd name="T12" fmla="*/ 55 w 60"/>
                  <a:gd name="T13" fmla="*/ 0 h 66"/>
                  <a:gd name="T14" fmla="*/ 49 w 60"/>
                  <a:gd name="T15" fmla="*/ 0 h 66"/>
                  <a:gd name="T16" fmla="*/ 43 w 60"/>
                  <a:gd name="T17" fmla="*/ 0 h 66"/>
                  <a:gd name="T18" fmla="*/ 24 w 60"/>
                  <a:gd name="T19" fmla="*/ 15 h 66"/>
                  <a:gd name="T20" fmla="*/ 37 w 60"/>
                  <a:gd name="T21" fmla="*/ 30 h 66"/>
                  <a:gd name="T22" fmla="*/ 24 w 60"/>
                  <a:gd name="T23" fmla="*/ 44 h 66"/>
                  <a:gd name="T24" fmla="*/ 6 w 60"/>
                  <a:gd name="T25" fmla="*/ 44 h 66"/>
                  <a:gd name="T26" fmla="*/ 6 w 60"/>
                  <a:gd name="T27" fmla="*/ 58 h 66"/>
                  <a:gd name="T28" fmla="*/ 0 w 60"/>
                  <a:gd name="T29" fmla="*/ 74 h 66"/>
                  <a:gd name="T30" fmla="*/ 18 w 60"/>
                  <a:gd name="T31" fmla="*/ 88 h 66"/>
                  <a:gd name="T32" fmla="*/ 6 w 60"/>
                  <a:gd name="T33" fmla="*/ 120 h 66"/>
                  <a:gd name="T34" fmla="*/ 18 w 60"/>
                  <a:gd name="T35" fmla="*/ 120 h 66"/>
                  <a:gd name="T36" fmla="*/ 6 w 60"/>
                  <a:gd name="T37" fmla="*/ 131 h 66"/>
                  <a:gd name="T38" fmla="*/ 0 w 60"/>
                  <a:gd name="T39" fmla="*/ 131 h 66"/>
                  <a:gd name="T40" fmla="*/ 0 w 60"/>
                  <a:gd name="T41" fmla="*/ 148 h 66"/>
                  <a:gd name="T42" fmla="*/ 0 w 60"/>
                  <a:gd name="T43" fmla="*/ 148 h 66"/>
                  <a:gd name="T44" fmla="*/ 6 w 60"/>
                  <a:gd name="T45" fmla="*/ 161 h 66"/>
                  <a:gd name="T46" fmla="*/ 0 w 60"/>
                  <a:gd name="T47" fmla="*/ 161 h 66"/>
                  <a:gd name="T48" fmla="*/ 6 w 60"/>
                  <a:gd name="T49" fmla="*/ 161 h 66"/>
                  <a:gd name="T50" fmla="*/ 6 w 60"/>
                  <a:gd name="T51" fmla="*/ 161 h 66"/>
                  <a:gd name="T52" fmla="*/ 24 w 60"/>
                  <a:gd name="T53" fmla="*/ 161 h 66"/>
                  <a:gd name="T54" fmla="*/ 43 w 60"/>
                  <a:gd name="T55" fmla="*/ 148 h 66"/>
                  <a:gd name="T56" fmla="*/ 61 w 60"/>
                  <a:gd name="T57" fmla="*/ 148 h 66"/>
                  <a:gd name="T58" fmla="*/ 67 w 60"/>
                  <a:gd name="T59" fmla="*/ 120 h 6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60" h="66">
                    <a:moveTo>
                      <a:pt x="60" y="48"/>
                    </a:moveTo>
                    <a:lnTo>
                      <a:pt x="60" y="18"/>
                    </a:lnTo>
                    <a:lnTo>
                      <a:pt x="48" y="18"/>
                    </a:lnTo>
                    <a:lnTo>
                      <a:pt x="36" y="18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24" y="6"/>
                    </a:lnTo>
                    <a:lnTo>
                      <a:pt x="30" y="12"/>
                    </a:lnTo>
                    <a:lnTo>
                      <a:pt x="24" y="18"/>
                    </a:lnTo>
                    <a:lnTo>
                      <a:pt x="6" y="18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18" y="48"/>
                    </a:lnTo>
                    <a:lnTo>
                      <a:pt x="6" y="54"/>
                    </a:lnTo>
                    <a:lnTo>
                      <a:pt x="0" y="54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0" y="66"/>
                    </a:lnTo>
                    <a:lnTo>
                      <a:pt x="6" y="66"/>
                    </a:lnTo>
                    <a:lnTo>
                      <a:pt x="24" y="66"/>
                    </a:lnTo>
                    <a:lnTo>
                      <a:pt x="36" y="60"/>
                    </a:lnTo>
                    <a:lnTo>
                      <a:pt x="54" y="60"/>
                    </a:lnTo>
                    <a:lnTo>
                      <a:pt x="60" y="48"/>
                    </a:lnTo>
                    <a:close/>
                  </a:path>
                </a:pathLst>
              </a:custGeom>
              <a:solidFill>
                <a:srgbClr val="003FB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" name="Freeform 471"/>
              <p:cNvSpPr>
                <a:spLocks noChangeAspect="1"/>
              </p:cNvSpPr>
              <p:nvPr/>
            </p:nvSpPr>
            <p:spPr bwMode="auto">
              <a:xfrm>
                <a:off x="6295944" y="3205615"/>
                <a:ext cx="301424" cy="473092"/>
              </a:xfrm>
              <a:custGeom>
                <a:avLst/>
                <a:gdLst>
                  <a:gd name="T0" fmla="*/ 12 w 114"/>
                  <a:gd name="T1" fmla="*/ 111 h 162"/>
                  <a:gd name="T2" fmla="*/ 18 w 114"/>
                  <a:gd name="T3" fmla="*/ 125 h 162"/>
                  <a:gd name="T4" fmla="*/ 12 w 114"/>
                  <a:gd name="T5" fmla="*/ 147 h 162"/>
                  <a:gd name="T6" fmla="*/ 24 w 114"/>
                  <a:gd name="T7" fmla="*/ 163 h 162"/>
                  <a:gd name="T8" fmla="*/ 43 w 114"/>
                  <a:gd name="T9" fmla="*/ 176 h 162"/>
                  <a:gd name="T10" fmla="*/ 49 w 114"/>
                  <a:gd name="T11" fmla="*/ 231 h 162"/>
                  <a:gd name="T12" fmla="*/ 18 w 114"/>
                  <a:gd name="T13" fmla="*/ 244 h 162"/>
                  <a:gd name="T14" fmla="*/ 24 w 114"/>
                  <a:gd name="T15" fmla="*/ 257 h 162"/>
                  <a:gd name="T16" fmla="*/ 12 w 114"/>
                  <a:gd name="T17" fmla="*/ 297 h 162"/>
                  <a:gd name="T18" fmla="*/ 37 w 114"/>
                  <a:gd name="T19" fmla="*/ 310 h 162"/>
                  <a:gd name="T20" fmla="*/ 49 w 114"/>
                  <a:gd name="T21" fmla="*/ 310 h 162"/>
                  <a:gd name="T22" fmla="*/ 12 w 114"/>
                  <a:gd name="T23" fmla="*/ 339 h 162"/>
                  <a:gd name="T24" fmla="*/ 6 w 114"/>
                  <a:gd name="T25" fmla="*/ 365 h 162"/>
                  <a:gd name="T26" fmla="*/ 37 w 114"/>
                  <a:gd name="T27" fmla="*/ 365 h 162"/>
                  <a:gd name="T28" fmla="*/ 55 w 114"/>
                  <a:gd name="T29" fmla="*/ 339 h 162"/>
                  <a:gd name="T30" fmla="*/ 104 w 114"/>
                  <a:gd name="T31" fmla="*/ 339 h 162"/>
                  <a:gd name="T32" fmla="*/ 110 w 114"/>
                  <a:gd name="T33" fmla="*/ 310 h 162"/>
                  <a:gd name="T34" fmla="*/ 128 w 114"/>
                  <a:gd name="T35" fmla="*/ 257 h 162"/>
                  <a:gd name="T36" fmla="*/ 104 w 114"/>
                  <a:gd name="T37" fmla="*/ 244 h 162"/>
                  <a:gd name="T38" fmla="*/ 85 w 114"/>
                  <a:gd name="T39" fmla="*/ 217 h 162"/>
                  <a:gd name="T40" fmla="*/ 96 w 114"/>
                  <a:gd name="T41" fmla="*/ 203 h 162"/>
                  <a:gd name="T42" fmla="*/ 61 w 114"/>
                  <a:gd name="T43" fmla="*/ 125 h 162"/>
                  <a:gd name="T44" fmla="*/ 55 w 114"/>
                  <a:gd name="T45" fmla="*/ 111 h 162"/>
                  <a:gd name="T46" fmla="*/ 49 w 114"/>
                  <a:gd name="T47" fmla="*/ 94 h 162"/>
                  <a:gd name="T48" fmla="*/ 37 w 114"/>
                  <a:gd name="T49" fmla="*/ 39 h 162"/>
                  <a:gd name="T50" fmla="*/ 37 w 114"/>
                  <a:gd name="T51" fmla="*/ 39 h 162"/>
                  <a:gd name="T52" fmla="*/ 18 w 114"/>
                  <a:gd name="T53" fmla="*/ 0 h 162"/>
                  <a:gd name="T54" fmla="*/ 12 w 114"/>
                  <a:gd name="T55" fmla="*/ 27 h 162"/>
                  <a:gd name="T56" fmla="*/ 6 w 114"/>
                  <a:gd name="T57" fmla="*/ 54 h 162"/>
                  <a:gd name="T58" fmla="*/ 6 w 114"/>
                  <a:gd name="T59" fmla="*/ 69 h 162"/>
                  <a:gd name="T60" fmla="*/ 0 w 114"/>
                  <a:gd name="T61" fmla="*/ 81 h 162"/>
                  <a:gd name="T62" fmla="*/ 12 w 114"/>
                  <a:gd name="T63" fmla="*/ 81 h 162"/>
                  <a:gd name="T64" fmla="*/ 0 w 114"/>
                  <a:gd name="T65" fmla="*/ 147 h 16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4" h="162">
                    <a:moveTo>
                      <a:pt x="0" y="66"/>
                    </a:moveTo>
                    <a:lnTo>
                      <a:pt x="12" y="48"/>
                    </a:lnTo>
                    <a:lnTo>
                      <a:pt x="18" y="54"/>
                    </a:lnTo>
                    <a:lnTo>
                      <a:pt x="12" y="66"/>
                    </a:lnTo>
                    <a:lnTo>
                      <a:pt x="18" y="72"/>
                    </a:lnTo>
                    <a:lnTo>
                      <a:pt x="24" y="72"/>
                    </a:lnTo>
                    <a:lnTo>
                      <a:pt x="36" y="72"/>
                    </a:lnTo>
                    <a:lnTo>
                      <a:pt x="36" y="78"/>
                    </a:lnTo>
                    <a:lnTo>
                      <a:pt x="42" y="84"/>
                    </a:lnTo>
                    <a:lnTo>
                      <a:pt x="42" y="102"/>
                    </a:lnTo>
                    <a:lnTo>
                      <a:pt x="36" y="102"/>
                    </a:lnTo>
                    <a:lnTo>
                      <a:pt x="18" y="108"/>
                    </a:lnTo>
                    <a:lnTo>
                      <a:pt x="24" y="108"/>
                    </a:lnTo>
                    <a:lnTo>
                      <a:pt x="24" y="114"/>
                    </a:lnTo>
                    <a:lnTo>
                      <a:pt x="12" y="126"/>
                    </a:lnTo>
                    <a:lnTo>
                      <a:pt x="12" y="132"/>
                    </a:lnTo>
                    <a:lnTo>
                      <a:pt x="24" y="132"/>
                    </a:lnTo>
                    <a:lnTo>
                      <a:pt x="30" y="138"/>
                    </a:lnTo>
                    <a:lnTo>
                      <a:pt x="48" y="132"/>
                    </a:lnTo>
                    <a:lnTo>
                      <a:pt x="42" y="138"/>
                    </a:lnTo>
                    <a:lnTo>
                      <a:pt x="30" y="138"/>
                    </a:lnTo>
                    <a:lnTo>
                      <a:pt x="12" y="150"/>
                    </a:lnTo>
                    <a:lnTo>
                      <a:pt x="0" y="162"/>
                    </a:lnTo>
                    <a:lnTo>
                      <a:pt x="6" y="162"/>
                    </a:lnTo>
                    <a:lnTo>
                      <a:pt x="12" y="162"/>
                    </a:lnTo>
                    <a:lnTo>
                      <a:pt x="30" y="162"/>
                    </a:lnTo>
                    <a:lnTo>
                      <a:pt x="36" y="156"/>
                    </a:lnTo>
                    <a:lnTo>
                      <a:pt x="48" y="150"/>
                    </a:lnTo>
                    <a:lnTo>
                      <a:pt x="66" y="150"/>
                    </a:lnTo>
                    <a:lnTo>
                      <a:pt x="90" y="150"/>
                    </a:lnTo>
                    <a:lnTo>
                      <a:pt x="108" y="138"/>
                    </a:lnTo>
                    <a:lnTo>
                      <a:pt x="96" y="138"/>
                    </a:lnTo>
                    <a:lnTo>
                      <a:pt x="102" y="132"/>
                    </a:lnTo>
                    <a:lnTo>
                      <a:pt x="114" y="114"/>
                    </a:lnTo>
                    <a:lnTo>
                      <a:pt x="108" y="108"/>
                    </a:lnTo>
                    <a:lnTo>
                      <a:pt x="90" y="108"/>
                    </a:lnTo>
                    <a:lnTo>
                      <a:pt x="78" y="96"/>
                    </a:lnTo>
                    <a:lnTo>
                      <a:pt x="84" y="96"/>
                    </a:lnTo>
                    <a:lnTo>
                      <a:pt x="84" y="90"/>
                    </a:lnTo>
                    <a:lnTo>
                      <a:pt x="72" y="78"/>
                    </a:lnTo>
                    <a:lnTo>
                      <a:pt x="54" y="54"/>
                    </a:lnTo>
                    <a:lnTo>
                      <a:pt x="36" y="48"/>
                    </a:lnTo>
                    <a:lnTo>
                      <a:pt x="48" y="48"/>
                    </a:lnTo>
                    <a:lnTo>
                      <a:pt x="42" y="42"/>
                    </a:lnTo>
                    <a:lnTo>
                      <a:pt x="60" y="24"/>
                    </a:lnTo>
                    <a:lnTo>
                      <a:pt x="30" y="18"/>
                    </a:lnTo>
                    <a:lnTo>
                      <a:pt x="24" y="18"/>
                    </a:lnTo>
                    <a:lnTo>
                      <a:pt x="30" y="18"/>
                    </a:lnTo>
                    <a:lnTo>
                      <a:pt x="42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6" y="18"/>
                    </a:lnTo>
                    <a:lnTo>
                      <a:pt x="6" y="24"/>
                    </a:lnTo>
                    <a:lnTo>
                      <a:pt x="6" y="30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12" y="3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" name="Freeform 472"/>
              <p:cNvSpPr>
                <a:spLocks noChangeAspect="1"/>
              </p:cNvSpPr>
              <p:nvPr/>
            </p:nvSpPr>
            <p:spPr bwMode="auto">
              <a:xfrm>
                <a:off x="6215392" y="3397971"/>
                <a:ext cx="96144" cy="54588"/>
              </a:xfrm>
              <a:custGeom>
                <a:avLst/>
                <a:gdLst>
                  <a:gd name="T0" fmla="*/ 43 w 36"/>
                  <a:gd name="T1" fmla="*/ 35 h 18"/>
                  <a:gd name="T2" fmla="*/ 37 w 36"/>
                  <a:gd name="T3" fmla="*/ 18 h 18"/>
                  <a:gd name="T4" fmla="*/ 31 w 36"/>
                  <a:gd name="T5" fmla="*/ 0 h 18"/>
                  <a:gd name="T6" fmla="*/ 12 w 36"/>
                  <a:gd name="T7" fmla="*/ 0 h 18"/>
                  <a:gd name="T8" fmla="*/ 0 w 36"/>
                  <a:gd name="T9" fmla="*/ 55 h 18"/>
                  <a:gd name="T10" fmla="*/ 12 w 36"/>
                  <a:gd name="T11" fmla="*/ 55 h 18"/>
                  <a:gd name="T12" fmla="*/ 12 w 36"/>
                  <a:gd name="T13" fmla="*/ 55 h 18"/>
                  <a:gd name="T14" fmla="*/ 31 w 36"/>
                  <a:gd name="T15" fmla="*/ 55 h 18"/>
                  <a:gd name="T16" fmla="*/ 43 w 36"/>
                  <a:gd name="T17" fmla="*/ 35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" h="18">
                    <a:moveTo>
                      <a:pt x="36" y="12"/>
                    </a:moveTo>
                    <a:lnTo>
                      <a:pt x="30" y="6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12" y="18"/>
                    </a:lnTo>
                    <a:lnTo>
                      <a:pt x="24" y="18"/>
                    </a:lnTo>
                    <a:lnTo>
                      <a:pt x="36" y="12"/>
                    </a:lnTo>
                    <a:close/>
                  </a:path>
                </a:pathLst>
              </a:custGeom>
              <a:solidFill>
                <a:srgbClr val="003FB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" name="Freeform 473"/>
              <p:cNvSpPr>
                <a:spLocks noChangeAspect="1"/>
              </p:cNvSpPr>
              <p:nvPr/>
            </p:nvSpPr>
            <p:spPr bwMode="auto">
              <a:xfrm>
                <a:off x="6264763" y="3275801"/>
                <a:ext cx="46774" cy="18195"/>
              </a:xfrm>
              <a:custGeom>
                <a:avLst/>
                <a:gdLst>
                  <a:gd name="T0" fmla="*/ 12 w 18"/>
                  <a:gd name="T1" fmla="*/ 0 h 6"/>
                  <a:gd name="T2" fmla="*/ 6 w 18"/>
                  <a:gd name="T3" fmla="*/ 0 h 6"/>
                  <a:gd name="T4" fmla="*/ 0 w 18"/>
                  <a:gd name="T5" fmla="*/ 0 h 6"/>
                  <a:gd name="T6" fmla="*/ 12 w 18"/>
                  <a:gd name="T7" fmla="*/ 18 h 6"/>
                  <a:gd name="T8" fmla="*/ 18 w 18"/>
                  <a:gd name="T9" fmla="*/ 0 h 6"/>
                  <a:gd name="T10" fmla="*/ 12 w 1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6">
                    <a:moveTo>
                      <a:pt x="12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8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4C8F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" name="Freeform 474"/>
              <p:cNvSpPr>
                <a:spLocks noChangeAspect="1"/>
              </p:cNvSpPr>
              <p:nvPr/>
            </p:nvSpPr>
            <p:spPr bwMode="auto">
              <a:xfrm>
                <a:off x="6264763" y="3223812"/>
                <a:ext cx="31184" cy="33790"/>
              </a:xfrm>
              <a:custGeom>
                <a:avLst/>
                <a:gdLst>
                  <a:gd name="T0" fmla="*/ 12 w 12"/>
                  <a:gd name="T1" fmla="*/ 13 h 12"/>
                  <a:gd name="T2" fmla="*/ 12 w 12"/>
                  <a:gd name="T3" fmla="*/ 0 h 12"/>
                  <a:gd name="T4" fmla="*/ 0 w 12"/>
                  <a:gd name="T5" fmla="*/ 13 h 12"/>
                  <a:gd name="T6" fmla="*/ 0 w 12"/>
                  <a:gd name="T7" fmla="*/ 20 h 12"/>
                  <a:gd name="T8" fmla="*/ 12 w 12"/>
                  <a:gd name="T9" fmla="*/ 13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4C8F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" name="Freeform 475"/>
              <p:cNvSpPr>
                <a:spLocks noChangeAspect="1"/>
              </p:cNvSpPr>
              <p:nvPr/>
            </p:nvSpPr>
            <p:spPr bwMode="auto">
              <a:xfrm>
                <a:off x="6470044" y="3117237"/>
                <a:ext cx="18189" cy="18195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18 h 6"/>
                  <a:gd name="T6" fmla="*/ 0 w 6"/>
                  <a:gd name="T7" fmla="*/ 18 h 6"/>
                  <a:gd name="T8" fmla="*/ 18 w 6"/>
                  <a:gd name="T9" fmla="*/ 0 h 6"/>
                  <a:gd name="T10" fmla="*/ 0 w 6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8F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" name="Freeform 476"/>
              <p:cNvSpPr>
                <a:spLocks noChangeAspect="1"/>
              </p:cNvSpPr>
              <p:nvPr/>
            </p:nvSpPr>
            <p:spPr bwMode="auto">
              <a:xfrm>
                <a:off x="6295944" y="3327790"/>
                <a:ext cx="15592" cy="18195"/>
              </a:xfrm>
              <a:custGeom>
                <a:avLst/>
                <a:gdLst>
                  <a:gd name="T0" fmla="*/ 0 w 6"/>
                  <a:gd name="T1" fmla="*/ 18 h 6"/>
                  <a:gd name="T2" fmla="*/ 6 w 6"/>
                  <a:gd name="T3" fmla="*/ 0 h 6"/>
                  <a:gd name="T4" fmla="*/ 0 w 6"/>
                  <a:gd name="T5" fmla="*/ 0 h 6"/>
                  <a:gd name="T6" fmla="*/ 0 w 6"/>
                  <a:gd name="T7" fmla="*/ 18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" name="Freeform 477"/>
              <p:cNvSpPr>
                <a:spLocks noChangeAspect="1"/>
              </p:cNvSpPr>
              <p:nvPr/>
            </p:nvSpPr>
            <p:spPr bwMode="auto">
              <a:xfrm>
                <a:off x="6345317" y="3486351"/>
                <a:ext cx="12993" cy="18195"/>
              </a:xfrm>
              <a:custGeom>
                <a:avLst/>
                <a:gdLst>
                  <a:gd name="T0" fmla="*/ 3 w 6"/>
                  <a:gd name="T1" fmla="*/ 18 h 6"/>
                  <a:gd name="T2" fmla="*/ 3 w 6"/>
                  <a:gd name="T3" fmla="*/ 0 h 6"/>
                  <a:gd name="T4" fmla="*/ 0 w 6"/>
                  <a:gd name="T5" fmla="*/ 18 h 6"/>
                  <a:gd name="T6" fmla="*/ 3 w 6"/>
                  <a:gd name="T7" fmla="*/ 18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" name="Freeform 478"/>
              <p:cNvSpPr>
                <a:spLocks noChangeAspect="1"/>
              </p:cNvSpPr>
              <p:nvPr/>
            </p:nvSpPr>
            <p:spPr bwMode="auto">
              <a:xfrm>
                <a:off x="6581780" y="4099811"/>
                <a:ext cx="15592" cy="15598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6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" name="Freeform 479"/>
              <p:cNvSpPr>
                <a:spLocks noChangeAspect="1"/>
              </p:cNvSpPr>
              <p:nvPr/>
            </p:nvSpPr>
            <p:spPr bwMode="auto">
              <a:xfrm>
                <a:off x="5415057" y="4380547"/>
                <a:ext cx="28583" cy="15598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0 h 6"/>
                  <a:gd name="T4" fmla="*/ 6 w 12"/>
                  <a:gd name="T5" fmla="*/ 0 h 6"/>
                  <a:gd name="T6" fmla="*/ 0 w 12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4C8F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" name="Freeform 480"/>
              <p:cNvSpPr>
                <a:spLocks noChangeAspect="1"/>
              </p:cNvSpPr>
              <p:nvPr/>
            </p:nvSpPr>
            <p:spPr bwMode="auto">
              <a:xfrm>
                <a:off x="5303323" y="4344156"/>
                <a:ext cx="18189" cy="2599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18 w 6"/>
                  <a:gd name="T5" fmla="*/ 0 h 1"/>
                  <a:gd name="T6" fmla="*/ 0 w 6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" name="Rectangle 481"/>
              <p:cNvSpPr>
                <a:spLocks noChangeAspect="1" noChangeArrowheads="1"/>
              </p:cNvSpPr>
              <p:nvPr/>
            </p:nvSpPr>
            <p:spPr bwMode="auto">
              <a:xfrm>
                <a:off x="5350096" y="4325959"/>
                <a:ext cx="18189" cy="0"/>
              </a:xfrm>
              <a:prstGeom prst="rect">
                <a:avLst/>
              </a:prstGeom>
              <a:solidFill>
                <a:srgbClr val="E1E1E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en-US" sz="1800"/>
              </a:p>
            </p:txBody>
          </p:sp>
          <p:sp>
            <p:nvSpPr>
              <p:cNvPr id="441" name="Freeform 482"/>
              <p:cNvSpPr>
                <a:spLocks noChangeAspect="1"/>
              </p:cNvSpPr>
              <p:nvPr/>
            </p:nvSpPr>
            <p:spPr bwMode="auto">
              <a:xfrm>
                <a:off x="3663676" y="4695076"/>
                <a:ext cx="2599" cy="18195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18 h 6"/>
                  <a:gd name="T6" fmla="*/ 0 w 1"/>
                  <a:gd name="T7" fmla="*/ 18 h 6"/>
                  <a:gd name="T8" fmla="*/ 0 w 1"/>
                  <a:gd name="T9" fmla="*/ 18 h 6"/>
                  <a:gd name="T10" fmla="*/ 0 w 1"/>
                  <a:gd name="T11" fmla="*/ 18 h 6"/>
                  <a:gd name="T12" fmla="*/ 0 w 1"/>
                  <a:gd name="T13" fmla="*/ 18 h 6"/>
                  <a:gd name="T14" fmla="*/ 0 w 1"/>
                  <a:gd name="T15" fmla="*/ 18 h 6"/>
                  <a:gd name="T16" fmla="*/ 0 w 1"/>
                  <a:gd name="T17" fmla="*/ 18 h 6"/>
                  <a:gd name="T18" fmla="*/ 0 w 1"/>
                  <a:gd name="T19" fmla="*/ 0 h 6"/>
                  <a:gd name="T20" fmla="*/ 0 w 1"/>
                  <a:gd name="T21" fmla="*/ 0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" name="Freeform 483"/>
              <p:cNvSpPr>
                <a:spLocks noChangeAspect="1"/>
              </p:cNvSpPr>
              <p:nvPr/>
            </p:nvSpPr>
            <p:spPr bwMode="auto">
              <a:xfrm>
                <a:off x="6121845" y="4133603"/>
                <a:ext cx="127326" cy="298931"/>
              </a:xfrm>
              <a:custGeom>
                <a:avLst/>
                <a:gdLst>
                  <a:gd name="T0" fmla="*/ 31 w 48"/>
                  <a:gd name="T1" fmla="*/ 0 h 102"/>
                  <a:gd name="T2" fmla="*/ 12 w 48"/>
                  <a:gd name="T3" fmla="*/ 14 h 102"/>
                  <a:gd name="T4" fmla="*/ 12 w 48"/>
                  <a:gd name="T5" fmla="*/ 54 h 102"/>
                  <a:gd name="T6" fmla="*/ 0 w 48"/>
                  <a:gd name="T7" fmla="*/ 126 h 102"/>
                  <a:gd name="T8" fmla="*/ 0 w 48"/>
                  <a:gd name="T9" fmla="*/ 152 h 102"/>
                  <a:gd name="T10" fmla="*/ 6 w 48"/>
                  <a:gd name="T11" fmla="*/ 167 h 102"/>
                  <a:gd name="T12" fmla="*/ 6 w 48"/>
                  <a:gd name="T13" fmla="*/ 167 h 102"/>
                  <a:gd name="T14" fmla="*/ 6 w 48"/>
                  <a:gd name="T15" fmla="*/ 238 h 102"/>
                  <a:gd name="T16" fmla="*/ 37 w 48"/>
                  <a:gd name="T17" fmla="*/ 223 h 102"/>
                  <a:gd name="T18" fmla="*/ 37 w 48"/>
                  <a:gd name="T19" fmla="*/ 223 h 102"/>
                  <a:gd name="T20" fmla="*/ 43 w 48"/>
                  <a:gd name="T21" fmla="*/ 195 h 102"/>
                  <a:gd name="T22" fmla="*/ 43 w 48"/>
                  <a:gd name="T23" fmla="*/ 180 h 102"/>
                  <a:gd name="T24" fmla="*/ 43 w 48"/>
                  <a:gd name="T25" fmla="*/ 152 h 102"/>
                  <a:gd name="T26" fmla="*/ 37 w 48"/>
                  <a:gd name="T27" fmla="*/ 112 h 102"/>
                  <a:gd name="T28" fmla="*/ 43 w 48"/>
                  <a:gd name="T29" fmla="*/ 112 h 102"/>
                  <a:gd name="T30" fmla="*/ 49 w 48"/>
                  <a:gd name="T31" fmla="*/ 54 h 102"/>
                  <a:gd name="T32" fmla="*/ 55 w 48"/>
                  <a:gd name="T33" fmla="*/ 42 h 102"/>
                  <a:gd name="T34" fmla="*/ 55 w 48"/>
                  <a:gd name="T35" fmla="*/ 14 h 102"/>
                  <a:gd name="T36" fmla="*/ 31 w 48"/>
                  <a:gd name="T37" fmla="*/ 14 h 102"/>
                  <a:gd name="T38" fmla="*/ 31 w 48"/>
                  <a:gd name="T39" fmla="*/ 0 h 10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8" h="102">
                    <a:moveTo>
                      <a:pt x="24" y="0"/>
                    </a:moveTo>
                    <a:lnTo>
                      <a:pt x="12" y="6"/>
                    </a:lnTo>
                    <a:lnTo>
                      <a:pt x="12" y="24"/>
                    </a:lnTo>
                    <a:lnTo>
                      <a:pt x="0" y="54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6" y="102"/>
                    </a:lnTo>
                    <a:lnTo>
                      <a:pt x="30" y="96"/>
                    </a:lnTo>
                    <a:lnTo>
                      <a:pt x="36" y="84"/>
                    </a:lnTo>
                    <a:lnTo>
                      <a:pt x="36" y="78"/>
                    </a:lnTo>
                    <a:lnTo>
                      <a:pt x="36" y="66"/>
                    </a:lnTo>
                    <a:lnTo>
                      <a:pt x="30" y="48"/>
                    </a:lnTo>
                    <a:lnTo>
                      <a:pt x="36" y="48"/>
                    </a:lnTo>
                    <a:lnTo>
                      <a:pt x="42" y="24"/>
                    </a:lnTo>
                    <a:lnTo>
                      <a:pt x="48" y="18"/>
                    </a:lnTo>
                    <a:lnTo>
                      <a:pt x="48" y="6"/>
                    </a:lnTo>
                    <a:lnTo>
                      <a:pt x="24" y="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" name="Freeform 484"/>
              <p:cNvSpPr>
                <a:spLocks noChangeAspect="1"/>
              </p:cNvSpPr>
              <p:nvPr/>
            </p:nvSpPr>
            <p:spPr bwMode="auto">
              <a:xfrm>
                <a:off x="6140035" y="4045223"/>
                <a:ext cx="519699" cy="439300"/>
              </a:xfrm>
              <a:custGeom>
                <a:avLst/>
                <a:gdLst>
                  <a:gd name="T0" fmla="*/ 42 w 198"/>
                  <a:gd name="T1" fmla="*/ 83 h 150"/>
                  <a:gd name="T2" fmla="*/ 18 w 198"/>
                  <a:gd name="T3" fmla="*/ 83 h 150"/>
                  <a:gd name="T4" fmla="*/ 18 w 198"/>
                  <a:gd name="T5" fmla="*/ 69 h 150"/>
                  <a:gd name="T6" fmla="*/ 6 w 198"/>
                  <a:gd name="T7" fmla="*/ 83 h 150"/>
                  <a:gd name="T8" fmla="*/ 6 w 198"/>
                  <a:gd name="T9" fmla="*/ 69 h 150"/>
                  <a:gd name="T10" fmla="*/ 6 w 198"/>
                  <a:gd name="T11" fmla="*/ 54 h 150"/>
                  <a:gd name="T12" fmla="*/ 6 w 198"/>
                  <a:gd name="T13" fmla="*/ 54 h 150"/>
                  <a:gd name="T14" fmla="*/ 0 w 198"/>
                  <a:gd name="T15" fmla="*/ 42 h 150"/>
                  <a:gd name="T16" fmla="*/ 0 w 198"/>
                  <a:gd name="T17" fmla="*/ 29 h 150"/>
                  <a:gd name="T18" fmla="*/ 24 w 198"/>
                  <a:gd name="T19" fmla="*/ 0 h 150"/>
                  <a:gd name="T20" fmla="*/ 48 w 198"/>
                  <a:gd name="T21" fmla="*/ 0 h 150"/>
                  <a:gd name="T22" fmla="*/ 73 w 198"/>
                  <a:gd name="T23" fmla="*/ 0 h 150"/>
                  <a:gd name="T24" fmla="*/ 91 w 198"/>
                  <a:gd name="T25" fmla="*/ 14 h 150"/>
                  <a:gd name="T26" fmla="*/ 109 w 198"/>
                  <a:gd name="T27" fmla="*/ 14 h 150"/>
                  <a:gd name="T28" fmla="*/ 127 w 198"/>
                  <a:gd name="T29" fmla="*/ 14 h 150"/>
                  <a:gd name="T30" fmla="*/ 133 w 198"/>
                  <a:gd name="T31" fmla="*/ 29 h 150"/>
                  <a:gd name="T32" fmla="*/ 182 w 198"/>
                  <a:gd name="T33" fmla="*/ 54 h 150"/>
                  <a:gd name="T34" fmla="*/ 182 w 198"/>
                  <a:gd name="T35" fmla="*/ 54 h 150"/>
                  <a:gd name="T36" fmla="*/ 188 w 198"/>
                  <a:gd name="T37" fmla="*/ 54 h 150"/>
                  <a:gd name="T38" fmla="*/ 212 w 198"/>
                  <a:gd name="T39" fmla="*/ 54 h 150"/>
                  <a:gd name="T40" fmla="*/ 206 w 198"/>
                  <a:gd name="T41" fmla="*/ 83 h 150"/>
                  <a:gd name="T42" fmla="*/ 194 w 198"/>
                  <a:gd name="T43" fmla="*/ 112 h 150"/>
                  <a:gd name="T44" fmla="*/ 176 w 198"/>
                  <a:gd name="T45" fmla="*/ 126 h 150"/>
                  <a:gd name="T46" fmla="*/ 164 w 198"/>
                  <a:gd name="T47" fmla="*/ 167 h 150"/>
                  <a:gd name="T48" fmla="*/ 153 w 198"/>
                  <a:gd name="T49" fmla="*/ 194 h 150"/>
                  <a:gd name="T50" fmla="*/ 164 w 198"/>
                  <a:gd name="T51" fmla="*/ 234 h 150"/>
                  <a:gd name="T52" fmla="*/ 139 w 198"/>
                  <a:gd name="T53" fmla="*/ 261 h 150"/>
                  <a:gd name="T54" fmla="*/ 139 w 198"/>
                  <a:gd name="T55" fmla="*/ 275 h 150"/>
                  <a:gd name="T56" fmla="*/ 127 w 198"/>
                  <a:gd name="T57" fmla="*/ 291 h 150"/>
                  <a:gd name="T58" fmla="*/ 115 w 198"/>
                  <a:gd name="T59" fmla="*/ 318 h 150"/>
                  <a:gd name="T60" fmla="*/ 97 w 198"/>
                  <a:gd name="T61" fmla="*/ 318 h 150"/>
                  <a:gd name="T62" fmla="*/ 79 w 198"/>
                  <a:gd name="T63" fmla="*/ 318 h 150"/>
                  <a:gd name="T64" fmla="*/ 67 w 198"/>
                  <a:gd name="T65" fmla="*/ 345 h 150"/>
                  <a:gd name="T66" fmla="*/ 48 w 198"/>
                  <a:gd name="T67" fmla="*/ 345 h 150"/>
                  <a:gd name="T68" fmla="*/ 42 w 198"/>
                  <a:gd name="T69" fmla="*/ 304 h 150"/>
                  <a:gd name="T70" fmla="*/ 30 w 198"/>
                  <a:gd name="T71" fmla="*/ 291 h 150"/>
                  <a:gd name="T72" fmla="*/ 24 w 198"/>
                  <a:gd name="T73" fmla="*/ 291 h 150"/>
                  <a:gd name="T74" fmla="*/ 24 w 198"/>
                  <a:gd name="T75" fmla="*/ 291 h 150"/>
                  <a:gd name="T76" fmla="*/ 30 w 198"/>
                  <a:gd name="T77" fmla="*/ 261 h 150"/>
                  <a:gd name="T78" fmla="*/ 30 w 198"/>
                  <a:gd name="T79" fmla="*/ 249 h 150"/>
                  <a:gd name="T80" fmla="*/ 30 w 198"/>
                  <a:gd name="T81" fmla="*/ 221 h 150"/>
                  <a:gd name="T82" fmla="*/ 24 w 198"/>
                  <a:gd name="T83" fmla="*/ 180 h 150"/>
                  <a:gd name="T84" fmla="*/ 30 w 198"/>
                  <a:gd name="T85" fmla="*/ 180 h 150"/>
                  <a:gd name="T86" fmla="*/ 36 w 198"/>
                  <a:gd name="T87" fmla="*/ 126 h 150"/>
                  <a:gd name="T88" fmla="*/ 42 w 198"/>
                  <a:gd name="T89" fmla="*/ 112 h 150"/>
                  <a:gd name="T90" fmla="*/ 42 w 198"/>
                  <a:gd name="T91" fmla="*/ 83 h 15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98" h="150">
                    <a:moveTo>
                      <a:pt x="42" y="36"/>
                    </a:moveTo>
                    <a:lnTo>
                      <a:pt x="18" y="36"/>
                    </a:lnTo>
                    <a:lnTo>
                      <a:pt x="18" y="30"/>
                    </a:lnTo>
                    <a:lnTo>
                      <a:pt x="6" y="36"/>
                    </a:lnTo>
                    <a:lnTo>
                      <a:pt x="6" y="30"/>
                    </a:lnTo>
                    <a:lnTo>
                      <a:pt x="6" y="24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24" y="0"/>
                    </a:lnTo>
                    <a:lnTo>
                      <a:pt x="48" y="0"/>
                    </a:lnTo>
                    <a:lnTo>
                      <a:pt x="66" y="0"/>
                    </a:lnTo>
                    <a:lnTo>
                      <a:pt x="84" y="6"/>
                    </a:lnTo>
                    <a:lnTo>
                      <a:pt x="102" y="6"/>
                    </a:lnTo>
                    <a:lnTo>
                      <a:pt x="120" y="6"/>
                    </a:lnTo>
                    <a:lnTo>
                      <a:pt x="126" y="12"/>
                    </a:lnTo>
                    <a:lnTo>
                      <a:pt x="168" y="24"/>
                    </a:lnTo>
                    <a:lnTo>
                      <a:pt x="174" y="24"/>
                    </a:lnTo>
                    <a:lnTo>
                      <a:pt x="198" y="24"/>
                    </a:lnTo>
                    <a:lnTo>
                      <a:pt x="192" y="36"/>
                    </a:lnTo>
                    <a:lnTo>
                      <a:pt x="180" y="48"/>
                    </a:lnTo>
                    <a:lnTo>
                      <a:pt x="162" y="54"/>
                    </a:lnTo>
                    <a:lnTo>
                      <a:pt x="150" y="72"/>
                    </a:lnTo>
                    <a:lnTo>
                      <a:pt x="144" y="84"/>
                    </a:lnTo>
                    <a:lnTo>
                      <a:pt x="150" y="102"/>
                    </a:lnTo>
                    <a:lnTo>
                      <a:pt x="132" y="114"/>
                    </a:lnTo>
                    <a:lnTo>
                      <a:pt x="132" y="120"/>
                    </a:lnTo>
                    <a:lnTo>
                      <a:pt x="120" y="126"/>
                    </a:lnTo>
                    <a:lnTo>
                      <a:pt x="108" y="138"/>
                    </a:lnTo>
                    <a:lnTo>
                      <a:pt x="90" y="138"/>
                    </a:lnTo>
                    <a:lnTo>
                      <a:pt x="72" y="138"/>
                    </a:lnTo>
                    <a:lnTo>
                      <a:pt x="60" y="150"/>
                    </a:lnTo>
                    <a:lnTo>
                      <a:pt x="48" y="150"/>
                    </a:lnTo>
                    <a:lnTo>
                      <a:pt x="42" y="132"/>
                    </a:lnTo>
                    <a:lnTo>
                      <a:pt x="30" y="126"/>
                    </a:lnTo>
                    <a:lnTo>
                      <a:pt x="24" y="126"/>
                    </a:lnTo>
                    <a:lnTo>
                      <a:pt x="30" y="114"/>
                    </a:lnTo>
                    <a:lnTo>
                      <a:pt x="30" y="108"/>
                    </a:lnTo>
                    <a:lnTo>
                      <a:pt x="30" y="96"/>
                    </a:lnTo>
                    <a:lnTo>
                      <a:pt x="24" y="78"/>
                    </a:lnTo>
                    <a:lnTo>
                      <a:pt x="30" y="78"/>
                    </a:lnTo>
                    <a:lnTo>
                      <a:pt x="36" y="54"/>
                    </a:lnTo>
                    <a:lnTo>
                      <a:pt x="42" y="48"/>
                    </a:lnTo>
                    <a:lnTo>
                      <a:pt x="42" y="36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" name="Freeform 485"/>
              <p:cNvSpPr>
                <a:spLocks noChangeAspect="1"/>
              </p:cNvSpPr>
              <p:nvPr/>
            </p:nvSpPr>
            <p:spPr bwMode="auto">
              <a:xfrm>
                <a:off x="6628552" y="4273972"/>
                <a:ext cx="46774" cy="18195"/>
              </a:xfrm>
              <a:custGeom>
                <a:avLst/>
                <a:gdLst>
                  <a:gd name="T0" fmla="*/ 18 w 18"/>
                  <a:gd name="T1" fmla="*/ 0 h 6"/>
                  <a:gd name="T2" fmla="*/ 12 w 18"/>
                  <a:gd name="T3" fmla="*/ 18 h 6"/>
                  <a:gd name="T4" fmla="*/ 0 w 18"/>
                  <a:gd name="T5" fmla="*/ 0 h 6"/>
                  <a:gd name="T6" fmla="*/ 12 w 18"/>
                  <a:gd name="T7" fmla="*/ 0 h 6"/>
                  <a:gd name="T8" fmla="*/ 18 w 18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4C8F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" name="Freeform 486"/>
              <p:cNvSpPr>
                <a:spLocks noChangeAspect="1"/>
              </p:cNvSpPr>
              <p:nvPr/>
            </p:nvSpPr>
            <p:spPr bwMode="auto">
              <a:xfrm>
                <a:off x="1223695" y="3715098"/>
                <a:ext cx="2523131" cy="1398480"/>
              </a:xfrm>
              <a:custGeom>
                <a:avLst/>
                <a:gdLst>
                  <a:gd name="T0" fmla="*/ 1046 w 957"/>
                  <a:gd name="T1" fmla="*/ 98 h 478"/>
                  <a:gd name="T2" fmla="*/ 993 w 957"/>
                  <a:gd name="T3" fmla="*/ 190 h 478"/>
                  <a:gd name="T4" fmla="*/ 875 w 957"/>
                  <a:gd name="T5" fmla="*/ 259 h 478"/>
                  <a:gd name="T6" fmla="*/ 795 w 957"/>
                  <a:gd name="T7" fmla="*/ 329 h 478"/>
                  <a:gd name="T8" fmla="*/ 781 w 957"/>
                  <a:gd name="T9" fmla="*/ 259 h 478"/>
                  <a:gd name="T10" fmla="*/ 775 w 957"/>
                  <a:gd name="T11" fmla="*/ 150 h 478"/>
                  <a:gd name="T12" fmla="*/ 688 w 957"/>
                  <a:gd name="T13" fmla="*/ 69 h 478"/>
                  <a:gd name="T14" fmla="*/ 615 w 957"/>
                  <a:gd name="T15" fmla="*/ 0 h 478"/>
                  <a:gd name="T16" fmla="*/ 134 w 957"/>
                  <a:gd name="T17" fmla="*/ 54 h 478"/>
                  <a:gd name="T18" fmla="*/ 128 w 957"/>
                  <a:gd name="T19" fmla="*/ 69 h 478"/>
                  <a:gd name="T20" fmla="*/ 97 w 957"/>
                  <a:gd name="T21" fmla="*/ 54 h 478"/>
                  <a:gd name="T22" fmla="*/ 85 w 957"/>
                  <a:gd name="T23" fmla="*/ 125 h 478"/>
                  <a:gd name="T24" fmla="*/ 55 w 957"/>
                  <a:gd name="T25" fmla="*/ 231 h 478"/>
                  <a:gd name="T26" fmla="*/ 0 w 957"/>
                  <a:gd name="T27" fmla="*/ 422 h 478"/>
                  <a:gd name="T28" fmla="*/ 0 w 957"/>
                  <a:gd name="T29" fmla="*/ 519 h 478"/>
                  <a:gd name="T30" fmla="*/ 6 w 957"/>
                  <a:gd name="T31" fmla="*/ 533 h 478"/>
                  <a:gd name="T32" fmla="*/ 6 w 957"/>
                  <a:gd name="T33" fmla="*/ 670 h 478"/>
                  <a:gd name="T34" fmla="*/ 97 w 957"/>
                  <a:gd name="T35" fmla="*/ 765 h 478"/>
                  <a:gd name="T36" fmla="*/ 218 w 957"/>
                  <a:gd name="T37" fmla="*/ 795 h 478"/>
                  <a:gd name="T38" fmla="*/ 291 w 957"/>
                  <a:gd name="T39" fmla="*/ 931 h 478"/>
                  <a:gd name="T40" fmla="*/ 358 w 957"/>
                  <a:gd name="T41" fmla="*/ 1038 h 478"/>
                  <a:gd name="T42" fmla="*/ 383 w 957"/>
                  <a:gd name="T43" fmla="*/ 998 h 478"/>
                  <a:gd name="T44" fmla="*/ 419 w 957"/>
                  <a:gd name="T45" fmla="*/ 945 h 478"/>
                  <a:gd name="T46" fmla="*/ 431 w 957"/>
                  <a:gd name="T47" fmla="*/ 945 h 478"/>
                  <a:gd name="T48" fmla="*/ 470 w 957"/>
                  <a:gd name="T49" fmla="*/ 890 h 478"/>
                  <a:gd name="T50" fmla="*/ 516 w 957"/>
                  <a:gd name="T51" fmla="*/ 906 h 478"/>
                  <a:gd name="T52" fmla="*/ 550 w 957"/>
                  <a:gd name="T53" fmla="*/ 931 h 478"/>
                  <a:gd name="T54" fmla="*/ 550 w 957"/>
                  <a:gd name="T55" fmla="*/ 877 h 478"/>
                  <a:gd name="T56" fmla="*/ 582 w 957"/>
                  <a:gd name="T57" fmla="*/ 861 h 478"/>
                  <a:gd name="T58" fmla="*/ 609 w 957"/>
                  <a:gd name="T59" fmla="*/ 861 h 478"/>
                  <a:gd name="T60" fmla="*/ 629 w 957"/>
                  <a:gd name="T61" fmla="*/ 890 h 478"/>
                  <a:gd name="T62" fmla="*/ 668 w 957"/>
                  <a:gd name="T63" fmla="*/ 985 h 478"/>
                  <a:gd name="T64" fmla="*/ 682 w 957"/>
                  <a:gd name="T65" fmla="*/ 1023 h 478"/>
                  <a:gd name="T66" fmla="*/ 695 w 957"/>
                  <a:gd name="T67" fmla="*/ 1094 h 478"/>
                  <a:gd name="T68" fmla="*/ 715 w 957"/>
                  <a:gd name="T69" fmla="*/ 972 h 478"/>
                  <a:gd name="T70" fmla="*/ 715 w 957"/>
                  <a:gd name="T71" fmla="*/ 821 h 478"/>
                  <a:gd name="T72" fmla="*/ 735 w 957"/>
                  <a:gd name="T73" fmla="*/ 765 h 478"/>
                  <a:gd name="T74" fmla="*/ 802 w 957"/>
                  <a:gd name="T75" fmla="*/ 670 h 478"/>
                  <a:gd name="T76" fmla="*/ 815 w 957"/>
                  <a:gd name="T77" fmla="*/ 629 h 478"/>
                  <a:gd name="T78" fmla="*/ 828 w 957"/>
                  <a:gd name="T79" fmla="*/ 602 h 478"/>
                  <a:gd name="T80" fmla="*/ 841 w 957"/>
                  <a:gd name="T81" fmla="*/ 576 h 478"/>
                  <a:gd name="T82" fmla="*/ 841 w 957"/>
                  <a:gd name="T83" fmla="*/ 562 h 478"/>
                  <a:gd name="T84" fmla="*/ 835 w 957"/>
                  <a:gd name="T85" fmla="*/ 491 h 478"/>
                  <a:gd name="T86" fmla="*/ 841 w 957"/>
                  <a:gd name="T87" fmla="*/ 476 h 478"/>
                  <a:gd name="T88" fmla="*/ 854 w 957"/>
                  <a:gd name="T89" fmla="*/ 491 h 478"/>
                  <a:gd name="T90" fmla="*/ 848 w 957"/>
                  <a:gd name="T91" fmla="*/ 533 h 478"/>
                  <a:gd name="T92" fmla="*/ 868 w 957"/>
                  <a:gd name="T93" fmla="*/ 436 h 478"/>
                  <a:gd name="T94" fmla="*/ 901 w 957"/>
                  <a:gd name="T95" fmla="*/ 407 h 478"/>
                  <a:gd name="T96" fmla="*/ 954 w 957"/>
                  <a:gd name="T97" fmla="*/ 370 h 478"/>
                  <a:gd name="T98" fmla="*/ 973 w 957"/>
                  <a:gd name="T99" fmla="*/ 355 h 478"/>
                  <a:gd name="T100" fmla="*/ 973 w 957"/>
                  <a:gd name="T101" fmla="*/ 312 h 478"/>
                  <a:gd name="T102" fmla="*/ 1019 w 957"/>
                  <a:gd name="T103" fmla="*/ 216 h 47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957" h="478">
                    <a:moveTo>
                      <a:pt x="957" y="89"/>
                    </a:moveTo>
                    <a:lnTo>
                      <a:pt x="951" y="83"/>
                    </a:lnTo>
                    <a:lnTo>
                      <a:pt x="951" y="71"/>
                    </a:lnTo>
                    <a:lnTo>
                      <a:pt x="957" y="48"/>
                    </a:lnTo>
                    <a:lnTo>
                      <a:pt x="945" y="42"/>
                    </a:lnTo>
                    <a:lnTo>
                      <a:pt x="939" y="42"/>
                    </a:lnTo>
                    <a:lnTo>
                      <a:pt x="921" y="54"/>
                    </a:lnTo>
                    <a:lnTo>
                      <a:pt x="909" y="66"/>
                    </a:lnTo>
                    <a:lnTo>
                      <a:pt x="897" y="83"/>
                    </a:lnTo>
                    <a:lnTo>
                      <a:pt x="885" y="89"/>
                    </a:lnTo>
                    <a:lnTo>
                      <a:pt x="855" y="89"/>
                    </a:lnTo>
                    <a:lnTo>
                      <a:pt x="825" y="89"/>
                    </a:lnTo>
                    <a:lnTo>
                      <a:pt x="808" y="101"/>
                    </a:lnTo>
                    <a:lnTo>
                      <a:pt x="790" y="113"/>
                    </a:lnTo>
                    <a:lnTo>
                      <a:pt x="772" y="113"/>
                    </a:lnTo>
                    <a:lnTo>
                      <a:pt x="754" y="119"/>
                    </a:lnTo>
                    <a:lnTo>
                      <a:pt x="754" y="131"/>
                    </a:lnTo>
                    <a:lnTo>
                      <a:pt x="736" y="137"/>
                    </a:lnTo>
                    <a:lnTo>
                      <a:pt x="718" y="143"/>
                    </a:lnTo>
                    <a:lnTo>
                      <a:pt x="700" y="149"/>
                    </a:lnTo>
                    <a:lnTo>
                      <a:pt x="682" y="155"/>
                    </a:lnTo>
                    <a:lnTo>
                      <a:pt x="682" y="143"/>
                    </a:lnTo>
                    <a:lnTo>
                      <a:pt x="700" y="125"/>
                    </a:lnTo>
                    <a:lnTo>
                      <a:pt x="706" y="113"/>
                    </a:lnTo>
                    <a:lnTo>
                      <a:pt x="712" y="95"/>
                    </a:lnTo>
                    <a:lnTo>
                      <a:pt x="712" y="83"/>
                    </a:lnTo>
                    <a:lnTo>
                      <a:pt x="700" y="71"/>
                    </a:lnTo>
                    <a:lnTo>
                      <a:pt x="700" y="66"/>
                    </a:lnTo>
                    <a:lnTo>
                      <a:pt x="694" y="60"/>
                    </a:lnTo>
                    <a:lnTo>
                      <a:pt x="682" y="48"/>
                    </a:lnTo>
                    <a:lnTo>
                      <a:pt x="670" y="42"/>
                    </a:lnTo>
                    <a:lnTo>
                      <a:pt x="640" y="24"/>
                    </a:lnTo>
                    <a:lnTo>
                      <a:pt x="622" y="30"/>
                    </a:lnTo>
                    <a:lnTo>
                      <a:pt x="610" y="24"/>
                    </a:lnTo>
                    <a:lnTo>
                      <a:pt x="592" y="30"/>
                    </a:lnTo>
                    <a:lnTo>
                      <a:pt x="574" y="18"/>
                    </a:lnTo>
                    <a:lnTo>
                      <a:pt x="556" y="12"/>
                    </a:lnTo>
                    <a:lnTo>
                      <a:pt x="556" y="0"/>
                    </a:lnTo>
                    <a:lnTo>
                      <a:pt x="550" y="12"/>
                    </a:lnTo>
                    <a:lnTo>
                      <a:pt x="365" y="12"/>
                    </a:lnTo>
                    <a:lnTo>
                      <a:pt x="335" y="12"/>
                    </a:lnTo>
                    <a:lnTo>
                      <a:pt x="126" y="12"/>
                    </a:lnTo>
                    <a:lnTo>
                      <a:pt x="120" y="24"/>
                    </a:lnTo>
                    <a:lnTo>
                      <a:pt x="114" y="42"/>
                    </a:lnTo>
                    <a:lnTo>
                      <a:pt x="102" y="48"/>
                    </a:lnTo>
                    <a:lnTo>
                      <a:pt x="102" y="42"/>
                    </a:lnTo>
                    <a:lnTo>
                      <a:pt x="102" y="48"/>
                    </a:lnTo>
                    <a:lnTo>
                      <a:pt x="114" y="30"/>
                    </a:lnTo>
                    <a:lnTo>
                      <a:pt x="102" y="42"/>
                    </a:lnTo>
                    <a:lnTo>
                      <a:pt x="108" y="36"/>
                    </a:lnTo>
                    <a:lnTo>
                      <a:pt x="114" y="30"/>
                    </a:lnTo>
                    <a:lnTo>
                      <a:pt x="90" y="24"/>
                    </a:lnTo>
                    <a:lnTo>
                      <a:pt x="84" y="48"/>
                    </a:lnTo>
                    <a:lnTo>
                      <a:pt x="78" y="54"/>
                    </a:lnTo>
                    <a:lnTo>
                      <a:pt x="78" y="60"/>
                    </a:lnTo>
                    <a:lnTo>
                      <a:pt x="78" y="54"/>
                    </a:lnTo>
                    <a:lnTo>
                      <a:pt x="72" y="60"/>
                    </a:lnTo>
                    <a:lnTo>
                      <a:pt x="84" y="66"/>
                    </a:lnTo>
                    <a:lnTo>
                      <a:pt x="72" y="66"/>
                    </a:lnTo>
                    <a:lnTo>
                      <a:pt x="66" y="71"/>
                    </a:lnTo>
                    <a:lnTo>
                      <a:pt x="48" y="101"/>
                    </a:lnTo>
                    <a:lnTo>
                      <a:pt x="30" y="125"/>
                    </a:lnTo>
                    <a:lnTo>
                      <a:pt x="24" y="143"/>
                    </a:lnTo>
                    <a:lnTo>
                      <a:pt x="18" y="155"/>
                    </a:lnTo>
                    <a:lnTo>
                      <a:pt x="0" y="179"/>
                    </a:lnTo>
                    <a:lnTo>
                      <a:pt x="0" y="185"/>
                    </a:lnTo>
                    <a:lnTo>
                      <a:pt x="0" y="197"/>
                    </a:lnTo>
                    <a:lnTo>
                      <a:pt x="0" y="209"/>
                    </a:lnTo>
                    <a:lnTo>
                      <a:pt x="6" y="227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6" y="227"/>
                    </a:lnTo>
                    <a:lnTo>
                      <a:pt x="12" y="227"/>
                    </a:lnTo>
                    <a:lnTo>
                      <a:pt x="12" y="233"/>
                    </a:lnTo>
                    <a:lnTo>
                      <a:pt x="6" y="233"/>
                    </a:lnTo>
                    <a:lnTo>
                      <a:pt x="6" y="245"/>
                    </a:lnTo>
                    <a:lnTo>
                      <a:pt x="6" y="251"/>
                    </a:lnTo>
                    <a:lnTo>
                      <a:pt x="6" y="263"/>
                    </a:lnTo>
                    <a:lnTo>
                      <a:pt x="12" y="275"/>
                    </a:lnTo>
                    <a:lnTo>
                      <a:pt x="6" y="293"/>
                    </a:lnTo>
                    <a:lnTo>
                      <a:pt x="18" y="293"/>
                    </a:lnTo>
                    <a:lnTo>
                      <a:pt x="36" y="305"/>
                    </a:lnTo>
                    <a:lnTo>
                      <a:pt x="54" y="317"/>
                    </a:lnTo>
                    <a:lnTo>
                      <a:pt x="54" y="335"/>
                    </a:lnTo>
                    <a:lnTo>
                      <a:pt x="90" y="335"/>
                    </a:lnTo>
                    <a:lnTo>
                      <a:pt x="108" y="341"/>
                    </a:lnTo>
                    <a:lnTo>
                      <a:pt x="120" y="347"/>
                    </a:lnTo>
                    <a:lnTo>
                      <a:pt x="144" y="359"/>
                    </a:lnTo>
                    <a:lnTo>
                      <a:pt x="191" y="359"/>
                    </a:lnTo>
                    <a:lnTo>
                      <a:pt x="197" y="347"/>
                    </a:lnTo>
                    <a:lnTo>
                      <a:pt x="227" y="347"/>
                    </a:lnTo>
                    <a:lnTo>
                      <a:pt x="239" y="371"/>
                    </a:lnTo>
                    <a:lnTo>
                      <a:pt x="245" y="389"/>
                    </a:lnTo>
                    <a:lnTo>
                      <a:pt x="257" y="395"/>
                    </a:lnTo>
                    <a:lnTo>
                      <a:pt x="263" y="407"/>
                    </a:lnTo>
                    <a:lnTo>
                      <a:pt x="275" y="389"/>
                    </a:lnTo>
                    <a:lnTo>
                      <a:pt x="299" y="395"/>
                    </a:lnTo>
                    <a:lnTo>
                      <a:pt x="305" y="413"/>
                    </a:lnTo>
                    <a:lnTo>
                      <a:pt x="317" y="430"/>
                    </a:lnTo>
                    <a:lnTo>
                      <a:pt x="323" y="454"/>
                    </a:lnTo>
                    <a:lnTo>
                      <a:pt x="335" y="460"/>
                    </a:lnTo>
                    <a:lnTo>
                      <a:pt x="353" y="466"/>
                    </a:lnTo>
                    <a:lnTo>
                      <a:pt x="353" y="442"/>
                    </a:lnTo>
                    <a:lnTo>
                      <a:pt x="347" y="436"/>
                    </a:lnTo>
                    <a:lnTo>
                      <a:pt x="353" y="436"/>
                    </a:lnTo>
                    <a:lnTo>
                      <a:pt x="359" y="430"/>
                    </a:lnTo>
                    <a:lnTo>
                      <a:pt x="365" y="425"/>
                    </a:lnTo>
                    <a:lnTo>
                      <a:pt x="371" y="419"/>
                    </a:lnTo>
                    <a:lnTo>
                      <a:pt x="377" y="413"/>
                    </a:lnTo>
                    <a:lnTo>
                      <a:pt x="383" y="413"/>
                    </a:lnTo>
                    <a:lnTo>
                      <a:pt x="389" y="413"/>
                    </a:lnTo>
                    <a:lnTo>
                      <a:pt x="407" y="395"/>
                    </a:lnTo>
                    <a:lnTo>
                      <a:pt x="407" y="389"/>
                    </a:lnTo>
                    <a:lnTo>
                      <a:pt x="413" y="395"/>
                    </a:lnTo>
                    <a:lnTo>
                      <a:pt x="425" y="389"/>
                    </a:lnTo>
                    <a:lnTo>
                      <a:pt x="443" y="389"/>
                    </a:lnTo>
                    <a:lnTo>
                      <a:pt x="455" y="389"/>
                    </a:lnTo>
                    <a:lnTo>
                      <a:pt x="461" y="389"/>
                    </a:lnTo>
                    <a:lnTo>
                      <a:pt x="467" y="395"/>
                    </a:lnTo>
                    <a:lnTo>
                      <a:pt x="479" y="401"/>
                    </a:lnTo>
                    <a:lnTo>
                      <a:pt x="491" y="401"/>
                    </a:lnTo>
                    <a:lnTo>
                      <a:pt x="485" y="395"/>
                    </a:lnTo>
                    <a:lnTo>
                      <a:pt x="502" y="401"/>
                    </a:lnTo>
                    <a:lnTo>
                      <a:pt x="497" y="407"/>
                    </a:lnTo>
                    <a:lnTo>
                      <a:pt x="502" y="401"/>
                    </a:lnTo>
                    <a:lnTo>
                      <a:pt x="497" y="389"/>
                    </a:lnTo>
                    <a:lnTo>
                      <a:pt x="502" y="389"/>
                    </a:lnTo>
                    <a:lnTo>
                      <a:pt x="497" y="383"/>
                    </a:lnTo>
                    <a:lnTo>
                      <a:pt x="485" y="383"/>
                    </a:lnTo>
                    <a:lnTo>
                      <a:pt x="497" y="383"/>
                    </a:lnTo>
                    <a:lnTo>
                      <a:pt x="526" y="377"/>
                    </a:lnTo>
                    <a:lnTo>
                      <a:pt x="532" y="371"/>
                    </a:lnTo>
                    <a:lnTo>
                      <a:pt x="526" y="377"/>
                    </a:lnTo>
                    <a:lnTo>
                      <a:pt x="538" y="377"/>
                    </a:lnTo>
                    <a:lnTo>
                      <a:pt x="544" y="377"/>
                    </a:lnTo>
                    <a:lnTo>
                      <a:pt x="556" y="377"/>
                    </a:lnTo>
                    <a:lnTo>
                      <a:pt x="550" y="377"/>
                    </a:lnTo>
                    <a:lnTo>
                      <a:pt x="562" y="377"/>
                    </a:lnTo>
                    <a:lnTo>
                      <a:pt x="568" y="377"/>
                    </a:lnTo>
                    <a:lnTo>
                      <a:pt x="568" y="383"/>
                    </a:lnTo>
                    <a:lnTo>
                      <a:pt x="568" y="389"/>
                    </a:lnTo>
                    <a:lnTo>
                      <a:pt x="592" y="383"/>
                    </a:lnTo>
                    <a:lnTo>
                      <a:pt x="610" y="407"/>
                    </a:lnTo>
                    <a:lnTo>
                      <a:pt x="604" y="430"/>
                    </a:lnTo>
                    <a:lnTo>
                      <a:pt x="610" y="430"/>
                    </a:lnTo>
                    <a:lnTo>
                      <a:pt x="610" y="425"/>
                    </a:lnTo>
                    <a:lnTo>
                      <a:pt x="610" y="436"/>
                    </a:lnTo>
                    <a:lnTo>
                      <a:pt x="610" y="448"/>
                    </a:lnTo>
                    <a:lnTo>
                      <a:pt x="616" y="448"/>
                    </a:lnTo>
                    <a:lnTo>
                      <a:pt x="616" y="454"/>
                    </a:lnTo>
                    <a:lnTo>
                      <a:pt x="616" y="448"/>
                    </a:lnTo>
                    <a:lnTo>
                      <a:pt x="616" y="454"/>
                    </a:lnTo>
                    <a:lnTo>
                      <a:pt x="616" y="466"/>
                    </a:lnTo>
                    <a:lnTo>
                      <a:pt x="628" y="478"/>
                    </a:lnTo>
                    <a:lnTo>
                      <a:pt x="640" y="478"/>
                    </a:lnTo>
                    <a:lnTo>
                      <a:pt x="646" y="460"/>
                    </a:lnTo>
                    <a:lnTo>
                      <a:pt x="646" y="448"/>
                    </a:lnTo>
                    <a:lnTo>
                      <a:pt x="640" y="413"/>
                    </a:lnTo>
                    <a:lnTo>
                      <a:pt x="646" y="425"/>
                    </a:lnTo>
                    <a:lnTo>
                      <a:pt x="646" y="413"/>
                    </a:lnTo>
                    <a:lnTo>
                      <a:pt x="640" y="395"/>
                    </a:lnTo>
                    <a:lnTo>
                      <a:pt x="640" y="377"/>
                    </a:lnTo>
                    <a:lnTo>
                      <a:pt x="640" y="365"/>
                    </a:lnTo>
                    <a:lnTo>
                      <a:pt x="646" y="359"/>
                    </a:lnTo>
                    <a:lnTo>
                      <a:pt x="652" y="347"/>
                    </a:lnTo>
                    <a:lnTo>
                      <a:pt x="658" y="341"/>
                    </a:lnTo>
                    <a:lnTo>
                      <a:pt x="658" y="335"/>
                    </a:lnTo>
                    <a:lnTo>
                      <a:pt x="664" y="335"/>
                    </a:lnTo>
                    <a:lnTo>
                      <a:pt x="688" y="317"/>
                    </a:lnTo>
                    <a:lnTo>
                      <a:pt x="706" y="305"/>
                    </a:lnTo>
                    <a:lnTo>
                      <a:pt x="712" y="305"/>
                    </a:lnTo>
                    <a:lnTo>
                      <a:pt x="724" y="293"/>
                    </a:lnTo>
                    <a:lnTo>
                      <a:pt x="748" y="287"/>
                    </a:lnTo>
                    <a:lnTo>
                      <a:pt x="736" y="281"/>
                    </a:lnTo>
                    <a:lnTo>
                      <a:pt x="742" y="281"/>
                    </a:lnTo>
                    <a:lnTo>
                      <a:pt x="748" y="281"/>
                    </a:lnTo>
                    <a:lnTo>
                      <a:pt x="736" y="275"/>
                    </a:lnTo>
                    <a:lnTo>
                      <a:pt x="754" y="275"/>
                    </a:lnTo>
                    <a:lnTo>
                      <a:pt x="760" y="269"/>
                    </a:lnTo>
                    <a:lnTo>
                      <a:pt x="754" y="269"/>
                    </a:lnTo>
                    <a:lnTo>
                      <a:pt x="754" y="263"/>
                    </a:lnTo>
                    <a:lnTo>
                      <a:pt x="748" y="263"/>
                    </a:lnTo>
                    <a:lnTo>
                      <a:pt x="754" y="263"/>
                    </a:lnTo>
                    <a:lnTo>
                      <a:pt x="760" y="263"/>
                    </a:lnTo>
                    <a:lnTo>
                      <a:pt x="760" y="251"/>
                    </a:lnTo>
                    <a:lnTo>
                      <a:pt x="766" y="269"/>
                    </a:lnTo>
                    <a:lnTo>
                      <a:pt x="760" y="245"/>
                    </a:lnTo>
                    <a:lnTo>
                      <a:pt x="754" y="245"/>
                    </a:lnTo>
                    <a:lnTo>
                      <a:pt x="748" y="239"/>
                    </a:lnTo>
                    <a:lnTo>
                      <a:pt x="760" y="245"/>
                    </a:lnTo>
                    <a:lnTo>
                      <a:pt x="754" y="233"/>
                    </a:lnTo>
                    <a:lnTo>
                      <a:pt x="760" y="239"/>
                    </a:lnTo>
                    <a:lnTo>
                      <a:pt x="754" y="221"/>
                    </a:lnTo>
                    <a:lnTo>
                      <a:pt x="760" y="233"/>
                    </a:lnTo>
                    <a:lnTo>
                      <a:pt x="754" y="215"/>
                    </a:lnTo>
                    <a:lnTo>
                      <a:pt x="748" y="215"/>
                    </a:lnTo>
                    <a:lnTo>
                      <a:pt x="754" y="209"/>
                    </a:lnTo>
                    <a:lnTo>
                      <a:pt x="754" y="215"/>
                    </a:lnTo>
                    <a:lnTo>
                      <a:pt x="766" y="221"/>
                    </a:lnTo>
                    <a:lnTo>
                      <a:pt x="760" y="209"/>
                    </a:lnTo>
                    <a:lnTo>
                      <a:pt x="766" y="221"/>
                    </a:lnTo>
                    <a:lnTo>
                      <a:pt x="766" y="203"/>
                    </a:lnTo>
                    <a:lnTo>
                      <a:pt x="778" y="197"/>
                    </a:lnTo>
                    <a:lnTo>
                      <a:pt x="772" y="209"/>
                    </a:lnTo>
                    <a:lnTo>
                      <a:pt x="772" y="215"/>
                    </a:lnTo>
                    <a:lnTo>
                      <a:pt x="766" y="215"/>
                    </a:lnTo>
                    <a:lnTo>
                      <a:pt x="772" y="221"/>
                    </a:lnTo>
                    <a:lnTo>
                      <a:pt x="772" y="227"/>
                    </a:lnTo>
                    <a:lnTo>
                      <a:pt x="766" y="233"/>
                    </a:lnTo>
                    <a:lnTo>
                      <a:pt x="766" y="239"/>
                    </a:lnTo>
                    <a:lnTo>
                      <a:pt x="784" y="215"/>
                    </a:lnTo>
                    <a:lnTo>
                      <a:pt x="784" y="197"/>
                    </a:lnTo>
                    <a:lnTo>
                      <a:pt x="796" y="185"/>
                    </a:lnTo>
                    <a:lnTo>
                      <a:pt x="784" y="191"/>
                    </a:lnTo>
                    <a:lnTo>
                      <a:pt x="790" y="203"/>
                    </a:lnTo>
                    <a:lnTo>
                      <a:pt x="790" y="209"/>
                    </a:lnTo>
                    <a:lnTo>
                      <a:pt x="808" y="185"/>
                    </a:lnTo>
                    <a:lnTo>
                      <a:pt x="808" y="191"/>
                    </a:lnTo>
                    <a:lnTo>
                      <a:pt x="814" y="179"/>
                    </a:lnTo>
                    <a:lnTo>
                      <a:pt x="820" y="161"/>
                    </a:lnTo>
                    <a:lnTo>
                      <a:pt x="820" y="167"/>
                    </a:lnTo>
                    <a:lnTo>
                      <a:pt x="825" y="167"/>
                    </a:lnTo>
                    <a:lnTo>
                      <a:pt x="843" y="161"/>
                    </a:lnTo>
                    <a:lnTo>
                      <a:pt x="861" y="161"/>
                    </a:lnTo>
                    <a:lnTo>
                      <a:pt x="867" y="155"/>
                    </a:lnTo>
                    <a:lnTo>
                      <a:pt x="873" y="155"/>
                    </a:lnTo>
                    <a:lnTo>
                      <a:pt x="879" y="155"/>
                    </a:lnTo>
                    <a:lnTo>
                      <a:pt x="891" y="155"/>
                    </a:lnTo>
                    <a:lnTo>
                      <a:pt x="885" y="143"/>
                    </a:lnTo>
                    <a:lnTo>
                      <a:pt x="891" y="149"/>
                    </a:lnTo>
                    <a:lnTo>
                      <a:pt x="879" y="149"/>
                    </a:lnTo>
                    <a:lnTo>
                      <a:pt x="879" y="137"/>
                    </a:lnTo>
                    <a:lnTo>
                      <a:pt x="879" y="131"/>
                    </a:lnTo>
                    <a:lnTo>
                      <a:pt x="903" y="113"/>
                    </a:lnTo>
                    <a:lnTo>
                      <a:pt x="903" y="107"/>
                    </a:lnTo>
                    <a:lnTo>
                      <a:pt x="909" y="107"/>
                    </a:lnTo>
                    <a:lnTo>
                      <a:pt x="921" y="95"/>
                    </a:lnTo>
                    <a:lnTo>
                      <a:pt x="921" y="101"/>
                    </a:lnTo>
                    <a:lnTo>
                      <a:pt x="927" y="95"/>
                    </a:lnTo>
                    <a:lnTo>
                      <a:pt x="933" y="101"/>
                    </a:lnTo>
                    <a:lnTo>
                      <a:pt x="957" y="89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" name="Freeform 487"/>
              <p:cNvSpPr>
                <a:spLocks noChangeAspect="1"/>
              </p:cNvSpPr>
              <p:nvPr/>
            </p:nvSpPr>
            <p:spPr bwMode="auto">
              <a:xfrm>
                <a:off x="659823" y="3239407"/>
                <a:ext cx="111734" cy="70184"/>
              </a:xfrm>
              <a:custGeom>
                <a:avLst/>
                <a:gdLst>
                  <a:gd name="T0" fmla="*/ 49 w 42"/>
                  <a:gd name="T1" fmla="*/ 14 h 24"/>
                  <a:gd name="T2" fmla="*/ 43 w 42"/>
                  <a:gd name="T3" fmla="*/ 14 h 24"/>
                  <a:gd name="T4" fmla="*/ 49 w 42"/>
                  <a:gd name="T5" fmla="*/ 14 h 24"/>
                  <a:gd name="T6" fmla="*/ 43 w 42"/>
                  <a:gd name="T7" fmla="*/ 14 h 24"/>
                  <a:gd name="T8" fmla="*/ 43 w 42"/>
                  <a:gd name="T9" fmla="*/ 0 h 24"/>
                  <a:gd name="T10" fmla="*/ 37 w 42"/>
                  <a:gd name="T11" fmla="*/ 14 h 24"/>
                  <a:gd name="T12" fmla="*/ 31 w 42"/>
                  <a:gd name="T13" fmla="*/ 14 h 24"/>
                  <a:gd name="T14" fmla="*/ 18 w 42"/>
                  <a:gd name="T15" fmla="*/ 14 h 24"/>
                  <a:gd name="T16" fmla="*/ 12 w 42"/>
                  <a:gd name="T17" fmla="*/ 29 h 24"/>
                  <a:gd name="T18" fmla="*/ 12 w 42"/>
                  <a:gd name="T19" fmla="*/ 14 h 24"/>
                  <a:gd name="T20" fmla="*/ 0 w 42"/>
                  <a:gd name="T21" fmla="*/ 29 h 24"/>
                  <a:gd name="T22" fmla="*/ 0 w 42"/>
                  <a:gd name="T23" fmla="*/ 42 h 24"/>
                  <a:gd name="T24" fmla="*/ 0 w 42"/>
                  <a:gd name="T25" fmla="*/ 42 h 24"/>
                  <a:gd name="T26" fmla="*/ 6 w 42"/>
                  <a:gd name="T27" fmla="*/ 42 h 24"/>
                  <a:gd name="T28" fmla="*/ 0 w 42"/>
                  <a:gd name="T29" fmla="*/ 54 h 24"/>
                  <a:gd name="T30" fmla="*/ 6 w 42"/>
                  <a:gd name="T31" fmla="*/ 42 h 24"/>
                  <a:gd name="T32" fmla="*/ 37 w 42"/>
                  <a:gd name="T33" fmla="*/ 29 h 24"/>
                  <a:gd name="T34" fmla="*/ 37 w 42"/>
                  <a:gd name="T35" fmla="*/ 29 h 24"/>
                  <a:gd name="T36" fmla="*/ 49 w 42"/>
                  <a:gd name="T37" fmla="*/ 14 h 2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2" h="24">
                    <a:moveTo>
                      <a:pt x="42" y="6"/>
                    </a:moveTo>
                    <a:lnTo>
                      <a:pt x="36" y="6"/>
                    </a:lnTo>
                    <a:lnTo>
                      <a:pt x="42" y="6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30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6" y="18"/>
                    </a:lnTo>
                    <a:lnTo>
                      <a:pt x="3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" name="Freeform 488"/>
              <p:cNvSpPr>
                <a:spLocks noChangeAspect="1"/>
              </p:cNvSpPr>
              <p:nvPr/>
            </p:nvSpPr>
            <p:spPr bwMode="auto">
              <a:xfrm>
                <a:off x="386983" y="2940477"/>
                <a:ext cx="96144" cy="36393"/>
              </a:xfrm>
              <a:custGeom>
                <a:avLst/>
                <a:gdLst>
                  <a:gd name="T0" fmla="*/ 43 w 36"/>
                  <a:gd name="T1" fmla="*/ 18 h 12"/>
                  <a:gd name="T2" fmla="*/ 25 w 36"/>
                  <a:gd name="T3" fmla="*/ 35 h 12"/>
                  <a:gd name="T4" fmla="*/ 12 w 36"/>
                  <a:gd name="T5" fmla="*/ 18 h 12"/>
                  <a:gd name="T6" fmla="*/ 12 w 36"/>
                  <a:gd name="T7" fmla="*/ 18 h 12"/>
                  <a:gd name="T8" fmla="*/ 0 w 36"/>
                  <a:gd name="T9" fmla="*/ 18 h 12"/>
                  <a:gd name="T10" fmla="*/ 0 w 36"/>
                  <a:gd name="T11" fmla="*/ 0 h 12"/>
                  <a:gd name="T12" fmla="*/ 25 w 36"/>
                  <a:gd name="T13" fmla="*/ 0 h 12"/>
                  <a:gd name="T14" fmla="*/ 43 w 36"/>
                  <a:gd name="T15" fmla="*/ 18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6" h="12">
                    <a:moveTo>
                      <a:pt x="36" y="6"/>
                    </a:moveTo>
                    <a:lnTo>
                      <a:pt x="18" y="12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0039A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" name="Freeform 489"/>
              <p:cNvSpPr>
                <a:spLocks noChangeAspect="1"/>
              </p:cNvSpPr>
              <p:nvPr/>
            </p:nvSpPr>
            <p:spPr bwMode="auto">
              <a:xfrm>
                <a:off x="1382203" y="3327790"/>
                <a:ext cx="49372" cy="88378"/>
              </a:xfrm>
              <a:custGeom>
                <a:avLst/>
                <a:gdLst>
                  <a:gd name="T0" fmla="*/ 19 w 18"/>
                  <a:gd name="T1" fmla="*/ 74 h 30"/>
                  <a:gd name="T2" fmla="*/ 6 w 18"/>
                  <a:gd name="T3" fmla="*/ 74 h 30"/>
                  <a:gd name="T4" fmla="*/ 6 w 18"/>
                  <a:gd name="T5" fmla="*/ 58 h 30"/>
                  <a:gd name="T6" fmla="*/ 0 w 18"/>
                  <a:gd name="T7" fmla="*/ 58 h 30"/>
                  <a:gd name="T8" fmla="*/ 6 w 18"/>
                  <a:gd name="T9" fmla="*/ 42 h 30"/>
                  <a:gd name="T10" fmla="*/ 19 w 18"/>
                  <a:gd name="T11" fmla="*/ 42 h 30"/>
                  <a:gd name="T12" fmla="*/ 6 w 18"/>
                  <a:gd name="T13" fmla="*/ 42 h 30"/>
                  <a:gd name="T14" fmla="*/ 19 w 18"/>
                  <a:gd name="T15" fmla="*/ 29 h 30"/>
                  <a:gd name="T16" fmla="*/ 19 w 18"/>
                  <a:gd name="T17" fmla="*/ 14 h 30"/>
                  <a:gd name="T18" fmla="*/ 25 w 18"/>
                  <a:gd name="T19" fmla="*/ 0 h 30"/>
                  <a:gd name="T20" fmla="*/ 25 w 18"/>
                  <a:gd name="T21" fmla="*/ 42 h 30"/>
                  <a:gd name="T22" fmla="*/ 25 w 18"/>
                  <a:gd name="T23" fmla="*/ 42 h 30"/>
                  <a:gd name="T24" fmla="*/ 19 w 18"/>
                  <a:gd name="T25" fmla="*/ 42 h 30"/>
                  <a:gd name="T26" fmla="*/ 19 w 18"/>
                  <a:gd name="T27" fmla="*/ 74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8" h="30">
                    <a:moveTo>
                      <a:pt x="12" y="30"/>
                    </a:moveTo>
                    <a:lnTo>
                      <a:pt x="6" y="30"/>
                    </a:lnTo>
                    <a:lnTo>
                      <a:pt x="6" y="24"/>
                    </a:lnTo>
                    <a:lnTo>
                      <a:pt x="0" y="24"/>
                    </a:lnTo>
                    <a:lnTo>
                      <a:pt x="6" y="18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8" y="0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12" y="30"/>
                    </a:lnTo>
                    <a:close/>
                  </a:path>
                </a:pathLst>
              </a:custGeom>
              <a:solidFill>
                <a:srgbClr val="4C8F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" name="Freeform 490"/>
              <p:cNvSpPr>
                <a:spLocks noChangeAspect="1"/>
              </p:cNvSpPr>
              <p:nvPr/>
            </p:nvSpPr>
            <p:spPr bwMode="auto">
              <a:xfrm>
                <a:off x="1413385" y="3223812"/>
                <a:ext cx="46774" cy="70184"/>
              </a:xfrm>
              <a:custGeom>
                <a:avLst/>
                <a:gdLst>
                  <a:gd name="T0" fmla="*/ 18 w 18"/>
                  <a:gd name="T1" fmla="*/ 29 h 24"/>
                  <a:gd name="T2" fmla="*/ 12 w 18"/>
                  <a:gd name="T3" fmla="*/ 42 h 24"/>
                  <a:gd name="T4" fmla="*/ 0 w 18"/>
                  <a:gd name="T5" fmla="*/ 54 h 24"/>
                  <a:gd name="T6" fmla="*/ 6 w 18"/>
                  <a:gd name="T7" fmla="*/ 42 h 24"/>
                  <a:gd name="T8" fmla="*/ 12 w 18"/>
                  <a:gd name="T9" fmla="*/ 0 h 24"/>
                  <a:gd name="T10" fmla="*/ 18 w 18"/>
                  <a:gd name="T11" fmla="*/ 14 h 24"/>
                  <a:gd name="T12" fmla="*/ 18 w 18"/>
                  <a:gd name="T13" fmla="*/ 29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24">
                    <a:moveTo>
                      <a:pt x="18" y="12"/>
                    </a:moveTo>
                    <a:lnTo>
                      <a:pt x="12" y="18"/>
                    </a:lnTo>
                    <a:lnTo>
                      <a:pt x="0" y="24"/>
                    </a:lnTo>
                    <a:lnTo>
                      <a:pt x="6" y="18"/>
                    </a:lnTo>
                    <a:lnTo>
                      <a:pt x="12" y="0"/>
                    </a:lnTo>
                    <a:lnTo>
                      <a:pt x="18" y="6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4C8F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" name="Freeform 491"/>
              <p:cNvSpPr>
                <a:spLocks noChangeAspect="1"/>
              </p:cNvSpPr>
              <p:nvPr/>
            </p:nvSpPr>
            <p:spPr bwMode="auto">
              <a:xfrm>
                <a:off x="342808" y="3117237"/>
                <a:ext cx="62364" cy="18195"/>
              </a:xfrm>
              <a:custGeom>
                <a:avLst/>
                <a:gdLst>
                  <a:gd name="T0" fmla="*/ 18 w 24"/>
                  <a:gd name="T1" fmla="*/ 18 h 6"/>
                  <a:gd name="T2" fmla="*/ 12 w 24"/>
                  <a:gd name="T3" fmla="*/ 18 h 6"/>
                  <a:gd name="T4" fmla="*/ 0 w 24"/>
                  <a:gd name="T5" fmla="*/ 18 h 6"/>
                  <a:gd name="T6" fmla="*/ 24 w 24"/>
                  <a:gd name="T7" fmla="*/ 0 h 6"/>
                  <a:gd name="T8" fmla="*/ 18 w 24"/>
                  <a:gd name="T9" fmla="*/ 1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6">
                    <a:moveTo>
                      <a:pt x="18" y="6"/>
                    </a:moveTo>
                    <a:lnTo>
                      <a:pt x="12" y="6"/>
                    </a:lnTo>
                    <a:lnTo>
                      <a:pt x="0" y="6"/>
                    </a:lnTo>
                    <a:lnTo>
                      <a:pt x="24" y="0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" name="Freeform 492"/>
              <p:cNvSpPr>
                <a:spLocks noChangeAspect="1"/>
              </p:cNvSpPr>
              <p:nvPr/>
            </p:nvSpPr>
            <p:spPr bwMode="auto">
              <a:xfrm>
                <a:off x="1382203" y="3223812"/>
                <a:ext cx="49372" cy="51987"/>
              </a:xfrm>
              <a:custGeom>
                <a:avLst/>
                <a:gdLst>
                  <a:gd name="T0" fmla="*/ 19 w 18"/>
                  <a:gd name="T1" fmla="*/ 37 h 18"/>
                  <a:gd name="T2" fmla="*/ 19 w 18"/>
                  <a:gd name="T3" fmla="*/ 24 h 18"/>
                  <a:gd name="T4" fmla="*/ 6 w 18"/>
                  <a:gd name="T5" fmla="*/ 13 h 18"/>
                  <a:gd name="T6" fmla="*/ 25 w 18"/>
                  <a:gd name="T7" fmla="*/ 24 h 18"/>
                  <a:gd name="T8" fmla="*/ 25 w 18"/>
                  <a:gd name="T9" fmla="*/ 13 h 18"/>
                  <a:gd name="T10" fmla="*/ 19 w 18"/>
                  <a:gd name="T11" fmla="*/ 13 h 18"/>
                  <a:gd name="T12" fmla="*/ 19 w 18"/>
                  <a:gd name="T13" fmla="*/ 0 h 18"/>
                  <a:gd name="T14" fmla="*/ 6 w 18"/>
                  <a:gd name="T15" fmla="*/ 13 h 18"/>
                  <a:gd name="T16" fmla="*/ 6 w 18"/>
                  <a:gd name="T17" fmla="*/ 24 h 18"/>
                  <a:gd name="T18" fmla="*/ 0 w 18"/>
                  <a:gd name="T19" fmla="*/ 24 h 18"/>
                  <a:gd name="T20" fmla="*/ 0 w 18"/>
                  <a:gd name="T21" fmla="*/ 37 h 18"/>
                  <a:gd name="T22" fmla="*/ 6 w 18"/>
                  <a:gd name="T23" fmla="*/ 24 h 18"/>
                  <a:gd name="T24" fmla="*/ 19 w 18"/>
                  <a:gd name="T25" fmla="*/ 37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8" h="18">
                    <a:moveTo>
                      <a:pt x="12" y="18"/>
                    </a:moveTo>
                    <a:lnTo>
                      <a:pt x="12" y="12"/>
                    </a:lnTo>
                    <a:lnTo>
                      <a:pt x="6" y="6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4C8F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" name="Freeform 493"/>
              <p:cNvSpPr>
                <a:spLocks noChangeAspect="1"/>
              </p:cNvSpPr>
              <p:nvPr/>
            </p:nvSpPr>
            <p:spPr bwMode="auto">
              <a:xfrm>
                <a:off x="1366613" y="3275801"/>
                <a:ext cx="46774" cy="70184"/>
              </a:xfrm>
              <a:custGeom>
                <a:avLst/>
                <a:gdLst>
                  <a:gd name="T0" fmla="*/ 0 w 18"/>
                  <a:gd name="T1" fmla="*/ 54 h 24"/>
                  <a:gd name="T2" fmla="*/ 18 w 18"/>
                  <a:gd name="T3" fmla="*/ 0 h 24"/>
                  <a:gd name="T4" fmla="*/ 6 w 18"/>
                  <a:gd name="T5" fmla="*/ 0 h 24"/>
                  <a:gd name="T6" fmla="*/ 0 w 18"/>
                  <a:gd name="T7" fmla="*/ 54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24">
                    <a:moveTo>
                      <a:pt x="0" y="24"/>
                    </a:moveTo>
                    <a:lnTo>
                      <a:pt x="18" y="0"/>
                    </a:lnTo>
                    <a:lnTo>
                      <a:pt x="6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4C8F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" name="Freeform 494"/>
              <p:cNvSpPr>
                <a:spLocks noChangeAspect="1"/>
              </p:cNvSpPr>
              <p:nvPr/>
            </p:nvSpPr>
            <p:spPr bwMode="auto">
              <a:xfrm>
                <a:off x="1431576" y="3293995"/>
                <a:ext cx="28583" cy="33790"/>
              </a:xfrm>
              <a:custGeom>
                <a:avLst/>
                <a:gdLst>
                  <a:gd name="T0" fmla="*/ 6 w 12"/>
                  <a:gd name="T1" fmla="*/ 13 h 12"/>
                  <a:gd name="T2" fmla="*/ 6 w 12"/>
                  <a:gd name="T3" fmla="*/ 13 h 12"/>
                  <a:gd name="T4" fmla="*/ 0 w 12"/>
                  <a:gd name="T5" fmla="*/ 0 h 12"/>
                  <a:gd name="T6" fmla="*/ 0 w 12"/>
                  <a:gd name="T7" fmla="*/ 13 h 12"/>
                  <a:gd name="T8" fmla="*/ 0 w 12"/>
                  <a:gd name="T9" fmla="*/ 20 h 12"/>
                  <a:gd name="T10" fmla="*/ 6 w 12"/>
                  <a:gd name="T11" fmla="*/ 13 h 12"/>
                  <a:gd name="T12" fmla="*/ 6 w 12"/>
                  <a:gd name="T13" fmla="*/ 13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4C8F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" name="Freeform 495"/>
              <p:cNvSpPr>
                <a:spLocks noChangeAspect="1"/>
              </p:cNvSpPr>
              <p:nvPr/>
            </p:nvSpPr>
            <p:spPr bwMode="auto">
              <a:xfrm>
                <a:off x="1382203" y="3309593"/>
                <a:ext cx="49372" cy="36393"/>
              </a:xfrm>
              <a:custGeom>
                <a:avLst/>
                <a:gdLst>
                  <a:gd name="T0" fmla="*/ 25 w 18"/>
                  <a:gd name="T1" fmla="*/ 0 h 12"/>
                  <a:gd name="T2" fmla="*/ 0 w 18"/>
                  <a:gd name="T3" fmla="*/ 35 h 12"/>
                  <a:gd name="T4" fmla="*/ 19 w 18"/>
                  <a:gd name="T5" fmla="*/ 0 h 12"/>
                  <a:gd name="T6" fmla="*/ 25 w 18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8" y="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" name="Freeform 496"/>
              <p:cNvSpPr>
                <a:spLocks noChangeAspect="1"/>
              </p:cNvSpPr>
              <p:nvPr/>
            </p:nvSpPr>
            <p:spPr bwMode="auto">
              <a:xfrm>
                <a:off x="3364851" y="4185592"/>
                <a:ext cx="109135" cy="36393"/>
              </a:xfrm>
              <a:custGeom>
                <a:avLst/>
                <a:gdLst>
                  <a:gd name="T0" fmla="*/ 48 w 41"/>
                  <a:gd name="T1" fmla="*/ 18 h 12"/>
                  <a:gd name="T2" fmla="*/ 36 w 41"/>
                  <a:gd name="T3" fmla="*/ 18 h 12"/>
                  <a:gd name="T4" fmla="*/ 36 w 41"/>
                  <a:gd name="T5" fmla="*/ 0 h 12"/>
                  <a:gd name="T6" fmla="*/ 0 w 41"/>
                  <a:gd name="T7" fmla="*/ 35 h 12"/>
                  <a:gd name="T8" fmla="*/ 30 w 41"/>
                  <a:gd name="T9" fmla="*/ 18 h 12"/>
                  <a:gd name="T10" fmla="*/ 48 w 41"/>
                  <a:gd name="T11" fmla="*/ 18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1" h="12">
                    <a:moveTo>
                      <a:pt x="41" y="6"/>
                    </a:moveTo>
                    <a:lnTo>
                      <a:pt x="29" y="6"/>
                    </a:lnTo>
                    <a:lnTo>
                      <a:pt x="29" y="0"/>
                    </a:lnTo>
                    <a:lnTo>
                      <a:pt x="0" y="12"/>
                    </a:lnTo>
                    <a:lnTo>
                      <a:pt x="23" y="6"/>
                    </a:lnTo>
                    <a:lnTo>
                      <a:pt x="41" y="6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" name="Freeform 497"/>
              <p:cNvSpPr>
                <a:spLocks noChangeAspect="1"/>
              </p:cNvSpPr>
              <p:nvPr/>
            </p:nvSpPr>
            <p:spPr bwMode="auto">
              <a:xfrm>
                <a:off x="5747664" y="4973213"/>
                <a:ext cx="392373" cy="402909"/>
              </a:xfrm>
              <a:custGeom>
                <a:avLst/>
                <a:gdLst>
                  <a:gd name="T0" fmla="*/ 6 w 149"/>
                  <a:gd name="T1" fmla="*/ 285 h 138"/>
                  <a:gd name="T2" fmla="*/ 0 w 149"/>
                  <a:gd name="T3" fmla="*/ 310 h 138"/>
                  <a:gd name="T4" fmla="*/ 0 w 149"/>
                  <a:gd name="T5" fmla="*/ 285 h 138"/>
                  <a:gd name="T6" fmla="*/ 12 w 149"/>
                  <a:gd name="T7" fmla="*/ 231 h 138"/>
                  <a:gd name="T8" fmla="*/ 24 w 149"/>
                  <a:gd name="T9" fmla="*/ 176 h 138"/>
                  <a:gd name="T10" fmla="*/ 24 w 149"/>
                  <a:gd name="T11" fmla="*/ 176 h 138"/>
                  <a:gd name="T12" fmla="*/ 36 w 149"/>
                  <a:gd name="T13" fmla="*/ 147 h 138"/>
                  <a:gd name="T14" fmla="*/ 49 w 149"/>
                  <a:gd name="T15" fmla="*/ 111 h 138"/>
                  <a:gd name="T16" fmla="*/ 55 w 149"/>
                  <a:gd name="T17" fmla="*/ 81 h 138"/>
                  <a:gd name="T18" fmla="*/ 67 w 149"/>
                  <a:gd name="T19" fmla="*/ 54 h 138"/>
                  <a:gd name="T20" fmla="*/ 79 w 149"/>
                  <a:gd name="T21" fmla="*/ 0 h 138"/>
                  <a:gd name="T22" fmla="*/ 163 w 149"/>
                  <a:gd name="T23" fmla="*/ 0 h 138"/>
                  <a:gd name="T24" fmla="*/ 163 w 149"/>
                  <a:gd name="T25" fmla="*/ 13 h 138"/>
                  <a:gd name="T26" fmla="*/ 163 w 149"/>
                  <a:gd name="T27" fmla="*/ 81 h 138"/>
                  <a:gd name="T28" fmla="*/ 96 w 149"/>
                  <a:gd name="T29" fmla="*/ 81 h 138"/>
                  <a:gd name="T30" fmla="*/ 96 w 149"/>
                  <a:gd name="T31" fmla="*/ 134 h 138"/>
                  <a:gd name="T32" fmla="*/ 96 w 149"/>
                  <a:gd name="T33" fmla="*/ 191 h 138"/>
                  <a:gd name="T34" fmla="*/ 79 w 149"/>
                  <a:gd name="T35" fmla="*/ 217 h 138"/>
                  <a:gd name="T36" fmla="*/ 79 w 149"/>
                  <a:gd name="T37" fmla="*/ 244 h 138"/>
                  <a:gd name="T38" fmla="*/ 79 w 149"/>
                  <a:gd name="T39" fmla="*/ 285 h 138"/>
                  <a:gd name="T40" fmla="*/ 6 w 149"/>
                  <a:gd name="T41" fmla="*/ 285 h 1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49" h="138">
                    <a:moveTo>
                      <a:pt x="6" y="126"/>
                    </a:moveTo>
                    <a:lnTo>
                      <a:pt x="0" y="138"/>
                    </a:lnTo>
                    <a:lnTo>
                      <a:pt x="0" y="126"/>
                    </a:lnTo>
                    <a:lnTo>
                      <a:pt x="12" y="102"/>
                    </a:lnTo>
                    <a:lnTo>
                      <a:pt x="24" y="78"/>
                    </a:lnTo>
                    <a:lnTo>
                      <a:pt x="36" y="66"/>
                    </a:lnTo>
                    <a:lnTo>
                      <a:pt x="42" y="48"/>
                    </a:lnTo>
                    <a:lnTo>
                      <a:pt x="48" y="36"/>
                    </a:lnTo>
                    <a:lnTo>
                      <a:pt x="60" y="24"/>
                    </a:lnTo>
                    <a:lnTo>
                      <a:pt x="72" y="0"/>
                    </a:lnTo>
                    <a:lnTo>
                      <a:pt x="149" y="0"/>
                    </a:lnTo>
                    <a:lnTo>
                      <a:pt x="149" y="6"/>
                    </a:lnTo>
                    <a:lnTo>
                      <a:pt x="149" y="36"/>
                    </a:lnTo>
                    <a:lnTo>
                      <a:pt x="89" y="36"/>
                    </a:lnTo>
                    <a:lnTo>
                      <a:pt x="89" y="60"/>
                    </a:lnTo>
                    <a:lnTo>
                      <a:pt x="89" y="84"/>
                    </a:lnTo>
                    <a:lnTo>
                      <a:pt x="72" y="96"/>
                    </a:lnTo>
                    <a:lnTo>
                      <a:pt x="72" y="108"/>
                    </a:lnTo>
                    <a:lnTo>
                      <a:pt x="72" y="126"/>
                    </a:lnTo>
                    <a:lnTo>
                      <a:pt x="6" y="126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" name="Freeform 498"/>
              <p:cNvSpPr>
                <a:spLocks noChangeAspect="1"/>
              </p:cNvSpPr>
              <p:nvPr/>
            </p:nvSpPr>
            <p:spPr bwMode="auto">
              <a:xfrm>
                <a:off x="5604746" y="1890316"/>
                <a:ext cx="3778201" cy="2599"/>
              </a:xfrm>
              <a:custGeom>
                <a:avLst/>
                <a:gdLst>
                  <a:gd name="T0" fmla="*/ 0 w 1435"/>
                  <a:gd name="T1" fmla="*/ 0 h 1"/>
                  <a:gd name="T2" fmla="*/ 1574 w 1435"/>
                  <a:gd name="T3" fmla="*/ 0 h 1"/>
                  <a:gd name="T4" fmla="*/ 0 w 1435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35" h="1">
                    <a:moveTo>
                      <a:pt x="0" y="0"/>
                    </a:moveTo>
                    <a:lnTo>
                      <a:pt x="143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" name="Freeform 502"/>
              <p:cNvSpPr>
                <a:spLocks noChangeAspect="1"/>
              </p:cNvSpPr>
              <p:nvPr/>
            </p:nvSpPr>
            <p:spPr bwMode="auto">
              <a:xfrm>
                <a:off x="7309356" y="4050422"/>
                <a:ext cx="80552" cy="90979"/>
              </a:xfrm>
              <a:custGeom>
                <a:avLst/>
                <a:gdLst>
                  <a:gd name="T0" fmla="*/ 13 w 27"/>
                  <a:gd name="T1" fmla="*/ 1 h 35"/>
                  <a:gd name="T2" fmla="*/ 13 w 27"/>
                  <a:gd name="T3" fmla="*/ 8 h 35"/>
                  <a:gd name="T4" fmla="*/ 13 w 27"/>
                  <a:gd name="T5" fmla="*/ 1 h 35"/>
                  <a:gd name="T6" fmla="*/ 0 w 27"/>
                  <a:gd name="T7" fmla="*/ 8 h 35"/>
                  <a:gd name="T8" fmla="*/ 0 w 27"/>
                  <a:gd name="T9" fmla="*/ 8 h 35"/>
                  <a:gd name="T10" fmla="*/ 0 w 27"/>
                  <a:gd name="T11" fmla="*/ 15 h 35"/>
                  <a:gd name="T12" fmla="*/ 0 w 27"/>
                  <a:gd name="T13" fmla="*/ 21 h 35"/>
                  <a:gd name="T14" fmla="*/ 0 w 27"/>
                  <a:gd name="T15" fmla="*/ 21 h 35"/>
                  <a:gd name="T16" fmla="*/ 30 w 27"/>
                  <a:gd name="T17" fmla="*/ 28 h 35"/>
                  <a:gd name="T18" fmla="*/ 30 w 27"/>
                  <a:gd name="T19" fmla="*/ 35 h 35"/>
                  <a:gd name="T20" fmla="*/ 42 w 27"/>
                  <a:gd name="T21" fmla="*/ 21 h 35"/>
                  <a:gd name="T22" fmla="*/ 52 w 27"/>
                  <a:gd name="T23" fmla="*/ 16 h 35"/>
                  <a:gd name="T24" fmla="*/ 71 w 27"/>
                  <a:gd name="T25" fmla="*/ 21 h 35"/>
                  <a:gd name="T26" fmla="*/ 45 w 27"/>
                  <a:gd name="T27" fmla="*/ 12 h 35"/>
                  <a:gd name="T28" fmla="*/ 32 w 27"/>
                  <a:gd name="T29" fmla="*/ 6 h 35"/>
                  <a:gd name="T30" fmla="*/ 30 w 27"/>
                  <a:gd name="T31" fmla="*/ 0 h 35"/>
                  <a:gd name="T32" fmla="*/ 13 w 27"/>
                  <a:gd name="T33" fmla="*/ 1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7" h="35">
                    <a:moveTo>
                      <a:pt x="5" y="1"/>
                    </a:moveTo>
                    <a:lnTo>
                      <a:pt x="5" y="8"/>
                    </a:lnTo>
                    <a:lnTo>
                      <a:pt x="5" y="1"/>
                    </a:lnTo>
                    <a:lnTo>
                      <a:pt x="0" y="8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11" y="28"/>
                    </a:lnTo>
                    <a:lnTo>
                      <a:pt x="11" y="35"/>
                    </a:lnTo>
                    <a:lnTo>
                      <a:pt x="16" y="21"/>
                    </a:lnTo>
                    <a:lnTo>
                      <a:pt x="20" y="16"/>
                    </a:lnTo>
                    <a:lnTo>
                      <a:pt x="27" y="21"/>
                    </a:lnTo>
                    <a:lnTo>
                      <a:pt x="17" y="12"/>
                    </a:lnTo>
                    <a:lnTo>
                      <a:pt x="12" y="6"/>
                    </a:lnTo>
                    <a:lnTo>
                      <a:pt x="11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41C4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" name="Freeform 503"/>
              <p:cNvSpPr>
                <a:spLocks noChangeAspect="1"/>
              </p:cNvSpPr>
              <p:nvPr/>
            </p:nvSpPr>
            <p:spPr bwMode="auto">
              <a:xfrm>
                <a:off x="7302856" y="3906949"/>
                <a:ext cx="189690" cy="226147"/>
              </a:xfrm>
              <a:custGeom>
                <a:avLst/>
                <a:gdLst>
                  <a:gd name="T0" fmla="*/ 24 w 65"/>
                  <a:gd name="T1" fmla="*/ 19 h 87"/>
                  <a:gd name="T2" fmla="*/ 24 w 65"/>
                  <a:gd name="T3" fmla="*/ 19 h 87"/>
                  <a:gd name="T4" fmla="*/ 12 w 65"/>
                  <a:gd name="T5" fmla="*/ 19 h 87"/>
                  <a:gd name="T6" fmla="*/ 12 w 65"/>
                  <a:gd name="T7" fmla="*/ 26 h 87"/>
                  <a:gd name="T8" fmla="*/ 24 w 65"/>
                  <a:gd name="T9" fmla="*/ 26 h 87"/>
                  <a:gd name="T10" fmla="*/ 24 w 65"/>
                  <a:gd name="T11" fmla="*/ 26 h 87"/>
                  <a:gd name="T12" fmla="*/ 12 w 65"/>
                  <a:gd name="T13" fmla="*/ 33 h 87"/>
                  <a:gd name="T14" fmla="*/ 12 w 65"/>
                  <a:gd name="T15" fmla="*/ 33 h 87"/>
                  <a:gd name="T16" fmla="*/ 12 w 65"/>
                  <a:gd name="T17" fmla="*/ 40 h 87"/>
                  <a:gd name="T18" fmla="*/ 24 w 65"/>
                  <a:gd name="T19" fmla="*/ 40 h 87"/>
                  <a:gd name="T20" fmla="*/ 35 w 65"/>
                  <a:gd name="T21" fmla="*/ 46 h 87"/>
                  <a:gd name="T22" fmla="*/ 24 w 65"/>
                  <a:gd name="T23" fmla="*/ 46 h 87"/>
                  <a:gd name="T24" fmla="*/ 24 w 65"/>
                  <a:gd name="T25" fmla="*/ 53 h 87"/>
                  <a:gd name="T26" fmla="*/ 24 w 65"/>
                  <a:gd name="T27" fmla="*/ 53 h 87"/>
                  <a:gd name="T28" fmla="*/ 30 w 65"/>
                  <a:gd name="T29" fmla="*/ 64 h 87"/>
                  <a:gd name="T30" fmla="*/ 38 w 65"/>
                  <a:gd name="T31" fmla="*/ 69 h 87"/>
                  <a:gd name="T32" fmla="*/ 44 w 65"/>
                  <a:gd name="T33" fmla="*/ 70 h 87"/>
                  <a:gd name="T34" fmla="*/ 49 w 65"/>
                  <a:gd name="T35" fmla="*/ 73 h 87"/>
                  <a:gd name="T36" fmla="*/ 49 w 65"/>
                  <a:gd name="T37" fmla="*/ 78 h 87"/>
                  <a:gd name="T38" fmla="*/ 44 w 65"/>
                  <a:gd name="T39" fmla="*/ 73 h 87"/>
                  <a:gd name="T40" fmla="*/ 61 w 65"/>
                  <a:gd name="T41" fmla="*/ 80 h 87"/>
                  <a:gd name="T42" fmla="*/ 75 w 65"/>
                  <a:gd name="T43" fmla="*/ 87 h 87"/>
                  <a:gd name="T44" fmla="*/ 86 w 65"/>
                  <a:gd name="T45" fmla="*/ 87 h 87"/>
                  <a:gd name="T46" fmla="*/ 86 w 65"/>
                  <a:gd name="T47" fmla="*/ 87 h 87"/>
                  <a:gd name="T48" fmla="*/ 97 w 65"/>
                  <a:gd name="T49" fmla="*/ 87 h 87"/>
                  <a:gd name="T50" fmla="*/ 97 w 65"/>
                  <a:gd name="T51" fmla="*/ 87 h 87"/>
                  <a:gd name="T52" fmla="*/ 112 w 65"/>
                  <a:gd name="T53" fmla="*/ 87 h 87"/>
                  <a:gd name="T54" fmla="*/ 112 w 65"/>
                  <a:gd name="T55" fmla="*/ 87 h 87"/>
                  <a:gd name="T56" fmla="*/ 122 w 65"/>
                  <a:gd name="T57" fmla="*/ 80 h 87"/>
                  <a:gd name="T58" fmla="*/ 122 w 65"/>
                  <a:gd name="T59" fmla="*/ 80 h 87"/>
                  <a:gd name="T60" fmla="*/ 146 w 65"/>
                  <a:gd name="T61" fmla="*/ 67 h 87"/>
                  <a:gd name="T62" fmla="*/ 122 w 65"/>
                  <a:gd name="T63" fmla="*/ 53 h 87"/>
                  <a:gd name="T64" fmla="*/ 134 w 65"/>
                  <a:gd name="T65" fmla="*/ 40 h 87"/>
                  <a:gd name="T66" fmla="*/ 122 w 65"/>
                  <a:gd name="T67" fmla="*/ 33 h 87"/>
                  <a:gd name="T68" fmla="*/ 112 w 65"/>
                  <a:gd name="T69" fmla="*/ 33 h 87"/>
                  <a:gd name="T70" fmla="*/ 112 w 65"/>
                  <a:gd name="T71" fmla="*/ 33 h 87"/>
                  <a:gd name="T72" fmla="*/ 86 w 65"/>
                  <a:gd name="T73" fmla="*/ 26 h 87"/>
                  <a:gd name="T74" fmla="*/ 49 w 65"/>
                  <a:gd name="T75" fmla="*/ 0 h 87"/>
                  <a:gd name="T76" fmla="*/ 0 w 65"/>
                  <a:gd name="T77" fmla="*/ 6 h 87"/>
                  <a:gd name="T78" fmla="*/ 0 w 65"/>
                  <a:gd name="T79" fmla="*/ 12 h 87"/>
                  <a:gd name="T80" fmla="*/ 12 w 65"/>
                  <a:gd name="T81" fmla="*/ 12 h 87"/>
                  <a:gd name="T82" fmla="*/ 0 w 65"/>
                  <a:gd name="T83" fmla="*/ 12 h 87"/>
                  <a:gd name="T84" fmla="*/ 12 w 65"/>
                  <a:gd name="T85" fmla="*/ 19 h 87"/>
                  <a:gd name="T86" fmla="*/ 24 w 65"/>
                  <a:gd name="T87" fmla="*/ 19 h 8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65" h="87">
                    <a:moveTo>
                      <a:pt x="11" y="19"/>
                    </a:moveTo>
                    <a:lnTo>
                      <a:pt x="11" y="19"/>
                    </a:lnTo>
                    <a:lnTo>
                      <a:pt x="5" y="19"/>
                    </a:lnTo>
                    <a:lnTo>
                      <a:pt x="5" y="26"/>
                    </a:lnTo>
                    <a:lnTo>
                      <a:pt x="11" y="26"/>
                    </a:lnTo>
                    <a:lnTo>
                      <a:pt x="5" y="33"/>
                    </a:lnTo>
                    <a:lnTo>
                      <a:pt x="5" y="40"/>
                    </a:lnTo>
                    <a:lnTo>
                      <a:pt x="11" y="40"/>
                    </a:lnTo>
                    <a:lnTo>
                      <a:pt x="16" y="46"/>
                    </a:lnTo>
                    <a:lnTo>
                      <a:pt x="11" y="46"/>
                    </a:lnTo>
                    <a:lnTo>
                      <a:pt x="11" y="53"/>
                    </a:lnTo>
                    <a:lnTo>
                      <a:pt x="13" y="64"/>
                    </a:lnTo>
                    <a:lnTo>
                      <a:pt x="17" y="69"/>
                    </a:lnTo>
                    <a:lnTo>
                      <a:pt x="20" y="70"/>
                    </a:lnTo>
                    <a:lnTo>
                      <a:pt x="22" y="73"/>
                    </a:lnTo>
                    <a:lnTo>
                      <a:pt x="22" y="78"/>
                    </a:lnTo>
                    <a:lnTo>
                      <a:pt x="20" y="73"/>
                    </a:lnTo>
                    <a:lnTo>
                      <a:pt x="27" y="80"/>
                    </a:lnTo>
                    <a:lnTo>
                      <a:pt x="33" y="87"/>
                    </a:lnTo>
                    <a:lnTo>
                      <a:pt x="38" y="87"/>
                    </a:lnTo>
                    <a:lnTo>
                      <a:pt x="43" y="87"/>
                    </a:lnTo>
                    <a:lnTo>
                      <a:pt x="49" y="87"/>
                    </a:lnTo>
                    <a:lnTo>
                      <a:pt x="54" y="80"/>
                    </a:lnTo>
                    <a:lnTo>
                      <a:pt x="65" y="67"/>
                    </a:lnTo>
                    <a:lnTo>
                      <a:pt x="54" y="53"/>
                    </a:lnTo>
                    <a:lnTo>
                      <a:pt x="60" y="40"/>
                    </a:lnTo>
                    <a:lnTo>
                      <a:pt x="54" y="33"/>
                    </a:lnTo>
                    <a:lnTo>
                      <a:pt x="49" y="33"/>
                    </a:lnTo>
                    <a:lnTo>
                      <a:pt x="38" y="26"/>
                    </a:lnTo>
                    <a:lnTo>
                      <a:pt x="22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5" y="12"/>
                    </a:lnTo>
                    <a:lnTo>
                      <a:pt x="0" y="12"/>
                    </a:lnTo>
                    <a:lnTo>
                      <a:pt x="5" y="19"/>
                    </a:lnTo>
                    <a:lnTo>
                      <a:pt x="11" y="19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" name="Freeform 504"/>
              <p:cNvSpPr>
                <a:spLocks noChangeAspect="1"/>
              </p:cNvSpPr>
              <p:nvPr/>
            </p:nvSpPr>
            <p:spPr bwMode="auto">
              <a:xfrm>
                <a:off x="7521378" y="5262432"/>
                <a:ext cx="750963" cy="848430"/>
              </a:xfrm>
              <a:custGeom>
                <a:avLst/>
                <a:gdLst>
                  <a:gd name="T0" fmla="*/ 36 w 290"/>
                  <a:gd name="T1" fmla="*/ 128 h 322"/>
                  <a:gd name="T2" fmla="*/ 54 w 290"/>
                  <a:gd name="T3" fmla="*/ 81 h 322"/>
                  <a:gd name="T4" fmla="*/ 156 w 290"/>
                  <a:gd name="T5" fmla="*/ 46 h 322"/>
                  <a:gd name="T6" fmla="*/ 156 w 290"/>
                  <a:gd name="T7" fmla="*/ 46 h 322"/>
                  <a:gd name="T8" fmla="*/ 198 w 290"/>
                  <a:gd name="T9" fmla="*/ 58 h 322"/>
                  <a:gd name="T10" fmla="*/ 210 w 290"/>
                  <a:gd name="T11" fmla="*/ 35 h 322"/>
                  <a:gd name="T12" fmla="*/ 222 w 290"/>
                  <a:gd name="T13" fmla="*/ 14 h 322"/>
                  <a:gd name="T14" fmla="*/ 241 w 290"/>
                  <a:gd name="T15" fmla="*/ 21 h 322"/>
                  <a:gd name="T16" fmla="*/ 259 w 290"/>
                  <a:gd name="T17" fmla="*/ 81 h 322"/>
                  <a:gd name="T18" fmla="*/ 265 w 290"/>
                  <a:gd name="T19" fmla="*/ 174 h 322"/>
                  <a:gd name="T20" fmla="*/ 271 w 290"/>
                  <a:gd name="T21" fmla="*/ 219 h 322"/>
                  <a:gd name="T22" fmla="*/ 253 w 290"/>
                  <a:gd name="T23" fmla="*/ 291 h 322"/>
                  <a:gd name="T24" fmla="*/ 247 w 290"/>
                  <a:gd name="T25" fmla="*/ 371 h 322"/>
                  <a:gd name="T26" fmla="*/ 228 w 290"/>
                  <a:gd name="T27" fmla="*/ 474 h 322"/>
                  <a:gd name="T28" fmla="*/ 216 w 290"/>
                  <a:gd name="T29" fmla="*/ 519 h 322"/>
                  <a:gd name="T30" fmla="*/ 169 w 290"/>
                  <a:gd name="T31" fmla="*/ 471 h 322"/>
                  <a:gd name="T32" fmla="*/ 151 w 290"/>
                  <a:gd name="T33" fmla="*/ 494 h 322"/>
                  <a:gd name="T34" fmla="*/ 148 w 290"/>
                  <a:gd name="T35" fmla="*/ 497 h 322"/>
                  <a:gd name="T36" fmla="*/ 145 w 290"/>
                  <a:gd name="T37" fmla="*/ 494 h 322"/>
                  <a:gd name="T38" fmla="*/ 140 w 290"/>
                  <a:gd name="T39" fmla="*/ 500 h 322"/>
                  <a:gd name="T40" fmla="*/ 137 w 290"/>
                  <a:gd name="T41" fmla="*/ 510 h 322"/>
                  <a:gd name="T42" fmla="*/ 134 w 290"/>
                  <a:gd name="T43" fmla="*/ 511 h 322"/>
                  <a:gd name="T44" fmla="*/ 120 w 290"/>
                  <a:gd name="T45" fmla="*/ 514 h 322"/>
                  <a:gd name="T46" fmla="*/ 62 w 290"/>
                  <a:gd name="T47" fmla="*/ 519 h 322"/>
                  <a:gd name="T48" fmla="*/ 51 w 290"/>
                  <a:gd name="T49" fmla="*/ 536 h 322"/>
                  <a:gd name="T50" fmla="*/ 59 w 290"/>
                  <a:gd name="T51" fmla="*/ 519 h 322"/>
                  <a:gd name="T52" fmla="*/ 128 w 290"/>
                  <a:gd name="T53" fmla="*/ 518 h 322"/>
                  <a:gd name="T54" fmla="*/ 162 w 290"/>
                  <a:gd name="T55" fmla="*/ 482 h 322"/>
                  <a:gd name="T56" fmla="*/ 210 w 290"/>
                  <a:gd name="T57" fmla="*/ 518 h 322"/>
                  <a:gd name="T58" fmla="*/ 181 w 290"/>
                  <a:gd name="T59" fmla="*/ 450 h 322"/>
                  <a:gd name="T60" fmla="*/ 118 w 290"/>
                  <a:gd name="T61" fmla="*/ 525 h 322"/>
                  <a:gd name="T62" fmla="*/ 59 w 290"/>
                  <a:gd name="T63" fmla="*/ 519 h 322"/>
                  <a:gd name="T64" fmla="*/ 30 w 290"/>
                  <a:gd name="T65" fmla="*/ 553 h 322"/>
                  <a:gd name="T66" fmla="*/ 30 w 290"/>
                  <a:gd name="T67" fmla="*/ 496 h 322"/>
                  <a:gd name="T68" fmla="*/ 18 w 290"/>
                  <a:gd name="T69" fmla="*/ 452 h 322"/>
                  <a:gd name="T70" fmla="*/ 6 w 290"/>
                  <a:gd name="T71" fmla="*/ 406 h 322"/>
                  <a:gd name="T72" fmla="*/ 6 w 290"/>
                  <a:gd name="T73" fmla="*/ 371 h 322"/>
                  <a:gd name="T74" fmla="*/ 12 w 290"/>
                  <a:gd name="T75" fmla="*/ 348 h 322"/>
                  <a:gd name="T76" fmla="*/ 18 w 290"/>
                  <a:gd name="T77" fmla="*/ 300 h 322"/>
                  <a:gd name="T78" fmla="*/ 36 w 290"/>
                  <a:gd name="T79" fmla="*/ 291 h 322"/>
                  <a:gd name="T80" fmla="*/ 36 w 290"/>
                  <a:gd name="T81" fmla="*/ 219 h 322"/>
                  <a:gd name="T82" fmla="*/ 36 w 290"/>
                  <a:gd name="T83" fmla="*/ 140 h 32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connsiteX0" fmla="*/ 1241 w 10000"/>
                  <a:gd name="connsiteY0" fmla="*/ 2516 h 10000"/>
                  <a:gd name="connsiteX1" fmla="*/ 1241 w 10000"/>
                  <a:gd name="connsiteY1" fmla="*/ 2298 h 10000"/>
                  <a:gd name="connsiteX2" fmla="*/ 1862 w 10000"/>
                  <a:gd name="connsiteY2" fmla="*/ 2298 h 10000"/>
                  <a:gd name="connsiteX3" fmla="*/ 1862 w 10000"/>
                  <a:gd name="connsiteY3" fmla="*/ 1460 h 10000"/>
                  <a:gd name="connsiteX4" fmla="*/ 1621 w 10000"/>
                  <a:gd name="connsiteY4" fmla="*/ 839 h 10000"/>
                  <a:gd name="connsiteX5" fmla="*/ 5621 w 10000"/>
                  <a:gd name="connsiteY5" fmla="*/ 839 h 10000"/>
                  <a:gd name="connsiteX6" fmla="*/ 5621 w 10000"/>
                  <a:gd name="connsiteY6" fmla="*/ 621 h 10000"/>
                  <a:gd name="connsiteX7" fmla="*/ 5621 w 10000"/>
                  <a:gd name="connsiteY7" fmla="*/ 839 h 10000"/>
                  <a:gd name="connsiteX8" fmla="*/ 6448 w 10000"/>
                  <a:gd name="connsiteY8" fmla="*/ 839 h 10000"/>
                  <a:gd name="connsiteX9" fmla="*/ 7069 w 10000"/>
                  <a:gd name="connsiteY9" fmla="*/ 1056 h 10000"/>
                  <a:gd name="connsiteX10" fmla="*/ 7276 w 10000"/>
                  <a:gd name="connsiteY10" fmla="*/ 621 h 10000"/>
                  <a:gd name="connsiteX11" fmla="*/ 7483 w 10000"/>
                  <a:gd name="connsiteY11" fmla="*/ 621 h 10000"/>
                  <a:gd name="connsiteX12" fmla="*/ 7690 w 10000"/>
                  <a:gd name="connsiteY12" fmla="*/ 217 h 10000"/>
                  <a:gd name="connsiteX13" fmla="*/ 8119 w 10000"/>
                  <a:gd name="connsiteY13" fmla="*/ 1086 h 10000"/>
                  <a:gd name="connsiteX14" fmla="*/ 8103 w 10000"/>
                  <a:gd name="connsiteY14" fmla="*/ 0 h 10000"/>
                  <a:gd name="connsiteX15" fmla="*/ 8552 w 10000"/>
                  <a:gd name="connsiteY15" fmla="*/ 404 h 10000"/>
                  <a:gd name="connsiteX16" fmla="*/ 8966 w 10000"/>
                  <a:gd name="connsiteY16" fmla="*/ 1056 h 10000"/>
                  <a:gd name="connsiteX17" fmla="*/ 9172 w 10000"/>
                  <a:gd name="connsiteY17" fmla="*/ 1460 h 10000"/>
                  <a:gd name="connsiteX18" fmla="*/ 9172 w 10000"/>
                  <a:gd name="connsiteY18" fmla="*/ 2298 h 10000"/>
                  <a:gd name="connsiteX19" fmla="*/ 9379 w 10000"/>
                  <a:gd name="connsiteY19" fmla="*/ 3137 h 10000"/>
                  <a:gd name="connsiteX20" fmla="*/ 10000 w 10000"/>
                  <a:gd name="connsiteY20" fmla="*/ 3758 h 10000"/>
                  <a:gd name="connsiteX21" fmla="*/ 9586 w 10000"/>
                  <a:gd name="connsiteY21" fmla="*/ 3975 h 10000"/>
                  <a:gd name="connsiteX22" fmla="*/ 9172 w 10000"/>
                  <a:gd name="connsiteY22" fmla="*/ 4379 h 10000"/>
                  <a:gd name="connsiteX23" fmla="*/ 8966 w 10000"/>
                  <a:gd name="connsiteY23" fmla="*/ 5217 h 10000"/>
                  <a:gd name="connsiteX24" fmla="*/ 8966 w 10000"/>
                  <a:gd name="connsiteY24" fmla="*/ 6056 h 10000"/>
                  <a:gd name="connsiteX25" fmla="*/ 8759 w 10000"/>
                  <a:gd name="connsiteY25" fmla="*/ 6677 h 10000"/>
                  <a:gd name="connsiteX26" fmla="*/ 8310 w 10000"/>
                  <a:gd name="connsiteY26" fmla="*/ 7733 h 10000"/>
                  <a:gd name="connsiteX27" fmla="*/ 8103 w 10000"/>
                  <a:gd name="connsiteY27" fmla="*/ 8571 h 10000"/>
                  <a:gd name="connsiteX28" fmla="*/ 7690 w 10000"/>
                  <a:gd name="connsiteY28" fmla="*/ 8571 h 10000"/>
                  <a:gd name="connsiteX29" fmla="*/ 7690 w 10000"/>
                  <a:gd name="connsiteY29" fmla="*/ 9379 h 10000"/>
                  <a:gd name="connsiteX30" fmla="*/ 6310 w 10000"/>
                  <a:gd name="connsiteY30" fmla="*/ 8012 h 10000"/>
                  <a:gd name="connsiteX31" fmla="*/ 6069 w 10000"/>
                  <a:gd name="connsiteY31" fmla="*/ 8478 h 10000"/>
                  <a:gd name="connsiteX32" fmla="*/ 5552 w 10000"/>
                  <a:gd name="connsiteY32" fmla="*/ 8820 h 10000"/>
                  <a:gd name="connsiteX33" fmla="*/ 5448 w 10000"/>
                  <a:gd name="connsiteY33" fmla="*/ 8913 h 10000"/>
                  <a:gd name="connsiteX34" fmla="*/ 5276 w 10000"/>
                  <a:gd name="connsiteY34" fmla="*/ 8913 h 10000"/>
                  <a:gd name="connsiteX35" fmla="*/ 5345 w 10000"/>
                  <a:gd name="connsiteY35" fmla="*/ 9006 h 10000"/>
                  <a:gd name="connsiteX36" fmla="*/ 5276 w 10000"/>
                  <a:gd name="connsiteY36" fmla="*/ 9006 h 10000"/>
                  <a:gd name="connsiteX37" fmla="*/ 5138 w 10000"/>
                  <a:gd name="connsiteY37" fmla="*/ 8913 h 10000"/>
                  <a:gd name="connsiteX38" fmla="*/ 4862 w 10000"/>
                  <a:gd name="connsiteY38" fmla="*/ 9099 h 10000"/>
                  <a:gd name="connsiteX39" fmla="*/ 4828 w 10000"/>
                  <a:gd name="connsiteY39" fmla="*/ 9037 h 10000"/>
                  <a:gd name="connsiteX40" fmla="*/ 4759 w 10000"/>
                  <a:gd name="connsiteY40" fmla="*/ 9099 h 10000"/>
                  <a:gd name="connsiteX41" fmla="*/ 4724 w 10000"/>
                  <a:gd name="connsiteY41" fmla="*/ 9193 h 10000"/>
                  <a:gd name="connsiteX42" fmla="*/ 4655 w 10000"/>
                  <a:gd name="connsiteY42" fmla="*/ 9193 h 10000"/>
                  <a:gd name="connsiteX43" fmla="*/ 4621 w 10000"/>
                  <a:gd name="connsiteY43" fmla="*/ 9224 h 10000"/>
                  <a:gd name="connsiteX44" fmla="*/ 4517 w 10000"/>
                  <a:gd name="connsiteY44" fmla="*/ 9224 h 10000"/>
                  <a:gd name="connsiteX45" fmla="*/ 4138 w 10000"/>
                  <a:gd name="connsiteY45" fmla="*/ 9286 h 10000"/>
                  <a:gd name="connsiteX46" fmla="*/ 2448 w 10000"/>
                  <a:gd name="connsiteY46" fmla="*/ 9317 h 10000"/>
                  <a:gd name="connsiteX47" fmla="*/ 2138 w 10000"/>
                  <a:gd name="connsiteY47" fmla="*/ 9379 h 10000"/>
                  <a:gd name="connsiteX48" fmla="*/ 1931 w 10000"/>
                  <a:gd name="connsiteY48" fmla="*/ 9410 h 10000"/>
                  <a:gd name="connsiteX49" fmla="*/ 1759 w 10000"/>
                  <a:gd name="connsiteY49" fmla="*/ 9689 h 10000"/>
                  <a:gd name="connsiteX50" fmla="*/ 1655 w 10000"/>
                  <a:gd name="connsiteY50" fmla="*/ 9689 h 10000"/>
                  <a:gd name="connsiteX51" fmla="*/ 2034 w 10000"/>
                  <a:gd name="connsiteY51" fmla="*/ 9379 h 10000"/>
                  <a:gd name="connsiteX52" fmla="*/ 2207 w 10000"/>
                  <a:gd name="connsiteY52" fmla="*/ 9348 h 10000"/>
                  <a:gd name="connsiteX53" fmla="*/ 4414 w 10000"/>
                  <a:gd name="connsiteY53" fmla="*/ 9348 h 10000"/>
                  <a:gd name="connsiteX54" fmla="*/ 5103 w 10000"/>
                  <a:gd name="connsiteY54" fmla="*/ 9099 h 10000"/>
                  <a:gd name="connsiteX55" fmla="*/ 5828 w 10000"/>
                  <a:gd name="connsiteY55" fmla="*/ 8696 h 10000"/>
                  <a:gd name="connsiteX56" fmla="*/ 6552 w 10000"/>
                  <a:gd name="connsiteY56" fmla="*/ 8137 h 10000"/>
                  <a:gd name="connsiteX57" fmla="*/ 7483 w 10000"/>
                  <a:gd name="connsiteY57" fmla="*/ 9348 h 10000"/>
                  <a:gd name="connsiteX58" fmla="*/ 7172 w 10000"/>
                  <a:gd name="connsiteY58" fmla="*/ 8975 h 10000"/>
                  <a:gd name="connsiteX59" fmla="*/ 6483 w 10000"/>
                  <a:gd name="connsiteY59" fmla="*/ 8075 h 10000"/>
                  <a:gd name="connsiteX60" fmla="*/ 5621 w 10000"/>
                  <a:gd name="connsiteY60" fmla="*/ 8913 h 10000"/>
                  <a:gd name="connsiteX61" fmla="*/ 4069 w 10000"/>
                  <a:gd name="connsiteY61" fmla="*/ 9441 h 10000"/>
                  <a:gd name="connsiteX62" fmla="*/ 3655 w 10000"/>
                  <a:gd name="connsiteY62" fmla="*/ 9472 h 10000"/>
                  <a:gd name="connsiteX63" fmla="*/ 2034 w 10000"/>
                  <a:gd name="connsiteY63" fmla="*/ 9379 h 10000"/>
                  <a:gd name="connsiteX64" fmla="*/ 1621 w 10000"/>
                  <a:gd name="connsiteY64" fmla="*/ 9938 h 10000"/>
                  <a:gd name="connsiteX65" fmla="*/ 1034 w 10000"/>
                  <a:gd name="connsiteY65" fmla="*/ 10000 h 10000"/>
                  <a:gd name="connsiteX66" fmla="*/ 1241 w 10000"/>
                  <a:gd name="connsiteY66" fmla="*/ 9379 h 10000"/>
                  <a:gd name="connsiteX67" fmla="*/ 1034 w 10000"/>
                  <a:gd name="connsiteY67" fmla="*/ 8975 h 10000"/>
                  <a:gd name="connsiteX68" fmla="*/ 621 w 10000"/>
                  <a:gd name="connsiteY68" fmla="*/ 8571 h 10000"/>
                  <a:gd name="connsiteX69" fmla="*/ 621 w 10000"/>
                  <a:gd name="connsiteY69" fmla="*/ 8137 h 10000"/>
                  <a:gd name="connsiteX70" fmla="*/ 621 w 10000"/>
                  <a:gd name="connsiteY70" fmla="*/ 7733 h 10000"/>
                  <a:gd name="connsiteX71" fmla="*/ 207 w 10000"/>
                  <a:gd name="connsiteY71" fmla="*/ 7329 h 10000"/>
                  <a:gd name="connsiteX72" fmla="*/ 0 w 10000"/>
                  <a:gd name="connsiteY72" fmla="*/ 7329 h 10000"/>
                  <a:gd name="connsiteX73" fmla="*/ 207 w 10000"/>
                  <a:gd name="connsiteY73" fmla="*/ 6677 h 10000"/>
                  <a:gd name="connsiteX74" fmla="*/ 414 w 10000"/>
                  <a:gd name="connsiteY74" fmla="*/ 6491 h 10000"/>
                  <a:gd name="connsiteX75" fmla="*/ 414 w 10000"/>
                  <a:gd name="connsiteY75" fmla="*/ 6273 h 10000"/>
                  <a:gd name="connsiteX76" fmla="*/ 414 w 10000"/>
                  <a:gd name="connsiteY76" fmla="*/ 5839 h 10000"/>
                  <a:gd name="connsiteX77" fmla="*/ 621 w 10000"/>
                  <a:gd name="connsiteY77" fmla="*/ 5435 h 10000"/>
                  <a:gd name="connsiteX78" fmla="*/ 828 w 10000"/>
                  <a:gd name="connsiteY78" fmla="*/ 5217 h 10000"/>
                  <a:gd name="connsiteX79" fmla="*/ 1241 w 10000"/>
                  <a:gd name="connsiteY79" fmla="*/ 5217 h 10000"/>
                  <a:gd name="connsiteX80" fmla="*/ 1241 w 10000"/>
                  <a:gd name="connsiteY80" fmla="*/ 4596 h 10000"/>
                  <a:gd name="connsiteX81" fmla="*/ 1241 w 10000"/>
                  <a:gd name="connsiteY81" fmla="*/ 3975 h 10000"/>
                  <a:gd name="connsiteX82" fmla="*/ 1241 w 10000"/>
                  <a:gd name="connsiteY82" fmla="*/ 3137 h 10000"/>
                  <a:gd name="connsiteX83" fmla="*/ 1241 w 10000"/>
                  <a:gd name="connsiteY83" fmla="*/ 2516 h 10000"/>
                  <a:gd name="connsiteX0" fmla="*/ 1241 w 10000"/>
                  <a:gd name="connsiteY0" fmla="*/ 2516 h 10000"/>
                  <a:gd name="connsiteX1" fmla="*/ 1241 w 10000"/>
                  <a:gd name="connsiteY1" fmla="*/ 2298 h 10000"/>
                  <a:gd name="connsiteX2" fmla="*/ 1862 w 10000"/>
                  <a:gd name="connsiteY2" fmla="*/ 2298 h 10000"/>
                  <a:gd name="connsiteX3" fmla="*/ 1862 w 10000"/>
                  <a:gd name="connsiteY3" fmla="*/ 1460 h 10000"/>
                  <a:gd name="connsiteX4" fmla="*/ 1621 w 10000"/>
                  <a:gd name="connsiteY4" fmla="*/ 839 h 10000"/>
                  <a:gd name="connsiteX5" fmla="*/ 5621 w 10000"/>
                  <a:gd name="connsiteY5" fmla="*/ 839 h 10000"/>
                  <a:gd name="connsiteX6" fmla="*/ 5621 w 10000"/>
                  <a:gd name="connsiteY6" fmla="*/ 621 h 10000"/>
                  <a:gd name="connsiteX7" fmla="*/ 5621 w 10000"/>
                  <a:gd name="connsiteY7" fmla="*/ 839 h 10000"/>
                  <a:gd name="connsiteX8" fmla="*/ 6448 w 10000"/>
                  <a:gd name="connsiteY8" fmla="*/ 839 h 10000"/>
                  <a:gd name="connsiteX9" fmla="*/ 7069 w 10000"/>
                  <a:gd name="connsiteY9" fmla="*/ 1056 h 10000"/>
                  <a:gd name="connsiteX10" fmla="*/ 7276 w 10000"/>
                  <a:gd name="connsiteY10" fmla="*/ 621 h 10000"/>
                  <a:gd name="connsiteX11" fmla="*/ 7483 w 10000"/>
                  <a:gd name="connsiteY11" fmla="*/ 621 h 10000"/>
                  <a:gd name="connsiteX12" fmla="*/ 7785 w 10000"/>
                  <a:gd name="connsiteY12" fmla="*/ 901 h 10000"/>
                  <a:gd name="connsiteX13" fmla="*/ 8119 w 10000"/>
                  <a:gd name="connsiteY13" fmla="*/ 1086 h 10000"/>
                  <a:gd name="connsiteX14" fmla="*/ 8103 w 10000"/>
                  <a:gd name="connsiteY14" fmla="*/ 0 h 10000"/>
                  <a:gd name="connsiteX15" fmla="*/ 8552 w 10000"/>
                  <a:gd name="connsiteY15" fmla="*/ 404 h 10000"/>
                  <a:gd name="connsiteX16" fmla="*/ 8966 w 10000"/>
                  <a:gd name="connsiteY16" fmla="*/ 1056 h 10000"/>
                  <a:gd name="connsiteX17" fmla="*/ 9172 w 10000"/>
                  <a:gd name="connsiteY17" fmla="*/ 1460 h 10000"/>
                  <a:gd name="connsiteX18" fmla="*/ 9172 w 10000"/>
                  <a:gd name="connsiteY18" fmla="*/ 2298 h 10000"/>
                  <a:gd name="connsiteX19" fmla="*/ 9379 w 10000"/>
                  <a:gd name="connsiteY19" fmla="*/ 3137 h 10000"/>
                  <a:gd name="connsiteX20" fmla="*/ 10000 w 10000"/>
                  <a:gd name="connsiteY20" fmla="*/ 3758 h 10000"/>
                  <a:gd name="connsiteX21" fmla="*/ 9586 w 10000"/>
                  <a:gd name="connsiteY21" fmla="*/ 3975 h 10000"/>
                  <a:gd name="connsiteX22" fmla="*/ 9172 w 10000"/>
                  <a:gd name="connsiteY22" fmla="*/ 4379 h 10000"/>
                  <a:gd name="connsiteX23" fmla="*/ 8966 w 10000"/>
                  <a:gd name="connsiteY23" fmla="*/ 5217 h 10000"/>
                  <a:gd name="connsiteX24" fmla="*/ 8966 w 10000"/>
                  <a:gd name="connsiteY24" fmla="*/ 6056 h 10000"/>
                  <a:gd name="connsiteX25" fmla="*/ 8759 w 10000"/>
                  <a:gd name="connsiteY25" fmla="*/ 6677 h 10000"/>
                  <a:gd name="connsiteX26" fmla="*/ 8310 w 10000"/>
                  <a:gd name="connsiteY26" fmla="*/ 7733 h 10000"/>
                  <a:gd name="connsiteX27" fmla="*/ 8103 w 10000"/>
                  <a:gd name="connsiteY27" fmla="*/ 8571 h 10000"/>
                  <a:gd name="connsiteX28" fmla="*/ 7690 w 10000"/>
                  <a:gd name="connsiteY28" fmla="*/ 8571 h 10000"/>
                  <a:gd name="connsiteX29" fmla="*/ 7690 w 10000"/>
                  <a:gd name="connsiteY29" fmla="*/ 9379 h 10000"/>
                  <a:gd name="connsiteX30" fmla="*/ 6310 w 10000"/>
                  <a:gd name="connsiteY30" fmla="*/ 8012 h 10000"/>
                  <a:gd name="connsiteX31" fmla="*/ 6069 w 10000"/>
                  <a:gd name="connsiteY31" fmla="*/ 8478 h 10000"/>
                  <a:gd name="connsiteX32" fmla="*/ 5552 w 10000"/>
                  <a:gd name="connsiteY32" fmla="*/ 8820 h 10000"/>
                  <a:gd name="connsiteX33" fmla="*/ 5448 w 10000"/>
                  <a:gd name="connsiteY33" fmla="*/ 8913 h 10000"/>
                  <a:gd name="connsiteX34" fmla="*/ 5276 w 10000"/>
                  <a:gd name="connsiteY34" fmla="*/ 8913 h 10000"/>
                  <a:gd name="connsiteX35" fmla="*/ 5345 w 10000"/>
                  <a:gd name="connsiteY35" fmla="*/ 9006 h 10000"/>
                  <a:gd name="connsiteX36" fmla="*/ 5276 w 10000"/>
                  <a:gd name="connsiteY36" fmla="*/ 9006 h 10000"/>
                  <a:gd name="connsiteX37" fmla="*/ 5138 w 10000"/>
                  <a:gd name="connsiteY37" fmla="*/ 8913 h 10000"/>
                  <a:gd name="connsiteX38" fmla="*/ 4862 w 10000"/>
                  <a:gd name="connsiteY38" fmla="*/ 9099 h 10000"/>
                  <a:gd name="connsiteX39" fmla="*/ 4828 w 10000"/>
                  <a:gd name="connsiteY39" fmla="*/ 9037 h 10000"/>
                  <a:gd name="connsiteX40" fmla="*/ 4759 w 10000"/>
                  <a:gd name="connsiteY40" fmla="*/ 9099 h 10000"/>
                  <a:gd name="connsiteX41" fmla="*/ 4724 w 10000"/>
                  <a:gd name="connsiteY41" fmla="*/ 9193 h 10000"/>
                  <a:gd name="connsiteX42" fmla="*/ 4655 w 10000"/>
                  <a:gd name="connsiteY42" fmla="*/ 9193 h 10000"/>
                  <a:gd name="connsiteX43" fmla="*/ 4621 w 10000"/>
                  <a:gd name="connsiteY43" fmla="*/ 9224 h 10000"/>
                  <a:gd name="connsiteX44" fmla="*/ 4517 w 10000"/>
                  <a:gd name="connsiteY44" fmla="*/ 9224 h 10000"/>
                  <a:gd name="connsiteX45" fmla="*/ 4138 w 10000"/>
                  <a:gd name="connsiteY45" fmla="*/ 9286 h 10000"/>
                  <a:gd name="connsiteX46" fmla="*/ 2448 w 10000"/>
                  <a:gd name="connsiteY46" fmla="*/ 9317 h 10000"/>
                  <a:gd name="connsiteX47" fmla="*/ 2138 w 10000"/>
                  <a:gd name="connsiteY47" fmla="*/ 9379 h 10000"/>
                  <a:gd name="connsiteX48" fmla="*/ 1931 w 10000"/>
                  <a:gd name="connsiteY48" fmla="*/ 9410 h 10000"/>
                  <a:gd name="connsiteX49" fmla="*/ 1759 w 10000"/>
                  <a:gd name="connsiteY49" fmla="*/ 9689 h 10000"/>
                  <a:gd name="connsiteX50" fmla="*/ 1655 w 10000"/>
                  <a:gd name="connsiteY50" fmla="*/ 9689 h 10000"/>
                  <a:gd name="connsiteX51" fmla="*/ 2034 w 10000"/>
                  <a:gd name="connsiteY51" fmla="*/ 9379 h 10000"/>
                  <a:gd name="connsiteX52" fmla="*/ 2207 w 10000"/>
                  <a:gd name="connsiteY52" fmla="*/ 9348 h 10000"/>
                  <a:gd name="connsiteX53" fmla="*/ 4414 w 10000"/>
                  <a:gd name="connsiteY53" fmla="*/ 9348 h 10000"/>
                  <a:gd name="connsiteX54" fmla="*/ 5103 w 10000"/>
                  <a:gd name="connsiteY54" fmla="*/ 9099 h 10000"/>
                  <a:gd name="connsiteX55" fmla="*/ 5828 w 10000"/>
                  <a:gd name="connsiteY55" fmla="*/ 8696 h 10000"/>
                  <a:gd name="connsiteX56" fmla="*/ 6552 w 10000"/>
                  <a:gd name="connsiteY56" fmla="*/ 8137 h 10000"/>
                  <a:gd name="connsiteX57" fmla="*/ 7483 w 10000"/>
                  <a:gd name="connsiteY57" fmla="*/ 9348 h 10000"/>
                  <a:gd name="connsiteX58" fmla="*/ 7172 w 10000"/>
                  <a:gd name="connsiteY58" fmla="*/ 8975 h 10000"/>
                  <a:gd name="connsiteX59" fmla="*/ 6483 w 10000"/>
                  <a:gd name="connsiteY59" fmla="*/ 8075 h 10000"/>
                  <a:gd name="connsiteX60" fmla="*/ 5621 w 10000"/>
                  <a:gd name="connsiteY60" fmla="*/ 8913 h 10000"/>
                  <a:gd name="connsiteX61" fmla="*/ 4069 w 10000"/>
                  <a:gd name="connsiteY61" fmla="*/ 9441 h 10000"/>
                  <a:gd name="connsiteX62" fmla="*/ 3655 w 10000"/>
                  <a:gd name="connsiteY62" fmla="*/ 9472 h 10000"/>
                  <a:gd name="connsiteX63" fmla="*/ 2034 w 10000"/>
                  <a:gd name="connsiteY63" fmla="*/ 9379 h 10000"/>
                  <a:gd name="connsiteX64" fmla="*/ 1621 w 10000"/>
                  <a:gd name="connsiteY64" fmla="*/ 9938 h 10000"/>
                  <a:gd name="connsiteX65" fmla="*/ 1034 w 10000"/>
                  <a:gd name="connsiteY65" fmla="*/ 10000 h 10000"/>
                  <a:gd name="connsiteX66" fmla="*/ 1241 w 10000"/>
                  <a:gd name="connsiteY66" fmla="*/ 9379 h 10000"/>
                  <a:gd name="connsiteX67" fmla="*/ 1034 w 10000"/>
                  <a:gd name="connsiteY67" fmla="*/ 8975 h 10000"/>
                  <a:gd name="connsiteX68" fmla="*/ 621 w 10000"/>
                  <a:gd name="connsiteY68" fmla="*/ 8571 h 10000"/>
                  <a:gd name="connsiteX69" fmla="*/ 621 w 10000"/>
                  <a:gd name="connsiteY69" fmla="*/ 8137 h 10000"/>
                  <a:gd name="connsiteX70" fmla="*/ 621 w 10000"/>
                  <a:gd name="connsiteY70" fmla="*/ 7733 h 10000"/>
                  <a:gd name="connsiteX71" fmla="*/ 207 w 10000"/>
                  <a:gd name="connsiteY71" fmla="*/ 7329 h 10000"/>
                  <a:gd name="connsiteX72" fmla="*/ 0 w 10000"/>
                  <a:gd name="connsiteY72" fmla="*/ 7329 h 10000"/>
                  <a:gd name="connsiteX73" fmla="*/ 207 w 10000"/>
                  <a:gd name="connsiteY73" fmla="*/ 6677 h 10000"/>
                  <a:gd name="connsiteX74" fmla="*/ 414 w 10000"/>
                  <a:gd name="connsiteY74" fmla="*/ 6491 h 10000"/>
                  <a:gd name="connsiteX75" fmla="*/ 414 w 10000"/>
                  <a:gd name="connsiteY75" fmla="*/ 6273 h 10000"/>
                  <a:gd name="connsiteX76" fmla="*/ 414 w 10000"/>
                  <a:gd name="connsiteY76" fmla="*/ 5839 h 10000"/>
                  <a:gd name="connsiteX77" fmla="*/ 621 w 10000"/>
                  <a:gd name="connsiteY77" fmla="*/ 5435 h 10000"/>
                  <a:gd name="connsiteX78" fmla="*/ 828 w 10000"/>
                  <a:gd name="connsiteY78" fmla="*/ 5217 h 10000"/>
                  <a:gd name="connsiteX79" fmla="*/ 1241 w 10000"/>
                  <a:gd name="connsiteY79" fmla="*/ 5217 h 10000"/>
                  <a:gd name="connsiteX80" fmla="*/ 1241 w 10000"/>
                  <a:gd name="connsiteY80" fmla="*/ 4596 h 10000"/>
                  <a:gd name="connsiteX81" fmla="*/ 1241 w 10000"/>
                  <a:gd name="connsiteY81" fmla="*/ 3975 h 10000"/>
                  <a:gd name="connsiteX82" fmla="*/ 1241 w 10000"/>
                  <a:gd name="connsiteY82" fmla="*/ 3137 h 10000"/>
                  <a:gd name="connsiteX83" fmla="*/ 1241 w 10000"/>
                  <a:gd name="connsiteY83" fmla="*/ 2516 h 10000"/>
                  <a:gd name="connsiteX0" fmla="*/ 1241 w 10000"/>
                  <a:gd name="connsiteY0" fmla="*/ 2516 h 10000"/>
                  <a:gd name="connsiteX1" fmla="*/ 1241 w 10000"/>
                  <a:gd name="connsiteY1" fmla="*/ 2298 h 10000"/>
                  <a:gd name="connsiteX2" fmla="*/ 1862 w 10000"/>
                  <a:gd name="connsiteY2" fmla="*/ 2298 h 10000"/>
                  <a:gd name="connsiteX3" fmla="*/ 1862 w 10000"/>
                  <a:gd name="connsiteY3" fmla="*/ 1460 h 10000"/>
                  <a:gd name="connsiteX4" fmla="*/ 1621 w 10000"/>
                  <a:gd name="connsiteY4" fmla="*/ 839 h 10000"/>
                  <a:gd name="connsiteX5" fmla="*/ 5621 w 10000"/>
                  <a:gd name="connsiteY5" fmla="*/ 839 h 10000"/>
                  <a:gd name="connsiteX6" fmla="*/ 5621 w 10000"/>
                  <a:gd name="connsiteY6" fmla="*/ 621 h 10000"/>
                  <a:gd name="connsiteX7" fmla="*/ 5621 w 10000"/>
                  <a:gd name="connsiteY7" fmla="*/ 839 h 10000"/>
                  <a:gd name="connsiteX8" fmla="*/ 6448 w 10000"/>
                  <a:gd name="connsiteY8" fmla="*/ 839 h 10000"/>
                  <a:gd name="connsiteX9" fmla="*/ 7069 w 10000"/>
                  <a:gd name="connsiteY9" fmla="*/ 1056 h 10000"/>
                  <a:gd name="connsiteX10" fmla="*/ 7276 w 10000"/>
                  <a:gd name="connsiteY10" fmla="*/ 621 h 10000"/>
                  <a:gd name="connsiteX11" fmla="*/ 7578 w 10000"/>
                  <a:gd name="connsiteY11" fmla="*/ 937 h 10000"/>
                  <a:gd name="connsiteX12" fmla="*/ 7785 w 10000"/>
                  <a:gd name="connsiteY12" fmla="*/ 901 h 10000"/>
                  <a:gd name="connsiteX13" fmla="*/ 8119 w 10000"/>
                  <a:gd name="connsiteY13" fmla="*/ 1086 h 10000"/>
                  <a:gd name="connsiteX14" fmla="*/ 8103 w 10000"/>
                  <a:gd name="connsiteY14" fmla="*/ 0 h 10000"/>
                  <a:gd name="connsiteX15" fmla="*/ 8552 w 10000"/>
                  <a:gd name="connsiteY15" fmla="*/ 404 h 10000"/>
                  <a:gd name="connsiteX16" fmla="*/ 8966 w 10000"/>
                  <a:gd name="connsiteY16" fmla="*/ 1056 h 10000"/>
                  <a:gd name="connsiteX17" fmla="*/ 9172 w 10000"/>
                  <a:gd name="connsiteY17" fmla="*/ 1460 h 10000"/>
                  <a:gd name="connsiteX18" fmla="*/ 9172 w 10000"/>
                  <a:gd name="connsiteY18" fmla="*/ 2298 h 10000"/>
                  <a:gd name="connsiteX19" fmla="*/ 9379 w 10000"/>
                  <a:gd name="connsiteY19" fmla="*/ 3137 h 10000"/>
                  <a:gd name="connsiteX20" fmla="*/ 10000 w 10000"/>
                  <a:gd name="connsiteY20" fmla="*/ 3758 h 10000"/>
                  <a:gd name="connsiteX21" fmla="*/ 9586 w 10000"/>
                  <a:gd name="connsiteY21" fmla="*/ 3975 h 10000"/>
                  <a:gd name="connsiteX22" fmla="*/ 9172 w 10000"/>
                  <a:gd name="connsiteY22" fmla="*/ 4379 h 10000"/>
                  <a:gd name="connsiteX23" fmla="*/ 8966 w 10000"/>
                  <a:gd name="connsiteY23" fmla="*/ 5217 h 10000"/>
                  <a:gd name="connsiteX24" fmla="*/ 8966 w 10000"/>
                  <a:gd name="connsiteY24" fmla="*/ 6056 h 10000"/>
                  <a:gd name="connsiteX25" fmla="*/ 8759 w 10000"/>
                  <a:gd name="connsiteY25" fmla="*/ 6677 h 10000"/>
                  <a:gd name="connsiteX26" fmla="*/ 8310 w 10000"/>
                  <a:gd name="connsiteY26" fmla="*/ 7733 h 10000"/>
                  <a:gd name="connsiteX27" fmla="*/ 8103 w 10000"/>
                  <a:gd name="connsiteY27" fmla="*/ 8571 h 10000"/>
                  <a:gd name="connsiteX28" fmla="*/ 7690 w 10000"/>
                  <a:gd name="connsiteY28" fmla="*/ 8571 h 10000"/>
                  <a:gd name="connsiteX29" fmla="*/ 7690 w 10000"/>
                  <a:gd name="connsiteY29" fmla="*/ 9379 h 10000"/>
                  <a:gd name="connsiteX30" fmla="*/ 6310 w 10000"/>
                  <a:gd name="connsiteY30" fmla="*/ 8012 h 10000"/>
                  <a:gd name="connsiteX31" fmla="*/ 6069 w 10000"/>
                  <a:gd name="connsiteY31" fmla="*/ 8478 h 10000"/>
                  <a:gd name="connsiteX32" fmla="*/ 5552 w 10000"/>
                  <a:gd name="connsiteY32" fmla="*/ 8820 h 10000"/>
                  <a:gd name="connsiteX33" fmla="*/ 5448 w 10000"/>
                  <a:gd name="connsiteY33" fmla="*/ 8913 h 10000"/>
                  <a:gd name="connsiteX34" fmla="*/ 5276 w 10000"/>
                  <a:gd name="connsiteY34" fmla="*/ 8913 h 10000"/>
                  <a:gd name="connsiteX35" fmla="*/ 5345 w 10000"/>
                  <a:gd name="connsiteY35" fmla="*/ 9006 h 10000"/>
                  <a:gd name="connsiteX36" fmla="*/ 5276 w 10000"/>
                  <a:gd name="connsiteY36" fmla="*/ 9006 h 10000"/>
                  <a:gd name="connsiteX37" fmla="*/ 5138 w 10000"/>
                  <a:gd name="connsiteY37" fmla="*/ 8913 h 10000"/>
                  <a:gd name="connsiteX38" fmla="*/ 4862 w 10000"/>
                  <a:gd name="connsiteY38" fmla="*/ 9099 h 10000"/>
                  <a:gd name="connsiteX39" fmla="*/ 4828 w 10000"/>
                  <a:gd name="connsiteY39" fmla="*/ 9037 h 10000"/>
                  <a:gd name="connsiteX40" fmla="*/ 4759 w 10000"/>
                  <a:gd name="connsiteY40" fmla="*/ 9099 h 10000"/>
                  <a:gd name="connsiteX41" fmla="*/ 4724 w 10000"/>
                  <a:gd name="connsiteY41" fmla="*/ 9193 h 10000"/>
                  <a:gd name="connsiteX42" fmla="*/ 4655 w 10000"/>
                  <a:gd name="connsiteY42" fmla="*/ 9193 h 10000"/>
                  <a:gd name="connsiteX43" fmla="*/ 4621 w 10000"/>
                  <a:gd name="connsiteY43" fmla="*/ 9224 h 10000"/>
                  <a:gd name="connsiteX44" fmla="*/ 4517 w 10000"/>
                  <a:gd name="connsiteY44" fmla="*/ 9224 h 10000"/>
                  <a:gd name="connsiteX45" fmla="*/ 4138 w 10000"/>
                  <a:gd name="connsiteY45" fmla="*/ 9286 h 10000"/>
                  <a:gd name="connsiteX46" fmla="*/ 2448 w 10000"/>
                  <a:gd name="connsiteY46" fmla="*/ 9317 h 10000"/>
                  <a:gd name="connsiteX47" fmla="*/ 2138 w 10000"/>
                  <a:gd name="connsiteY47" fmla="*/ 9379 h 10000"/>
                  <a:gd name="connsiteX48" fmla="*/ 1931 w 10000"/>
                  <a:gd name="connsiteY48" fmla="*/ 9410 h 10000"/>
                  <a:gd name="connsiteX49" fmla="*/ 1759 w 10000"/>
                  <a:gd name="connsiteY49" fmla="*/ 9689 h 10000"/>
                  <a:gd name="connsiteX50" fmla="*/ 1655 w 10000"/>
                  <a:gd name="connsiteY50" fmla="*/ 9689 h 10000"/>
                  <a:gd name="connsiteX51" fmla="*/ 2034 w 10000"/>
                  <a:gd name="connsiteY51" fmla="*/ 9379 h 10000"/>
                  <a:gd name="connsiteX52" fmla="*/ 2207 w 10000"/>
                  <a:gd name="connsiteY52" fmla="*/ 9348 h 10000"/>
                  <a:gd name="connsiteX53" fmla="*/ 4414 w 10000"/>
                  <a:gd name="connsiteY53" fmla="*/ 9348 h 10000"/>
                  <a:gd name="connsiteX54" fmla="*/ 5103 w 10000"/>
                  <a:gd name="connsiteY54" fmla="*/ 9099 h 10000"/>
                  <a:gd name="connsiteX55" fmla="*/ 5828 w 10000"/>
                  <a:gd name="connsiteY55" fmla="*/ 8696 h 10000"/>
                  <a:gd name="connsiteX56" fmla="*/ 6552 w 10000"/>
                  <a:gd name="connsiteY56" fmla="*/ 8137 h 10000"/>
                  <a:gd name="connsiteX57" fmla="*/ 7483 w 10000"/>
                  <a:gd name="connsiteY57" fmla="*/ 9348 h 10000"/>
                  <a:gd name="connsiteX58" fmla="*/ 7172 w 10000"/>
                  <a:gd name="connsiteY58" fmla="*/ 8975 h 10000"/>
                  <a:gd name="connsiteX59" fmla="*/ 6483 w 10000"/>
                  <a:gd name="connsiteY59" fmla="*/ 8075 h 10000"/>
                  <a:gd name="connsiteX60" fmla="*/ 5621 w 10000"/>
                  <a:gd name="connsiteY60" fmla="*/ 8913 h 10000"/>
                  <a:gd name="connsiteX61" fmla="*/ 4069 w 10000"/>
                  <a:gd name="connsiteY61" fmla="*/ 9441 h 10000"/>
                  <a:gd name="connsiteX62" fmla="*/ 3655 w 10000"/>
                  <a:gd name="connsiteY62" fmla="*/ 9472 h 10000"/>
                  <a:gd name="connsiteX63" fmla="*/ 2034 w 10000"/>
                  <a:gd name="connsiteY63" fmla="*/ 9379 h 10000"/>
                  <a:gd name="connsiteX64" fmla="*/ 1621 w 10000"/>
                  <a:gd name="connsiteY64" fmla="*/ 9938 h 10000"/>
                  <a:gd name="connsiteX65" fmla="*/ 1034 w 10000"/>
                  <a:gd name="connsiteY65" fmla="*/ 10000 h 10000"/>
                  <a:gd name="connsiteX66" fmla="*/ 1241 w 10000"/>
                  <a:gd name="connsiteY66" fmla="*/ 9379 h 10000"/>
                  <a:gd name="connsiteX67" fmla="*/ 1034 w 10000"/>
                  <a:gd name="connsiteY67" fmla="*/ 8975 h 10000"/>
                  <a:gd name="connsiteX68" fmla="*/ 621 w 10000"/>
                  <a:gd name="connsiteY68" fmla="*/ 8571 h 10000"/>
                  <a:gd name="connsiteX69" fmla="*/ 621 w 10000"/>
                  <a:gd name="connsiteY69" fmla="*/ 8137 h 10000"/>
                  <a:gd name="connsiteX70" fmla="*/ 621 w 10000"/>
                  <a:gd name="connsiteY70" fmla="*/ 7733 h 10000"/>
                  <a:gd name="connsiteX71" fmla="*/ 207 w 10000"/>
                  <a:gd name="connsiteY71" fmla="*/ 7329 h 10000"/>
                  <a:gd name="connsiteX72" fmla="*/ 0 w 10000"/>
                  <a:gd name="connsiteY72" fmla="*/ 7329 h 10000"/>
                  <a:gd name="connsiteX73" fmla="*/ 207 w 10000"/>
                  <a:gd name="connsiteY73" fmla="*/ 6677 h 10000"/>
                  <a:gd name="connsiteX74" fmla="*/ 414 w 10000"/>
                  <a:gd name="connsiteY74" fmla="*/ 6491 h 10000"/>
                  <a:gd name="connsiteX75" fmla="*/ 414 w 10000"/>
                  <a:gd name="connsiteY75" fmla="*/ 6273 h 10000"/>
                  <a:gd name="connsiteX76" fmla="*/ 414 w 10000"/>
                  <a:gd name="connsiteY76" fmla="*/ 5839 h 10000"/>
                  <a:gd name="connsiteX77" fmla="*/ 621 w 10000"/>
                  <a:gd name="connsiteY77" fmla="*/ 5435 h 10000"/>
                  <a:gd name="connsiteX78" fmla="*/ 828 w 10000"/>
                  <a:gd name="connsiteY78" fmla="*/ 5217 h 10000"/>
                  <a:gd name="connsiteX79" fmla="*/ 1241 w 10000"/>
                  <a:gd name="connsiteY79" fmla="*/ 5217 h 10000"/>
                  <a:gd name="connsiteX80" fmla="*/ 1241 w 10000"/>
                  <a:gd name="connsiteY80" fmla="*/ 4596 h 10000"/>
                  <a:gd name="connsiteX81" fmla="*/ 1241 w 10000"/>
                  <a:gd name="connsiteY81" fmla="*/ 3975 h 10000"/>
                  <a:gd name="connsiteX82" fmla="*/ 1241 w 10000"/>
                  <a:gd name="connsiteY82" fmla="*/ 3137 h 10000"/>
                  <a:gd name="connsiteX83" fmla="*/ 1241 w 10000"/>
                  <a:gd name="connsiteY83" fmla="*/ 2516 h 10000"/>
                  <a:gd name="connsiteX0" fmla="*/ 1241 w 10000"/>
                  <a:gd name="connsiteY0" fmla="*/ 2516 h 10000"/>
                  <a:gd name="connsiteX1" fmla="*/ 1241 w 10000"/>
                  <a:gd name="connsiteY1" fmla="*/ 2298 h 10000"/>
                  <a:gd name="connsiteX2" fmla="*/ 1862 w 10000"/>
                  <a:gd name="connsiteY2" fmla="*/ 2298 h 10000"/>
                  <a:gd name="connsiteX3" fmla="*/ 1862 w 10000"/>
                  <a:gd name="connsiteY3" fmla="*/ 1460 h 10000"/>
                  <a:gd name="connsiteX4" fmla="*/ 1621 w 10000"/>
                  <a:gd name="connsiteY4" fmla="*/ 839 h 10000"/>
                  <a:gd name="connsiteX5" fmla="*/ 5621 w 10000"/>
                  <a:gd name="connsiteY5" fmla="*/ 839 h 10000"/>
                  <a:gd name="connsiteX6" fmla="*/ 5621 w 10000"/>
                  <a:gd name="connsiteY6" fmla="*/ 621 h 10000"/>
                  <a:gd name="connsiteX7" fmla="*/ 5621 w 10000"/>
                  <a:gd name="connsiteY7" fmla="*/ 839 h 10000"/>
                  <a:gd name="connsiteX8" fmla="*/ 6448 w 10000"/>
                  <a:gd name="connsiteY8" fmla="*/ 839 h 10000"/>
                  <a:gd name="connsiteX9" fmla="*/ 7228 w 10000"/>
                  <a:gd name="connsiteY9" fmla="*/ 924 h 10000"/>
                  <a:gd name="connsiteX10" fmla="*/ 7276 w 10000"/>
                  <a:gd name="connsiteY10" fmla="*/ 621 h 10000"/>
                  <a:gd name="connsiteX11" fmla="*/ 7578 w 10000"/>
                  <a:gd name="connsiteY11" fmla="*/ 937 h 10000"/>
                  <a:gd name="connsiteX12" fmla="*/ 7785 w 10000"/>
                  <a:gd name="connsiteY12" fmla="*/ 901 h 10000"/>
                  <a:gd name="connsiteX13" fmla="*/ 8119 w 10000"/>
                  <a:gd name="connsiteY13" fmla="*/ 1086 h 10000"/>
                  <a:gd name="connsiteX14" fmla="*/ 8103 w 10000"/>
                  <a:gd name="connsiteY14" fmla="*/ 0 h 10000"/>
                  <a:gd name="connsiteX15" fmla="*/ 8552 w 10000"/>
                  <a:gd name="connsiteY15" fmla="*/ 404 h 10000"/>
                  <a:gd name="connsiteX16" fmla="*/ 8966 w 10000"/>
                  <a:gd name="connsiteY16" fmla="*/ 1056 h 10000"/>
                  <a:gd name="connsiteX17" fmla="*/ 9172 w 10000"/>
                  <a:gd name="connsiteY17" fmla="*/ 1460 h 10000"/>
                  <a:gd name="connsiteX18" fmla="*/ 9172 w 10000"/>
                  <a:gd name="connsiteY18" fmla="*/ 2298 h 10000"/>
                  <a:gd name="connsiteX19" fmla="*/ 9379 w 10000"/>
                  <a:gd name="connsiteY19" fmla="*/ 3137 h 10000"/>
                  <a:gd name="connsiteX20" fmla="*/ 10000 w 10000"/>
                  <a:gd name="connsiteY20" fmla="*/ 3758 h 10000"/>
                  <a:gd name="connsiteX21" fmla="*/ 9586 w 10000"/>
                  <a:gd name="connsiteY21" fmla="*/ 3975 h 10000"/>
                  <a:gd name="connsiteX22" fmla="*/ 9172 w 10000"/>
                  <a:gd name="connsiteY22" fmla="*/ 4379 h 10000"/>
                  <a:gd name="connsiteX23" fmla="*/ 8966 w 10000"/>
                  <a:gd name="connsiteY23" fmla="*/ 5217 h 10000"/>
                  <a:gd name="connsiteX24" fmla="*/ 8966 w 10000"/>
                  <a:gd name="connsiteY24" fmla="*/ 6056 h 10000"/>
                  <a:gd name="connsiteX25" fmla="*/ 8759 w 10000"/>
                  <a:gd name="connsiteY25" fmla="*/ 6677 h 10000"/>
                  <a:gd name="connsiteX26" fmla="*/ 8310 w 10000"/>
                  <a:gd name="connsiteY26" fmla="*/ 7733 h 10000"/>
                  <a:gd name="connsiteX27" fmla="*/ 8103 w 10000"/>
                  <a:gd name="connsiteY27" fmla="*/ 8571 h 10000"/>
                  <a:gd name="connsiteX28" fmla="*/ 7690 w 10000"/>
                  <a:gd name="connsiteY28" fmla="*/ 8571 h 10000"/>
                  <a:gd name="connsiteX29" fmla="*/ 7690 w 10000"/>
                  <a:gd name="connsiteY29" fmla="*/ 9379 h 10000"/>
                  <a:gd name="connsiteX30" fmla="*/ 6310 w 10000"/>
                  <a:gd name="connsiteY30" fmla="*/ 8012 h 10000"/>
                  <a:gd name="connsiteX31" fmla="*/ 6069 w 10000"/>
                  <a:gd name="connsiteY31" fmla="*/ 8478 h 10000"/>
                  <a:gd name="connsiteX32" fmla="*/ 5552 w 10000"/>
                  <a:gd name="connsiteY32" fmla="*/ 8820 h 10000"/>
                  <a:gd name="connsiteX33" fmla="*/ 5448 w 10000"/>
                  <a:gd name="connsiteY33" fmla="*/ 8913 h 10000"/>
                  <a:gd name="connsiteX34" fmla="*/ 5276 w 10000"/>
                  <a:gd name="connsiteY34" fmla="*/ 8913 h 10000"/>
                  <a:gd name="connsiteX35" fmla="*/ 5345 w 10000"/>
                  <a:gd name="connsiteY35" fmla="*/ 9006 h 10000"/>
                  <a:gd name="connsiteX36" fmla="*/ 5276 w 10000"/>
                  <a:gd name="connsiteY36" fmla="*/ 9006 h 10000"/>
                  <a:gd name="connsiteX37" fmla="*/ 5138 w 10000"/>
                  <a:gd name="connsiteY37" fmla="*/ 8913 h 10000"/>
                  <a:gd name="connsiteX38" fmla="*/ 4862 w 10000"/>
                  <a:gd name="connsiteY38" fmla="*/ 9099 h 10000"/>
                  <a:gd name="connsiteX39" fmla="*/ 4828 w 10000"/>
                  <a:gd name="connsiteY39" fmla="*/ 9037 h 10000"/>
                  <a:gd name="connsiteX40" fmla="*/ 4759 w 10000"/>
                  <a:gd name="connsiteY40" fmla="*/ 9099 h 10000"/>
                  <a:gd name="connsiteX41" fmla="*/ 4724 w 10000"/>
                  <a:gd name="connsiteY41" fmla="*/ 9193 h 10000"/>
                  <a:gd name="connsiteX42" fmla="*/ 4655 w 10000"/>
                  <a:gd name="connsiteY42" fmla="*/ 9193 h 10000"/>
                  <a:gd name="connsiteX43" fmla="*/ 4621 w 10000"/>
                  <a:gd name="connsiteY43" fmla="*/ 9224 h 10000"/>
                  <a:gd name="connsiteX44" fmla="*/ 4517 w 10000"/>
                  <a:gd name="connsiteY44" fmla="*/ 9224 h 10000"/>
                  <a:gd name="connsiteX45" fmla="*/ 4138 w 10000"/>
                  <a:gd name="connsiteY45" fmla="*/ 9286 h 10000"/>
                  <a:gd name="connsiteX46" fmla="*/ 2448 w 10000"/>
                  <a:gd name="connsiteY46" fmla="*/ 9317 h 10000"/>
                  <a:gd name="connsiteX47" fmla="*/ 2138 w 10000"/>
                  <a:gd name="connsiteY47" fmla="*/ 9379 h 10000"/>
                  <a:gd name="connsiteX48" fmla="*/ 1931 w 10000"/>
                  <a:gd name="connsiteY48" fmla="*/ 9410 h 10000"/>
                  <a:gd name="connsiteX49" fmla="*/ 1759 w 10000"/>
                  <a:gd name="connsiteY49" fmla="*/ 9689 h 10000"/>
                  <a:gd name="connsiteX50" fmla="*/ 1655 w 10000"/>
                  <a:gd name="connsiteY50" fmla="*/ 9689 h 10000"/>
                  <a:gd name="connsiteX51" fmla="*/ 2034 w 10000"/>
                  <a:gd name="connsiteY51" fmla="*/ 9379 h 10000"/>
                  <a:gd name="connsiteX52" fmla="*/ 2207 w 10000"/>
                  <a:gd name="connsiteY52" fmla="*/ 9348 h 10000"/>
                  <a:gd name="connsiteX53" fmla="*/ 4414 w 10000"/>
                  <a:gd name="connsiteY53" fmla="*/ 9348 h 10000"/>
                  <a:gd name="connsiteX54" fmla="*/ 5103 w 10000"/>
                  <a:gd name="connsiteY54" fmla="*/ 9099 h 10000"/>
                  <a:gd name="connsiteX55" fmla="*/ 5828 w 10000"/>
                  <a:gd name="connsiteY55" fmla="*/ 8696 h 10000"/>
                  <a:gd name="connsiteX56" fmla="*/ 6552 w 10000"/>
                  <a:gd name="connsiteY56" fmla="*/ 8137 h 10000"/>
                  <a:gd name="connsiteX57" fmla="*/ 7483 w 10000"/>
                  <a:gd name="connsiteY57" fmla="*/ 9348 h 10000"/>
                  <a:gd name="connsiteX58" fmla="*/ 7172 w 10000"/>
                  <a:gd name="connsiteY58" fmla="*/ 8975 h 10000"/>
                  <a:gd name="connsiteX59" fmla="*/ 6483 w 10000"/>
                  <a:gd name="connsiteY59" fmla="*/ 8075 h 10000"/>
                  <a:gd name="connsiteX60" fmla="*/ 5621 w 10000"/>
                  <a:gd name="connsiteY60" fmla="*/ 8913 h 10000"/>
                  <a:gd name="connsiteX61" fmla="*/ 4069 w 10000"/>
                  <a:gd name="connsiteY61" fmla="*/ 9441 h 10000"/>
                  <a:gd name="connsiteX62" fmla="*/ 3655 w 10000"/>
                  <a:gd name="connsiteY62" fmla="*/ 9472 h 10000"/>
                  <a:gd name="connsiteX63" fmla="*/ 2034 w 10000"/>
                  <a:gd name="connsiteY63" fmla="*/ 9379 h 10000"/>
                  <a:gd name="connsiteX64" fmla="*/ 1621 w 10000"/>
                  <a:gd name="connsiteY64" fmla="*/ 9938 h 10000"/>
                  <a:gd name="connsiteX65" fmla="*/ 1034 w 10000"/>
                  <a:gd name="connsiteY65" fmla="*/ 10000 h 10000"/>
                  <a:gd name="connsiteX66" fmla="*/ 1241 w 10000"/>
                  <a:gd name="connsiteY66" fmla="*/ 9379 h 10000"/>
                  <a:gd name="connsiteX67" fmla="*/ 1034 w 10000"/>
                  <a:gd name="connsiteY67" fmla="*/ 8975 h 10000"/>
                  <a:gd name="connsiteX68" fmla="*/ 621 w 10000"/>
                  <a:gd name="connsiteY68" fmla="*/ 8571 h 10000"/>
                  <a:gd name="connsiteX69" fmla="*/ 621 w 10000"/>
                  <a:gd name="connsiteY69" fmla="*/ 8137 h 10000"/>
                  <a:gd name="connsiteX70" fmla="*/ 621 w 10000"/>
                  <a:gd name="connsiteY70" fmla="*/ 7733 h 10000"/>
                  <a:gd name="connsiteX71" fmla="*/ 207 w 10000"/>
                  <a:gd name="connsiteY71" fmla="*/ 7329 h 10000"/>
                  <a:gd name="connsiteX72" fmla="*/ 0 w 10000"/>
                  <a:gd name="connsiteY72" fmla="*/ 7329 h 10000"/>
                  <a:gd name="connsiteX73" fmla="*/ 207 w 10000"/>
                  <a:gd name="connsiteY73" fmla="*/ 6677 h 10000"/>
                  <a:gd name="connsiteX74" fmla="*/ 414 w 10000"/>
                  <a:gd name="connsiteY74" fmla="*/ 6491 h 10000"/>
                  <a:gd name="connsiteX75" fmla="*/ 414 w 10000"/>
                  <a:gd name="connsiteY75" fmla="*/ 6273 h 10000"/>
                  <a:gd name="connsiteX76" fmla="*/ 414 w 10000"/>
                  <a:gd name="connsiteY76" fmla="*/ 5839 h 10000"/>
                  <a:gd name="connsiteX77" fmla="*/ 621 w 10000"/>
                  <a:gd name="connsiteY77" fmla="*/ 5435 h 10000"/>
                  <a:gd name="connsiteX78" fmla="*/ 828 w 10000"/>
                  <a:gd name="connsiteY78" fmla="*/ 5217 h 10000"/>
                  <a:gd name="connsiteX79" fmla="*/ 1241 w 10000"/>
                  <a:gd name="connsiteY79" fmla="*/ 5217 h 10000"/>
                  <a:gd name="connsiteX80" fmla="*/ 1241 w 10000"/>
                  <a:gd name="connsiteY80" fmla="*/ 4596 h 10000"/>
                  <a:gd name="connsiteX81" fmla="*/ 1241 w 10000"/>
                  <a:gd name="connsiteY81" fmla="*/ 3975 h 10000"/>
                  <a:gd name="connsiteX82" fmla="*/ 1241 w 10000"/>
                  <a:gd name="connsiteY82" fmla="*/ 3137 h 10000"/>
                  <a:gd name="connsiteX83" fmla="*/ 1241 w 10000"/>
                  <a:gd name="connsiteY83" fmla="*/ 2516 h 10000"/>
                  <a:gd name="connsiteX0" fmla="*/ 1241 w 10000"/>
                  <a:gd name="connsiteY0" fmla="*/ 2516 h 10000"/>
                  <a:gd name="connsiteX1" fmla="*/ 1241 w 10000"/>
                  <a:gd name="connsiteY1" fmla="*/ 2298 h 10000"/>
                  <a:gd name="connsiteX2" fmla="*/ 1862 w 10000"/>
                  <a:gd name="connsiteY2" fmla="*/ 2298 h 10000"/>
                  <a:gd name="connsiteX3" fmla="*/ 1862 w 10000"/>
                  <a:gd name="connsiteY3" fmla="*/ 1460 h 10000"/>
                  <a:gd name="connsiteX4" fmla="*/ 1621 w 10000"/>
                  <a:gd name="connsiteY4" fmla="*/ 839 h 10000"/>
                  <a:gd name="connsiteX5" fmla="*/ 5621 w 10000"/>
                  <a:gd name="connsiteY5" fmla="*/ 839 h 10000"/>
                  <a:gd name="connsiteX6" fmla="*/ 5621 w 10000"/>
                  <a:gd name="connsiteY6" fmla="*/ 621 h 10000"/>
                  <a:gd name="connsiteX7" fmla="*/ 5621 w 10000"/>
                  <a:gd name="connsiteY7" fmla="*/ 839 h 10000"/>
                  <a:gd name="connsiteX8" fmla="*/ 6448 w 10000"/>
                  <a:gd name="connsiteY8" fmla="*/ 839 h 10000"/>
                  <a:gd name="connsiteX9" fmla="*/ 7228 w 10000"/>
                  <a:gd name="connsiteY9" fmla="*/ 924 h 10000"/>
                  <a:gd name="connsiteX10" fmla="*/ 7371 w 10000"/>
                  <a:gd name="connsiteY10" fmla="*/ 884 h 10000"/>
                  <a:gd name="connsiteX11" fmla="*/ 7578 w 10000"/>
                  <a:gd name="connsiteY11" fmla="*/ 937 h 10000"/>
                  <a:gd name="connsiteX12" fmla="*/ 7785 w 10000"/>
                  <a:gd name="connsiteY12" fmla="*/ 901 h 10000"/>
                  <a:gd name="connsiteX13" fmla="*/ 8119 w 10000"/>
                  <a:gd name="connsiteY13" fmla="*/ 1086 h 10000"/>
                  <a:gd name="connsiteX14" fmla="*/ 8103 w 10000"/>
                  <a:gd name="connsiteY14" fmla="*/ 0 h 10000"/>
                  <a:gd name="connsiteX15" fmla="*/ 8552 w 10000"/>
                  <a:gd name="connsiteY15" fmla="*/ 404 h 10000"/>
                  <a:gd name="connsiteX16" fmla="*/ 8966 w 10000"/>
                  <a:gd name="connsiteY16" fmla="*/ 1056 h 10000"/>
                  <a:gd name="connsiteX17" fmla="*/ 9172 w 10000"/>
                  <a:gd name="connsiteY17" fmla="*/ 1460 h 10000"/>
                  <a:gd name="connsiteX18" fmla="*/ 9172 w 10000"/>
                  <a:gd name="connsiteY18" fmla="*/ 2298 h 10000"/>
                  <a:gd name="connsiteX19" fmla="*/ 9379 w 10000"/>
                  <a:gd name="connsiteY19" fmla="*/ 3137 h 10000"/>
                  <a:gd name="connsiteX20" fmla="*/ 10000 w 10000"/>
                  <a:gd name="connsiteY20" fmla="*/ 3758 h 10000"/>
                  <a:gd name="connsiteX21" fmla="*/ 9586 w 10000"/>
                  <a:gd name="connsiteY21" fmla="*/ 3975 h 10000"/>
                  <a:gd name="connsiteX22" fmla="*/ 9172 w 10000"/>
                  <a:gd name="connsiteY22" fmla="*/ 4379 h 10000"/>
                  <a:gd name="connsiteX23" fmla="*/ 8966 w 10000"/>
                  <a:gd name="connsiteY23" fmla="*/ 5217 h 10000"/>
                  <a:gd name="connsiteX24" fmla="*/ 8966 w 10000"/>
                  <a:gd name="connsiteY24" fmla="*/ 6056 h 10000"/>
                  <a:gd name="connsiteX25" fmla="*/ 8759 w 10000"/>
                  <a:gd name="connsiteY25" fmla="*/ 6677 h 10000"/>
                  <a:gd name="connsiteX26" fmla="*/ 8310 w 10000"/>
                  <a:gd name="connsiteY26" fmla="*/ 7733 h 10000"/>
                  <a:gd name="connsiteX27" fmla="*/ 8103 w 10000"/>
                  <a:gd name="connsiteY27" fmla="*/ 8571 h 10000"/>
                  <a:gd name="connsiteX28" fmla="*/ 7690 w 10000"/>
                  <a:gd name="connsiteY28" fmla="*/ 8571 h 10000"/>
                  <a:gd name="connsiteX29" fmla="*/ 7690 w 10000"/>
                  <a:gd name="connsiteY29" fmla="*/ 9379 h 10000"/>
                  <a:gd name="connsiteX30" fmla="*/ 6310 w 10000"/>
                  <a:gd name="connsiteY30" fmla="*/ 8012 h 10000"/>
                  <a:gd name="connsiteX31" fmla="*/ 6069 w 10000"/>
                  <a:gd name="connsiteY31" fmla="*/ 8478 h 10000"/>
                  <a:gd name="connsiteX32" fmla="*/ 5552 w 10000"/>
                  <a:gd name="connsiteY32" fmla="*/ 8820 h 10000"/>
                  <a:gd name="connsiteX33" fmla="*/ 5448 w 10000"/>
                  <a:gd name="connsiteY33" fmla="*/ 8913 h 10000"/>
                  <a:gd name="connsiteX34" fmla="*/ 5276 w 10000"/>
                  <a:gd name="connsiteY34" fmla="*/ 8913 h 10000"/>
                  <a:gd name="connsiteX35" fmla="*/ 5345 w 10000"/>
                  <a:gd name="connsiteY35" fmla="*/ 9006 h 10000"/>
                  <a:gd name="connsiteX36" fmla="*/ 5276 w 10000"/>
                  <a:gd name="connsiteY36" fmla="*/ 9006 h 10000"/>
                  <a:gd name="connsiteX37" fmla="*/ 5138 w 10000"/>
                  <a:gd name="connsiteY37" fmla="*/ 8913 h 10000"/>
                  <a:gd name="connsiteX38" fmla="*/ 4862 w 10000"/>
                  <a:gd name="connsiteY38" fmla="*/ 9099 h 10000"/>
                  <a:gd name="connsiteX39" fmla="*/ 4828 w 10000"/>
                  <a:gd name="connsiteY39" fmla="*/ 9037 h 10000"/>
                  <a:gd name="connsiteX40" fmla="*/ 4759 w 10000"/>
                  <a:gd name="connsiteY40" fmla="*/ 9099 h 10000"/>
                  <a:gd name="connsiteX41" fmla="*/ 4724 w 10000"/>
                  <a:gd name="connsiteY41" fmla="*/ 9193 h 10000"/>
                  <a:gd name="connsiteX42" fmla="*/ 4655 w 10000"/>
                  <a:gd name="connsiteY42" fmla="*/ 9193 h 10000"/>
                  <a:gd name="connsiteX43" fmla="*/ 4621 w 10000"/>
                  <a:gd name="connsiteY43" fmla="*/ 9224 h 10000"/>
                  <a:gd name="connsiteX44" fmla="*/ 4517 w 10000"/>
                  <a:gd name="connsiteY44" fmla="*/ 9224 h 10000"/>
                  <a:gd name="connsiteX45" fmla="*/ 4138 w 10000"/>
                  <a:gd name="connsiteY45" fmla="*/ 9286 h 10000"/>
                  <a:gd name="connsiteX46" fmla="*/ 2448 w 10000"/>
                  <a:gd name="connsiteY46" fmla="*/ 9317 h 10000"/>
                  <a:gd name="connsiteX47" fmla="*/ 2138 w 10000"/>
                  <a:gd name="connsiteY47" fmla="*/ 9379 h 10000"/>
                  <a:gd name="connsiteX48" fmla="*/ 1931 w 10000"/>
                  <a:gd name="connsiteY48" fmla="*/ 9410 h 10000"/>
                  <a:gd name="connsiteX49" fmla="*/ 1759 w 10000"/>
                  <a:gd name="connsiteY49" fmla="*/ 9689 h 10000"/>
                  <a:gd name="connsiteX50" fmla="*/ 1655 w 10000"/>
                  <a:gd name="connsiteY50" fmla="*/ 9689 h 10000"/>
                  <a:gd name="connsiteX51" fmla="*/ 2034 w 10000"/>
                  <a:gd name="connsiteY51" fmla="*/ 9379 h 10000"/>
                  <a:gd name="connsiteX52" fmla="*/ 2207 w 10000"/>
                  <a:gd name="connsiteY52" fmla="*/ 9348 h 10000"/>
                  <a:gd name="connsiteX53" fmla="*/ 4414 w 10000"/>
                  <a:gd name="connsiteY53" fmla="*/ 9348 h 10000"/>
                  <a:gd name="connsiteX54" fmla="*/ 5103 w 10000"/>
                  <a:gd name="connsiteY54" fmla="*/ 9099 h 10000"/>
                  <a:gd name="connsiteX55" fmla="*/ 5828 w 10000"/>
                  <a:gd name="connsiteY55" fmla="*/ 8696 h 10000"/>
                  <a:gd name="connsiteX56" fmla="*/ 6552 w 10000"/>
                  <a:gd name="connsiteY56" fmla="*/ 8137 h 10000"/>
                  <a:gd name="connsiteX57" fmla="*/ 7483 w 10000"/>
                  <a:gd name="connsiteY57" fmla="*/ 9348 h 10000"/>
                  <a:gd name="connsiteX58" fmla="*/ 7172 w 10000"/>
                  <a:gd name="connsiteY58" fmla="*/ 8975 h 10000"/>
                  <a:gd name="connsiteX59" fmla="*/ 6483 w 10000"/>
                  <a:gd name="connsiteY59" fmla="*/ 8075 h 10000"/>
                  <a:gd name="connsiteX60" fmla="*/ 5621 w 10000"/>
                  <a:gd name="connsiteY60" fmla="*/ 8913 h 10000"/>
                  <a:gd name="connsiteX61" fmla="*/ 4069 w 10000"/>
                  <a:gd name="connsiteY61" fmla="*/ 9441 h 10000"/>
                  <a:gd name="connsiteX62" fmla="*/ 3655 w 10000"/>
                  <a:gd name="connsiteY62" fmla="*/ 9472 h 10000"/>
                  <a:gd name="connsiteX63" fmla="*/ 2034 w 10000"/>
                  <a:gd name="connsiteY63" fmla="*/ 9379 h 10000"/>
                  <a:gd name="connsiteX64" fmla="*/ 1621 w 10000"/>
                  <a:gd name="connsiteY64" fmla="*/ 9938 h 10000"/>
                  <a:gd name="connsiteX65" fmla="*/ 1034 w 10000"/>
                  <a:gd name="connsiteY65" fmla="*/ 10000 h 10000"/>
                  <a:gd name="connsiteX66" fmla="*/ 1241 w 10000"/>
                  <a:gd name="connsiteY66" fmla="*/ 9379 h 10000"/>
                  <a:gd name="connsiteX67" fmla="*/ 1034 w 10000"/>
                  <a:gd name="connsiteY67" fmla="*/ 8975 h 10000"/>
                  <a:gd name="connsiteX68" fmla="*/ 621 w 10000"/>
                  <a:gd name="connsiteY68" fmla="*/ 8571 h 10000"/>
                  <a:gd name="connsiteX69" fmla="*/ 621 w 10000"/>
                  <a:gd name="connsiteY69" fmla="*/ 8137 h 10000"/>
                  <a:gd name="connsiteX70" fmla="*/ 621 w 10000"/>
                  <a:gd name="connsiteY70" fmla="*/ 7733 h 10000"/>
                  <a:gd name="connsiteX71" fmla="*/ 207 w 10000"/>
                  <a:gd name="connsiteY71" fmla="*/ 7329 h 10000"/>
                  <a:gd name="connsiteX72" fmla="*/ 0 w 10000"/>
                  <a:gd name="connsiteY72" fmla="*/ 7329 h 10000"/>
                  <a:gd name="connsiteX73" fmla="*/ 207 w 10000"/>
                  <a:gd name="connsiteY73" fmla="*/ 6677 h 10000"/>
                  <a:gd name="connsiteX74" fmla="*/ 414 w 10000"/>
                  <a:gd name="connsiteY74" fmla="*/ 6491 h 10000"/>
                  <a:gd name="connsiteX75" fmla="*/ 414 w 10000"/>
                  <a:gd name="connsiteY75" fmla="*/ 6273 h 10000"/>
                  <a:gd name="connsiteX76" fmla="*/ 414 w 10000"/>
                  <a:gd name="connsiteY76" fmla="*/ 5839 h 10000"/>
                  <a:gd name="connsiteX77" fmla="*/ 621 w 10000"/>
                  <a:gd name="connsiteY77" fmla="*/ 5435 h 10000"/>
                  <a:gd name="connsiteX78" fmla="*/ 828 w 10000"/>
                  <a:gd name="connsiteY78" fmla="*/ 5217 h 10000"/>
                  <a:gd name="connsiteX79" fmla="*/ 1241 w 10000"/>
                  <a:gd name="connsiteY79" fmla="*/ 5217 h 10000"/>
                  <a:gd name="connsiteX80" fmla="*/ 1241 w 10000"/>
                  <a:gd name="connsiteY80" fmla="*/ 4596 h 10000"/>
                  <a:gd name="connsiteX81" fmla="*/ 1241 w 10000"/>
                  <a:gd name="connsiteY81" fmla="*/ 3975 h 10000"/>
                  <a:gd name="connsiteX82" fmla="*/ 1241 w 10000"/>
                  <a:gd name="connsiteY82" fmla="*/ 3137 h 10000"/>
                  <a:gd name="connsiteX83" fmla="*/ 1241 w 10000"/>
                  <a:gd name="connsiteY83" fmla="*/ 2516 h 10000"/>
                  <a:gd name="connsiteX0" fmla="*/ 1241 w 10000"/>
                  <a:gd name="connsiteY0" fmla="*/ 2112 h 9596"/>
                  <a:gd name="connsiteX1" fmla="*/ 1241 w 10000"/>
                  <a:gd name="connsiteY1" fmla="*/ 1894 h 9596"/>
                  <a:gd name="connsiteX2" fmla="*/ 1862 w 10000"/>
                  <a:gd name="connsiteY2" fmla="*/ 1894 h 9596"/>
                  <a:gd name="connsiteX3" fmla="*/ 1862 w 10000"/>
                  <a:gd name="connsiteY3" fmla="*/ 1056 h 9596"/>
                  <a:gd name="connsiteX4" fmla="*/ 1621 w 10000"/>
                  <a:gd name="connsiteY4" fmla="*/ 435 h 9596"/>
                  <a:gd name="connsiteX5" fmla="*/ 5621 w 10000"/>
                  <a:gd name="connsiteY5" fmla="*/ 435 h 9596"/>
                  <a:gd name="connsiteX6" fmla="*/ 5621 w 10000"/>
                  <a:gd name="connsiteY6" fmla="*/ 217 h 9596"/>
                  <a:gd name="connsiteX7" fmla="*/ 5621 w 10000"/>
                  <a:gd name="connsiteY7" fmla="*/ 435 h 9596"/>
                  <a:gd name="connsiteX8" fmla="*/ 6448 w 10000"/>
                  <a:gd name="connsiteY8" fmla="*/ 435 h 9596"/>
                  <a:gd name="connsiteX9" fmla="*/ 7228 w 10000"/>
                  <a:gd name="connsiteY9" fmla="*/ 520 h 9596"/>
                  <a:gd name="connsiteX10" fmla="*/ 7371 w 10000"/>
                  <a:gd name="connsiteY10" fmla="*/ 480 h 9596"/>
                  <a:gd name="connsiteX11" fmla="*/ 7578 w 10000"/>
                  <a:gd name="connsiteY11" fmla="*/ 533 h 9596"/>
                  <a:gd name="connsiteX12" fmla="*/ 7785 w 10000"/>
                  <a:gd name="connsiteY12" fmla="*/ 497 h 9596"/>
                  <a:gd name="connsiteX13" fmla="*/ 8119 w 10000"/>
                  <a:gd name="connsiteY13" fmla="*/ 682 h 9596"/>
                  <a:gd name="connsiteX14" fmla="*/ 8388 w 10000"/>
                  <a:gd name="connsiteY14" fmla="*/ 307 h 9596"/>
                  <a:gd name="connsiteX15" fmla="*/ 8552 w 10000"/>
                  <a:gd name="connsiteY15" fmla="*/ 0 h 9596"/>
                  <a:gd name="connsiteX16" fmla="*/ 8966 w 10000"/>
                  <a:gd name="connsiteY16" fmla="*/ 652 h 9596"/>
                  <a:gd name="connsiteX17" fmla="*/ 9172 w 10000"/>
                  <a:gd name="connsiteY17" fmla="*/ 1056 h 9596"/>
                  <a:gd name="connsiteX18" fmla="*/ 9172 w 10000"/>
                  <a:gd name="connsiteY18" fmla="*/ 1894 h 9596"/>
                  <a:gd name="connsiteX19" fmla="*/ 9379 w 10000"/>
                  <a:gd name="connsiteY19" fmla="*/ 2733 h 9596"/>
                  <a:gd name="connsiteX20" fmla="*/ 10000 w 10000"/>
                  <a:gd name="connsiteY20" fmla="*/ 3354 h 9596"/>
                  <a:gd name="connsiteX21" fmla="*/ 9586 w 10000"/>
                  <a:gd name="connsiteY21" fmla="*/ 3571 h 9596"/>
                  <a:gd name="connsiteX22" fmla="*/ 9172 w 10000"/>
                  <a:gd name="connsiteY22" fmla="*/ 3975 h 9596"/>
                  <a:gd name="connsiteX23" fmla="*/ 8966 w 10000"/>
                  <a:gd name="connsiteY23" fmla="*/ 4813 h 9596"/>
                  <a:gd name="connsiteX24" fmla="*/ 8966 w 10000"/>
                  <a:gd name="connsiteY24" fmla="*/ 5652 h 9596"/>
                  <a:gd name="connsiteX25" fmla="*/ 8759 w 10000"/>
                  <a:gd name="connsiteY25" fmla="*/ 6273 h 9596"/>
                  <a:gd name="connsiteX26" fmla="*/ 8310 w 10000"/>
                  <a:gd name="connsiteY26" fmla="*/ 7329 h 9596"/>
                  <a:gd name="connsiteX27" fmla="*/ 8103 w 10000"/>
                  <a:gd name="connsiteY27" fmla="*/ 8167 h 9596"/>
                  <a:gd name="connsiteX28" fmla="*/ 7690 w 10000"/>
                  <a:gd name="connsiteY28" fmla="*/ 8167 h 9596"/>
                  <a:gd name="connsiteX29" fmla="*/ 7690 w 10000"/>
                  <a:gd name="connsiteY29" fmla="*/ 8975 h 9596"/>
                  <a:gd name="connsiteX30" fmla="*/ 6310 w 10000"/>
                  <a:gd name="connsiteY30" fmla="*/ 7608 h 9596"/>
                  <a:gd name="connsiteX31" fmla="*/ 6069 w 10000"/>
                  <a:gd name="connsiteY31" fmla="*/ 8074 h 9596"/>
                  <a:gd name="connsiteX32" fmla="*/ 5552 w 10000"/>
                  <a:gd name="connsiteY32" fmla="*/ 8416 h 9596"/>
                  <a:gd name="connsiteX33" fmla="*/ 5448 w 10000"/>
                  <a:gd name="connsiteY33" fmla="*/ 8509 h 9596"/>
                  <a:gd name="connsiteX34" fmla="*/ 5276 w 10000"/>
                  <a:gd name="connsiteY34" fmla="*/ 8509 h 9596"/>
                  <a:gd name="connsiteX35" fmla="*/ 5345 w 10000"/>
                  <a:gd name="connsiteY35" fmla="*/ 8602 h 9596"/>
                  <a:gd name="connsiteX36" fmla="*/ 5276 w 10000"/>
                  <a:gd name="connsiteY36" fmla="*/ 8602 h 9596"/>
                  <a:gd name="connsiteX37" fmla="*/ 5138 w 10000"/>
                  <a:gd name="connsiteY37" fmla="*/ 8509 h 9596"/>
                  <a:gd name="connsiteX38" fmla="*/ 4862 w 10000"/>
                  <a:gd name="connsiteY38" fmla="*/ 8695 h 9596"/>
                  <a:gd name="connsiteX39" fmla="*/ 4828 w 10000"/>
                  <a:gd name="connsiteY39" fmla="*/ 8633 h 9596"/>
                  <a:gd name="connsiteX40" fmla="*/ 4759 w 10000"/>
                  <a:gd name="connsiteY40" fmla="*/ 8695 h 9596"/>
                  <a:gd name="connsiteX41" fmla="*/ 4724 w 10000"/>
                  <a:gd name="connsiteY41" fmla="*/ 8789 h 9596"/>
                  <a:gd name="connsiteX42" fmla="*/ 4655 w 10000"/>
                  <a:gd name="connsiteY42" fmla="*/ 8789 h 9596"/>
                  <a:gd name="connsiteX43" fmla="*/ 4621 w 10000"/>
                  <a:gd name="connsiteY43" fmla="*/ 8820 h 9596"/>
                  <a:gd name="connsiteX44" fmla="*/ 4517 w 10000"/>
                  <a:gd name="connsiteY44" fmla="*/ 8820 h 9596"/>
                  <a:gd name="connsiteX45" fmla="*/ 4138 w 10000"/>
                  <a:gd name="connsiteY45" fmla="*/ 8882 h 9596"/>
                  <a:gd name="connsiteX46" fmla="*/ 2448 w 10000"/>
                  <a:gd name="connsiteY46" fmla="*/ 8913 h 9596"/>
                  <a:gd name="connsiteX47" fmla="*/ 2138 w 10000"/>
                  <a:gd name="connsiteY47" fmla="*/ 8975 h 9596"/>
                  <a:gd name="connsiteX48" fmla="*/ 1931 w 10000"/>
                  <a:gd name="connsiteY48" fmla="*/ 9006 h 9596"/>
                  <a:gd name="connsiteX49" fmla="*/ 1759 w 10000"/>
                  <a:gd name="connsiteY49" fmla="*/ 9285 h 9596"/>
                  <a:gd name="connsiteX50" fmla="*/ 1655 w 10000"/>
                  <a:gd name="connsiteY50" fmla="*/ 9285 h 9596"/>
                  <a:gd name="connsiteX51" fmla="*/ 2034 w 10000"/>
                  <a:gd name="connsiteY51" fmla="*/ 8975 h 9596"/>
                  <a:gd name="connsiteX52" fmla="*/ 2207 w 10000"/>
                  <a:gd name="connsiteY52" fmla="*/ 8944 h 9596"/>
                  <a:gd name="connsiteX53" fmla="*/ 4414 w 10000"/>
                  <a:gd name="connsiteY53" fmla="*/ 8944 h 9596"/>
                  <a:gd name="connsiteX54" fmla="*/ 5103 w 10000"/>
                  <a:gd name="connsiteY54" fmla="*/ 8695 h 9596"/>
                  <a:gd name="connsiteX55" fmla="*/ 5828 w 10000"/>
                  <a:gd name="connsiteY55" fmla="*/ 8292 h 9596"/>
                  <a:gd name="connsiteX56" fmla="*/ 6552 w 10000"/>
                  <a:gd name="connsiteY56" fmla="*/ 7733 h 9596"/>
                  <a:gd name="connsiteX57" fmla="*/ 7483 w 10000"/>
                  <a:gd name="connsiteY57" fmla="*/ 8944 h 9596"/>
                  <a:gd name="connsiteX58" fmla="*/ 7172 w 10000"/>
                  <a:gd name="connsiteY58" fmla="*/ 8571 h 9596"/>
                  <a:gd name="connsiteX59" fmla="*/ 6483 w 10000"/>
                  <a:gd name="connsiteY59" fmla="*/ 7671 h 9596"/>
                  <a:gd name="connsiteX60" fmla="*/ 5621 w 10000"/>
                  <a:gd name="connsiteY60" fmla="*/ 8509 h 9596"/>
                  <a:gd name="connsiteX61" fmla="*/ 4069 w 10000"/>
                  <a:gd name="connsiteY61" fmla="*/ 9037 h 9596"/>
                  <a:gd name="connsiteX62" fmla="*/ 3655 w 10000"/>
                  <a:gd name="connsiteY62" fmla="*/ 9068 h 9596"/>
                  <a:gd name="connsiteX63" fmla="*/ 2034 w 10000"/>
                  <a:gd name="connsiteY63" fmla="*/ 8975 h 9596"/>
                  <a:gd name="connsiteX64" fmla="*/ 1621 w 10000"/>
                  <a:gd name="connsiteY64" fmla="*/ 9534 h 9596"/>
                  <a:gd name="connsiteX65" fmla="*/ 1034 w 10000"/>
                  <a:gd name="connsiteY65" fmla="*/ 9596 h 9596"/>
                  <a:gd name="connsiteX66" fmla="*/ 1241 w 10000"/>
                  <a:gd name="connsiteY66" fmla="*/ 8975 h 9596"/>
                  <a:gd name="connsiteX67" fmla="*/ 1034 w 10000"/>
                  <a:gd name="connsiteY67" fmla="*/ 8571 h 9596"/>
                  <a:gd name="connsiteX68" fmla="*/ 621 w 10000"/>
                  <a:gd name="connsiteY68" fmla="*/ 8167 h 9596"/>
                  <a:gd name="connsiteX69" fmla="*/ 621 w 10000"/>
                  <a:gd name="connsiteY69" fmla="*/ 7733 h 9596"/>
                  <a:gd name="connsiteX70" fmla="*/ 621 w 10000"/>
                  <a:gd name="connsiteY70" fmla="*/ 7329 h 9596"/>
                  <a:gd name="connsiteX71" fmla="*/ 207 w 10000"/>
                  <a:gd name="connsiteY71" fmla="*/ 6925 h 9596"/>
                  <a:gd name="connsiteX72" fmla="*/ 0 w 10000"/>
                  <a:gd name="connsiteY72" fmla="*/ 6925 h 9596"/>
                  <a:gd name="connsiteX73" fmla="*/ 207 w 10000"/>
                  <a:gd name="connsiteY73" fmla="*/ 6273 h 9596"/>
                  <a:gd name="connsiteX74" fmla="*/ 414 w 10000"/>
                  <a:gd name="connsiteY74" fmla="*/ 6087 h 9596"/>
                  <a:gd name="connsiteX75" fmla="*/ 414 w 10000"/>
                  <a:gd name="connsiteY75" fmla="*/ 5869 h 9596"/>
                  <a:gd name="connsiteX76" fmla="*/ 414 w 10000"/>
                  <a:gd name="connsiteY76" fmla="*/ 5435 h 9596"/>
                  <a:gd name="connsiteX77" fmla="*/ 621 w 10000"/>
                  <a:gd name="connsiteY77" fmla="*/ 5031 h 9596"/>
                  <a:gd name="connsiteX78" fmla="*/ 828 w 10000"/>
                  <a:gd name="connsiteY78" fmla="*/ 4813 h 9596"/>
                  <a:gd name="connsiteX79" fmla="*/ 1241 w 10000"/>
                  <a:gd name="connsiteY79" fmla="*/ 4813 h 9596"/>
                  <a:gd name="connsiteX80" fmla="*/ 1241 w 10000"/>
                  <a:gd name="connsiteY80" fmla="*/ 4192 h 9596"/>
                  <a:gd name="connsiteX81" fmla="*/ 1241 w 10000"/>
                  <a:gd name="connsiteY81" fmla="*/ 3571 h 9596"/>
                  <a:gd name="connsiteX82" fmla="*/ 1241 w 10000"/>
                  <a:gd name="connsiteY82" fmla="*/ 2733 h 9596"/>
                  <a:gd name="connsiteX83" fmla="*/ 1241 w 10000"/>
                  <a:gd name="connsiteY83" fmla="*/ 2112 h 9596"/>
                  <a:gd name="connsiteX0" fmla="*/ 1241 w 10000"/>
                  <a:gd name="connsiteY0" fmla="*/ 2201 h 10000"/>
                  <a:gd name="connsiteX1" fmla="*/ 1241 w 10000"/>
                  <a:gd name="connsiteY1" fmla="*/ 1974 h 10000"/>
                  <a:gd name="connsiteX2" fmla="*/ 1862 w 10000"/>
                  <a:gd name="connsiteY2" fmla="*/ 1974 h 10000"/>
                  <a:gd name="connsiteX3" fmla="*/ 1862 w 10000"/>
                  <a:gd name="connsiteY3" fmla="*/ 1100 h 10000"/>
                  <a:gd name="connsiteX4" fmla="*/ 1621 w 10000"/>
                  <a:gd name="connsiteY4" fmla="*/ 453 h 10000"/>
                  <a:gd name="connsiteX5" fmla="*/ 5621 w 10000"/>
                  <a:gd name="connsiteY5" fmla="*/ 453 h 10000"/>
                  <a:gd name="connsiteX6" fmla="*/ 5621 w 10000"/>
                  <a:gd name="connsiteY6" fmla="*/ 226 h 10000"/>
                  <a:gd name="connsiteX7" fmla="*/ 5621 w 10000"/>
                  <a:gd name="connsiteY7" fmla="*/ 453 h 10000"/>
                  <a:gd name="connsiteX8" fmla="*/ 6448 w 10000"/>
                  <a:gd name="connsiteY8" fmla="*/ 453 h 10000"/>
                  <a:gd name="connsiteX9" fmla="*/ 7228 w 10000"/>
                  <a:gd name="connsiteY9" fmla="*/ 542 h 10000"/>
                  <a:gd name="connsiteX10" fmla="*/ 7371 w 10000"/>
                  <a:gd name="connsiteY10" fmla="*/ 500 h 10000"/>
                  <a:gd name="connsiteX11" fmla="*/ 7578 w 10000"/>
                  <a:gd name="connsiteY11" fmla="*/ 555 h 10000"/>
                  <a:gd name="connsiteX12" fmla="*/ 7785 w 10000"/>
                  <a:gd name="connsiteY12" fmla="*/ 518 h 10000"/>
                  <a:gd name="connsiteX13" fmla="*/ 8246 w 10000"/>
                  <a:gd name="connsiteY13" fmla="*/ 766 h 10000"/>
                  <a:gd name="connsiteX14" fmla="*/ 8388 w 10000"/>
                  <a:gd name="connsiteY14" fmla="*/ 320 h 10000"/>
                  <a:gd name="connsiteX15" fmla="*/ 8552 w 10000"/>
                  <a:gd name="connsiteY15" fmla="*/ 0 h 10000"/>
                  <a:gd name="connsiteX16" fmla="*/ 8966 w 10000"/>
                  <a:gd name="connsiteY16" fmla="*/ 679 h 10000"/>
                  <a:gd name="connsiteX17" fmla="*/ 9172 w 10000"/>
                  <a:gd name="connsiteY17" fmla="*/ 1100 h 10000"/>
                  <a:gd name="connsiteX18" fmla="*/ 9172 w 10000"/>
                  <a:gd name="connsiteY18" fmla="*/ 1974 h 10000"/>
                  <a:gd name="connsiteX19" fmla="*/ 9379 w 10000"/>
                  <a:gd name="connsiteY19" fmla="*/ 2848 h 10000"/>
                  <a:gd name="connsiteX20" fmla="*/ 10000 w 10000"/>
                  <a:gd name="connsiteY20" fmla="*/ 3495 h 10000"/>
                  <a:gd name="connsiteX21" fmla="*/ 9586 w 10000"/>
                  <a:gd name="connsiteY21" fmla="*/ 3721 h 10000"/>
                  <a:gd name="connsiteX22" fmla="*/ 9172 w 10000"/>
                  <a:gd name="connsiteY22" fmla="*/ 4142 h 10000"/>
                  <a:gd name="connsiteX23" fmla="*/ 8966 w 10000"/>
                  <a:gd name="connsiteY23" fmla="*/ 5016 h 10000"/>
                  <a:gd name="connsiteX24" fmla="*/ 8966 w 10000"/>
                  <a:gd name="connsiteY24" fmla="*/ 5890 h 10000"/>
                  <a:gd name="connsiteX25" fmla="*/ 8759 w 10000"/>
                  <a:gd name="connsiteY25" fmla="*/ 6537 h 10000"/>
                  <a:gd name="connsiteX26" fmla="*/ 8310 w 10000"/>
                  <a:gd name="connsiteY26" fmla="*/ 7638 h 10000"/>
                  <a:gd name="connsiteX27" fmla="*/ 8103 w 10000"/>
                  <a:gd name="connsiteY27" fmla="*/ 8511 h 10000"/>
                  <a:gd name="connsiteX28" fmla="*/ 7690 w 10000"/>
                  <a:gd name="connsiteY28" fmla="*/ 8511 h 10000"/>
                  <a:gd name="connsiteX29" fmla="*/ 7690 w 10000"/>
                  <a:gd name="connsiteY29" fmla="*/ 9353 h 10000"/>
                  <a:gd name="connsiteX30" fmla="*/ 6310 w 10000"/>
                  <a:gd name="connsiteY30" fmla="*/ 7928 h 10000"/>
                  <a:gd name="connsiteX31" fmla="*/ 6069 w 10000"/>
                  <a:gd name="connsiteY31" fmla="*/ 8414 h 10000"/>
                  <a:gd name="connsiteX32" fmla="*/ 5552 w 10000"/>
                  <a:gd name="connsiteY32" fmla="*/ 8770 h 10000"/>
                  <a:gd name="connsiteX33" fmla="*/ 5448 w 10000"/>
                  <a:gd name="connsiteY33" fmla="*/ 8867 h 10000"/>
                  <a:gd name="connsiteX34" fmla="*/ 5276 w 10000"/>
                  <a:gd name="connsiteY34" fmla="*/ 8867 h 10000"/>
                  <a:gd name="connsiteX35" fmla="*/ 5345 w 10000"/>
                  <a:gd name="connsiteY35" fmla="*/ 8964 h 10000"/>
                  <a:gd name="connsiteX36" fmla="*/ 5276 w 10000"/>
                  <a:gd name="connsiteY36" fmla="*/ 8964 h 10000"/>
                  <a:gd name="connsiteX37" fmla="*/ 5138 w 10000"/>
                  <a:gd name="connsiteY37" fmla="*/ 8867 h 10000"/>
                  <a:gd name="connsiteX38" fmla="*/ 4862 w 10000"/>
                  <a:gd name="connsiteY38" fmla="*/ 9061 h 10000"/>
                  <a:gd name="connsiteX39" fmla="*/ 4828 w 10000"/>
                  <a:gd name="connsiteY39" fmla="*/ 8996 h 10000"/>
                  <a:gd name="connsiteX40" fmla="*/ 4759 w 10000"/>
                  <a:gd name="connsiteY40" fmla="*/ 9061 h 10000"/>
                  <a:gd name="connsiteX41" fmla="*/ 4724 w 10000"/>
                  <a:gd name="connsiteY41" fmla="*/ 9159 h 10000"/>
                  <a:gd name="connsiteX42" fmla="*/ 4655 w 10000"/>
                  <a:gd name="connsiteY42" fmla="*/ 9159 h 10000"/>
                  <a:gd name="connsiteX43" fmla="*/ 4621 w 10000"/>
                  <a:gd name="connsiteY43" fmla="*/ 9191 h 10000"/>
                  <a:gd name="connsiteX44" fmla="*/ 4517 w 10000"/>
                  <a:gd name="connsiteY44" fmla="*/ 9191 h 10000"/>
                  <a:gd name="connsiteX45" fmla="*/ 4138 w 10000"/>
                  <a:gd name="connsiteY45" fmla="*/ 9256 h 10000"/>
                  <a:gd name="connsiteX46" fmla="*/ 2448 w 10000"/>
                  <a:gd name="connsiteY46" fmla="*/ 9288 h 10000"/>
                  <a:gd name="connsiteX47" fmla="*/ 2138 w 10000"/>
                  <a:gd name="connsiteY47" fmla="*/ 9353 h 10000"/>
                  <a:gd name="connsiteX48" fmla="*/ 1931 w 10000"/>
                  <a:gd name="connsiteY48" fmla="*/ 9385 h 10000"/>
                  <a:gd name="connsiteX49" fmla="*/ 1759 w 10000"/>
                  <a:gd name="connsiteY49" fmla="*/ 9676 h 10000"/>
                  <a:gd name="connsiteX50" fmla="*/ 1655 w 10000"/>
                  <a:gd name="connsiteY50" fmla="*/ 9676 h 10000"/>
                  <a:gd name="connsiteX51" fmla="*/ 2034 w 10000"/>
                  <a:gd name="connsiteY51" fmla="*/ 9353 h 10000"/>
                  <a:gd name="connsiteX52" fmla="*/ 2207 w 10000"/>
                  <a:gd name="connsiteY52" fmla="*/ 9321 h 10000"/>
                  <a:gd name="connsiteX53" fmla="*/ 4414 w 10000"/>
                  <a:gd name="connsiteY53" fmla="*/ 9321 h 10000"/>
                  <a:gd name="connsiteX54" fmla="*/ 5103 w 10000"/>
                  <a:gd name="connsiteY54" fmla="*/ 9061 h 10000"/>
                  <a:gd name="connsiteX55" fmla="*/ 5828 w 10000"/>
                  <a:gd name="connsiteY55" fmla="*/ 8641 h 10000"/>
                  <a:gd name="connsiteX56" fmla="*/ 6552 w 10000"/>
                  <a:gd name="connsiteY56" fmla="*/ 8059 h 10000"/>
                  <a:gd name="connsiteX57" fmla="*/ 7483 w 10000"/>
                  <a:gd name="connsiteY57" fmla="*/ 9321 h 10000"/>
                  <a:gd name="connsiteX58" fmla="*/ 7172 w 10000"/>
                  <a:gd name="connsiteY58" fmla="*/ 8932 h 10000"/>
                  <a:gd name="connsiteX59" fmla="*/ 6483 w 10000"/>
                  <a:gd name="connsiteY59" fmla="*/ 7994 h 10000"/>
                  <a:gd name="connsiteX60" fmla="*/ 5621 w 10000"/>
                  <a:gd name="connsiteY60" fmla="*/ 8867 h 10000"/>
                  <a:gd name="connsiteX61" fmla="*/ 4069 w 10000"/>
                  <a:gd name="connsiteY61" fmla="*/ 9417 h 10000"/>
                  <a:gd name="connsiteX62" fmla="*/ 3655 w 10000"/>
                  <a:gd name="connsiteY62" fmla="*/ 9450 h 10000"/>
                  <a:gd name="connsiteX63" fmla="*/ 2034 w 10000"/>
                  <a:gd name="connsiteY63" fmla="*/ 9353 h 10000"/>
                  <a:gd name="connsiteX64" fmla="*/ 1621 w 10000"/>
                  <a:gd name="connsiteY64" fmla="*/ 9935 h 10000"/>
                  <a:gd name="connsiteX65" fmla="*/ 1034 w 10000"/>
                  <a:gd name="connsiteY65" fmla="*/ 10000 h 10000"/>
                  <a:gd name="connsiteX66" fmla="*/ 1241 w 10000"/>
                  <a:gd name="connsiteY66" fmla="*/ 9353 h 10000"/>
                  <a:gd name="connsiteX67" fmla="*/ 1034 w 10000"/>
                  <a:gd name="connsiteY67" fmla="*/ 8932 h 10000"/>
                  <a:gd name="connsiteX68" fmla="*/ 621 w 10000"/>
                  <a:gd name="connsiteY68" fmla="*/ 8511 h 10000"/>
                  <a:gd name="connsiteX69" fmla="*/ 621 w 10000"/>
                  <a:gd name="connsiteY69" fmla="*/ 8059 h 10000"/>
                  <a:gd name="connsiteX70" fmla="*/ 621 w 10000"/>
                  <a:gd name="connsiteY70" fmla="*/ 7638 h 10000"/>
                  <a:gd name="connsiteX71" fmla="*/ 207 w 10000"/>
                  <a:gd name="connsiteY71" fmla="*/ 7217 h 10000"/>
                  <a:gd name="connsiteX72" fmla="*/ 0 w 10000"/>
                  <a:gd name="connsiteY72" fmla="*/ 7217 h 10000"/>
                  <a:gd name="connsiteX73" fmla="*/ 207 w 10000"/>
                  <a:gd name="connsiteY73" fmla="*/ 6537 h 10000"/>
                  <a:gd name="connsiteX74" fmla="*/ 414 w 10000"/>
                  <a:gd name="connsiteY74" fmla="*/ 6343 h 10000"/>
                  <a:gd name="connsiteX75" fmla="*/ 414 w 10000"/>
                  <a:gd name="connsiteY75" fmla="*/ 6116 h 10000"/>
                  <a:gd name="connsiteX76" fmla="*/ 414 w 10000"/>
                  <a:gd name="connsiteY76" fmla="*/ 5664 h 10000"/>
                  <a:gd name="connsiteX77" fmla="*/ 621 w 10000"/>
                  <a:gd name="connsiteY77" fmla="*/ 5243 h 10000"/>
                  <a:gd name="connsiteX78" fmla="*/ 828 w 10000"/>
                  <a:gd name="connsiteY78" fmla="*/ 5016 h 10000"/>
                  <a:gd name="connsiteX79" fmla="*/ 1241 w 10000"/>
                  <a:gd name="connsiteY79" fmla="*/ 5016 h 10000"/>
                  <a:gd name="connsiteX80" fmla="*/ 1241 w 10000"/>
                  <a:gd name="connsiteY80" fmla="*/ 4368 h 10000"/>
                  <a:gd name="connsiteX81" fmla="*/ 1241 w 10000"/>
                  <a:gd name="connsiteY81" fmla="*/ 3721 h 10000"/>
                  <a:gd name="connsiteX82" fmla="*/ 1241 w 10000"/>
                  <a:gd name="connsiteY82" fmla="*/ 2848 h 10000"/>
                  <a:gd name="connsiteX83" fmla="*/ 1241 w 10000"/>
                  <a:gd name="connsiteY83" fmla="*/ 2201 h 10000"/>
                  <a:gd name="connsiteX0" fmla="*/ 1241 w 10000"/>
                  <a:gd name="connsiteY0" fmla="*/ 2201 h 10000"/>
                  <a:gd name="connsiteX1" fmla="*/ 1241 w 10000"/>
                  <a:gd name="connsiteY1" fmla="*/ 1974 h 10000"/>
                  <a:gd name="connsiteX2" fmla="*/ 1862 w 10000"/>
                  <a:gd name="connsiteY2" fmla="*/ 1974 h 10000"/>
                  <a:gd name="connsiteX3" fmla="*/ 1862 w 10000"/>
                  <a:gd name="connsiteY3" fmla="*/ 1100 h 10000"/>
                  <a:gd name="connsiteX4" fmla="*/ 1621 w 10000"/>
                  <a:gd name="connsiteY4" fmla="*/ 453 h 10000"/>
                  <a:gd name="connsiteX5" fmla="*/ 5621 w 10000"/>
                  <a:gd name="connsiteY5" fmla="*/ 453 h 10000"/>
                  <a:gd name="connsiteX6" fmla="*/ 5621 w 10000"/>
                  <a:gd name="connsiteY6" fmla="*/ 226 h 10000"/>
                  <a:gd name="connsiteX7" fmla="*/ 5621 w 10000"/>
                  <a:gd name="connsiteY7" fmla="*/ 453 h 10000"/>
                  <a:gd name="connsiteX8" fmla="*/ 6448 w 10000"/>
                  <a:gd name="connsiteY8" fmla="*/ 453 h 10000"/>
                  <a:gd name="connsiteX9" fmla="*/ 7228 w 10000"/>
                  <a:gd name="connsiteY9" fmla="*/ 542 h 10000"/>
                  <a:gd name="connsiteX10" fmla="*/ 7371 w 10000"/>
                  <a:gd name="connsiteY10" fmla="*/ 500 h 10000"/>
                  <a:gd name="connsiteX11" fmla="*/ 7578 w 10000"/>
                  <a:gd name="connsiteY11" fmla="*/ 555 h 10000"/>
                  <a:gd name="connsiteX12" fmla="*/ 7785 w 10000"/>
                  <a:gd name="connsiteY12" fmla="*/ 518 h 10000"/>
                  <a:gd name="connsiteX13" fmla="*/ 8214 w 10000"/>
                  <a:gd name="connsiteY13" fmla="*/ 656 h 10000"/>
                  <a:gd name="connsiteX14" fmla="*/ 8388 w 10000"/>
                  <a:gd name="connsiteY14" fmla="*/ 320 h 10000"/>
                  <a:gd name="connsiteX15" fmla="*/ 8552 w 10000"/>
                  <a:gd name="connsiteY15" fmla="*/ 0 h 10000"/>
                  <a:gd name="connsiteX16" fmla="*/ 8966 w 10000"/>
                  <a:gd name="connsiteY16" fmla="*/ 679 h 10000"/>
                  <a:gd name="connsiteX17" fmla="*/ 9172 w 10000"/>
                  <a:gd name="connsiteY17" fmla="*/ 1100 h 10000"/>
                  <a:gd name="connsiteX18" fmla="*/ 9172 w 10000"/>
                  <a:gd name="connsiteY18" fmla="*/ 1974 h 10000"/>
                  <a:gd name="connsiteX19" fmla="*/ 9379 w 10000"/>
                  <a:gd name="connsiteY19" fmla="*/ 2848 h 10000"/>
                  <a:gd name="connsiteX20" fmla="*/ 10000 w 10000"/>
                  <a:gd name="connsiteY20" fmla="*/ 3495 h 10000"/>
                  <a:gd name="connsiteX21" fmla="*/ 9586 w 10000"/>
                  <a:gd name="connsiteY21" fmla="*/ 3721 h 10000"/>
                  <a:gd name="connsiteX22" fmla="*/ 9172 w 10000"/>
                  <a:gd name="connsiteY22" fmla="*/ 4142 h 10000"/>
                  <a:gd name="connsiteX23" fmla="*/ 8966 w 10000"/>
                  <a:gd name="connsiteY23" fmla="*/ 5016 h 10000"/>
                  <a:gd name="connsiteX24" fmla="*/ 8966 w 10000"/>
                  <a:gd name="connsiteY24" fmla="*/ 5890 h 10000"/>
                  <a:gd name="connsiteX25" fmla="*/ 8759 w 10000"/>
                  <a:gd name="connsiteY25" fmla="*/ 6537 h 10000"/>
                  <a:gd name="connsiteX26" fmla="*/ 8310 w 10000"/>
                  <a:gd name="connsiteY26" fmla="*/ 7638 h 10000"/>
                  <a:gd name="connsiteX27" fmla="*/ 8103 w 10000"/>
                  <a:gd name="connsiteY27" fmla="*/ 8511 h 10000"/>
                  <a:gd name="connsiteX28" fmla="*/ 7690 w 10000"/>
                  <a:gd name="connsiteY28" fmla="*/ 8511 h 10000"/>
                  <a:gd name="connsiteX29" fmla="*/ 7690 w 10000"/>
                  <a:gd name="connsiteY29" fmla="*/ 9353 h 10000"/>
                  <a:gd name="connsiteX30" fmla="*/ 6310 w 10000"/>
                  <a:gd name="connsiteY30" fmla="*/ 7928 h 10000"/>
                  <a:gd name="connsiteX31" fmla="*/ 6069 w 10000"/>
                  <a:gd name="connsiteY31" fmla="*/ 8414 h 10000"/>
                  <a:gd name="connsiteX32" fmla="*/ 5552 w 10000"/>
                  <a:gd name="connsiteY32" fmla="*/ 8770 h 10000"/>
                  <a:gd name="connsiteX33" fmla="*/ 5448 w 10000"/>
                  <a:gd name="connsiteY33" fmla="*/ 8867 h 10000"/>
                  <a:gd name="connsiteX34" fmla="*/ 5276 w 10000"/>
                  <a:gd name="connsiteY34" fmla="*/ 8867 h 10000"/>
                  <a:gd name="connsiteX35" fmla="*/ 5345 w 10000"/>
                  <a:gd name="connsiteY35" fmla="*/ 8964 h 10000"/>
                  <a:gd name="connsiteX36" fmla="*/ 5276 w 10000"/>
                  <a:gd name="connsiteY36" fmla="*/ 8964 h 10000"/>
                  <a:gd name="connsiteX37" fmla="*/ 5138 w 10000"/>
                  <a:gd name="connsiteY37" fmla="*/ 8867 h 10000"/>
                  <a:gd name="connsiteX38" fmla="*/ 4862 w 10000"/>
                  <a:gd name="connsiteY38" fmla="*/ 9061 h 10000"/>
                  <a:gd name="connsiteX39" fmla="*/ 4828 w 10000"/>
                  <a:gd name="connsiteY39" fmla="*/ 8996 h 10000"/>
                  <a:gd name="connsiteX40" fmla="*/ 4759 w 10000"/>
                  <a:gd name="connsiteY40" fmla="*/ 9061 h 10000"/>
                  <a:gd name="connsiteX41" fmla="*/ 4724 w 10000"/>
                  <a:gd name="connsiteY41" fmla="*/ 9159 h 10000"/>
                  <a:gd name="connsiteX42" fmla="*/ 4655 w 10000"/>
                  <a:gd name="connsiteY42" fmla="*/ 9159 h 10000"/>
                  <a:gd name="connsiteX43" fmla="*/ 4621 w 10000"/>
                  <a:gd name="connsiteY43" fmla="*/ 9191 h 10000"/>
                  <a:gd name="connsiteX44" fmla="*/ 4517 w 10000"/>
                  <a:gd name="connsiteY44" fmla="*/ 9191 h 10000"/>
                  <a:gd name="connsiteX45" fmla="*/ 4138 w 10000"/>
                  <a:gd name="connsiteY45" fmla="*/ 9256 h 10000"/>
                  <a:gd name="connsiteX46" fmla="*/ 2448 w 10000"/>
                  <a:gd name="connsiteY46" fmla="*/ 9288 h 10000"/>
                  <a:gd name="connsiteX47" fmla="*/ 2138 w 10000"/>
                  <a:gd name="connsiteY47" fmla="*/ 9353 h 10000"/>
                  <a:gd name="connsiteX48" fmla="*/ 1931 w 10000"/>
                  <a:gd name="connsiteY48" fmla="*/ 9385 h 10000"/>
                  <a:gd name="connsiteX49" fmla="*/ 1759 w 10000"/>
                  <a:gd name="connsiteY49" fmla="*/ 9676 h 10000"/>
                  <a:gd name="connsiteX50" fmla="*/ 1655 w 10000"/>
                  <a:gd name="connsiteY50" fmla="*/ 9676 h 10000"/>
                  <a:gd name="connsiteX51" fmla="*/ 2034 w 10000"/>
                  <a:gd name="connsiteY51" fmla="*/ 9353 h 10000"/>
                  <a:gd name="connsiteX52" fmla="*/ 2207 w 10000"/>
                  <a:gd name="connsiteY52" fmla="*/ 9321 h 10000"/>
                  <a:gd name="connsiteX53" fmla="*/ 4414 w 10000"/>
                  <a:gd name="connsiteY53" fmla="*/ 9321 h 10000"/>
                  <a:gd name="connsiteX54" fmla="*/ 5103 w 10000"/>
                  <a:gd name="connsiteY54" fmla="*/ 9061 h 10000"/>
                  <a:gd name="connsiteX55" fmla="*/ 5828 w 10000"/>
                  <a:gd name="connsiteY55" fmla="*/ 8641 h 10000"/>
                  <a:gd name="connsiteX56" fmla="*/ 6552 w 10000"/>
                  <a:gd name="connsiteY56" fmla="*/ 8059 h 10000"/>
                  <a:gd name="connsiteX57" fmla="*/ 7483 w 10000"/>
                  <a:gd name="connsiteY57" fmla="*/ 9321 h 10000"/>
                  <a:gd name="connsiteX58" fmla="*/ 7172 w 10000"/>
                  <a:gd name="connsiteY58" fmla="*/ 8932 h 10000"/>
                  <a:gd name="connsiteX59" fmla="*/ 6483 w 10000"/>
                  <a:gd name="connsiteY59" fmla="*/ 7994 h 10000"/>
                  <a:gd name="connsiteX60" fmla="*/ 5621 w 10000"/>
                  <a:gd name="connsiteY60" fmla="*/ 8867 h 10000"/>
                  <a:gd name="connsiteX61" fmla="*/ 4069 w 10000"/>
                  <a:gd name="connsiteY61" fmla="*/ 9417 h 10000"/>
                  <a:gd name="connsiteX62" fmla="*/ 3655 w 10000"/>
                  <a:gd name="connsiteY62" fmla="*/ 9450 h 10000"/>
                  <a:gd name="connsiteX63" fmla="*/ 2034 w 10000"/>
                  <a:gd name="connsiteY63" fmla="*/ 9353 h 10000"/>
                  <a:gd name="connsiteX64" fmla="*/ 1621 w 10000"/>
                  <a:gd name="connsiteY64" fmla="*/ 9935 h 10000"/>
                  <a:gd name="connsiteX65" fmla="*/ 1034 w 10000"/>
                  <a:gd name="connsiteY65" fmla="*/ 10000 h 10000"/>
                  <a:gd name="connsiteX66" fmla="*/ 1241 w 10000"/>
                  <a:gd name="connsiteY66" fmla="*/ 9353 h 10000"/>
                  <a:gd name="connsiteX67" fmla="*/ 1034 w 10000"/>
                  <a:gd name="connsiteY67" fmla="*/ 8932 h 10000"/>
                  <a:gd name="connsiteX68" fmla="*/ 621 w 10000"/>
                  <a:gd name="connsiteY68" fmla="*/ 8511 h 10000"/>
                  <a:gd name="connsiteX69" fmla="*/ 621 w 10000"/>
                  <a:gd name="connsiteY69" fmla="*/ 8059 h 10000"/>
                  <a:gd name="connsiteX70" fmla="*/ 621 w 10000"/>
                  <a:gd name="connsiteY70" fmla="*/ 7638 h 10000"/>
                  <a:gd name="connsiteX71" fmla="*/ 207 w 10000"/>
                  <a:gd name="connsiteY71" fmla="*/ 7217 h 10000"/>
                  <a:gd name="connsiteX72" fmla="*/ 0 w 10000"/>
                  <a:gd name="connsiteY72" fmla="*/ 7217 h 10000"/>
                  <a:gd name="connsiteX73" fmla="*/ 207 w 10000"/>
                  <a:gd name="connsiteY73" fmla="*/ 6537 h 10000"/>
                  <a:gd name="connsiteX74" fmla="*/ 414 w 10000"/>
                  <a:gd name="connsiteY74" fmla="*/ 6343 h 10000"/>
                  <a:gd name="connsiteX75" fmla="*/ 414 w 10000"/>
                  <a:gd name="connsiteY75" fmla="*/ 6116 h 10000"/>
                  <a:gd name="connsiteX76" fmla="*/ 414 w 10000"/>
                  <a:gd name="connsiteY76" fmla="*/ 5664 h 10000"/>
                  <a:gd name="connsiteX77" fmla="*/ 621 w 10000"/>
                  <a:gd name="connsiteY77" fmla="*/ 5243 h 10000"/>
                  <a:gd name="connsiteX78" fmla="*/ 828 w 10000"/>
                  <a:gd name="connsiteY78" fmla="*/ 5016 h 10000"/>
                  <a:gd name="connsiteX79" fmla="*/ 1241 w 10000"/>
                  <a:gd name="connsiteY79" fmla="*/ 5016 h 10000"/>
                  <a:gd name="connsiteX80" fmla="*/ 1241 w 10000"/>
                  <a:gd name="connsiteY80" fmla="*/ 4368 h 10000"/>
                  <a:gd name="connsiteX81" fmla="*/ 1241 w 10000"/>
                  <a:gd name="connsiteY81" fmla="*/ 3721 h 10000"/>
                  <a:gd name="connsiteX82" fmla="*/ 1241 w 10000"/>
                  <a:gd name="connsiteY82" fmla="*/ 2848 h 10000"/>
                  <a:gd name="connsiteX83" fmla="*/ 1241 w 10000"/>
                  <a:gd name="connsiteY83" fmla="*/ 2201 h 10000"/>
                  <a:gd name="connsiteX0" fmla="*/ 1241 w 10000"/>
                  <a:gd name="connsiteY0" fmla="*/ 2201 h 10000"/>
                  <a:gd name="connsiteX1" fmla="*/ 1241 w 10000"/>
                  <a:gd name="connsiteY1" fmla="*/ 1974 h 10000"/>
                  <a:gd name="connsiteX2" fmla="*/ 1862 w 10000"/>
                  <a:gd name="connsiteY2" fmla="*/ 1974 h 10000"/>
                  <a:gd name="connsiteX3" fmla="*/ 1862 w 10000"/>
                  <a:gd name="connsiteY3" fmla="*/ 1100 h 10000"/>
                  <a:gd name="connsiteX4" fmla="*/ 1621 w 10000"/>
                  <a:gd name="connsiteY4" fmla="*/ 453 h 10000"/>
                  <a:gd name="connsiteX5" fmla="*/ 5621 w 10000"/>
                  <a:gd name="connsiteY5" fmla="*/ 453 h 10000"/>
                  <a:gd name="connsiteX6" fmla="*/ 5621 w 10000"/>
                  <a:gd name="connsiteY6" fmla="*/ 226 h 10000"/>
                  <a:gd name="connsiteX7" fmla="*/ 5621 w 10000"/>
                  <a:gd name="connsiteY7" fmla="*/ 453 h 10000"/>
                  <a:gd name="connsiteX8" fmla="*/ 6448 w 10000"/>
                  <a:gd name="connsiteY8" fmla="*/ 453 h 10000"/>
                  <a:gd name="connsiteX9" fmla="*/ 7228 w 10000"/>
                  <a:gd name="connsiteY9" fmla="*/ 542 h 10000"/>
                  <a:gd name="connsiteX10" fmla="*/ 7371 w 10000"/>
                  <a:gd name="connsiteY10" fmla="*/ 500 h 10000"/>
                  <a:gd name="connsiteX11" fmla="*/ 7578 w 10000"/>
                  <a:gd name="connsiteY11" fmla="*/ 555 h 10000"/>
                  <a:gd name="connsiteX12" fmla="*/ 7785 w 10000"/>
                  <a:gd name="connsiteY12" fmla="*/ 518 h 10000"/>
                  <a:gd name="connsiteX13" fmla="*/ 8214 w 10000"/>
                  <a:gd name="connsiteY13" fmla="*/ 656 h 10000"/>
                  <a:gd name="connsiteX14" fmla="*/ 8388 w 10000"/>
                  <a:gd name="connsiteY14" fmla="*/ 320 h 10000"/>
                  <a:gd name="connsiteX15" fmla="*/ 8552 w 10000"/>
                  <a:gd name="connsiteY15" fmla="*/ 0 h 10000"/>
                  <a:gd name="connsiteX16" fmla="*/ 8966 w 10000"/>
                  <a:gd name="connsiteY16" fmla="*/ 679 h 10000"/>
                  <a:gd name="connsiteX17" fmla="*/ 9172 w 10000"/>
                  <a:gd name="connsiteY17" fmla="*/ 1100 h 10000"/>
                  <a:gd name="connsiteX18" fmla="*/ 9172 w 10000"/>
                  <a:gd name="connsiteY18" fmla="*/ 1974 h 10000"/>
                  <a:gd name="connsiteX19" fmla="*/ 9379 w 10000"/>
                  <a:gd name="connsiteY19" fmla="*/ 2848 h 10000"/>
                  <a:gd name="connsiteX20" fmla="*/ 10000 w 10000"/>
                  <a:gd name="connsiteY20" fmla="*/ 3495 h 10000"/>
                  <a:gd name="connsiteX21" fmla="*/ 9586 w 10000"/>
                  <a:gd name="connsiteY21" fmla="*/ 3721 h 10000"/>
                  <a:gd name="connsiteX22" fmla="*/ 9172 w 10000"/>
                  <a:gd name="connsiteY22" fmla="*/ 4142 h 10000"/>
                  <a:gd name="connsiteX23" fmla="*/ 8966 w 10000"/>
                  <a:gd name="connsiteY23" fmla="*/ 5016 h 10000"/>
                  <a:gd name="connsiteX24" fmla="*/ 8966 w 10000"/>
                  <a:gd name="connsiteY24" fmla="*/ 5890 h 10000"/>
                  <a:gd name="connsiteX25" fmla="*/ 8759 w 10000"/>
                  <a:gd name="connsiteY25" fmla="*/ 6537 h 10000"/>
                  <a:gd name="connsiteX26" fmla="*/ 8310 w 10000"/>
                  <a:gd name="connsiteY26" fmla="*/ 7638 h 10000"/>
                  <a:gd name="connsiteX27" fmla="*/ 8103 w 10000"/>
                  <a:gd name="connsiteY27" fmla="*/ 8511 h 10000"/>
                  <a:gd name="connsiteX28" fmla="*/ 7690 w 10000"/>
                  <a:gd name="connsiteY28" fmla="*/ 8511 h 10000"/>
                  <a:gd name="connsiteX29" fmla="*/ 7690 w 10000"/>
                  <a:gd name="connsiteY29" fmla="*/ 9353 h 10000"/>
                  <a:gd name="connsiteX30" fmla="*/ 6310 w 10000"/>
                  <a:gd name="connsiteY30" fmla="*/ 7928 h 10000"/>
                  <a:gd name="connsiteX31" fmla="*/ 6069 w 10000"/>
                  <a:gd name="connsiteY31" fmla="*/ 8414 h 10000"/>
                  <a:gd name="connsiteX32" fmla="*/ 5552 w 10000"/>
                  <a:gd name="connsiteY32" fmla="*/ 8770 h 10000"/>
                  <a:gd name="connsiteX33" fmla="*/ 5448 w 10000"/>
                  <a:gd name="connsiteY33" fmla="*/ 8867 h 10000"/>
                  <a:gd name="connsiteX34" fmla="*/ 5276 w 10000"/>
                  <a:gd name="connsiteY34" fmla="*/ 8867 h 10000"/>
                  <a:gd name="connsiteX35" fmla="*/ 5345 w 10000"/>
                  <a:gd name="connsiteY35" fmla="*/ 8964 h 10000"/>
                  <a:gd name="connsiteX36" fmla="*/ 5276 w 10000"/>
                  <a:gd name="connsiteY36" fmla="*/ 8964 h 10000"/>
                  <a:gd name="connsiteX37" fmla="*/ 5138 w 10000"/>
                  <a:gd name="connsiteY37" fmla="*/ 8867 h 10000"/>
                  <a:gd name="connsiteX38" fmla="*/ 4862 w 10000"/>
                  <a:gd name="connsiteY38" fmla="*/ 9061 h 10000"/>
                  <a:gd name="connsiteX39" fmla="*/ 4828 w 10000"/>
                  <a:gd name="connsiteY39" fmla="*/ 8996 h 10000"/>
                  <a:gd name="connsiteX40" fmla="*/ 4759 w 10000"/>
                  <a:gd name="connsiteY40" fmla="*/ 9061 h 10000"/>
                  <a:gd name="connsiteX41" fmla="*/ 4724 w 10000"/>
                  <a:gd name="connsiteY41" fmla="*/ 9159 h 10000"/>
                  <a:gd name="connsiteX42" fmla="*/ 4655 w 10000"/>
                  <a:gd name="connsiteY42" fmla="*/ 9159 h 10000"/>
                  <a:gd name="connsiteX43" fmla="*/ 4621 w 10000"/>
                  <a:gd name="connsiteY43" fmla="*/ 9191 h 10000"/>
                  <a:gd name="connsiteX44" fmla="*/ 4517 w 10000"/>
                  <a:gd name="connsiteY44" fmla="*/ 9191 h 10000"/>
                  <a:gd name="connsiteX45" fmla="*/ 4138 w 10000"/>
                  <a:gd name="connsiteY45" fmla="*/ 9256 h 10000"/>
                  <a:gd name="connsiteX46" fmla="*/ 2448 w 10000"/>
                  <a:gd name="connsiteY46" fmla="*/ 9288 h 10000"/>
                  <a:gd name="connsiteX47" fmla="*/ 2138 w 10000"/>
                  <a:gd name="connsiteY47" fmla="*/ 9353 h 10000"/>
                  <a:gd name="connsiteX48" fmla="*/ 1931 w 10000"/>
                  <a:gd name="connsiteY48" fmla="*/ 9385 h 10000"/>
                  <a:gd name="connsiteX49" fmla="*/ 1759 w 10000"/>
                  <a:gd name="connsiteY49" fmla="*/ 9676 h 10000"/>
                  <a:gd name="connsiteX50" fmla="*/ 1655 w 10000"/>
                  <a:gd name="connsiteY50" fmla="*/ 9676 h 10000"/>
                  <a:gd name="connsiteX51" fmla="*/ 2034 w 10000"/>
                  <a:gd name="connsiteY51" fmla="*/ 9353 h 10000"/>
                  <a:gd name="connsiteX52" fmla="*/ 2207 w 10000"/>
                  <a:gd name="connsiteY52" fmla="*/ 9321 h 10000"/>
                  <a:gd name="connsiteX53" fmla="*/ 4414 w 10000"/>
                  <a:gd name="connsiteY53" fmla="*/ 9321 h 10000"/>
                  <a:gd name="connsiteX54" fmla="*/ 5103 w 10000"/>
                  <a:gd name="connsiteY54" fmla="*/ 9061 h 10000"/>
                  <a:gd name="connsiteX55" fmla="*/ 5828 w 10000"/>
                  <a:gd name="connsiteY55" fmla="*/ 8641 h 10000"/>
                  <a:gd name="connsiteX56" fmla="*/ 6552 w 10000"/>
                  <a:gd name="connsiteY56" fmla="*/ 8059 h 10000"/>
                  <a:gd name="connsiteX57" fmla="*/ 7483 w 10000"/>
                  <a:gd name="connsiteY57" fmla="*/ 9321 h 10000"/>
                  <a:gd name="connsiteX58" fmla="*/ 7172 w 10000"/>
                  <a:gd name="connsiteY58" fmla="*/ 8932 h 10000"/>
                  <a:gd name="connsiteX59" fmla="*/ 6483 w 10000"/>
                  <a:gd name="connsiteY59" fmla="*/ 7994 h 10000"/>
                  <a:gd name="connsiteX60" fmla="*/ 5621 w 10000"/>
                  <a:gd name="connsiteY60" fmla="*/ 8867 h 10000"/>
                  <a:gd name="connsiteX61" fmla="*/ 4069 w 10000"/>
                  <a:gd name="connsiteY61" fmla="*/ 9417 h 10000"/>
                  <a:gd name="connsiteX62" fmla="*/ 3655 w 10000"/>
                  <a:gd name="connsiteY62" fmla="*/ 9450 h 10000"/>
                  <a:gd name="connsiteX63" fmla="*/ 2034 w 10000"/>
                  <a:gd name="connsiteY63" fmla="*/ 9353 h 10000"/>
                  <a:gd name="connsiteX64" fmla="*/ 1621 w 10000"/>
                  <a:gd name="connsiteY64" fmla="*/ 9935 h 10000"/>
                  <a:gd name="connsiteX65" fmla="*/ 1034 w 10000"/>
                  <a:gd name="connsiteY65" fmla="*/ 10000 h 10000"/>
                  <a:gd name="connsiteX66" fmla="*/ 1241 w 10000"/>
                  <a:gd name="connsiteY66" fmla="*/ 9353 h 10000"/>
                  <a:gd name="connsiteX67" fmla="*/ 1034 w 10000"/>
                  <a:gd name="connsiteY67" fmla="*/ 8932 h 10000"/>
                  <a:gd name="connsiteX68" fmla="*/ 621 w 10000"/>
                  <a:gd name="connsiteY68" fmla="*/ 8511 h 10000"/>
                  <a:gd name="connsiteX69" fmla="*/ 621 w 10000"/>
                  <a:gd name="connsiteY69" fmla="*/ 8059 h 10000"/>
                  <a:gd name="connsiteX70" fmla="*/ 621 w 10000"/>
                  <a:gd name="connsiteY70" fmla="*/ 7638 h 10000"/>
                  <a:gd name="connsiteX71" fmla="*/ 207 w 10000"/>
                  <a:gd name="connsiteY71" fmla="*/ 7217 h 10000"/>
                  <a:gd name="connsiteX72" fmla="*/ 0 w 10000"/>
                  <a:gd name="connsiteY72" fmla="*/ 7217 h 10000"/>
                  <a:gd name="connsiteX73" fmla="*/ 207 w 10000"/>
                  <a:gd name="connsiteY73" fmla="*/ 6537 h 10000"/>
                  <a:gd name="connsiteX74" fmla="*/ 414 w 10000"/>
                  <a:gd name="connsiteY74" fmla="*/ 6343 h 10000"/>
                  <a:gd name="connsiteX75" fmla="*/ 414 w 10000"/>
                  <a:gd name="connsiteY75" fmla="*/ 6116 h 10000"/>
                  <a:gd name="connsiteX76" fmla="*/ 414 w 10000"/>
                  <a:gd name="connsiteY76" fmla="*/ 5664 h 10000"/>
                  <a:gd name="connsiteX77" fmla="*/ 621 w 10000"/>
                  <a:gd name="connsiteY77" fmla="*/ 5243 h 10000"/>
                  <a:gd name="connsiteX78" fmla="*/ 828 w 10000"/>
                  <a:gd name="connsiteY78" fmla="*/ 5016 h 10000"/>
                  <a:gd name="connsiteX79" fmla="*/ 1241 w 10000"/>
                  <a:gd name="connsiteY79" fmla="*/ 5016 h 10000"/>
                  <a:gd name="connsiteX80" fmla="*/ 1241 w 10000"/>
                  <a:gd name="connsiteY80" fmla="*/ 4368 h 10000"/>
                  <a:gd name="connsiteX81" fmla="*/ 1241 w 10000"/>
                  <a:gd name="connsiteY81" fmla="*/ 3721 h 10000"/>
                  <a:gd name="connsiteX82" fmla="*/ 1241 w 10000"/>
                  <a:gd name="connsiteY82" fmla="*/ 2848 h 10000"/>
                  <a:gd name="connsiteX83" fmla="*/ 1241 w 10000"/>
                  <a:gd name="connsiteY83" fmla="*/ 2201 h 10000"/>
                  <a:gd name="connsiteX0" fmla="*/ 1241 w 10000"/>
                  <a:gd name="connsiteY0" fmla="*/ 2201 h 10000"/>
                  <a:gd name="connsiteX1" fmla="*/ 1241 w 10000"/>
                  <a:gd name="connsiteY1" fmla="*/ 1974 h 10000"/>
                  <a:gd name="connsiteX2" fmla="*/ 1862 w 10000"/>
                  <a:gd name="connsiteY2" fmla="*/ 1974 h 10000"/>
                  <a:gd name="connsiteX3" fmla="*/ 1862 w 10000"/>
                  <a:gd name="connsiteY3" fmla="*/ 1100 h 10000"/>
                  <a:gd name="connsiteX4" fmla="*/ 1621 w 10000"/>
                  <a:gd name="connsiteY4" fmla="*/ 453 h 10000"/>
                  <a:gd name="connsiteX5" fmla="*/ 5621 w 10000"/>
                  <a:gd name="connsiteY5" fmla="*/ 453 h 10000"/>
                  <a:gd name="connsiteX6" fmla="*/ 5621 w 10000"/>
                  <a:gd name="connsiteY6" fmla="*/ 226 h 10000"/>
                  <a:gd name="connsiteX7" fmla="*/ 5621 w 10000"/>
                  <a:gd name="connsiteY7" fmla="*/ 453 h 10000"/>
                  <a:gd name="connsiteX8" fmla="*/ 6448 w 10000"/>
                  <a:gd name="connsiteY8" fmla="*/ 453 h 10000"/>
                  <a:gd name="connsiteX9" fmla="*/ 7228 w 10000"/>
                  <a:gd name="connsiteY9" fmla="*/ 542 h 10000"/>
                  <a:gd name="connsiteX10" fmla="*/ 7371 w 10000"/>
                  <a:gd name="connsiteY10" fmla="*/ 500 h 10000"/>
                  <a:gd name="connsiteX11" fmla="*/ 7610 w 10000"/>
                  <a:gd name="connsiteY11" fmla="*/ 473 h 10000"/>
                  <a:gd name="connsiteX12" fmla="*/ 7785 w 10000"/>
                  <a:gd name="connsiteY12" fmla="*/ 518 h 10000"/>
                  <a:gd name="connsiteX13" fmla="*/ 8214 w 10000"/>
                  <a:gd name="connsiteY13" fmla="*/ 656 h 10000"/>
                  <a:gd name="connsiteX14" fmla="*/ 8388 w 10000"/>
                  <a:gd name="connsiteY14" fmla="*/ 320 h 10000"/>
                  <a:gd name="connsiteX15" fmla="*/ 8552 w 10000"/>
                  <a:gd name="connsiteY15" fmla="*/ 0 h 10000"/>
                  <a:gd name="connsiteX16" fmla="*/ 8966 w 10000"/>
                  <a:gd name="connsiteY16" fmla="*/ 679 h 10000"/>
                  <a:gd name="connsiteX17" fmla="*/ 9172 w 10000"/>
                  <a:gd name="connsiteY17" fmla="*/ 1100 h 10000"/>
                  <a:gd name="connsiteX18" fmla="*/ 9172 w 10000"/>
                  <a:gd name="connsiteY18" fmla="*/ 1974 h 10000"/>
                  <a:gd name="connsiteX19" fmla="*/ 9379 w 10000"/>
                  <a:gd name="connsiteY19" fmla="*/ 2848 h 10000"/>
                  <a:gd name="connsiteX20" fmla="*/ 10000 w 10000"/>
                  <a:gd name="connsiteY20" fmla="*/ 3495 h 10000"/>
                  <a:gd name="connsiteX21" fmla="*/ 9586 w 10000"/>
                  <a:gd name="connsiteY21" fmla="*/ 3721 h 10000"/>
                  <a:gd name="connsiteX22" fmla="*/ 9172 w 10000"/>
                  <a:gd name="connsiteY22" fmla="*/ 4142 h 10000"/>
                  <a:gd name="connsiteX23" fmla="*/ 8966 w 10000"/>
                  <a:gd name="connsiteY23" fmla="*/ 5016 h 10000"/>
                  <a:gd name="connsiteX24" fmla="*/ 8966 w 10000"/>
                  <a:gd name="connsiteY24" fmla="*/ 5890 h 10000"/>
                  <a:gd name="connsiteX25" fmla="*/ 8759 w 10000"/>
                  <a:gd name="connsiteY25" fmla="*/ 6537 h 10000"/>
                  <a:gd name="connsiteX26" fmla="*/ 8310 w 10000"/>
                  <a:gd name="connsiteY26" fmla="*/ 7638 h 10000"/>
                  <a:gd name="connsiteX27" fmla="*/ 8103 w 10000"/>
                  <a:gd name="connsiteY27" fmla="*/ 8511 h 10000"/>
                  <a:gd name="connsiteX28" fmla="*/ 7690 w 10000"/>
                  <a:gd name="connsiteY28" fmla="*/ 8511 h 10000"/>
                  <a:gd name="connsiteX29" fmla="*/ 7690 w 10000"/>
                  <a:gd name="connsiteY29" fmla="*/ 9353 h 10000"/>
                  <a:gd name="connsiteX30" fmla="*/ 6310 w 10000"/>
                  <a:gd name="connsiteY30" fmla="*/ 7928 h 10000"/>
                  <a:gd name="connsiteX31" fmla="*/ 6069 w 10000"/>
                  <a:gd name="connsiteY31" fmla="*/ 8414 h 10000"/>
                  <a:gd name="connsiteX32" fmla="*/ 5552 w 10000"/>
                  <a:gd name="connsiteY32" fmla="*/ 8770 h 10000"/>
                  <a:gd name="connsiteX33" fmla="*/ 5448 w 10000"/>
                  <a:gd name="connsiteY33" fmla="*/ 8867 h 10000"/>
                  <a:gd name="connsiteX34" fmla="*/ 5276 w 10000"/>
                  <a:gd name="connsiteY34" fmla="*/ 8867 h 10000"/>
                  <a:gd name="connsiteX35" fmla="*/ 5345 w 10000"/>
                  <a:gd name="connsiteY35" fmla="*/ 8964 h 10000"/>
                  <a:gd name="connsiteX36" fmla="*/ 5276 w 10000"/>
                  <a:gd name="connsiteY36" fmla="*/ 8964 h 10000"/>
                  <a:gd name="connsiteX37" fmla="*/ 5138 w 10000"/>
                  <a:gd name="connsiteY37" fmla="*/ 8867 h 10000"/>
                  <a:gd name="connsiteX38" fmla="*/ 4862 w 10000"/>
                  <a:gd name="connsiteY38" fmla="*/ 9061 h 10000"/>
                  <a:gd name="connsiteX39" fmla="*/ 4828 w 10000"/>
                  <a:gd name="connsiteY39" fmla="*/ 8996 h 10000"/>
                  <a:gd name="connsiteX40" fmla="*/ 4759 w 10000"/>
                  <a:gd name="connsiteY40" fmla="*/ 9061 h 10000"/>
                  <a:gd name="connsiteX41" fmla="*/ 4724 w 10000"/>
                  <a:gd name="connsiteY41" fmla="*/ 9159 h 10000"/>
                  <a:gd name="connsiteX42" fmla="*/ 4655 w 10000"/>
                  <a:gd name="connsiteY42" fmla="*/ 9159 h 10000"/>
                  <a:gd name="connsiteX43" fmla="*/ 4621 w 10000"/>
                  <a:gd name="connsiteY43" fmla="*/ 9191 h 10000"/>
                  <a:gd name="connsiteX44" fmla="*/ 4517 w 10000"/>
                  <a:gd name="connsiteY44" fmla="*/ 9191 h 10000"/>
                  <a:gd name="connsiteX45" fmla="*/ 4138 w 10000"/>
                  <a:gd name="connsiteY45" fmla="*/ 9256 h 10000"/>
                  <a:gd name="connsiteX46" fmla="*/ 2448 w 10000"/>
                  <a:gd name="connsiteY46" fmla="*/ 9288 h 10000"/>
                  <a:gd name="connsiteX47" fmla="*/ 2138 w 10000"/>
                  <a:gd name="connsiteY47" fmla="*/ 9353 h 10000"/>
                  <a:gd name="connsiteX48" fmla="*/ 1931 w 10000"/>
                  <a:gd name="connsiteY48" fmla="*/ 9385 h 10000"/>
                  <a:gd name="connsiteX49" fmla="*/ 1759 w 10000"/>
                  <a:gd name="connsiteY49" fmla="*/ 9676 h 10000"/>
                  <a:gd name="connsiteX50" fmla="*/ 1655 w 10000"/>
                  <a:gd name="connsiteY50" fmla="*/ 9676 h 10000"/>
                  <a:gd name="connsiteX51" fmla="*/ 2034 w 10000"/>
                  <a:gd name="connsiteY51" fmla="*/ 9353 h 10000"/>
                  <a:gd name="connsiteX52" fmla="*/ 2207 w 10000"/>
                  <a:gd name="connsiteY52" fmla="*/ 9321 h 10000"/>
                  <a:gd name="connsiteX53" fmla="*/ 4414 w 10000"/>
                  <a:gd name="connsiteY53" fmla="*/ 9321 h 10000"/>
                  <a:gd name="connsiteX54" fmla="*/ 5103 w 10000"/>
                  <a:gd name="connsiteY54" fmla="*/ 9061 h 10000"/>
                  <a:gd name="connsiteX55" fmla="*/ 5828 w 10000"/>
                  <a:gd name="connsiteY55" fmla="*/ 8641 h 10000"/>
                  <a:gd name="connsiteX56" fmla="*/ 6552 w 10000"/>
                  <a:gd name="connsiteY56" fmla="*/ 8059 h 10000"/>
                  <a:gd name="connsiteX57" fmla="*/ 7483 w 10000"/>
                  <a:gd name="connsiteY57" fmla="*/ 9321 h 10000"/>
                  <a:gd name="connsiteX58" fmla="*/ 7172 w 10000"/>
                  <a:gd name="connsiteY58" fmla="*/ 8932 h 10000"/>
                  <a:gd name="connsiteX59" fmla="*/ 6483 w 10000"/>
                  <a:gd name="connsiteY59" fmla="*/ 7994 h 10000"/>
                  <a:gd name="connsiteX60" fmla="*/ 5621 w 10000"/>
                  <a:gd name="connsiteY60" fmla="*/ 8867 h 10000"/>
                  <a:gd name="connsiteX61" fmla="*/ 4069 w 10000"/>
                  <a:gd name="connsiteY61" fmla="*/ 9417 h 10000"/>
                  <a:gd name="connsiteX62" fmla="*/ 3655 w 10000"/>
                  <a:gd name="connsiteY62" fmla="*/ 9450 h 10000"/>
                  <a:gd name="connsiteX63" fmla="*/ 2034 w 10000"/>
                  <a:gd name="connsiteY63" fmla="*/ 9353 h 10000"/>
                  <a:gd name="connsiteX64" fmla="*/ 1621 w 10000"/>
                  <a:gd name="connsiteY64" fmla="*/ 9935 h 10000"/>
                  <a:gd name="connsiteX65" fmla="*/ 1034 w 10000"/>
                  <a:gd name="connsiteY65" fmla="*/ 10000 h 10000"/>
                  <a:gd name="connsiteX66" fmla="*/ 1241 w 10000"/>
                  <a:gd name="connsiteY66" fmla="*/ 9353 h 10000"/>
                  <a:gd name="connsiteX67" fmla="*/ 1034 w 10000"/>
                  <a:gd name="connsiteY67" fmla="*/ 8932 h 10000"/>
                  <a:gd name="connsiteX68" fmla="*/ 621 w 10000"/>
                  <a:gd name="connsiteY68" fmla="*/ 8511 h 10000"/>
                  <a:gd name="connsiteX69" fmla="*/ 621 w 10000"/>
                  <a:gd name="connsiteY69" fmla="*/ 8059 h 10000"/>
                  <a:gd name="connsiteX70" fmla="*/ 621 w 10000"/>
                  <a:gd name="connsiteY70" fmla="*/ 7638 h 10000"/>
                  <a:gd name="connsiteX71" fmla="*/ 207 w 10000"/>
                  <a:gd name="connsiteY71" fmla="*/ 7217 h 10000"/>
                  <a:gd name="connsiteX72" fmla="*/ 0 w 10000"/>
                  <a:gd name="connsiteY72" fmla="*/ 7217 h 10000"/>
                  <a:gd name="connsiteX73" fmla="*/ 207 w 10000"/>
                  <a:gd name="connsiteY73" fmla="*/ 6537 h 10000"/>
                  <a:gd name="connsiteX74" fmla="*/ 414 w 10000"/>
                  <a:gd name="connsiteY74" fmla="*/ 6343 h 10000"/>
                  <a:gd name="connsiteX75" fmla="*/ 414 w 10000"/>
                  <a:gd name="connsiteY75" fmla="*/ 6116 h 10000"/>
                  <a:gd name="connsiteX76" fmla="*/ 414 w 10000"/>
                  <a:gd name="connsiteY76" fmla="*/ 5664 h 10000"/>
                  <a:gd name="connsiteX77" fmla="*/ 621 w 10000"/>
                  <a:gd name="connsiteY77" fmla="*/ 5243 h 10000"/>
                  <a:gd name="connsiteX78" fmla="*/ 828 w 10000"/>
                  <a:gd name="connsiteY78" fmla="*/ 5016 h 10000"/>
                  <a:gd name="connsiteX79" fmla="*/ 1241 w 10000"/>
                  <a:gd name="connsiteY79" fmla="*/ 5016 h 10000"/>
                  <a:gd name="connsiteX80" fmla="*/ 1241 w 10000"/>
                  <a:gd name="connsiteY80" fmla="*/ 4368 h 10000"/>
                  <a:gd name="connsiteX81" fmla="*/ 1241 w 10000"/>
                  <a:gd name="connsiteY81" fmla="*/ 3721 h 10000"/>
                  <a:gd name="connsiteX82" fmla="*/ 1241 w 10000"/>
                  <a:gd name="connsiteY82" fmla="*/ 2848 h 10000"/>
                  <a:gd name="connsiteX83" fmla="*/ 1241 w 10000"/>
                  <a:gd name="connsiteY83" fmla="*/ 2201 h 10000"/>
                  <a:gd name="connsiteX0" fmla="*/ 1241 w 10000"/>
                  <a:gd name="connsiteY0" fmla="*/ 2201 h 10000"/>
                  <a:gd name="connsiteX1" fmla="*/ 1241 w 10000"/>
                  <a:gd name="connsiteY1" fmla="*/ 1974 h 10000"/>
                  <a:gd name="connsiteX2" fmla="*/ 1862 w 10000"/>
                  <a:gd name="connsiteY2" fmla="*/ 1974 h 10000"/>
                  <a:gd name="connsiteX3" fmla="*/ 1862 w 10000"/>
                  <a:gd name="connsiteY3" fmla="*/ 1100 h 10000"/>
                  <a:gd name="connsiteX4" fmla="*/ 1621 w 10000"/>
                  <a:gd name="connsiteY4" fmla="*/ 453 h 10000"/>
                  <a:gd name="connsiteX5" fmla="*/ 5621 w 10000"/>
                  <a:gd name="connsiteY5" fmla="*/ 453 h 10000"/>
                  <a:gd name="connsiteX6" fmla="*/ 5621 w 10000"/>
                  <a:gd name="connsiteY6" fmla="*/ 226 h 10000"/>
                  <a:gd name="connsiteX7" fmla="*/ 5621 w 10000"/>
                  <a:gd name="connsiteY7" fmla="*/ 453 h 10000"/>
                  <a:gd name="connsiteX8" fmla="*/ 6448 w 10000"/>
                  <a:gd name="connsiteY8" fmla="*/ 453 h 10000"/>
                  <a:gd name="connsiteX9" fmla="*/ 7228 w 10000"/>
                  <a:gd name="connsiteY9" fmla="*/ 487 h 10000"/>
                  <a:gd name="connsiteX10" fmla="*/ 7371 w 10000"/>
                  <a:gd name="connsiteY10" fmla="*/ 500 h 10000"/>
                  <a:gd name="connsiteX11" fmla="*/ 7610 w 10000"/>
                  <a:gd name="connsiteY11" fmla="*/ 473 h 10000"/>
                  <a:gd name="connsiteX12" fmla="*/ 7785 w 10000"/>
                  <a:gd name="connsiteY12" fmla="*/ 518 h 10000"/>
                  <a:gd name="connsiteX13" fmla="*/ 8214 w 10000"/>
                  <a:gd name="connsiteY13" fmla="*/ 656 h 10000"/>
                  <a:gd name="connsiteX14" fmla="*/ 8388 w 10000"/>
                  <a:gd name="connsiteY14" fmla="*/ 320 h 10000"/>
                  <a:gd name="connsiteX15" fmla="*/ 8552 w 10000"/>
                  <a:gd name="connsiteY15" fmla="*/ 0 h 10000"/>
                  <a:gd name="connsiteX16" fmla="*/ 8966 w 10000"/>
                  <a:gd name="connsiteY16" fmla="*/ 679 h 10000"/>
                  <a:gd name="connsiteX17" fmla="*/ 9172 w 10000"/>
                  <a:gd name="connsiteY17" fmla="*/ 1100 h 10000"/>
                  <a:gd name="connsiteX18" fmla="*/ 9172 w 10000"/>
                  <a:gd name="connsiteY18" fmla="*/ 1974 h 10000"/>
                  <a:gd name="connsiteX19" fmla="*/ 9379 w 10000"/>
                  <a:gd name="connsiteY19" fmla="*/ 2848 h 10000"/>
                  <a:gd name="connsiteX20" fmla="*/ 10000 w 10000"/>
                  <a:gd name="connsiteY20" fmla="*/ 3495 h 10000"/>
                  <a:gd name="connsiteX21" fmla="*/ 9586 w 10000"/>
                  <a:gd name="connsiteY21" fmla="*/ 3721 h 10000"/>
                  <a:gd name="connsiteX22" fmla="*/ 9172 w 10000"/>
                  <a:gd name="connsiteY22" fmla="*/ 4142 h 10000"/>
                  <a:gd name="connsiteX23" fmla="*/ 8966 w 10000"/>
                  <a:gd name="connsiteY23" fmla="*/ 5016 h 10000"/>
                  <a:gd name="connsiteX24" fmla="*/ 8966 w 10000"/>
                  <a:gd name="connsiteY24" fmla="*/ 5890 h 10000"/>
                  <a:gd name="connsiteX25" fmla="*/ 8759 w 10000"/>
                  <a:gd name="connsiteY25" fmla="*/ 6537 h 10000"/>
                  <a:gd name="connsiteX26" fmla="*/ 8310 w 10000"/>
                  <a:gd name="connsiteY26" fmla="*/ 7638 h 10000"/>
                  <a:gd name="connsiteX27" fmla="*/ 8103 w 10000"/>
                  <a:gd name="connsiteY27" fmla="*/ 8511 h 10000"/>
                  <a:gd name="connsiteX28" fmla="*/ 7690 w 10000"/>
                  <a:gd name="connsiteY28" fmla="*/ 8511 h 10000"/>
                  <a:gd name="connsiteX29" fmla="*/ 7690 w 10000"/>
                  <a:gd name="connsiteY29" fmla="*/ 9353 h 10000"/>
                  <a:gd name="connsiteX30" fmla="*/ 6310 w 10000"/>
                  <a:gd name="connsiteY30" fmla="*/ 7928 h 10000"/>
                  <a:gd name="connsiteX31" fmla="*/ 6069 w 10000"/>
                  <a:gd name="connsiteY31" fmla="*/ 8414 h 10000"/>
                  <a:gd name="connsiteX32" fmla="*/ 5552 w 10000"/>
                  <a:gd name="connsiteY32" fmla="*/ 8770 h 10000"/>
                  <a:gd name="connsiteX33" fmla="*/ 5448 w 10000"/>
                  <a:gd name="connsiteY33" fmla="*/ 8867 h 10000"/>
                  <a:gd name="connsiteX34" fmla="*/ 5276 w 10000"/>
                  <a:gd name="connsiteY34" fmla="*/ 8867 h 10000"/>
                  <a:gd name="connsiteX35" fmla="*/ 5345 w 10000"/>
                  <a:gd name="connsiteY35" fmla="*/ 8964 h 10000"/>
                  <a:gd name="connsiteX36" fmla="*/ 5276 w 10000"/>
                  <a:gd name="connsiteY36" fmla="*/ 8964 h 10000"/>
                  <a:gd name="connsiteX37" fmla="*/ 5138 w 10000"/>
                  <a:gd name="connsiteY37" fmla="*/ 8867 h 10000"/>
                  <a:gd name="connsiteX38" fmla="*/ 4862 w 10000"/>
                  <a:gd name="connsiteY38" fmla="*/ 9061 h 10000"/>
                  <a:gd name="connsiteX39" fmla="*/ 4828 w 10000"/>
                  <a:gd name="connsiteY39" fmla="*/ 8996 h 10000"/>
                  <a:gd name="connsiteX40" fmla="*/ 4759 w 10000"/>
                  <a:gd name="connsiteY40" fmla="*/ 9061 h 10000"/>
                  <a:gd name="connsiteX41" fmla="*/ 4724 w 10000"/>
                  <a:gd name="connsiteY41" fmla="*/ 9159 h 10000"/>
                  <a:gd name="connsiteX42" fmla="*/ 4655 w 10000"/>
                  <a:gd name="connsiteY42" fmla="*/ 9159 h 10000"/>
                  <a:gd name="connsiteX43" fmla="*/ 4621 w 10000"/>
                  <a:gd name="connsiteY43" fmla="*/ 9191 h 10000"/>
                  <a:gd name="connsiteX44" fmla="*/ 4517 w 10000"/>
                  <a:gd name="connsiteY44" fmla="*/ 9191 h 10000"/>
                  <a:gd name="connsiteX45" fmla="*/ 4138 w 10000"/>
                  <a:gd name="connsiteY45" fmla="*/ 9256 h 10000"/>
                  <a:gd name="connsiteX46" fmla="*/ 2448 w 10000"/>
                  <a:gd name="connsiteY46" fmla="*/ 9288 h 10000"/>
                  <a:gd name="connsiteX47" fmla="*/ 2138 w 10000"/>
                  <a:gd name="connsiteY47" fmla="*/ 9353 h 10000"/>
                  <a:gd name="connsiteX48" fmla="*/ 1931 w 10000"/>
                  <a:gd name="connsiteY48" fmla="*/ 9385 h 10000"/>
                  <a:gd name="connsiteX49" fmla="*/ 1759 w 10000"/>
                  <a:gd name="connsiteY49" fmla="*/ 9676 h 10000"/>
                  <a:gd name="connsiteX50" fmla="*/ 1655 w 10000"/>
                  <a:gd name="connsiteY50" fmla="*/ 9676 h 10000"/>
                  <a:gd name="connsiteX51" fmla="*/ 2034 w 10000"/>
                  <a:gd name="connsiteY51" fmla="*/ 9353 h 10000"/>
                  <a:gd name="connsiteX52" fmla="*/ 2207 w 10000"/>
                  <a:gd name="connsiteY52" fmla="*/ 9321 h 10000"/>
                  <a:gd name="connsiteX53" fmla="*/ 4414 w 10000"/>
                  <a:gd name="connsiteY53" fmla="*/ 9321 h 10000"/>
                  <a:gd name="connsiteX54" fmla="*/ 5103 w 10000"/>
                  <a:gd name="connsiteY54" fmla="*/ 9061 h 10000"/>
                  <a:gd name="connsiteX55" fmla="*/ 5828 w 10000"/>
                  <a:gd name="connsiteY55" fmla="*/ 8641 h 10000"/>
                  <a:gd name="connsiteX56" fmla="*/ 6552 w 10000"/>
                  <a:gd name="connsiteY56" fmla="*/ 8059 h 10000"/>
                  <a:gd name="connsiteX57" fmla="*/ 7483 w 10000"/>
                  <a:gd name="connsiteY57" fmla="*/ 9321 h 10000"/>
                  <a:gd name="connsiteX58" fmla="*/ 7172 w 10000"/>
                  <a:gd name="connsiteY58" fmla="*/ 8932 h 10000"/>
                  <a:gd name="connsiteX59" fmla="*/ 6483 w 10000"/>
                  <a:gd name="connsiteY59" fmla="*/ 7994 h 10000"/>
                  <a:gd name="connsiteX60" fmla="*/ 5621 w 10000"/>
                  <a:gd name="connsiteY60" fmla="*/ 8867 h 10000"/>
                  <a:gd name="connsiteX61" fmla="*/ 4069 w 10000"/>
                  <a:gd name="connsiteY61" fmla="*/ 9417 h 10000"/>
                  <a:gd name="connsiteX62" fmla="*/ 3655 w 10000"/>
                  <a:gd name="connsiteY62" fmla="*/ 9450 h 10000"/>
                  <a:gd name="connsiteX63" fmla="*/ 2034 w 10000"/>
                  <a:gd name="connsiteY63" fmla="*/ 9353 h 10000"/>
                  <a:gd name="connsiteX64" fmla="*/ 1621 w 10000"/>
                  <a:gd name="connsiteY64" fmla="*/ 9935 h 10000"/>
                  <a:gd name="connsiteX65" fmla="*/ 1034 w 10000"/>
                  <a:gd name="connsiteY65" fmla="*/ 10000 h 10000"/>
                  <a:gd name="connsiteX66" fmla="*/ 1241 w 10000"/>
                  <a:gd name="connsiteY66" fmla="*/ 9353 h 10000"/>
                  <a:gd name="connsiteX67" fmla="*/ 1034 w 10000"/>
                  <a:gd name="connsiteY67" fmla="*/ 8932 h 10000"/>
                  <a:gd name="connsiteX68" fmla="*/ 621 w 10000"/>
                  <a:gd name="connsiteY68" fmla="*/ 8511 h 10000"/>
                  <a:gd name="connsiteX69" fmla="*/ 621 w 10000"/>
                  <a:gd name="connsiteY69" fmla="*/ 8059 h 10000"/>
                  <a:gd name="connsiteX70" fmla="*/ 621 w 10000"/>
                  <a:gd name="connsiteY70" fmla="*/ 7638 h 10000"/>
                  <a:gd name="connsiteX71" fmla="*/ 207 w 10000"/>
                  <a:gd name="connsiteY71" fmla="*/ 7217 h 10000"/>
                  <a:gd name="connsiteX72" fmla="*/ 0 w 10000"/>
                  <a:gd name="connsiteY72" fmla="*/ 7217 h 10000"/>
                  <a:gd name="connsiteX73" fmla="*/ 207 w 10000"/>
                  <a:gd name="connsiteY73" fmla="*/ 6537 h 10000"/>
                  <a:gd name="connsiteX74" fmla="*/ 414 w 10000"/>
                  <a:gd name="connsiteY74" fmla="*/ 6343 h 10000"/>
                  <a:gd name="connsiteX75" fmla="*/ 414 w 10000"/>
                  <a:gd name="connsiteY75" fmla="*/ 6116 h 10000"/>
                  <a:gd name="connsiteX76" fmla="*/ 414 w 10000"/>
                  <a:gd name="connsiteY76" fmla="*/ 5664 h 10000"/>
                  <a:gd name="connsiteX77" fmla="*/ 621 w 10000"/>
                  <a:gd name="connsiteY77" fmla="*/ 5243 h 10000"/>
                  <a:gd name="connsiteX78" fmla="*/ 828 w 10000"/>
                  <a:gd name="connsiteY78" fmla="*/ 5016 h 10000"/>
                  <a:gd name="connsiteX79" fmla="*/ 1241 w 10000"/>
                  <a:gd name="connsiteY79" fmla="*/ 5016 h 10000"/>
                  <a:gd name="connsiteX80" fmla="*/ 1241 w 10000"/>
                  <a:gd name="connsiteY80" fmla="*/ 4368 h 10000"/>
                  <a:gd name="connsiteX81" fmla="*/ 1241 w 10000"/>
                  <a:gd name="connsiteY81" fmla="*/ 3721 h 10000"/>
                  <a:gd name="connsiteX82" fmla="*/ 1241 w 10000"/>
                  <a:gd name="connsiteY82" fmla="*/ 2848 h 10000"/>
                  <a:gd name="connsiteX83" fmla="*/ 1241 w 10000"/>
                  <a:gd name="connsiteY83" fmla="*/ 2201 h 10000"/>
                  <a:gd name="connsiteX0" fmla="*/ 1241 w 10000"/>
                  <a:gd name="connsiteY0" fmla="*/ 2201 h 10000"/>
                  <a:gd name="connsiteX1" fmla="*/ 1241 w 10000"/>
                  <a:gd name="connsiteY1" fmla="*/ 1974 h 10000"/>
                  <a:gd name="connsiteX2" fmla="*/ 1862 w 10000"/>
                  <a:gd name="connsiteY2" fmla="*/ 1974 h 10000"/>
                  <a:gd name="connsiteX3" fmla="*/ 1862 w 10000"/>
                  <a:gd name="connsiteY3" fmla="*/ 1100 h 10000"/>
                  <a:gd name="connsiteX4" fmla="*/ 1621 w 10000"/>
                  <a:gd name="connsiteY4" fmla="*/ 453 h 10000"/>
                  <a:gd name="connsiteX5" fmla="*/ 5621 w 10000"/>
                  <a:gd name="connsiteY5" fmla="*/ 453 h 10000"/>
                  <a:gd name="connsiteX6" fmla="*/ 5621 w 10000"/>
                  <a:gd name="connsiteY6" fmla="*/ 226 h 10000"/>
                  <a:gd name="connsiteX7" fmla="*/ 5621 w 10000"/>
                  <a:gd name="connsiteY7" fmla="*/ 453 h 10000"/>
                  <a:gd name="connsiteX8" fmla="*/ 6448 w 10000"/>
                  <a:gd name="connsiteY8" fmla="*/ 453 h 10000"/>
                  <a:gd name="connsiteX9" fmla="*/ 7228 w 10000"/>
                  <a:gd name="connsiteY9" fmla="*/ 487 h 10000"/>
                  <a:gd name="connsiteX10" fmla="*/ 7371 w 10000"/>
                  <a:gd name="connsiteY10" fmla="*/ 500 h 10000"/>
                  <a:gd name="connsiteX11" fmla="*/ 7610 w 10000"/>
                  <a:gd name="connsiteY11" fmla="*/ 473 h 10000"/>
                  <a:gd name="connsiteX12" fmla="*/ 7785 w 10000"/>
                  <a:gd name="connsiteY12" fmla="*/ 518 h 10000"/>
                  <a:gd name="connsiteX13" fmla="*/ 8214 w 10000"/>
                  <a:gd name="connsiteY13" fmla="*/ 656 h 10000"/>
                  <a:gd name="connsiteX14" fmla="*/ 8451 w 10000"/>
                  <a:gd name="connsiteY14" fmla="*/ 567 h 10000"/>
                  <a:gd name="connsiteX15" fmla="*/ 8552 w 10000"/>
                  <a:gd name="connsiteY15" fmla="*/ 0 h 10000"/>
                  <a:gd name="connsiteX16" fmla="*/ 8966 w 10000"/>
                  <a:gd name="connsiteY16" fmla="*/ 679 h 10000"/>
                  <a:gd name="connsiteX17" fmla="*/ 9172 w 10000"/>
                  <a:gd name="connsiteY17" fmla="*/ 1100 h 10000"/>
                  <a:gd name="connsiteX18" fmla="*/ 9172 w 10000"/>
                  <a:gd name="connsiteY18" fmla="*/ 1974 h 10000"/>
                  <a:gd name="connsiteX19" fmla="*/ 9379 w 10000"/>
                  <a:gd name="connsiteY19" fmla="*/ 2848 h 10000"/>
                  <a:gd name="connsiteX20" fmla="*/ 10000 w 10000"/>
                  <a:gd name="connsiteY20" fmla="*/ 3495 h 10000"/>
                  <a:gd name="connsiteX21" fmla="*/ 9586 w 10000"/>
                  <a:gd name="connsiteY21" fmla="*/ 3721 h 10000"/>
                  <a:gd name="connsiteX22" fmla="*/ 9172 w 10000"/>
                  <a:gd name="connsiteY22" fmla="*/ 4142 h 10000"/>
                  <a:gd name="connsiteX23" fmla="*/ 8966 w 10000"/>
                  <a:gd name="connsiteY23" fmla="*/ 5016 h 10000"/>
                  <a:gd name="connsiteX24" fmla="*/ 8966 w 10000"/>
                  <a:gd name="connsiteY24" fmla="*/ 5890 h 10000"/>
                  <a:gd name="connsiteX25" fmla="*/ 8759 w 10000"/>
                  <a:gd name="connsiteY25" fmla="*/ 6537 h 10000"/>
                  <a:gd name="connsiteX26" fmla="*/ 8310 w 10000"/>
                  <a:gd name="connsiteY26" fmla="*/ 7638 h 10000"/>
                  <a:gd name="connsiteX27" fmla="*/ 8103 w 10000"/>
                  <a:gd name="connsiteY27" fmla="*/ 8511 h 10000"/>
                  <a:gd name="connsiteX28" fmla="*/ 7690 w 10000"/>
                  <a:gd name="connsiteY28" fmla="*/ 8511 h 10000"/>
                  <a:gd name="connsiteX29" fmla="*/ 7690 w 10000"/>
                  <a:gd name="connsiteY29" fmla="*/ 9353 h 10000"/>
                  <a:gd name="connsiteX30" fmla="*/ 6310 w 10000"/>
                  <a:gd name="connsiteY30" fmla="*/ 7928 h 10000"/>
                  <a:gd name="connsiteX31" fmla="*/ 6069 w 10000"/>
                  <a:gd name="connsiteY31" fmla="*/ 8414 h 10000"/>
                  <a:gd name="connsiteX32" fmla="*/ 5552 w 10000"/>
                  <a:gd name="connsiteY32" fmla="*/ 8770 h 10000"/>
                  <a:gd name="connsiteX33" fmla="*/ 5448 w 10000"/>
                  <a:gd name="connsiteY33" fmla="*/ 8867 h 10000"/>
                  <a:gd name="connsiteX34" fmla="*/ 5276 w 10000"/>
                  <a:gd name="connsiteY34" fmla="*/ 8867 h 10000"/>
                  <a:gd name="connsiteX35" fmla="*/ 5345 w 10000"/>
                  <a:gd name="connsiteY35" fmla="*/ 8964 h 10000"/>
                  <a:gd name="connsiteX36" fmla="*/ 5276 w 10000"/>
                  <a:gd name="connsiteY36" fmla="*/ 8964 h 10000"/>
                  <a:gd name="connsiteX37" fmla="*/ 5138 w 10000"/>
                  <a:gd name="connsiteY37" fmla="*/ 8867 h 10000"/>
                  <a:gd name="connsiteX38" fmla="*/ 4862 w 10000"/>
                  <a:gd name="connsiteY38" fmla="*/ 9061 h 10000"/>
                  <a:gd name="connsiteX39" fmla="*/ 4828 w 10000"/>
                  <a:gd name="connsiteY39" fmla="*/ 8996 h 10000"/>
                  <a:gd name="connsiteX40" fmla="*/ 4759 w 10000"/>
                  <a:gd name="connsiteY40" fmla="*/ 9061 h 10000"/>
                  <a:gd name="connsiteX41" fmla="*/ 4724 w 10000"/>
                  <a:gd name="connsiteY41" fmla="*/ 9159 h 10000"/>
                  <a:gd name="connsiteX42" fmla="*/ 4655 w 10000"/>
                  <a:gd name="connsiteY42" fmla="*/ 9159 h 10000"/>
                  <a:gd name="connsiteX43" fmla="*/ 4621 w 10000"/>
                  <a:gd name="connsiteY43" fmla="*/ 9191 h 10000"/>
                  <a:gd name="connsiteX44" fmla="*/ 4517 w 10000"/>
                  <a:gd name="connsiteY44" fmla="*/ 9191 h 10000"/>
                  <a:gd name="connsiteX45" fmla="*/ 4138 w 10000"/>
                  <a:gd name="connsiteY45" fmla="*/ 9256 h 10000"/>
                  <a:gd name="connsiteX46" fmla="*/ 2448 w 10000"/>
                  <a:gd name="connsiteY46" fmla="*/ 9288 h 10000"/>
                  <a:gd name="connsiteX47" fmla="*/ 2138 w 10000"/>
                  <a:gd name="connsiteY47" fmla="*/ 9353 h 10000"/>
                  <a:gd name="connsiteX48" fmla="*/ 1931 w 10000"/>
                  <a:gd name="connsiteY48" fmla="*/ 9385 h 10000"/>
                  <a:gd name="connsiteX49" fmla="*/ 1759 w 10000"/>
                  <a:gd name="connsiteY49" fmla="*/ 9676 h 10000"/>
                  <a:gd name="connsiteX50" fmla="*/ 1655 w 10000"/>
                  <a:gd name="connsiteY50" fmla="*/ 9676 h 10000"/>
                  <a:gd name="connsiteX51" fmla="*/ 2034 w 10000"/>
                  <a:gd name="connsiteY51" fmla="*/ 9353 h 10000"/>
                  <a:gd name="connsiteX52" fmla="*/ 2207 w 10000"/>
                  <a:gd name="connsiteY52" fmla="*/ 9321 h 10000"/>
                  <a:gd name="connsiteX53" fmla="*/ 4414 w 10000"/>
                  <a:gd name="connsiteY53" fmla="*/ 9321 h 10000"/>
                  <a:gd name="connsiteX54" fmla="*/ 5103 w 10000"/>
                  <a:gd name="connsiteY54" fmla="*/ 9061 h 10000"/>
                  <a:gd name="connsiteX55" fmla="*/ 5828 w 10000"/>
                  <a:gd name="connsiteY55" fmla="*/ 8641 h 10000"/>
                  <a:gd name="connsiteX56" fmla="*/ 6552 w 10000"/>
                  <a:gd name="connsiteY56" fmla="*/ 8059 h 10000"/>
                  <a:gd name="connsiteX57" fmla="*/ 7483 w 10000"/>
                  <a:gd name="connsiteY57" fmla="*/ 9321 h 10000"/>
                  <a:gd name="connsiteX58" fmla="*/ 7172 w 10000"/>
                  <a:gd name="connsiteY58" fmla="*/ 8932 h 10000"/>
                  <a:gd name="connsiteX59" fmla="*/ 6483 w 10000"/>
                  <a:gd name="connsiteY59" fmla="*/ 7994 h 10000"/>
                  <a:gd name="connsiteX60" fmla="*/ 5621 w 10000"/>
                  <a:gd name="connsiteY60" fmla="*/ 8867 h 10000"/>
                  <a:gd name="connsiteX61" fmla="*/ 4069 w 10000"/>
                  <a:gd name="connsiteY61" fmla="*/ 9417 h 10000"/>
                  <a:gd name="connsiteX62" fmla="*/ 3655 w 10000"/>
                  <a:gd name="connsiteY62" fmla="*/ 9450 h 10000"/>
                  <a:gd name="connsiteX63" fmla="*/ 2034 w 10000"/>
                  <a:gd name="connsiteY63" fmla="*/ 9353 h 10000"/>
                  <a:gd name="connsiteX64" fmla="*/ 1621 w 10000"/>
                  <a:gd name="connsiteY64" fmla="*/ 9935 h 10000"/>
                  <a:gd name="connsiteX65" fmla="*/ 1034 w 10000"/>
                  <a:gd name="connsiteY65" fmla="*/ 10000 h 10000"/>
                  <a:gd name="connsiteX66" fmla="*/ 1241 w 10000"/>
                  <a:gd name="connsiteY66" fmla="*/ 9353 h 10000"/>
                  <a:gd name="connsiteX67" fmla="*/ 1034 w 10000"/>
                  <a:gd name="connsiteY67" fmla="*/ 8932 h 10000"/>
                  <a:gd name="connsiteX68" fmla="*/ 621 w 10000"/>
                  <a:gd name="connsiteY68" fmla="*/ 8511 h 10000"/>
                  <a:gd name="connsiteX69" fmla="*/ 621 w 10000"/>
                  <a:gd name="connsiteY69" fmla="*/ 8059 h 10000"/>
                  <a:gd name="connsiteX70" fmla="*/ 621 w 10000"/>
                  <a:gd name="connsiteY70" fmla="*/ 7638 h 10000"/>
                  <a:gd name="connsiteX71" fmla="*/ 207 w 10000"/>
                  <a:gd name="connsiteY71" fmla="*/ 7217 h 10000"/>
                  <a:gd name="connsiteX72" fmla="*/ 0 w 10000"/>
                  <a:gd name="connsiteY72" fmla="*/ 7217 h 10000"/>
                  <a:gd name="connsiteX73" fmla="*/ 207 w 10000"/>
                  <a:gd name="connsiteY73" fmla="*/ 6537 h 10000"/>
                  <a:gd name="connsiteX74" fmla="*/ 414 w 10000"/>
                  <a:gd name="connsiteY74" fmla="*/ 6343 h 10000"/>
                  <a:gd name="connsiteX75" fmla="*/ 414 w 10000"/>
                  <a:gd name="connsiteY75" fmla="*/ 6116 h 10000"/>
                  <a:gd name="connsiteX76" fmla="*/ 414 w 10000"/>
                  <a:gd name="connsiteY76" fmla="*/ 5664 h 10000"/>
                  <a:gd name="connsiteX77" fmla="*/ 621 w 10000"/>
                  <a:gd name="connsiteY77" fmla="*/ 5243 h 10000"/>
                  <a:gd name="connsiteX78" fmla="*/ 828 w 10000"/>
                  <a:gd name="connsiteY78" fmla="*/ 5016 h 10000"/>
                  <a:gd name="connsiteX79" fmla="*/ 1241 w 10000"/>
                  <a:gd name="connsiteY79" fmla="*/ 5016 h 10000"/>
                  <a:gd name="connsiteX80" fmla="*/ 1241 w 10000"/>
                  <a:gd name="connsiteY80" fmla="*/ 4368 h 10000"/>
                  <a:gd name="connsiteX81" fmla="*/ 1241 w 10000"/>
                  <a:gd name="connsiteY81" fmla="*/ 3721 h 10000"/>
                  <a:gd name="connsiteX82" fmla="*/ 1241 w 10000"/>
                  <a:gd name="connsiteY82" fmla="*/ 2848 h 10000"/>
                  <a:gd name="connsiteX83" fmla="*/ 1241 w 10000"/>
                  <a:gd name="connsiteY83" fmla="*/ 2201 h 10000"/>
                  <a:gd name="connsiteX0" fmla="*/ 1241 w 10000"/>
                  <a:gd name="connsiteY0" fmla="*/ 1975 h 9774"/>
                  <a:gd name="connsiteX1" fmla="*/ 1241 w 10000"/>
                  <a:gd name="connsiteY1" fmla="*/ 1748 h 9774"/>
                  <a:gd name="connsiteX2" fmla="*/ 1862 w 10000"/>
                  <a:gd name="connsiteY2" fmla="*/ 1748 h 9774"/>
                  <a:gd name="connsiteX3" fmla="*/ 1862 w 10000"/>
                  <a:gd name="connsiteY3" fmla="*/ 874 h 9774"/>
                  <a:gd name="connsiteX4" fmla="*/ 1621 w 10000"/>
                  <a:gd name="connsiteY4" fmla="*/ 227 h 9774"/>
                  <a:gd name="connsiteX5" fmla="*/ 5621 w 10000"/>
                  <a:gd name="connsiteY5" fmla="*/ 227 h 9774"/>
                  <a:gd name="connsiteX6" fmla="*/ 5621 w 10000"/>
                  <a:gd name="connsiteY6" fmla="*/ 0 h 9774"/>
                  <a:gd name="connsiteX7" fmla="*/ 5621 w 10000"/>
                  <a:gd name="connsiteY7" fmla="*/ 227 h 9774"/>
                  <a:gd name="connsiteX8" fmla="*/ 6448 w 10000"/>
                  <a:gd name="connsiteY8" fmla="*/ 227 h 9774"/>
                  <a:gd name="connsiteX9" fmla="*/ 7228 w 10000"/>
                  <a:gd name="connsiteY9" fmla="*/ 261 h 9774"/>
                  <a:gd name="connsiteX10" fmla="*/ 7371 w 10000"/>
                  <a:gd name="connsiteY10" fmla="*/ 274 h 9774"/>
                  <a:gd name="connsiteX11" fmla="*/ 7610 w 10000"/>
                  <a:gd name="connsiteY11" fmla="*/ 247 h 9774"/>
                  <a:gd name="connsiteX12" fmla="*/ 7785 w 10000"/>
                  <a:gd name="connsiteY12" fmla="*/ 292 h 9774"/>
                  <a:gd name="connsiteX13" fmla="*/ 8214 w 10000"/>
                  <a:gd name="connsiteY13" fmla="*/ 430 h 9774"/>
                  <a:gd name="connsiteX14" fmla="*/ 8451 w 10000"/>
                  <a:gd name="connsiteY14" fmla="*/ 341 h 9774"/>
                  <a:gd name="connsiteX15" fmla="*/ 8647 w 10000"/>
                  <a:gd name="connsiteY15" fmla="*/ 268 h 9774"/>
                  <a:gd name="connsiteX16" fmla="*/ 8966 w 10000"/>
                  <a:gd name="connsiteY16" fmla="*/ 453 h 9774"/>
                  <a:gd name="connsiteX17" fmla="*/ 9172 w 10000"/>
                  <a:gd name="connsiteY17" fmla="*/ 874 h 9774"/>
                  <a:gd name="connsiteX18" fmla="*/ 9172 w 10000"/>
                  <a:gd name="connsiteY18" fmla="*/ 1748 h 9774"/>
                  <a:gd name="connsiteX19" fmla="*/ 9379 w 10000"/>
                  <a:gd name="connsiteY19" fmla="*/ 2622 h 9774"/>
                  <a:gd name="connsiteX20" fmla="*/ 10000 w 10000"/>
                  <a:gd name="connsiteY20" fmla="*/ 3269 h 9774"/>
                  <a:gd name="connsiteX21" fmla="*/ 9586 w 10000"/>
                  <a:gd name="connsiteY21" fmla="*/ 3495 h 9774"/>
                  <a:gd name="connsiteX22" fmla="*/ 9172 w 10000"/>
                  <a:gd name="connsiteY22" fmla="*/ 3916 h 9774"/>
                  <a:gd name="connsiteX23" fmla="*/ 8966 w 10000"/>
                  <a:gd name="connsiteY23" fmla="*/ 4790 h 9774"/>
                  <a:gd name="connsiteX24" fmla="*/ 8966 w 10000"/>
                  <a:gd name="connsiteY24" fmla="*/ 5664 h 9774"/>
                  <a:gd name="connsiteX25" fmla="*/ 8759 w 10000"/>
                  <a:gd name="connsiteY25" fmla="*/ 6311 h 9774"/>
                  <a:gd name="connsiteX26" fmla="*/ 8310 w 10000"/>
                  <a:gd name="connsiteY26" fmla="*/ 7412 h 9774"/>
                  <a:gd name="connsiteX27" fmla="*/ 8103 w 10000"/>
                  <a:gd name="connsiteY27" fmla="*/ 8285 h 9774"/>
                  <a:gd name="connsiteX28" fmla="*/ 7690 w 10000"/>
                  <a:gd name="connsiteY28" fmla="*/ 8285 h 9774"/>
                  <a:gd name="connsiteX29" fmla="*/ 7690 w 10000"/>
                  <a:gd name="connsiteY29" fmla="*/ 9127 h 9774"/>
                  <a:gd name="connsiteX30" fmla="*/ 6310 w 10000"/>
                  <a:gd name="connsiteY30" fmla="*/ 7702 h 9774"/>
                  <a:gd name="connsiteX31" fmla="*/ 6069 w 10000"/>
                  <a:gd name="connsiteY31" fmla="*/ 8188 h 9774"/>
                  <a:gd name="connsiteX32" fmla="*/ 5552 w 10000"/>
                  <a:gd name="connsiteY32" fmla="*/ 8544 h 9774"/>
                  <a:gd name="connsiteX33" fmla="*/ 5448 w 10000"/>
                  <a:gd name="connsiteY33" fmla="*/ 8641 h 9774"/>
                  <a:gd name="connsiteX34" fmla="*/ 5276 w 10000"/>
                  <a:gd name="connsiteY34" fmla="*/ 8641 h 9774"/>
                  <a:gd name="connsiteX35" fmla="*/ 5345 w 10000"/>
                  <a:gd name="connsiteY35" fmla="*/ 8738 h 9774"/>
                  <a:gd name="connsiteX36" fmla="*/ 5276 w 10000"/>
                  <a:gd name="connsiteY36" fmla="*/ 8738 h 9774"/>
                  <a:gd name="connsiteX37" fmla="*/ 5138 w 10000"/>
                  <a:gd name="connsiteY37" fmla="*/ 8641 h 9774"/>
                  <a:gd name="connsiteX38" fmla="*/ 4862 w 10000"/>
                  <a:gd name="connsiteY38" fmla="*/ 8835 h 9774"/>
                  <a:gd name="connsiteX39" fmla="*/ 4828 w 10000"/>
                  <a:gd name="connsiteY39" fmla="*/ 8770 h 9774"/>
                  <a:gd name="connsiteX40" fmla="*/ 4759 w 10000"/>
                  <a:gd name="connsiteY40" fmla="*/ 8835 h 9774"/>
                  <a:gd name="connsiteX41" fmla="*/ 4724 w 10000"/>
                  <a:gd name="connsiteY41" fmla="*/ 8933 h 9774"/>
                  <a:gd name="connsiteX42" fmla="*/ 4655 w 10000"/>
                  <a:gd name="connsiteY42" fmla="*/ 8933 h 9774"/>
                  <a:gd name="connsiteX43" fmla="*/ 4621 w 10000"/>
                  <a:gd name="connsiteY43" fmla="*/ 8965 h 9774"/>
                  <a:gd name="connsiteX44" fmla="*/ 4517 w 10000"/>
                  <a:gd name="connsiteY44" fmla="*/ 8965 h 9774"/>
                  <a:gd name="connsiteX45" fmla="*/ 4138 w 10000"/>
                  <a:gd name="connsiteY45" fmla="*/ 9030 h 9774"/>
                  <a:gd name="connsiteX46" fmla="*/ 2448 w 10000"/>
                  <a:gd name="connsiteY46" fmla="*/ 9062 h 9774"/>
                  <a:gd name="connsiteX47" fmla="*/ 2138 w 10000"/>
                  <a:gd name="connsiteY47" fmla="*/ 9127 h 9774"/>
                  <a:gd name="connsiteX48" fmla="*/ 1931 w 10000"/>
                  <a:gd name="connsiteY48" fmla="*/ 9159 h 9774"/>
                  <a:gd name="connsiteX49" fmla="*/ 1759 w 10000"/>
                  <a:gd name="connsiteY49" fmla="*/ 9450 h 9774"/>
                  <a:gd name="connsiteX50" fmla="*/ 1655 w 10000"/>
                  <a:gd name="connsiteY50" fmla="*/ 9450 h 9774"/>
                  <a:gd name="connsiteX51" fmla="*/ 2034 w 10000"/>
                  <a:gd name="connsiteY51" fmla="*/ 9127 h 9774"/>
                  <a:gd name="connsiteX52" fmla="*/ 2207 w 10000"/>
                  <a:gd name="connsiteY52" fmla="*/ 9095 h 9774"/>
                  <a:gd name="connsiteX53" fmla="*/ 4414 w 10000"/>
                  <a:gd name="connsiteY53" fmla="*/ 9095 h 9774"/>
                  <a:gd name="connsiteX54" fmla="*/ 5103 w 10000"/>
                  <a:gd name="connsiteY54" fmla="*/ 8835 h 9774"/>
                  <a:gd name="connsiteX55" fmla="*/ 5828 w 10000"/>
                  <a:gd name="connsiteY55" fmla="*/ 8415 h 9774"/>
                  <a:gd name="connsiteX56" fmla="*/ 6552 w 10000"/>
                  <a:gd name="connsiteY56" fmla="*/ 7833 h 9774"/>
                  <a:gd name="connsiteX57" fmla="*/ 7483 w 10000"/>
                  <a:gd name="connsiteY57" fmla="*/ 9095 h 9774"/>
                  <a:gd name="connsiteX58" fmla="*/ 7172 w 10000"/>
                  <a:gd name="connsiteY58" fmla="*/ 8706 h 9774"/>
                  <a:gd name="connsiteX59" fmla="*/ 6483 w 10000"/>
                  <a:gd name="connsiteY59" fmla="*/ 7768 h 9774"/>
                  <a:gd name="connsiteX60" fmla="*/ 5621 w 10000"/>
                  <a:gd name="connsiteY60" fmla="*/ 8641 h 9774"/>
                  <a:gd name="connsiteX61" fmla="*/ 4069 w 10000"/>
                  <a:gd name="connsiteY61" fmla="*/ 9191 h 9774"/>
                  <a:gd name="connsiteX62" fmla="*/ 3655 w 10000"/>
                  <a:gd name="connsiteY62" fmla="*/ 9224 h 9774"/>
                  <a:gd name="connsiteX63" fmla="*/ 2034 w 10000"/>
                  <a:gd name="connsiteY63" fmla="*/ 9127 h 9774"/>
                  <a:gd name="connsiteX64" fmla="*/ 1621 w 10000"/>
                  <a:gd name="connsiteY64" fmla="*/ 9709 h 9774"/>
                  <a:gd name="connsiteX65" fmla="*/ 1034 w 10000"/>
                  <a:gd name="connsiteY65" fmla="*/ 9774 h 9774"/>
                  <a:gd name="connsiteX66" fmla="*/ 1241 w 10000"/>
                  <a:gd name="connsiteY66" fmla="*/ 9127 h 9774"/>
                  <a:gd name="connsiteX67" fmla="*/ 1034 w 10000"/>
                  <a:gd name="connsiteY67" fmla="*/ 8706 h 9774"/>
                  <a:gd name="connsiteX68" fmla="*/ 621 w 10000"/>
                  <a:gd name="connsiteY68" fmla="*/ 8285 h 9774"/>
                  <a:gd name="connsiteX69" fmla="*/ 621 w 10000"/>
                  <a:gd name="connsiteY69" fmla="*/ 7833 h 9774"/>
                  <a:gd name="connsiteX70" fmla="*/ 621 w 10000"/>
                  <a:gd name="connsiteY70" fmla="*/ 7412 h 9774"/>
                  <a:gd name="connsiteX71" fmla="*/ 207 w 10000"/>
                  <a:gd name="connsiteY71" fmla="*/ 6991 h 9774"/>
                  <a:gd name="connsiteX72" fmla="*/ 0 w 10000"/>
                  <a:gd name="connsiteY72" fmla="*/ 6991 h 9774"/>
                  <a:gd name="connsiteX73" fmla="*/ 207 w 10000"/>
                  <a:gd name="connsiteY73" fmla="*/ 6311 h 9774"/>
                  <a:gd name="connsiteX74" fmla="*/ 414 w 10000"/>
                  <a:gd name="connsiteY74" fmla="*/ 6117 h 9774"/>
                  <a:gd name="connsiteX75" fmla="*/ 414 w 10000"/>
                  <a:gd name="connsiteY75" fmla="*/ 5890 h 9774"/>
                  <a:gd name="connsiteX76" fmla="*/ 414 w 10000"/>
                  <a:gd name="connsiteY76" fmla="*/ 5438 h 9774"/>
                  <a:gd name="connsiteX77" fmla="*/ 621 w 10000"/>
                  <a:gd name="connsiteY77" fmla="*/ 5017 h 9774"/>
                  <a:gd name="connsiteX78" fmla="*/ 828 w 10000"/>
                  <a:gd name="connsiteY78" fmla="*/ 4790 h 9774"/>
                  <a:gd name="connsiteX79" fmla="*/ 1241 w 10000"/>
                  <a:gd name="connsiteY79" fmla="*/ 4790 h 9774"/>
                  <a:gd name="connsiteX80" fmla="*/ 1241 w 10000"/>
                  <a:gd name="connsiteY80" fmla="*/ 4142 h 9774"/>
                  <a:gd name="connsiteX81" fmla="*/ 1241 w 10000"/>
                  <a:gd name="connsiteY81" fmla="*/ 3495 h 9774"/>
                  <a:gd name="connsiteX82" fmla="*/ 1241 w 10000"/>
                  <a:gd name="connsiteY82" fmla="*/ 2622 h 9774"/>
                  <a:gd name="connsiteX83" fmla="*/ 1241 w 10000"/>
                  <a:gd name="connsiteY83" fmla="*/ 1975 h 9774"/>
                  <a:gd name="connsiteX0" fmla="*/ 1241 w 10000"/>
                  <a:gd name="connsiteY0" fmla="*/ 2021 h 10000"/>
                  <a:gd name="connsiteX1" fmla="*/ 1241 w 10000"/>
                  <a:gd name="connsiteY1" fmla="*/ 1788 h 10000"/>
                  <a:gd name="connsiteX2" fmla="*/ 1862 w 10000"/>
                  <a:gd name="connsiteY2" fmla="*/ 1788 h 10000"/>
                  <a:gd name="connsiteX3" fmla="*/ 1862 w 10000"/>
                  <a:gd name="connsiteY3" fmla="*/ 894 h 10000"/>
                  <a:gd name="connsiteX4" fmla="*/ 1621 w 10000"/>
                  <a:gd name="connsiteY4" fmla="*/ 232 h 10000"/>
                  <a:gd name="connsiteX5" fmla="*/ 5621 w 10000"/>
                  <a:gd name="connsiteY5" fmla="*/ 232 h 10000"/>
                  <a:gd name="connsiteX6" fmla="*/ 5621 w 10000"/>
                  <a:gd name="connsiteY6" fmla="*/ 0 h 10000"/>
                  <a:gd name="connsiteX7" fmla="*/ 5621 w 10000"/>
                  <a:gd name="connsiteY7" fmla="*/ 232 h 10000"/>
                  <a:gd name="connsiteX8" fmla="*/ 6448 w 10000"/>
                  <a:gd name="connsiteY8" fmla="*/ 232 h 10000"/>
                  <a:gd name="connsiteX9" fmla="*/ 7228 w 10000"/>
                  <a:gd name="connsiteY9" fmla="*/ 267 h 10000"/>
                  <a:gd name="connsiteX10" fmla="*/ 7371 w 10000"/>
                  <a:gd name="connsiteY10" fmla="*/ 280 h 10000"/>
                  <a:gd name="connsiteX11" fmla="*/ 7610 w 10000"/>
                  <a:gd name="connsiteY11" fmla="*/ 253 h 10000"/>
                  <a:gd name="connsiteX12" fmla="*/ 7785 w 10000"/>
                  <a:gd name="connsiteY12" fmla="*/ 299 h 10000"/>
                  <a:gd name="connsiteX13" fmla="*/ 8214 w 10000"/>
                  <a:gd name="connsiteY13" fmla="*/ 328 h 10000"/>
                  <a:gd name="connsiteX14" fmla="*/ 8451 w 10000"/>
                  <a:gd name="connsiteY14" fmla="*/ 349 h 10000"/>
                  <a:gd name="connsiteX15" fmla="*/ 8647 w 10000"/>
                  <a:gd name="connsiteY15" fmla="*/ 274 h 10000"/>
                  <a:gd name="connsiteX16" fmla="*/ 8966 w 10000"/>
                  <a:gd name="connsiteY16" fmla="*/ 463 h 10000"/>
                  <a:gd name="connsiteX17" fmla="*/ 9172 w 10000"/>
                  <a:gd name="connsiteY17" fmla="*/ 894 h 10000"/>
                  <a:gd name="connsiteX18" fmla="*/ 9172 w 10000"/>
                  <a:gd name="connsiteY18" fmla="*/ 1788 h 10000"/>
                  <a:gd name="connsiteX19" fmla="*/ 9379 w 10000"/>
                  <a:gd name="connsiteY19" fmla="*/ 2683 h 10000"/>
                  <a:gd name="connsiteX20" fmla="*/ 10000 w 10000"/>
                  <a:gd name="connsiteY20" fmla="*/ 3345 h 10000"/>
                  <a:gd name="connsiteX21" fmla="*/ 9586 w 10000"/>
                  <a:gd name="connsiteY21" fmla="*/ 3576 h 10000"/>
                  <a:gd name="connsiteX22" fmla="*/ 9172 w 10000"/>
                  <a:gd name="connsiteY22" fmla="*/ 4007 h 10000"/>
                  <a:gd name="connsiteX23" fmla="*/ 8966 w 10000"/>
                  <a:gd name="connsiteY23" fmla="*/ 4901 h 10000"/>
                  <a:gd name="connsiteX24" fmla="*/ 8966 w 10000"/>
                  <a:gd name="connsiteY24" fmla="*/ 5795 h 10000"/>
                  <a:gd name="connsiteX25" fmla="*/ 8759 w 10000"/>
                  <a:gd name="connsiteY25" fmla="*/ 6457 h 10000"/>
                  <a:gd name="connsiteX26" fmla="*/ 8310 w 10000"/>
                  <a:gd name="connsiteY26" fmla="*/ 7583 h 10000"/>
                  <a:gd name="connsiteX27" fmla="*/ 8103 w 10000"/>
                  <a:gd name="connsiteY27" fmla="*/ 8477 h 10000"/>
                  <a:gd name="connsiteX28" fmla="*/ 7690 w 10000"/>
                  <a:gd name="connsiteY28" fmla="*/ 8477 h 10000"/>
                  <a:gd name="connsiteX29" fmla="*/ 7690 w 10000"/>
                  <a:gd name="connsiteY29" fmla="*/ 9338 h 10000"/>
                  <a:gd name="connsiteX30" fmla="*/ 6310 w 10000"/>
                  <a:gd name="connsiteY30" fmla="*/ 7880 h 10000"/>
                  <a:gd name="connsiteX31" fmla="*/ 6069 w 10000"/>
                  <a:gd name="connsiteY31" fmla="*/ 8377 h 10000"/>
                  <a:gd name="connsiteX32" fmla="*/ 5552 w 10000"/>
                  <a:gd name="connsiteY32" fmla="*/ 8742 h 10000"/>
                  <a:gd name="connsiteX33" fmla="*/ 5448 w 10000"/>
                  <a:gd name="connsiteY33" fmla="*/ 8841 h 10000"/>
                  <a:gd name="connsiteX34" fmla="*/ 5276 w 10000"/>
                  <a:gd name="connsiteY34" fmla="*/ 8841 h 10000"/>
                  <a:gd name="connsiteX35" fmla="*/ 5345 w 10000"/>
                  <a:gd name="connsiteY35" fmla="*/ 8940 h 10000"/>
                  <a:gd name="connsiteX36" fmla="*/ 5276 w 10000"/>
                  <a:gd name="connsiteY36" fmla="*/ 8940 h 10000"/>
                  <a:gd name="connsiteX37" fmla="*/ 5138 w 10000"/>
                  <a:gd name="connsiteY37" fmla="*/ 8841 h 10000"/>
                  <a:gd name="connsiteX38" fmla="*/ 4862 w 10000"/>
                  <a:gd name="connsiteY38" fmla="*/ 9039 h 10000"/>
                  <a:gd name="connsiteX39" fmla="*/ 4828 w 10000"/>
                  <a:gd name="connsiteY39" fmla="*/ 8973 h 10000"/>
                  <a:gd name="connsiteX40" fmla="*/ 4759 w 10000"/>
                  <a:gd name="connsiteY40" fmla="*/ 9039 h 10000"/>
                  <a:gd name="connsiteX41" fmla="*/ 4724 w 10000"/>
                  <a:gd name="connsiteY41" fmla="*/ 9140 h 10000"/>
                  <a:gd name="connsiteX42" fmla="*/ 4655 w 10000"/>
                  <a:gd name="connsiteY42" fmla="*/ 9140 h 10000"/>
                  <a:gd name="connsiteX43" fmla="*/ 4621 w 10000"/>
                  <a:gd name="connsiteY43" fmla="*/ 9172 h 10000"/>
                  <a:gd name="connsiteX44" fmla="*/ 4517 w 10000"/>
                  <a:gd name="connsiteY44" fmla="*/ 9172 h 10000"/>
                  <a:gd name="connsiteX45" fmla="*/ 4138 w 10000"/>
                  <a:gd name="connsiteY45" fmla="*/ 9239 h 10000"/>
                  <a:gd name="connsiteX46" fmla="*/ 2448 w 10000"/>
                  <a:gd name="connsiteY46" fmla="*/ 9272 h 10000"/>
                  <a:gd name="connsiteX47" fmla="*/ 2138 w 10000"/>
                  <a:gd name="connsiteY47" fmla="*/ 9338 h 10000"/>
                  <a:gd name="connsiteX48" fmla="*/ 1931 w 10000"/>
                  <a:gd name="connsiteY48" fmla="*/ 9371 h 10000"/>
                  <a:gd name="connsiteX49" fmla="*/ 1759 w 10000"/>
                  <a:gd name="connsiteY49" fmla="*/ 9669 h 10000"/>
                  <a:gd name="connsiteX50" fmla="*/ 1655 w 10000"/>
                  <a:gd name="connsiteY50" fmla="*/ 9669 h 10000"/>
                  <a:gd name="connsiteX51" fmla="*/ 2034 w 10000"/>
                  <a:gd name="connsiteY51" fmla="*/ 9338 h 10000"/>
                  <a:gd name="connsiteX52" fmla="*/ 2207 w 10000"/>
                  <a:gd name="connsiteY52" fmla="*/ 9305 h 10000"/>
                  <a:gd name="connsiteX53" fmla="*/ 4414 w 10000"/>
                  <a:gd name="connsiteY53" fmla="*/ 9305 h 10000"/>
                  <a:gd name="connsiteX54" fmla="*/ 5103 w 10000"/>
                  <a:gd name="connsiteY54" fmla="*/ 9039 h 10000"/>
                  <a:gd name="connsiteX55" fmla="*/ 5828 w 10000"/>
                  <a:gd name="connsiteY55" fmla="*/ 8610 h 10000"/>
                  <a:gd name="connsiteX56" fmla="*/ 6552 w 10000"/>
                  <a:gd name="connsiteY56" fmla="*/ 8014 h 10000"/>
                  <a:gd name="connsiteX57" fmla="*/ 7483 w 10000"/>
                  <a:gd name="connsiteY57" fmla="*/ 9305 h 10000"/>
                  <a:gd name="connsiteX58" fmla="*/ 7172 w 10000"/>
                  <a:gd name="connsiteY58" fmla="*/ 8907 h 10000"/>
                  <a:gd name="connsiteX59" fmla="*/ 6483 w 10000"/>
                  <a:gd name="connsiteY59" fmla="*/ 7948 h 10000"/>
                  <a:gd name="connsiteX60" fmla="*/ 5621 w 10000"/>
                  <a:gd name="connsiteY60" fmla="*/ 8841 h 10000"/>
                  <a:gd name="connsiteX61" fmla="*/ 4069 w 10000"/>
                  <a:gd name="connsiteY61" fmla="*/ 9404 h 10000"/>
                  <a:gd name="connsiteX62" fmla="*/ 3655 w 10000"/>
                  <a:gd name="connsiteY62" fmla="*/ 9437 h 10000"/>
                  <a:gd name="connsiteX63" fmla="*/ 2034 w 10000"/>
                  <a:gd name="connsiteY63" fmla="*/ 9338 h 10000"/>
                  <a:gd name="connsiteX64" fmla="*/ 1621 w 10000"/>
                  <a:gd name="connsiteY64" fmla="*/ 9933 h 10000"/>
                  <a:gd name="connsiteX65" fmla="*/ 1034 w 10000"/>
                  <a:gd name="connsiteY65" fmla="*/ 10000 h 10000"/>
                  <a:gd name="connsiteX66" fmla="*/ 1241 w 10000"/>
                  <a:gd name="connsiteY66" fmla="*/ 9338 h 10000"/>
                  <a:gd name="connsiteX67" fmla="*/ 1034 w 10000"/>
                  <a:gd name="connsiteY67" fmla="*/ 8907 h 10000"/>
                  <a:gd name="connsiteX68" fmla="*/ 621 w 10000"/>
                  <a:gd name="connsiteY68" fmla="*/ 8477 h 10000"/>
                  <a:gd name="connsiteX69" fmla="*/ 621 w 10000"/>
                  <a:gd name="connsiteY69" fmla="*/ 8014 h 10000"/>
                  <a:gd name="connsiteX70" fmla="*/ 621 w 10000"/>
                  <a:gd name="connsiteY70" fmla="*/ 7583 h 10000"/>
                  <a:gd name="connsiteX71" fmla="*/ 207 w 10000"/>
                  <a:gd name="connsiteY71" fmla="*/ 7153 h 10000"/>
                  <a:gd name="connsiteX72" fmla="*/ 0 w 10000"/>
                  <a:gd name="connsiteY72" fmla="*/ 7153 h 10000"/>
                  <a:gd name="connsiteX73" fmla="*/ 207 w 10000"/>
                  <a:gd name="connsiteY73" fmla="*/ 6457 h 10000"/>
                  <a:gd name="connsiteX74" fmla="*/ 414 w 10000"/>
                  <a:gd name="connsiteY74" fmla="*/ 6258 h 10000"/>
                  <a:gd name="connsiteX75" fmla="*/ 414 w 10000"/>
                  <a:gd name="connsiteY75" fmla="*/ 6026 h 10000"/>
                  <a:gd name="connsiteX76" fmla="*/ 414 w 10000"/>
                  <a:gd name="connsiteY76" fmla="*/ 5564 h 10000"/>
                  <a:gd name="connsiteX77" fmla="*/ 621 w 10000"/>
                  <a:gd name="connsiteY77" fmla="*/ 5133 h 10000"/>
                  <a:gd name="connsiteX78" fmla="*/ 828 w 10000"/>
                  <a:gd name="connsiteY78" fmla="*/ 4901 h 10000"/>
                  <a:gd name="connsiteX79" fmla="*/ 1241 w 10000"/>
                  <a:gd name="connsiteY79" fmla="*/ 4901 h 10000"/>
                  <a:gd name="connsiteX80" fmla="*/ 1241 w 10000"/>
                  <a:gd name="connsiteY80" fmla="*/ 4238 h 10000"/>
                  <a:gd name="connsiteX81" fmla="*/ 1241 w 10000"/>
                  <a:gd name="connsiteY81" fmla="*/ 3576 h 10000"/>
                  <a:gd name="connsiteX82" fmla="*/ 1241 w 10000"/>
                  <a:gd name="connsiteY82" fmla="*/ 2683 h 10000"/>
                  <a:gd name="connsiteX83" fmla="*/ 1241 w 10000"/>
                  <a:gd name="connsiteY83" fmla="*/ 2021 h 10000"/>
                  <a:gd name="connsiteX0" fmla="*/ 1241 w 10000"/>
                  <a:gd name="connsiteY0" fmla="*/ 2021 h 10000"/>
                  <a:gd name="connsiteX1" fmla="*/ 1241 w 10000"/>
                  <a:gd name="connsiteY1" fmla="*/ 1788 h 10000"/>
                  <a:gd name="connsiteX2" fmla="*/ 1862 w 10000"/>
                  <a:gd name="connsiteY2" fmla="*/ 1788 h 10000"/>
                  <a:gd name="connsiteX3" fmla="*/ 1862 w 10000"/>
                  <a:gd name="connsiteY3" fmla="*/ 894 h 10000"/>
                  <a:gd name="connsiteX4" fmla="*/ 1621 w 10000"/>
                  <a:gd name="connsiteY4" fmla="*/ 232 h 10000"/>
                  <a:gd name="connsiteX5" fmla="*/ 5621 w 10000"/>
                  <a:gd name="connsiteY5" fmla="*/ 232 h 10000"/>
                  <a:gd name="connsiteX6" fmla="*/ 5621 w 10000"/>
                  <a:gd name="connsiteY6" fmla="*/ 0 h 10000"/>
                  <a:gd name="connsiteX7" fmla="*/ 5621 w 10000"/>
                  <a:gd name="connsiteY7" fmla="*/ 232 h 10000"/>
                  <a:gd name="connsiteX8" fmla="*/ 6448 w 10000"/>
                  <a:gd name="connsiteY8" fmla="*/ 232 h 10000"/>
                  <a:gd name="connsiteX9" fmla="*/ 7228 w 10000"/>
                  <a:gd name="connsiteY9" fmla="*/ 267 h 10000"/>
                  <a:gd name="connsiteX10" fmla="*/ 7371 w 10000"/>
                  <a:gd name="connsiteY10" fmla="*/ 280 h 10000"/>
                  <a:gd name="connsiteX11" fmla="*/ 7610 w 10000"/>
                  <a:gd name="connsiteY11" fmla="*/ 253 h 10000"/>
                  <a:gd name="connsiteX12" fmla="*/ 7785 w 10000"/>
                  <a:gd name="connsiteY12" fmla="*/ 299 h 10000"/>
                  <a:gd name="connsiteX13" fmla="*/ 8214 w 10000"/>
                  <a:gd name="connsiteY13" fmla="*/ 328 h 10000"/>
                  <a:gd name="connsiteX14" fmla="*/ 8451 w 10000"/>
                  <a:gd name="connsiteY14" fmla="*/ 265 h 10000"/>
                  <a:gd name="connsiteX15" fmla="*/ 8647 w 10000"/>
                  <a:gd name="connsiteY15" fmla="*/ 274 h 10000"/>
                  <a:gd name="connsiteX16" fmla="*/ 8966 w 10000"/>
                  <a:gd name="connsiteY16" fmla="*/ 463 h 10000"/>
                  <a:gd name="connsiteX17" fmla="*/ 9172 w 10000"/>
                  <a:gd name="connsiteY17" fmla="*/ 894 h 10000"/>
                  <a:gd name="connsiteX18" fmla="*/ 9172 w 10000"/>
                  <a:gd name="connsiteY18" fmla="*/ 1788 h 10000"/>
                  <a:gd name="connsiteX19" fmla="*/ 9379 w 10000"/>
                  <a:gd name="connsiteY19" fmla="*/ 2683 h 10000"/>
                  <a:gd name="connsiteX20" fmla="*/ 10000 w 10000"/>
                  <a:gd name="connsiteY20" fmla="*/ 3345 h 10000"/>
                  <a:gd name="connsiteX21" fmla="*/ 9586 w 10000"/>
                  <a:gd name="connsiteY21" fmla="*/ 3576 h 10000"/>
                  <a:gd name="connsiteX22" fmla="*/ 9172 w 10000"/>
                  <a:gd name="connsiteY22" fmla="*/ 4007 h 10000"/>
                  <a:gd name="connsiteX23" fmla="*/ 8966 w 10000"/>
                  <a:gd name="connsiteY23" fmla="*/ 4901 h 10000"/>
                  <a:gd name="connsiteX24" fmla="*/ 8966 w 10000"/>
                  <a:gd name="connsiteY24" fmla="*/ 5795 h 10000"/>
                  <a:gd name="connsiteX25" fmla="*/ 8759 w 10000"/>
                  <a:gd name="connsiteY25" fmla="*/ 6457 h 10000"/>
                  <a:gd name="connsiteX26" fmla="*/ 8310 w 10000"/>
                  <a:gd name="connsiteY26" fmla="*/ 7583 h 10000"/>
                  <a:gd name="connsiteX27" fmla="*/ 8103 w 10000"/>
                  <a:gd name="connsiteY27" fmla="*/ 8477 h 10000"/>
                  <a:gd name="connsiteX28" fmla="*/ 7690 w 10000"/>
                  <a:gd name="connsiteY28" fmla="*/ 8477 h 10000"/>
                  <a:gd name="connsiteX29" fmla="*/ 7690 w 10000"/>
                  <a:gd name="connsiteY29" fmla="*/ 9338 h 10000"/>
                  <a:gd name="connsiteX30" fmla="*/ 6310 w 10000"/>
                  <a:gd name="connsiteY30" fmla="*/ 7880 h 10000"/>
                  <a:gd name="connsiteX31" fmla="*/ 6069 w 10000"/>
                  <a:gd name="connsiteY31" fmla="*/ 8377 h 10000"/>
                  <a:gd name="connsiteX32" fmla="*/ 5552 w 10000"/>
                  <a:gd name="connsiteY32" fmla="*/ 8742 h 10000"/>
                  <a:gd name="connsiteX33" fmla="*/ 5448 w 10000"/>
                  <a:gd name="connsiteY33" fmla="*/ 8841 h 10000"/>
                  <a:gd name="connsiteX34" fmla="*/ 5276 w 10000"/>
                  <a:gd name="connsiteY34" fmla="*/ 8841 h 10000"/>
                  <a:gd name="connsiteX35" fmla="*/ 5345 w 10000"/>
                  <a:gd name="connsiteY35" fmla="*/ 8940 h 10000"/>
                  <a:gd name="connsiteX36" fmla="*/ 5276 w 10000"/>
                  <a:gd name="connsiteY36" fmla="*/ 8940 h 10000"/>
                  <a:gd name="connsiteX37" fmla="*/ 5138 w 10000"/>
                  <a:gd name="connsiteY37" fmla="*/ 8841 h 10000"/>
                  <a:gd name="connsiteX38" fmla="*/ 4862 w 10000"/>
                  <a:gd name="connsiteY38" fmla="*/ 9039 h 10000"/>
                  <a:gd name="connsiteX39" fmla="*/ 4828 w 10000"/>
                  <a:gd name="connsiteY39" fmla="*/ 8973 h 10000"/>
                  <a:gd name="connsiteX40" fmla="*/ 4759 w 10000"/>
                  <a:gd name="connsiteY40" fmla="*/ 9039 h 10000"/>
                  <a:gd name="connsiteX41" fmla="*/ 4724 w 10000"/>
                  <a:gd name="connsiteY41" fmla="*/ 9140 h 10000"/>
                  <a:gd name="connsiteX42" fmla="*/ 4655 w 10000"/>
                  <a:gd name="connsiteY42" fmla="*/ 9140 h 10000"/>
                  <a:gd name="connsiteX43" fmla="*/ 4621 w 10000"/>
                  <a:gd name="connsiteY43" fmla="*/ 9172 h 10000"/>
                  <a:gd name="connsiteX44" fmla="*/ 4517 w 10000"/>
                  <a:gd name="connsiteY44" fmla="*/ 9172 h 10000"/>
                  <a:gd name="connsiteX45" fmla="*/ 4138 w 10000"/>
                  <a:gd name="connsiteY45" fmla="*/ 9239 h 10000"/>
                  <a:gd name="connsiteX46" fmla="*/ 2448 w 10000"/>
                  <a:gd name="connsiteY46" fmla="*/ 9272 h 10000"/>
                  <a:gd name="connsiteX47" fmla="*/ 2138 w 10000"/>
                  <a:gd name="connsiteY47" fmla="*/ 9338 h 10000"/>
                  <a:gd name="connsiteX48" fmla="*/ 1931 w 10000"/>
                  <a:gd name="connsiteY48" fmla="*/ 9371 h 10000"/>
                  <a:gd name="connsiteX49" fmla="*/ 1759 w 10000"/>
                  <a:gd name="connsiteY49" fmla="*/ 9669 h 10000"/>
                  <a:gd name="connsiteX50" fmla="*/ 1655 w 10000"/>
                  <a:gd name="connsiteY50" fmla="*/ 9669 h 10000"/>
                  <a:gd name="connsiteX51" fmla="*/ 2034 w 10000"/>
                  <a:gd name="connsiteY51" fmla="*/ 9338 h 10000"/>
                  <a:gd name="connsiteX52" fmla="*/ 2207 w 10000"/>
                  <a:gd name="connsiteY52" fmla="*/ 9305 h 10000"/>
                  <a:gd name="connsiteX53" fmla="*/ 4414 w 10000"/>
                  <a:gd name="connsiteY53" fmla="*/ 9305 h 10000"/>
                  <a:gd name="connsiteX54" fmla="*/ 5103 w 10000"/>
                  <a:gd name="connsiteY54" fmla="*/ 9039 h 10000"/>
                  <a:gd name="connsiteX55" fmla="*/ 5828 w 10000"/>
                  <a:gd name="connsiteY55" fmla="*/ 8610 h 10000"/>
                  <a:gd name="connsiteX56" fmla="*/ 6552 w 10000"/>
                  <a:gd name="connsiteY56" fmla="*/ 8014 h 10000"/>
                  <a:gd name="connsiteX57" fmla="*/ 7483 w 10000"/>
                  <a:gd name="connsiteY57" fmla="*/ 9305 h 10000"/>
                  <a:gd name="connsiteX58" fmla="*/ 7172 w 10000"/>
                  <a:gd name="connsiteY58" fmla="*/ 8907 h 10000"/>
                  <a:gd name="connsiteX59" fmla="*/ 6483 w 10000"/>
                  <a:gd name="connsiteY59" fmla="*/ 7948 h 10000"/>
                  <a:gd name="connsiteX60" fmla="*/ 5621 w 10000"/>
                  <a:gd name="connsiteY60" fmla="*/ 8841 h 10000"/>
                  <a:gd name="connsiteX61" fmla="*/ 4069 w 10000"/>
                  <a:gd name="connsiteY61" fmla="*/ 9404 h 10000"/>
                  <a:gd name="connsiteX62" fmla="*/ 3655 w 10000"/>
                  <a:gd name="connsiteY62" fmla="*/ 9437 h 10000"/>
                  <a:gd name="connsiteX63" fmla="*/ 2034 w 10000"/>
                  <a:gd name="connsiteY63" fmla="*/ 9338 h 10000"/>
                  <a:gd name="connsiteX64" fmla="*/ 1621 w 10000"/>
                  <a:gd name="connsiteY64" fmla="*/ 9933 h 10000"/>
                  <a:gd name="connsiteX65" fmla="*/ 1034 w 10000"/>
                  <a:gd name="connsiteY65" fmla="*/ 10000 h 10000"/>
                  <a:gd name="connsiteX66" fmla="*/ 1241 w 10000"/>
                  <a:gd name="connsiteY66" fmla="*/ 9338 h 10000"/>
                  <a:gd name="connsiteX67" fmla="*/ 1034 w 10000"/>
                  <a:gd name="connsiteY67" fmla="*/ 8907 h 10000"/>
                  <a:gd name="connsiteX68" fmla="*/ 621 w 10000"/>
                  <a:gd name="connsiteY68" fmla="*/ 8477 h 10000"/>
                  <a:gd name="connsiteX69" fmla="*/ 621 w 10000"/>
                  <a:gd name="connsiteY69" fmla="*/ 8014 h 10000"/>
                  <a:gd name="connsiteX70" fmla="*/ 621 w 10000"/>
                  <a:gd name="connsiteY70" fmla="*/ 7583 h 10000"/>
                  <a:gd name="connsiteX71" fmla="*/ 207 w 10000"/>
                  <a:gd name="connsiteY71" fmla="*/ 7153 h 10000"/>
                  <a:gd name="connsiteX72" fmla="*/ 0 w 10000"/>
                  <a:gd name="connsiteY72" fmla="*/ 7153 h 10000"/>
                  <a:gd name="connsiteX73" fmla="*/ 207 w 10000"/>
                  <a:gd name="connsiteY73" fmla="*/ 6457 h 10000"/>
                  <a:gd name="connsiteX74" fmla="*/ 414 w 10000"/>
                  <a:gd name="connsiteY74" fmla="*/ 6258 h 10000"/>
                  <a:gd name="connsiteX75" fmla="*/ 414 w 10000"/>
                  <a:gd name="connsiteY75" fmla="*/ 6026 h 10000"/>
                  <a:gd name="connsiteX76" fmla="*/ 414 w 10000"/>
                  <a:gd name="connsiteY76" fmla="*/ 5564 h 10000"/>
                  <a:gd name="connsiteX77" fmla="*/ 621 w 10000"/>
                  <a:gd name="connsiteY77" fmla="*/ 5133 h 10000"/>
                  <a:gd name="connsiteX78" fmla="*/ 828 w 10000"/>
                  <a:gd name="connsiteY78" fmla="*/ 4901 h 10000"/>
                  <a:gd name="connsiteX79" fmla="*/ 1241 w 10000"/>
                  <a:gd name="connsiteY79" fmla="*/ 4901 h 10000"/>
                  <a:gd name="connsiteX80" fmla="*/ 1241 w 10000"/>
                  <a:gd name="connsiteY80" fmla="*/ 4238 h 10000"/>
                  <a:gd name="connsiteX81" fmla="*/ 1241 w 10000"/>
                  <a:gd name="connsiteY81" fmla="*/ 3576 h 10000"/>
                  <a:gd name="connsiteX82" fmla="*/ 1241 w 10000"/>
                  <a:gd name="connsiteY82" fmla="*/ 2683 h 10000"/>
                  <a:gd name="connsiteX83" fmla="*/ 1241 w 10000"/>
                  <a:gd name="connsiteY83" fmla="*/ 2021 h 10000"/>
                  <a:gd name="connsiteX0" fmla="*/ 1241 w 10000"/>
                  <a:gd name="connsiteY0" fmla="*/ 2021 h 10000"/>
                  <a:gd name="connsiteX1" fmla="*/ 1241 w 10000"/>
                  <a:gd name="connsiteY1" fmla="*/ 1788 h 10000"/>
                  <a:gd name="connsiteX2" fmla="*/ 1862 w 10000"/>
                  <a:gd name="connsiteY2" fmla="*/ 1788 h 10000"/>
                  <a:gd name="connsiteX3" fmla="*/ 1862 w 10000"/>
                  <a:gd name="connsiteY3" fmla="*/ 894 h 10000"/>
                  <a:gd name="connsiteX4" fmla="*/ 1621 w 10000"/>
                  <a:gd name="connsiteY4" fmla="*/ 232 h 10000"/>
                  <a:gd name="connsiteX5" fmla="*/ 5621 w 10000"/>
                  <a:gd name="connsiteY5" fmla="*/ 232 h 10000"/>
                  <a:gd name="connsiteX6" fmla="*/ 5621 w 10000"/>
                  <a:gd name="connsiteY6" fmla="*/ 0 h 10000"/>
                  <a:gd name="connsiteX7" fmla="*/ 5621 w 10000"/>
                  <a:gd name="connsiteY7" fmla="*/ 232 h 10000"/>
                  <a:gd name="connsiteX8" fmla="*/ 6448 w 10000"/>
                  <a:gd name="connsiteY8" fmla="*/ 232 h 10000"/>
                  <a:gd name="connsiteX9" fmla="*/ 7228 w 10000"/>
                  <a:gd name="connsiteY9" fmla="*/ 267 h 10000"/>
                  <a:gd name="connsiteX10" fmla="*/ 7371 w 10000"/>
                  <a:gd name="connsiteY10" fmla="*/ 280 h 10000"/>
                  <a:gd name="connsiteX11" fmla="*/ 7610 w 10000"/>
                  <a:gd name="connsiteY11" fmla="*/ 253 h 10000"/>
                  <a:gd name="connsiteX12" fmla="*/ 7785 w 10000"/>
                  <a:gd name="connsiteY12" fmla="*/ 299 h 10000"/>
                  <a:gd name="connsiteX13" fmla="*/ 8214 w 10000"/>
                  <a:gd name="connsiteY13" fmla="*/ 328 h 10000"/>
                  <a:gd name="connsiteX14" fmla="*/ 8451 w 10000"/>
                  <a:gd name="connsiteY14" fmla="*/ 265 h 10000"/>
                  <a:gd name="connsiteX15" fmla="*/ 8679 w 10000"/>
                  <a:gd name="connsiteY15" fmla="*/ 302 h 10000"/>
                  <a:gd name="connsiteX16" fmla="*/ 8966 w 10000"/>
                  <a:gd name="connsiteY16" fmla="*/ 463 h 10000"/>
                  <a:gd name="connsiteX17" fmla="*/ 9172 w 10000"/>
                  <a:gd name="connsiteY17" fmla="*/ 894 h 10000"/>
                  <a:gd name="connsiteX18" fmla="*/ 9172 w 10000"/>
                  <a:gd name="connsiteY18" fmla="*/ 1788 h 10000"/>
                  <a:gd name="connsiteX19" fmla="*/ 9379 w 10000"/>
                  <a:gd name="connsiteY19" fmla="*/ 2683 h 10000"/>
                  <a:gd name="connsiteX20" fmla="*/ 10000 w 10000"/>
                  <a:gd name="connsiteY20" fmla="*/ 3345 h 10000"/>
                  <a:gd name="connsiteX21" fmla="*/ 9586 w 10000"/>
                  <a:gd name="connsiteY21" fmla="*/ 3576 h 10000"/>
                  <a:gd name="connsiteX22" fmla="*/ 9172 w 10000"/>
                  <a:gd name="connsiteY22" fmla="*/ 4007 h 10000"/>
                  <a:gd name="connsiteX23" fmla="*/ 8966 w 10000"/>
                  <a:gd name="connsiteY23" fmla="*/ 4901 h 10000"/>
                  <a:gd name="connsiteX24" fmla="*/ 8966 w 10000"/>
                  <a:gd name="connsiteY24" fmla="*/ 5795 h 10000"/>
                  <a:gd name="connsiteX25" fmla="*/ 8759 w 10000"/>
                  <a:gd name="connsiteY25" fmla="*/ 6457 h 10000"/>
                  <a:gd name="connsiteX26" fmla="*/ 8310 w 10000"/>
                  <a:gd name="connsiteY26" fmla="*/ 7583 h 10000"/>
                  <a:gd name="connsiteX27" fmla="*/ 8103 w 10000"/>
                  <a:gd name="connsiteY27" fmla="*/ 8477 h 10000"/>
                  <a:gd name="connsiteX28" fmla="*/ 7690 w 10000"/>
                  <a:gd name="connsiteY28" fmla="*/ 8477 h 10000"/>
                  <a:gd name="connsiteX29" fmla="*/ 7690 w 10000"/>
                  <a:gd name="connsiteY29" fmla="*/ 9338 h 10000"/>
                  <a:gd name="connsiteX30" fmla="*/ 6310 w 10000"/>
                  <a:gd name="connsiteY30" fmla="*/ 7880 h 10000"/>
                  <a:gd name="connsiteX31" fmla="*/ 6069 w 10000"/>
                  <a:gd name="connsiteY31" fmla="*/ 8377 h 10000"/>
                  <a:gd name="connsiteX32" fmla="*/ 5552 w 10000"/>
                  <a:gd name="connsiteY32" fmla="*/ 8742 h 10000"/>
                  <a:gd name="connsiteX33" fmla="*/ 5448 w 10000"/>
                  <a:gd name="connsiteY33" fmla="*/ 8841 h 10000"/>
                  <a:gd name="connsiteX34" fmla="*/ 5276 w 10000"/>
                  <a:gd name="connsiteY34" fmla="*/ 8841 h 10000"/>
                  <a:gd name="connsiteX35" fmla="*/ 5345 w 10000"/>
                  <a:gd name="connsiteY35" fmla="*/ 8940 h 10000"/>
                  <a:gd name="connsiteX36" fmla="*/ 5276 w 10000"/>
                  <a:gd name="connsiteY36" fmla="*/ 8940 h 10000"/>
                  <a:gd name="connsiteX37" fmla="*/ 5138 w 10000"/>
                  <a:gd name="connsiteY37" fmla="*/ 8841 h 10000"/>
                  <a:gd name="connsiteX38" fmla="*/ 4862 w 10000"/>
                  <a:gd name="connsiteY38" fmla="*/ 9039 h 10000"/>
                  <a:gd name="connsiteX39" fmla="*/ 4828 w 10000"/>
                  <a:gd name="connsiteY39" fmla="*/ 8973 h 10000"/>
                  <a:gd name="connsiteX40" fmla="*/ 4759 w 10000"/>
                  <a:gd name="connsiteY40" fmla="*/ 9039 h 10000"/>
                  <a:gd name="connsiteX41" fmla="*/ 4724 w 10000"/>
                  <a:gd name="connsiteY41" fmla="*/ 9140 h 10000"/>
                  <a:gd name="connsiteX42" fmla="*/ 4655 w 10000"/>
                  <a:gd name="connsiteY42" fmla="*/ 9140 h 10000"/>
                  <a:gd name="connsiteX43" fmla="*/ 4621 w 10000"/>
                  <a:gd name="connsiteY43" fmla="*/ 9172 h 10000"/>
                  <a:gd name="connsiteX44" fmla="*/ 4517 w 10000"/>
                  <a:gd name="connsiteY44" fmla="*/ 9172 h 10000"/>
                  <a:gd name="connsiteX45" fmla="*/ 4138 w 10000"/>
                  <a:gd name="connsiteY45" fmla="*/ 9239 h 10000"/>
                  <a:gd name="connsiteX46" fmla="*/ 2448 w 10000"/>
                  <a:gd name="connsiteY46" fmla="*/ 9272 h 10000"/>
                  <a:gd name="connsiteX47" fmla="*/ 2138 w 10000"/>
                  <a:gd name="connsiteY47" fmla="*/ 9338 h 10000"/>
                  <a:gd name="connsiteX48" fmla="*/ 1931 w 10000"/>
                  <a:gd name="connsiteY48" fmla="*/ 9371 h 10000"/>
                  <a:gd name="connsiteX49" fmla="*/ 1759 w 10000"/>
                  <a:gd name="connsiteY49" fmla="*/ 9669 h 10000"/>
                  <a:gd name="connsiteX50" fmla="*/ 1655 w 10000"/>
                  <a:gd name="connsiteY50" fmla="*/ 9669 h 10000"/>
                  <a:gd name="connsiteX51" fmla="*/ 2034 w 10000"/>
                  <a:gd name="connsiteY51" fmla="*/ 9338 h 10000"/>
                  <a:gd name="connsiteX52" fmla="*/ 2207 w 10000"/>
                  <a:gd name="connsiteY52" fmla="*/ 9305 h 10000"/>
                  <a:gd name="connsiteX53" fmla="*/ 4414 w 10000"/>
                  <a:gd name="connsiteY53" fmla="*/ 9305 h 10000"/>
                  <a:gd name="connsiteX54" fmla="*/ 5103 w 10000"/>
                  <a:gd name="connsiteY54" fmla="*/ 9039 h 10000"/>
                  <a:gd name="connsiteX55" fmla="*/ 5828 w 10000"/>
                  <a:gd name="connsiteY55" fmla="*/ 8610 h 10000"/>
                  <a:gd name="connsiteX56" fmla="*/ 6552 w 10000"/>
                  <a:gd name="connsiteY56" fmla="*/ 8014 h 10000"/>
                  <a:gd name="connsiteX57" fmla="*/ 7483 w 10000"/>
                  <a:gd name="connsiteY57" fmla="*/ 9305 h 10000"/>
                  <a:gd name="connsiteX58" fmla="*/ 7172 w 10000"/>
                  <a:gd name="connsiteY58" fmla="*/ 8907 h 10000"/>
                  <a:gd name="connsiteX59" fmla="*/ 6483 w 10000"/>
                  <a:gd name="connsiteY59" fmla="*/ 7948 h 10000"/>
                  <a:gd name="connsiteX60" fmla="*/ 5621 w 10000"/>
                  <a:gd name="connsiteY60" fmla="*/ 8841 h 10000"/>
                  <a:gd name="connsiteX61" fmla="*/ 4069 w 10000"/>
                  <a:gd name="connsiteY61" fmla="*/ 9404 h 10000"/>
                  <a:gd name="connsiteX62" fmla="*/ 3655 w 10000"/>
                  <a:gd name="connsiteY62" fmla="*/ 9437 h 10000"/>
                  <a:gd name="connsiteX63" fmla="*/ 2034 w 10000"/>
                  <a:gd name="connsiteY63" fmla="*/ 9338 h 10000"/>
                  <a:gd name="connsiteX64" fmla="*/ 1621 w 10000"/>
                  <a:gd name="connsiteY64" fmla="*/ 9933 h 10000"/>
                  <a:gd name="connsiteX65" fmla="*/ 1034 w 10000"/>
                  <a:gd name="connsiteY65" fmla="*/ 10000 h 10000"/>
                  <a:gd name="connsiteX66" fmla="*/ 1241 w 10000"/>
                  <a:gd name="connsiteY66" fmla="*/ 9338 h 10000"/>
                  <a:gd name="connsiteX67" fmla="*/ 1034 w 10000"/>
                  <a:gd name="connsiteY67" fmla="*/ 8907 h 10000"/>
                  <a:gd name="connsiteX68" fmla="*/ 621 w 10000"/>
                  <a:gd name="connsiteY68" fmla="*/ 8477 h 10000"/>
                  <a:gd name="connsiteX69" fmla="*/ 621 w 10000"/>
                  <a:gd name="connsiteY69" fmla="*/ 8014 h 10000"/>
                  <a:gd name="connsiteX70" fmla="*/ 621 w 10000"/>
                  <a:gd name="connsiteY70" fmla="*/ 7583 h 10000"/>
                  <a:gd name="connsiteX71" fmla="*/ 207 w 10000"/>
                  <a:gd name="connsiteY71" fmla="*/ 7153 h 10000"/>
                  <a:gd name="connsiteX72" fmla="*/ 0 w 10000"/>
                  <a:gd name="connsiteY72" fmla="*/ 7153 h 10000"/>
                  <a:gd name="connsiteX73" fmla="*/ 207 w 10000"/>
                  <a:gd name="connsiteY73" fmla="*/ 6457 h 10000"/>
                  <a:gd name="connsiteX74" fmla="*/ 414 w 10000"/>
                  <a:gd name="connsiteY74" fmla="*/ 6258 h 10000"/>
                  <a:gd name="connsiteX75" fmla="*/ 414 w 10000"/>
                  <a:gd name="connsiteY75" fmla="*/ 6026 h 10000"/>
                  <a:gd name="connsiteX76" fmla="*/ 414 w 10000"/>
                  <a:gd name="connsiteY76" fmla="*/ 5564 h 10000"/>
                  <a:gd name="connsiteX77" fmla="*/ 621 w 10000"/>
                  <a:gd name="connsiteY77" fmla="*/ 5133 h 10000"/>
                  <a:gd name="connsiteX78" fmla="*/ 828 w 10000"/>
                  <a:gd name="connsiteY78" fmla="*/ 4901 h 10000"/>
                  <a:gd name="connsiteX79" fmla="*/ 1241 w 10000"/>
                  <a:gd name="connsiteY79" fmla="*/ 4901 h 10000"/>
                  <a:gd name="connsiteX80" fmla="*/ 1241 w 10000"/>
                  <a:gd name="connsiteY80" fmla="*/ 4238 h 10000"/>
                  <a:gd name="connsiteX81" fmla="*/ 1241 w 10000"/>
                  <a:gd name="connsiteY81" fmla="*/ 3576 h 10000"/>
                  <a:gd name="connsiteX82" fmla="*/ 1241 w 10000"/>
                  <a:gd name="connsiteY82" fmla="*/ 2683 h 10000"/>
                  <a:gd name="connsiteX83" fmla="*/ 1241 w 10000"/>
                  <a:gd name="connsiteY83" fmla="*/ 2021 h 10000"/>
                  <a:gd name="connsiteX0" fmla="*/ 1241 w 10000"/>
                  <a:gd name="connsiteY0" fmla="*/ 2021 h 10000"/>
                  <a:gd name="connsiteX1" fmla="*/ 1241 w 10000"/>
                  <a:gd name="connsiteY1" fmla="*/ 1788 h 10000"/>
                  <a:gd name="connsiteX2" fmla="*/ 1862 w 10000"/>
                  <a:gd name="connsiteY2" fmla="*/ 1788 h 10000"/>
                  <a:gd name="connsiteX3" fmla="*/ 1862 w 10000"/>
                  <a:gd name="connsiteY3" fmla="*/ 894 h 10000"/>
                  <a:gd name="connsiteX4" fmla="*/ 1621 w 10000"/>
                  <a:gd name="connsiteY4" fmla="*/ 232 h 10000"/>
                  <a:gd name="connsiteX5" fmla="*/ 5621 w 10000"/>
                  <a:gd name="connsiteY5" fmla="*/ 232 h 10000"/>
                  <a:gd name="connsiteX6" fmla="*/ 5621 w 10000"/>
                  <a:gd name="connsiteY6" fmla="*/ 0 h 10000"/>
                  <a:gd name="connsiteX7" fmla="*/ 5621 w 10000"/>
                  <a:gd name="connsiteY7" fmla="*/ 232 h 10000"/>
                  <a:gd name="connsiteX8" fmla="*/ 6448 w 10000"/>
                  <a:gd name="connsiteY8" fmla="*/ 232 h 10000"/>
                  <a:gd name="connsiteX9" fmla="*/ 7228 w 10000"/>
                  <a:gd name="connsiteY9" fmla="*/ 267 h 10000"/>
                  <a:gd name="connsiteX10" fmla="*/ 7371 w 10000"/>
                  <a:gd name="connsiteY10" fmla="*/ 280 h 10000"/>
                  <a:gd name="connsiteX11" fmla="*/ 7610 w 10000"/>
                  <a:gd name="connsiteY11" fmla="*/ 253 h 10000"/>
                  <a:gd name="connsiteX12" fmla="*/ 7785 w 10000"/>
                  <a:gd name="connsiteY12" fmla="*/ 299 h 10000"/>
                  <a:gd name="connsiteX13" fmla="*/ 8214 w 10000"/>
                  <a:gd name="connsiteY13" fmla="*/ 328 h 10000"/>
                  <a:gd name="connsiteX14" fmla="*/ 8451 w 10000"/>
                  <a:gd name="connsiteY14" fmla="*/ 265 h 10000"/>
                  <a:gd name="connsiteX15" fmla="*/ 8679 w 10000"/>
                  <a:gd name="connsiteY15" fmla="*/ 302 h 10000"/>
                  <a:gd name="connsiteX16" fmla="*/ 8966 w 10000"/>
                  <a:gd name="connsiteY16" fmla="*/ 463 h 10000"/>
                  <a:gd name="connsiteX17" fmla="*/ 9172 w 10000"/>
                  <a:gd name="connsiteY17" fmla="*/ 894 h 10000"/>
                  <a:gd name="connsiteX18" fmla="*/ 9172 w 10000"/>
                  <a:gd name="connsiteY18" fmla="*/ 1788 h 10000"/>
                  <a:gd name="connsiteX19" fmla="*/ 9379 w 10000"/>
                  <a:gd name="connsiteY19" fmla="*/ 2683 h 10000"/>
                  <a:gd name="connsiteX20" fmla="*/ 10000 w 10000"/>
                  <a:gd name="connsiteY20" fmla="*/ 3345 h 10000"/>
                  <a:gd name="connsiteX21" fmla="*/ 9586 w 10000"/>
                  <a:gd name="connsiteY21" fmla="*/ 3576 h 10000"/>
                  <a:gd name="connsiteX22" fmla="*/ 9172 w 10000"/>
                  <a:gd name="connsiteY22" fmla="*/ 4007 h 10000"/>
                  <a:gd name="connsiteX23" fmla="*/ 8966 w 10000"/>
                  <a:gd name="connsiteY23" fmla="*/ 4901 h 10000"/>
                  <a:gd name="connsiteX24" fmla="*/ 8966 w 10000"/>
                  <a:gd name="connsiteY24" fmla="*/ 5795 h 10000"/>
                  <a:gd name="connsiteX25" fmla="*/ 8759 w 10000"/>
                  <a:gd name="connsiteY25" fmla="*/ 6457 h 10000"/>
                  <a:gd name="connsiteX26" fmla="*/ 8310 w 10000"/>
                  <a:gd name="connsiteY26" fmla="*/ 7583 h 10000"/>
                  <a:gd name="connsiteX27" fmla="*/ 8103 w 10000"/>
                  <a:gd name="connsiteY27" fmla="*/ 8477 h 10000"/>
                  <a:gd name="connsiteX28" fmla="*/ 7690 w 10000"/>
                  <a:gd name="connsiteY28" fmla="*/ 8477 h 10000"/>
                  <a:gd name="connsiteX29" fmla="*/ 7690 w 10000"/>
                  <a:gd name="connsiteY29" fmla="*/ 9338 h 10000"/>
                  <a:gd name="connsiteX30" fmla="*/ 6310 w 10000"/>
                  <a:gd name="connsiteY30" fmla="*/ 7880 h 10000"/>
                  <a:gd name="connsiteX31" fmla="*/ 6069 w 10000"/>
                  <a:gd name="connsiteY31" fmla="*/ 8377 h 10000"/>
                  <a:gd name="connsiteX32" fmla="*/ 5552 w 10000"/>
                  <a:gd name="connsiteY32" fmla="*/ 8742 h 10000"/>
                  <a:gd name="connsiteX33" fmla="*/ 5448 w 10000"/>
                  <a:gd name="connsiteY33" fmla="*/ 8841 h 10000"/>
                  <a:gd name="connsiteX34" fmla="*/ 5276 w 10000"/>
                  <a:gd name="connsiteY34" fmla="*/ 8841 h 10000"/>
                  <a:gd name="connsiteX35" fmla="*/ 5345 w 10000"/>
                  <a:gd name="connsiteY35" fmla="*/ 8940 h 10000"/>
                  <a:gd name="connsiteX36" fmla="*/ 5276 w 10000"/>
                  <a:gd name="connsiteY36" fmla="*/ 8940 h 10000"/>
                  <a:gd name="connsiteX37" fmla="*/ 5138 w 10000"/>
                  <a:gd name="connsiteY37" fmla="*/ 8841 h 10000"/>
                  <a:gd name="connsiteX38" fmla="*/ 4862 w 10000"/>
                  <a:gd name="connsiteY38" fmla="*/ 9039 h 10000"/>
                  <a:gd name="connsiteX39" fmla="*/ 4828 w 10000"/>
                  <a:gd name="connsiteY39" fmla="*/ 8973 h 10000"/>
                  <a:gd name="connsiteX40" fmla="*/ 4759 w 10000"/>
                  <a:gd name="connsiteY40" fmla="*/ 9039 h 10000"/>
                  <a:gd name="connsiteX41" fmla="*/ 4724 w 10000"/>
                  <a:gd name="connsiteY41" fmla="*/ 9140 h 10000"/>
                  <a:gd name="connsiteX42" fmla="*/ 4655 w 10000"/>
                  <a:gd name="connsiteY42" fmla="*/ 9140 h 10000"/>
                  <a:gd name="connsiteX43" fmla="*/ 4621 w 10000"/>
                  <a:gd name="connsiteY43" fmla="*/ 9172 h 10000"/>
                  <a:gd name="connsiteX44" fmla="*/ 4517 w 10000"/>
                  <a:gd name="connsiteY44" fmla="*/ 9172 h 10000"/>
                  <a:gd name="connsiteX45" fmla="*/ 4138 w 10000"/>
                  <a:gd name="connsiteY45" fmla="*/ 9239 h 10000"/>
                  <a:gd name="connsiteX46" fmla="*/ 2448 w 10000"/>
                  <a:gd name="connsiteY46" fmla="*/ 9272 h 10000"/>
                  <a:gd name="connsiteX47" fmla="*/ 2138 w 10000"/>
                  <a:gd name="connsiteY47" fmla="*/ 9338 h 10000"/>
                  <a:gd name="connsiteX48" fmla="*/ 1931 w 10000"/>
                  <a:gd name="connsiteY48" fmla="*/ 9371 h 10000"/>
                  <a:gd name="connsiteX49" fmla="*/ 1759 w 10000"/>
                  <a:gd name="connsiteY49" fmla="*/ 9669 h 10000"/>
                  <a:gd name="connsiteX50" fmla="*/ 1655 w 10000"/>
                  <a:gd name="connsiteY50" fmla="*/ 9669 h 10000"/>
                  <a:gd name="connsiteX51" fmla="*/ 2034 w 10000"/>
                  <a:gd name="connsiteY51" fmla="*/ 9338 h 10000"/>
                  <a:gd name="connsiteX52" fmla="*/ 2207 w 10000"/>
                  <a:gd name="connsiteY52" fmla="*/ 9305 h 10000"/>
                  <a:gd name="connsiteX53" fmla="*/ 4414 w 10000"/>
                  <a:gd name="connsiteY53" fmla="*/ 9305 h 10000"/>
                  <a:gd name="connsiteX54" fmla="*/ 5103 w 10000"/>
                  <a:gd name="connsiteY54" fmla="*/ 9039 h 10000"/>
                  <a:gd name="connsiteX55" fmla="*/ 5828 w 10000"/>
                  <a:gd name="connsiteY55" fmla="*/ 8610 h 10000"/>
                  <a:gd name="connsiteX56" fmla="*/ 6552 w 10000"/>
                  <a:gd name="connsiteY56" fmla="*/ 8014 h 10000"/>
                  <a:gd name="connsiteX57" fmla="*/ 7483 w 10000"/>
                  <a:gd name="connsiteY57" fmla="*/ 9305 h 10000"/>
                  <a:gd name="connsiteX58" fmla="*/ 7172 w 10000"/>
                  <a:gd name="connsiteY58" fmla="*/ 8907 h 10000"/>
                  <a:gd name="connsiteX59" fmla="*/ 6483 w 10000"/>
                  <a:gd name="connsiteY59" fmla="*/ 7948 h 10000"/>
                  <a:gd name="connsiteX60" fmla="*/ 5621 w 10000"/>
                  <a:gd name="connsiteY60" fmla="*/ 8841 h 10000"/>
                  <a:gd name="connsiteX61" fmla="*/ 4069 w 10000"/>
                  <a:gd name="connsiteY61" fmla="*/ 9404 h 10000"/>
                  <a:gd name="connsiteX62" fmla="*/ 3655 w 10000"/>
                  <a:gd name="connsiteY62" fmla="*/ 9437 h 10000"/>
                  <a:gd name="connsiteX63" fmla="*/ 2034 w 10000"/>
                  <a:gd name="connsiteY63" fmla="*/ 9338 h 10000"/>
                  <a:gd name="connsiteX64" fmla="*/ 1621 w 10000"/>
                  <a:gd name="connsiteY64" fmla="*/ 9933 h 10000"/>
                  <a:gd name="connsiteX65" fmla="*/ 1034 w 10000"/>
                  <a:gd name="connsiteY65" fmla="*/ 10000 h 10000"/>
                  <a:gd name="connsiteX66" fmla="*/ 1241 w 10000"/>
                  <a:gd name="connsiteY66" fmla="*/ 9338 h 10000"/>
                  <a:gd name="connsiteX67" fmla="*/ 1034 w 10000"/>
                  <a:gd name="connsiteY67" fmla="*/ 8907 h 10000"/>
                  <a:gd name="connsiteX68" fmla="*/ 621 w 10000"/>
                  <a:gd name="connsiteY68" fmla="*/ 8477 h 10000"/>
                  <a:gd name="connsiteX69" fmla="*/ 621 w 10000"/>
                  <a:gd name="connsiteY69" fmla="*/ 8014 h 10000"/>
                  <a:gd name="connsiteX70" fmla="*/ 621 w 10000"/>
                  <a:gd name="connsiteY70" fmla="*/ 7583 h 10000"/>
                  <a:gd name="connsiteX71" fmla="*/ 207 w 10000"/>
                  <a:gd name="connsiteY71" fmla="*/ 7153 h 10000"/>
                  <a:gd name="connsiteX72" fmla="*/ 0 w 10000"/>
                  <a:gd name="connsiteY72" fmla="*/ 7153 h 10000"/>
                  <a:gd name="connsiteX73" fmla="*/ 207 w 10000"/>
                  <a:gd name="connsiteY73" fmla="*/ 6457 h 10000"/>
                  <a:gd name="connsiteX74" fmla="*/ 414 w 10000"/>
                  <a:gd name="connsiteY74" fmla="*/ 6258 h 10000"/>
                  <a:gd name="connsiteX75" fmla="*/ 414 w 10000"/>
                  <a:gd name="connsiteY75" fmla="*/ 6026 h 10000"/>
                  <a:gd name="connsiteX76" fmla="*/ 414 w 10000"/>
                  <a:gd name="connsiteY76" fmla="*/ 5564 h 10000"/>
                  <a:gd name="connsiteX77" fmla="*/ 621 w 10000"/>
                  <a:gd name="connsiteY77" fmla="*/ 5133 h 10000"/>
                  <a:gd name="connsiteX78" fmla="*/ 828 w 10000"/>
                  <a:gd name="connsiteY78" fmla="*/ 4901 h 10000"/>
                  <a:gd name="connsiteX79" fmla="*/ 1241 w 10000"/>
                  <a:gd name="connsiteY79" fmla="*/ 4901 h 10000"/>
                  <a:gd name="connsiteX80" fmla="*/ 1241 w 10000"/>
                  <a:gd name="connsiteY80" fmla="*/ 4238 h 10000"/>
                  <a:gd name="connsiteX81" fmla="*/ 1241 w 10000"/>
                  <a:gd name="connsiteY81" fmla="*/ 3576 h 10000"/>
                  <a:gd name="connsiteX82" fmla="*/ 1241 w 10000"/>
                  <a:gd name="connsiteY82" fmla="*/ 2683 h 10000"/>
                  <a:gd name="connsiteX83" fmla="*/ 1241 w 10000"/>
                  <a:gd name="connsiteY83" fmla="*/ 2021 h 10000"/>
                  <a:gd name="connsiteX0" fmla="*/ 1241 w 10000"/>
                  <a:gd name="connsiteY0" fmla="*/ 2021 h 10000"/>
                  <a:gd name="connsiteX1" fmla="*/ 1241 w 10000"/>
                  <a:gd name="connsiteY1" fmla="*/ 1788 h 10000"/>
                  <a:gd name="connsiteX2" fmla="*/ 1862 w 10000"/>
                  <a:gd name="connsiteY2" fmla="*/ 1788 h 10000"/>
                  <a:gd name="connsiteX3" fmla="*/ 1862 w 10000"/>
                  <a:gd name="connsiteY3" fmla="*/ 894 h 10000"/>
                  <a:gd name="connsiteX4" fmla="*/ 1621 w 10000"/>
                  <a:gd name="connsiteY4" fmla="*/ 232 h 10000"/>
                  <a:gd name="connsiteX5" fmla="*/ 5621 w 10000"/>
                  <a:gd name="connsiteY5" fmla="*/ 232 h 10000"/>
                  <a:gd name="connsiteX6" fmla="*/ 5621 w 10000"/>
                  <a:gd name="connsiteY6" fmla="*/ 0 h 10000"/>
                  <a:gd name="connsiteX7" fmla="*/ 5621 w 10000"/>
                  <a:gd name="connsiteY7" fmla="*/ 232 h 10000"/>
                  <a:gd name="connsiteX8" fmla="*/ 6448 w 10000"/>
                  <a:gd name="connsiteY8" fmla="*/ 232 h 10000"/>
                  <a:gd name="connsiteX9" fmla="*/ 7228 w 10000"/>
                  <a:gd name="connsiteY9" fmla="*/ 267 h 10000"/>
                  <a:gd name="connsiteX10" fmla="*/ 7371 w 10000"/>
                  <a:gd name="connsiteY10" fmla="*/ 280 h 10000"/>
                  <a:gd name="connsiteX11" fmla="*/ 7610 w 10000"/>
                  <a:gd name="connsiteY11" fmla="*/ 253 h 10000"/>
                  <a:gd name="connsiteX12" fmla="*/ 7785 w 10000"/>
                  <a:gd name="connsiteY12" fmla="*/ 299 h 10000"/>
                  <a:gd name="connsiteX13" fmla="*/ 8246 w 10000"/>
                  <a:gd name="connsiteY13" fmla="*/ 300 h 10000"/>
                  <a:gd name="connsiteX14" fmla="*/ 8451 w 10000"/>
                  <a:gd name="connsiteY14" fmla="*/ 265 h 10000"/>
                  <a:gd name="connsiteX15" fmla="*/ 8679 w 10000"/>
                  <a:gd name="connsiteY15" fmla="*/ 302 h 10000"/>
                  <a:gd name="connsiteX16" fmla="*/ 8966 w 10000"/>
                  <a:gd name="connsiteY16" fmla="*/ 463 h 10000"/>
                  <a:gd name="connsiteX17" fmla="*/ 9172 w 10000"/>
                  <a:gd name="connsiteY17" fmla="*/ 894 h 10000"/>
                  <a:gd name="connsiteX18" fmla="*/ 9172 w 10000"/>
                  <a:gd name="connsiteY18" fmla="*/ 1788 h 10000"/>
                  <a:gd name="connsiteX19" fmla="*/ 9379 w 10000"/>
                  <a:gd name="connsiteY19" fmla="*/ 2683 h 10000"/>
                  <a:gd name="connsiteX20" fmla="*/ 10000 w 10000"/>
                  <a:gd name="connsiteY20" fmla="*/ 3345 h 10000"/>
                  <a:gd name="connsiteX21" fmla="*/ 9586 w 10000"/>
                  <a:gd name="connsiteY21" fmla="*/ 3576 h 10000"/>
                  <a:gd name="connsiteX22" fmla="*/ 9172 w 10000"/>
                  <a:gd name="connsiteY22" fmla="*/ 4007 h 10000"/>
                  <a:gd name="connsiteX23" fmla="*/ 8966 w 10000"/>
                  <a:gd name="connsiteY23" fmla="*/ 4901 h 10000"/>
                  <a:gd name="connsiteX24" fmla="*/ 8966 w 10000"/>
                  <a:gd name="connsiteY24" fmla="*/ 5795 h 10000"/>
                  <a:gd name="connsiteX25" fmla="*/ 8759 w 10000"/>
                  <a:gd name="connsiteY25" fmla="*/ 6457 h 10000"/>
                  <a:gd name="connsiteX26" fmla="*/ 8310 w 10000"/>
                  <a:gd name="connsiteY26" fmla="*/ 7583 h 10000"/>
                  <a:gd name="connsiteX27" fmla="*/ 8103 w 10000"/>
                  <a:gd name="connsiteY27" fmla="*/ 8477 h 10000"/>
                  <a:gd name="connsiteX28" fmla="*/ 7690 w 10000"/>
                  <a:gd name="connsiteY28" fmla="*/ 8477 h 10000"/>
                  <a:gd name="connsiteX29" fmla="*/ 7690 w 10000"/>
                  <a:gd name="connsiteY29" fmla="*/ 9338 h 10000"/>
                  <a:gd name="connsiteX30" fmla="*/ 6310 w 10000"/>
                  <a:gd name="connsiteY30" fmla="*/ 7880 h 10000"/>
                  <a:gd name="connsiteX31" fmla="*/ 6069 w 10000"/>
                  <a:gd name="connsiteY31" fmla="*/ 8377 h 10000"/>
                  <a:gd name="connsiteX32" fmla="*/ 5552 w 10000"/>
                  <a:gd name="connsiteY32" fmla="*/ 8742 h 10000"/>
                  <a:gd name="connsiteX33" fmla="*/ 5448 w 10000"/>
                  <a:gd name="connsiteY33" fmla="*/ 8841 h 10000"/>
                  <a:gd name="connsiteX34" fmla="*/ 5276 w 10000"/>
                  <a:gd name="connsiteY34" fmla="*/ 8841 h 10000"/>
                  <a:gd name="connsiteX35" fmla="*/ 5345 w 10000"/>
                  <a:gd name="connsiteY35" fmla="*/ 8940 h 10000"/>
                  <a:gd name="connsiteX36" fmla="*/ 5276 w 10000"/>
                  <a:gd name="connsiteY36" fmla="*/ 8940 h 10000"/>
                  <a:gd name="connsiteX37" fmla="*/ 5138 w 10000"/>
                  <a:gd name="connsiteY37" fmla="*/ 8841 h 10000"/>
                  <a:gd name="connsiteX38" fmla="*/ 4862 w 10000"/>
                  <a:gd name="connsiteY38" fmla="*/ 9039 h 10000"/>
                  <a:gd name="connsiteX39" fmla="*/ 4828 w 10000"/>
                  <a:gd name="connsiteY39" fmla="*/ 8973 h 10000"/>
                  <a:gd name="connsiteX40" fmla="*/ 4759 w 10000"/>
                  <a:gd name="connsiteY40" fmla="*/ 9039 h 10000"/>
                  <a:gd name="connsiteX41" fmla="*/ 4724 w 10000"/>
                  <a:gd name="connsiteY41" fmla="*/ 9140 h 10000"/>
                  <a:gd name="connsiteX42" fmla="*/ 4655 w 10000"/>
                  <a:gd name="connsiteY42" fmla="*/ 9140 h 10000"/>
                  <a:gd name="connsiteX43" fmla="*/ 4621 w 10000"/>
                  <a:gd name="connsiteY43" fmla="*/ 9172 h 10000"/>
                  <a:gd name="connsiteX44" fmla="*/ 4517 w 10000"/>
                  <a:gd name="connsiteY44" fmla="*/ 9172 h 10000"/>
                  <a:gd name="connsiteX45" fmla="*/ 4138 w 10000"/>
                  <a:gd name="connsiteY45" fmla="*/ 9239 h 10000"/>
                  <a:gd name="connsiteX46" fmla="*/ 2448 w 10000"/>
                  <a:gd name="connsiteY46" fmla="*/ 9272 h 10000"/>
                  <a:gd name="connsiteX47" fmla="*/ 2138 w 10000"/>
                  <a:gd name="connsiteY47" fmla="*/ 9338 h 10000"/>
                  <a:gd name="connsiteX48" fmla="*/ 1931 w 10000"/>
                  <a:gd name="connsiteY48" fmla="*/ 9371 h 10000"/>
                  <a:gd name="connsiteX49" fmla="*/ 1759 w 10000"/>
                  <a:gd name="connsiteY49" fmla="*/ 9669 h 10000"/>
                  <a:gd name="connsiteX50" fmla="*/ 1655 w 10000"/>
                  <a:gd name="connsiteY50" fmla="*/ 9669 h 10000"/>
                  <a:gd name="connsiteX51" fmla="*/ 2034 w 10000"/>
                  <a:gd name="connsiteY51" fmla="*/ 9338 h 10000"/>
                  <a:gd name="connsiteX52" fmla="*/ 2207 w 10000"/>
                  <a:gd name="connsiteY52" fmla="*/ 9305 h 10000"/>
                  <a:gd name="connsiteX53" fmla="*/ 4414 w 10000"/>
                  <a:gd name="connsiteY53" fmla="*/ 9305 h 10000"/>
                  <a:gd name="connsiteX54" fmla="*/ 5103 w 10000"/>
                  <a:gd name="connsiteY54" fmla="*/ 9039 h 10000"/>
                  <a:gd name="connsiteX55" fmla="*/ 5828 w 10000"/>
                  <a:gd name="connsiteY55" fmla="*/ 8610 h 10000"/>
                  <a:gd name="connsiteX56" fmla="*/ 6552 w 10000"/>
                  <a:gd name="connsiteY56" fmla="*/ 8014 h 10000"/>
                  <a:gd name="connsiteX57" fmla="*/ 7483 w 10000"/>
                  <a:gd name="connsiteY57" fmla="*/ 9305 h 10000"/>
                  <a:gd name="connsiteX58" fmla="*/ 7172 w 10000"/>
                  <a:gd name="connsiteY58" fmla="*/ 8907 h 10000"/>
                  <a:gd name="connsiteX59" fmla="*/ 6483 w 10000"/>
                  <a:gd name="connsiteY59" fmla="*/ 7948 h 10000"/>
                  <a:gd name="connsiteX60" fmla="*/ 5621 w 10000"/>
                  <a:gd name="connsiteY60" fmla="*/ 8841 h 10000"/>
                  <a:gd name="connsiteX61" fmla="*/ 4069 w 10000"/>
                  <a:gd name="connsiteY61" fmla="*/ 9404 h 10000"/>
                  <a:gd name="connsiteX62" fmla="*/ 3655 w 10000"/>
                  <a:gd name="connsiteY62" fmla="*/ 9437 h 10000"/>
                  <a:gd name="connsiteX63" fmla="*/ 2034 w 10000"/>
                  <a:gd name="connsiteY63" fmla="*/ 9338 h 10000"/>
                  <a:gd name="connsiteX64" fmla="*/ 1621 w 10000"/>
                  <a:gd name="connsiteY64" fmla="*/ 9933 h 10000"/>
                  <a:gd name="connsiteX65" fmla="*/ 1034 w 10000"/>
                  <a:gd name="connsiteY65" fmla="*/ 10000 h 10000"/>
                  <a:gd name="connsiteX66" fmla="*/ 1241 w 10000"/>
                  <a:gd name="connsiteY66" fmla="*/ 9338 h 10000"/>
                  <a:gd name="connsiteX67" fmla="*/ 1034 w 10000"/>
                  <a:gd name="connsiteY67" fmla="*/ 8907 h 10000"/>
                  <a:gd name="connsiteX68" fmla="*/ 621 w 10000"/>
                  <a:gd name="connsiteY68" fmla="*/ 8477 h 10000"/>
                  <a:gd name="connsiteX69" fmla="*/ 621 w 10000"/>
                  <a:gd name="connsiteY69" fmla="*/ 8014 h 10000"/>
                  <a:gd name="connsiteX70" fmla="*/ 621 w 10000"/>
                  <a:gd name="connsiteY70" fmla="*/ 7583 h 10000"/>
                  <a:gd name="connsiteX71" fmla="*/ 207 w 10000"/>
                  <a:gd name="connsiteY71" fmla="*/ 7153 h 10000"/>
                  <a:gd name="connsiteX72" fmla="*/ 0 w 10000"/>
                  <a:gd name="connsiteY72" fmla="*/ 7153 h 10000"/>
                  <a:gd name="connsiteX73" fmla="*/ 207 w 10000"/>
                  <a:gd name="connsiteY73" fmla="*/ 6457 h 10000"/>
                  <a:gd name="connsiteX74" fmla="*/ 414 w 10000"/>
                  <a:gd name="connsiteY74" fmla="*/ 6258 h 10000"/>
                  <a:gd name="connsiteX75" fmla="*/ 414 w 10000"/>
                  <a:gd name="connsiteY75" fmla="*/ 6026 h 10000"/>
                  <a:gd name="connsiteX76" fmla="*/ 414 w 10000"/>
                  <a:gd name="connsiteY76" fmla="*/ 5564 h 10000"/>
                  <a:gd name="connsiteX77" fmla="*/ 621 w 10000"/>
                  <a:gd name="connsiteY77" fmla="*/ 5133 h 10000"/>
                  <a:gd name="connsiteX78" fmla="*/ 828 w 10000"/>
                  <a:gd name="connsiteY78" fmla="*/ 4901 h 10000"/>
                  <a:gd name="connsiteX79" fmla="*/ 1241 w 10000"/>
                  <a:gd name="connsiteY79" fmla="*/ 4901 h 10000"/>
                  <a:gd name="connsiteX80" fmla="*/ 1241 w 10000"/>
                  <a:gd name="connsiteY80" fmla="*/ 4238 h 10000"/>
                  <a:gd name="connsiteX81" fmla="*/ 1241 w 10000"/>
                  <a:gd name="connsiteY81" fmla="*/ 3576 h 10000"/>
                  <a:gd name="connsiteX82" fmla="*/ 1241 w 10000"/>
                  <a:gd name="connsiteY82" fmla="*/ 2683 h 10000"/>
                  <a:gd name="connsiteX83" fmla="*/ 1241 w 10000"/>
                  <a:gd name="connsiteY83" fmla="*/ 2021 h 10000"/>
                  <a:gd name="connsiteX0" fmla="*/ 1241 w 10000"/>
                  <a:gd name="connsiteY0" fmla="*/ 2021 h 10000"/>
                  <a:gd name="connsiteX1" fmla="*/ 1241 w 10000"/>
                  <a:gd name="connsiteY1" fmla="*/ 1788 h 10000"/>
                  <a:gd name="connsiteX2" fmla="*/ 1862 w 10000"/>
                  <a:gd name="connsiteY2" fmla="*/ 1788 h 10000"/>
                  <a:gd name="connsiteX3" fmla="*/ 1862 w 10000"/>
                  <a:gd name="connsiteY3" fmla="*/ 894 h 10000"/>
                  <a:gd name="connsiteX4" fmla="*/ 1621 w 10000"/>
                  <a:gd name="connsiteY4" fmla="*/ 232 h 10000"/>
                  <a:gd name="connsiteX5" fmla="*/ 5621 w 10000"/>
                  <a:gd name="connsiteY5" fmla="*/ 232 h 10000"/>
                  <a:gd name="connsiteX6" fmla="*/ 5621 w 10000"/>
                  <a:gd name="connsiteY6" fmla="*/ 0 h 10000"/>
                  <a:gd name="connsiteX7" fmla="*/ 5621 w 10000"/>
                  <a:gd name="connsiteY7" fmla="*/ 232 h 10000"/>
                  <a:gd name="connsiteX8" fmla="*/ 6448 w 10000"/>
                  <a:gd name="connsiteY8" fmla="*/ 232 h 10000"/>
                  <a:gd name="connsiteX9" fmla="*/ 7228 w 10000"/>
                  <a:gd name="connsiteY9" fmla="*/ 267 h 10000"/>
                  <a:gd name="connsiteX10" fmla="*/ 7371 w 10000"/>
                  <a:gd name="connsiteY10" fmla="*/ 280 h 10000"/>
                  <a:gd name="connsiteX11" fmla="*/ 7610 w 10000"/>
                  <a:gd name="connsiteY11" fmla="*/ 253 h 10000"/>
                  <a:gd name="connsiteX12" fmla="*/ 7785 w 10000"/>
                  <a:gd name="connsiteY12" fmla="*/ 299 h 10000"/>
                  <a:gd name="connsiteX13" fmla="*/ 8246 w 10000"/>
                  <a:gd name="connsiteY13" fmla="*/ 300 h 10000"/>
                  <a:gd name="connsiteX14" fmla="*/ 8451 w 10000"/>
                  <a:gd name="connsiteY14" fmla="*/ 265 h 10000"/>
                  <a:gd name="connsiteX15" fmla="*/ 8647 w 10000"/>
                  <a:gd name="connsiteY15" fmla="*/ 274 h 10000"/>
                  <a:gd name="connsiteX16" fmla="*/ 8966 w 10000"/>
                  <a:gd name="connsiteY16" fmla="*/ 463 h 10000"/>
                  <a:gd name="connsiteX17" fmla="*/ 9172 w 10000"/>
                  <a:gd name="connsiteY17" fmla="*/ 894 h 10000"/>
                  <a:gd name="connsiteX18" fmla="*/ 9172 w 10000"/>
                  <a:gd name="connsiteY18" fmla="*/ 1788 h 10000"/>
                  <a:gd name="connsiteX19" fmla="*/ 9379 w 10000"/>
                  <a:gd name="connsiteY19" fmla="*/ 2683 h 10000"/>
                  <a:gd name="connsiteX20" fmla="*/ 10000 w 10000"/>
                  <a:gd name="connsiteY20" fmla="*/ 3345 h 10000"/>
                  <a:gd name="connsiteX21" fmla="*/ 9586 w 10000"/>
                  <a:gd name="connsiteY21" fmla="*/ 3576 h 10000"/>
                  <a:gd name="connsiteX22" fmla="*/ 9172 w 10000"/>
                  <a:gd name="connsiteY22" fmla="*/ 4007 h 10000"/>
                  <a:gd name="connsiteX23" fmla="*/ 8966 w 10000"/>
                  <a:gd name="connsiteY23" fmla="*/ 4901 h 10000"/>
                  <a:gd name="connsiteX24" fmla="*/ 8966 w 10000"/>
                  <a:gd name="connsiteY24" fmla="*/ 5795 h 10000"/>
                  <a:gd name="connsiteX25" fmla="*/ 8759 w 10000"/>
                  <a:gd name="connsiteY25" fmla="*/ 6457 h 10000"/>
                  <a:gd name="connsiteX26" fmla="*/ 8310 w 10000"/>
                  <a:gd name="connsiteY26" fmla="*/ 7583 h 10000"/>
                  <a:gd name="connsiteX27" fmla="*/ 8103 w 10000"/>
                  <a:gd name="connsiteY27" fmla="*/ 8477 h 10000"/>
                  <a:gd name="connsiteX28" fmla="*/ 7690 w 10000"/>
                  <a:gd name="connsiteY28" fmla="*/ 8477 h 10000"/>
                  <a:gd name="connsiteX29" fmla="*/ 7690 w 10000"/>
                  <a:gd name="connsiteY29" fmla="*/ 9338 h 10000"/>
                  <a:gd name="connsiteX30" fmla="*/ 6310 w 10000"/>
                  <a:gd name="connsiteY30" fmla="*/ 7880 h 10000"/>
                  <a:gd name="connsiteX31" fmla="*/ 6069 w 10000"/>
                  <a:gd name="connsiteY31" fmla="*/ 8377 h 10000"/>
                  <a:gd name="connsiteX32" fmla="*/ 5552 w 10000"/>
                  <a:gd name="connsiteY32" fmla="*/ 8742 h 10000"/>
                  <a:gd name="connsiteX33" fmla="*/ 5448 w 10000"/>
                  <a:gd name="connsiteY33" fmla="*/ 8841 h 10000"/>
                  <a:gd name="connsiteX34" fmla="*/ 5276 w 10000"/>
                  <a:gd name="connsiteY34" fmla="*/ 8841 h 10000"/>
                  <a:gd name="connsiteX35" fmla="*/ 5345 w 10000"/>
                  <a:gd name="connsiteY35" fmla="*/ 8940 h 10000"/>
                  <a:gd name="connsiteX36" fmla="*/ 5276 w 10000"/>
                  <a:gd name="connsiteY36" fmla="*/ 8940 h 10000"/>
                  <a:gd name="connsiteX37" fmla="*/ 5138 w 10000"/>
                  <a:gd name="connsiteY37" fmla="*/ 8841 h 10000"/>
                  <a:gd name="connsiteX38" fmla="*/ 4862 w 10000"/>
                  <a:gd name="connsiteY38" fmla="*/ 9039 h 10000"/>
                  <a:gd name="connsiteX39" fmla="*/ 4828 w 10000"/>
                  <a:gd name="connsiteY39" fmla="*/ 8973 h 10000"/>
                  <a:gd name="connsiteX40" fmla="*/ 4759 w 10000"/>
                  <a:gd name="connsiteY40" fmla="*/ 9039 h 10000"/>
                  <a:gd name="connsiteX41" fmla="*/ 4724 w 10000"/>
                  <a:gd name="connsiteY41" fmla="*/ 9140 h 10000"/>
                  <a:gd name="connsiteX42" fmla="*/ 4655 w 10000"/>
                  <a:gd name="connsiteY42" fmla="*/ 9140 h 10000"/>
                  <a:gd name="connsiteX43" fmla="*/ 4621 w 10000"/>
                  <a:gd name="connsiteY43" fmla="*/ 9172 h 10000"/>
                  <a:gd name="connsiteX44" fmla="*/ 4517 w 10000"/>
                  <a:gd name="connsiteY44" fmla="*/ 9172 h 10000"/>
                  <a:gd name="connsiteX45" fmla="*/ 4138 w 10000"/>
                  <a:gd name="connsiteY45" fmla="*/ 9239 h 10000"/>
                  <a:gd name="connsiteX46" fmla="*/ 2448 w 10000"/>
                  <a:gd name="connsiteY46" fmla="*/ 9272 h 10000"/>
                  <a:gd name="connsiteX47" fmla="*/ 2138 w 10000"/>
                  <a:gd name="connsiteY47" fmla="*/ 9338 h 10000"/>
                  <a:gd name="connsiteX48" fmla="*/ 1931 w 10000"/>
                  <a:gd name="connsiteY48" fmla="*/ 9371 h 10000"/>
                  <a:gd name="connsiteX49" fmla="*/ 1759 w 10000"/>
                  <a:gd name="connsiteY49" fmla="*/ 9669 h 10000"/>
                  <a:gd name="connsiteX50" fmla="*/ 1655 w 10000"/>
                  <a:gd name="connsiteY50" fmla="*/ 9669 h 10000"/>
                  <a:gd name="connsiteX51" fmla="*/ 2034 w 10000"/>
                  <a:gd name="connsiteY51" fmla="*/ 9338 h 10000"/>
                  <a:gd name="connsiteX52" fmla="*/ 2207 w 10000"/>
                  <a:gd name="connsiteY52" fmla="*/ 9305 h 10000"/>
                  <a:gd name="connsiteX53" fmla="*/ 4414 w 10000"/>
                  <a:gd name="connsiteY53" fmla="*/ 9305 h 10000"/>
                  <a:gd name="connsiteX54" fmla="*/ 5103 w 10000"/>
                  <a:gd name="connsiteY54" fmla="*/ 9039 h 10000"/>
                  <a:gd name="connsiteX55" fmla="*/ 5828 w 10000"/>
                  <a:gd name="connsiteY55" fmla="*/ 8610 h 10000"/>
                  <a:gd name="connsiteX56" fmla="*/ 6552 w 10000"/>
                  <a:gd name="connsiteY56" fmla="*/ 8014 h 10000"/>
                  <a:gd name="connsiteX57" fmla="*/ 7483 w 10000"/>
                  <a:gd name="connsiteY57" fmla="*/ 9305 h 10000"/>
                  <a:gd name="connsiteX58" fmla="*/ 7172 w 10000"/>
                  <a:gd name="connsiteY58" fmla="*/ 8907 h 10000"/>
                  <a:gd name="connsiteX59" fmla="*/ 6483 w 10000"/>
                  <a:gd name="connsiteY59" fmla="*/ 7948 h 10000"/>
                  <a:gd name="connsiteX60" fmla="*/ 5621 w 10000"/>
                  <a:gd name="connsiteY60" fmla="*/ 8841 h 10000"/>
                  <a:gd name="connsiteX61" fmla="*/ 4069 w 10000"/>
                  <a:gd name="connsiteY61" fmla="*/ 9404 h 10000"/>
                  <a:gd name="connsiteX62" fmla="*/ 3655 w 10000"/>
                  <a:gd name="connsiteY62" fmla="*/ 9437 h 10000"/>
                  <a:gd name="connsiteX63" fmla="*/ 2034 w 10000"/>
                  <a:gd name="connsiteY63" fmla="*/ 9338 h 10000"/>
                  <a:gd name="connsiteX64" fmla="*/ 1621 w 10000"/>
                  <a:gd name="connsiteY64" fmla="*/ 9933 h 10000"/>
                  <a:gd name="connsiteX65" fmla="*/ 1034 w 10000"/>
                  <a:gd name="connsiteY65" fmla="*/ 10000 h 10000"/>
                  <a:gd name="connsiteX66" fmla="*/ 1241 w 10000"/>
                  <a:gd name="connsiteY66" fmla="*/ 9338 h 10000"/>
                  <a:gd name="connsiteX67" fmla="*/ 1034 w 10000"/>
                  <a:gd name="connsiteY67" fmla="*/ 8907 h 10000"/>
                  <a:gd name="connsiteX68" fmla="*/ 621 w 10000"/>
                  <a:gd name="connsiteY68" fmla="*/ 8477 h 10000"/>
                  <a:gd name="connsiteX69" fmla="*/ 621 w 10000"/>
                  <a:gd name="connsiteY69" fmla="*/ 8014 h 10000"/>
                  <a:gd name="connsiteX70" fmla="*/ 621 w 10000"/>
                  <a:gd name="connsiteY70" fmla="*/ 7583 h 10000"/>
                  <a:gd name="connsiteX71" fmla="*/ 207 w 10000"/>
                  <a:gd name="connsiteY71" fmla="*/ 7153 h 10000"/>
                  <a:gd name="connsiteX72" fmla="*/ 0 w 10000"/>
                  <a:gd name="connsiteY72" fmla="*/ 7153 h 10000"/>
                  <a:gd name="connsiteX73" fmla="*/ 207 w 10000"/>
                  <a:gd name="connsiteY73" fmla="*/ 6457 h 10000"/>
                  <a:gd name="connsiteX74" fmla="*/ 414 w 10000"/>
                  <a:gd name="connsiteY74" fmla="*/ 6258 h 10000"/>
                  <a:gd name="connsiteX75" fmla="*/ 414 w 10000"/>
                  <a:gd name="connsiteY75" fmla="*/ 6026 h 10000"/>
                  <a:gd name="connsiteX76" fmla="*/ 414 w 10000"/>
                  <a:gd name="connsiteY76" fmla="*/ 5564 h 10000"/>
                  <a:gd name="connsiteX77" fmla="*/ 621 w 10000"/>
                  <a:gd name="connsiteY77" fmla="*/ 5133 h 10000"/>
                  <a:gd name="connsiteX78" fmla="*/ 828 w 10000"/>
                  <a:gd name="connsiteY78" fmla="*/ 4901 h 10000"/>
                  <a:gd name="connsiteX79" fmla="*/ 1241 w 10000"/>
                  <a:gd name="connsiteY79" fmla="*/ 4901 h 10000"/>
                  <a:gd name="connsiteX80" fmla="*/ 1241 w 10000"/>
                  <a:gd name="connsiteY80" fmla="*/ 4238 h 10000"/>
                  <a:gd name="connsiteX81" fmla="*/ 1241 w 10000"/>
                  <a:gd name="connsiteY81" fmla="*/ 3576 h 10000"/>
                  <a:gd name="connsiteX82" fmla="*/ 1241 w 10000"/>
                  <a:gd name="connsiteY82" fmla="*/ 2683 h 10000"/>
                  <a:gd name="connsiteX83" fmla="*/ 1241 w 10000"/>
                  <a:gd name="connsiteY83" fmla="*/ 2021 h 10000"/>
                  <a:gd name="connsiteX0" fmla="*/ 1241 w 10000"/>
                  <a:gd name="connsiteY0" fmla="*/ 2021 h 10000"/>
                  <a:gd name="connsiteX1" fmla="*/ 1241 w 10000"/>
                  <a:gd name="connsiteY1" fmla="*/ 1788 h 10000"/>
                  <a:gd name="connsiteX2" fmla="*/ 1862 w 10000"/>
                  <a:gd name="connsiteY2" fmla="*/ 1788 h 10000"/>
                  <a:gd name="connsiteX3" fmla="*/ 1862 w 10000"/>
                  <a:gd name="connsiteY3" fmla="*/ 894 h 10000"/>
                  <a:gd name="connsiteX4" fmla="*/ 1621 w 10000"/>
                  <a:gd name="connsiteY4" fmla="*/ 232 h 10000"/>
                  <a:gd name="connsiteX5" fmla="*/ 5621 w 10000"/>
                  <a:gd name="connsiteY5" fmla="*/ 232 h 10000"/>
                  <a:gd name="connsiteX6" fmla="*/ 5621 w 10000"/>
                  <a:gd name="connsiteY6" fmla="*/ 0 h 10000"/>
                  <a:gd name="connsiteX7" fmla="*/ 5621 w 10000"/>
                  <a:gd name="connsiteY7" fmla="*/ 232 h 10000"/>
                  <a:gd name="connsiteX8" fmla="*/ 6448 w 10000"/>
                  <a:gd name="connsiteY8" fmla="*/ 232 h 10000"/>
                  <a:gd name="connsiteX9" fmla="*/ 7228 w 10000"/>
                  <a:gd name="connsiteY9" fmla="*/ 267 h 10000"/>
                  <a:gd name="connsiteX10" fmla="*/ 7371 w 10000"/>
                  <a:gd name="connsiteY10" fmla="*/ 280 h 10000"/>
                  <a:gd name="connsiteX11" fmla="*/ 7610 w 10000"/>
                  <a:gd name="connsiteY11" fmla="*/ 253 h 10000"/>
                  <a:gd name="connsiteX12" fmla="*/ 7785 w 10000"/>
                  <a:gd name="connsiteY12" fmla="*/ 299 h 10000"/>
                  <a:gd name="connsiteX13" fmla="*/ 8246 w 10000"/>
                  <a:gd name="connsiteY13" fmla="*/ 300 h 10000"/>
                  <a:gd name="connsiteX14" fmla="*/ 8451 w 10000"/>
                  <a:gd name="connsiteY14" fmla="*/ 209 h 10000"/>
                  <a:gd name="connsiteX15" fmla="*/ 8647 w 10000"/>
                  <a:gd name="connsiteY15" fmla="*/ 274 h 10000"/>
                  <a:gd name="connsiteX16" fmla="*/ 8966 w 10000"/>
                  <a:gd name="connsiteY16" fmla="*/ 463 h 10000"/>
                  <a:gd name="connsiteX17" fmla="*/ 9172 w 10000"/>
                  <a:gd name="connsiteY17" fmla="*/ 894 h 10000"/>
                  <a:gd name="connsiteX18" fmla="*/ 9172 w 10000"/>
                  <a:gd name="connsiteY18" fmla="*/ 1788 h 10000"/>
                  <a:gd name="connsiteX19" fmla="*/ 9379 w 10000"/>
                  <a:gd name="connsiteY19" fmla="*/ 2683 h 10000"/>
                  <a:gd name="connsiteX20" fmla="*/ 10000 w 10000"/>
                  <a:gd name="connsiteY20" fmla="*/ 3345 h 10000"/>
                  <a:gd name="connsiteX21" fmla="*/ 9586 w 10000"/>
                  <a:gd name="connsiteY21" fmla="*/ 3576 h 10000"/>
                  <a:gd name="connsiteX22" fmla="*/ 9172 w 10000"/>
                  <a:gd name="connsiteY22" fmla="*/ 4007 h 10000"/>
                  <a:gd name="connsiteX23" fmla="*/ 8966 w 10000"/>
                  <a:gd name="connsiteY23" fmla="*/ 4901 h 10000"/>
                  <a:gd name="connsiteX24" fmla="*/ 8966 w 10000"/>
                  <a:gd name="connsiteY24" fmla="*/ 5795 h 10000"/>
                  <a:gd name="connsiteX25" fmla="*/ 8759 w 10000"/>
                  <a:gd name="connsiteY25" fmla="*/ 6457 h 10000"/>
                  <a:gd name="connsiteX26" fmla="*/ 8310 w 10000"/>
                  <a:gd name="connsiteY26" fmla="*/ 7583 h 10000"/>
                  <a:gd name="connsiteX27" fmla="*/ 8103 w 10000"/>
                  <a:gd name="connsiteY27" fmla="*/ 8477 h 10000"/>
                  <a:gd name="connsiteX28" fmla="*/ 7690 w 10000"/>
                  <a:gd name="connsiteY28" fmla="*/ 8477 h 10000"/>
                  <a:gd name="connsiteX29" fmla="*/ 7690 w 10000"/>
                  <a:gd name="connsiteY29" fmla="*/ 9338 h 10000"/>
                  <a:gd name="connsiteX30" fmla="*/ 6310 w 10000"/>
                  <a:gd name="connsiteY30" fmla="*/ 7880 h 10000"/>
                  <a:gd name="connsiteX31" fmla="*/ 6069 w 10000"/>
                  <a:gd name="connsiteY31" fmla="*/ 8377 h 10000"/>
                  <a:gd name="connsiteX32" fmla="*/ 5552 w 10000"/>
                  <a:gd name="connsiteY32" fmla="*/ 8742 h 10000"/>
                  <a:gd name="connsiteX33" fmla="*/ 5448 w 10000"/>
                  <a:gd name="connsiteY33" fmla="*/ 8841 h 10000"/>
                  <a:gd name="connsiteX34" fmla="*/ 5276 w 10000"/>
                  <a:gd name="connsiteY34" fmla="*/ 8841 h 10000"/>
                  <a:gd name="connsiteX35" fmla="*/ 5345 w 10000"/>
                  <a:gd name="connsiteY35" fmla="*/ 8940 h 10000"/>
                  <a:gd name="connsiteX36" fmla="*/ 5276 w 10000"/>
                  <a:gd name="connsiteY36" fmla="*/ 8940 h 10000"/>
                  <a:gd name="connsiteX37" fmla="*/ 5138 w 10000"/>
                  <a:gd name="connsiteY37" fmla="*/ 8841 h 10000"/>
                  <a:gd name="connsiteX38" fmla="*/ 4862 w 10000"/>
                  <a:gd name="connsiteY38" fmla="*/ 9039 h 10000"/>
                  <a:gd name="connsiteX39" fmla="*/ 4828 w 10000"/>
                  <a:gd name="connsiteY39" fmla="*/ 8973 h 10000"/>
                  <a:gd name="connsiteX40" fmla="*/ 4759 w 10000"/>
                  <a:gd name="connsiteY40" fmla="*/ 9039 h 10000"/>
                  <a:gd name="connsiteX41" fmla="*/ 4724 w 10000"/>
                  <a:gd name="connsiteY41" fmla="*/ 9140 h 10000"/>
                  <a:gd name="connsiteX42" fmla="*/ 4655 w 10000"/>
                  <a:gd name="connsiteY42" fmla="*/ 9140 h 10000"/>
                  <a:gd name="connsiteX43" fmla="*/ 4621 w 10000"/>
                  <a:gd name="connsiteY43" fmla="*/ 9172 h 10000"/>
                  <a:gd name="connsiteX44" fmla="*/ 4517 w 10000"/>
                  <a:gd name="connsiteY44" fmla="*/ 9172 h 10000"/>
                  <a:gd name="connsiteX45" fmla="*/ 4138 w 10000"/>
                  <a:gd name="connsiteY45" fmla="*/ 9239 h 10000"/>
                  <a:gd name="connsiteX46" fmla="*/ 2448 w 10000"/>
                  <a:gd name="connsiteY46" fmla="*/ 9272 h 10000"/>
                  <a:gd name="connsiteX47" fmla="*/ 2138 w 10000"/>
                  <a:gd name="connsiteY47" fmla="*/ 9338 h 10000"/>
                  <a:gd name="connsiteX48" fmla="*/ 1931 w 10000"/>
                  <a:gd name="connsiteY48" fmla="*/ 9371 h 10000"/>
                  <a:gd name="connsiteX49" fmla="*/ 1759 w 10000"/>
                  <a:gd name="connsiteY49" fmla="*/ 9669 h 10000"/>
                  <a:gd name="connsiteX50" fmla="*/ 1655 w 10000"/>
                  <a:gd name="connsiteY50" fmla="*/ 9669 h 10000"/>
                  <a:gd name="connsiteX51" fmla="*/ 2034 w 10000"/>
                  <a:gd name="connsiteY51" fmla="*/ 9338 h 10000"/>
                  <a:gd name="connsiteX52" fmla="*/ 2207 w 10000"/>
                  <a:gd name="connsiteY52" fmla="*/ 9305 h 10000"/>
                  <a:gd name="connsiteX53" fmla="*/ 4414 w 10000"/>
                  <a:gd name="connsiteY53" fmla="*/ 9305 h 10000"/>
                  <a:gd name="connsiteX54" fmla="*/ 5103 w 10000"/>
                  <a:gd name="connsiteY54" fmla="*/ 9039 h 10000"/>
                  <a:gd name="connsiteX55" fmla="*/ 5828 w 10000"/>
                  <a:gd name="connsiteY55" fmla="*/ 8610 h 10000"/>
                  <a:gd name="connsiteX56" fmla="*/ 6552 w 10000"/>
                  <a:gd name="connsiteY56" fmla="*/ 8014 h 10000"/>
                  <a:gd name="connsiteX57" fmla="*/ 7483 w 10000"/>
                  <a:gd name="connsiteY57" fmla="*/ 9305 h 10000"/>
                  <a:gd name="connsiteX58" fmla="*/ 7172 w 10000"/>
                  <a:gd name="connsiteY58" fmla="*/ 8907 h 10000"/>
                  <a:gd name="connsiteX59" fmla="*/ 6483 w 10000"/>
                  <a:gd name="connsiteY59" fmla="*/ 7948 h 10000"/>
                  <a:gd name="connsiteX60" fmla="*/ 5621 w 10000"/>
                  <a:gd name="connsiteY60" fmla="*/ 8841 h 10000"/>
                  <a:gd name="connsiteX61" fmla="*/ 4069 w 10000"/>
                  <a:gd name="connsiteY61" fmla="*/ 9404 h 10000"/>
                  <a:gd name="connsiteX62" fmla="*/ 3655 w 10000"/>
                  <a:gd name="connsiteY62" fmla="*/ 9437 h 10000"/>
                  <a:gd name="connsiteX63" fmla="*/ 2034 w 10000"/>
                  <a:gd name="connsiteY63" fmla="*/ 9338 h 10000"/>
                  <a:gd name="connsiteX64" fmla="*/ 1621 w 10000"/>
                  <a:gd name="connsiteY64" fmla="*/ 9933 h 10000"/>
                  <a:gd name="connsiteX65" fmla="*/ 1034 w 10000"/>
                  <a:gd name="connsiteY65" fmla="*/ 10000 h 10000"/>
                  <a:gd name="connsiteX66" fmla="*/ 1241 w 10000"/>
                  <a:gd name="connsiteY66" fmla="*/ 9338 h 10000"/>
                  <a:gd name="connsiteX67" fmla="*/ 1034 w 10000"/>
                  <a:gd name="connsiteY67" fmla="*/ 8907 h 10000"/>
                  <a:gd name="connsiteX68" fmla="*/ 621 w 10000"/>
                  <a:gd name="connsiteY68" fmla="*/ 8477 h 10000"/>
                  <a:gd name="connsiteX69" fmla="*/ 621 w 10000"/>
                  <a:gd name="connsiteY69" fmla="*/ 8014 h 10000"/>
                  <a:gd name="connsiteX70" fmla="*/ 621 w 10000"/>
                  <a:gd name="connsiteY70" fmla="*/ 7583 h 10000"/>
                  <a:gd name="connsiteX71" fmla="*/ 207 w 10000"/>
                  <a:gd name="connsiteY71" fmla="*/ 7153 h 10000"/>
                  <a:gd name="connsiteX72" fmla="*/ 0 w 10000"/>
                  <a:gd name="connsiteY72" fmla="*/ 7153 h 10000"/>
                  <a:gd name="connsiteX73" fmla="*/ 207 w 10000"/>
                  <a:gd name="connsiteY73" fmla="*/ 6457 h 10000"/>
                  <a:gd name="connsiteX74" fmla="*/ 414 w 10000"/>
                  <a:gd name="connsiteY74" fmla="*/ 6258 h 10000"/>
                  <a:gd name="connsiteX75" fmla="*/ 414 w 10000"/>
                  <a:gd name="connsiteY75" fmla="*/ 6026 h 10000"/>
                  <a:gd name="connsiteX76" fmla="*/ 414 w 10000"/>
                  <a:gd name="connsiteY76" fmla="*/ 5564 h 10000"/>
                  <a:gd name="connsiteX77" fmla="*/ 621 w 10000"/>
                  <a:gd name="connsiteY77" fmla="*/ 5133 h 10000"/>
                  <a:gd name="connsiteX78" fmla="*/ 828 w 10000"/>
                  <a:gd name="connsiteY78" fmla="*/ 4901 h 10000"/>
                  <a:gd name="connsiteX79" fmla="*/ 1241 w 10000"/>
                  <a:gd name="connsiteY79" fmla="*/ 4901 h 10000"/>
                  <a:gd name="connsiteX80" fmla="*/ 1241 w 10000"/>
                  <a:gd name="connsiteY80" fmla="*/ 4238 h 10000"/>
                  <a:gd name="connsiteX81" fmla="*/ 1241 w 10000"/>
                  <a:gd name="connsiteY81" fmla="*/ 3576 h 10000"/>
                  <a:gd name="connsiteX82" fmla="*/ 1241 w 10000"/>
                  <a:gd name="connsiteY82" fmla="*/ 2683 h 10000"/>
                  <a:gd name="connsiteX83" fmla="*/ 1241 w 10000"/>
                  <a:gd name="connsiteY83" fmla="*/ 2021 h 10000"/>
                  <a:gd name="connsiteX0" fmla="*/ 1241 w 10000"/>
                  <a:gd name="connsiteY0" fmla="*/ 2021 h 10000"/>
                  <a:gd name="connsiteX1" fmla="*/ 1241 w 10000"/>
                  <a:gd name="connsiteY1" fmla="*/ 1788 h 10000"/>
                  <a:gd name="connsiteX2" fmla="*/ 1862 w 10000"/>
                  <a:gd name="connsiteY2" fmla="*/ 1788 h 10000"/>
                  <a:gd name="connsiteX3" fmla="*/ 1862 w 10000"/>
                  <a:gd name="connsiteY3" fmla="*/ 894 h 10000"/>
                  <a:gd name="connsiteX4" fmla="*/ 1621 w 10000"/>
                  <a:gd name="connsiteY4" fmla="*/ 232 h 10000"/>
                  <a:gd name="connsiteX5" fmla="*/ 5621 w 10000"/>
                  <a:gd name="connsiteY5" fmla="*/ 232 h 10000"/>
                  <a:gd name="connsiteX6" fmla="*/ 5621 w 10000"/>
                  <a:gd name="connsiteY6" fmla="*/ 0 h 10000"/>
                  <a:gd name="connsiteX7" fmla="*/ 5621 w 10000"/>
                  <a:gd name="connsiteY7" fmla="*/ 232 h 10000"/>
                  <a:gd name="connsiteX8" fmla="*/ 6448 w 10000"/>
                  <a:gd name="connsiteY8" fmla="*/ 232 h 10000"/>
                  <a:gd name="connsiteX9" fmla="*/ 7228 w 10000"/>
                  <a:gd name="connsiteY9" fmla="*/ 267 h 10000"/>
                  <a:gd name="connsiteX10" fmla="*/ 7371 w 10000"/>
                  <a:gd name="connsiteY10" fmla="*/ 280 h 10000"/>
                  <a:gd name="connsiteX11" fmla="*/ 7610 w 10000"/>
                  <a:gd name="connsiteY11" fmla="*/ 253 h 10000"/>
                  <a:gd name="connsiteX12" fmla="*/ 7785 w 10000"/>
                  <a:gd name="connsiteY12" fmla="*/ 299 h 10000"/>
                  <a:gd name="connsiteX13" fmla="*/ 8278 w 10000"/>
                  <a:gd name="connsiteY13" fmla="*/ 244 h 10000"/>
                  <a:gd name="connsiteX14" fmla="*/ 8451 w 10000"/>
                  <a:gd name="connsiteY14" fmla="*/ 209 h 10000"/>
                  <a:gd name="connsiteX15" fmla="*/ 8647 w 10000"/>
                  <a:gd name="connsiteY15" fmla="*/ 274 h 10000"/>
                  <a:gd name="connsiteX16" fmla="*/ 8966 w 10000"/>
                  <a:gd name="connsiteY16" fmla="*/ 463 h 10000"/>
                  <a:gd name="connsiteX17" fmla="*/ 9172 w 10000"/>
                  <a:gd name="connsiteY17" fmla="*/ 894 h 10000"/>
                  <a:gd name="connsiteX18" fmla="*/ 9172 w 10000"/>
                  <a:gd name="connsiteY18" fmla="*/ 1788 h 10000"/>
                  <a:gd name="connsiteX19" fmla="*/ 9379 w 10000"/>
                  <a:gd name="connsiteY19" fmla="*/ 2683 h 10000"/>
                  <a:gd name="connsiteX20" fmla="*/ 10000 w 10000"/>
                  <a:gd name="connsiteY20" fmla="*/ 3345 h 10000"/>
                  <a:gd name="connsiteX21" fmla="*/ 9586 w 10000"/>
                  <a:gd name="connsiteY21" fmla="*/ 3576 h 10000"/>
                  <a:gd name="connsiteX22" fmla="*/ 9172 w 10000"/>
                  <a:gd name="connsiteY22" fmla="*/ 4007 h 10000"/>
                  <a:gd name="connsiteX23" fmla="*/ 8966 w 10000"/>
                  <a:gd name="connsiteY23" fmla="*/ 4901 h 10000"/>
                  <a:gd name="connsiteX24" fmla="*/ 8966 w 10000"/>
                  <a:gd name="connsiteY24" fmla="*/ 5795 h 10000"/>
                  <a:gd name="connsiteX25" fmla="*/ 8759 w 10000"/>
                  <a:gd name="connsiteY25" fmla="*/ 6457 h 10000"/>
                  <a:gd name="connsiteX26" fmla="*/ 8310 w 10000"/>
                  <a:gd name="connsiteY26" fmla="*/ 7583 h 10000"/>
                  <a:gd name="connsiteX27" fmla="*/ 8103 w 10000"/>
                  <a:gd name="connsiteY27" fmla="*/ 8477 h 10000"/>
                  <a:gd name="connsiteX28" fmla="*/ 7690 w 10000"/>
                  <a:gd name="connsiteY28" fmla="*/ 8477 h 10000"/>
                  <a:gd name="connsiteX29" fmla="*/ 7690 w 10000"/>
                  <a:gd name="connsiteY29" fmla="*/ 9338 h 10000"/>
                  <a:gd name="connsiteX30" fmla="*/ 6310 w 10000"/>
                  <a:gd name="connsiteY30" fmla="*/ 7880 h 10000"/>
                  <a:gd name="connsiteX31" fmla="*/ 6069 w 10000"/>
                  <a:gd name="connsiteY31" fmla="*/ 8377 h 10000"/>
                  <a:gd name="connsiteX32" fmla="*/ 5552 w 10000"/>
                  <a:gd name="connsiteY32" fmla="*/ 8742 h 10000"/>
                  <a:gd name="connsiteX33" fmla="*/ 5448 w 10000"/>
                  <a:gd name="connsiteY33" fmla="*/ 8841 h 10000"/>
                  <a:gd name="connsiteX34" fmla="*/ 5276 w 10000"/>
                  <a:gd name="connsiteY34" fmla="*/ 8841 h 10000"/>
                  <a:gd name="connsiteX35" fmla="*/ 5345 w 10000"/>
                  <a:gd name="connsiteY35" fmla="*/ 8940 h 10000"/>
                  <a:gd name="connsiteX36" fmla="*/ 5276 w 10000"/>
                  <a:gd name="connsiteY36" fmla="*/ 8940 h 10000"/>
                  <a:gd name="connsiteX37" fmla="*/ 5138 w 10000"/>
                  <a:gd name="connsiteY37" fmla="*/ 8841 h 10000"/>
                  <a:gd name="connsiteX38" fmla="*/ 4862 w 10000"/>
                  <a:gd name="connsiteY38" fmla="*/ 9039 h 10000"/>
                  <a:gd name="connsiteX39" fmla="*/ 4828 w 10000"/>
                  <a:gd name="connsiteY39" fmla="*/ 8973 h 10000"/>
                  <a:gd name="connsiteX40" fmla="*/ 4759 w 10000"/>
                  <a:gd name="connsiteY40" fmla="*/ 9039 h 10000"/>
                  <a:gd name="connsiteX41" fmla="*/ 4724 w 10000"/>
                  <a:gd name="connsiteY41" fmla="*/ 9140 h 10000"/>
                  <a:gd name="connsiteX42" fmla="*/ 4655 w 10000"/>
                  <a:gd name="connsiteY42" fmla="*/ 9140 h 10000"/>
                  <a:gd name="connsiteX43" fmla="*/ 4621 w 10000"/>
                  <a:gd name="connsiteY43" fmla="*/ 9172 h 10000"/>
                  <a:gd name="connsiteX44" fmla="*/ 4517 w 10000"/>
                  <a:gd name="connsiteY44" fmla="*/ 9172 h 10000"/>
                  <a:gd name="connsiteX45" fmla="*/ 4138 w 10000"/>
                  <a:gd name="connsiteY45" fmla="*/ 9239 h 10000"/>
                  <a:gd name="connsiteX46" fmla="*/ 2448 w 10000"/>
                  <a:gd name="connsiteY46" fmla="*/ 9272 h 10000"/>
                  <a:gd name="connsiteX47" fmla="*/ 2138 w 10000"/>
                  <a:gd name="connsiteY47" fmla="*/ 9338 h 10000"/>
                  <a:gd name="connsiteX48" fmla="*/ 1931 w 10000"/>
                  <a:gd name="connsiteY48" fmla="*/ 9371 h 10000"/>
                  <a:gd name="connsiteX49" fmla="*/ 1759 w 10000"/>
                  <a:gd name="connsiteY49" fmla="*/ 9669 h 10000"/>
                  <a:gd name="connsiteX50" fmla="*/ 1655 w 10000"/>
                  <a:gd name="connsiteY50" fmla="*/ 9669 h 10000"/>
                  <a:gd name="connsiteX51" fmla="*/ 2034 w 10000"/>
                  <a:gd name="connsiteY51" fmla="*/ 9338 h 10000"/>
                  <a:gd name="connsiteX52" fmla="*/ 2207 w 10000"/>
                  <a:gd name="connsiteY52" fmla="*/ 9305 h 10000"/>
                  <a:gd name="connsiteX53" fmla="*/ 4414 w 10000"/>
                  <a:gd name="connsiteY53" fmla="*/ 9305 h 10000"/>
                  <a:gd name="connsiteX54" fmla="*/ 5103 w 10000"/>
                  <a:gd name="connsiteY54" fmla="*/ 9039 h 10000"/>
                  <a:gd name="connsiteX55" fmla="*/ 5828 w 10000"/>
                  <a:gd name="connsiteY55" fmla="*/ 8610 h 10000"/>
                  <a:gd name="connsiteX56" fmla="*/ 6552 w 10000"/>
                  <a:gd name="connsiteY56" fmla="*/ 8014 h 10000"/>
                  <a:gd name="connsiteX57" fmla="*/ 7483 w 10000"/>
                  <a:gd name="connsiteY57" fmla="*/ 9305 h 10000"/>
                  <a:gd name="connsiteX58" fmla="*/ 7172 w 10000"/>
                  <a:gd name="connsiteY58" fmla="*/ 8907 h 10000"/>
                  <a:gd name="connsiteX59" fmla="*/ 6483 w 10000"/>
                  <a:gd name="connsiteY59" fmla="*/ 7948 h 10000"/>
                  <a:gd name="connsiteX60" fmla="*/ 5621 w 10000"/>
                  <a:gd name="connsiteY60" fmla="*/ 8841 h 10000"/>
                  <a:gd name="connsiteX61" fmla="*/ 4069 w 10000"/>
                  <a:gd name="connsiteY61" fmla="*/ 9404 h 10000"/>
                  <a:gd name="connsiteX62" fmla="*/ 3655 w 10000"/>
                  <a:gd name="connsiteY62" fmla="*/ 9437 h 10000"/>
                  <a:gd name="connsiteX63" fmla="*/ 2034 w 10000"/>
                  <a:gd name="connsiteY63" fmla="*/ 9338 h 10000"/>
                  <a:gd name="connsiteX64" fmla="*/ 1621 w 10000"/>
                  <a:gd name="connsiteY64" fmla="*/ 9933 h 10000"/>
                  <a:gd name="connsiteX65" fmla="*/ 1034 w 10000"/>
                  <a:gd name="connsiteY65" fmla="*/ 10000 h 10000"/>
                  <a:gd name="connsiteX66" fmla="*/ 1241 w 10000"/>
                  <a:gd name="connsiteY66" fmla="*/ 9338 h 10000"/>
                  <a:gd name="connsiteX67" fmla="*/ 1034 w 10000"/>
                  <a:gd name="connsiteY67" fmla="*/ 8907 h 10000"/>
                  <a:gd name="connsiteX68" fmla="*/ 621 w 10000"/>
                  <a:gd name="connsiteY68" fmla="*/ 8477 h 10000"/>
                  <a:gd name="connsiteX69" fmla="*/ 621 w 10000"/>
                  <a:gd name="connsiteY69" fmla="*/ 8014 h 10000"/>
                  <a:gd name="connsiteX70" fmla="*/ 621 w 10000"/>
                  <a:gd name="connsiteY70" fmla="*/ 7583 h 10000"/>
                  <a:gd name="connsiteX71" fmla="*/ 207 w 10000"/>
                  <a:gd name="connsiteY71" fmla="*/ 7153 h 10000"/>
                  <a:gd name="connsiteX72" fmla="*/ 0 w 10000"/>
                  <a:gd name="connsiteY72" fmla="*/ 7153 h 10000"/>
                  <a:gd name="connsiteX73" fmla="*/ 207 w 10000"/>
                  <a:gd name="connsiteY73" fmla="*/ 6457 h 10000"/>
                  <a:gd name="connsiteX74" fmla="*/ 414 w 10000"/>
                  <a:gd name="connsiteY74" fmla="*/ 6258 h 10000"/>
                  <a:gd name="connsiteX75" fmla="*/ 414 w 10000"/>
                  <a:gd name="connsiteY75" fmla="*/ 6026 h 10000"/>
                  <a:gd name="connsiteX76" fmla="*/ 414 w 10000"/>
                  <a:gd name="connsiteY76" fmla="*/ 5564 h 10000"/>
                  <a:gd name="connsiteX77" fmla="*/ 621 w 10000"/>
                  <a:gd name="connsiteY77" fmla="*/ 5133 h 10000"/>
                  <a:gd name="connsiteX78" fmla="*/ 828 w 10000"/>
                  <a:gd name="connsiteY78" fmla="*/ 4901 h 10000"/>
                  <a:gd name="connsiteX79" fmla="*/ 1241 w 10000"/>
                  <a:gd name="connsiteY79" fmla="*/ 4901 h 10000"/>
                  <a:gd name="connsiteX80" fmla="*/ 1241 w 10000"/>
                  <a:gd name="connsiteY80" fmla="*/ 4238 h 10000"/>
                  <a:gd name="connsiteX81" fmla="*/ 1241 w 10000"/>
                  <a:gd name="connsiteY81" fmla="*/ 3576 h 10000"/>
                  <a:gd name="connsiteX82" fmla="*/ 1241 w 10000"/>
                  <a:gd name="connsiteY82" fmla="*/ 2683 h 10000"/>
                  <a:gd name="connsiteX83" fmla="*/ 1241 w 10000"/>
                  <a:gd name="connsiteY83" fmla="*/ 2021 h 10000"/>
                  <a:gd name="connsiteX0" fmla="*/ 1241 w 10000"/>
                  <a:gd name="connsiteY0" fmla="*/ 2021 h 10000"/>
                  <a:gd name="connsiteX1" fmla="*/ 1241 w 10000"/>
                  <a:gd name="connsiteY1" fmla="*/ 1788 h 10000"/>
                  <a:gd name="connsiteX2" fmla="*/ 1862 w 10000"/>
                  <a:gd name="connsiteY2" fmla="*/ 1788 h 10000"/>
                  <a:gd name="connsiteX3" fmla="*/ 1862 w 10000"/>
                  <a:gd name="connsiteY3" fmla="*/ 894 h 10000"/>
                  <a:gd name="connsiteX4" fmla="*/ 1621 w 10000"/>
                  <a:gd name="connsiteY4" fmla="*/ 232 h 10000"/>
                  <a:gd name="connsiteX5" fmla="*/ 5621 w 10000"/>
                  <a:gd name="connsiteY5" fmla="*/ 232 h 10000"/>
                  <a:gd name="connsiteX6" fmla="*/ 5621 w 10000"/>
                  <a:gd name="connsiteY6" fmla="*/ 0 h 10000"/>
                  <a:gd name="connsiteX7" fmla="*/ 5621 w 10000"/>
                  <a:gd name="connsiteY7" fmla="*/ 232 h 10000"/>
                  <a:gd name="connsiteX8" fmla="*/ 6448 w 10000"/>
                  <a:gd name="connsiteY8" fmla="*/ 232 h 10000"/>
                  <a:gd name="connsiteX9" fmla="*/ 7228 w 10000"/>
                  <a:gd name="connsiteY9" fmla="*/ 267 h 10000"/>
                  <a:gd name="connsiteX10" fmla="*/ 7371 w 10000"/>
                  <a:gd name="connsiteY10" fmla="*/ 280 h 10000"/>
                  <a:gd name="connsiteX11" fmla="*/ 7610 w 10000"/>
                  <a:gd name="connsiteY11" fmla="*/ 253 h 10000"/>
                  <a:gd name="connsiteX12" fmla="*/ 7785 w 10000"/>
                  <a:gd name="connsiteY12" fmla="*/ 299 h 10000"/>
                  <a:gd name="connsiteX13" fmla="*/ 8310 w 10000"/>
                  <a:gd name="connsiteY13" fmla="*/ 328 h 10000"/>
                  <a:gd name="connsiteX14" fmla="*/ 8451 w 10000"/>
                  <a:gd name="connsiteY14" fmla="*/ 209 h 10000"/>
                  <a:gd name="connsiteX15" fmla="*/ 8647 w 10000"/>
                  <a:gd name="connsiteY15" fmla="*/ 274 h 10000"/>
                  <a:gd name="connsiteX16" fmla="*/ 8966 w 10000"/>
                  <a:gd name="connsiteY16" fmla="*/ 463 h 10000"/>
                  <a:gd name="connsiteX17" fmla="*/ 9172 w 10000"/>
                  <a:gd name="connsiteY17" fmla="*/ 894 h 10000"/>
                  <a:gd name="connsiteX18" fmla="*/ 9172 w 10000"/>
                  <a:gd name="connsiteY18" fmla="*/ 1788 h 10000"/>
                  <a:gd name="connsiteX19" fmla="*/ 9379 w 10000"/>
                  <a:gd name="connsiteY19" fmla="*/ 2683 h 10000"/>
                  <a:gd name="connsiteX20" fmla="*/ 10000 w 10000"/>
                  <a:gd name="connsiteY20" fmla="*/ 3345 h 10000"/>
                  <a:gd name="connsiteX21" fmla="*/ 9586 w 10000"/>
                  <a:gd name="connsiteY21" fmla="*/ 3576 h 10000"/>
                  <a:gd name="connsiteX22" fmla="*/ 9172 w 10000"/>
                  <a:gd name="connsiteY22" fmla="*/ 4007 h 10000"/>
                  <a:gd name="connsiteX23" fmla="*/ 8966 w 10000"/>
                  <a:gd name="connsiteY23" fmla="*/ 4901 h 10000"/>
                  <a:gd name="connsiteX24" fmla="*/ 8966 w 10000"/>
                  <a:gd name="connsiteY24" fmla="*/ 5795 h 10000"/>
                  <a:gd name="connsiteX25" fmla="*/ 8759 w 10000"/>
                  <a:gd name="connsiteY25" fmla="*/ 6457 h 10000"/>
                  <a:gd name="connsiteX26" fmla="*/ 8310 w 10000"/>
                  <a:gd name="connsiteY26" fmla="*/ 7583 h 10000"/>
                  <a:gd name="connsiteX27" fmla="*/ 8103 w 10000"/>
                  <a:gd name="connsiteY27" fmla="*/ 8477 h 10000"/>
                  <a:gd name="connsiteX28" fmla="*/ 7690 w 10000"/>
                  <a:gd name="connsiteY28" fmla="*/ 8477 h 10000"/>
                  <a:gd name="connsiteX29" fmla="*/ 7690 w 10000"/>
                  <a:gd name="connsiteY29" fmla="*/ 9338 h 10000"/>
                  <a:gd name="connsiteX30" fmla="*/ 6310 w 10000"/>
                  <a:gd name="connsiteY30" fmla="*/ 7880 h 10000"/>
                  <a:gd name="connsiteX31" fmla="*/ 6069 w 10000"/>
                  <a:gd name="connsiteY31" fmla="*/ 8377 h 10000"/>
                  <a:gd name="connsiteX32" fmla="*/ 5552 w 10000"/>
                  <a:gd name="connsiteY32" fmla="*/ 8742 h 10000"/>
                  <a:gd name="connsiteX33" fmla="*/ 5448 w 10000"/>
                  <a:gd name="connsiteY33" fmla="*/ 8841 h 10000"/>
                  <a:gd name="connsiteX34" fmla="*/ 5276 w 10000"/>
                  <a:gd name="connsiteY34" fmla="*/ 8841 h 10000"/>
                  <a:gd name="connsiteX35" fmla="*/ 5345 w 10000"/>
                  <a:gd name="connsiteY35" fmla="*/ 8940 h 10000"/>
                  <a:gd name="connsiteX36" fmla="*/ 5276 w 10000"/>
                  <a:gd name="connsiteY36" fmla="*/ 8940 h 10000"/>
                  <a:gd name="connsiteX37" fmla="*/ 5138 w 10000"/>
                  <a:gd name="connsiteY37" fmla="*/ 8841 h 10000"/>
                  <a:gd name="connsiteX38" fmla="*/ 4862 w 10000"/>
                  <a:gd name="connsiteY38" fmla="*/ 9039 h 10000"/>
                  <a:gd name="connsiteX39" fmla="*/ 4828 w 10000"/>
                  <a:gd name="connsiteY39" fmla="*/ 8973 h 10000"/>
                  <a:gd name="connsiteX40" fmla="*/ 4759 w 10000"/>
                  <a:gd name="connsiteY40" fmla="*/ 9039 h 10000"/>
                  <a:gd name="connsiteX41" fmla="*/ 4724 w 10000"/>
                  <a:gd name="connsiteY41" fmla="*/ 9140 h 10000"/>
                  <a:gd name="connsiteX42" fmla="*/ 4655 w 10000"/>
                  <a:gd name="connsiteY42" fmla="*/ 9140 h 10000"/>
                  <a:gd name="connsiteX43" fmla="*/ 4621 w 10000"/>
                  <a:gd name="connsiteY43" fmla="*/ 9172 h 10000"/>
                  <a:gd name="connsiteX44" fmla="*/ 4517 w 10000"/>
                  <a:gd name="connsiteY44" fmla="*/ 9172 h 10000"/>
                  <a:gd name="connsiteX45" fmla="*/ 4138 w 10000"/>
                  <a:gd name="connsiteY45" fmla="*/ 9239 h 10000"/>
                  <a:gd name="connsiteX46" fmla="*/ 2448 w 10000"/>
                  <a:gd name="connsiteY46" fmla="*/ 9272 h 10000"/>
                  <a:gd name="connsiteX47" fmla="*/ 2138 w 10000"/>
                  <a:gd name="connsiteY47" fmla="*/ 9338 h 10000"/>
                  <a:gd name="connsiteX48" fmla="*/ 1931 w 10000"/>
                  <a:gd name="connsiteY48" fmla="*/ 9371 h 10000"/>
                  <a:gd name="connsiteX49" fmla="*/ 1759 w 10000"/>
                  <a:gd name="connsiteY49" fmla="*/ 9669 h 10000"/>
                  <a:gd name="connsiteX50" fmla="*/ 1655 w 10000"/>
                  <a:gd name="connsiteY50" fmla="*/ 9669 h 10000"/>
                  <a:gd name="connsiteX51" fmla="*/ 2034 w 10000"/>
                  <a:gd name="connsiteY51" fmla="*/ 9338 h 10000"/>
                  <a:gd name="connsiteX52" fmla="*/ 2207 w 10000"/>
                  <a:gd name="connsiteY52" fmla="*/ 9305 h 10000"/>
                  <a:gd name="connsiteX53" fmla="*/ 4414 w 10000"/>
                  <a:gd name="connsiteY53" fmla="*/ 9305 h 10000"/>
                  <a:gd name="connsiteX54" fmla="*/ 5103 w 10000"/>
                  <a:gd name="connsiteY54" fmla="*/ 9039 h 10000"/>
                  <a:gd name="connsiteX55" fmla="*/ 5828 w 10000"/>
                  <a:gd name="connsiteY55" fmla="*/ 8610 h 10000"/>
                  <a:gd name="connsiteX56" fmla="*/ 6552 w 10000"/>
                  <a:gd name="connsiteY56" fmla="*/ 8014 h 10000"/>
                  <a:gd name="connsiteX57" fmla="*/ 7483 w 10000"/>
                  <a:gd name="connsiteY57" fmla="*/ 9305 h 10000"/>
                  <a:gd name="connsiteX58" fmla="*/ 7172 w 10000"/>
                  <a:gd name="connsiteY58" fmla="*/ 8907 h 10000"/>
                  <a:gd name="connsiteX59" fmla="*/ 6483 w 10000"/>
                  <a:gd name="connsiteY59" fmla="*/ 7948 h 10000"/>
                  <a:gd name="connsiteX60" fmla="*/ 5621 w 10000"/>
                  <a:gd name="connsiteY60" fmla="*/ 8841 h 10000"/>
                  <a:gd name="connsiteX61" fmla="*/ 4069 w 10000"/>
                  <a:gd name="connsiteY61" fmla="*/ 9404 h 10000"/>
                  <a:gd name="connsiteX62" fmla="*/ 3655 w 10000"/>
                  <a:gd name="connsiteY62" fmla="*/ 9437 h 10000"/>
                  <a:gd name="connsiteX63" fmla="*/ 2034 w 10000"/>
                  <a:gd name="connsiteY63" fmla="*/ 9338 h 10000"/>
                  <a:gd name="connsiteX64" fmla="*/ 1621 w 10000"/>
                  <a:gd name="connsiteY64" fmla="*/ 9933 h 10000"/>
                  <a:gd name="connsiteX65" fmla="*/ 1034 w 10000"/>
                  <a:gd name="connsiteY65" fmla="*/ 10000 h 10000"/>
                  <a:gd name="connsiteX66" fmla="*/ 1241 w 10000"/>
                  <a:gd name="connsiteY66" fmla="*/ 9338 h 10000"/>
                  <a:gd name="connsiteX67" fmla="*/ 1034 w 10000"/>
                  <a:gd name="connsiteY67" fmla="*/ 8907 h 10000"/>
                  <a:gd name="connsiteX68" fmla="*/ 621 w 10000"/>
                  <a:gd name="connsiteY68" fmla="*/ 8477 h 10000"/>
                  <a:gd name="connsiteX69" fmla="*/ 621 w 10000"/>
                  <a:gd name="connsiteY69" fmla="*/ 8014 h 10000"/>
                  <a:gd name="connsiteX70" fmla="*/ 621 w 10000"/>
                  <a:gd name="connsiteY70" fmla="*/ 7583 h 10000"/>
                  <a:gd name="connsiteX71" fmla="*/ 207 w 10000"/>
                  <a:gd name="connsiteY71" fmla="*/ 7153 h 10000"/>
                  <a:gd name="connsiteX72" fmla="*/ 0 w 10000"/>
                  <a:gd name="connsiteY72" fmla="*/ 7153 h 10000"/>
                  <a:gd name="connsiteX73" fmla="*/ 207 w 10000"/>
                  <a:gd name="connsiteY73" fmla="*/ 6457 h 10000"/>
                  <a:gd name="connsiteX74" fmla="*/ 414 w 10000"/>
                  <a:gd name="connsiteY74" fmla="*/ 6258 h 10000"/>
                  <a:gd name="connsiteX75" fmla="*/ 414 w 10000"/>
                  <a:gd name="connsiteY75" fmla="*/ 6026 h 10000"/>
                  <a:gd name="connsiteX76" fmla="*/ 414 w 10000"/>
                  <a:gd name="connsiteY76" fmla="*/ 5564 h 10000"/>
                  <a:gd name="connsiteX77" fmla="*/ 621 w 10000"/>
                  <a:gd name="connsiteY77" fmla="*/ 5133 h 10000"/>
                  <a:gd name="connsiteX78" fmla="*/ 828 w 10000"/>
                  <a:gd name="connsiteY78" fmla="*/ 4901 h 10000"/>
                  <a:gd name="connsiteX79" fmla="*/ 1241 w 10000"/>
                  <a:gd name="connsiteY79" fmla="*/ 4901 h 10000"/>
                  <a:gd name="connsiteX80" fmla="*/ 1241 w 10000"/>
                  <a:gd name="connsiteY80" fmla="*/ 4238 h 10000"/>
                  <a:gd name="connsiteX81" fmla="*/ 1241 w 10000"/>
                  <a:gd name="connsiteY81" fmla="*/ 3576 h 10000"/>
                  <a:gd name="connsiteX82" fmla="*/ 1241 w 10000"/>
                  <a:gd name="connsiteY82" fmla="*/ 2683 h 10000"/>
                  <a:gd name="connsiteX83" fmla="*/ 1241 w 10000"/>
                  <a:gd name="connsiteY83" fmla="*/ 2021 h 10000"/>
                  <a:gd name="connsiteX0" fmla="*/ 1241 w 10000"/>
                  <a:gd name="connsiteY0" fmla="*/ 2021 h 10000"/>
                  <a:gd name="connsiteX1" fmla="*/ 1241 w 10000"/>
                  <a:gd name="connsiteY1" fmla="*/ 1788 h 10000"/>
                  <a:gd name="connsiteX2" fmla="*/ 1862 w 10000"/>
                  <a:gd name="connsiteY2" fmla="*/ 1788 h 10000"/>
                  <a:gd name="connsiteX3" fmla="*/ 1862 w 10000"/>
                  <a:gd name="connsiteY3" fmla="*/ 894 h 10000"/>
                  <a:gd name="connsiteX4" fmla="*/ 1621 w 10000"/>
                  <a:gd name="connsiteY4" fmla="*/ 232 h 10000"/>
                  <a:gd name="connsiteX5" fmla="*/ 5621 w 10000"/>
                  <a:gd name="connsiteY5" fmla="*/ 232 h 10000"/>
                  <a:gd name="connsiteX6" fmla="*/ 5621 w 10000"/>
                  <a:gd name="connsiteY6" fmla="*/ 0 h 10000"/>
                  <a:gd name="connsiteX7" fmla="*/ 5621 w 10000"/>
                  <a:gd name="connsiteY7" fmla="*/ 232 h 10000"/>
                  <a:gd name="connsiteX8" fmla="*/ 6448 w 10000"/>
                  <a:gd name="connsiteY8" fmla="*/ 232 h 10000"/>
                  <a:gd name="connsiteX9" fmla="*/ 7228 w 10000"/>
                  <a:gd name="connsiteY9" fmla="*/ 267 h 10000"/>
                  <a:gd name="connsiteX10" fmla="*/ 7371 w 10000"/>
                  <a:gd name="connsiteY10" fmla="*/ 280 h 10000"/>
                  <a:gd name="connsiteX11" fmla="*/ 7610 w 10000"/>
                  <a:gd name="connsiteY11" fmla="*/ 253 h 10000"/>
                  <a:gd name="connsiteX12" fmla="*/ 7785 w 10000"/>
                  <a:gd name="connsiteY12" fmla="*/ 299 h 10000"/>
                  <a:gd name="connsiteX13" fmla="*/ 8310 w 10000"/>
                  <a:gd name="connsiteY13" fmla="*/ 328 h 10000"/>
                  <a:gd name="connsiteX14" fmla="*/ 8451 w 10000"/>
                  <a:gd name="connsiteY14" fmla="*/ 209 h 10000"/>
                  <a:gd name="connsiteX15" fmla="*/ 8710 w 10000"/>
                  <a:gd name="connsiteY15" fmla="*/ 302 h 10000"/>
                  <a:gd name="connsiteX16" fmla="*/ 8966 w 10000"/>
                  <a:gd name="connsiteY16" fmla="*/ 463 h 10000"/>
                  <a:gd name="connsiteX17" fmla="*/ 9172 w 10000"/>
                  <a:gd name="connsiteY17" fmla="*/ 894 h 10000"/>
                  <a:gd name="connsiteX18" fmla="*/ 9172 w 10000"/>
                  <a:gd name="connsiteY18" fmla="*/ 1788 h 10000"/>
                  <a:gd name="connsiteX19" fmla="*/ 9379 w 10000"/>
                  <a:gd name="connsiteY19" fmla="*/ 2683 h 10000"/>
                  <a:gd name="connsiteX20" fmla="*/ 10000 w 10000"/>
                  <a:gd name="connsiteY20" fmla="*/ 3345 h 10000"/>
                  <a:gd name="connsiteX21" fmla="*/ 9586 w 10000"/>
                  <a:gd name="connsiteY21" fmla="*/ 3576 h 10000"/>
                  <a:gd name="connsiteX22" fmla="*/ 9172 w 10000"/>
                  <a:gd name="connsiteY22" fmla="*/ 4007 h 10000"/>
                  <a:gd name="connsiteX23" fmla="*/ 8966 w 10000"/>
                  <a:gd name="connsiteY23" fmla="*/ 4901 h 10000"/>
                  <a:gd name="connsiteX24" fmla="*/ 8966 w 10000"/>
                  <a:gd name="connsiteY24" fmla="*/ 5795 h 10000"/>
                  <a:gd name="connsiteX25" fmla="*/ 8759 w 10000"/>
                  <a:gd name="connsiteY25" fmla="*/ 6457 h 10000"/>
                  <a:gd name="connsiteX26" fmla="*/ 8310 w 10000"/>
                  <a:gd name="connsiteY26" fmla="*/ 7583 h 10000"/>
                  <a:gd name="connsiteX27" fmla="*/ 8103 w 10000"/>
                  <a:gd name="connsiteY27" fmla="*/ 8477 h 10000"/>
                  <a:gd name="connsiteX28" fmla="*/ 7690 w 10000"/>
                  <a:gd name="connsiteY28" fmla="*/ 8477 h 10000"/>
                  <a:gd name="connsiteX29" fmla="*/ 7690 w 10000"/>
                  <a:gd name="connsiteY29" fmla="*/ 9338 h 10000"/>
                  <a:gd name="connsiteX30" fmla="*/ 6310 w 10000"/>
                  <a:gd name="connsiteY30" fmla="*/ 7880 h 10000"/>
                  <a:gd name="connsiteX31" fmla="*/ 6069 w 10000"/>
                  <a:gd name="connsiteY31" fmla="*/ 8377 h 10000"/>
                  <a:gd name="connsiteX32" fmla="*/ 5552 w 10000"/>
                  <a:gd name="connsiteY32" fmla="*/ 8742 h 10000"/>
                  <a:gd name="connsiteX33" fmla="*/ 5448 w 10000"/>
                  <a:gd name="connsiteY33" fmla="*/ 8841 h 10000"/>
                  <a:gd name="connsiteX34" fmla="*/ 5276 w 10000"/>
                  <a:gd name="connsiteY34" fmla="*/ 8841 h 10000"/>
                  <a:gd name="connsiteX35" fmla="*/ 5345 w 10000"/>
                  <a:gd name="connsiteY35" fmla="*/ 8940 h 10000"/>
                  <a:gd name="connsiteX36" fmla="*/ 5276 w 10000"/>
                  <a:gd name="connsiteY36" fmla="*/ 8940 h 10000"/>
                  <a:gd name="connsiteX37" fmla="*/ 5138 w 10000"/>
                  <a:gd name="connsiteY37" fmla="*/ 8841 h 10000"/>
                  <a:gd name="connsiteX38" fmla="*/ 4862 w 10000"/>
                  <a:gd name="connsiteY38" fmla="*/ 9039 h 10000"/>
                  <a:gd name="connsiteX39" fmla="*/ 4828 w 10000"/>
                  <a:gd name="connsiteY39" fmla="*/ 8973 h 10000"/>
                  <a:gd name="connsiteX40" fmla="*/ 4759 w 10000"/>
                  <a:gd name="connsiteY40" fmla="*/ 9039 h 10000"/>
                  <a:gd name="connsiteX41" fmla="*/ 4724 w 10000"/>
                  <a:gd name="connsiteY41" fmla="*/ 9140 h 10000"/>
                  <a:gd name="connsiteX42" fmla="*/ 4655 w 10000"/>
                  <a:gd name="connsiteY42" fmla="*/ 9140 h 10000"/>
                  <a:gd name="connsiteX43" fmla="*/ 4621 w 10000"/>
                  <a:gd name="connsiteY43" fmla="*/ 9172 h 10000"/>
                  <a:gd name="connsiteX44" fmla="*/ 4517 w 10000"/>
                  <a:gd name="connsiteY44" fmla="*/ 9172 h 10000"/>
                  <a:gd name="connsiteX45" fmla="*/ 4138 w 10000"/>
                  <a:gd name="connsiteY45" fmla="*/ 9239 h 10000"/>
                  <a:gd name="connsiteX46" fmla="*/ 2448 w 10000"/>
                  <a:gd name="connsiteY46" fmla="*/ 9272 h 10000"/>
                  <a:gd name="connsiteX47" fmla="*/ 2138 w 10000"/>
                  <a:gd name="connsiteY47" fmla="*/ 9338 h 10000"/>
                  <a:gd name="connsiteX48" fmla="*/ 1931 w 10000"/>
                  <a:gd name="connsiteY48" fmla="*/ 9371 h 10000"/>
                  <a:gd name="connsiteX49" fmla="*/ 1759 w 10000"/>
                  <a:gd name="connsiteY49" fmla="*/ 9669 h 10000"/>
                  <a:gd name="connsiteX50" fmla="*/ 1655 w 10000"/>
                  <a:gd name="connsiteY50" fmla="*/ 9669 h 10000"/>
                  <a:gd name="connsiteX51" fmla="*/ 2034 w 10000"/>
                  <a:gd name="connsiteY51" fmla="*/ 9338 h 10000"/>
                  <a:gd name="connsiteX52" fmla="*/ 2207 w 10000"/>
                  <a:gd name="connsiteY52" fmla="*/ 9305 h 10000"/>
                  <a:gd name="connsiteX53" fmla="*/ 4414 w 10000"/>
                  <a:gd name="connsiteY53" fmla="*/ 9305 h 10000"/>
                  <a:gd name="connsiteX54" fmla="*/ 5103 w 10000"/>
                  <a:gd name="connsiteY54" fmla="*/ 9039 h 10000"/>
                  <a:gd name="connsiteX55" fmla="*/ 5828 w 10000"/>
                  <a:gd name="connsiteY55" fmla="*/ 8610 h 10000"/>
                  <a:gd name="connsiteX56" fmla="*/ 6552 w 10000"/>
                  <a:gd name="connsiteY56" fmla="*/ 8014 h 10000"/>
                  <a:gd name="connsiteX57" fmla="*/ 7483 w 10000"/>
                  <a:gd name="connsiteY57" fmla="*/ 9305 h 10000"/>
                  <a:gd name="connsiteX58" fmla="*/ 7172 w 10000"/>
                  <a:gd name="connsiteY58" fmla="*/ 8907 h 10000"/>
                  <a:gd name="connsiteX59" fmla="*/ 6483 w 10000"/>
                  <a:gd name="connsiteY59" fmla="*/ 7948 h 10000"/>
                  <a:gd name="connsiteX60" fmla="*/ 5621 w 10000"/>
                  <a:gd name="connsiteY60" fmla="*/ 8841 h 10000"/>
                  <a:gd name="connsiteX61" fmla="*/ 4069 w 10000"/>
                  <a:gd name="connsiteY61" fmla="*/ 9404 h 10000"/>
                  <a:gd name="connsiteX62" fmla="*/ 3655 w 10000"/>
                  <a:gd name="connsiteY62" fmla="*/ 9437 h 10000"/>
                  <a:gd name="connsiteX63" fmla="*/ 2034 w 10000"/>
                  <a:gd name="connsiteY63" fmla="*/ 9338 h 10000"/>
                  <a:gd name="connsiteX64" fmla="*/ 1621 w 10000"/>
                  <a:gd name="connsiteY64" fmla="*/ 9933 h 10000"/>
                  <a:gd name="connsiteX65" fmla="*/ 1034 w 10000"/>
                  <a:gd name="connsiteY65" fmla="*/ 10000 h 10000"/>
                  <a:gd name="connsiteX66" fmla="*/ 1241 w 10000"/>
                  <a:gd name="connsiteY66" fmla="*/ 9338 h 10000"/>
                  <a:gd name="connsiteX67" fmla="*/ 1034 w 10000"/>
                  <a:gd name="connsiteY67" fmla="*/ 8907 h 10000"/>
                  <a:gd name="connsiteX68" fmla="*/ 621 w 10000"/>
                  <a:gd name="connsiteY68" fmla="*/ 8477 h 10000"/>
                  <a:gd name="connsiteX69" fmla="*/ 621 w 10000"/>
                  <a:gd name="connsiteY69" fmla="*/ 8014 h 10000"/>
                  <a:gd name="connsiteX70" fmla="*/ 621 w 10000"/>
                  <a:gd name="connsiteY70" fmla="*/ 7583 h 10000"/>
                  <a:gd name="connsiteX71" fmla="*/ 207 w 10000"/>
                  <a:gd name="connsiteY71" fmla="*/ 7153 h 10000"/>
                  <a:gd name="connsiteX72" fmla="*/ 0 w 10000"/>
                  <a:gd name="connsiteY72" fmla="*/ 7153 h 10000"/>
                  <a:gd name="connsiteX73" fmla="*/ 207 w 10000"/>
                  <a:gd name="connsiteY73" fmla="*/ 6457 h 10000"/>
                  <a:gd name="connsiteX74" fmla="*/ 414 w 10000"/>
                  <a:gd name="connsiteY74" fmla="*/ 6258 h 10000"/>
                  <a:gd name="connsiteX75" fmla="*/ 414 w 10000"/>
                  <a:gd name="connsiteY75" fmla="*/ 6026 h 10000"/>
                  <a:gd name="connsiteX76" fmla="*/ 414 w 10000"/>
                  <a:gd name="connsiteY76" fmla="*/ 5564 h 10000"/>
                  <a:gd name="connsiteX77" fmla="*/ 621 w 10000"/>
                  <a:gd name="connsiteY77" fmla="*/ 5133 h 10000"/>
                  <a:gd name="connsiteX78" fmla="*/ 828 w 10000"/>
                  <a:gd name="connsiteY78" fmla="*/ 4901 h 10000"/>
                  <a:gd name="connsiteX79" fmla="*/ 1241 w 10000"/>
                  <a:gd name="connsiteY79" fmla="*/ 4901 h 10000"/>
                  <a:gd name="connsiteX80" fmla="*/ 1241 w 10000"/>
                  <a:gd name="connsiteY80" fmla="*/ 4238 h 10000"/>
                  <a:gd name="connsiteX81" fmla="*/ 1241 w 10000"/>
                  <a:gd name="connsiteY81" fmla="*/ 3576 h 10000"/>
                  <a:gd name="connsiteX82" fmla="*/ 1241 w 10000"/>
                  <a:gd name="connsiteY82" fmla="*/ 2683 h 10000"/>
                  <a:gd name="connsiteX83" fmla="*/ 1241 w 10000"/>
                  <a:gd name="connsiteY83" fmla="*/ 2021 h 10000"/>
                  <a:gd name="connsiteX0" fmla="*/ 1241 w 10000"/>
                  <a:gd name="connsiteY0" fmla="*/ 2021 h 10000"/>
                  <a:gd name="connsiteX1" fmla="*/ 1241 w 10000"/>
                  <a:gd name="connsiteY1" fmla="*/ 1788 h 10000"/>
                  <a:gd name="connsiteX2" fmla="*/ 1862 w 10000"/>
                  <a:gd name="connsiteY2" fmla="*/ 1788 h 10000"/>
                  <a:gd name="connsiteX3" fmla="*/ 1862 w 10000"/>
                  <a:gd name="connsiteY3" fmla="*/ 894 h 10000"/>
                  <a:gd name="connsiteX4" fmla="*/ 1621 w 10000"/>
                  <a:gd name="connsiteY4" fmla="*/ 232 h 10000"/>
                  <a:gd name="connsiteX5" fmla="*/ 5621 w 10000"/>
                  <a:gd name="connsiteY5" fmla="*/ 232 h 10000"/>
                  <a:gd name="connsiteX6" fmla="*/ 5621 w 10000"/>
                  <a:gd name="connsiteY6" fmla="*/ 0 h 10000"/>
                  <a:gd name="connsiteX7" fmla="*/ 5621 w 10000"/>
                  <a:gd name="connsiteY7" fmla="*/ 232 h 10000"/>
                  <a:gd name="connsiteX8" fmla="*/ 6448 w 10000"/>
                  <a:gd name="connsiteY8" fmla="*/ 232 h 10000"/>
                  <a:gd name="connsiteX9" fmla="*/ 7228 w 10000"/>
                  <a:gd name="connsiteY9" fmla="*/ 267 h 10000"/>
                  <a:gd name="connsiteX10" fmla="*/ 7371 w 10000"/>
                  <a:gd name="connsiteY10" fmla="*/ 280 h 10000"/>
                  <a:gd name="connsiteX11" fmla="*/ 7610 w 10000"/>
                  <a:gd name="connsiteY11" fmla="*/ 253 h 10000"/>
                  <a:gd name="connsiteX12" fmla="*/ 7785 w 10000"/>
                  <a:gd name="connsiteY12" fmla="*/ 299 h 10000"/>
                  <a:gd name="connsiteX13" fmla="*/ 8310 w 10000"/>
                  <a:gd name="connsiteY13" fmla="*/ 328 h 10000"/>
                  <a:gd name="connsiteX14" fmla="*/ 8578 w 10000"/>
                  <a:gd name="connsiteY14" fmla="*/ 321 h 10000"/>
                  <a:gd name="connsiteX15" fmla="*/ 8710 w 10000"/>
                  <a:gd name="connsiteY15" fmla="*/ 302 h 10000"/>
                  <a:gd name="connsiteX16" fmla="*/ 8966 w 10000"/>
                  <a:gd name="connsiteY16" fmla="*/ 463 h 10000"/>
                  <a:gd name="connsiteX17" fmla="*/ 9172 w 10000"/>
                  <a:gd name="connsiteY17" fmla="*/ 894 h 10000"/>
                  <a:gd name="connsiteX18" fmla="*/ 9172 w 10000"/>
                  <a:gd name="connsiteY18" fmla="*/ 1788 h 10000"/>
                  <a:gd name="connsiteX19" fmla="*/ 9379 w 10000"/>
                  <a:gd name="connsiteY19" fmla="*/ 2683 h 10000"/>
                  <a:gd name="connsiteX20" fmla="*/ 10000 w 10000"/>
                  <a:gd name="connsiteY20" fmla="*/ 3345 h 10000"/>
                  <a:gd name="connsiteX21" fmla="*/ 9586 w 10000"/>
                  <a:gd name="connsiteY21" fmla="*/ 3576 h 10000"/>
                  <a:gd name="connsiteX22" fmla="*/ 9172 w 10000"/>
                  <a:gd name="connsiteY22" fmla="*/ 4007 h 10000"/>
                  <a:gd name="connsiteX23" fmla="*/ 8966 w 10000"/>
                  <a:gd name="connsiteY23" fmla="*/ 4901 h 10000"/>
                  <a:gd name="connsiteX24" fmla="*/ 8966 w 10000"/>
                  <a:gd name="connsiteY24" fmla="*/ 5795 h 10000"/>
                  <a:gd name="connsiteX25" fmla="*/ 8759 w 10000"/>
                  <a:gd name="connsiteY25" fmla="*/ 6457 h 10000"/>
                  <a:gd name="connsiteX26" fmla="*/ 8310 w 10000"/>
                  <a:gd name="connsiteY26" fmla="*/ 7583 h 10000"/>
                  <a:gd name="connsiteX27" fmla="*/ 8103 w 10000"/>
                  <a:gd name="connsiteY27" fmla="*/ 8477 h 10000"/>
                  <a:gd name="connsiteX28" fmla="*/ 7690 w 10000"/>
                  <a:gd name="connsiteY28" fmla="*/ 8477 h 10000"/>
                  <a:gd name="connsiteX29" fmla="*/ 7690 w 10000"/>
                  <a:gd name="connsiteY29" fmla="*/ 9338 h 10000"/>
                  <a:gd name="connsiteX30" fmla="*/ 6310 w 10000"/>
                  <a:gd name="connsiteY30" fmla="*/ 7880 h 10000"/>
                  <a:gd name="connsiteX31" fmla="*/ 6069 w 10000"/>
                  <a:gd name="connsiteY31" fmla="*/ 8377 h 10000"/>
                  <a:gd name="connsiteX32" fmla="*/ 5552 w 10000"/>
                  <a:gd name="connsiteY32" fmla="*/ 8742 h 10000"/>
                  <a:gd name="connsiteX33" fmla="*/ 5448 w 10000"/>
                  <a:gd name="connsiteY33" fmla="*/ 8841 h 10000"/>
                  <a:gd name="connsiteX34" fmla="*/ 5276 w 10000"/>
                  <a:gd name="connsiteY34" fmla="*/ 8841 h 10000"/>
                  <a:gd name="connsiteX35" fmla="*/ 5345 w 10000"/>
                  <a:gd name="connsiteY35" fmla="*/ 8940 h 10000"/>
                  <a:gd name="connsiteX36" fmla="*/ 5276 w 10000"/>
                  <a:gd name="connsiteY36" fmla="*/ 8940 h 10000"/>
                  <a:gd name="connsiteX37" fmla="*/ 5138 w 10000"/>
                  <a:gd name="connsiteY37" fmla="*/ 8841 h 10000"/>
                  <a:gd name="connsiteX38" fmla="*/ 4862 w 10000"/>
                  <a:gd name="connsiteY38" fmla="*/ 9039 h 10000"/>
                  <a:gd name="connsiteX39" fmla="*/ 4828 w 10000"/>
                  <a:gd name="connsiteY39" fmla="*/ 8973 h 10000"/>
                  <a:gd name="connsiteX40" fmla="*/ 4759 w 10000"/>
                  <a:gd name="connsiteY40" fmla="*/ 9039 h 10000"/>
                  <a:gd name="connsiteX41" fmla="*/ 4724 w 10000"/>
                  <a:gd name="connsiteY41" fmla="*/ 9140 h 10000"/>
                  <a:gd name="connsiteX42" fmla="*/ 4655 w 10000"/>
                  <a:gd name="connsiteY42" fmla="*/ 9140 h 10000"/>
                  <a:gd name="connsiteX43" fmla="*/ 4621 w 10000"/>
                  <a:gd name="connsiteY43" fmla="*/ 9172 h 10000"/>
                  <a:gd name="connsiteX44" fmla="*/ 4517 w 10000"/>
                  <a:gd name="connsiteY44" fmla="*/ 9172 h 10000"/>
                  <a:gd name="connsiteX45" fmla="*/ 4138 w 10000"/>
                  <a:gd name="connsiteY45" fmla="*/ 9239 h 10000"/>
                  <a:gd name="connsiteX46" fmla="*/ 2448 w 10000"/>
                  <a:gd name="connsiteY46" fmla="*/ 9272 h 10000"/>
                  <a:gd name="connsiteX47" fmla="*/ 2138 w 10000"/>
                  <a:gd name="connsiteY47" fmla="*/ 9338 h 10000"/>
                  <a:gd name="connsiteX48" fmla="*/ 1931 w 10000"/>
                  <a:gd name="connsiteY48" fmla="*/ 9371 h 10000"/>
                  <a:gd name="connsiteX49" fmla="*/ 1759 w 10000"/>
                  <a:gd name="connsiteY49" fmla="*/ 9669 h 10000"/>
                  <a:gd name="connsiteX50" fmla="*/ 1655 w 10000"/>
                  <a:gd name="connsiteY50" fmla="*/ 9669 h 10000"/>
                  <a:gd name="connsiteX51" fmla="*/ 2034 w 10000"/>
                  <a:gd name="connsiteY51" fmla="*/ 9338 h 10000"/>
                  <a:gd name="connsiteX52" fmla="*/ 2207 w 10000"/>
                  <a:gd name="connsiteY52" fmla="*/ 9305 h 10000"/>
                  <a:gd name="connsiteX53" fmla="*/ 4414 w 10000"/>
                  <a:gd name="connsiteY53" fmla="*/ 9305 h 10000"/>
                  <a:gd name="connsiteX54" fmla="*/ 5103 w 10000"/>
                  <a:gd name="connsiteY54" fmla="*/ 9039 h 10000"/>
                  <a:gd name="connsiteX55" fmla="*/ 5828 w 10000"/>
                  <a:gd name="connsiteY55" fmla="*/ 8610 h 10000"/>
                  <a:gd name="connsiteX56" fmla="*/ 6552 w 10000"/>
                  <a:gd name="connsiteY56" fmla="*/ 8014 h 10000"/>
                  <a:gd name="connsiteX57" fmla="*/ 7483 w 10000"/>
                  <a:gd name="connsiteY57" fmla="*/ 9305 h 10000"/>
                  <a:gd name="connsiteX58" fmla="*/ 7172 w 10000"/>
                  <a:gd name="connsiteY58" fmla="*/ 8907 h 10000"/>
                  <a:gd name="connsiteX59" fmla="*/ 6483 w 10000"/>
                  <a:gd name="connsiteY59" fmla="*/ 7948 h 10000"/>
                  <a:gd name="connsiteX60" fmla="*/ 5621 w 10000"/>
                  <a:gd name="connsiteY60" fmla="*/ 8841 h 10000"/>
                  <a:gd name="connsiteX61" fmla="*/ 4069 w 10000"/>
                  <a:gd name="connsiteY61" fmla="*/ 9404 h 10000"/>
                  <a:gd name="connsiteX62" fmla="*/ 3655 w 10000"/>
                  <a:gd name="connsiteY62" fmla="*/ 9437 h 10000"/>
                  <a:gd name="connsiteX63" fmla="*/ 2034 w 10000"/>
                  <a:gd name="connsiteY63" fmla="*/ 9338 h 10000"/>
                  <a:gd name="connsiteX64" fmla="*/ 1621 w 10000"/>
                  <a:gd name="connsiteY64" fmla="*/ 9933 h 10000"/>
                  <a:gd name="connsiteX65" fmla="*/ 1034 w 10000"/>
                  <a:gd name="connsiteY65" fmla="*/ 10000 h 10000"/>
                  <a:gd name="connsiteX66" fmla="*/ 1241 w 10000"/>
                  <a:gd name="connsiteY66" fmla="*/ 9338 h 10000"/>
                  <a:gd name="connsiteX67" fmla="*/ 1034 w 10000"/>
                  <a:gd name="connsiteY67" fmla="*/ 8907 h 10000"/>
                  <a:gd name="connsiteX68" fmla="*/ 621 w 10000"/>
                  <a:gd name="connsiteY68" fmla="*/ 8477 h 10000"/>
                  <a:gd name="connsiteX69" fmla="*/ 621 w 10000"/>
                  <a:gd name="connsiteY69" fmla="*/ 8014 h 10000"/>
                  <a:gd name="connsiteX70" fmla="*/ 621 w 10000"/>
                  <a:gd name="connsiteY70" fmla="*/ 7583 h 10000"/>
                  <a:gd name="connsiteX71" fmla="*/ 207 w 10000"/>
                  <a:gd name="connsiteY71" fmla="*/ 7153 h 10000"/>
                  <a:gd name="connsiteX72" fmla="*/ 0 w 10000"/>
                  <a:gd name="connsiteY72" fmla="*/ 7153 h 10000"/>
                  <a:gd name="connsiteX73" fmla="*/ 207 w 10000"/>
                  <a:gd name="connsiteY73" fmla="*/ 6457 h 10000"/>
                  <a:gd name="connsiteX74" fmla="*/ 414 w 10000"/>
                  <a:gd name="connsiteY74" fmla="*/ 6258 h 10000"/>
                  <a:gd name="connsiteX75" fmla="*/ 414 w 10000"/>
                  <a:gd name="connsiteY75" fmla="*/ 6026 h 10000"/>
                  <a:gd name="connsiteX76" fmla="*/ 414 w 10000"/>
                  <a:gd name="connsiteY76" fmla="*/ 5564 h 10000"/>
                  <a:gd name="connsiteX77" fmla="*/ 621 w 10000"/>
                  <a:gd name="connsiteY77" fmla="*/ 5133 h 10000"/>
                  <a:gd name="connsiteX78" fmla="*/ 828 w 10000"/>
                  <a:gd name="connsiteY78" fmla="*/ 4901 h 10000"/>
                  <a:gd name="connsiteX79" fmla="*/ 1241 w 10000"/>
                  <a:gd name="connsiteY79" fmla="*/ 4901 h 10000"/>
                  <a:gd name="connsiteX80" fmla="*/ 1241 w 10000"/>
                  <a:gd name="connsiteY80" fmla="*/ 4238 h 10000"/>
                  <a:gd name="connsiteX81" fmla="*/ 1241 w 10000"/>
                  <a:gd name="connsiteY81" fmla="*/ 3576 h 10000"/>
                  <a:gd name="connsiteX82" fmla="*/ 1241 w 10000"/>
                  <a:gd name="connsiteY82" fmla="*/ 2683 h 10000"/>
                  <a:gd name="connsiteX83" fmla="*/ 1241 w 10000"/>
                  <a:gd name="connsiteY83" fmla="*/ 2021 h 10000"/>
                  <a:gd name="connsiteX0" fmla="*/ 1241 w 10000"/>
                  <a:gd name="connsiteY0" fmla="*/ 2021 h 10000"/>
                  <a:gd name="connsiteX1" fmla="*/ 1241 w 10000"/>
                  <a:gd name="connsiteY1" fmla="*/ 1788 h 10000"/>
                  <a:gd name="connsiteX2" fmla="*/ 1862 w 10000"/>
                  <a:gd name="connsiteY2" fmla="*/ 1788 h 10000"/>
                  <a:gd name="connsiteX3" fmla="*/ 1862 w 10000"/>
                  <a:gd name="connsiteY3" fmla="*/ 894 h 10000"/>
                  <a:gd name="connsiteX4" fmla="*/ 1621 w 10000"/>
                  <a:gd name="connsiteY4" fmla="*/ 232 h 10000"/>
                  <a:gd name="connsiteX5" fmla="*/ 5621 w 10000"/>
                  <a:gd name="connsiteY5" fmla="*/ 232 h 10000"/>
                  <a:gd name="connsiteX6" fmla="*/ 5621 w 10000"/>
                  <a:gd name="connsiteY6" fmla="*/ 0 h 10000"/>
                  <a:gd name="connsiteX7" fmla="*/ 5621 w 10000"/>
                  <a:gd name="connsiteY7" fmla="*/ 232 h 10000"/>
                  <a:gd name="connsiteX8" fmla="*/ 6448 w 10000"/>
                  <a:gd name="connsiteY8" fmla="*/ 232 h 10000"/>
                  <a:gd name="connsiteX9" fmla="*/ 7228 w 10000"/>
                  <a:gd name="connsiteY9" fmla="*/ 267 h 10000"/>
                  <a:gd name="connsiteX10" fmla="*/ 7371 w 10000"/>
                  <a:gd name="connsiteY10" fmla="*/ 280 h 10000"/>
                  <a:gd name="connsiteX11" fmla="*/ 7610 w 10000"/>
                  <a:gd name="connsiteY11" fmla="*/ 253 h 10000"/>
                  <a:gd name="connsiteX12" fmla="*/ 7785 w 10000"/>
                  <a:gd name="connsiteY12" fmla="*/ 299 h 10000"/>
                  <a:gd name="connsiteX13" fmla="*/ 8310 w 10000"/>
                  <a:gd name="connsiteY13" fmla="*/ 412 h 10000"/>
                  <a:gd name="connsiteX14" fmla="*/ 8578 w 10000"/>
                  <a:gd name="connsiteY14" fmla="*/ 321 h 10000"/>
                  <a:gd name="connsiteX15" fmla="*/ 8710 w 10000"/>
                  <a:gd name="connsiteY15" fmla="*/ 302 h 10000"/>
                  <a:gd name="connsiteX16" fmla="*/ 8966 w 10000"/>
                  <a:gd name="connsiteY16" fmla="*/ 463 h 10000"/>
                  <a:gd name="connsiteX17" fmla="*/ 9172 w 10000"/>
                  <a:gd name="connsiteY17" fmla="*/ 894 h 10000"/>
                  <a:gd name="connsiteX18" fmla="*/ 9172 w 10000"/>
                  <a:gd name="connsiteY18" fmla="*/ 1788 h 10000"/>
                  <a:gd name="connsiteX19" fmla="*/ 9379 w 10000"/>
                  <a:gd name="connsiteY19" fmla="*/ 2683 h 10000"/>
                  <a:gd name="connsiteX20" fmla="*/ 10000 w 10000"/>
                  <a:gd name="connsiteY20" fmla="*/ 3345 h 10000"/>
                  <a:gd name="connsiteX21" fmla="*/ 9586 w 10000"/>
                  <a:gd name="connsiteY21" fmla="*/ 3576 h 10000"/>
                  <a:gd name="connsiteX22" fmla="*/ 9172 w 10000"/>
                  <a:gd name="connsiteY22" fmla="*/ 4007 h 10000"/>
                  <a:gd name="connsiteX23" fmla="*/ 8966 w 10000"/>
                  <a:gd name="connsiteY23" fmla="*/ 4901 h 10000"/>
                  <a:gd name="connsiteX24" fmla="*/ 8966 w 10000"/>
                  <a:gd name="connsiteY24" fmla="*/ 5795 h 10000"/>
                  <a:gd name="connsiteX25" fmla="*/ 8759 w 10000"/>
                  <a:gd name="connsiteY25" fmla="*/ 6457 h 10000"/>
                  <a:gd name="connsiteX26" fmla="*/ 8310 w 10000"/>
                  <a:gd name="connsiteY26" fmla="*/ 7583 h 10000"/>
                  <a:gd name="connsiteX27" fmla="*/ 8103 w 10000"/>
                  <a:gd name="connsiteY27" fmla="*/ 8477 h 10000"/>
                  <a:gd name="connsiteX28" fmla="*/ 7690 w 10000"/>
                  <a:gd name="connsiteY28" fmla="*/ 8477 h 10000"/>
                  <a:gd name="connsiteX29" fmla="*/ 7690 w 10000"/>
                  <a:gd name="connsiteY29" fmla="*/ 9338 h 10000"/>
                  <a:gd name="connsiteX30" fmla="*/ 6310 w 10000"/>
                  <a:gd name="connsiteY30" fmla="*/ 7880 h 10000"/>
                  <a:gd name="connsiteX31" fmla="*/ 6069 w 10000"/>
                  <a:gd name="connsiteY31" fmla="*/ 8377 h 10000"/>
                  <a:gd name="connsiteX32" fmla="*/ 5552 w 10000"/>
                  <a:gd name="connsiteY32" fmla="*/ 8742 h 10000"/>
                  <a:gd name="connsiteX33" fmla="*/ 5448 w 10000"/>
                  <a:gd name="connsiteY33" fmla="*/ 8841 h 10000"/>
                  <a:gd name="connsiteX34" fmla="*/ 5276 w 10000"/>
                  <a:gd name="connsiteY34" fmla="*/ 8841 h 10000"/>
                  <a:gd name="connsiteX35" fmla="*/ 5345 w 10000"/>
                  <a:gd name="connsiteY35" fmla="*/ 8940 h 10000"/>
                  <a:gd name="connsiteX36" fmla="*/ 5276 w 10000"/>
                  <a:gd name="connsiteY36" fmla="*/ 8940 h 10000"/>
                  <a:gd name="connsiteX37" fmla="*/ 5138 w 10000"/>
                  <a:gd name="connsiteY37" fmla="*/ 8841 h 10000"/>
                  <a:gd name="connsiteX38" fmla="*/ 4862 w 10000"/>
                  <a:gd name="connsiteY38" fmla="*/ 9039 h 10000"/>
                  <a:gd name="connsiteX39" fmla="*/ 4828 w 10000"/>
                  <a:gd name="connsiteY39" fmla="*/ 8973 h 10000"/>
                  <a:gd name="connsiteX40" fmla="*/ 4759 w 10000"/>
                  <a:gd name="connsiteY40" fmla="*/ 9039 h 10000"/>
                  <a:gd name="connsiteX41" fmla="*/ 4724 w 10000"/>
                  <a:gd name="connsiteY41" fmla="*/ 9140 h 10000"/>
                  <a:gd name="connsiteX42" fmla="*/ 4655 w 10000"/>
                  <a:gd name="connsiteY42" fmla="*/ 9140 h 10000"/>
                  <a:gd name="connsiteX43" fmla="*/ 4621 w 10000"/>
                  <a:gd name="connsiteY43" fmla="*/ 9172 h 10000"/>
                  <a:gd name="connsiteX44" fmla="*/ 4517 w 10000"/>
                  <a:gd name="connsiteY44" fmla="*/ 9172 h 10000"/>
                  <a:gd name="connsiteX45" fmla="*/ 4138 w 10000"/>
                  <a:gd name="connsiteY45" fmla="*/ 9239 h 10000"/>
                  <a:gd name="connsiteX46" fmla="*/ 2448 w 10000"/>
                  <a:gd name="connsiteY46" fmla="*/ 9272 h 10000"/>
                  <a:gd name="connsiteX47" fmla="*/ 2138 w 10000"/>
                  <a:gd name="connsiteY47" fmla="*/ 9338 h 10000"/>
                  <a:gd name="connsiteX48" fmla="*/ 1931 w 10000"/>
                  <a:gd name="connsiteY48" fmla="*/ 9371 h 10000"/>
                  <a:gd name="connsiteX49" fmla="*/ 1759 w 10000"/>
                  <a:gd name="connsiteY49" fmla="*/ 9669 h 10000"/>
                  <a:gd name="connsiteX50" fmla="*/ 1655 w 10000"/>
                  <a:gd name="connsiteY50" fmla="*/ 9669 h 10000"/>
                  <a:gd name="connsiteX51" fmla="*/ 2034 w 10000"/>
                  <a:gd name="connsiteY51" fmla="*/ 9338 h 10000"/>
                  <a:gd name="connsiteX52" fmla="*/ 2207 w 10000"/>
                  <a:gd name="connsiteY52" fmla="*/ 9305 h 10000"/>
                  <a:gd name="connsiteX53" fmla="*/ 4414 w 10000"/>
                  <a:gd name="connsiteY53" fmla="*/ 9305 h 10000"/>
                  <a:gd name="connsiteX54" fmla="*/ 5103 w 10000"/>
                  <a:gd name="connsiteY54" fmla="*/ 9039 h 10000"/>
                  <a:gd name="connsiteX55" fmla="*/ 5828 w 10000"/>
                  <a:gd name="connsiteY55" fmla="*/ 8610 h 10000"/>
                  <a:gd name="connsiteX56" fmla="*/ 6552 w 10000"/>
                  <a:gd name="connsiteY56" fmla="*/ 8014 h 10000"/>
                  <a:gd name="connsiteX57" fmla="*/ 7483 w 10000"/>
                  <a:gd name="connsiteY57" fmla="*/ 9305 h 10000"/>
                  <a:gd name="connsiteX58" fmla="*/ 7172 w 10000"/>
                  <a:gd name="connsiteY58" fmla="*/ 8907 h 10000"/>
                  <a:gd name="connsiteX59" fmla="*/ 6483 w 10000"/>
                  <a:gd name="connsiteY59" fmla="*/ 7948 h 10000"/>
                  <a:gd name="connsiteX60" fmla="*/ 5621 w 10000"/>
                  <a:gd name="connsiteY60" fmla="*/ 8841 h 10000"/>
                  <a:gd name="connsiteX61" fmla="*/ 4069 w 10000"/>
                  <a:gd name="connsiteY61" fmla="*/ 9404 h 10000"/>
                  <a:gd name="connsiteX62" fmla="*/ 3655 w 10000"/>
                  <a:gd name="connsiteY62" fmla="*/ 9437 h 10000"/>
                  <a:gd name="connsiteX63" fmla="*/ 2034 w 10000"/>
                  <a:gd name="connsiteY63" fmla="*/ 9338 h 10000"/>
                  <a:gd name="connsiteX64" fmla="*/ 1621 w 10000"/>
                  <a:gd name="connsiteY64" fmla="*/ 9933 h 10000"/>
                  <a:gd name="connsiteX65" fmla="*/ 1034 w 10000"/>
                  <a:gd name="connsiteY65" fmla="*/ 10000 h 10000"/>
                  <a:gd name="connsiteX66" fmla="*/ 1241 w 10000"/>
                  <a:gd name="connsiteY66" fmla="*/ 9338 h 10000"/>
                  <a:gd name="connsiteX67" fmla="*/ 1034 w 10000"/>
                  <a:gd name="connsiteY67" fmla="*/ 8907 h 10000"/>
                  <a:gd name="connsiteX68" fmla="*/ 621 w 10000"/>
                  <a:gd name="connsiteY68" fmla="*/ 8477 h 10000"/>
                  <a:gd name="connsiteX69" fmla="*/ 621 w 10000"/>
                  <a:gd name="connsiteY69" fmla="*/ 8014 h 10000"/>
                  <a:gd name="connsiteX70" fmla="*/ 621 w 10000"/>
                  <a:gd name="connsiteY70" fmla="*/ 7583 h 10000"/>
                  <a:gd name="connsiteX71" fmla="*/ 207 w 10000"/>
                  <a:gd name="connsiteY71" fmla="*/ 7153 h 10000"/>
                  <a:gd name="connsiteX72" fmla="*/ 0 w 10000"/>
                  <a:gd name="connsiteY72" fmla="*/ 7153 h 10000"/>
                  <a:gd name="connsiteX73" fmla="*/ 207 w 10000"/>
                  <a:gd name="connsiteY73" fmla="*/ 6457 h 10000"/>
                  <a:gd name="connsiteX74" fmla="*/ 414 w 10000"/>
                  <a:gd name="connsiteY74" fmla="*/ 6258 h 10000"/>
                  <a:gd name="connsiteX75" fmla="*/ 414 w 10000"/>
                  <a:gd name="connsiteY75" fmla="*/ 6026 h 10000"/>
                  <a:gd name="connsiteX76" fmla="*/ 414 w 10000"/>
                  <a:gd name="connsiteY76" fmla="*/ 5564 h 10000"/>
                  <a:gd name="connsiteX77" fmla="*/ 621 w 10000"/>
                  <a:gd name="connsiteY77" fmla="*/ 5133 h 10000"/>
                  <a:gd name="connsiteX78" fmla="*/ 828 w 10000"/>
                  <a:gd name="connsiteY78" fmla="*/ 4901 h 10000"/>
                  <a:gd name="connsiteX79" fmla="*/ 1241 w 10000"/>
                  <a:gd name="connsiteY79" fmla="*/ 4901 h 10000"/>
                  <a:gd name="connsiteX80" fmla="*/ 1241 w 10000"/>
                  <a:gd name="connsiteY80" fmla="*/ 4238 h 10000"/>
                  <a:gd name="connsiteX81" fmla="*/ 1241 w 10000"/>
                  <a:gd name="connsiteY81" fmla="*/ 3576 h 10000"/>
                  <a:gd name="connsiteX82" fmla="*/ 1241 w 10000"/>
                  <a:gd name="connsiteY82" fmla="*/ 2683 h 10000"/>
                  <a:gd name="connsiteX83" fmla="*/ 1241 w 10000"/>
                  <a:gd name="connsiteY83" fmla="*/ 2021 h 10000"/>
                  <a:gd name="connsiteX0" fmla="*/ 1241 w 10000"/>
                  <a:gd name="connsiteY0" fmla="*/ 2021 h 10000"/>
                  <a:gd name="connsiteX1" fmla="*/ 1241 w 10000"/>
                  <a:gd name="connsiteY1" fmla="*/ 1788 h 10000"/>
                  <a:gd name="connsiteX2" fmla="*/ 1862 w 10000"/>
                  <a:gd name="connsiteY2" fmla="*/ 1788 h 10000"/>
                  <a:gd name="connsiteX3" fmla="*/ 1862 w 10000"/>
                  <a:gd name="connsiteY3" fmla="*/ 894 h 10000"/>
                  <a:gd name="connsiteX4" fmla="*/ 1621 w 10000"/>
                  <a:gd name="connsiteY4" fmla="*/ 232 h 10000"/>
                  <a:gd name="connsiteX5" fmla="*/ 5621 w 10000"/>
                  <a:gd name="connsiteY5" fmla="*/ 232 h 10000"/>
                  <a:gd name="connsiteX6" fmla="*/ 5621 w 10000"/>
                  <a:gd name="connsiteY6" fmla="*/ 0 h 10000"/>
                  <a:gd name="connsiteX7" fmla="*/ 5621 w 10000"/>
                  <a:gd name="connsiteY7" fmla="*/ 232 h 10000"/>
                  <a:gd name="connsiteX8" fmla="*/ 6448 w 10000"/>
                  <a:gd name="connsiteY8" fmla="*/ 232 h 10000"/>
                  <a:gd name="connsiteX9" fmla="*/ 7228 w 10000"/>
                  <a:gd name="connsiteY9" fmla="*/ 267 h 10000"/>
                  <a:gd name="connsiteX10" fmla="*/ 7371 w 10000"/>
                  <a:gd name="connsiteY10" fmla="*/ 280 h 10000"/>
                  <a:gd name="connsiteX11" fmla="*/ 7610 w 10000"/>
                  <a:gd name="connsiteY11" fmla="*/ 253 h 10000"/>
                  <a:gd name="connsiteX12" fmla="*/ 7785 w 10000"/>
                  <a:gd name="connsiteY12" fmla="*/ 299 h 10000"/>
                  <a:gd name="connsiteX13" fmla="*/ 8342 w 10000"/>
                  <a:gd name="connsiteY13" fmla="*/ 272 h 10000"/>
                  <a:gd name="connsiteX14" fmla="*/ 8578 w 10000"/>
                  <a:gd name="connsiteY14" fmla="*/ 321 h 10000"/>
                  <a:gd name="connsiteX15" fmla="*/ 8710 w 10000"/>
                  <a:gd name="connsiteY15" fmla="*/ 302 h 10000"/>
                  <a:gd name="connsiteX16" fmla="*/ 8966 w 10000"/>
                  <a:gd name="connsiteY16" fmla="*/ 463 h 10000"/>
                  <a:gd name="connsiteX17" fmla="*/ 9172 w 10000"/>
                  <a:gd name="connsiteY17" fmla="*/ 894 h 10000"/>
                  <a:gd name="connsiteX18" fmla="*/ 9172 w 10000"/>
                  <a:gd name="connsiteY18" fmla="*/ 1788 h 10000"/>
                  <a:gd name="connsiteX19" fmla="*/ 9379 w 10000"/>
                  <a:gd name="connsiteY19" fmla="*/ 2683 h 10000"/>
                  <a:gd name="connsiteX20" fmla="*/ 10000 w 10000"/>
                  <a:gd name="connsiteY20" fmla="*/ 3345 h 10000"/>
                  <a:gd name="connsiteX21" fmla="*/ 9586 w 10000"/>
                  <a:gd name="connsiteY21" fmla="*/ 3576 h 10000"/>
                  <a:gd name="connsiteX22" fmla="*/ 9172 w 10000"/>
                  <a:gd name="connsiteY22" fmla="*/ 4007 h 10000"/>
                  <a:gd name="connsiteX23" fmla="*/ 8966 w 10000"/>
                  <a:gd name="connsiteY23" fmla="*/ 4901 h 10000"/>
                  <a:gd name="connsiteX24" fmla="*/ 8966 w 10000"/>
                  <a:gd name="connsiteY24" fmla="*/ 5795 h 10000"/>
                  <a:gd name="connsiteX25" fmla="*/ 8759 w 10000"/>
                  <a:gd name="connsiteY25" fmla="*/ 6457 h 10000"/>
                  <a:gd name="connsiteX26" fmla="*/ 8310 w 10000"/>
                  <a:gd name="connsiteY26" fmla="*/ 7583 h 10000"/>
                  <a:gd name="connsiteX27" fmla="*/ 8103 w 10000"/>
                  <a:gd name="connsiteY27" fmla="*/ 8477 h 10000"/>
                  <a:gd name="connsiteX28" fmla="*/ 7690 w 10000"/>
                  <a:gd name="connsiteY28" fmla="*/ 8477 h 10000"/>
                  <a:gd name="connsiteX29" fmla="*/ 7690 w 10000"/>
                  <a:gd name="connsiteY29" fmla="*/ 9338 h 10000"/>
                  <a:gd name="connsiteX30" fmla="*/ 6310 w 10000"/>
                  <a:gd name="connsiteY30" fmla="*/ 7880 h 10000"/>
                  <a:gd name="connsiteX31" fmla="*/ 6069 w 10000"/>
                  <a:gd name="connsiteY31" fmla="*/ 8377 h 10000"/>
                  <a:gd name="connsiteX32" fmla="*/ 5552 w 10000"/>
                  <a:gd name="connsiteY32" fmla="*/ 8742 h 10000"/>
                  <a:gd name="connsiteX33" fmla="*/ 5448 w 10000"/>
                  <a:gd name="connsiteY33" fmla="*/ 8841 h 10000"/>
                  <a:gd name="connsiteX34" fmla="*/ 5276 w 10000"/>
                  <a:gd name="connsiteY34" fmla="*/ 8841 h 10000"/>
                  <a:gd name="connsiteX35" fmla="*/ 5345 w 10000"/>
                  <a:gd name="connsiteY35" fmla="*/ 8940 h 10000"/>
                  <a:gd name="connsiteX36" fmla="*/ 5276 w 10000"/>
                  <a:gd name="connsiteY36" fmla="*/ 8940 h 10000"/>
                  <a:gd name="connsiteX37" fmla="*/ 5138 w 10000"/>
                  <a:gd name="connsiteY37" fmla="*/ 8841 h 10000"/>
                  <a:gd name="connsiteX38" fmla="*/ 4862 w 10000"/>
                  <a:gd name="connsiteY38" fmla="*/ 9039 h 10000"/>
                  <a:gd name="connsiteX39" fmla="*/ 4828 w 10000"/>
                  <a:gd name="connsiteY39" fmla="*/ 8973 h 10000"/>
                  <a:gd name="connsiteX40" fmla="*/ 4759 w 10000"/>
                  <a:gd name="connsiteY40" fmla="*/ 9039 h 10000"/>
                  <a:gd name="connsiteX41" fmla="*/ 4724 w 10000"/>
                  <a:gd name="connsiteY41" fmla="*/ 9140 h 10000"/>
                  <a:gd name="connsiteX42" fmla="*/ 4655 w 10000"/>
                  <a:gd name="connsiteY42" fmla="*/ 9140 h 10000"/>
                  <a:gd name="connsiteX43" fmla="*/ 4621 w 10000"/>
                  <a:gd name="connsiteY43" fmla="*/ 9172 h 10000"/>
                  <a:gd name="connsiteX44" fmla="*/ 4517 w 10000"/>
                  <a:gd name="connsiteY44" fmla="*/ 9172 h 10000"/>
                  <a:gd name="connsiteX45" fmla="*/ 4138 w 10000"/>
                  <a:gd name="connsiteY45" fmla="*/ 9239 h 10000"/>
                  <a:gd name="connsiteX46" fmla="*/ 2448 w 10000"/>
                  <a:gd name="connsiteY46" fmla="*/ 9272 h 10000"/>
                  <a:gd name="connsiteX47" fmla="*/ 2138 w 10000"/>
                  <a:gd name="connsiteY47" fmla="*/ 9338 h 10000"/>
                  <a:gd name="connsiteX48" fmla="*/ 1931 w 10000"/>
                  <a:gd name="connsiteY48" fmla="*/ 9371 h 10000"/>
                  <a:gd name="connsiteX49" fmla="*/ 1759 w 10000"/>
                  <a:gd name="connsiteY49" fmla="*/ 9669 h 10000"/>
                  <a:gd name="connsiteX50" fmla="*/ 1655 w 10000"/>
                  <a:gd name="connsiteY50" fmla="*/ 9669 h 10000"/>
                  <a:gd name="connsiteX51" fmla="*/ 2034 w 10000"/>
                  <a:gd name="connsiteY51" fmla="*/ 9338 h 10000"/>
                  <a:gd name="connsiteX52" fmla="*/ 2207 w 10000"/>
                  <a:gd name="connsiteY52" fmla="*/ 9305 h 10000"/>
                  <a:gd name="connsiteX53" fmla="*/ 4414 w 10000"/>
                  <a:gd name="connsiteY53" fmla="*/ 9305 h 10000"/>
                  <a:gd name="connsiteX54" fmla="*/ 5103 w 10000"/>
                  <a:gd name="connsiteY54" fmla="*/ 9039 h 10000"/>
                  <a:gd name="connsiteX55" fmla="*/ 5828 w 10000"/>
                  <a:gd name="connsiteY55" fmla="*/ 8610 h 10000"/>
                  <a:gd name="connsiteX56" fmla="*/ 6552 w 10000"/>
                  <a:gd name="connsiteY56" fmla="*/ 8014 h 10000"/>
                  <a:gd name="connsiteX57" fmla="*/ 7483 w 10000"/>
                  <a:gd name="connsiteY57" fmla="*/ 9305 h 10000"/>
                  <a:gd name="connsiteX58" fmla="*/ 7172 w 10000"/>
                  <a:gd name="connsiteY58" fmla="*/ 8907 h 10000"/>
                  <a:gd name="connsiteX59" fmla="*/ 6483 w 10000"/>
                  <a:gd name="connsiteY59" fmla="*/ 7948 h 10000"/>
                  <a:gd name="connsiteX60" fmla="*/ 5621 w 10000"/>
                  <a:gd name="connsiteY60" fmla="*/ 8841 h 10000"/>
                  <a:gd name="connsiteX61" fmla="*/ 4069 w 10000"/>
                  <a:gd name="connsiteY61" fmla="*/ 9404 h 10000"/>
                  <a:gd name="connsiteX62" fmla="*/ 3655 w 10000"/>
                  <a:gd name="connsiteY62" fmla="*/ 9437 h 10000"/>
                  <a:gd name="connsiteX63" fmla="*/ 2034 w 10000"/>
                  <a:gd name="connsiteY63" fmla="*/ 9338 h 10000"/>
                  <a:gd name="connsiteX64" fmla="*/ 1621 w 10000"/>
                  <a:gd name="connsiteY64" fmla="*/ 9933 h 10000"/>
                  <a:gd name="connsiteX65" fmla="*/ 1034 w 10000"/>
                  <a:gd name="connsiteY65" fmla="*/ 10000 h 10000"/>
                  <a:gd name="connsiteX66" fmla="*/ 1241 w 10000"/>
                  <a:gd name="connsiteY66" fmla="*/ 9338 h 10000"/>
                  <a:gd name="connsiteX67" fmla="*/ 1034 w 10000"/>
                  <a:gd name="connsiteY67" fmla="*/ 8907 h 10000"/>
                  <a:gd name="connsiteX68" fmla="*/ 621 w 10000"/>
                  <a:gd name="connsiteY68" fmla="*/ 8477 h 10000"/>
                  <a:gd name="connsiteX69" fmla="*/ 621 w 10000"/>
                  <a:gd name="connsiteY69" fmla="*/ 8014 h 10000"/>
                  <a:gd name="connsiteX70" fmla="*/ 621 w 10000"/>
                  <a:gd name="connsiteY70" fmla="*/ 7583 h 10000"/>
                  <a:gd name="connsiteX71" fmla="*/ 207 w 10000"/>
                  <a:gd name="connsiteY71" fmla="*/ 7153 h 10000"/>
                  <a:gd name="connsiteX72" fmla="*/ 0 w 10000"/>
                  <a:gd name="connsiteY72" fmla="*/ 7153 h 10000"/>
                  <a:gd name="connsiteX73" fmla="*/ 207 w 10000"/>
                  <a:gd name="connsiteY73" fmla="*/ 6457 h 10000"/>
                  <a:gd name="connsiteX74" fmla="*/ 414 w 10000"/>
                  <a:gd name="connsiteY74" fmla="*/ 6258 h 10000"/>
                  <a:gd name="connsiteX75" fmla="*/ 414 w 10000"/>
                  <a:gd name="connsiteY75" fmla="*/ 6026 h 10000"/>
                  <a:gd name="connsiteX76" fmla="*/ 414 w 10000"/>
                  <a:gd name="connsiteY76" fmla="*/ 5564 h 10000"/>
                  <a:gd name="connsiteX77" fmla="*/ 621 w 10000"/>
                  <a:gd name="connsiteY77" fmla="*/ 5133 h 10000"/>
                  <a:gd name="connsiteX78" fmla="*/ 828 w 10000"/>
                  <a:gd name="connsiteY78" fmla="*/ 4901 h 10000"/>
                  <a:gd name="connsiteX79" fmla="*/ 1241 w 10000"/>
                  <a:gd name="connsiteY79" fmla="*/ 4901 h 10000"/>
                  <a:gd name="connsiteX80" fmla="*/ 1241 w 10000"/>
                  <a:gd name="connsiteY80" fmla="*/ 4238 h 10000"/>
                  <a:gd name="connsiteX81" fmla="*/ 1241 w 10000"/>
                  <a:gd name="connsiteY81" fmla="*/ 3576 h 10000"/>
                  <a:gd name="connsiteX82" fmla="*/ 1241 w 10000"/>
                  <a:gd name="connsiteY82" fmla="*/ 2683 h 10000"/>
                  <a:gd name="connsiteX83" fmla="*/ 1241 w 10000"/>
                  <a:gd name="connsiteY83" fmla="*/ 2021 h 10000"/>
                  <a:gd name="connsiteX0" fmla="*/ 1241 w 10000"/>
                  <a:gd name="connsiteY0" fmla="*/ 2021 h 10000"/>
                  <a:gd name="connsiteX1" fmla="*/ 1241 w 10000"/>
                  <a:gd name="connsiteY1" fmla="*/ 1788 h 10000"/>
                  <a:gd name="connsiteX2" fmla="*/ 1862 w 10000"/>
                  <a:gd name="connsiteY2" fmla="*/ 1788 h 10000"/>
                  <a:gd name="connsiteX3" fmla="*/ 1862 w 10000"/>
                  <a:gd name="connsiteY3" fmla="*/ 894 h 10000"/>
                  <a:gd name="connsiteX4" fmla="*/ 1621 w 10000"/>
                  <a:gd name="connsiteY4" fmla="*/ 232 h 10000"/>
                  <a:gd name="connsiteX5" fmla="*/ 5621 w 10000"/>
                  <a:gd name="connsiteY5" fmla="*/ 232 h 10000"/>
                  <a:gd name="connsiteX6" fmla="*/ 5621 w 10000"/>
                  <a:gd name="connsiteY6" fmla="*/ 0 h 10000"/>
                  <a:gd name="connsiteX7" fmla="*/ 5621 w 10000"/>
                  <a:gd name="connsiteY7" fmla="*/ 232 h 10000"/>
                  <a:gd name="connsiteX8" fmla="*/ 6448 w 10000"/>
                  <a:gd name="connsiteY8" fmla="*/ 232 h 10000"/>
                  <a:gd name="connsiteX9" fmla="*/ 7228 w 10000"/>
                  <a:gd name="connsiteY9" fmla="*/ 267 h 10000"/>
                  <a:gd name="connsiteX10" fmla="*/ 7371 w 10000"/>
                  <a:gd name="connsiteY10" fmla="*/ 280 h 10000"/>
                  <a:gd name="connsiteX11" fmla="*/ 7610 w 10000"/>
                  <a:gd name="connsiteY11" fmla="*/ 253 h 10000"/>
                  <a:gd name="connsiteX12" fmla="*/ 7785 w 10000"/>
                  <a:gd name="connsiteY12" fmla="*/ 299 h 10000"/>
                  <a:gd name="connsiteX13" fmla="*/ 8342 w 10000"/>
                  <a:gd name="connsiteY13" fmla="*/ 272 h 10000"/>
                  <a:gd name="connsiteX14" fmla="*/ 8578 w 10000"/>
                  <a:gd name="connsiteY14" fmla="*/ 321 h 10000"/>
                  <a:gd name="connsiteX15" fmla="*/ 8773 w 10000"/>
                  <a:gd name="connsiteY15" fmla="*/ 218 h 10000"/>
                  <a:gd name="connsiteX16" fmla="*/ 8966 w 10000"/>
                  <a:gd name="connsiteY16" fmla="*/ 463 h 10000"/>
                  <a:gd name="connsiteX17" fmla="*/ 9172 w 10000"/>
                  <a:gd name="connsiteY17" fmla="*/ 894 h 10000"/>
                  <a:gd name="connsiteX18" fmla="*/ 9172 w 10000"/>
                  <a:gd name="connsiteY18" fmla="*/ 1788 h 10000"/>
                  <a:gd name="connsiteX19" fmla="*/ 9379 w 10000"/>
                  <a:gd name="connsiteY19" fmla="*/ 2683 h 10000"/>
                  <a:gd name="connsiteX20" fmla="*/ 10000 w 10000"/>
                  <a:gd name="connsiteY20" fmla="*/ 3345 h 10000"/>
                  <a:gd name="connsiteX21" fmla="*/ 9586 w 10000"/>
                  <a:gd name="connsiteY21" fmla="*/ 3576 h 10000"/>
                  <a:gd name="connsiteX22" fmla="*/ 9172 w 10000"/>
                  <a:gd name="connsiteY22" fmla="*/ 4007 h 10000"/>
                  <a:gd name="connsiteX23" fmla="*/ 8966 w 10000"/>
                  <a:gd name="connsiteY23" fmla="*/ 4901 h 10000"/>
                  <a:gd name="connsiteX24" fmla="*/ 8966 w 10000"/>
                  <a:gd name="connsiteY24" fmla="*/ 5795 h 10000"/>
                  <a:gd name="connsiteX25" fmla="*/ 8759 w 10000"/>
                  <a:gd name="connsiteY25" fmla="*/ 6457 h 10000"/>
                  <a:gd name="connsiteX26" fmla="*/ 8310 w 10000"/>
                  <a:gd name="connsiteY26" fmla="*/ 7583 h 10000"/>
                  <a:gd name="connsiteX27" fmla="*/ 8103 w 10000"/>
                  <a:gd name="connsiteY27" fmla="*/ 8477 h 10000"/>
                  <a:gd name="connsiteX28" fmla="*/ 7690 w 10000"/>
                  <a:gd name="connsiteY28" fmla="*/ 8477 h 10000"/>
                  <a:gd name="connsiteX29" fmla="*/ 7690 w 10000"/>
                  <a:gd name="connsiteY29" fmla="*/ 9338 h 10000"/>
                  <a:gd name="connsiteX30" fmla="*/ 6310 w 10000"/>
                  <a:gd name="connsiteY30" fmla="*/ 7880 h 10000"/>
                  <a:gd name="connsiteX31" fmla="*/ 6069 w 10000"/>
                  <a:gd name="connsiteY31" fmla="*/ 8377 h 10000"/>
                  <a:gd name="connsiteX32" fmla="*/ 5552 w 10000"/>
                  <a:gd name="connsiteY32" fmla="*/ 8742 h 10000"/>
                  <a:gd name="connsiteX33" fmla="*/ 5448 w 10000"/>
                  <a:gd name="connsiteY33" fmla="*/ 8841 h 10000"/>
                  <a:gd name="connsiteX34" fmla="*/ 5276 w 10000"/>
                  <a:gd name="connsiteY34" fmla="*/ 8841 h 10000"/>
                  <a:gd name="connsiteX35" fmla="*/ 5345 w 10000"/>
                  <a:gd name="connsiteY35" fmla="*/ 8940 h 10000"/>
                  <a:gd name="connsiteX36" fmla="*/ 5276 w 10000"/>
                  <a:gd name="connsiteY36" fmla="*/ 8940 h 10000"/>
                  <a:gd name="connsiteX37" fmla="*/ 5138 w 10000"/>
                  <a:gd name="connsiteY37" fmla="*/ 8841 h 10000"/>
                  <a:gd name="connsiteX38" fmla="*/ 4862 w 10000"/>
                  <a:gd name="connsiteY38" fmla="*/ 9039 h 10000"/>
                  <a:gd name="connsiteX39" fmla="*/ 4828 w 10000"/>
                  <a:gd name="connsiteY39" fmla="*/ 8973 h 10000"/>
                  <a:gd name="connsiteX40" fmla="*/ 4759 w 10000"/>
                  <a:gd name="connsiteY40" fmla="*/ 9039 h 10000"/>
                  <a:gd name="connsiteX41" fmla="*/ 4724 w 10000"/>
                  <a:gd name="connsiteY41" fmla="*/ 9140 h 10000"/>
                  <a:gd name="connsiteX42" fmla="*/ 4655 w 10000"/>
                  <a:gd name="connsiteY42" fmla="*/ 9140 h 10000"/>
                  <a:gd name="connsiteX43" fmla="*/ 4621 w 10000"/>
                  <a:gd name="connsiteY43" fmla="*/ 9172 h 10000"/>
                  <a:gd name="connsiteX44" fmla="*/ 4517 w 10000"/>
                  <a:gd name="connsiteY44" fmla="*/ 9172 h 10000"/>
                  <a:gd name="connsiteX45" fmla="*/ 4138 w 10000"/>
                  <a:gd name="connsiteY45" fmla="*/ 9239 h 10000"/>
                  <a:gd name="connsiteX46" fmla="*/ 2448 w 10000"/>
                  <a:gd name="connsiteY46" fmla="*/ 9272 h 10000"/>
                  <a:gd name="connsiteX47" fmla="*/ 2138 w 10000"/>
                  <a:gd name="connsiteY47" fmla="*/ 9338 h 10000"/>
                  <a:gd name="connsiteX48" fmla="*/ 1931 w 10000"/>
                  <a:gd name="connsiteY48" fmla="*/ 9371 h 10000"/>
                  <a:gd name="connsiteX49" fmla="*/ 1759 w 10000"/>
                  <a:gd name="connsiteY49" fmla="*/ 9669 h 10000"/>
                  <a:gd name="connsiteX50" fmla="*/ 1655 w 10000"/>
                  <a:gd name="connsiteY50" fmla="*/ 9669 h 10000"/>
                  <a:gd name="connsiteX51" fmla="*/ 2034 w 10000"/>
                  <a:gd name="connsiteY51" fmla="*/ 9338 h 10000"/>
                  <a:gd name="connsiteX52" fmla="*/ 2207 w 10000"/>
                  <a:gd name="connsiteY52" fmla="*/ 9305 h 10000"/>
                  <a:gd name="connsiteX53" fmla="*/ 4414 w 10000"/>
                  <a:gd name="connsiteY53" fmla="*/ 9305 h 10000"/>
                  <a:gd name="connsiteX54" fmla="*/ 5103 w 10000"/>
                  <a:gd name="connsiteY54" fmla="*/ 9039 h 10000"/>
                  <a:gd name="connsiteX55" fmla="*/ 5828 w 10000"/>
                  <a:gd name="connsiteY55" fmla="*/ 8610 h 10000"/>
                  <a:gd name="connsiteX56" fmla="*/ 6552 w 10000"/>
                  <a:gd name="connsiteY56" fmla="*/ 8014 h 10000"/>
                  <a:gd name="connsiteX57" fmla="*/ 7483 w 10000"/>
                  <a:gd name="connsiteY57" fmla="*/ 9305 h 10000"/>
                  <a:gd name="connsiteX58" fmla="*/ 7172 w 10000"/>
                  <a:gd name="connsiteY58" fmla="*/ 8907 h 10000"/>
                  <a:gd name="connsiteX59" fmla="*/ 6483 w 10000"/>
                  <a:gd name="connsiteY59" fmla="*/ 7948 h 10000"/>
                  <a:gd name="connsiteX60" fmla="*/ 5621 w 10000"/>
                  <a:gd name="connsiteY60" fmla="*/ 8841 h 10000"/>
                  <a:gd name="connsiteX61" fmla="*/ 4069 w 10000"/>
                  <a:gd name="connsiteY61" fmla="*/ 9404 h 10000"/>
                  <a:gd name="connsiteX62" fmla="*/ 3655 w 10000"/>
                  <a:gd name="connsiteY62" fmla="*/ 9437 h 10000"/>
                  <a:gd name="connsiteX63" fmla="*/ 2034 w 10000"/>
                  <a:gd name="connsiteY63" fmla="*/ 9338 h 10000"/>
                  <a:gd name="connsiteX64" fmla="*/ 1621 w 10000"/>
                  <a:gd name="connsiteY64" fmla="*/ 9933 h 10000"/>
                  <a:gd name="connsiteX65" fmla="*/ 1034 w 10000"/>
                  <a:gd name="connsiteY65" fmla="*/ 10000 h 10000"/>
                  <a:gd name="connsiteX66" fmla="*/ 1241 w 10000"/>
                  <a:gd name="connsiteY66" fmla="*/ 9338 h 10000"/>
                  <a:gd name="connsiteX67" fmla="*/ 1034 w 10000"/>
                  <a:gd name="connsiteY67" fmla="*/ 8907 h 10000"/>
                  <a:gd name="connsiteX68" fmla="*/ 621 w 10000"/>
                  <a:gd name="connsiteY68" fmla="*/ 8477 h 10000"/>
                  <a:gd name="connsiteX69" fmla="*/ 621 w 10000"/>
                  <a:gd name="connsiteY69" fmla="*/ 8014 h 10000"/>
                  <a:gd name="connsiteX70" fmla="*/ 621 w 10000"/>
                  <a:gd name="connsiteY70" fmla="*/ 7583 h 10000"/>
                  <a:gd name="connsiteX71" fmla="*/ 207 w 10000"/>
                  <a:gd name="connsiteY71" fmla="*/ 7153 h 10000"/>
                  <a:gd name="connsiteX72" fmla="*/ 0 w 10000"/>
                  <a:gd name="connsiteY72" fmla="*/ 7153 h 10000"/>
                  <a:gd name="connsiteX73" fmla="*/ 207 w 10000"/>
                  <a:gd name="connsiteY73" fmla="*/ 6457 h 10000"/>
                  <a:gd name="connsiteX74" fmla="*/ 414 w 10000"/>
                  <a:gd name="connsiteY74" fmla="*/ 6258 h 10000"/>
                  <a:gd name="connsiteX75" fmla="*/ 414 w 10000"/>
                  <a:gd name="connsiteY75" fmla="*/ 6026 h 10000"/>
                  <a:gd name="connsiteX76" fmla="*/ 414 w 10000"/>
                  <a:gd name="connsiteY76" fmla="*/ 5564 h 10000"/>
                  <a:gd name="connsiteX77" fmla="*/ 621 w 10000"/>
                  <a:gd name="connsiteY77" fmla="*/ 5133 h 10000"/>
                  <a:gd name="connsiteX78" fmla="*/ 828 w 10000"/>
                  <a:gd name="connsiteY78" fmla="*/ 4901 h 10000"/>
                  <a:gd name="connsiteX79" fmla="*/ 1241 w 10000"/>
                  <a:gd name="connsiteY79" fmla="*/ 4901 h 10000"/>
                  <a:gd name="connsiteX80" fmla="*/ 1241 w 10000"/>
                  <a:gd name="connsiteY80" fmla="*/ 4238 h 10000"/>
                  <a:gd name="connsiteX81" fmla="*/ 1241 w 10000"/>
                  <a:gd name="connsiteY81" fmla="*/ 3576 h 10000"/>
                  <a:gd name="connsiteX82" fmla="*/ 1241 w 10000"/>
                  <a:gd name="connsiteY82" fmla="*/ 2683 h 10000"/>
                  <a:gd name="connsiteX83" fmla="*/ 1241 w 10000"/>
                  <a:gd name="connsiteY83" fmla="*/ 2021 h 10000"/>
                  <a:gd name="connsiteX0" fmla="*/ 1241 w 10000"/>
                  <a:gd name="connsiteY0" fmla="*/ 2021 h 10000"/>
                  <a:gd name="connsiteX1" fmla="*/ 1241 w 10000"/>
                  <a:gd name="connsiteY1" fmla="*/ 1788 h 10000"/>
                  <a:gd name="connsiteX2" fmla="*/ 1862 w 10000"/>
                  <a:gd name="connsiteY2" fmla="*/ 1788 h 10000"/>
                  <a:gd name="connsiteX3" fmla="*/ 1862 w 10000"/>
                  <a:gd name="connsiteY3" fmla="*/ 894 h 10000"/>
                  <a:gd name="connsiteX4" fmla="*/ 1621 w 10000"/>
                  <a:gd name="connsiteY4" fmla="*/ 232 h 10000"/>
                  <a:gd name="connsiteX5" fmla="*/ 5621 w 10000"/>
                  <a:gd name="connsiteY5" fmla="*/ 232 h 10000"/>
                  <a:gd name="connsiteX6" fmla="*/ 5621 w 10000"/>
                  <a:gd name="connsiteY6" fmla="*/ 0 h 10000"/>
                  <a:gd name="connsiteX7" fmla="*/ 5621 w 10000"/>
                  <a:gd name="connsiteY7" fmla="*/ 232 h 10000"/>
                  <a:gd name="connsiteX8" fmla="*/ 6448 w 10000"/>
                  <a:gd name="connsiteY8" fmla="*/ 232 h 10000"/>
                  <a:gd name="connsiteX9" fmla="*/ 7228 w 10000"/>
                  <a:gd name="connsiteY9" fmla="*/ 267 h 10000"/>
                  <a:gd name="connsiteX10" fmla="*/ 7371 w 10000"/>
                  <a:gd name="connsiteY10" fmla="*/ 280 h 10000"/>
                  <a:gd name="connsiteX11" fmla="*/ 7610 w 10000"/>
                  <a:gd name="connsiteY11" fmla="*/ 253 h 10000"/>
                  <a:gd name="connsiteX12" fmla="*/ 7785 w 10000"/>
                  <a:gd name="connsiteY12" fmla="*/ 299 h 10000"/>
                  <a:gd name="connsiteX13" fmla="*/ 8342 w 10000"/>
                  <a:gd name="connsiteY13" fmla="*/ 272 h 10000"/>
                  <a:gd name="connsiteX14" fmla="*/ 8578 w 10000"/>
                  <a:gd name="connsiteY14" fmla="*/ 265 h 10000"/>
                  <a:gd name="connsiteX15" fmla="*/ 8773 w 10000"/>
                  <a:gd name="connsiteY15" fmla="*/ 218 h 10000"/>
                  <a:gd name="connsiteX16" fmla="*/ 8966 w 10000"/>
                  <a:gd name="connsiteY16" fmla="*/ 463 h 10000"/>
                  <a:gd name="connsiteX17" fmla="*/ 9172 w 10000"/>
                  <a:gd name="connsiteY17" fmla="*/ 894 h 10000"/>
                  <a:gd name="connsiteX18" fmla="*/ 9172 w 10000"/>
                  <a:gd name="connsiteY18" fmla="*/ 1788 h 10000"/>
                  <a:gd name="connsiteX19" fmla="*/ 9379 w 10000"/>
                  <a:gd name="connsiteY19" fmla="*/ 2683 h 10000"/>
                  <a:gd name="connsiteX20" fmla="*/ 10000 w 10000"/>
                  <a:gd name="connsiteY20" fmla="*/ 3345 h 10000"/>
                  <a:gd name="connsiteX21" fmla="*/ 9586 w 10000"/>
                  <a:gd name="connsiteY21" fmla="*/ 3576 h 10000"/>
                  <a:gd name="connsiteX22" fmla="*/ 9172 w 10000"/>
                  <a:gd name="connsiteY22" fmla="*/ 4007 h 10000"/>
                  <a:gd name="connsiteX23" fmla="*/ 8966 w 10000"/>
                  <a:gd name="connsiteY23" fmla="*/ 4901 h 10000"/>
                  <a:gd name="connsiteX24" fmla="*/ 8966 w 10000"/>
                  <a:gd name="connsiteY24" fmla="*/ 5795 h 10000"/>
                  <a:gd name="connsiteX25" fmla="*/ 8759 w 10000"/>
                  <a:gd name="connsiteY25" fmla="*/ 6457 h 10000"/>
                  <a:gd name="connsiteX26" fmla="*/ 8310 w 10000"/>
                  <a:gd name="connsiteY26" fmla="*/ 7583 h 10000"/>
                  <a:gd name="connsiteX27" fmla="*/ 8103 w 10000"/>
                  <a:gd name="connsiteY27" fmla="*/ 8477 h 10000"/>
                  <a:gd name="connsiteX28" fmla="*/ 7690 w 10000"/>
                  <a:gd name="connsiteY28" fmla="*/ 8477 h 10000"/>
                  <a:gd name="connsiteX29" fmla="*/ 7690 w 10000"/>
                  <a:gd name="connsiteY29" fmla="*/ 9338 h 10000"/>
                  <a:gd name="connsiteX30" fmla="*/ 6310 w 10000"/>
                  <a:gd name="connsiteY30" fmla="*/ 7880 h 10000"/>
                  <a:gd name="connsiteX31" fmla="*/ 6069 w 10000"/>
                  <a:gd name="connsiteY31" fmla="*/ 8377 h 10000"/>
                  <a:gd name="connsiteX32" fmla="*/ 5552 w 10000"/>
                  <a:gd name="connsiteY32" fmla="*/ 8742 h 10000"/>
                  <a:gd name="connsiteX33" fmla="*/ 5448 w 10000"/>
                  <a:gd name="connsiteY33" fmla="*/ 8841 h 10000"/>
                  <a:gd name="connsiteX34" fmla="*/ 5276 w 10000"/>
                  <a:gd name="connsiteY34" fmla="*/ 8841 h 10000"/>
                  <a:gd name="connsiteX35" fmla="*/ 5345 w 10000"/>
                  <a:gd name="connsiteY35" fmla="*/ 8940 h 10000"/>
                  <a:gd name="connsiteX36" fmla="*/ 5276 w 10000"/>
                  <a:gd name="connsiteY36" fmla="*/ 8940 h 10000"/>
                  <a:gd name="connsiteX37" fmla="*/ 5138 w 10000"/>
                  <a:gd name="connsiteY37" fmla="*/ 8841 h 10000"/>
                  <a:gd name="connsiteX38" fmla="*/ 4862 w 10000"/>
                  <a:gd name="connsiteY38" fmla="*/ 9039 h 10000"/>
                  <a:gd name="connsiteX39" fmla="*/ 4828 w 10000"/>
                  <a:gd name="connsiteY39" fmla="*/ 8973 h 10000"/>
                  <a:gd name="connsiteX40" fmla="*/ 4759 w 10000"/>
                  <a:gd name="connsiteY40" fmla="*/ 9039 h 10000"/>
                  <a:gd name="connsiteX41" fmla="*/ 4724 w 10000"/>
                  <a:gd name="connsiteY41" fmla="*/ 9140 h 10000"/>
                  <a:gd name="connsiteX42" fmla="*/ 4655 w 10000"/>
                  <a:gd name="connsiteY42" fmla="*/ 9140 h 10000"/>
                  <a:gd name="connsiteX43" fmla="*/ 4621 w 10000"/>
                  <a:gd name="connsiteY43" fmla="*/ 9172 h 10000"/>
                  <a:gd name="connsiteX44" fmla="*/ 4517 w 10000"/>
                  <a:gd name="connsiteY44" fmla="*/ 9172 h 10000"/>
                  <a:gd name="connsiteX45" fmla="*/ 4138 w 10000"/>
                  <a:gd name="connsiteY45" fmla="*/ 9239 h 10000"/>
                  <a:gd name="connsiteX46" fmla="*/ 2448 w 10000"/>
                  <a:gd name="connsiteY46" fmla="*/ 9272 h 10000"/>
                  <a:gd name="connsiteX47" fmla="*/ 2138 w 10000"/>
                  <a:gd name="connsiteY47" fmla="*/ 9338 h 10000"/>
                  <a:gd name="connsiteX48" fmla="*/ 1931 w 10000"/>
                  <a:gd name="connsiteY48" fmla="*/ 9371 h 10000"/>
                  <a:gd name="connsiteX49" fmla="*/ 1759 w 10000"/>
                  <a:gd name="connsiteY49" fmla="*/ 9669 h 10000"/>
                  <a:gd name="connsiteX50" fmla="*/ 1655 w 10000"/>
                  <a:gd name="connsiteY50" fmla="*/ 9669 h 10000"/>
                  <a:gd name="connsiteX51" fmla="*/ 2034 w 10000"/>
                  <a:gd name="connsiteY51" fmla="*/ 9338 h 10000"/>
                  <a:gd name="connsiteX52" fmla="*/ 2207 w 10000"/>
                  <a:gd name="connsiteY52" fmla="*/ 9305 h 10000"/>
                  <a:gd name="connsiteX53" fmla="*/ 4414 w 10000"/>
                  <a:gd name="connsiteY53" fmla="*/ 9305 h 10000"/>
                  <a:gd name="connsiteX54" fmla="*/ 5103 w 10000"/>
                  <a:gd name="connsiteY54" fmla="*/ 9039 h 10000"/>
                  <a:gd name="connsiteX55" fmla="*/ 5828 w 10000"/>
                  <a:gd name="connsiteY55" fmla="*/ 8610 h 10000"/>
                  <a:gd name="connsiteX56" fmla="*/ 6552 w 10000"/>
                  <a:gd name="connsiteY56" fmla="*/ 8014 h 10000"/>
                  <a:gd name="connsiteX57" fmla="*/ 7483 w 10000"/>
                  <a:gd name="connsiteY57" fmla="*/ 9305 h 10000"/>
                  <a:gd name="connsiteX58" fmla="*/ 7172 w 10000"/>
                  <a:gd name="connsiteY58" fmla="*/ 8907 h 10000"/>
                  <a:gd name="connsiteX59" fmla="*/ 6483 w 10000"/>
                  <a:gd name="connsiteY59" fmla="*/ 7948 h 10000"/>
                  <a:gd name="connsiteX60" fmla="*/ 5621 w 10000"/>
                  <a:gd name="connsiteY60" fmla="*/ 8841 h 10000"/>
                  <a:gd name="connsiteX61" fmla="*/ 4069 w 10000"/>
                  <a:gd name="connsiteY61" fmla="*/ 9404 h 10000"/>
                  <a:gd name="connsiteX62" fmla="*/ 3655 w 10000"/>
                  <a:gd name="connsiteY62" fmla="*/ 9437 h 10000"/>
                  <a:gd name="connsiteX63" fmla="*/ 2034 w 10000"/>
                  <a:gd name="connsiteY63" fmla="*/ 9338 h 10000"/>
                  <a:gd name="connsiteX64" fmla="*/ 1621 w 10000"/>
                  <a:gd name="connsiteY64" fmla="*/ 9933 h 10000"/>
                  <a:gd name="connsiteX65" fmla="*/ 1034 w 10000"/>
                  <a:gd name="connsiteY65" fmla="*/ 10000 h 10000"/>
                  <a:gd name="connsiteX66" fmla="*/ 1241 w 10000"/>
                  <a:gd name="connsiteY66" fmla="*/ 9338 h 10000"/>
                  <a:gd name="connsiteX67" fmla="*/ 1034 w 10000"/>
                  <a:gd name="connsiteY67" fmla="*/ 8907 h 10000"/>
                  <a:gd name="connsiteX68" fmla="*/ 621 w 10000"/>
                  <a:gd name="connsiteY68" fmla="*/ 8477 h 10000"/>
                  <a:gd name="connsiteX69" fmla="*/ 621 w 10000"/>
                  <a:gd name="connsiteY69" fmla="*/ 8014 h 10000"/>
                  <a:gd name="connsiteX70" fmla="*/ 621 w 10000"/>
                  <a:gd name="connsiteY70" fmla="*/ 7583 h 10000"/>
                  <a:gd name="connsiteX71" fmla="*/ 207 w 10000"/>
                  <a:gd name="connsiteY71" fmla="*/ 7153 h 10000"/>
                  <a:gd name="connsiteX72" fmla="*/ 0 w 10000"/>
                  <a:gd name="connsiteY72" fmla="*/ 7153 h 10000"/>
                  <a:gd name="connsiteX73" fmla="*/ 207 w 10000"/>
                  <a:gd name="connsiteY73" fmla="*/ 6457 h 10000"/>
                  <a:gd name="connsiteX74" fmla="*/ 414 w 10000"/>
                  <a:gd name="connsiteY74" fmla="*/ 6258 h 10000"/>
                  <a:gd name="connsiteX75" fmla="*/ 414 w 10000"/>
                  <a:gd name="connsiteY75" fmla="*/ 6026 h 10000"/>
                  <a:gd name="connsiteX76" fmla="*/ 414 w 10000"/>
                  <a:gd name="connsiteY76" fmla="*/ 5564 h 10000"/>
                  <a:gd name="connsiteX77" fmla="*/ 621 w 10000"/>
                  <a:gd name="connsiteY77" fmla="*/ 5133 h 10000"/>
                  <a:gd name="connsiteX78" fmla="*/ 828 w 10000"/>
                  <a:gd name="connsiteY78" fmla="*/ 4901 h 10000"/>
                  <a:gd name="connsiteX79" fmla="*/ 1241 w 10000"/>
                  <a:gd name="connsiteY79" fmla="*/ 4901 h 10000"/>
                  <a:gd name="connsiteX80" fmla="*/ 1241 w 10000"/>
                  <a:gd name="connsiteY80" fmla="*/ 4238 h 10000"/>
                  <a:gd name="connsiteX81" fmla="*/ 1241 w 10000"/>
                  <a:gd name="connsiteY81" fmla="*/ 3576 h 10000"/>
                  <a:gd name="connsiteX82" fmla="*/ 1241 w 10000"/>
                  <a:gd name="connsiteY82" fmla="*/ 2683 h 10000"/>
                  <a:gd name="connsiteX83" fmla="*/ 1241 w 10000"/>
                  <a:gd name="connsiteY83" fmla="*/ 2021 h 10000"/>
                  <a:gd name="connsiteX0" fmla="*/ 1241 w 10000"/>
                  <a:gd name="connsiteY0" fmla="*/ 2021 h 10000"/>
                  <a:gd name="connsiteX1" fmla="*/ 1241 w 10000"/>
                  <a:gd name="connsiteY1" fmla="*/ 1788 h 10000"/>
                  <a:gd name="connsiteX2" fmla="*/ 1862 w 10000"/>
                  <a:gd name="connsiteY2" fmla="*/ 1788 h 10000"/>
                  <a:gd name="connsiteX3" fmla="*/ 1862 w 10000"/>
                  <a:gd name="connsiteY3" fmla="*/ 894 h 10000"/>
                  <a:gd name="connsiteX4" fmla="*/ 1621 w 10000"/>
                  <a:gd name="connsiteY4" fmla="*/ 232 h 10000"/>
                  <a:gd name="connsiteX5" fmla="*/ 5621 w 10000"/>
                  <a:gd name="connsiteY5" fmla="*/ 232 h 10000"/>
                  <a:gd name="connsiteX6" fmla="*/ 5621 w 10000"/>
                  <a:gd name="connsiteY6" fmla="*/ 0 h 10000"/>
                  <a:gd name="connsiteX7" fmla="*/ 5621 w 10000"/>
                  <a:gd name="connsiteY7" fmla="*/ 232 h 10000"/>
                  <a:gd name="connsiteX8" fmla="*/ 6448 w 10000"/>
                  <a:gd name="connsiteY8" fmla="*/ 232 h 10000"/>
                  <a:gd name="connsiteX9" fmla="*/ 7228 w 10000"/>
                  <a:gd name="connsiteY9" fmla="*/ 267 h 10000"/>
                  <a:gd name="connsiteX10" fmla="*/ 7371 w 10000"/>
                  <a:gd name="connsiteY10" fmla="*/ 280 h 10000"/>
                  <a:gd name="connsiteX11" fmla="*/ 7610 w 10000"/>
                  <a:gd name="connsiteY11" fmla="*/ 253 h 10000"/>
                  <a:gd name="connsiteX12" fmla="*/ 7785 w 10000"/>
                  <a:gd name="connsiteY12" fmla="*/ 299 h 10000"/>
                  <a:gd name="connsiteX13" fmla="*/ 8342 w 10000"/>
                  <a:gd name="connsiteY13" fmla="*/ 272 h 10000"/>
                  <a:gd name="connsiteX14" fmla="*/ 8773 w 10000"/>
                  <a:gd name="connsiteY14" fmla="*/ 218 h 10000"/>
                  <a:gd name="connsiteX15" fmla="*/ 8966 w 10000"/>
                  <a:gd name="connsiteY15" fmla="*/ 463 h 10000"/>
                  <a:gd name="connsiteX16" fmla="*/ 9172 w 10000"/>
                  <a:gd name="connsiteY16" fmla="*/ 894 h 10000"/>
                  <a:gd name="connsiteX17" fmla="*/ 9172 w 10000"/>
                  <a:gd name="connsiteY17" fmla="*/ 1788 h 10000"/>
                  <a:gd name="connsiteX18" fmla="*/ 9379 w 10000"/>
                  <a:gd name="connsiteY18" fmla="*/ 2683 h 10000"/>
                  <a:gd name="connsiteX19" fmla="*/ 10000 w 10000"/>
                  <a:gd name="connsiteY19" fmla="*/ 3345 h 10000"/>
                  <a:gd name="connsiteX20" fmla="*/ 9586 w 10000"/>
                  <a:gd name="connsiteY20" fmla="*/ 3576 h 10000"/>
                  <a:gd name="connsiteX21" fmla="*/ 9172 w 10000"/>
                  <a:gd name="connsiteY21" fmla="*/ 4007 h 10000"/>
                  <a:gd name="connsiteX22" fmla="*/ 8966 w 10000"/>
                  <a:gd name="connsiteY22" fmla="*/ 4901 h 10000"/>
                  <a:gd name="connsiteX23" fmla="*/ 8966 w 10000"/>
                  <a:gd name="connsiteY23" fmla="*/ 5795 h 10000"/>
                  <a:gd name="connsiteX24" fmla="*/ 8759 w 10000"/>
                  <a:gd name="connsiteY24" fmla="*/ 6457 h 10000"/>
                  <a:gd name="connsiteX25" fmla="*/ 8310 w 10000"/>
                  <a:gd name="connsiteY25" fmla="*/ 7583 h 10000"/>
                  <a:gd name="connsiteX26" fmla="*/ 8103 w 10000"/>
                  <a:gd name="connsiteY26" fmla="*/ 8477 h 10000"/>
                  <a:gd name="connsiteX27" fmla="*/ 7690 w 10000"/>
                  <a:gd name="connsiteY27" fmla="*/ 8477 h 10000"/>
                  <a:gd name="connsiteX28" fmla="*/ 7690 w 10000"/>
                  <a:gd name="connsiteY28" fmla="*/ 9338 h 10000"/>
                  <a:gd name="connsiteX29" fmla="*/ 6310 w 10000"/>
                  <a:gd name="connsiteY29" fmla="*/ 7880 h 10000"/>
                  <a:gd name="connsiteX30" fmla="*/ 6069 w 10000"/>
                  <a:gd name="connsiteY30" fmla="*/ 8377 h 10000"/>
                  <a:gd name="connsiteX31" fmla="*/ 5552 w 10000"/>
                  <a:gd name="connsiteY31" fmla="*/ 8742 h 10000"/>
                  <a:gd name="connsiteX32" fmla="*/ 5448 w 10000"/>
                  <a:gd name="connsiteY32" fmla="*/ 8841 h 10000"/>
                  <a:gd name="connsiteX33" fmla="*/ 5276 w 10000"/>
                  <a:gd name="connsiteY33" fmla="*/ 8841 h 10000"/>
                  <a:gd name="connsiteX34" fmla="*/ 5345 w 10000"/>
                  <a:gd name="connsiteY34" fmla="*/ 8940 h 10000"/>
                  <a:gd name="connsiteX35" fmla="*/ 5276 w 10000"/>
                  <a:gd name="connsiteY35" fmla="*/ 8940 h 10000"/>
                  <a:gd name="connsiteX36" fmla="*/ 5138 w 10000"/>
                  <a:gd name="connsiteY36" fmla="*/ 8841 h 10000"/>
                  <a:gd name="connsiteX37" fmla="*/ 4862 w 10000"/>
                  <a:gd name="connsiteY37" fmla="*/ 9039 h 10000"/>
                  <a:gd name="connsiteX38" fmla="*/ 4828 w 10000"/>
                  <a:gd name="connsiteY38" fmla="*/ 8973 h 10000"/>
                  <a:gd name="connsiteX39" fmla="*/ 4759 w 10000"/>
                  <a:gd name="connsiteY39" fmla="*/ 9039 h 10000"/>
                  <a:gd name="connsiteX40" fmla="*/ 4724 w 10000"/>
                  <a:gd name="connsiteY40" fmla="*/ 9140 h 10000"/>
                  <a:gd name="connsiteX41" fmla="*/ 4655 w 10000"/>
                  <a:gd name="connsiteY41" fmla="*/ 9140 h 10000"/>
                  <a:gd name="connsiteX42" fmla="*/ 4621 w 10000"/>
                  <a:gd name="connsiteY42" fmla="*/ 9172 h 10000"/>
                  <a:gd name="connsiteX43" fmla="*/ 4517 w 10000"/>
                  <a:gd name="connsiteY43" fmla="*/ 9172 h 10000"/>
                  <a:gd name="connsiteX44" fmla="*/ 4138 w 10000"/>
                  <a:gd name="connsiteY44" fmla="*/ 9239 h 10000"/>
                  <a:gd name="connsiteX45" fmla="*/ 2448 w 10000"/>
                  <a:gd name="connsiteY45" fmla="*/ 9272 h 10000"/>
                  <a:gd name="connsiteX46" fmla="*/ 2138 w 10000"/>
                  <a:gd name="connsiteY46" fmla="*/ 9338 h 10000"/>
                  <a:gd name="connsiteX47" fmla="*/ 1931 w 10000"/>
                  <a:gd name="connsiteY47" fmla="*/ 9371 h 10000"/>
                  <a:gd name="connsiteX48" fmla="*/ 1759 w 10000"/>
                  <a:gd name="connsiteY48" fmla="*/ 9669 h 10000"/>
                  <a:gd name="connsiteX49" fmla="*/ 1655 w 10000"/>
                  <a:gd name="connsiteY49" fmla="*/ 9669 h 10000"/>
                  <a:gd name="connsiteX50" fmla="*/ 2034 w 10000"/>
                  <a:gd name="connsiteY50" fmla="*/ 9338 h 10000"/>
                  <a:gd name="connsiteX51" fmla="*/ 2207 w 10000"/>
                  <a:gd name="connsiteY51" fmla="*/ 9305 h 10000"/>
                  <a:gd name="connsiteX52" fmla="*/ 4414 w 10000"/>
                  <a:gd name="connsiteY52" fmla="*/ 9305 h 10000"/>
                  <a:gd name="connsiteX53" fmla="*/ 5103 w 10000"/>
                  <a:gd name="connsiteY53" fmla="*/ 9039 h 10000"/>
                  <a:gd name="connsiteX54" fmla="*/ 5828 w 10000"/>
                  <a:gd name="connsiteY54" fmla="*/ 8610 h 10000"/>
                  <a:gd name="connsiteX55" fmla="*/ 6552 w 10000"/>
                  <a:gd name="connsiteY55" fmla="*/ 8014 h 10000"/>
                  <a:gd name="connsiteX56" fmla="*/ 7483 w 10000"/>
                  <a:gd name="connsiteY56" fmla="*/ 9305 h 10000"/>
                  <a:gd name="connsiteX57" fmla="*/ 7172 w 10000"/>
                  <a:gd name="connsiteY57" fmla="*/ 8907 h 10000"/>
                  <a:gd name="connsiteX58" fmla="*/ 6483 w 10000"/>
                  <a:gd name="connsiteY58" fmla="*/ 7948 h 10000"/>
                  <a:gd name="connsiteX59" fmla="*/ 5621 w 10000"/>
                  <a:gd name="connsiteY59" fmla="*/ 8841 h 10000"/>
                  <a:gd name="connsiteX60" fmla="*/ 4069 w 10000"/>
                  <a:gd name="connsiteY60" fmla="*/ 9404 h 10000"/>
                  <a:gd name="connsiteX61" fmla="*/ 3655 w 10000"/>
                  <a:gd name="connsiteY61" fmla="*/ 9437 h 10000"/>
                  <a:gd name="connsiteX62" fmla="*/ 2034 w 10000"/>
                  <a:gd name="connsiteY62" fmla="*/ 9338 h 10000"/>
                  <a:gd name="connsiteX63" fmla="*/ 1621 w 10000"/>
                  <a:gd name="connsiteY63" fmla="*/ 9933 h 10000"/>
                  <a:gd name="connsiteX64" fmla="*/ 1034 w 10000"/>
                  <a:gd name="connsiteY64" fmla="*/ 10000 h 10000"/>
                  <a:gd name="connsiteX65" fmla="*/ 1241 w 10000"/>
                  <a:gd name="connsiteY65" fmla="*/ 9338 h 10000"/>
                  <a:gd name="connsiteX66" fmla="*/ 1034 w 10000"/>
                  <a:gd name="connsiteY66" fmla="*/ 8907 h 10000"/>
                  <a:gd name="connsiteX67" fmla="*/ 621 w 10000"/>
                  <a:gd name="connsiteY67" fmla="*/ 8477 h 10000"/>
                  <a:gd name="connsiteX68" fmla="*/ 621 w 10000"/>
                  <a:gd name="connsiteY68" fmla="*/ 8014 h 10000"/>
                  <a:gd name="connsiteX69" fmla="*/ 621 w 10000"/>
                  <a:gd name="connsiteY69" fmla="*/ 7583 h 10000"/>
                  <a:gd name="connsiteX70" fmla="*/ 207 w 10000"/>
                  <a:gd name="connsiteY70" fmla="*/ 7153 h 10000"/>
                  <a:gd name="connsiteX71" fmla="*/ 0 w 10000"/>
                  <a:gd name="connsiteY71" fmla="*/ 7153 h 10000"/>
                  <a:gd name="connsiteX72" fmla="*/ 207 w 10000"/>
                  <a:gd name="connsiteY72" fmla="*/ 6457 h 10000"/>
                  <a:gd name="connsiteX73" fmla="*/ 414 w 10000"/>
                  <a:gd name="connsiteY73" fmla="*/ 6258 h 10000"/>
                  <a:gd name="connsiteX74" fmla="*/ 414 w 10000"/>
                  <a:gd name="connsiteY74" fmla="*/ 6026 h 10000"/>
                  <a:gd name="connsiteX75" fmla="*/ 414 w 10000"/>
                  <a:gd name="connsiteY75" fmla="*/ 5564 h 10000"/>
                  <a:gd name="connsiteX76" fmla="*/ 621 w 10000"/>
                  <a:gd name="connsiteY76" fmla="*/ 5133 h 10000"/>
                  <a:gd name="connsiteX77" fmla="*/ 828 w 10000"/>
                  <a:gd name="connsiteY77" fmla="*/ 4901 h 10000"/>
                  <a:gd name="connsiteX78" fmla="*/ 1241 w 10000"/>
                  <a:gd name="connsiteY78" fmla="*/ 4901 h 10000"/>
                  <a:gd name="connsiteX79" fmla="*/ 1241 w 10000"/>
                  <a:gd name="connsiteY79" fmla="*/ 4238 h 10000"/>
                  <a:gd name="connsiteX80" fmla="*/ 1241 w 10000"/>
                  <a:gd name="connsiteY80" fmla="*/ 3576 h 10000"/>
                  <a:gd name="connsiteX81" fmla="*/ 1241 w 10000"/>
                  <a:gd name="connsiteY81" fmla="*/ 2683 h 10000"/>
                  <a:gd name="connsiteX82" fmla="*/ 1241 w 10000"/>
                  <a:gd name="connsiteY82" fmla="*/ 202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10000" h="10000">
                    <a:moveTo>
                      <a:pt x="1241" y="2021"/>
                    </a:moveTo>
                    <a:lnTo>
                      <a:pt x="1241" y="1788"/>
                    </a:lnTo>
                    <a:lnTo>
                      <a:pt x="1862" y="1788"/>
                    </a:lnTo>
                    <a:lnTo>
                      <a:pt x="1862" y="894"/>
                    </a:lnTo>
                    <a:cubicBezTo>
                      <a:pt x="1782" y="673"/>
                      <a:pt x="1701" y="453"/>
                      <a:pt x="1621" y="232"/>
                    </a:cubicBezTo>
                    <a:lnTo>
                      <a:pt x="5621" y="232"/>
                    </a:lnTo>
                    <a:lnTo>
                      <a:pt x="5621" y="0"/>
                    </a:lnTo>
                    <a:lnTo>
                      <a:pt x="5621" y="232"/>
                    </a:lnTo>
                    <a:lnTo>
                      <a:pt x="6448" y="232"/>
                    </a:lnTo>
                    <a:lnTo>
                      <a:pt x="7228" y="267"/>
                    </a:lnTo>
                    <a:lnTo>
                      <a:pt x="7371" y="280"/>
                    </a:lnTo>
                    <a:lnTo>
                      <a:pt x="7610" y="253"/>
                    </a:lnTo>
                    <a:lnTo>
                      <a:pt x="7785" y="299"/>
                    </a:lnTo>
                    <a:lnTo>
                      <a:pt x="8342" y="272"/>
                    </a:lnTo>
                    <a:cubicBezTo>
                      <a:pt x="8507" y="259"/>
                      <a:pt x="8669" y="186"/>
                      <a:pt x="8773" y="218"/>
                    </a:cubicBezTo>
                    <a:cubicBezTo>
                      <a:pt x="8837" y="300"/>
                      <a:pt x="8902" y="381"/>
                      <a:pt x="8966" y="463"/>
                    </a:cubicBezTo>
                    <a:lnTo>
                      <a:pt x="9172" y="894"/>
                    </a:lnTo>
                    <a:lnTo>
                      <a:pt x="9172" y="1788"/>
                    </a:lnTo>
                    <a:lnTo>
                      <a:pt x="9379" y="2683"/>
                    </a:lnTo>
                    <a:lnTo>
                      <a:pt x="10000" y="3345"/>
                    </a:lnTo>
                    <a:lnTo>
                      <a:pt x="9586" y="3576"/>
                    </a:lnTo>
                    <a:lnTo>
                      <a:pt x="9172" y="4007"/>
                    </a:lnTo>
                    <a:cubicBezTo>
                      <a:pt x="9103" y="4304"/>
                      <a:pt x="9035" y="4603"/>
                      <a:pt x="8966" y="4901"/>
                    </a:cubicBezTo>
                    <a:lnTo>
                      <a:pt x="8966" y="5795"/>
                    </a:lnTo>
                    <a:lnTo>
                      <a:pt x="8759" y="6457"/>
                    </a:lnTo>
                    <a:lnTo>
                      <a:pt x="8310" y="7583"/>
                    </a:lnTo>
                    <a:lnTo>
                      <a:pt x="8103" y="8477"/>
                    </a:lnTo>
                    <a:lnTo>
                      <a:pt x="7690" y="8477"/>
                    </a:lnTo>
                    <a:lnTo>
                      <a:pt x="7690" y="9338"/>
                    </a:lnTo>
                    <a:lnTo>
                      <a:pt x="6310" y="7880"/>
                    </a:lnTo>
                    <a:cubicBezTo>
                      <a:pt x="6230" y="8046"/>
                      <a:pt x="6149" y="8211"/>
                      <a:pt x="6069" y="8377"/>
                    </a:cubicBezTo>
                    <a:lnTo>
                      <a:pt x="5552" y="8742"/>
                    </a:lnTo>
                    <a:cubicBezTo>
                      <a:pt x="5517" y="8774"/>
                      <a:pt x="5483" y="8808"/>
                      <a:pt x="5448" y="8841"/>
                    </a:cubicBezTo>
                    <a:lnTo>
                      <a:pt x="5276" y="8841"/>
                    </a:lnTo>
                    <a:lnTo>
                      <a:pt x="5345" y="8940"/>
                    </a:lnTo>
                    <a:lnTo>
                      <a:pt x="5276" y="8940"/>
                    </a:lnTo>
                    <a:lnTo>
                      <a:pt x="5138" y="8841"/>
                    </a:lnTo>
                    <a:lnTo>
                      <a:pt x="4862" y="9039"/>
                    </a:lnTo>
                    <a:cubicBezTo>
                      <a:pt x="4851" y="9017"/>
                      <a:pt x="4839" y="8995"/>
                      <a:pt x="4828" y="8973"/>
                    </a:cubicBezTo>
                    <a:lnTo>
                      <a:pt x="4759" y="9039"/>
                    </a:lnTo>
                    <a:cubicBezTo>
                      <a:pt x="4747" y="9072"/>
                      <a:pt x="4736" y="9107"/>
                      <a:pt x="4724" y="9140"/>
                    </a:cubicBezTo>
                    <a:lnTo>
                      <a:pt x="4655" y="9140"/>
                    </a:lnTo>
                    <a:cubicBezTo>
                      <a:pt x="4644" y="9151"/>
                      <a:pt x="4632" y="9161"/>
                      <a:pt x="4621" y="9172"/>
                    </a:cubicBezTo>
                    <a:lnTo>
                      <a:pt x="4517" y="9172"/>
                    </a:lnTo>
                    <a:lnTo>
                      <a:pt x="4138" y="9239"/>
                    </a:lnTo>
                    <a:lnTo>
                      <a:pt x="2448" y="9272"/>
                    </a:lnTo>
                    <a:lnTo>
                      <a:pt x="2138" y="9338"/>
                    </a:lnTo>
                    <a:lnTo>
                      <a:pt x="1931" y="9371"/>
                    </a:lnTo>
                    <a:lnTo>
                      <a:pt x="1759" y="9669"/>
                    </a:lnTo>
                    <a:lnTo>
                      <a:pt x="1655" y="9669"/>
                    </a:lnTo>
                    <a:lnTo>
                      <a:pt x="2034" y="9338"/>
                    </a:lnTo>
                    <a:lnTo>
                      <a:pt x="2207" y="9305"/>
                    </a:lnTo>
                    <a:lnTo>
                      <a:pt x="4414" y="9305"/>
                    </a:lnTo>
                    <a:lnTo>
                      <a:pt x="5103" y="9039"/>
                    </a:lnTo>
                    <a:lnTo>
                      <a:pt x="5828" y="8610"/>
                    </a:lnTo>
                    <a:lnTo>
                      <a:pt x="6552" y="8014"/>
                    </a:lnTo>
                    <a:lnTo>
                      <a:pt x="7483" y="9305"/>
                    </a:lnTo>
                    <a:lnTo>
                      <a:pt x="7172" y="8907"/>
                    </a:lnTo>
                    <a:lnTo>
                      <a:pt x="6483" y="7948"/>
                    </a:lnTo>
                    <a:lnTo>
                      <a:pt x="5621" y="8841"/>
                    </a:lnTo>
                    <a:lnTo>
                      <a:pt x="4069" y="9404"/>
                    </a:lnTo>
                    <a:lnTo>
                      <a:pt x="3655" y="9437"/>
                    </a:lnTo>
                    <a:lnTo>
                      <a:pt x="2034" y="9338"/>
                    </a:lnTo>
                    <a:lnTo>
                      <a:pt x="1621" y="9933"/>
                    </a:lnTo>
                    <a:lnTo>
                      <a:pt x="1034" y="10000"/>
                    </a:lnTo>
                    <a:lnTo>
                      <a:pt x="1241" y="9338"/>
                    </a:lnTo>
                    <a:lnTo>
                      <a:pt x="1034" y="8907"/>
                    </a:lnTo>
                    <a:lnTo>
                      <a:pt x="621" y="8477"/>
                    </a:lnTo>
                    <a:lnTo>
                      <a:pt x="621" y="8014"/>
                    </a:lnTo>
                    <a:lnTo>
                      <a:pt x="621" y="7583"/>
                    </a:lnTo>
                    <a:lnTo>
                      <a:pt x="207" y="7153"/>
                    </a:lnTo>
                    <a:lnTo>
                      <a:pt x="0" y="7153"/>
                    </a:lnTo>
                    <a:lnTo>
                      <a:pt x="207" y="6457"/>
                    </a:lnTo>
                    <a:lnTo>
                      <a:pt x="414" y="6258"/>
                    </a:lnTo>
                    <a:lnTo>
                      <a:pt x="414" y="6026"/>
                    </a:lnTo>
                    <a:lnTo>
                      <a:pt x="414" y="5564"/>
                    </a:lnTo>
                    <a:lnTo>
                      <a:pt x="621" y="5133"/>
                    </a:lnTo>
                    <a:lnTo>
                      <a:pt x="828" y="4901"/>
                    </a:lnTo>
                    <a:lnTo>
                      <a:pt x="1241" y="4901"/>
                    </a:lnTo>
                    <a:lnTo>
                      <a:pt x="1241" y="4238"/>
                    </a:lnTo>
                    <a:lnTo>
                      <a:pt x="1241" y="3576"/>
                    </a:lnTo>
                    <a:lnTo>
                      <a:pt x="1241" y="2683"/>
                    </a:lnTo>
                    <a:lnTo>
                      <a:pt x="1241" y="202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" name="Freeform 505"/>
              <p:cNvSpPr>
                <a:spLocks noChangeAspect="1"/>
              </p:cNvSpPr>
              <p:nvPr/>
            </p:nvSpPr>
            <p:spPr bwMode="auto">
              <a:xfrm>
                <a:off x="7652356" y="5898601"/>
                <a:ext cx="543083" cy="514683"/>
              </a:xfrm>
              <a:custGeom>
                <a:avLst/>
                <a:gdLst>
                  <a:gd name="T0" fmla="*/ 12 w 210"/>
                  <a:gd name="T1" fmla="*/ 67 h 183"/>
                  <a:gd name="T2" fmla="*/ 76 w 210"/>
                  <a:gd name="T3" fmla="*/ 77 h 183"/>
                  <a:gd name="T4" fmla="*/ 105 w 210"/>
                  <a:gd name="T5" fmla="*/ 57 h 183"/>
                  <a:gd name="T6" fmla="*/ 138 w 210"/>
                  <a:gd name="T7" fmla="*/ 2 h 183"/>
                  <a:gd name="T8" fmla="*/ 167 w 210"/>
                  <a:gd name="T9" fmla="*/ 72 h 183"/>
                  <a:gd name="T10" fmla="*/ 171 w 210"/>
                  <a:gd name="T11" fmla="*/ 77 h 183"/>
                  <a:gd name="T12" fmla="*/ 148 w 210"/>
                  <a:gd name="T13" fmla="*/ 143 h 183"/>
                  <a:gd name="T14" fmla="*/ 154 w 210"/>
                  <a:gd name="T15" fmla="*/ 155 h 183"/>
                  <a:gd name="T16" fmla="*/ 172 w 210"/>
                  <a:gd name="T17" fmla="*/ 176 h 183"/>
                  <a:gd name="T18" fmla="*/ 178 w 210"/>
                  <a:gd name="T19" fmla="*/ 201 h 183"/>
                  <a:gd name="T20" fmla="*/ 190 w 210"/>
                  <a:gd name="T21" fmla="*/ 235 h 183"/>
                  <a:gd name="T22" fmla="*/ 197 w 210"/>
                  <a:gd name="T23" fmla="*/ 235 h 183"/>
                  <a:gd name="T24" fmla="*/ 203 w 210"/>
                  <a:gd name="T25" fmla="*/ 272 h 183"/>
                  <a:gd name="T26" fmla="*/ 172 w 210"/>
                  <a:gd name="T27" fmla="*/ 272 h 183"/>
                  <a:gd name="T28" fmla="*/ 166 w 210"/>
                  <a:gd name="T29" fmla="*/ 282 h 183"/>
                  <a:gd name="T30" fmla="*/ 160 w 210"/>
                  <a:gd name="T31" fmla="*/ 305 h 183"/>
                  <a:gd name="T32" fmla="*/ 142 w 210"/>
                  <a:gd name="T33" fmla="*/ 305 h 183"/>
                  <a:gd name="T34" fmla="*/ 130 w 210"/>
                  <a:gd name="T35" fmla="*/ 305 h 183"/>
                  <a:gd name="T36" fmla="*/ 130 w 210"/>
                  <a:gd name="T37" fmla="*/ 305 h 183"/>
                  <a:gd name="T38" fmla="*/ 118 w 210"/>
                  <a:gd name="T39" fmla="*/ 305 h 183"/>
                  <a:gd name="T40" fmla="*/ 112 w 210"/>
                  <a:gd name="T41" fmla="*/ 318 h 183"/>
                  <a:gd name="T42" fmla="*/ 105 w 210"/>
                  <a:gd name="T43" fmla="*/ 295 h 183"/>
                  <a:gd name="T44" fmla="*/ 94 w 210"/>
                  <a:gd name="T45" fmla="*/ 272 h 183"/>
                  <a:gd name="T46" fmla="*/ 88 w 210"/>
                  <a:gd name="T47" fmla="*/ 282 h 183"/>
                  <a:gd name="T48" fmla="*/ 76 w 210"/>
                  <a:gd name="T49" fmla="*/ 282 h 183"/>
                  <a:gd name="T50" fmla="*/ 64 w 210"/>
                  <a:gd name="T51" fmla="*/ 258 h 183"/>
                  <a:gd name="T52" fmla="*/ 58 w 210"/>
                  <a:gd name="T53" fmla="*/ 258 h 183"/>
                  <a:gd name="T54" fmla="*/ 58 w 210"/>
                  <a:gd name="T55" fmla="*/ 235 h 183"/>
                  <a:gd name="T56" fmla="*/ 46 w 210"/>
                  <a:gd name="T57" fmla="*/ 213 h 183"/>
                  <a:gd name="T58" fmla="*/ 40 w 210"/>
                  <a:gd name="T59" fmla="*/ 201 h 183"/>
                  <a:gd name="T60" fmla="*/ 22 w 210"/>
                  <a:gd name="T61" fmla="*/ 168 h 183"/>
                  <a:gd name="T62" fmla="*/ 22 w 210"/>
                  <a:gd name="T63" fmla="*/ 155 h 183"/>
                  <a:gd name="T64" fmla="*/ 20 w 210"/>
                  <a:gd name="T65" fmla="*/ 145 h 183"/>
                  <a:gd name="T66" fmla="*/ 3 w 210"/>
                  <a:gd name="T67" fmla="*/ 130 h 183"/>
                  <a:gd name="T68" fmla="*/ 3 w 210"/>
                  <a:gd name="T69" fmla="*/ 120 h 183"/>
                  <a:gd name="T70" fmla="*/ 0 w 210"/>
                  <a:gd name="T71" fmla="*/ 114 h 183"/>
                  <a:gd name="T72" fmla="*/ 15 w 210"/>
                  <a:gd name="T73" fmla="*/ 72 h 183"/>
                  <a:gd name="T74" fmla="*/ 20 w 210"/>
                  <a:gd name="T75" fmla="*/ 71 h 183"/>
                  <a:gd name="T76" fmla="*/ 41 w 210"/>
                  <a:gd name="T77" fmla="*/ 71 h 183"/>
                  <a:gd name="T78" fmla="*/ 50 w 210"/>
                  <a:gd name="T79" fmla="*/ 72 h 183"/>
                  <a:gd name="T80" fmla="*/ 84 w 210"/>
                  <a:gd name="T81" fmla="*/ 71 h 183"/>
                  <a:gd name="T82" fmla="*/ 104 w 210"/>
                  <a:gd name="T83" fmla="*/ 57 h 183"/>
                  <a:gd name="T84" fmla="*/ 118 w 210"/>
                  <a:gd name="T85" fmla="*/ 35 h 183"/>
                  <a:gd name="T86" fmla="*/ 139 w 210"/>
                  <a:gd name="T87" fmla="*/ 2 h 183"/>
                  <a:gd name="T88" fmla="*/ 166 w 210"/>
                  <a:gd name="T89" fmla="*/ 71 h 183"/>
                  <a:gd name="T90" fmla="*/ 157 w 210"/>
                  <a:gd name="T91" fmla="*/ 51 h 183"/>
                  <a:gd name="T92" fmla="*/ 137 w 210"/>
                  <a:gd name="T93" fmla="*/ 0 h 183"/>
                  <a:gd name="T94" fmla="*/ 112 w 210"/>
                  <a:gd name="T95" fmla="*/ 47 h 183"/>
                  <a:gd name="T96" fmla="*/ 74 w 210"/>
                  <a:gd name="T97" fmla="*/ 77 h 183"/>
                  <a:gd name="T98" fmla="*/ 62 w 210"/>
                  <a:gd name="T99" fmla="*/ 78 h 183"/>
                  <a:gd name="T100" fmla="*/ 15 w 210"/>
                  <a:gd name="T101" fmla="*/ 72 h 183"/>
                  <a:gd name="T102" fmla="*/ 3 w 210"/>
                  <a:gd name="T103" fmla="*/ 104 h 183"/>
                  <a:gd name="T104" fmla="*/ 12 w 210"/>
                  <a:gd name="T105" fmla="*/ 67 h 18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10" h="183">
                    <a:moveTo>
                      <a:pt x="12" y="39"/>
                    </a:moveTo>
                    <a:lnTo>
                      <a:pt x="76" y="44"/>
                    </a:lnTo>
                    <a:lnTo>
                      <a:pt x="109" y="33"/>
                    </a:lnTo>
                    <a:lnTo>
                      <a:pt x="145" y="2"/>
                    </a:lnTo>
                    <a:lnTo>
                      <a:pt x="174" y="42"/>
                    </a:lnTo>
                    <a:lnTo>
                      <a:pt x="178" y="44"/>
                    </a:lnTo>
                    <a:lnTo>
                      <a:pt x="155" y="82"/>
                    </a:lnTo>
                    <a:lnTo>
                      <a:pt x="161" y="89"/>
                    </a:lnTo>
                    <a:lnTo>
                      <a:pt x="179" y="102"/>
                    </a:lnTo>
                    <a:lnTo>
                      <a:pt x="185" y="116"/>
                    </a:lnTo>
                    <a:lnTo>
                      <a:pt x="197" y="136"/>
                    </a:lnTo>
                    <a:lnTo>
                      <a:pt x="204" y="136"/>
                    </a:lnTo>
                    <a:lnTo>
                      <a:pt x="210" y="156"/>
                    </a:lnTo>
                    <a:lnTo>
                      <a:pt x="179" y="156"/>
                    </a:lnTo>
                    <a:lnTo>
                      <a:pt x="173" y="163"/>
                    </a:lnTo>
                    <a:lnTo>
                      <a:pt x="167" y="176"/>
                    </a:lnTo>
                    <a:lnTo>
                      <a:pt x="149" y="176"/>
                    </a:lnTo>
                    <a:lnTo>
                      <a:pt x="137" y="176"/>
                    </a:lnTo>
                    <a:lnTo>
                      <a:pt x="125" y="176"/>
                    </a:lnTo>
                    <a:lnTo>
                      <a:pt x="119" y="183"/>
                    </a:lnTo>
                    <a:lnTo>
                      <a:pt x="107" y="170"/>
                    </a:lnTo>
                    <a:lnTo>
                      <a:pt x="94" y="156"/>
                    </a:lnTo>
                    <a:lnTo>
                      <a:pt x="88" y="163"/>
                    </a:lnTo>
                    <a:lnTo>
                      <a:pt x="76" y="163"/>
                    </a:lnTo>
                    <a:lnTo>
                      <a:pt x="64" y="149"/>
                    </a:lnTo>
                    <a:lnTo>
                      <a:pt x="58" y="149"/>
                    </a:lnTo>
                    <a:lnTo>
                      <a:pt x="58" y="136"/>
                    </a:lnTo>
                    <a:lnTo>
                      <a:pt x="46" y="122"/>
                    </a:lnTo>
                    <a:lnTo>
                      <a:pt x="40" y="116"/>
                    </a:lnTo>
                    <a:lnTo>
                      <a:pt x="22" y="96"/>
                    </a:lnTo>
                    <a:lnTo>
                      <a:pt x="22" y="89"/>
                    </a:lnTo>
                    <a:lnTo>
                      <a:pt x="20" y="84"/>
                    </a:lnTo>
                    <a:lnTo>
                      <a:pt x="3" y="75"/>
                    </a:lnTo>
                    <a:lnTo>
                      <a:pt x="3" y="69"/>
                    </a:lnTo>
                    <a:lnTo>
                      <a:pt x="0" y="66"/>
                    </a:lnTo>
                    <a:lnTo>
                      <a:pt x="15" y="42"/>
                    </a:lnTo>
                    <a:lnTo>
                      <a:pt x="20" y="41"/>
                    </a:lnTo>
                    <a:lnTo>
                      <a:pt x="41" y="41"/>
                    </a:lnTo>
                    <a:lnTo>
                      <a:pt x="50" y="42"/>
                    </a:lnTo>
                    <a:lnTo>
                      <a:pt x="84" y="41"/>
                    </a:lnTo>
                    <a:lnTo>
                      <a:pt x="104" y="33"/>
                    </a:lnTo>
                    <a:lnTo>
                      <a:pt x="125" y="20"/>
                    </a:lnTo>
                    <a:lnTo>
                      <a:pt x="146" y="2"/>
                    </a:lnTo>
                    <a:lnTo>
                      <a:pt x="173" y="41"/>
                    </a:lnTo>
                    <a:lnTo>
                      <a:pt x="164" y="29"/>
                    </a:lnTo>
                    <a:lnTo>
                      <a:pt x="144" y="0"/>
                    </a:lnTo>
                    <a:lnTo>
                      <a:pt x="119" y="27"/>
                    </a:lnTo>
                    <a:lnTo>
                      <a:pt x="74" y="44"/>
                    </a:lnTo>
                    <a:lnTo>
                      <a:pt x="62" y="45"/>
                    </a:lnTo>
                    <a:lnTo>
                      <a:pt x="15" y="42"/>
                    </a:lnTo>
                    <a:lnTo>
                      <a:pt x="3" y="60"/>
                    </a:lnTo>
                    <a:lnTo>
                      <a:pt x="12" y="39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" name="Freeform 230"/>
              <p:cNvSpPr>
                <a:spLocks noChangeAspect="1"/>
              </p:cNvSpPr>
              <p:nvPr/>
            </p:nvSpPr>
            <p:spPr bwMode="auto">
              <a:xfrm>
                <a:off x="3701588" y="5812397"/>
                <a:ext cx="2599" cy="15598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6 h 6"/>
                  <a:gd name="T6" fmla="*/ 0 w 1"/>
                  <a:gd name="T7" fmla="*/ 0 h 6"/>
                  <a:gd name="T8" fmla="*/ 0 w 1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" name="Freeform 223"/>
              <p:cNvSpPr>
                <a:spLocks noChangeAspect="1"/>
              </p:cNvSpPr>
              <p:nvPr/>
            </p:nvSpPr>
            <p:spPr bwMode="auto">
              <a:xfrm>
                <a:off x="3338864" y="5867409"/>
                <a:ext cx="12993" cy="18195"/>
              </a:xfrm>
              <a:custGeom>
                <a:avLst/>
                <a:gdLst>
                  <a:gd name="T0" fmla="*/ 3 w 6"/>
                  <a:gd name="T1" fmla="*/ 18 h 6"/>
                  <a:gd name="T2" fmla="*/ 0 w 6"/>
                  <a:gd name="T3" fmla="*/ 0 h 6"/>
                  <a:gd name="T4" fmla="*/ 3 w 6"/>
                  <a:gd name="T5" fmla="*/ 18 h 6"/>
                  <a:gd name="T6" fmla="*/ 3 w 6"/>
                  <a:gd name="T7" fmla="*/ 18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" name="Freeform 47"/>
              <p:cNvSpPr>
                <a:spLocks/>
              </p:cNvSpPr>
              <p:nvPr/>
            </p:nvSpPr>
            <p:spPr bwMode="auto">
              <a:xfrm rot="7500000">
                <a:off x="11330474" y="6513534"/>
                <a:ext cx="26062" cy="12746"/>
              </a:xfrm>
              <a:custGeom>
                <a:avLst/>
                <a:gdLst>
                  <a:gd name="T0" fmla="*/ 30 w 30"/>
                  <a:gd name="T1" fmla="*/ 20 h 12"/>
                  <a:gd name="T2" fmla="*/ 18 w 30"/>
                  <a:gd name="T3" fmla="*/ 20 h 12"/>
                  <a:gd name="T4" fmla="*/ 6 w 30"/>
                  <a:gd name="T5" fmla="*/ 13 h 12"/>
                  <a:gd name="T6" fmla="*/ 0 w 30"/>
                  <a:gd name="T7" fmla="*/ 0 h 12"/>
                  <a:gd name="T8" fmla="*/ 18 w 30"/>
                  <a:gd name="T9" fmla="*/ 0 h 12"/>
                  <a:gd name="T10" fmla="*/ 30 w 30"/>
                  <a:gd name="T11" fmla="*/ 2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" h="12">
                    <a:moveTo>
                      <a:pt x="30" y="12"/>
                    </a:moveTo>
                    <a:lnTo>
                      <a:pt x="18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4C8F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" name="Rectangle 183"/>
              <p:cNvSpPr>
                <a:spLocks noChangeAspect="1" noChangeArrowheads="1"/>
              </p:cNvSpPr>
              <p:nvPr/>
            </p:nvSpPr>
            <p:spPr bwMode="auto">
              <a:xfrm rot="5400000">
                <a:off x="6921891" y="3843725"/>
                <a:ext cx="16534" cy="0"/>
              </a:xfrm>
              <a:prstGeom prst="rect">
                <a:avLst/>
              </a:prstGeom>
              <a:solidFill>
                <a:srgbClr val="E1E1E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en-US" sz="1800"/>
              </a:p>
            </p:txBody>
          </p:sp>
          <p:sp>
            <p:nvSpPr>
              <p:cNvPr id="466" name="Line 328"/>
              <p:cNvSpPr>
                <a:spLocks noChangeAspect="1" noChangeShapeType="1"/>
              </p:cNvSpPr>
              <p:nvPr/>
            </p:nvSpPr>
            <p:spPr bwMode="auto">
              <a:xfrm>
                <a:off x="9755599" y="4450016"/>
                <a:ext cx="2617" cy="27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" name="Line 347"/>
              <p:cNvSpPr>
                <a:spLocks noChangeAspect="1" noChangeShapeType="1"/>
              </p:cNvSpPr>
              <p:nvPr/>
            </p:nvSpPr>
            <p:spPr bwMode="auto">
              <a:xfrm flipV="1">
                <a:off x="9926367" y="4524948"/>
                <a:ext cx="4484" cy="27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" name="Freeform 467"/>
              <p:cNvSpPr/>
              <p:nvPr/>
            </p:nvSpPr>
            <p:spPr>
              <a:xfrm>
                <a:off x="9798659" y="4522151"/>
                <a:ext cx="188252" cy="91889"/>
              </a:xfrm>
              <a:custGeom>
                <a:avLst/>
                <a:gdLst>
                  <a:gd name="connsiteX0" fmla="*/ 1905 w 193039"/>
                  <a:gd name="connsiteY0" fmla="*/ 43934 h 88850"/>
                  <a:gd name="connsiteX1" fmla="*/ 3810 w 193039"/>
                  <a:gd name="connsiteY1" fmla="*/ 34409 h 88850"/>
                  <a:gd name="connsiteX2" fmla="*/ 15240 w 193039"/>
                  <a:gd name="connsiteY2" fmla="*/ 28694 h 88850"/>
                  <a:gd name="connsiteX3" fmla="*/ 26670 w 193039"/>
                  <a:gd name="connsiteY3" fmla="*/ 26789 h 88850"/>
                  <a:gd name="connsiteX4" fmla="*/ 47625 w 193039"/>
                  <a:gd name="connsiteY4" fmla="*/ 22979 h 88850"/>
                  <a:gd name="connsiteX5" fmla="*/ 59055 w 193039"/>
                  <a:gd name="connsiteY5" fmla="*/ 17264 h 88850"/>
                  <a:gd name="connsiteX6" fmla="*/ 62865 w 193039"/>
                  <a:gd name="connsiteY6" fmla="*/ 11549 h 88850"/>
                  <a:gd name="connsiteX7" fmla="*/ 68580 w 193039"/>
                  <a:gd name="connsiteY7" fmla="*/ 9644 h 88850"/>
                  <a:gd name="connsiteX8" fmla="*/ 87630 w 193039"/>
                  <a:gd name="connsiteY8" fmla="*/ 3929 h 88850"/>
                  <a:gd name="connsiteX9" fmla="*/ 99060 w 193039"/>
                  <a:gd name="connsiteY9" fmla="*/ 119 h 88850"/>
                  <a:gd name="connsiteX10" fmla="*/ 108585 w 193039"/>
                  <a:gd name="connsiteY10" fmla="*/ 2024 h 88850"/>
                  <a:gd name="connsiteX11" fmla="*/ 116205 w 193039"/>
                  <a:gd name="connsiteY11" fmla="*/ 3929 h 88850"/>
                  <a:gd name="connsiteX12" fmla="*/ 146685 w 193039"/>
                  <a:gd name="connsiteY12" fmla="*/ 5834 h 88850"/>
                  <a:gd name="connsiteX13" fmla="*/ 150495 w 193039"/>
                  <a:gd name="connsiteY13" fmla="*/ 13454 h 88850"/>
                  <a:gd name="connsiteX14" fmla="*/ 177165 w 193039"/>
                  <a:gd name="connsiteY14" fmla="*/ 22979 h 88850"/>
                  <a:gd name="connsiteX15" fmla="*/ 184785 w 193039"/>
                  <a:gd name="connsiteY15" fmla="*/ 24884 h 88850"/>
                  <a:gd name="connsiteX16" fmla="*/ 186690 w 193039"/>
                  <a:gd name="connsiteY16" fmla="*/ 30599 h 88850"/>
                  <a:gd name="connsiteX17" fmla="*/ 188595 w 193039"/>
                  <a:gd name="connsiteY17" fmla="*/ 38219 h 88850"/>
                  <a:gd name="connsiteX18" fmla="*/ 192405 w 193039"/>
                  <a:gd name="connsiteY18" fmla="*/ 45839 h 88850"/>
                  <a:gd name="connsiteX19" fmla="*/ 190500 w 193039"/>
                  <a:gd name="connsiteY19" fmla="*/ 61079 h 88850"/>
                  <a:gd name="connsiteX20" fmla="*/ 150495 w 193039"/>
                  <a:gd name="connsiteY20" fmla="*/ 62984 h 88850"/>
                  <a:gd name="connsiteX21" fmla="*/ 137160 w 193039"/>
                  <a:gd name="connsiteY21" fmla="*/ 66794 h 88850"/>
                  <a:gd name="connsiteX22" fmla="*/ 125730 w 193039"/>
                  <a:gd name="connsiteY22" fmla="*/ 68699 h 88850"/>
                  <a:gd name="connsiteX23" fmla="*/ 106680 w 193039"/>
                  <a:gd name="connsiteY23" fmla="*/ 72509 h 88850"/>
                  <a:gd name="connsiteX24" fmla="*/ 91440 w 193039"/>
                  <a:gd name="connsiteY24" fmla="*/ 80129 h 88850"/>
                  <a:gd name="connsiteX25" fmla="*/ 85725 w 193039"/>
                  <a:gd name="connsiteY25" fmla="*/ 83939 h 88850"/>
                  <a:gd name="connsiteX26" fmla="*/ 49530 w 193039"/>
                  <a:gd name="connsiteY26" fmla="*/ 85844 h 88850"/>
                  <a:gd name="connsiteX27" fmla="*/ 19050 w 193039"/>
                  <a:gd name="connsiteY27" fmla="*/ 85844 h 88850"/>
                  <a:gd name="connsiteX28" fmla="*/ 13335 w 193039"/>
                  <a:gd name="connsiteY28" fmla="*/ 82034 h 88850"/>
                  <a:gd name="connsiteX29" fmla="*/ 9525 w 193039"/>
                  <a:gd name="connsiteY29" fmla="*/ 76319 h 88850"/>
                  <a:gd name="connsiteX30" fmla="*/ 3810 w 193039"/>
                  <a:gd name="connsiteY30" fmla="*/ 62984 h 88850"/>
                  <a:gd name="connsiteX31" fmla="*/ 0 w 193039"/>
                  <a:gd name="connsiteY31" fmla="*/ 47744 h 88850"/>
                  <a:gd name="connsiteX32" fmla="*/ 1905 w 193039"/>
                  <a:gd name="connsiteY32" fmla="*/ 43934 h 88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93039" h="88850">
                    <a:moveTo>
                      <a:pt x="1905" y="43934"/>
                    </a:moveTo>
                    <a:cubicBezTo>
                      <a:pt x="2540" y="41712"/>
                      <a:pt x="2204" y="37220"/>
                      <a:pt x="3810" y="34409"/>
                    </a:cubicBezTo>
                    <a:cubicBezTo>
                      <a:pt x="5305" y="31793"/>
                      <a:pt x="12520" y="29298"/>
                      <a:pt x="15240" y="28694"/>
                    </a:cubicBezTo>
                    <a:cubicBezTo>
                      <a:pt x="19011" y="27856"/>
                      <a:pt x="22882" y="27547"/>
                      <a:pt x="26670" y="26789"/>
                    </a:cubicBezTo>
                    <a:cubicBezTo>
                      <a:pt x="49125" y="22298"/>
                      <a:pt x="13727" y="27822"/>
                      <a:pt x="47625" y="22979"/>
                    </a:cubicBezTo>
                    <a:cubicBezTo>
                      <a:pt x="52273" y="21430"/>
                      <a:pt x="55362" y="20957"/>
                      <a:pt x="59055" y="17264"/>
                    </a:cubicBezTo>
                    <a:cubicBezTo>
                      <a:pt x="60674" y="15645"/>
                      <a:pt x="61077" y="12979"/>
                      <a:pt x="62865" y="11549"/>
                    </a:cubicBezTo>
                    <a:cubicBezTo>
                      <a:pt x="64433" y="10295"/>
                      <a:pt x="66784" y="10542"/>
                      <a:pt x="68580" y="9644"/>
                    </a:cubicBezTo>
                    <a:cubicBezTo>
                      <a:pt x="82441" y="2713"/>
                      <a:pt x="63379" y="7393"/>
                      <a:pt x="87630" y="3929"/>
                    </a:cubicBezTo>
                    <a:cubicBezTo>
                      <a:pt x="91440" y="2659"/>
                      <a:pt x="95122" y="-669"/>
                      <a:pt x="99060" y="119"/>
                    </a:cubicBezTo>
                    <a:cubicBezTo>
                      <a:pt x="102235" y="754"/>
                      <a:pt x="105424" y="1322"/>
                      <a:pt x="108585" y="2024"/>
                    </a:cubicBezTo>
                    <a:cubicBezTo>
                      <a:pt x="111141" y="2592"/>
                      <a:pt x="113600" y="3668"/>
                      <a:pt x="116205" y="3929"/>
                    </a:cubicBezTo>
                    <a:cubicBezTo>
                      <a:pt x="126334" y="4942"/>
                      <a:pt x="136525" y="5199"/>
                      <a:pt x="146685" y="5834"/>
                    </a:cubicBezTo>
                    <a:cubicBezTo>
                      <a:pt x="147955" y="8374"/>
                      <a:pt x="148487" y="11446"/>
                      <a:pt x="150495" y="13454"/>
                    </a:cubicBezTo>
                    <a:cubicBezTo>
                      <a:pt x="160794" y="23753"/>
                      <a:pt x="163409" y="20686"/>
                      <a:pt x="177165" y="22979"/>
                    </a:cubicBezTo>
                    <a:cubicBezTo>
                      <a:pt x="179748" y="23409"/>
                      <a:pt x="182245" y="24249"/>
                      <a:pt x="184785" y="24884"/>
                    </a:cubicBezTo>
                    <a:cubicBezTo>
                      <a:pt x="185420" y="26789"/>
                      <a:pt x="186138" y="28668"/>
                      <a:pt x="186690" y="30599"/>
                    </a:cubicBezTo>
                    <a:cubicBezTo>
                      <a:pt x="187409" y="33116"/>
                      <a:pt x="187676" y="35768"/>
                      <a:pt x="188595" y="38219"/>
                    </a:cubicBezTo>
                    <a:cubicBezTo>
                      <a:pt x="189592" y="40878"/>
                      <a:pt x="191135" y="43299"/>
                      <a:pt x="192405" y="45839"/>
                    </a:cubicBezTo>
                    <a:cubicBezTo>
                      <a:pt x="191770" y="50919"/>
                      <a:pt x="195238" y="59141"/>
                      <a:pt x="190500" y="61079"/>
                    </a:cubicBezTo>
                    <a:cubicBezTo>
                      <a:pt x="178144" y="66134"/>
                      <a:pt x="163803" y="61919"/>
                      <a:pt x="150495" y="62984"/>
                    </a:cubicBezTo>
                    <a:cubicBezTo>
                      <a:pt x="144012" y="63503"/>
                      <a:pt x="142992" y="65498"/>
                      <a:pt x="137160" y="66794"/>
                    </a:cubicBezTo>
                    <a:cubicBezTo>
                      <a:pt x="133389" y="67632"/>
                      <a:pt x="129518" y="67941"/>
                      <a:pt x="125730" y="68699"/>
                    </a:cubicBezTo>
                    <a:cubicBezTo>
                      <a:pt x="97312" y="74383"/>
                      <a:pt x="145847" y="65981"/>
                      <a:pt x="106680" y="72509"/>
                    </a:cubicBezTo>
                    <a:cubicBezTo>
                      <a:pt x="101600" y="75049"/>
                      <a:pt x="96166" y="76979"/>
                      <a:pt x="91440" y="80129"/>
                    </a:cubicBezTo>
                    <a:cubicBezTo>
                      <a:pt x="89535" y="81399"/>
                      <a:pt x="87994" y="83630"/>
                      <a:pt x="85725" y="83939"/>
                    </a:cubicBezTo>
                    <a:cubicBezTo>
                      <a:pt x="73754" y="85571"/>
                      <a:pt x="61595" y="85209"/>
                      <a:pt x="49530" y="85844"/>
                    </a:cubicBezTo>
                    <a:cubicBezTo>
                      <a:pt x="37339" y="89908"/>
                      <a:pt x="40134" y="89797"/>
                      <a:pt x="19050" y="85844"/>
                    </a:cubicBezTo>
                    <a:cubicBezTo>
                      <a:pt x="16800" y="85422"/>
                      <a:pt x="15240" y="83304"/>
                      <a:pt x="13335" y="82034"/>
                    </a:cubicBezTo>
                    <a:cubicBezTo>
                      <a:pt x="12065" y="80129"/>
                      <a:pt x="10661" y="78307"/>
                      <a:pt x="9525" y="76319"/>
                    </a:cubicBezTo>
                    <a:cubicBezTo>
                      <a:pt x="6810" y="71568"/>
                      <a:pt x="5204" y="68095"/>
                      <a:pt x="3810" y="62984"/>
                    </a:cubicBezTo>
                    <a:cubicBezTo>
                      <a:pt x="2432" y="57932"/>
                      <a:pt x="0" y="47744"/>
                      <a:pt x="0" y="47744"/>
                    </a:cubicBezTo>
                    <a:cubicBezTo>
                      <a:pt x="7300" y="42877"/>
                      <a:pt x="1270" y="46156"/>
                      <a:pt x="1905" y="43934"/>
                    </a:cubicBezTo>
                    <a:close/>
                  </a:path>
                </a:pathLst>
              </a:custGeom>
              <a:solidFill>
                <a:srgbClr val="E1E1E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CH"/>
              </a:p>
            </p:txBody>
          </p:sp>
          <p:sp>
            <p:nvSpPr>
              <p:cNvPr id="469" name="Freeform 468"/>
              <p:cNvSpPr>
                <a:spLocks noChangeAspect="1"/>
              </p:cNvSpPr>
              <p:nvPr/>
            </p:nvSpPr>
            <p:spPr bwMode="auto">
              <a:xfrm>
                <a:off x="9954986" y="4522151"/>
                <a:ext cx="110165" cy="126362"/>
              </a:xfrm>
              <a:custGeom>
                <a:avLst/>
                <a:gdLst>
                  <a:gd name="connsiteX0" fmla="*/ 0 w 138884"/>
                  <a:gd name="connsiteY0" fmla="*/ 19050 h 148426"/>
                  <a:gd name="connsiteX1" fmla="*/ 21431 w 138884"/>
                  <a:gd name="connsiteY1" fmla="*/ 14288 h 148426"/>
                  <a:gd name="connsiteX2" fmla="*/ 38100 w 138884"/>
                  <a:gd name="connsiteY2" fmla="*/ 4763 h 148426"/>
                  <a:gd name="connsiteX3" fmla="*/ 54768 w 138884"/>
                  <a:gd name="connsiteY3" fmla="*/ 0 h 148426"/>
                  <a:gd name="connsiteX4" fmla="*/ 66675 w 138884"/>
                  <a:gd name="connsiteY4" fmla="*/ 2381 h 148426"/>
                  <a:gd name="connsiteX5" fmla="*/ 80962 w 138884"/>
                  <a:gd name="connsiteY5" fmla="*/ 7144 h 148426"/>
                  <a:gd name="connsiteX6" fmla="*/ 90487 w 138884"/>
                  <a:gd name="connsiteY6" fmla="*/ 9525 h 148426"/>
                  <a:gd name="connsiteX7" fmla="*/ 97631 w 138884"/>
                  <a:gd name="connsiteY7" fmla="*/ 23813 h 148426"/>
                  <a:gd name="connsiteX8" fmla="*/ 100012 w 138884"/>
                  <a:gd name="connsiteY8" fmla="*/ 30956 h 148426"/>
                  <a:gd name="connsiteX9" fmla="*/ 107156 w 138884"/>
                  <a:gd name="connsiteY9" fmla="*/ 33338 h 148426"/>
                  <a:gd name="connsiteX10" fmla="*/ 111918 w 138884"/>
                  <a:gd name="connsiteY10" fmla="*/ 40481 h 148426"/>
                  <a:gd name="connsiteX11" fmla="*/ 119062 w 138884"/>
                  <a:gd name="connsiteY11" fmla="*/ 35719 h 148426"/>
                  <a:gd name="connsiteX12" fmla="*/ 126206 w 138884"/>
                  <a:gd name="connsiteY12" fmla="*/ 33338 h 148426"/>
                  <a:gd name="connsiteX13" fmla="*/ 138112 w 138884"/>
                  <a:gd name="connsiteY13" fmla="*/ 42863 h 148426"/>
                  <a:gd name="connsiteX14" fmla="*/ 130968 w 138884"/>
                  <a:gd name="connsiteY14" fmla="*/ 45244 h 148426"/>
                  <a:gd name="connsiteX15" fmla="*/ 128587 w 138884"/>
                  <a:gd name="connsiteY15" fmla="*/ 54769 h 148426"/>
                  <a:gd name="connsiteX16" fmla="*/ 123825 w 138884"/>
                  <a:gd name="connsiteY16" fmla="*/ 61913 h 148426"/>
                  <a:gd name="connsiteX17" fmla="*/ 119062 w 138884"/>
                  <a:gd name="connsiteY17" fmla="*/ 71438 h 148426"/>
                  <a:gd name="connsiteX18" fmla="*/ 116681 w 138884"/>
                  <a:gd name="connsiteY18" fmla="*/ 78581 h 148426"/>
                  <a:gd name="connsiteX19" fmla="*/ 114300 w 138884"/>
                  <a:gd name="connsiteY19" fmla="*/ 88106 h 148426"/>
                  <a:gd name="connsiteX20" fmla="*/ 100012 w 138884"/>
                  <a:gd name="connsiteY20" fmla="*/ 97631 h 148426"/>
                  <a:gd name="connsiteX21" fmla="*/ 88106 w 138884"/>
                  <a:gd name="connsiteY21" fmla="*/ 109538 h 148426"/>
                  <a:gd name="connsiteX22" fmla="*/ 76200 w 138884"/>
                  <a:gd name="connsiteY22" fmla="*/ 121444 h 148426"/>
                  <a:gd name="connsiteX23" fmla="*/ 73818 w 138884"/>
                  <a:gd name="connsiteY23" fmla="*/ 128588 h 148426"/>
                  <a:gd name="connsiteX24" fmla="*/ 50006 w 138884"/>
                  <a:gd name="connsiteY24" fmla="*/ 138113 h 148426"/>
                  <a:gd name="connsiteX25" fmla="*/ 42862 w 138884"/>
                  <a:gd name="connsiteY25" fmla="*/ 140494 h 148426"/>
                  <a:gd name="connsiteX26" fmla="*/ 40481 w 138884"/>
                  <a:gd name="connsiteY26" fmla="*/ 147638 h 148426"/>
                  <a:gd name="connsiteX27" fmla="*/ 28575 w 138884"/>
                  <a:gd name="connsiteY27" fmla="*/ 147638 h 148426"/>
                  <a:gd name="connsiteX0" fmla="*/ 0 w 138884"/>
                  <a:gd name="connsiteY0" fmla="*/ 19050 h 147947"/>
                  <a:gd name="connsiteX1" fmla="*/ 21431 w 138884"/>
                  <a:gd name="connsiteY1" fmla="*/ 14288 h 147947"/>
                  <a:gd name="connsiteX2" fmla="*/ 38100 w 138884"/>
                  <a:gd name="connsiteY2" fmla="*/ 4763 h 147947"/>
                  <a:gd name="connsiteX3" fmla="*/ 54768 w 138884"/>
                  <a:gd name="connsiteY3" fmla="*/ 0 h 147947"/>
                  <a:gd name="connsiteX4" fmla="*/ 66675 w 138884"/>
                  <a:gd name="connsiteY4" fmla="*/ 2381 h 147947"/>
                  <a:gd name="connsiteX5" fmla="*/ 80962 w 138884"/>
                  <a:gd name="connsiteY5" fmla="*/ 7144 h 147947"/>
                  <a:gd name="connsiteX6" fmla="*/ 90487 w 138884"/>
                  <a:gd name="connsiteY6" fmla="*/ 9525 h 147947"/>
                  <a:gd name="connsiteX7" fmla="*/ 97631 w 138884"/>
                  <a:gd name="connsiteY7" fmla="*/ 23813 h 147947"/>
                  <a:gd name="connsiteX8" fmla="*/ 100012 w 138884"/>
                  <a:gd name="connsiteY8" fmla="*/ 30956 h 147947"/>
                  <a:gd name="connsiteX9" fmla="*/ 107156 w 138884"/>
                  <a:gd name="connsiteY9" fmla="*/ 33338 h 147947"/>
                  <a:gd name="connsiteX10" fmla="*/ 111918 w 138884"/>
                  <a:gd name="connsiteY10" fmla="*/ 40481 h 147947"/>
                  <a:gd name="connsiteX11" fmla="*/ 119062 w 138884"/>
                  <a:gd name="connsiteY11" fmla="*/ 35719 h 147947"/>
                  <a:gd name="connsiteX12" fmla="*/ 126206 w 138884"/>
                  <a:gd name="connsiteY12" fmla="*/ 33338 h 147947"/>
                  <a:gd name="connsiteX13" fmla="*/ 138112 w 138884"/>
                  <a:gd name="connsiteY13" fmla="*/ 42863 h 147947"/>
                  <a:gd name="connsiteX14" fmla="*/ 130968 w 138884"/>
                  <a:gd name="connsiteY14" fmla="*/ 45244 h 147947"/>
                  <a:gd name="connsiteX15" fmla="*/ 128587 w 138884"/>
                  <a:gd name="connsiteY15" fmla="*/ 54769 h 147947"/>
                  <a:gd name="connsiteX16" fmla="*/ 123825 w 138884"/>
                  <a:gd name="connsiteY16" fmla="*/ 61913 h 147947"/>
                  <a:gd name="connsiteX17" fmla="*/ 119062 w 138884"/>
                  <a:gd name="connsiteY17" fmla="*/ 71438 h 147947"/>
                  <a:gd name="connsiteX18" fmla="*/ 116681 w 138884"/>
                  <a:gd name="connsiteY18" fmla="*/ 78581 h 147947"/>
                  <a:gd name="connsiteX19" fmla="*/ 114300 w 138884"/>
                  <a:gd name="connsiteY19" fmla="*/ 88106 h 147947"/>
                  <a:gd name="connsiteX20" fmla="*/ 100012 w 138884"/>
                  <a:gd name="connsiteY20" fmla="*/ 97631 h 147947"/>
                  <a:gd name="connsiteX21" fmla="*/ 88106 w 138884"/>
                  <a:gd name="connsiteY21" fmla="*/ 109538 h 147947"/>
                  <a:gd name="connsiteX22" fmla="*/ 76200 w 138884"/>
                  <a:gd name="connsiteY22" fmla="*/ 121444 h 147947"/>
                  <a:gd name="connsiteX23" fmla="*/ 73818 w 138884"/>
                  <a:gd name="connsiteY23" fmla="*/ 128588 h 147947"/>
                  <a:gd name="connsiteX24" fmla="*/ 50006 w 138884"/>
                  <a:gd name="connsiteY24" fmla="*/ 138113 h 147947"/>
                  <a:gd name="connsiteX25" fmla="*/ 42862 w 138884"/>
                  <a:gd name="connsiteY25" fmla="*/ 140494 h 147947"/>
                  <a:gd name="connsiteX26" fmla="*/ 40481 w 138884"/>
                  <a:gd name="connsiteY26" fmla="*/ 147638 h 147947"/>
                  <a:gd name="connsiteX27" fmla="*/ 51996 w 138884"/>
                  <a:gd name="connsiteY27" fmla="*/ 142954 h 147947"/>
                  <a:gd name="connsiteX0" fmla="*/ 0 w 138884"/>
                  <a:gd name="connsiteY0" fmla="*/ 19050 h 150217"/>
                  <a:gd name="connsiteX1" fmla="*/ 21431 w 138884"/>
                  <a:gd name="connsiteY1" fmla="*/ 14288 h 150217"/>
                  <a:gd name="connsiteX2" fmla="*/ 38100 w 138884"/>
                  <a:gd name="connsiteY2" fmla="*/ 4763 h 150217"/>
                  <a:gd name="connsiteX3" fmla="*/ 54768 w 138884"/>
                  <a:gd name="connsiteY3" fmla="*/ 0 h 150217"/>
                  <a:gd name="connsiteX4" fmla="*/ 66675 w 138884"/>
                  <a:gd name="connsiteY4" fmla="*/ 2381 h 150217"/>
                  <a:gd name="connsiteX5" fmla="*/ 80962 w 138884"/>
                  <a:gd name="connsiteY5" fmla="*/ 7144 h 150217"/>
                  <a:gd name="connsiteX6" fmla="*/ 90487 w 138884"/>
                  <a:gd name="connsiteY6" fmla="*/ 9525 h 150217"/>
                  <a:gd name="connsiteX7" fmla="*/ 97631 w 138884"/>
                  <a:gd name="connsiteY7" fmla="*/ 23813 h 150217"/>
                  <a:gd name="connsiteX8" fmla="*/ 100012 w 138884"/>
                  <a:gd name="connsiteY8" fmla="*/ 30956 h 150217"/>
                  <a:gd name="connsiteX9" fmla="*/ 107156 w 138884"/>
                  <a:gd name="connsiteY9" fmla="*/ 33338 h 150217"/>
                  <a:gd name="connsiteX10" fmla="*/ 111918 w 138884"/>
                  <a:gd name="connsiteY10" fmla="*/ 40481 h 150217"/>
                  <a:gd name="connsiteX11" fmla="*/ 119062 w 138884"/>
                  <a:gd name="connsiteY11" fmla="*/ 35719 h 150217"/>
                  <a:gd name="connsiteX12" fmla="*/ 126206 w 138884"/>
                  <a:gd name="connsiteY12" fmla="*/ 33338 h 150217"/>
                  <a:gd name="connsiteX13" fmla="*/ 138112 w 138884"/>
                  <a:gd name="connsiteY13" fmla="*/ 42863 h 150217"/>
                  <a:gd name="connsiteX14" fmla="*/ 130968 w 138884"/>
                  <a:gd name="connsiteY14" fmla="*/ 45244 h 150217"/>
                  <a:gd name="connsiteX15" fmla="*/ 128587 w 138884"/>
                  <a:gd name="connsiteY15" fmla="*/ 54769 h 150217"/>
                  <a:gd name="connsiteX16" fmla="*/ 123825 w 138884"/>
                  <a:gd name="connsiteY16" fmla="*/ 61913 h 150217"/>
                  <a:gd name="connsiteX17" fmla="*/ 119062 w 138884"/>
                  <a:gd name="connsiteY17" fmla="*/ 71438 h 150217"/>
                  <a:gd name="connsiteX18" fmla="*/ 116681 w 138884"/>
                  <a:gd name="connsiteY18" fmla="*/ 78581 h 150217"/>
                  <a:gd name="connsiteX19" fmla="*/ 114300 w 138884"/>
                  <a:gd name="connsiteY19" fmla="*/ 88106 h 150217"/>
                  <a:gd name="connsiteX20" fmla="*/ 100012 w 138884"/>
                  <a:gd name="connsiteY20" fmla="*/ 97631 h 150217"/>
                  <a:gd name="connsiteX21" fmla="*/ 88106 w 138884"/>
                  <a:gd name="connsiteY21" fmla="*/ 109538 h 150217"/>
                  <a:gd name="connsiteX22" fmla="*/ 76200 w 138884"/>
                  <a:gd name="connsiteY22" fmla="*/ 121444 h 150217"/>
                  <a:gd name="connsiteX23" fmla="*/ 73818 w 138884"/>
                  <a:gd name="connsiteY23" fmla="*/ 128588 h 150217"/>
                  <a:gd name="connsiteX24" fmla="*/ 50006 w 138884"/>
                  <a:gd name="connsiteY24" fmla="*/ 138113 h 150217"/>
                  <a:gd name="connsiteX25" fmla="*/ 42862 w 138884"/>
                  <a:gd name="connsiteY25" fmla="*/ 140494 h 150217"/>
                  <a:gd name="connsiteX26" fmla="*/ 59218 w 138884"/>
                  <a:gd name="connsiteY26" fmla="*/ 149980 h 150217"/>
                  <a:gd name="connsiteX27" fmla="*/ 51996 w 138884"/>
                  <a:gd name="connsiteY27" fmla="*/ 142954 h 150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8884" h="150217">
                    <a:moveTo>
                      <a:pt x="0" y="19050"/>
                    </a:moveTo>
                    <a:cubicBezTo>
                      <a:pt x="5485" y="18136"/>
                      <a:pt x="15570" y="17218"/>
                      <a:pt x="21431" y="14288"/>
                    </a:cubicBezTo>
                    <a:cubicBezTo>
                      <a:pt x="45370" y="2318"/>
                      <a:pt x="8848" y="17301"/>
                      <a:pt x="38100" y="4763"/>
                    </a:cubicBezTo>
                    <a:cubicBezTo>
                      <a:pt x="42890" y="2710"/>
                      <a:pt x="49924" y="1211"/>
                      <a:pt x="54768" y="0"/>
                    </a:cubicBezTo>
                    <a:cubicBezTo>
                      <a:pt x="58737" y="794"/>
                      <a:pt x="62770" y="1316"/>
                      <a:pt x="66675" y="2381"/>
                    </a:cubicBezTo>
                    <a:cubicBezTo>
                      <a:pt x="71518" y="3702"/>
                      <a:pt x="76092" y="5927"/>
                      <a:pt x="80962" y="7144"/>
                    </a:cubicBezTo>
                    <a:lnTo>
                      <a:pt x="90487" y="9525"/>
                    </a:lnTo>
                    <a:cubicBezTo>
                      <a:pt x="96470" y="27478"/>
                      <a:pt x="88400" y="5352"/>
                      <a:pt x="97631" y="23813"/>
                    </a:cubicBezTo>
                    <a:cubicBezTo>
                      <a:pt x="98753" y="26058"/>
                      <a:pt x="98237" y="29181"/>
                      <a:pt x="100012" y="30956"/>
                    </a:cubicBezTo>
                    <a:cubicBezTo>
                      <a:pt x="101787" y="32731"/>
                      <a:pt x="104775" y="32544"/>
                      <a:pt x="107156" y="33338"/>
                    </a:cubicBezTo>
                    <a:cubicBezTo>
                      <a:pt x="108743" y="35719"/>
                      <a:pt x="109112" y="39920"/>
                      <a:pt x="111918" y="40481"/>
                    </a:cubicBezTo>
                    <a:cubicBezTo>
                      <a:pt x="114724" y="41042"/>
                      <a:pt x="116502" y="36999"/>
                      <a:pt x="119062" y="35719"/>
                    </a:cubicBezTo>
                    <a:cubicBezTo>
                      <a:pt x="121307" y="34597"/>
                      <a:pt x="123825" y="34132"/>
                      <a:pt x="126206" y="33338"/>
                    </a:cubicBezTo>
                    <a:cubicBezTo>
                      <a:pt x="128268" y="33853"/>
                      <a:pt x="142288" y="34512"/>
                      <a:pt x="138112" y="42863"/>
                    </a:cubicBezTo>
                    <a:cubicBezTo>
                      <a:pt x="136989" y="45108"/>
                      <a:pt x="133349" y="44450"/>
                      <a:pt x="130968" y="45244"/>
                    </a:cubicBezTo>
                    <a:cubicBezTo>
                      <a:pt x="130174" y="48419"/>
                      <a:pt x="129876" y="51761"/>
                      <a:pt x="128587" y="54769"/>
                    </a:cubicBezTo>
                    <a:cubicBezTo>
                      <a:pt x="127460" y="57400"/>
                      <a:pt x="125245" y="59428"/>
                      <a:pt x="123825" y="61913"/>
                    </a:cubicBezTo>
                    <a:cubicBezTo>
                      <a:pt x="122064" y="64995"/>
                      <a:pt x="120460" y="68175"/>
                      <a:pt x="119062" y="71438"/>
                    </a:cubicBezTo>
                    <a:cubicBezTo>
                      <a:pt x="118073" y="73745"/>
                      <a:pt x="117370" y="76168"/>
                      <a:pt x="116681" y="78581"/>
                    </a:cubicBezTo>
                    <a:cubicBezTo>
                      <a:pt x="115782" y="81728"/>
                      <a:pt x="116455" y="85643"/>
                      <a:pt x="114300" y="88106"/>
                    </a:cubicBezTo>
                    <a:cubicBezTo>
                      <a:pt x="110531" y="92414"/>
                      <a:pt x="100012" y="97631"/>
                      <a:pt x="100012" y="97631"/>
                    </a:cubicBezTo>
                    <a:cubicBezTo>
                      <a:pt x="87319" y="116673"/>
                      <a:pt x="103975" y="93670"/>
                      <a:pt x="88106" y="109538"/>
                    </a:cubicBezTo>
                    <a:cubicBezTo>
                      <a:pt x="72227" y="125415"/>
                      <a:pt x="95252" y="108740"/>
                      <a:pt x="76200" y="121444"/>
                    </a:cubicBezTo>
                    <a:cubicBezTo>
                      <a:pt x="75406" y="123825"/>
                      <a:pt x="74941" y="126343"/>
                      <a:pt x="73818" y="128588"/>
                    </a:cubicBezTo>
                    <a:cubicBezTo>
                      <a:pt x="67722" y="140779"/>
                      <a:pt x="66940" y="135996"/>
                      <a:pt x="50006" y="138113"/>
                    </a:cubicBezTo>
                    <a:cubicBezTo>
                      <a:pt x="47625" y="138907"/>
                      <a:pt x="41327" y="138516"/>
                      <a:pt x="42862" y="140494"/>
                    </a:cubicBezTo>
                    <a:cubicBezTo>
                      <a:pt x="44397" y="142472"/>
                      <a:pt x="61463" y="148857"/>
                      <a:pt x="59218" y="149980"/>
                    </a:cubicBezTo>
                    <a:cubicBezTo>
                      <a:pt x="55668" y="151755"/>
                      <a:pt x="55965" y="142954"/>
                      <a:pt x="51996" y="142954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470" name="Freeform 469"/>
              <p:cNvSpPr/>
              <p:nvPr/>
            </p:nvSpPr>
            <p:spPr>
              <a:xfrm>
                <a:off x="9780082" y="4590397"/>
                <a:ext cx="156722" cy="119064"/>
              </a:xfrm>
              <a:custGeom>
                <a:avLst/>
                <a:gdLst>
                  <a:gd name="connsiteX0" fmla="*/ 0 w 160708"/>
                  <a:gd name="connsiteY0" fmla="*/ 7960 h 115128"/>
                  <a:gd name="connsiteX1" fmla="*/ 5715 w 160708"/>
                  <a:gd name="connsiteY1" fmla="*/ 23200 h 115128"/>
                  <a:gd name="connsiteX2" fmla="*/ 7620 w 160708"/>
                  <a:gd name="connsiteY2" fmla="*/ 28915 h 115128"/>
                  <a:gd name="connsiteX3" fmla="*/ 9525 w 160708"/>
                  <a:gd name="connsiteY3" fmla="*/ 36535 h 115128"/>
                  <a:gd name="connsiteX4" fmla="*/ 22860 w 160708"/>
                  <a:gd name="connsiteY4" fmla="*/ 46060 h 115128"/>
                  <a:gd name="connsiteX5" fmla="*/ 24765 w 160708"/>
                  <a:gd name="connsiteY5" fmla="*/ 51775 h 115128"/>
                  <a:gd name="connsiteX6" fmla="*/ 30480 w 160708"/>
                  <a:gd name="connsiteY6" fmla="*/ 55585 h 115128"/>
                  <a:gd name="connsiteX7" fmla="*/ 43815 w 160708"/>
                  <a:gd name="connsiteY7" fmla="*/ 59395 h 115128"/>
                  <a:gd name="connsiteX8" fmla="*/ 45720 w 160708"/>
                  <a:gd name="connsiteY8" fmla="*/ 74635 h 115128"/>
                  <a:gd name="connsiteX9" fmla="*/ 53340 w 160708"/>
                  <a:gd name="connsiteY9" fmla="*/ 91780 h 115128"/>
                  <a:gd name="connsiteX10" fmla="*/ 59055 w 160708"/>
                  <a:gd name="connsiteY10" fmla="*/ 103210 h 115128"/>
                  <a:gd name="connsiteX11" fmla="*/ 60960 w 160708"/>
                  <a:gd name="connsiteY11" fmla="*/ 112735 h 115128"/>
                  <a:gd name="connsiteX12" fmla="*/ 72390 w 160708"/>
                  <a:gd name="connsiteY12" fmla="*/ 103210 h 115128"/>
                  <a:gd name="connsiteX13" fmla="*/ 83820 w 160708"/>
                  <a:gd name="connsiteY13" fmla="*/ 101305 h 115128"/>
                  <a:gd name="connsiteX14" fmla="*/ 104775 w 160708"/>
                  <a:gd name="connsiteY14" fmla="*/ 97495 h 115128"/>
                  <a:gd name="connsiteX15" fmla="*/ 110490 w 160708"/>
                  <a:gd name="connsiteY15" fmla="*/ 91780 h 115128"/>
                  <a:gd name="connsiteX16" fmla="*/ 144780 w 160708"/>
                  <a:gd name="connsiteY16" fmla="*/ 86065 h 115128"/>
                  <a:gd name="connsiteX17" fmla="*/ 150495 w 160708"/>
                  <a:gd name="connsiteY17" fmla="*/ 74635 h 115128"/>
                  <a:gd name="connsiteX18" fmla="*/ 154305 w 160708"/>
                  <a:gd name="connsiteY18" fmla="*/ 67015 h 115128"/>
                  <a:gd name="connsiteX19" fmla="*/ 156210 w 160708"/>
                  <a:gd name="connsiteY19" fmla="*/ 61300 h 115128"/>
                  <a:gd name="connsiteX20" fmla="*/ 160020 w 160708"/>
                  <a:gd name="connsiteY20" fmla="*/ 55585 h 115128"/>
                  <a:gd name="connsiteX21" fmla="*/ 158115 w 160708"/>
                  <a:gd name="connsiteY21" fmla="*/ 15580 h 115128"/>
                  <a:gd name="connsiteX22" fmla="*/ 127635 w 160708"/>
                  <a:gd name="connsiteY22" fmla="*/ 9865 h 115128"/>
                  <a:gd name="connsiteX23" fmla="*/ 114300 w 160708"/>
                  <a:gd name="connsiteY23" fmla="*/ 6055 h 115128"/>
                  <a:gd name="connsiteX24" fmla="*/ 99060 w 160708"/>
                  <a:gd name="connsiteY24" fmla="*/ 2245 h 115128"/>
                  <a:gd name="connsiteX25" fmla="*/ 49530 w 160708"/>
                  <a:gd name="connsiteY25" fmla="*/ 4150 h 115128"/>
                  <a:gd name="connsiteX26" fmla="*/ 1905 w 160708"/>
                  <a:gd name="connsiteY26" fmla="*/ 7960 h 115128"/>
                  <a:gd name="connsiteX27" fmla="*/ 0 w 160708"/>
                  <a:gd name="connsiteY27" fmla="*/ 7960 h 115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0708" h="115128">
                    <a:moveTo>
                      <a:pt x="0" y="7960"/>
                    </a:moveTo>
                    <a:cubicBezTo>
                      <a:pt x="3675" y="26337"/>
                      <a:pt x="-825" y="10119"/>
                      <a:pt x="5715" y="23200"/>
                    </a:cubicBezTo>
                    <a:cubicBezTo>
                      <a:pt x="6613" y="24996"/>
                      <a:pt x="7068" y="26984"/>
                      <a:pt x="7620" y="28915"/>
                    </a:cubicBezTo>
                    <a:cubicBezTo>
                      <a:pt x="8339" y="31432"/>
                      <a:pt x="8226" y="34262"/>
                      <a:pt x="9525" y="36535"/>
                    </a:cubicBezTo>
                    <a:cubicBezTo>
                      <a:pt x="12614" y="41941"/>
                      <a:pt x="17715" y="43487"/>
                      <a:pt x="22860" y="46060"/>
                    </a:cubicBezTo>
                    <a:cubicBezTo>
                      <a:pt x="23495" y="47965"/>
                      <a:pt x="23511" y="50207"/>
                      <a:pt x="24765" y="51775"/>
                    </a:cubicBezTo>
                    <a:cubicBezTo>
                      <a:pt x="26195" y="53563"/>
                      <a:pt x="28432" y="54561"/>
                      <a:pt x="30480" y="55585"/>
                    </a:cubicBezTo>
                    <a:cubicBezTo>
                      <a:pt x="33213" y="56951"/>
                      <a:pt x="41374" y="58785"/>
                      <a:pt x="43815" y="59395"/>
                    </a:cubicBezTo>
                    <a:cubicBezTo>
                      <a:pt x="44450" y="64475"/>
                      <a:pt x="44647" y="69629"/>
                      <a:pt x="45720" y="74635"/>
                    </a:cubicBezTo>
                    <a:cubicBezTo>
                      <a:pt x="49406" y="91837"/>
                      <a:pt x="47786" y="80671"/>
                      <a:pt x="53340" y="91780"/>
                    </a:cubicBezTo>
                    <a:cubicBezTo>
                      <a:pt x="61227" y="107554"/>
                      <a:pt x="48136" y="86832"/>
                      <a:pt x="59055" y="103210"/>
                    </a:cubicBezTo>
                    <a:cubicBezTo>
                      <a:pt x="59690" y="106385"/>
                      <a:pt x="58266" y="110939"/>
                      <a:pt x="60960" y="112735"/>
                    </a:cubicBezTo>
                    <a:cubicBezTo>
                      <a:pt x="73380" y="121015"/>
                      <a:pt x="69435" y="105321"/>
                      <a:pt x="72390" y="103210"/>
                    </a:cubicBezTo>
                    <a:cubicBezTo>
                      <a:pt x="75533" y="100965"/>
                      <a:pt x="80002" y="101892"/>
                      <a:pt x="83820" y="101305"/>
                    </a:cubicBezTo>
                    <a:cubicBezTo>
                      <a:pt x="101567" y="98575"/>
                      <a:pt x="91738" y="100754"/>
                      <a:pt x="104775" y="97495"/>
                    </a:cubicBezTo>
                    <a:cubicBezTo>
                      <a:pt x="106680" y="95590"/>
                      <a:pt x="107860" y="92364"/>
                      <a:pt x="110490" y="91780"/>
                    </a:cubicBezTo>
                    <a:cubicBezTo>
                      <a:pt x="152150" y="82522"/>
                      <a:pt x="128532" y="96897"/>
                      <a:pt x="144780" y="86065"/>
                    </a:cubicBezTo>
                    <a:cubicBezTo>
                      <a:pt x="148273" y="75587"/>
                      <a:pt x="144586" y="84975"/>
                      <a:pt x="150495" y="74635"/>
                    </a:cubicBezTo>
                    <a:cubicBezTo>
                      <a:pt x="151904" y="72169"/>
                      <a:pt x="153186" y="69625"/>
                      <a:pt x="154305" y="67015"/>
                    </a:cubicBezTo>
                    <a:cubicBezTo>
                      <a:pt x="155096" y="65169"/>
                      <a:pt x="155312" y="63096"/>
                      <a:pt x="156210" y="61300"/>
                    </a:cubicBezTo>
                    <a:cubicBezTo>
                      <a:pt x="157234" y="59252"/>
                      <a:pt x="158750" y="57490"/>
                      <a:pt x="160020" y="55585"/>
                    </a:cubicBezTo>
                    <a:cubicBezTo>
                      <a:pt x="159385" y="42250"/>
                      <a:pt x="162980" y="28012"/>
                      <a:pt x="158115" y="15580"/>
                    </a:cubicBezTo>
                    <a:cubicBezTo>
                      <a:pt x="157046" y="12847"/>
                      <a:pt x="129361" y="10153"/>
                      <a:pt x="127635" y="9865"/>
                    </a:cubicBezTo>
                    <a:cubicBezTo>
                      <a:pt x="119476" y="8505"/>
                      <a:pt x="121418" y="7996"/>
                      <a:pt x="114300" y="6055"/>
                    </a:cubicBezTo>
                    <a:cubicBezTo>
                      <a:pt x="109248" y="4677"/>
                      <a:pt x="99060" y="2245"/>
                      <a:pt x="99060" y="2245"/>
                    </a:cubicBezTo>
                    <a:cubicBezTo>
                      <a:pt x="82550" y="2880"/>
                      <a:pt x="66024" y="3180"/>
                      <a:pt x="49530" y="4150"/>
                    </a:cubicBezTo>
                    <a:cubicBezTo>
                      <a:pt x="33632" y="5085"/>
                      <a:pt x="1905" y="-7966"/>
                      <a:pt x="1905" y="7960"/>
                    </a:cubicBezTo>
                    <a:lnTo>
                      <a:pt x="0" y="7960"/>
                    </a:lnTo>
                    <a:close/>
                  </a:path>
                </a:pathLst>
              </a:custGeom>
              <a:solidFill>
                <a:srgbClr val="E1E1E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CH"/>
              </a:p>
            </p:txBody>
          </p:sp>
          <p:sp>
            <p:nvSpPr>
              <p:cNvPr id="471" name="Freeform 470"/>
              <p:cNvSpPr/>
              <p:nvPr/>
            </p:nvSpPr>
            <p:spPr>
              <a:xfrm>
                <a:off x="9850580" y="4555286"/>
                <a:ext cx="156148" cy="114269"/>
              </a:xfrm>
              <a:custGeom>
                <a:avLst/>
                <a:gdLst>
                  <a:gd name="connsiteX0" fmla="*/ 93444 w 160119"/>
                  <a:gd name="connsiteY0" fmla="*/ 7620 h 110490"/>
                  <a:gd name="connsiteX1" fmla="*/ 82014 w 160119"/>
                  <a:gd name="connsiteY1" fmla="*/ 5715 h 110490"/>
                  <a:gd name="connsiteX2" fmla="*/ 76299 w 160119"/>
                  <a:gd name="connsiteY2" fmla="*/ 3810 h 110490"/>
                  <a:gd name="connsiteX3" fmla="*/ 62964 w 160119"/>
                  <a:gd name="connsiteY3" fmla="*/ 0 h 110490"/>
                  <a:gd name="connsiteX4" fmla="*/ 15339 w 160119"/>
                  <a:gd name="connsiteY4" fmla="*/ 1905 h 110490"/>
                  <a:gd name="connsiteX5" fmla="*/ 13434 w 160119"/>
                  <a:gd name="connsiteY5" fmla="*/ 7620 h 110490"/>
                  <a:gd name="connsiteX6" fmla="*/ 7719 w 160119"/>
                  <a:gd name="connsiteY6" fmla="*/ 15240 h 110490"/>
                  <a:gd name="connsiteX7" fmla="*/ 5814 w 160119"/>
                  <a:gd name="connsiteY7" fmla="*/ 22860 h 110490"/>
                  <a:gd name="connsiteX8" fmla="*/ 99 w 160119"/>
                  <a:gd name="connsiteY8" fmla="*/ 26670 h 110490"/>
                  <a:gd name="connsiteX9" fmla="*/ 9624 w 160119"/>
                  <a:gd name="connsiteY9" fmla="*/ 34290 h 110490"/>
                  <a:gd name="connsiteX10" fmla="*/ 22959 w 160119"/>
                  <a:gd name="connsiteY10" fmla="*/ 53340 h 110490"/>
                  <a:gd name="connsiteX11" fmla="*/ 26769 w 160119"/>
                  <a:gd name="connsiteY11" fmla="*/ 59055 h 110490"/>
                  <a:gd name="connsiteX12" fmla="*/ 30579 w 160119"/>
                  <a:gd name="connsiteY12" fmla="*/ 70485 h 110490"/>
                  <a:gd name="connsiteX13" fmla="*/ 47724 w 160119"/>
                  <a:gd name="connsiteY13" fmla="*/ 80010 h 110490"/>
                  <a:gd name="connsiteX14" fmla="*/ 61059 w 160119"/>
                  <a:gd name="connsiteY14" fmla="*/ 85725 h 110490"/>
                  <a:gd name="connsiteX15" fmla="*/ 74394 w 160119"/>
                  <a:gd name="connsiteY15" fmla="*/ 93345 h 110490"/>
                  <a:gd name="connsiteX16" fmla="*/ 85824 w 160119"/>
                  <a:gd name="connsiteY16" fmla="*/ 97155 h 110490"/>
                  <a:gd name="connsiteX17" fmla="*/ 91539 w 160119"/>
                  <a:gd name="connsiteY17" fmla="*/ 99060 h 110490"/>
                  <a:gd name="connsiteX18" fmla="*/ 97254 w 160119"/>
                  <a:gd name="connsiteY18" fmla="*/ 102870 h 110490"/>
                  <a:gd name="connsiteX19" fmla="*/ 114399 w 160119"/>
                  <a:gd name="connsiteY19" fmla="*/ 104775 h 110490"/>
                  <a:gd name="connsiteX20" fmla="*/ 129639 w 160119"/>
                  <a:gd name="connsiteY20" fmla="*/ 108585 h 110490"/>
                  <a:gd name="connsiteX21" fmla="*/ 135354 w 160119"/>
                  <a:gd name="connsiteY21" fmla="*/ 110490 h 110490"/>
                  <a:gd name="connsiteX22" fmla="*/ 156309 w 160119"/>
                  <a:gd name="connsiteY22" fmla="*/ 102870 h 110490"/>
                  <a:gd name="connsiteX23" fmla="*/ 160119 w 160119"/>
                  <a:gd name="connsiteY23" fmla="*/ 95250 h 110490"/>
                  <a:gd name="connsiteX24" fmla="*/ 148689 w 160119"/>
                  <a:gd name="connsiteY24" fmla="*/ 76200 h 110490"/>
                  <a:gd name="connsiteX25" fmla="*/ 146784 w 160119"/>
                  <a:gd name="connsiteY25" fmla="*/ 30480 h 110490"/>
                  <a:gd name="connsiteX26" fmla="*/ 135354 w 160119"/>
                  <a:gd name="connsiteY26" fmla="*/ 24765 h 110490"/>
                  <a:gd name="connsiteX27" fmla="*/ 129639 w 160119"/>
                  <a:gd name="connsiteY27" fmla="*/ 20955 h 110490"/>
                  <a:gd name="connsiteX28" fmla="*/ 122019 w 160119"/>
                  <a:gd name="connsiteY28" fmla="*/ 19050 h 110490"/>
                  <a:gd name="connsiteX29" fmla="*/ 99159 w 160119"/>
                  <a:gd name="connsiteY29" fmla="*/ 15240 h 110490"/>
                  <a:gd name="connsiteX30" fmla="*/ 97254 w 160119"/>
                  <a:gd name="connsiteY30" fmla="*/ 7620 h 110490"/>
                  <a:gd name="connsiteX31" fmla="*/ 89634 w 160119"/>
                  <a:gd name="connsiteY31" fmla="*/ 5715 h 110490"/>
                  <a:gd name="connsiteX32" fmla="*/ 93444 w 160119"/>
                  <a:gd name="connsiteY32" fmla="*/ 7620 h 11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60119" h="110490">
                    <a:moveTo>
                      <a:pt x="93444" y="7620"/>
                    </a:moveTo>
                    <a:cubicBezTo>
                      <a:pt x="92174" y="7620"/>
                      <a:pt x="85785" y="6553"/>
                      <a:pt x="82014" y="5715"/>
                    </a:cubicBezTo>
                    <a:cubicBezTo>
                      <a:pt x="80054" y="5279"/>
                      <a:pt x="78230" y="4362"/>
                      <a:pt x="76299" y="3810"/>
                    </a:cubicBezTo>
                    <a:cubicBezTo>
                      <a:pt x="59555" y="-974"/>
                      <a:pt x="76667" y="4568"/>
                      <a:pt x="62964" y="0"/>
                    </a:cubicBezTo>
                    <a:cubicBezTo>
                      <a:pt x="47089" y="635"/>
                      <a:pt x="31042" y="-511"/>
                      <a:pt x="15339" y="1905"/>
                    </a:cubicBezTo>
                    <a:cubicBezTo>
                      <a:pt x="13354" y="2210"/>
                      <a:pt x="14430" y="5877"/>
                      <a:pt x="13434" y="7620"/>
                    </a:cubicBezTo>
                    <a:cubicBezTo>
                      <a:pt x="11859" y="10377"/>
                      <a:pt x="9624" y="12700"/>
                      <a:pt x="7719" y="15240"/>
                    </a:cubicBezTo>
                    <a:cubicBezTo>
                      <a:pt x="7084" y="17780"/>
                      <a:pt x="7266" y="20682"/>
                      <a:pt x="5814" y="22860"/>
                    </a:cubicBezTo>
                    <a:cubicBezTo>
                      <a:pt x="4544" y="24765"/>
                      <a:pt x="548" y="24425"/>
                      <a:pt x="99" y="26670"/>
                    </a:cubicBezTo>
                    <a:cubicBezTo>
                      <a:pt x="-978" y="32055"/>
                      <a:pt x="7000" y="33415"/>
                      <a:pt x="9624" y="34290"/>
                    </a:cubicBezTo>
                    <a:cubicBezTo>
                      <a:pt x="14127" y="52300"/>
                      <a:pt x="7021" y="29434"/>
                      <a:pt x="22959" y="53340"/>
                    </a:cubicBezTo>
                    <a:cubicBezTo>
                      <a:pt x="24229" y="55245"/>
                      <a:pt x="25839" y="56963"/>
                      <a:pt x="26769" y="59055"/>
                    </a:cubicBezTo>
                    <a:cubicBezTo>
                      <a:pt x="28400" y="62725"/>
                      <a:pt x="27739" y="67645"/>
                      <a:pt x="30579" y="70485"/>
                    </a:cubicBezTo>
                    <a:cubicBezTo>
                      <a:pt x="40176" y="80082"/>
                      <a:pt x="32184" y="73794"/>
                      <a:pt x="47724" y="80010"/>
                    </a:cubicBezTo>
                    <a:cubicBezTo>
                      <a:pt x="71264" y="89426"/>
                      <a:pt x="42663" y="79593"/>
                      <a:pt x="61059" y="85725"/>
                    </a:cubicBezTo>
                    <a:cubicBezTo>
                      <a:pt x="67158" y="94874"/>
                      <a:pt x="61926" y="89945"/>
                      <a:pt x="74394" y="93345"/>
                    </a:cubicBezTo>
                    <a:cubicBezTo>
                      <a:pt x="78269" y="94402"/>
                      <a:pt x="82014" y="95885"/>
                      <a:pt x="85824" y="97155"/>
                    </a:cubicBezTo>
                    <a:cubicBezTo>
                      <a:pt x="87729" y="97790"/>
                      <a:pt x="89868" y="97946"/>
                      <a:pt x="91539" y="99060"/>
                    </a:cubicBezTo>
                    <a:cubicBezTo>
                      <a:pt x="93444" y="100330"/>
                      <a:pt x="95033" y="102315"/>
                      <a:pt x="97254" y="102870"/>
                    </a:cubicBezTo>
                    <a:cubicBezTo>
                      <a:pt x="102832" y="104265"/>
                      <a:pt x="108684" y="104140"/>
                      <a:pt x="114399" y="104775"/>
                    </a:cubicBezTo>
                    <a:cubicBezTo>
                      <a:pt x="127463" y="109130"/>
                      <a:pt x="111249" y="103987"/>
                      <a:pt x="129639" y="108585"/>
                    </a:cubicBezTo>
                    <a:cubicBezTo>
                      <a:pt x="131587" y="109072"/>
                      <a:pt x="133449" y="109855"/>
                      <a:pt x="135354" y="110490"/>
                    </a:cubicBezTo>
                    <a:cubicBezTo>
                      <a:pt x="152815" y="106125"/>
                      <a:pt x="146237" y="109585"/>
                      <a:pt x="156309" y="102870"/>
                    </a:cubicBezTo>
                    <a:cubicBezTo>
                      <a:pt x="157579" y="100330"/>
                      <a:pt x="160119" y="98090"/>
                      <a:pt x="160119" y="95250"/>
                    </a:cubicBezTo>
                    <a:cubicBezTo>
                      <a:pt x="160119" y="82374"/>
                      <a:pt x="156792" y="82277"/>
                      <a:pt x="148689" y="76200"/>
                    </a:cubicBezTo>
                    <a:cubicBezTo>
                      <a:pt x="148054" y="60960"/>
                      <a:pt x="149103" y="45556"/>
                      <a:pt x="146784" y="30480"/>
                    </a:cubicBezTo>
                    <a:cubicBezTo>
                      <a:pt x="146329" y="27523"/>
                      <a:pt x="137162" y="25669"/>
                      <a:pt x="135354" y="24765"/>
                    </a:cubicBezTo>
                    <a:cubicBezTo>
                      <a:pt x="133306" y="23741"/>
                      <a:pt x="131743" y="21857"/>
                      <a:pt x="129639" y="20955"/>
                    </a:cubicBezTo>
                    <a:cubicBezTo>
                      <a:pt x="127233" y="19924"/>
                      <a:pt x="124536" y="19769"/>
                      <a:pt x="122019" y="19050"/>
                    </a:cubicBezTo>
                    <a:cubicBezTo>
                      <a:pt x="107803" y="14988"/>
                      <a:pt x="127023" y="18336"/>
                      <a:pt x="99159" y="15240"/>
                    </a:cubicBezTo>
                    <a:cubicBezTo>
                      <a:pt x="98524" y="12700"/>
                      <a:pt x="99105" y="9471"/>
                      <a:pt x="97254" y="7620"/>
                    </a:cubicBezTo>
                    <a:cubicBezTo>
                      <a:pt x="95403" y="5769"/>
                      <a:pt x="92151" y="6434"/>
                      <a:pt x="89634" y="5715"/>
                    </a:cubicBezTo>
                    <a:cubicBezTo>
                      <a:pt x="87703" y="5163"/>
                      <a:pt x="94714" y="7620"/>
                      <a:pt x="93444" y="7620"/>
                    </a:cubicBezTo>
                    <a:close/>
                  </a:path>
                </a:pathLst>
              </a:custGeom>
              <a:solidFill>
                <a:srgbClr val="E1E1E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CH"/>
              </a:p>
            </p:txBody>
          </p:sp>
          <p:sp>
            <p:nvSpPr>
              <p:cNvPr id="472" name="Freeform 471"/>
              <p:cNvSpPr/>
              <p:nvPr/>
            </p:nvSpPr>
            <p:spPr>
              <a:xfrm>
                <a:off x="9876684" y="4624171"/>
                <a:ext cx="148938" cy="63114"/>
              </a:xfrm>
              <a:custGeom>
                <a:avLst/>
                <a:gdLst>
                  <a:gd name="connsiteX0" fmla="*/ 121920 w 152725"/>
                  <a:gd name="connsiteY0" fmla="*/ 3878 h 61028"/>
                  <a:gd name="connsiteX1" fmla="*/ 123825 w 152725"/>
                  <a:gd name="connsiteY1" fmla="*/ 15308 h 61028"/>
                  <a:gd name="connsiteX2" fmla="*/ 129540 w 152725"/>
                  <a:gd name="connsiteY2" fmla="*/ 19118 h 61028"/>
                  <a:gd name="connsiteX3" fmla="*/ 135255 w 152725"/>
                  <a:gd name="connsiteY3" fmla="*/ 32453 h 61028"/>
                  <a:gd name="connsiteX4" fmla="*/ 146685 w 152725"/>
                  <a:gd name="connsiteY4" fmla="*/ 43883 h 61028"/>
                  <a:gd name="connsiteX5" fmla="*/ 148590 w 152725"/>
                  <a:gd name="connsiteY5" fmla="*/ 49598 h 61028"/>
                  <a:gd name="connsiteX6" fmla="*/ 142875 w 152725"/>
                  <a:gd name="connsiteY6" fmla="*/ 53408 h 61028"/>
                  <a:gd name="connsiteX7" fmla="*/ 146685 w 152725"/>
                  <a:gd name="connsiteY7" fmla="*/ 53408 h 61028"/>
                  <a:gd name="connsiteX8" fmla="*/ 140970 w 152725"/>
                  <a:gd name="connsiteY8" fmla="*/ 59123 h 61028"/>
                  <a:gd name="connsiteX9" fmla="*/ 135255 w 152725"/>
                  <a:gd name="connsiteY9" fmla="*/ 61028 h 61028"/>
                  <a:gd name="connsiteX10" fmla="*/ 32385 w 152725"/>
                  <a:gd name="connsiteY10" fmla="*/ 59123 h 61028"/>
                  <a:gd name="connsiteX11" fmla="*/ 26670 w 152725"/>
                  <a:gd name="connsiteY11" fmla="*/ 57218 h 61028"/>
                  <a:gd name="connsiteX12" fmla="*/ 19050 w 152725"/>
                  <a:gd name="connsiteY12" fmla="*/ 55313 h 61028"/>
                  <a:gd name="connsiteX13" fmla="*/ 13335 w 152725"/>
                  <a:gd name="connsiteY13" fmla="*/ 51503 h 61028"/>
                  <a:gd name="connsiteX14" fmla="*/ 0 w 152725"/>
                  <a:gd name="connsiteY14" fmla="*/ 41978 h 61028"/>
                  <a:gd name="connsiteX15" fmla="*/ 1905 w 152725"/>
                  <a:gd name="connsiteY15" fmla="*/ 26738 h 61028"/>
                  <a:gd name="connsiteX16" fmla="*/ 19050 w 152725"/>
                  <a:gd name="connsiteY16" fmla="*/ 11498 h 61028"/>
                  <a:gd name="connsiteX17" fmla="*/ 24765 w 152725"/>
                  <a:gd name="connsiteY17" fmla="*/ 5783 h 61028"/>
                  <a:gd name="connsiteX18" fmla="*/ 32385 w 152725"/>
                  <a:gd name="connsiteY18" fmla="*/ 3878 h 61028"/>
                  <a:gd name="connsiteX19" fmla="*/ 64770 w 152725"/>
                  <a:gd name="connsiteY19" fmla="*/ 68 h 61028"/>
                  <a:gd name="connsiteX20" fmla="*/ 121920 w 152725"/>
                  <a:gd name="connsiteY20" fmla="*/ 3878 h 61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2725" h="61028">
                    <a:moveTo>
                      <a:pt x="121920" y="3878"/>
                    </a:moveTo>
                    <a:cubicBezTo>
                      <a:pt x="131762" y="6418"/>
                      <a:pt x="122098" y="11853"/>
                      <a:pt x="123825" y="15308"/>
                    </a:cubicBezTo>
                    <a:cubicBezTo>
                      <a:pt x="124849" y="17356"/>
                      <a:pt x="128270" y="17213"/>
                      <a:pt x="129540" y="19118"/>
                    </a:cubicBezTo>
                    <a:cubicBezTo>
                      <a:pt x="142385" y="38385"/>
                      <a:pt x="120912" y="16317"/>
                      <a:pt x="135255" y="32453"/>
                    </a:cubicBezTo>
                    <a:cubicBezTo>
                      <a:pt x="138835" y="36480"/>
                      <a:pt x="146685" y="43883"/>
                      <a:pt x="146685" y="43883"/>
                    </a:cubicBezTo>
                    <a:cubicBezTo>
                      <a:pt x="147320" y="45788"/>
                      <a:pt x="149336" y="47734"/>
                      <a:pt x="148590" y="49598"/>
                    </a:cubicBezTo>
                    <a:cubicBezTo>
                      <a:pt x="147740" y="51724"/>
                      <a:pt x="140827" y="52384"/>
                      <a:pt x="142875" y="53408"/>
                    </a:cubicBezTo>
                    <a:cubicBezTo>
                      <a:pt x="144714" y="54328"/>
                      <a:pt x="161459" y="48483"/>
                      <a:pt x="146685" y="53408"/>
                    </a:cubicBezTo>
                    <a:cubicBezTo>
                      <a:pt x="144780" y="55313"/>
                      <a:pt x="143212" y="57629"/>
                      <a:pt x="140970" y="59123"/>
                    </a:cubicBezTo>
                    <a:cubicBezTo>
                      <a:pt x="139299" y="60237"/>
                      <a:pt x="137263" y="61028"/>
                      <a:pt x="135255" y="61028"/>
                    </a:cubicBezTo>
                    <a:cubicBezTo>
                      <a:pt x="100959" y="61028"/>
                      <a:pt x="66675" y="59758"/>
                      <a:pt x="32385" y="59123"/>
                    </a:cubicBezTo>
                    <a:cubicBezTo>
                      <a:pt x="30480" y="58488"/>
                      <a:pt x="28601" y="57770"/>
                      <a:pt x="26670" y="57218"/>
                    </a:cubicBezTo>
                    <a:cubicBezTo>
                      <a:pt x="24153" y="56499"/>
                      <a:pt x="21456" y="56344"/>
                      <a:pt x="19050" y="55313"/>
                    </a:cubicBezTo>
                    <a:cubicBezTo>
                      <a:pt x="16946" y="54411"/>
                      <a:pt x="15323" y="52639"/>
                      <a:pt x="13335" y="51503"/>
                    </a:cubicBezTo>
                    <a:cubicBezTo>
                      <a:pt x="1634" y="44817"/>
                      <a:pt x="9309" y="51287"/>
                      <a:pt x="0" y="41978"/>
                    </a:cubicBezTo>
                    <a:cubicBezTo>
                      <a:pt x="635" y="36898"/>
                      <a:pt x="-385" y="31317"/>
                      <a:pt x="1905" y="26738"/>
                    </a:cubicBezTo>
                    <a:cubicBezTo>
                      <a:pt x="7198" y="16152"/>
                      <a:pt x="12148" y="17250"/>
                      <a:pt x="19050" y="11498"/>
                    </a:cubicBezTo>
                    <a:cubicBezTo>
                      <a:pt x="21120" y="9773"/>
                      <a:pt x="22426" y="7120"/>
                      <a:pt x="24765" y="5783"/>
                    </a:cubicBezTo>
                    <a:cubicBezTo>
                      <a:pt x="27038" y="4484"/>
                      <a:pt x="29868" y="4597"/>
                      <a:pt x="32385" y="3878"/>
                    </a:cubicBezTo>
                    <a:cubicBezTo>
                      <a:pt x="47910" y="-558"/>
                      <a:pt x="30085" y="839"/>
                      <a:pt x="64770" y="68"/>
                    </a:cubicBezTo>
                    <a:cubicBezTo>
                      <a:pt x="84450" y="-369"/>
                      <a:pt x="112078" y="1338"/>
                      <a:pt x="121920" y="3878"/>
                    </a:cubicBezTo>
                    <a:close/>
                  </a:path>
                </a:pathLst>
              </a:custGeom>
              <a:solidFill>
                <a:srgbClr val="E1E1E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CH"/>
              </a:p>
            </p:txBody>
          </p:sp>
          <p:sp>
            <p:nvSpPr>
              <p:cNvPr id="473" name="Freeform 472"/>
              <p:cNvSpPr/>
              <p:nvPr/>
            </p:nvSpPr>
            <p:spPr>
              <a:xfrm>
                <a:off x="9903750" y="4645717"/>
                <a:ext cx="91831" cy="49450"/>
              </a:xfrm>
              <a:custGeom>
                <a:avLst/>
                <a:gdLst>
                  <a:gd name="connsiteX0" fmla="*/ 822 w 94167"/>
                  <a:gd name="connsiteY0" fmla="*/ 9715 h 47815"/>
                  <a:gd name="connsiteX1" fmla="*/ 12252 w 94167"/>
                  <a:gd name="connsiteY1" fmla="*/ 11620 h 47815"/>
                  <a:gd name="connsiteX2" fmla="*/ 14157 w 94167"/>
                  <a:gd name="connsiteY2" fmla="*/ 17335 h 47815"/>
                  <a:gd name="connsiteX3" fmla="*/ 21777 w 94167"/>
                  <a:gd name="connsiteY3" fmla="*/ 21145 h 47815"/>
                  <a:gd name="connsiteX4" fmla="*/ 17967 w 94167"/>
                  <a:gd name="connsiteY4" fmla="*/ 26860 h 47815"/>
                  <a:gd name="connsiteX5" fmla="*/ 21777 w 94167"/>
                  <a:gd name="connsiteY5" fmla="*/ 32575 h 47815"/>
                  <a:gd name="connsiteX6" fmla="*/ 33207 w 94167"/>
                  <a:gd name="connsiteY6" fmla="*/ 40195 h 47815"/>
                  <a:gd name="connsiteX7" fmla="*/ 38922 w 94167"/>
                  <a:gd name="connsiteY7" fmla="*/ 44005 h 47815"/>
                  <a:gd name="connsiteX8" fmla="*/ 54162 w 94167"/>
                  <a:gd name="connsiteY8" fmla="*/ 47815 h 47815"/>
                  <a:gd name="connsiteX9" fmla="*/ 78927 w 94167"/>
                  <a:gd name="connsiteY9" fmla="*/ 45910 h 47815"/>
                  <a:gd name="connsiteX10" fmla="*/ 84642 w 94167"/>
                  <a:gd name="connsiteY10" fmla="*/ 40195 h 47815"/>
                  <a:gd name="connsiteX11" fmla="*/ 90357 w 94167"/>
                  <a:gd name="connsiteY11" fmla="*/ 38290 h 47815"/>
                  <a:gd name="connsiteX12" fmla="*/ 94167 w 94167"/>
                  <a:gd name="connsiteY12" fmla="*/ 24955 h 47815"/>
                  <a:gd name="connsiteX13" fmla="*/ 92262 w 94167"/>
                  <a:gd name="connsiteY13" fmla="*/ 19240 h 47815"/>
                  <a:gd name="connsiteX14" fmla="*/ 90357 w 94167"/>
                  <a:gd name="connsiteY14" fmla="*/ 11620 h 47815"/>
                  <a:gd name="connsiteX15" fmla="*/ 84642 w 94167"/>
                  <a:gd name="connsiteY15" fmla="*/ 9715 h 47815"/>
                  <a:gd name="connsiteX16" fmla="*/ 78927 w 94167"/>
                  <a:gd name="connsiteY16" fmla="*/ 5905 h 47815"/>
                  <a:gd name="connsiteX17" fmla="*/ 38922 w 94167"/>
                  <a:gd name="connsiteY17" fmla="*/ 4000 h 47815"/>
                  <a:gd name="connsiteX18" fmla="*/ 12252 w 94167"/>
                  <a:gd name="connsiteY18" fmla="*/ 2095 h 47815"/>
                  <a:gd name="connsiteX19" fmla="*/ 4632 w 94167"/>
                  <a:gd name="connsiteY19" fmla="*/ 190 h 47815"/>
                  <a:gd name="connsiteX20" fmla="*/ 822 w 94167"/>
                  <a:gd name="connsiteY20" fmla="*/ 9715 h 47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4167" h="47815">
                    <a:moveTo>
                      <a:pt x="822" y="9715"/>
                    </a:moveTo>
                    <a:cubicBezTo>
                      <a:pt x="2092" y="11620"/>
                      <a:pt x="8898" y="9704"/>
                      <a:pt x="12252" y="11620"/>
                    </a:cubicBezTo>
                    <a:cubicBezTo>
                      <a:pt x="13995" y="12616"/>
                      <a:pt x="12737" y="15915"/>
                      <a:pt x="14157" y="17335"/>
                    </a:cubicBezTo>
                    <a:cubicBezTo>
                      <a:pt x="16165" y="19343"/>
                      <a:pt x="19237" y="19875"/>
                      <a:pt x="21777" y="21145"/>
                    </a:cubicBezTo>
                    <a:cubicBezTo>
                      <a:pt x="20507" y="23050"/>
                      <a:pt x="17967" y="24570"/>
                      <a:pt x="17967" y="26860"/>
                    </a:cubicBezTo>
                    <a:cubicBezTo>
                      <a:pt x="17967" y="29150"/>
                      <a:pt x="20311" y="30816"/>
                      <a:pt x="21777" y="32575"/>
                    </a:cubicBezTo>
                    <a:cubicBezTo>
                      <a:pt x="29515" y="41861"/>
                      <a:pt x="24486" y="35835"/>
                      <a:pt x="33207" y="40195"/>
                    </a:cubicBezTo>
                    <a:cubicBezTo>
                      <a:pt x="35255" y="41219"/>
                      <a:pt x="36770" y="43223"/>
                      <a:pt x="38922" y="44005"/>
                    </a:cubicBezTo>
                    <a:cubicBezTo>
                      <a:pt x="43843" y="45794"/>
                      <a:pt x="54162" y="47815"/>
                      <a:pt x="54162" y="47815"/>
                    </a:cubicBezTo>
                    <a:cubicBezTo>
                      <a:pt x="62417" y="47180"/>
                      <a:pt x="70895" y="47918"/>
                      <a:pt x="78927" y="45910"/>
                    </a:cubicBezTo>
                    <a:cubicBezTo>
                      <a:pt x="81541" y="45257"/>
                      <a:pt x="82400" y="41689"/>
                      <a:pt x="84642" y="40195"/>
                    </a:cubicBezTo>
                    <a:cubicBezTo>
                      <a:pt x="86313" y="39081"/>
                      <a:pt x="88452" y="38925"/>
                      <a:pt x="90357" y="38290"/>
                    </a:cubicBezTo>
                    <a:cubicBezTo>
                      <a:pt x="91255" y="35595"/>
                      <a:pt x="94167" y="27347"/>
                      <a:pt x="94167" y="24955"/>
                    </a:cubicBezTo>
                    <a:cubicBezTo>
                      <a:pt x="94167" y="22947"/>
                      <a:pt x="92814" y="21171"/>
                      <a:pt x="92262" y="19240"/>
                    </a:cubicBezTo>
                    <a:cubicBezTo>
                      <a:pt x="91543" y="16723"/>
                      <a:pt x="91993" y="13664"/>
                      <a:pt x="90357" y="11620"/>
                    </a:cubicBezTo>
                    <a:cubicBezTo>
                      <a:pt x="89103" y="10052"/>
                      <a:pt x="86438" y="10613"/>
                      <a:pt x="84642" y="9715"/>
                    </a:cubicBezTo>
                    <a:cubicBezTo>
                      <a:pt x="82594" y="8691"/>
                      <a:pt x="81199" y="6189"/>
                      <a:pt x="78927" y="5905"/>
                    </a:cubicBezTo>
                    <a:cubicBezTo>
                      <a:pt x="65680" y="4249"/>
                      <a:pt x="52250" y="4762"/>
                      <a:pt x="38922" y="4000"/>
                    </a:cubicBezTo>
                    <a:cubicBezTo>
                      <a:pt x="30024" y="3492"/>
                      <a:pt x="21142" y="2730"/>
                      <a:pt x="12252" y="2095"/>
                    </a:cubicBezTo>
                    <a:cubicBezTo>
                      <a:pt x="9712" y="1460"/>
                      <a:pt x="7116" y="-638"/>
                      <a:pt x="4632" y="190"/>
                    </a:cubicBezTo>
                    <a:cubicBezTo>
                      <a:pt x="-939" y="2047"/>
                      <a:pt x="-448" y="7810"/>
                      <a:pt x="822" y="9715"/>
                    </a:cubicBezTo>
                    <a:close/>
                  </a:path>
                </a:pathLst>
              </a:custGeom>
              <a:solidFill>
                <a:srgbClr val="E1E1E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CH"/>
              </a:p>
            </p:txBody>
          </p:sp>
          <p:sp>
            <p:nvSpPr>
              <p:cNvPr id="474" name="Rectangle 473"/>
              <p:cNvSpPr/>
              <p:nvPr/>
            </p:nvSpPr>
            <p:spPr>
              <a:xfrm rot="20031400">
                <a:off x="9957553" y="4596460"/>
                <a:ext cx="44585" cy="85100"/>
              </a:xfrm>
              <a:prstGeom prst="rect">
                <a:avLst/>
              </a:prstGeom>
              <a:solidFill>
                <a:srgbClr val="E1E1E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CH"/>
              </a:p>
            </p:txBody>
          </p:sp>
          <p:sp>
            <p:nvSpPr>
              <p:cNvPr id="475" name="Freeform 116"/>
              <p:cNvSpPr>
                <a:spLocks noChangeAspect="1"/>
              </p:cNvSpPr>
              <p:nvPr/>
            </p:nvSpPr>
            <p:spPr bwMode="auto">
              <a:xfrm>
                <a:off x="9603873" y="4512959"/>
                <a:ext cx="1275859" cy="1588237"/>
              </a:xfrm>
              <a:custGeom>
                <a:avLst/>
                <a:gdLst>
                  <a:gd name="T0" fmla="*/ 91 w 485"/>
                  <a:gd name="T1" fmla="*/ 39 h 544"/>
                  <a:gd name="T2" fmla="*/ 73 w 485"/>
                  <a:gd name="T3" fmla="*/ 69 h 544"/>
                  <a:gd name="T4" fmla="*/ 85 w 485"/>
                  <a:gd name="T5" fmla="*/ 122 h 544"/>
                  <a:gd name="T6" fmla="*/ 91 w 485"/>
                  <a:gd name="T7" fmla="*/ 176 h 544"/>
                  <a:gd name="T8" fmla="*/ 79 w 485"/>
                  <a:gd name="T9" fmla="*/ 273 h 544"/>
                  <a:gd name="T10" fmla="*/ 30 w 485"/>
                  <a:gd name="T11" fmla="*/ 337 h 544"/>
                  <a:gd name="T12" fmla="*/ 30 w 485"/>
                  <a:gd name="T13" fmla="*/ 403 h 544"/>
                  <a:gd name="T14" fmla="*/ 55 w 485"/>
                  <a:gd name="T15" fmla="*/ 499 h 544"/>
                  <a:gd name="T16" fmla="*/ 12 w 485"/>
                  <a:gd name="T17" fmla="*/ 499 h 544"/>
                  <a:gd name="T18" fmla="*/ 0 w 485"/>
                  <a:gd name="T19" fmla="*/ 526 h 544"/>
                  <a:gd name="T20" fmla="*/ 18 w 485"/>
                  <a:gd name="T21" fmla="*/ 566 h 544"/>
                  <a:gd name="T22" fmla="*/ 30 w 485"/>
                  <a:gd name="T23" fmla="*/ 592 h 544"/>
                  <a:gd name="T24" fmla="*/ 55 w 485"/>
                  <a:gd name="T25" fmla="*/ 663 h 544"/>
                  <a:gd name="T26" fmla="*/ 85 w 485"/>
                  <a:gd name="T27" fmla="*/ 592 h 544"/>
                  <a:gd name="T28" fmla="*/ 85 w 485"/>
                  <a:gd name="T29" fmla="*/ 621 h 544"/>
                  <a:gd name="T30" fmla="*/ 91 w 485"/>
                  <a:gd name="T31" fmla="*/ 647 h 544"/>
                  <a:gd name="T32" fmla="*/ 103 w 485"/>
                  <a:gd name="T33" fmla="*/ 745 h 544"/>
                  <a:gd name="T34" fmla="*/ 115 w 485"/>
                  <a:gd name="T35" fmla="*/ 850 h 544"/>
                  <a:gd name="T36" fmla="*/ 140 w 485"/>
                  <a:gd name="T37" fmla="*/ 957 h 544"/>
                  <a:gd name="T38" fmla="*/ 182 w 485"/>
                  <a:gd name="T39" fmla="*/ 1147 h 544"/>
                  <a:gd name="T40" fmla="*/ 207 w 485"/>
                  <a:gd name="T41" fmla="*/ 1226 h 544"/>
                  <a:gd name="T42" fmla="*/ 243 w 485"/>
                  <a:gd name="T43" fmla="*/ 1174 h 544"/>
                  <a:gd name="T44" fmla="*/ 248 w 485"/>
                  <a:gd name="T45" fmla="*/ 1136 h 544"/>
                  <a:gd name="T46" fmla="*/ 248 w 485"/>
                  <a:gd name="T47" fmla="*/ 1025 h 544"/>
                  <a:gd name="T48" fmla="*/ 248 w 485"/>
                  <a:gd name="T49" fmla="*/ 902 h 544"/>
                  <a:gd name="T50" fmla="*/ 260 w 485"/>
                  <a:gd name="T51" fmla="*/ 877 h 544"/>
                  <a:gd name="T52" fmla="*/ 284 w 485"/>
                  <a:gd name="T53" fmla="*/ 823 h 544"/>
                  <a:gd name="T54" fmla="*/ 339 w 485"/>
                  <a:gd name="T55" fmla="*/ 714 h 544"/>
                  <a:gd name="T56" fmla="*/ 357 w 485"/>
                  <a:gd name="T57" fmla="*/ 635 h 544"/>
                  <a:gd name="T58" fmla="*/ 392 w 485"/>
                  <a:gd name="T59" fmla="*/ 621 h 544"/>
                  <a:gd name="T60" fmla="*/ 400 w 485"/>
                  <a:gd name="T61" fmla="*/ 607 h 544"/>
                  <a:gd name="T62" fmla="*/ 385 w 485"/>
                  <a:gd name="T63" fmla="*/ 511 h 544"/>
                  <a:gd name="T64" fmla="*/ 385 w 485"/>
                  <a:gd name="T65" fmla="*/ 458 h 544"/>
                  <a:gd name="T66" fmla="*/ 377 w 485"/>
                  <a:gd name="T67" fmla="*/ 418 h 544"/>
                  <a:gd name="T68" fmla="*/ 400 w 485"/>
                  <a:gd name="T69" fmla="*/ 458 h 544"/>
                  <a:gd name="T70" fmla="*/ 448 w 485"/>
                  <a:gd name="T71" fmla="*/ 473 h 544"/>
                  <a:gd name="T72" fmla="*/ 436 w 485"/>
                  <a:gd name="T73" fmla="*/ 553 h 544"/>
                  <a:gd name="T74" fmla="*/ 455 w 485"/>
                  <a:gd name="T75" fmla="*/ 566 h 544"/>
                  <a:gd name="T76" fmla="*/ 470 w 485"/>
                  <a:gd name="T77" fmla="*/ 607 h 544"/>
                  <a:gd name="T78" fmla="*/ 484 w 485"/>
                  <a:gd name="T79" fmla="*/ 526 h 544"/>
                  <a:gd name="T80" fmla="*/ 497 w 485"/>
                  <a:gd name="T81" fmla="*/ 403 h 544"/>
                  <a:gd name="T82" fmla="*/ 521 w 485"/>
                  <a:gd name="T83" fmla="*/ 363 h 544"/>
                  <a:gd name="T84" fmla="*/ 509 w 485"/>
                  <a:gd name="T85" fmla="*/ 310 h 544"/>
                  <a:gd name="T86" fmla="*/ 503 w 485"/>
                  <a:gd name="T87" fmla="*/ 285 h 544"/>
                  <a:gd name="T88" fmla="*/ 470 w 485"/>
                  <a:gd name="T89" fmla="*/ 285 h 544"/>
                  <a:gd name="T90" fmla="*/ 424 w 485"/>
                  <a:gd name="T91" fmla="*/ 348 h 544"/>
                  <a:gd name="T92" fmla="*/ 436 w 485"/>
                  <a:gd name="T93" fmla="*/ 390 h 544"/>
                  <a:gd name="T94" fmla="*/ 377 w 485"/>
                  <a:gd name="T95" fmla="*/ 390 h 544"/>
                  <a:gd name="T96" fmla="*/ 357 w 485"/>
                  <a:gd name="T97" fmla="*/ 337 h 544"/>
                  <a:gd name="T98" fmla="*/ 321 w 485"/>
                  <a:gd name="T99" fmla="*/ 390 h 544"/>
                  <a:gd name="T100" fmla="*/ 272 w 485"/>
                  <a:gd name="T101" fmla="*/ 363 h 544"/>
                  <a:gd name="T102" fmla="*/ 207 w 485"/>
                  <a:gd name="T103" fmla="*/ 297 h 544"/>
                  <a:gd name="T104" fmla="*/ 194 w 485"/>
                  <a:gd name="T105" fmla="*/ 217 h 544"/>
                  <a:gd name="T106" fmla="*/ 158 w 485"/>
                  <a:gd name="T107" fmla="*/ 134 h 544"/>
                  <a:gd name="T108" fmla="*/ 164 w 485"/>
                  <a:gd name="T109" fmla="*/ 81 h 544"/>
                  <a:gd name="T110" fmla="*/ 158 w 485"/>
                  <a:gd name="T111" fmla="*/ 54 h 544"/>
                  <a:gd name="T112" fmla="*/ 152 w 485"/>
                  <a:gd name="T113" fmla="*/ 27 h 544"/>
                  <a:gd name="T114" fmla="*/ 140 w 485"/>
                  <a:gd name="T115" fmla="*/ 0 h 54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85" h="544">
                    <a:moveTo>
                      <a:pt x="120" y="0"/>
                    </a:moveTo>
                    <a:lnTo>
                      <a:pt x="102" y="12"/>
                    </a:lnTo>
                    <a:lnTo>
                      <a:pt x="84" y="18"/>
                    </a:lnTo>
                    <a:lnTo>
                      <a:pt x="60" y="18"/>
                    </a:lnTo>
                    <a:lnTo>
                      <a:pt x="60" y="24"/>
                    </a:lnTo>
                    <a:lnTo>
                      <a:pt x="66" y="30"/>
                    </a:lnTo>
                    <a:lnTo>
                      <a:pt x="66" y="36"/>
                    </a:lnTo>
                    <a:lnTo>
                      <a:pt x="72" y="48"/>
                    </a:lnTo>
                    <a:lnTo>
                      <a:pt x="78" y="54"/>
                    </a:lnTo>
                    <a:lnTo>
                      <a:pt x="84" y="60"/>
                    </a:lnTo>
                    <a:lnTo>
                      <a:pt x="96" y="66"/>
                    </a:lnTo>
                    <a:lnTo>
                      <a:pt x="84" y="78"/>
                    </a:lnTo>
                    <a:lnTo>
                      <a:pt x="84" y="90"/>
                    </a:lnTo>
                    <a:lnTo>
                      <a:pt x="78" y="102"/>
                    </a:lnTo>
                    <a:lnTo>
                      <a:pt x="72" y="120"/>
                    </a:lnTo>
                    <a:lnTo>
                      <a:pt x="60" y="138"/>
                    </a:lnTo>
                    <a:lnTo>
                      <a:pt x="48" y="150"/>
                    </a:lnTo>
                    <a:lnTo>
                      <a:pt x="30" y="150"/>
                    </a:lnTo>
                    <a:lnTo>
                      <a:pt x="24" y="150"/>
                    </a:lnTo>
                    <a:lnTo>
                      <a:pt x="18" y="173"/>
                    </a:lnTo>
                    <a:lnTo>
                      <a:pt x="30" y="179"/>
                    </a:lnTo>
                    <a:lnTo>
                      <a:pt x="30" y="197"/>
                    </a:lnTo>
                    <a:lnTo>
                      <a:pt x="36" y="197"/>
                    </a:lnTo>
                    <a:lnTo>
                      <a:pt x="48" y="221"/>
                    </a:lnTo>
                    <a:lnTo>
                      <a:pt x="42" y="221"/>
                    </a:lnTo>
                    <a:lnTo>
                      <a:pt x="24" y="221"/>
                    </a:lnTo>
                    <a:lnTo>
                      <a:pt x="12" y="221"/>
                    </a:lnTo>
                    <a:lnTo>
                      <a:pt x="12" y="227"/>
                    </a:lnTo>
                    <a:lnTo>
                      <a:pt x="0" y="233"/>
                    </a:lnTo>
                    <a:lnTo>
                      <a:pt x="6" y="233"/>
                    </a:lnTo>
                    <a:lnTo>
                      <a:pt x="6" y="239"/>
                    </a:lnTo>
                    <a:lnTo>
                      <a:pt x="18" y="251"/>
                    </a:lnTo>
                    <a:lnTo>
                      <a:pt x="42" y="251"/>
                    </a:lnTo>
                    <a:lnTo>
                      <a:pt x="30" y="263"/>
                    </a:lnTo>
                    <a:lnTo>
                      <a:pt x="18" y="257"/>
                    </a:lnTo>
                    <a:lnTo>
                      <a:pt x="36" y="275"/>
                    </a:lnTo>
                    <a:lnTo>
                      <a:pt x="48" y="293"/>
                    </a:lnTo>
                    <a:lnTo>
                      <a:pt x="72" y="287"/>
                    </a:lnTo>
                    <a:lnTo>
                      <a:pt x="72" y="275"/>
                    </a:lnTo>
                    <a:lnTo>
                      <a:pt x="78" y="263"/>
                    </a:lnTo>
                    <a:lnTo>
                      <a:pt x="84" y="263"/>
                    </a:lnTo>
                    <a:lnTo>
                      <a:pt x="84" y="269"/>
                    </a:lnTo>
                    <a:lnTo>
                      <a:pt x="78" y="275"/>
                    </a:lnTo>
                    <a:lnTo>
                      <a:pt x="90" y="275"/>
                    </a:lnTo>
                    <a:lnTo>
                      <a:pt x="84" y="281"/>
                    </a:lnTo>
                    <a:lnTo>
                      <a:pt x="84" y="287"/>
                    </a:lnTo>
                    <a:lnTo>
                      <a:pt x="90" y="305"/>
                    </a:lnTo>
                    <a:lnTo>
                      <a:pt x="90" y="323"/>
                    </a:lnTo>
                    <a:lnTo>
                      <a:pt x="96" y="329"/>
                    </a:lnTo>
                    <a:lnTo>
                      <a:pt x="96" y="335"/>
                    </a:lnTo>
                    <a:lnTo>
                      <a:pt x="102" y="359"/>
                    </a:lnTo>
                    <a:lnTo>
                      <a:pt x="108" y="377"/>
                    </a:lnTo>
                    <a:lnTo>
                      <a:pt x="114" y="395"/>
                    </a:lnTo>
                    <a:lnTo>
                      <a:pt x="120" y="401"/>
                    </a:lnTo>
                    <a:lnTo>
                      <a:pt x="126" y="425"/>
                    </a:lnTo>
                    <a:lnTo>
                      <a:pt x="138" y="449"/>
                    </a:lnTo>
                    <a:lnTo>
                      <a:pt x="162" y="497"/>
                    </a:lnTo>
                    <a:lnTo>
                      <a:pt x="168" y="508"/>
                    </a:lnTo>
                    <a:lnTo>
                      <a:pt x="174" y="526"/>
                    </a:lnTo>
                    <a:lnTo>
                      <a:pt x="180" y="538"/>
                    </a:lnTo>
                    <a:lnTo>
                      <a:pt x="192" y="544"/>
                    </a:lnTo>
                    <a:lnTo>
                      <a:pt x="198" y="532"/>
                    </a:lnTo>
                    <a:lnTo>
                      <a:pt x="210" y="526"/>
                    </a:lnTo>
                    <a:lnTo>
                      <a:pt x="222" y="520"/>
                    </a:lnTo>
                    <a:lnTo>
                      <a:pt x="216" y="514"/>
                    </a:lnTo>
                    <a:lnTo>
                      <a:pt x="222" y="503"/>
                    </a:lnTo>
                    <a:lnTo>
                      <a:pt x="227" y="503"/>
                    </a:lnTo>
                    <a:lnTo>
                      <a:pt x="227" y="485"/>
                    </a:lnTo>
                    <a:lnTo>
                      <a:pt x="227" y="473"/>
                    </a:lnTo>
                    <a:lnTo>
                      <a:pt x="227" y="455"/>
                    </a:lnTo>
                    <a:lnTo>
                      <a:pt x="233" y="437"/>
                    </a:lnTo>
                    <a:lnTo>
                      <a:pt x="227" y="425"/>
                    </a:lnTo>
                    <a:lnTo>
                      <a:pt x="227" y="401"/>
                    </a:lnTo>
                    <a:lnTo>
                      <a:pt x="239" y="395"/>
                    </a:lnTo>
                    <a:lnTo>
                      <a:pt x="239" y="389"/>
                    </a:lnTo>
                    <a:lnTo>
                      <a:pt x="245" y="383"/>
                    </a:lnTo>
                    <a:lnTo>
                      <a:pt x="263" y="377"/>
                    </a:lnTo>
                    <a:lnTo>
                      <a:pt x="263" y="365"/>
                    </a:lnTo>
                    <a:lnTo>
                      <a:pt x="281" y="347"/>
                    </a:lnTo>
                    <a:lnTo>
                      <a:pt x="299" y="329"/>
                    </a:lnTo>
                    <a:lnTo>
                      <a:pt x="311" y="317"/>
                    </a:lnTo>
                    <a:lnTo>
                      <a:pt x="323" y="311"/>
                    </a:lnTo>
                    <a:lnTo>
                      <a:pt x="329" y="293"/>
                    </a:lnTo>
                    <a:lnTo>
                      <a:pt x="329" y="281"/>
                    </a:lnTo>
                    <a:lnTo>
                      <a:pt x="347" y="269"/>
                    </a:lnTo>
                    <a:lnTo>
                      <a:pt x="353" y="275"/>
                    </a:lnTo>
                    <a:lnTo>
                      <a:pt x="359" y="275"/>
                    </a:lnTo>
                    <a:lnTo>
                      <a:pt x="365" y="275"/>
                    </a:lnTo>
                    <a:lnTo>
                      <a:pt x="365" y="269"/>
                    </a:lnTo>
                    <a:lnTo>
                      <a:pt x="359" y="257"/>
                    </a:lnTo>
                    <a:lnTo>
                      <a:pt x="353" y="239"/>
                    </a:lnTo>
                    <a:lnTo>
                      <a:pt x="353" y="227"/>
                    </a:lnTo>
                    <a:lnTo>
                      <a:pt x="341" y="215"/>
                    </a:lnTo>
                    <a:lnTo>
                      <a:pt x="347" y="209"/>
                    </a:lnTo>
                    <a:lnTo>
                      <a:pt x="353" y="203"/>
                    </a:lnTo>
                    <a:lnTo>
                      <a:pt x="341" y="191"/>
                    </a:lnTo>
                    <a:lnTo>
                      <a:pt x="341" y="179"/>
                    </a:lnTo>
                    <a:lnTo>
                      <a:pt x="347" y="185"/>
                    </a:lnTo>
                    <a:lnTo>
                      <a:pt x="353" y="191"/>
                    </a:lnTo>
                    <a:lnTo>
                      <a:pt x="359" y="185"/>
                    </a:lnTo>
                    <a:lnTo>
                      <a:pt x="365" y="203"/>
                    </a:lnTo>
                    <a:lnTo>
                      <a:pt x="383" y="203"/>
                    </a:lnTo>
                    <a:lnTo>
                      <a:pt x="407" y="203"/>
                    </a:lnTo>
                    <a:lnTo>
                      <a:pt x="413" y="209"/>
                    </a:lnTo>
                    <a:lnTo>
                      <a:pt x="413" y="221"/>
                    </a:lnTo>
                    <a:lnTo>
                      <a:pt x="395" y="227"/>
                    </a:lnTo>
                    <a:lnTo>
                      <a:pt x="401" y="245"/>
                    </a:lnTo>
                    <a:lnTo>
                      <a:pt x="407" y="251"/>
                    </a:lnTo>
                    <a:lnTo>
                      <a:pt x="413" y="233"/>
                    </a:lnTo>
                    <a:lnTo>
                      <a:pt x="419" y="251"/>
                    </a:lnTo>
                    <a:lnTo>
                      <a:pt x="425" y="269"/>
                    </a:lnTo>
                    <a:lnTo>
                      <a:pt x="431" y="269"/>
                    </a:lnTo>
                    <a:lnTo>
                      <a:pt x="431" y="245"/>
                    </a:lnTo>
                    <a:lnTo>
                      <a:pt x="431" y="233"/>
                    </a:lnTo>
                    <a:lnTo>
                      <a:pt x="443" y="233"/>
                    </a:lnTo>
                    <a:lnTo>
                      <a:pt x="455" y="209"/>
                    </a:lnTo>
                    <a:lnTo>
                      <a:pt x="455" y="197"/>
                    </a:lnTo>
                    <a:lnTo>
                      <a:pt x="455" y="179"/>
                    </a:lnTo>
                    <a:lnTo>
                      <a:pt x="467" y="161"/>
                    </a:lnTo>
                    <a:lnTo>
                      <a:pt x="485" y="167"/>
                    </a:lnTo>
                    <a:lnTo>
                      <a:pt x="479" y="161"/>
                    </a:lnTo>
                    <a:lnTo>
                      <a:pt x="479" y="155"/>
                    </a:lnTo>
                    <a:lnTo>
                      <a:pt x="485" y="144"/>
                    </a:lnTo>
                    <a:lnTo>
                      <a:pt x="467" y="138"/>
                    </a:lnTo>
                    <a:lnTo>
                      <a:pt x="467" y="132"/>
                    </a:lnTo>
                    <a:lnTo>
                      <a:pt x="461" y="126"/>
                    </a:lnTo>
                    <a:lnTo>
                      <a:pt x="455" y="120"/>
                    </a:lnTo>
                    <a:lnTo>
                      <a:pt x="443" y="126"/>
                    </a:lnTo>
                    <a:lnTo>
                      <a:pt x="431" y="126"/>
                    </a:lnTo>
                    <a:lnTo>
                      <a:pt x="419" y="138"/>
                    </a:lnTo>
                    <a:lnTo>
                      <a:pt x="407" y="150"/>
                    </a:lnTo>
                    <a:lnTo>
                      <a:pt x="389" y="155"/>
                    </a:lnTo>
                    <a:lnTo>
                      <a:pt x="395" y="161"/>
                    </a:lnTo>
                    <a:lnTo>
                      <a:pt x="401" y="173"/>
                    </a:lnTo>
                    <a:lnTo>
                      <a:pt x="383" y="173"/>
                    </a:lnTo>
                    <a:lnTo>
                      <a:pt x="365" y="173"/>
                    </a:lnTo>
                    <a:lnTo>
                      <a:pt x="347" y="173"/>
                    </a:lnTo>
                    <a:lnTo>
                      <a:pt x="341" y="161"/>
                    </a:lnTo>
                    <a:lnTo>
                      <a:pt x="335" y="150"/>
                    </a:lnTo>
                    <a:lnTo>
                      <a:pt x="329" y="150"/>
                    </a:lnTo>
                    <a:lnTo>
                      <a:pt x="335" y="179"/>
                    </a:lnTo>
                    <a:lnTo>
                      <a:pt x="317" y="179"/>
                    </a:lnTo>
                    <a:lnTo>
                      <a:pt x="293" y="173"/>
                    </a:lnTo>
                    <a:lnTo>
                      <a:pt x="281" y="173"/>
                    </a:lnTo>
                    <a:lnTo>
                      <a:pt x="269" y="161"/>
                    </a:lnTo>
                    <a:lnTo>
                      <a:pt x="251" y="161"/>
                    </a:lnTo>
                    <a:lnTo>
                      <a:pt x="233" y="155"/>
                    </a:lnTo>
                    <a:lnTo>
                      <a:pt x="210" y="144"/>
                    </a:lnTo>
                    <a:lnTo>
                      <a:pt x="192" y="132"/>
                    </a:lnTo>
                    <a:lnTo>
                      <a:pt x="192" y="120"/>
                    </a:lnTo>
                    <a:lnTo>
                      <a:pt x="198" y="108"/>
                    </a:lnTo>
                    <a:lnTo>
                      <a:pt x="180" y="96"/>
                    </a:lnTo>
                    <a:lnTo>
                      <a:pt x="162" y="84"/>
                    </a:lnTo>
                    <a:lnTo>
                      <a:pt x="156" y="78"/>
                    </a:lnTo>
                    <a:lnTo>
                      <a:pt x="144" y="60"/>
                    </a:lnTo>
                    <a:lnTo>
                      <a:pt x="156" y="60"/>
                    </a:lnTo>
                    <a:lnTo>
                      <a:pt x="162" y="54"/>
                    </a:lnTo>
                    <a:lnTo>
                      <a:pt x="150" y="36"/>
                    </a:lnTo>
                    <a:lnTo>
                      <a:pt x="150" y="30"/>
                    </a:lnTo>
                    <a:lnTo>
                      <a:pt x="144" y="24"/>
                    </a:lnTo>
                    <a:lnTo>
                      <a:pt x="138" y="18"/>
                    </a:lnTo>
                    <a:lnTo>
                      <a:pt x="138" y="12"/>
                    </a:lnTo>
                    <a:lnTo>
                      <a:pt x="138" y="6"/>
                    </a:lnTo>
                    <a:lnTo>
                      <a:pt x="132" y="6"/>
                    </a:lnTo>
                    <a:lnTo>
                      <a:pt x="126" y="0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" name="Freeform 475"/>
              <p:cNvSpPr>
                <a:spLocks noChangeAspect="1"/>
              </p:cNvSpPr>
              <p:nvPr/>
            </p:nvSpPr>
            <p:spPr bwMode="auto">
              <a:xfrm>
                <a:off x="9725659" y="4439047"/>
                <a:ext cx="122656" cy="288186"/>
              </a:xfrm>
              <a:custGeom>
                <a:avLst/>
                <a:gdLst>
                  <a:gd name="connsiteX0" fmla="*/ 138113 w 250032"/>
                  <a:gd name="connsiteY0" fmla="*/ 0 h 571500"/>
                  <a:gd name="connsiteX1" fmla="*/ 135732 w 250032"/>
                  <a:gd name="connsiteY1" fmla="*/ 11906 h 571500"/>
                  <a:gd name="connsiteX2" fmla="*/ 133350 w 250032"/>
                  <a:gd name="connsiteY2" fmla="*/ 19050 h 571500"/>
                  <a:gd name="connsiteX3" fmla="*/ 119063 w 250032"/>
                  <a:gd name="connsiteY3" fmla="*/ 9525 h 571500"/>
                  <a:gd name="connsiteX4" fmla="*/ 83344 w 250032"/>
                  <a:gd name="connsiteY4" fmla="*/ 9525 h 571500"/>
                  <a:gd name="connsiteX5" fmla="*/ 76200 w 250032"/>
                  <a:gd name="connsiteY5" fmla="*/ 4762 h 571500"/>
                  <a:gd name="connsiteX6" fmla="*/ 59532 w 250032"/>
                  <a:gd name="connsiteY6" fmla="*/ 16669 h 571500"/>
                  <a:gd name="connsiteX7" fmla="*/ 50007 w 250032"/>
                  <a:gd name="connsiteY7" fmla="*/ 33337 h 571500"/>
                  <a:gd name="connsiteX8" fmla="*/ 42863 w 250032"/>
                  <a:gd name="connsiteY8" fmla="*/ 38100 h 571500"/>
                  <a:gd name="connsiteX9" fmla="*/ 35719 w 250032"/>
                  <a:gd name="connsiteY9" fmla="*/ 40481 h 571500"/>
                  <a:gd name="connsiteX10" fmla="*/ 21432 w 250032"/>
                  <a:gd name="connsiteY10" fmla="*/ 50006 h 571500"/>
                  <a:gd name="connsiteX11" fmla="*/ 14288 w 250032"/>
                  <a:gd name="connsiteY11" fmla="*/ 54769 h 571500"/>
                  <a:gd name="connsiteX12" fmla="*/ 9525 w 250032"/>
                  <a:gd name="connsiteY12" fmla="*/ 61912 h 571500"/>
                  <a:gd name="connsiteX13" fmla="*/ 0 w 250032"/>
                  <a:gd name="connsiteY13" fmla="*/ 71437 h 571500"/>
                  <a:gd name="connsiteX14" fmla="*/ 4763 w 250032"/>
                  <a:gd name="connsiteY14" fmla="*/ 85725 h 571500"/>
                  <a:gd name="connsiteX15" fmla="*/ 0 w 250032"/>
                  <a:gd name="connsiteY15" fmla="*/ 102394 h 571500"/>
                  <a:gd name="connsiteX16" fmla="*/ 2382 w 250032"/>
                  <a:gd name="connsiteY16" fmla="*/ 109537 h 571500"/>
                  <a:gd name="connsiteX17" fmla="*/ 16669 w 250032"/>
                  <a:gd name="connsiteY17" fmla="*/ 114300 h 571500"/>
                  <a:gd name="connsiteX18" fmla="*/ 23813 w 250032"/>
                  <a:gd name="connsiteY18" fmla="*/ 111919 h 571500"/>
                  <a:gd name="connsiteX19" fmla="*/ 33338 w 250032"/>
                  <a:gd name="connsiteY19" fmla="*/ 109537 h 571500"/>
                  <a:gd name="connsiteX20" fmla="*/ 40482 w 250032"/>
                  <a:gd name="connsiteY20" fmla="*/ 104775 h 571500"/>
                  <a:gd name="connsiteX21" fmla="*/ 47625 w 250032"/>
                  <a:gd name="connsiteY21" fmla="*/ 111919 h 571500"/>
                  <a:gd name="connsiteX22" fmla="*/ 50007 w 250032"/>
                  <a:gd name="connsiteY22" fmla="*/ 121444 h 571500"/>
                  <a:gd name="connsiteX23" fmla="*/ 57150 w 250032"/>
                  <a:gd name="connsiteY23" fmla="*/ 135731 h 571500"/>
                  <a:gd name="connsiteX24" fmla="*/ 64294 w 250032"/>
                  <a:gd name="connsiteY24" fmla="*/ 142875 h 571500"/>
                  <a:gd name="connsiteX25" fmla="*/ 76200 w 250032"/>
                  <a:gd name="connsiteY25" fmla="*/ 145256 h 571500"/>
                  <a:gd name="connsiteX26" fmla="*/ 88107 w 250032"/>
                  <a:gd name="connsiteY26" fmla="*/ 157162 h 571500"/>
                  <a:gd name="connsiteX27" fmla="*/ 97632 w 250032"/>
                  <a:gd name="connsiteY27" fmla="*/ 171450 h 571500"/>
                  <a:gd name="connsiteX28" fmla="*/ 97632 w 250032"/>
                  <a:gd name="connsiteY28" fmla="*/ 185737 h 571500"/>
                  <a:gd name="connsiteX29" fmla="*/ 107157 w 250032"/>
                  <a:gd name="connsiteY29" fmla="*/ 188119 h 571500"/>
                  <a:gd name="connsiteX30" fmla="*/ 116682 w 250032"/>
                  <a:gd name="connsiteY30" fmla="*/ 195262 h 571500"/>
                  <a:gd name="connsiteX31" fmla="*/ 126207 w 250032"/>
                  <a:gd name="connsiteY31" fmla="*/ 200025 h 571500"/>
                  <a:gd name="connsiteX32" fmla="*/ 128588 w 250032"/>
                  <a:gd name="connsiteY32" fmla="*/ 207169 h 571500"/>
                  <a:gd name="connsiteX33" fmla="*/ 133350 w 250032"/>
                  <a:gd name="connsiteY33" fmla="*/ 219075 h 571500"/>
                  <a:gd name="connsiteX34" fmla="*/ 123825 w 250032"/>
                  <a:gd name="connsiteY34" fmla="*/ 230981 h 571500"/>
                  <a:gd name="connsiteX35" fmla="*/ 119063 w 250032"/>
                  <a:gd name="connsiteY35" fmla="*/ 238125 h 571500"/>
                  <a:gd name="connsiteX36" fmla="*/ 104775 w 250032"/>
                  <a:gd name="connsiteY36" fmla="*/ 242887 h 571500"/>
                  <a:gd name="connsiteX37" fmla="*/ 95250 w 250032"/>
                  <a:gd name="connsiteY37" fmla="*/ 247650 h 571500"/>
                  <a:gd name="connsiteX38" fmla="*/ 90488 w 250032"/>
                  <a:gd name="connsiteY38" fmla="*/ 259556 h 571500"/>
                  <a:gd name="connsiteX39" fmla="*/ 78582 w 250032"/>
                  <a:gd name="connsiteY39" fmla="*/ 261937 h 571500"/>
                  <a:gd name="connsiteX40" fmla="*/ 71438 w 250032"/>
                  <a:gd name="connsiteY40" fmla="*/ 264319 h 571500"/>
                  <a:gd name="connsiteX41" fmla="*/ 76200 w 250032"/>
                  <a:gd name="connsiteY41" fmla="*/ 290512 h 571500"/>
                  <a:gd name="connsiteX42" fmla="*/ 69057 w 250032"/>
                  <a:gd name="connsiteY42" fmla="*/ 297656 h 571500"/>
                  <a:gd name="connsiteX43" fmla="*/ 61913 w 250032"/>
                  <a:gd name="connsiteY43" fmla="*/ 321469 h 571500"/>
                  <a:gd name="connsiteX44" fmla="*/ 61913 w 250032"/>
                  <a:gd name="connsiteY44" fmla="*/ 419100 h 571500"/>
                  <a:gd name="connsiteX45" fmla="*/ 57150 w 250032"/>
                  <a:gd name="connsiteY45" fmla="*/ 426244 h 571500"/>
                  <a:gd name="connsiteX46" fmla="*/ 59532 w 250032"/>
                  <a:gd name="connsiteY46" fmla="*/ 433387 h 571500"/>
                  <a:gd name="connsiteX47" fmla="*/ 59532 w 250032"/>
                  <a:gd name="connsiteY47" fmla="*/ 450056 h 571500"/>
                  <a:gd name="connsiteX48" fmla="*/ 83344 w 250032"/>
                  <a:gd name="connsiteY48" fmla="*/ 471487 h 571500"/>
                  <a:gd name="connsiteX49" fmla="*/ 90488 w 250032"/>
                  <a:gd name="connsiteY49" fmla="*/ 476250 h 571500"/>
                  <a:gd name="connsiteX50" fmla="*/ 109538 w 250032"/>
                  <a:gd name="connsiteY50" fmla="*/ 481012 h 571500"/>
                  <a:gd name="connsiteX51" fmla="*/ 128588 w 250032"/>
                  <a:gd name="connsiteY51" fmla="*/ 492919 h 571500"/>
                  <a:gd name="connsiteX52" fmla="*/ 135732 w 250032"/>
                  <a:gd name="connsiteY52" fmla="*/ 497681 h 571500"/>
                  <a:gd name="connsiteX53" fmla="*/ 164307 w 250032"/>
                  <a:gd name="connsiteY53" fmla="*/ 504825 h 571500"/>
                  <a:gd name="connsiteX54" fmla="*/ 185738 w 250032"/>
                  <a:gd name="connsiteY54" fmla="*/ 502444 h 571500"/>
                  <a:gd name="connsiteX55" fmla="*/ 176213 w 250032"/>
                  <a:gd name="connsiteY55" fmla="*/ 523875 h 571500"/>
                  <a:gd name="connsiteX56" fmla="*/ 176213 w 250032"/>
                  <a:gd name="connsiteY56" fmla="*/ 540544 h 571500"/>
                  <a:gd name="connsiteX57" fmla="*/ 183357 w 250032"/>
                  <a:gd name="connsiteY57" fmla="*/ 538162 h 571500"/>
                  <a:gd name="connsiteX58" fmla="*/ 202407 w 250032"/>
                  <a:gd name="connsiteY58" fmla="*/ 540544 h 571500"/>
                  <a:gd name="connsiteX59" fmla="*/ 216694 w 250032"/>
                  <a:gd name="connsiteY59" fmla="*/ 550069 h 571500"/>
                  <a:gd name="connsiteX60" fmla="*/ 223838 w 250032"/>
                  <a:gd name="connsiteY60" fmla="*/ 552450 h 571500"/>
                  <a:gd name="connsiteX61" fmla="*/ 238125 w 250032"/>
                  <a:gd name="connsiteY61" fmla="*/ 564356 h 571500"/>
                  <a:gd name="connsiteX62" fmla="*/ 250032 w 250032"/>
                  <a:gd name="connsiteY62" fmla="*/ 571500 h 571500"/>
                  <a:gd name="connsiteX0" fmla="*/ 138113 w 250032"/>
                  <a:gd name="connsiteY0" fmla="*/ 0 h 571500"/>
                  <a:gd name="connsiteX1" fmla="*/ 135732 w 250032"/>
                  <a:gd name="connsiteY1" fmla="*/ 11906 h 571500"/>
                  <a:gd name="connsiteX2" fmla="*/ 133350 w 250032"/>
                  <a:gd name="connsiteY2" fmla="*/ 19050 h 571500"/>
                  <a:gd name="connsiteX3" fmla="*/ 119063 w 250032"/>
                  <a:gd name="connsiteY3" fmla="*/ 9525 h 571500"/>
                  <a:gd name="connsiteX4" fmla="*/ 83344 w 250032"/>
                  <a:gd name="connsiteY4" fmla="*/ 9525 h 571500"/>
                  <a:gd name="connsiteX5" fmla="*/ 76200 w 250032"/>
                  <a:gd name="connsiteY5" fmla="*/ 4762 h 571500"/>
                  <a:gd name="connsiteX6" fmla="*/ 59532 w 250032"/>
                  <a:gd name="connsiteY6" fmla="*/ 16669 h 571500"/>
                  <a:gd name="connsiteX7" fmla="*/ 50007 w 250032"/>
                  <a:gd name="connsiteY7" fmla="*/ 33337 h 571500"/>
                  <a:gd name="connsiteX8" fmla="*/ 42863 w 250032"/>
                  <a:gd name="connsiteY8" fmla="*/ 38100 h 571500"/>
                  <a:gd name="connsiteX9" fmla="*/ 35719 w 250032"/>
                  <a:gd name="connsiteY9" fmla="*/ 40481 h 571500"/>
                  <a:gd name="connsiteX10" fmla="*/ 21432 w 250032"/>
                  <a:gd name="connsiteY10" fmla="*/ 50006 h 571500"/>
                  <a:gd name="connsiteX11" fmla="*/ 14288 w 250032"/>
                  <a:gd name="connsiteY11" fmla="*/ 54769 h 571500"/>
                  <a:gd name="connsiteX12" fmla="*/ 9525 w 250032"/>
                  <a:gd name="connsiteY12" fmla="*/ 61912 h 571500"/>
                  <a:gd name="connsiteX13" fmla="*/ 0 w 250032"/>
                  <a:gd name="connsiteY13" fmla="*/ 71437 h 571500"/>
                  <a:gd name="connsiteX14" fmla="*/ 4763 w 250032"/>
                  <a:gd name="connsiteY14" fmla="*/ 85725 h 571500"/>
                  <a:gd name="connsiteX15" fmla="*/ 0 w 250032"/>
                  <a:gd name="connsiteY15" fmla="*/ 102394 h 571500"/>
                  <a:gd name="connsiteX16" fmla="*/ 2382 w 250032"/>
                  <a:gd name="connsiteY16" fmla="*/ 109537 h 571500"/>
                  <a:gd name="connsiteX17" fmla="*/ 16669 w 250032"/>
                  <a:gd name="connsiteY17" fmla="*/ 114300 h 571500"/>
                  <a:gd name="connsiteX18" fmla="*/ 23813 w 250032"/>
                  <a:gd name="connsiteY18" fmla="*/ 111919 h 571500"/>
                  <a:gd name="connsiteX19" fmla="*/ 33338 w 250032"/>
                  <a:gd name="connsiteY19" fmla="*/ 109537 h 571500"/>
                  <a:gd name="connsiteX20" fmla="*/ 40482 w 250032"/>
                  <a:gd name="connsiteY20" fmla="*/ 104775 h 571500"/>
                  <a:gd name="connsiteX21" fmla="*/ 47625 w 250032"/>
                  <a:gd name="connsiteY21" fmla="*/ 111919 h 571500"/>
                  <a:gd name="connsiteX22" fmla="*/ 50007 w 250032"/>
                  <a:gd name="connsiteY22" fmla="*/ 121444 h 571500"/>
                  <a:gd name="connsiteX23" fmla="*/ 57150 w 250032"/>
                  <a:gd name="connsiteY23" fmla="*/ 135731 h 571500"/>
                  <a:gd name="connsiteX24" fmla="*/ 64294 w 250032"/>
                  <a:gd name="connsiteY24" fmla="*/ 142875 h 571500"/>
                  <a:gd name="connsiteX25" fmla="*/ 76200 w 250032"/>
                  <a:gd name="connsiteY25" fmla="*/ 145256 h 571500"/>
                  <a:gd name="connsiteX26" fmla="*/ 88107 w 250032"/>
                  <a:gd name="connsiteY26" fmla="*/ 157162 h 571500"/>
                  <a:gd name="connsiteX27" fmla="*/ 97632 w 250032"/>
                  <a:gd name="connsiteY27" fmla="*/ 171450 h 571500"/>
                  <a:gd name="connsiteX28" fmla="*/ 97632 w 250032"/>
                  <a:gd name="connsiteY28" fmla="*/ 185737 h 571500"/>
                  <a:gd name="connsiteX29" fmla="*/ 107157 w 250032"/>
                  <a:gd name="connsiteY29" fmla="*/ 188119 h 571500"/>
                  <a:gd name="connsiteX30" fmla="*/ 116682 w 250032"/>
                  <a:gd name="connsiteY30" fmla="*/ 195262 h 571500"/>
                  <a:gd name="connsiteX31" fmla="*/ 126207 w 250032"/>
                  <a:gd name="connsiteY31" fmla="*/ 200025 h 571500"/>
                  <a:gd name="connsiteX32" fmla="*/ 128588 w 250032"/>
                  <a:gd name="connsiteY32" fmla="*/ 207169 h 571500"/>
                  <a:gd name="connsiteX33" fmla="*/ 133350 w 250032"/>
                  <a:gd name="connsiteY33" fmla="*/ 219075 h 571500"/>
                  <a:gd name="connsiteX34" fmla="*/ 123825 w 250032"/>
                  <a:gd name="connsiteY34" fmla="*/ 230981 h 571500"/>
                  <a:gd name="connsiteX35" fmla="*/ 119063 w 250032"/>
                  <a:gd name="connsiteY35" fmla="*/ 238125 h 571500"/>
                  <a:gd name="connsiteX36" fmla="*/ 104775 w 250032"/>
                  <a:gd name="connsiteY36" fmla="*/ 242887 h 571500"/>
                  <a:gd name="connsiteX37" fmla="*/ 95250 w 250032"/>
                  <a:gd name="connsiteY37" fmla="*/ 247650 h 571500"/>
                  <a:gd name="connsiteX38" fmla="*/ 90488 w 250032"/>
                  <a:gd name="connsiteY38" fmla="*/ 259556 h 571500"/>
                  <a:gd name="connsiteX39" fmla="*/ 78582 w 250032"/>
                  <a:gd name="connsiteY39" fmla="*/ 261937 h 571500"/>
                  <a:gd name="connsiteX40" fmla="*/ 71438 w 250032"/>
                  <a:gd name="connsiteY40" fmla="*/ 264319 h 571500"/>
                  <a:gd name="connsiteX41" fmla="*/ 69057 w 250032"/>
                  <a:gd name="connsiteY41" fmla="*/ 297656 h 571500"/>
                  <a:gd name="connsiteX42" fmla="*/ 61913 w 250032"/>
                  <a:gd name="connsiteY42" fmla="*/ 321469 h 571500"/>
                  <a:gd name="connsiteX43" fmla="*/ 61913 w 250032"/>
                  <a:gd name="connsiteY43" fmla="*/ 419100 h 571500"/>
                  <a:gd name="connsiteX44" fmla="*/ 57150 w 250032"/>
                  <a:gd name="connsiteY44" fmla="*/ 426244 h 571500"/>
                  <a:gd name="connsiteX45" fmla="*/ 59532 w 250032"/>
                  <a:gd name="connsiteY45" fmla="*/ 433387 h 571500"/>
                  <a:gd name="connsiteX46" fmla="*/ 59532 w 250032"/>
                  <a:gd name="connsiteY46" fmla="*/ 450056 h 571500"/>
                  <a:gd name="connsiteX47" fmla="*/ 83344 w 250032"/>
                  <a:gd name="connsiteY47" fmla="*/ 471487 h 571500"/>
                  <a:gd name="connsiteX48" fmla="*/ 90488 w 250032"/>
                  <a:gd name="connsiteY48" fmla="*/ 476250 h 571500"/>
                  <a:gd name="connsiteX49" fmla="*/ 109538 w 250032"/>
                  <a:gd name="connsiteY49" fmla="*/ 481012 h 571500"/>
                  <a:gd name="connsiteX50" fmla="*/ 128588 w 250032"/>
                  <a:gd name="connsiteY50" fmla="*/ 492919 h 571500"/>
                  <a:gd name="connsiteX51" fmla="*/ 135732 w 250032"/>
                  <a:gd name="connsiteY51" fmla="*/ 497681 h 571500"/>
                  <a:gd name="connsiteX52" fmla="*/ 164307 w 250032"/>
                  <a:gd name="connsiteY52" fmla="*/ 504825 h 571500"/>
                  <a:gd name="connsiteX53" fmla="*/ 185738 w 250032"/>
                  <a:gd name="connsiteY53" fmla="*/ 502444 h 571500"/>
                  <a:gd name="connsiteX54" fmla="*/ 176213 w 250032"/>
                  <a:gd name="connsiteY54" fmla="*/ 523875 h 571500"/>
                  <a:gd name="connsiteX55" fmla="*/ 176213 w 250032"/>
                  <a:gd name="connsiteY55" fmla="*/ 540544 h 571500"/>
                  <a:gd name="connsiteX56" fmla="*/ 183357 w 250032"/>
                  <a:gd name="connsiteY56" fmla="*/ 538162 h 571500"/>
                  <a:gd name="connsiteX57" fmla="*/ 202407 w 250032"/>
                  <a:gd name="connsiteY57" fmla="*/ 540544 h 571500"/>
                  <a:gd name="connsiteX58" fmla="*/ 216694 w 250032"/>
                  <a:gd name="connsiteY58" fmla="*/ 550069 h 571500"/>
                  <a:gd name="connsiteX59" fmla="*/ 223838 w 250032"/>
                  <a:gd name="connsiteY59" fmla="*/ 552450 h 571500"/>
                  <a:gd name="connsiteX60" fmla="*/ 238125 w 250032"/>
                  <a:gd name="connsiteY60" fmla="*/ 564356 h 571500"/>
                  <a:gd name="connsiteX61" fmla="*/ 250032 w 250032"/>
                  <a:gd name="connsiteY61" fmla="*/ 571500 h 571500"/>
                  <a:gd name="connsiteX0" fmla="*/ 138113 w 250032"/>
                  <a:gd name="connsiteY0" fmla="*/ 0 h 571500"/>
                  <a:gd name="connsiteX1" fmla="*/ 135732 w 250032"/>
                  <a:gd name="connsiteY1" fmla="*/ 11906 h 571500"/>
                  <a:gd name="connsiteX2" fmla="*/ 133350 w 250032"/>
                  <a:gd name="connsiteY2" fmla="*/ 19050 h 571500"/>
                  <a:gd name="connsiteX3" fmla="*/ 119063 w 250032"/>
                  <a:gd name="connsiteY3" fmla="*/ 9525 h 571500"/>
                  <a:gd name="connsiteX4" fmla="*/ 83344 w 250032"/>
                  <a:gd name="connsiteY4" fmla="*/ 9525 h 571500"/>
                  <a:gd name="connsiteX5" fmla="*/ 76200 w 250032"/>
                  <a:gd name="connsiteY5" fmla="*/ 4762 h 571500"/>
                  <a:gd name="connsiteX6" fmla="*/ 59532 w 250032"/>
                  <a:gd name="connsiteY6" fmla="*/ 16669 h 571500"/>
                  <a:gd name="connsiteX7" fmla="*/ 50007 w 250032"/>
                  <a:gd name="connsiteY7" fmla="*/ 33337 h 571500"/>
                  <a:gd name="connsiteX8" fmla="*/ 42863 w 250032"/>
                  <a:gd name="connsiteY8" fmla="*/ 38100 h 571500"/>
                  <a:gd name="connsiteX9" fmla="*/ 35719 w 250032"/>
                  <a:gd name="connsiteY9" fmla="*/ 40481 h 571500"/>
                  <a:gd name="connsiteX10" fmla="*/ 21432 w 250032"/>
                  <a:gd name="connsiteY10" fmla="*/ 50006 h 571500"/>
                  <a:gd name="connsiteX11" fmla="*/ 14288 w 250032"/>
                  <a:gd name="connsiteY11" fmla="*/ 54769 h 571500"/>
                  <a:gd name="connsiteX12" fmla="*/ 9525 w 250032"/>
                  <a:gd name="connsiteY12" fmla="*/ 61912 h 571500"/>
                  <a:gd name="connsiteX13" fmla="*/ 0 w 250032"/>
                  <a:gd name="connsiteY13" fmla="*/ 71437 h 571500"/>
                  <a:gd name="connsiteX14" fmla="*/ 4763 w 250032"/>
                  <a:gd name="connsiteY14" fmla="*/ 85725 h 571500"/>
                  <a:gd name="connsiteX15" fmla="*/ 0 w 250032"/>
                  <a:gd name="connsiteY15" fmla="*/ 102394 h 571500"/>
                  <a:gd name="connsiteX16" fmla="*/ 2382 w 250032"/>
                  <a:gd name="connsiteY16" fmla="*/ 109537 h 571500"/>
                  <a:gd name="connsiteX17" fmla="*/ 16669 w 250032"/>
                  <a:gd name="connsiteY17" fmla="*/ 114300 h 571500"/>
                  <a:gd name="connsiteX18" fmla="*/ 23813 w 250032"/>
                  <a:gd name="connsiteY18" fmla="*/ 111919 h 571500"/>
                  <a:gd name="connsiteX19" fmla="*/ 33338 w 250032"/>
                  <a:gd name="connsiteY19" fmla="*/ 109537 h 571500"/>
                  <a:gd name="connsiteX20" fmla="*/ 40482 w 250032"/>
                  <a:gd name="connsiteY20" fmla="*/ 104775 h 571500"/>
                  <a:gd name="connsiteX21" fmla="*/ 47625 w 250032"/>
                  <a:gd name="connsiteY21" fmla="*/ 111919 h 571500"/>
                  <a:gd name="connsiteX22" fmla="*/ 50007 w 250032"/>
                  <a:gd name="connsiteY22" fmla="*/ 121444 h 571500"/>
                  <a:gd name="connsiteX23" fmla="*/ 57150 w 250032"/>
                  <a:gd name="connsiteY23" fmla="*/ 135731 h 571500"/>
                  <a:gd name="connsiteX24" fmla="*/ 64294 w 250032"/>
                  <a:gd name="connsiteY24" fmla="*/ 142875 h 571500"/>
                  <a:gd name="connsiteX25" fmla="*/ 76200 w 250032"/>
                  <a:gd name="connsiteY25" fmla="*/ 145256 h 571500"/>
                  <a:gd name="connsiteX26" fmla="*/ 88107 w 250032"/>
                  <a:gd name="connsiteY26" fmla="*/ 157162 h 571500"/>
                  <a:gd name="connsiteX27" fmla="*/ 97632 w 250032"/>
                  <a:gd name="connsiteY27" fmla="*/ 171450 h 571500"/>
                  <a:gd name="connsiteX28" fmla="*/ 97632 w 250032"/>
                  <a:gd name="connsiteY28" fmla="*/ 185737 h 571500"/>
                  <a:gd name="connsiteX29" fmla="*/ 107157 w 250032"/>
                  <a:gd name="connsiteY29" fmla="*/ 188119 h 571500"/>
                  <a:gd name="connsiteX30" fmla="*/ 116682 w 250032"/>
                  <a:gd name="connsiteY30" fmla="*/ 195262 h 571500"/>
                  <a:gd name="connsiteX31" fmla="*/ 126207 w 250032"/>
                  <a:gd name="connsiteY31" fmla="*/ 200025 h 571500"/>
                  <a:gd name="connsiteX32" fmla="*/ 128588 w 250032"/>
                  <a:gd name="connsiteY32" fmla="*/ 207169 h 571500"/>
                  <a:gd name="connsiteX33" fmla="*/ 133350 w 250032"/>
                  <a:gd name="connsiteY33" fmla="*/ 219075 h 571500"/>
                  <a:gd name="connsiteX34" fmla="*/ 123825 w 250032"/>
                  <a:gd name="connsiteY34" fmla="*/ 230981 h 571500"/>
                  <a:gd name="connsiteX35" fmla="*/ 119063 w 250032"/>
                  <a:gd name="connsiteY35" fmla="*/ 238125 h 571500"/>
                  <a:gd name="connsiteX36" fmla="*/ 104775 w 250032"/>
                  <a:gd name="connsiteY36" fmla="*/ 242887 h 571500"/>
                  <a:gd name="connsiteX37" fmla="*/ 95250 w 250032"/>
                  <a:gd name="connsiteY37" fmla="*/ 247650 h 571500"/>
                  <a:gd name="connsiteX38" fmla="*/ 90488 w 250032"/>
                  <a:gd name="connsiteY38" fmla="*/ 259556 h 571500"/>
                  <a:gd name="connsiteX39" fmla="*/ 78582 w 250032"/>
                  <a:gd name="connsiteY39" fmla="*/ 261937 h 571500"/>
                  <a:gd name="connsiteX40" fmla="*/ 71438 w 250032"/>
                  <a:gd name="connsiteY40" fmla="*/ 264319 h 571500"/>
                  <a:gd name="connsiteX41" fmla="*/ 57151 w 250032"/>
                  <a:gd name="connsiteY41" fmla="*/ 300037 h 571500"/>
                  <a:gd name="connsiteX42" fmla="*/ 61913 w 250032"/>
                  <a:gd name="connsiteY42" fmla="*/ 321469 h 571500"/>
                  <a:gd name="connsiteX43" fmla="*/ 61913 w 250032"/>
                  <a:gd name="connsiteY43" fmla="*/ 419100 h 571500"/>
                  <a:gd name="connsiteX44" fmla="*/ 57150 w 250032"/>
                  <a:gd name="connsiteY44" fmla="*/ 426244 h 571500"/>
                  <a:gd name="connsiteX45" fmla="*/ 59532 w 250032"/>
                  <a:gd name="connsiteY45" fmla="*/ 433387 h 571500"/>
                  <a:gd name="connsiteX46" fmla="*/ 59532 w 250032"/>
                  <a:gd name="connsiteY46" fmla="*/ 450056 h 571500"/>
                  <a:gd name="connsiteX47" fmla="*/ 83344 w 250032"/>
                  <a:gd name="connsiteY47" fmla="*/ 471487 h 571500"/>
                  <a:gd name="connsiteX48" fmla="*/ 90488 w 250032"/>
                  <a:gd name="connsiteY48" fmla="*/ 476250 h 571500"/>
                  <a:gd name="connsiteX49" fmla="*/ 109538 w 250032"/>
                  <a:gd name="connsiteY49" fmla="*/ 481012 h 571500"/>
                  <a:gd name="connsiteX50" fmla="*/ 128588 w 250032"/>
                  <a:gd name="connsiteY50" fmla="*/ 492919 h 571500"/>
                  <a:gd name="connsiteX51" fmla="*/ 135732 w 250032"/>
                  <a:gd name="connsiteY51" fmla="*/ 497681 h 571500"/>
                  <a:gd name="connsiteX52" fmla="*/ 164307 w 250032"/>
                  <a:gd name="connsiteY52" fmla="*/ 504825 h 571500"/>
                  <a:gd name="connsiteX53" fmla="*/ 185738 w 250032"/>
                  <a:gd name="connsiteY53" fmla="*/ 502444 h 571500"/>
                  <a:gd name="connsiteX54" fmla="*/ 176213 w 250032"/>
                  <a:gd name="connsiteY54" fmla="*/ 523875 h 571500"/>
                  <a:gd name="connsiteX55" fmla="*/ 176213 w 250032"/>
                  <a:gd name="connsiteY55" fmla="*/ 540544 h 571500"/>
                  <a:gd name="connsiteX56" fmla="*/ 183357 w 250032"/>
                  <a:gd name="connsiteY56" fmla="*/ 538162 h 571500"/>
                  <a:gd name="connsiteX57" fmla="*/ 202407 w 250032"/>
                  <a:gd name="connsiteY57" fmla="*/ 540544 h 571500"/>
                  <a:gd name="connsiteX58" fmla="*/ 216694 w 250032"/>
                  <a:gd name="connsiteY58" fmla="*/ 550069 h 571500"/>
                  <a:gd name="connsiteX59" fmla="*/ 223838 w 250032"/>
                  <a:gd name="connsiteY59" fmla="*/ 552450 h 571500"/>
                  <a:gd name="connsiteX60" fmla="*/ 238125 w 250032"/>
                  <a:gd name="connsiteY60" fmla="*/ 564356 h 571500"/>
                  <a:gd name="connsiteX61" fmla="*/ 250032 w 250032"/>
                  <a:gd name="connsiteY61" fmla="*/ 571500 h 571500"/>
                  <a:gd name="connsiteX0" fmla="*/ 138113 w 250032"/>
                  <a:gd name="connsiteY0" fmla="*/ 0 h 564941"/>
                  <a:gd name="connsiteX1" fmla="*/ 135732 w 250032"/>
                  <a:gd name="connsiteY1" fmla="*/ 11906 h 564941"/>
                  <a:gd name="connsiteX2" fmla="*/ 133350 w 250032"/>
                  <a:gd name="connsiteY2" fmla="*/ 19050 h 564941"/>
                  <a:gd name="connsiteX3" fmla="*/ 119063 w 250032"/>
                  <a:gd name="connsiteY3" fmla="*/ 9525 h 564941"/>
                  <a:gd name="connsiteX4" fmla="*/ 83344 w 250032"/>
                  <a:gd name="connsiteY4" fmla="*/ 9525 h 564941"/>
                  <a:gd name="connsiteX5" fmla="*/ 76200 w 250032"/>
                  <a:gd name="connsiteY5" fmla="*/ 4762 h 564941"/>
                  <a:gd name="connsiteX6" fmla="*/ 59532 w 250032"/>
                  <a:gd name="connsiteY6" fmla="*/ 16669 h 564941"/>
                  <a:gd name="connsiteX7" fmla="*/ 50007 w 250032"/>
                  <a:gd name="connsiteY7" fmla="*/ 33337 h 564941"/>
                  <a:gd name="connsiteX8" fmla="*/ 42863 w 250032"/>
                  <a:gd name="connsiteY8" fmla="*/ 38100 h 564941"/>
                  <a:gd name="connsiteX9" fmla="*/ 35719 w 250032"/>
                  <a:gd name="connsiteY9" fmla="*/ 40481 h 564941"/>
                  <a:gd name="connsiteX10" fmla="*/ 21432 w 250032"/>
                  <a:gd name="connsiteY10" fmla="*/ 50006 h 564941"/>
                  <a:gd name="connsiteX11" fmla="*/ 14288 w 250032"/>
                  <a:gd name="connsiteY11" fmla="*/ 54769 h 564941"/>
                  <a:gd name="connsiteX12" fmla="*/ 9525 w 250032"/>
                  <a:gd name="connsiteY12" fmla="*/ 61912 h 564941"/>
                  <a:gd name="connsiteX13" fmla="*/ 0 w 250032"/>
                  <a:gd name="connsiteY13" fmla="*/ 71437 h 564941"/>
                  <a:gd name="connsiteX14" fmla="*/ 4763 w 250032"/>
                  <a:gd name="connsiteY14" fmla="*/ 85725 h 564941"/>
                  <a:gd name="connsiteX15" fmla="*/ 0 w 250032"/>
                  <a:gd name="connsiteY15" fmla="*/ 102394 h 564941"/>
                  <a:gd name="connsiteX16" fmla="*/ 2382 w 250032"/>
                  <a:gd name="connsiteY16" fmla="*/ 109537 h 564941"/>
                  <a:gd name="connsiteX17" fmla="*/ 16669 w 250032"/>
                  <a:gd name="connsiteY17" fmla="*/ 114300 h 564941"/>
                  <a:gd name="connsiteX18" fmla="*/ 23813 w 250032"/>
                  <a:gd name="connsiteY18" fmla="*/ 111919 h 564941"/>
                  <a:gd name="connsiteX19" fmla="*/ 33338 w 250032"/>
                  <a:gd name="connsiteY19" fmla="*/ 109537 h 564941"/>
                  <a:gd name="connsiteX20" fmla="*/ 40482 w 250032"/>
                  <a:gd name="connsiteY20" fmla="*/ 104775 h 564941"/>
                  <a:gd name="connsiteX21" fmla="*/ 47625 w 250032"/>
                  <a:gd name="connsiteY21" fmla="*/ 111919 h 564941"/>
                  <a:gd name="connsiteX22" fmla="*/ 50007 w 250032"/>
                  <a:gd name="connsiteY22" fmla="*/ 121444 h 564941"/>
                  <a:gd name="connsiteX23" fmla="*/ 57150 w 250032"/>
                  <a:gd name="connsiteY23" fmla="*/ 135731 h 564941"/>
                  <a:gd name="connsiteX24" fmla="*/ 64294 w 250032"/>
                  <a:gd name="connsiteY24" fmla="*/ 142875 h 564941"/>
                  <a:gd name="connsiteX25" fmla="*/ 76200 w 250032"/>
                  <a:gd name="connsiteY25" fmla="*/ 145256 h 564941"/>
                  <a:gd name="connsiteX26" fmla="*/ 88107 w 250032"/>
                  <a:gd name="connsiteY26" fmla="*/ 157162 h 564941"/>
                  <a:gd name="connsiteX27" fmla="*/ 97632 w 250032"/>
                  <a:gd name="connsiteY27" fmla="*/ 171450 h 564941"/>
                  <a:gd name="connsiteX28" fmla="*/ 97632 w 250032"/>
                  <a:gd name="connsiteY28" fmla="*/ 185737 h 564941"/>
                  <a:gd name="connsiteX29" fmla="*/ 107157 w 250032"/>
                  <a:gd name="connsiteY29" fmla="*/ 188119 h 564941"/>
                  <a:gd name="connsiteX30" fmla="*/ 116682 w 250032"/>
                  <a:gd name="connsiteY30" fmla="*/ 195262 h 564941"/>
                  <a:gd name="connsiteX31" fmla="*/ 126207 w 250032"/>
                  <a:gd name="connsiteY31" fmla="*/ 200025 h 564941"/>
                  <a:gd name="connsiteX32" fmla="*/ 128588 w 250032"/>
                  <a:gd name="connsiteY32" fmla="*/ 207169 h 564941"/>
                  <a:gd name="connsiteX33" fmla="*/ 133350 w 250032"/>
                  <a:gd name="connsiteY33" fmla="*/ 219075 h 564941"/>
                  <a:gd name="connsiteX34" fmla="*/ 123825 w 250032"/>
                  <a:gd name="connsiteY34" fmla="*/ 230981 h 564941"/>
                  <a:gd name="connsiteX35" fmla="*/ 119063 w 250032"/>
                  <a:gd name="connsiteY35" fmla="*/ 238125 h 564941"/>
                  <a:gd name="connsiteX36" fmla="*/ 104775 w 250032"/>
                  <a:gd name="connsiteY36" fmla="*/ 242887 h 564941"/>
                  <a:gd name="connsiteX37" fmla="*/ 95250 w 250032"/>
                  <a:gd name="connsiteY37" fmla="*/ 247650 h 564941"/>
                  <a:gd name="connsiteX38" fmla="*/ 90488 w 250032"/>
                  <a:gd name="connsiteY38" fmla="*/ 259556 h 564941"/>
                  <a:gd name="connsiteX39" fmla="*/ 78582 w 250032"/>
                  <a:gd name="connsiteY39" fmla="*/ 261937 h 564941"/>
                  <a:gd name="connsiteX40" fmla="*/ 71438 w 250032"/>
                  <a:gd name="connsiteY40" fmla="*/ 264319 h 564941"/>
                  <a:gd name="connsiteX41" fmla="*/ 57151 w 250032"/>
                  <a:gd name="connsiteY41" fmla="*/ 300037 h 564941"/>
                  <a:gd name="connsiteX42" fmla="*/ 61913 w 250032"/>
                  <a:gd name="connsiteY42" fmla="*/ 321469 h 564941"/>
                  <a:gd name="connsiteX43" fmla="*/ 61913 w 250032"/>
                  <a:gd name="connsiteY43" fmla="*/ 419100 h 564941"/>
                  <a:gd name="connsiteX44" fmla="*/ 57150 w 250032"/>
                  <a:gd name="connsiteY44" fmla="*/ 426244 h 564941"/>
                  <a:gd name="connsiteX45" fmla="*/ 59532 w 250032"/>
                  <a:gd name="connsiteY45" fmla="*/ 433387 h 564941"/>
                  <a:gd name="connsiteX46" fmla="*/ 59532 w 250032"/>
                  <a:gd name="connsiteY46" fmla="*/ 450056 h 564941"/>
                  <a:gd name="connsiteX47" fmla="*/ 83344 w 250032"/>
                  <a:gd name="connsiteY47" fmla="*/ 471487 h 564941"/>
                  <a:gd name="connsiteX48" fmla="*/ 90488 w 250032"/>
                  <a:gd name="connsiteY48" fmla="*/ 476250 h 564941"/>
                  <a:gd name="connsiteX49" fmla="*/ 109538 w 250032"/>
                  <a:gd name="connsiteY49" fmla="*/ 481012 h 564941"/>
                  <a:gd name="connsiteX50" fmla="*/ 128588 w 250032"/>
                  <a:gd name="connsiteY50" fmla="*/ 492919 h 564941"/>
                  <a:gd name="connsiteX51" fmla="*/ 135732 w 250032"/>
                  <a:gd name="connsiteY51" fmla="*/ 497681 h 564941"/>
                  <a:gd name="connsiteX52" fmla="*/ 164307 w 250032"/>
                  <a:gd name="connsiteY52" fmla="*/ 504825 h 564941"/>
                  <a:gd name="connsiteX53" fmla="*/ 185738 w 250032"/>
                  <a:gd name="connsiteY53" fmla="*/ 502444 h 564941"/>
                  <a:gd name="connsiteX54" fmla="*/ 176213 w 250032"/>
                  <a:gd name="connsiteY54" fmla="*/ 523875 h 564941"/>
                  <a:gd name="connsiteX55" fmla="*/ 176213 w 250032"/>
                  <a:gd name="connsiteY55" fmla="*/ 540544 h 564941"/>
                  <a:gd name="connsiteX56" fmla="*/ 183357 w 250032"/>
                  <a:gd name="connsiteY56" fmla="*/ 538162 h 564941"/>
                  <a:gd name="connsiteX57" fmla="*/ 202407 w 250032"/>
                  <a:gd name="connsiteY57" fmla="*/ 540544 h 564941"/>
                  <a:gd name="connsiteX58" fmla="*/ 216694 w 250032"/>
                  <a:gd name="connsiteY58" fmla="*/ 550069 h 564941"/>
                  <a:gd name="connsiteX59" fmla="*/ 223838 w 250032"/>
                  <a:gd name="connsiteY59" fmla="*/ 552450 h 564941"/>
                  <a:gd name="connsiteX60" fmla="*/ 238125 w 250032"/>
                  <a:gd name="connsiteY60" fmla="*/ 564356 h 564941"/>
                  <a:gd name="connsiteX61" fmla="*/ 250032 w 250032"/>
                  <a:gd name="connsiteY61" fmla="*/ 556051 h 564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250032" h="564941">
                    <a:moveTo>
                      <a:pt x="138113" y="0"/>
                    </a:moveTo>
                    <a:cubicBezTo>
                      <a:pt x="137319" y="3969"/>
                      <a:pt x="136714" y="7980"/>
                      <a:pt x="135732" y="11906"/>
                    </a:cubicBezTo>
                    <a:cubicBezTo>
                      <a:pt x="135123" y="14341"/>
                      <a:pt x="135835" y="19405"/>
                      <a:pt x="133350" y="19050"/>
                    </a:cubicBezTo>
                    <a:cubicBezTo>
                      <a:pt x="127684" y="18241"/>
                      <a:pt x="119063" y="9525"/>
                      <a:pt x="119063" y="9525"/>
                    </a:cubicBezTo>
                    <a:cubicBezTo>
                      <a:pt x="104769" y="11113"/>
                      <a:pt x="96704" y="13978"/>
                      <a:pt x="83344" y="9525"/>
                    </a:cubicBezTo>
                    <a:cubicBezTo>
                      <a:pt x="80629" y="8620"/>
                      <a:pt x="78581" y="6350"/>
                      <a:pt x="76200" y="4762"/>
                    </a:cubicBezTo>
                    <a:cubicBezTo>
                      <a:pt x="66719" y="7133"/>
                      <a:pt x="63917" y="5706"/>
                      <a:pt x="59532" y="16669"/>
                    </a:cubicBezTo>
                    <a:cubicBezTo>
                      <a:pt x="52225" y="34936"/>
                      <a:pt x="64076" y="28647"/>
                      <a:pt x="50007" y="33337"/>
                    </a:cubicBezTo>
                    <a:cubicBezTo>
                      <a:pt x="47626" y="34925"/>
                      <a:pt x="45423" y="36820"/>
                      <a:pt x="42863" y="38100"/>
                    </a:cubicBezTo>
                    <a:cubicBezTo>
                      <a:pt x="40618" y="39223"/>
                      <a:pt x="37913" y="39262"/>
                      <a:pt x="35719" y="40481"/>
                    </a:cubicBezTo>
                    <a:cubicBezTo>
                      <a:pt x="30716" y="43261"/>
                      <a:pt x="26194" y="46831"/>
                      <a:pt x="21432" y="50006"/>
                    </a:cubicBezTo>
                    <a:lnTo>
                      <a:pt x="14288" y="54769"/>
                    </a:lnTo>
                    <a:cubicBezTo>
                      <a:pt x="12700" y="57150"/>
                      <a:pt x="11760" y="60124"/>
                      <a:pt x="9525" y="61912"/>
                    </a:cubicBezTo>
                    <a:cubicBezTo>
                      <a:pt x="-2020" y="71148"/>
                      <a:pt x="5197" y="55853"/>
                      <a:pt x="0" y="71437"/>
                    </a:cubicBezTo>
                    <a:cubicBezTo>
                      <a:pt x="1588" y="76200"/>
                      <a:pt x="4263" y="80730"/>
                      <a:pt x="4763" y="85725"/>
                    </a:cubicBezTo>
                    <a:cubicBezTo>
                      <a:pt x="4993" y="88028"/>
                      <a:pt x="947" y="99553"/>
                      <a:pt x="0" y="102394"/>
                    </a:cubicBezTo>
                    <a:cubicBezTo>
                      <a:pt x="794" y="104775"/>
                      <a:pt x="340" y="108078"/>
                      <a:pt x="2382" y="109537"/>
                    </a:cubicBezTo>
                    <a:cubicBezTo>
                      <a:pt x="6467" y="112455"/>
                      <a:pt x="16669" y="114300"/>
                      <a:pt x="16669" y="114300"/>
                    </a:cubicBezTo>
                    <a:cubicBezTo>
                      <a:pt x="19050" y="113506"/>
                      <a:pt x="21399" y="112609"/>
                      <a:pt x="23813" y="111919"/>
                    </a:cubicBezTo>
                    <a:cubicBezTo>
                      <a:pt x="26960" y="111020"/>
                      <a:pt x="30330" y="110826"/>
                      <a:pt x="33338" y="109537"/>
                    </a:cubicBezTo>
                    <a:cubicBezTo>
                      <a:pt x="35968" y="108410"/>
                      <a:pt x="38101" y="106362"/>
                      <a:pt x="40482" y="104775"/>
                    </a:cubicBezTo>
                    <a:cubicBezTo>
                      <a:pt x="42863" y="107156"/>
                      <a:pt x="45954" y="108995"/>
                      <a:pt x="47625" y="111919"/>
                    </a:cubicBezTo>
                    <a:cubicBezTo>
                      <a:pt x="49249" y="114761"/>
                      <a:pt x="49108" y="118297"/>
                      <a:pt x="50007" y="121444"/>
                    </a:cubicBezTo>
                    <a:cubicBezTo>
                      <a:pt x="51875" y="127980"/>
                      <a:pt x="52613" y="130286"/>
                      <a:pt x="57150" y="135731"/>
                    </a:cubicBezTo>
                    <a:cubicBezTo>
                      <a:pt x="59306" y="138318"/>
                      <a:pt x="61282" y="141369"/>
                      <a:pt x="64294" y="142875"/>
                    </a:cubicBezTo>
                    <a:cubicBezTo>
                      <a:pt x="67914" y="144685"/>
                      <a:pt x="72231" y="144462"/>
                      <a:pt x="76200" y="145256"/>
                    </a:cubicBezTo>
                    <a:cubicBezTo>
                      <a:pt x="92542" y="153428"/>
                      <a:pt x="81369" y="145035"/>
                      <a:pt x="88107" y="157162"/>
                    </a:cubicBezTo>
                    <a:cubicBezTo>
                      <a:pt x="90887" y="162166"/>
                      <a:pt x="97632" y="171450"/>
                      <a:pt x="97632" y="171450"/>
                    </a:cubicBezTo>
                    <a:cubicBezTo>
                      <a:pt x="96295" y="175461"/>
                      <a:pt x="92618" y="181726"/>
                      <a:pt x="97632" y="185737"/>
                    </a:cubicBezTo>
                    <a:cubicBezTo>
                      <a:pt x="100188" y="187781"/>
                      <a:pt x="103982" y="187325"/>
                      <a:pt x="107157" y="188119"/>
                    </a:cubicBezTo>
                    <a:cubicBezTo>
                      <a:pt x="110332" y="190500"/>
                      <a:pt x="113317" y="193159"/>
                      <a:pt x="116682" y="195262"/>
                    </a:cubicBezTo>
                    <a:cubicBezTo>
                      <a:pt x="119692" y="197143"/>
                      <a:pt x="123697" y="197515"/>
                      <a:pt x="126207" y="200025"/>
                    </a:cubicBezTo>
                    <a:cubicBezTo>
                      <a:pt x="127982" y="201800"/>
                      <a:pt x="127707" y="204819"/>
                      <a:pt x="128588" y="207169"/>
                    </a:cubicBezTo>
                    <a:cubicBezTo>
                      <a:pt x="130089" y="211171"/>
                      <a:pt x="131763" y="215106"/>
                      <a:pt x="133350" y="219075"/>
                    </a:cubicBezTo>
                    <a:cubicBezTo>
                      <a:pt x="128412" y="238831"/>
                      <a:pt x="135568" y="221586"/>
                      <a:pt x="123825" y="230981"/>
                    </a:cubicBezTo>
                    <a:cubicBezTo>
                      <a:pt x="121590" y="232769"/>
                      <a:pt x="121490" y="236608"/>
                      <a:pt x="119063" y="238125"/>
                    </a:cubicBezTo>
                    <a:cubicBezTo>
                      <a:pt x="114806" y="240786"/>
                      <a:pt x="109265" y="240642"/>
                      <a:pt x="104775" y="242887"/>
                    </a:cubicBezTo>
                    <a:lnTo>
                      <a:pt x="95250" y="247650"/>
                    </a:lnTo>
                    <a:cubicBezTo>
                      <a:pt x="93663" y="251619"/>
                      <a:pt x="93733" y="256774"/>
                      <a:pt x="90488" y="259556"/>
                    </a:cubicBezTo>
                    <a:cubicBezTo>
                      <a:pt x="87415" y="262190"/>
                      <a:pt x="82508" y="260955"/>
                      <a:pt x="78582" y="261937"/>
                    </a:cubicBezTo>
                    <a:cubicBezTo>
                      <a:pt x="76147" y="262546"/>
                      <a:pt x="73819" y="263525"/>
                      <a:pt x="71438" y="264319"/>
                    </a:cubicBezTo>
                    <a:cubicBezTo>
                      <a:pt x="69851" y="270272"/>
                      <a:pt x="58739" y="290512"/>
                      <a:pt x="57151" y="300037"/>
                    </a:cubicBezTo>
                    <a:cubicBezTo>
                      <a:pt x="55564" y="309562"/>
                      <a:pt x="63451" y="315318"/>
                      <a:pt x="61913" y="321469"/>
                    </a:cubicBezTo>
                    <a:cubicBezTo>
                      <a:pt x="63059" y="350134"/>
                      <a:pt x="66650" y="389103"/>
                      <a:pt x="61913" y="419100"/>
                    </a:cubicBezTo>
                    <a:cubicBezTo>
                      <a:pt x="61467" y="421927"/>
                      <a:pt x="58738" y="423863"/>
                      <a:pt x="57150" y="426244"/>
                    </a:cubicBezTo>
                    <a:cubicBezTo>
                      <a:pt x="57944" y="428625"/>
                      <a:pt x="59532" y="430877"/>
                      <a:pt x="59532" y="433387"/>
                    </a:cubicBezTo>
                    <a:cubicBezTo>
                      <a:pt x="59532" y="444742"/>
                      <a:pt x="52086" y="436654"/>
                      <a:pt x="59532" y="450056"/>
                    </a:cubicBezTo>
                    <a:cubicBezTo>
                      <a:pt x="66275" y="462193"/>
                      <a:pt x="71988" y="463916"/>
                      <a:pt x="83344" y="471487"/>
                    </a:cubicBezTo>
                    <a:cubicBezTo>
                      <a:pt x="85725" y="473075"/>
                      <a:pt x="87711" y="475556"/>
                      <a:pt x="90488" y="476250"/>
                    </a:cubicBezTo>
                    <a:lnTo>
                      <a:pt x="109538" y="481012"/>
                    </a:lnTo>
                    <a:cubicBezTo>
                      <a:pt x="125843" y="491883"/>
                      <a:pt x="105640" y="478577"/>
                      <a:pt x="128588" y="492919"/>
                    </a:cubicBezTo>
                    <a:cubicBezTo>
                      <a:pt x="131015" y="494436"/>
                      <a:pt x="133117" y="496519"/>
                      <a:pt x="135732" y="497681"/>
                    </a:cubicBezTo>
                    <a:cubicBezTo>
                      <a:pt x="147056" y="502714"/>
                      <a:pt x="152323" y="502828"/>
                      <a:pt x="164307" y="504825"/>
                    </a:cubicBezTo>
                    <a:cubicBezTo>
                      <a:pt x="171451" y="504031"/>
                      <a:pt x="180329" y="497711"/>
                      <a:pt x="185738" y="502444"/>
                    </a:cubicBezTo>
                    <a:cubicBezTo>
                      <a:pt x="202823" y="517393"/>
                      <a:pt x="181671" y="522056"/>
                      <a:pt x="176213" y="523875"/>
                    </a:cubicBezTo>
                    <a:cubicBezTo>
                      <a:pt x="174785" y="528161"/>
                      <a:pt x="170632" y="536359"/>
                      <a:pt x="176213" y="540544"/>
                    </a:cubicBezTo>
                    <a:cubicBezTo>
                      <a:pt x="178221" y="542050"/>
                      <a:pt x="180976" y="538956"/>
                      <a:pt x="183357" y="538162"/>
                    </a:cubicBezTo>
                    <a:cubicBezTo>
                      <a:pt x="189707" y="538956"/>
                      <a:pt x="196380" y="538391"/>
                      <a:pt x="202407" y="540544"/>
                    </a:cubicBezTo>
                    <a:cubicBezTo>
                      <a:pt x="207797" y="542469"/>
                      <a:pt x="211264" y="548259"/>
                      <a:pt x="216694" y="550069"/>
                    </a:cubicBezTo>
                    <a:cubicBezTo>
                      <a:pt x="219075" y="550863"/>
                      <a:pt x="221593" y="551328"/>
                      <a:pt x="223838" y="552450"/>
                    </a:cubicBezTo>
                    <a:cubicBezTo>
                      <a:pt x="232709" y="556885"/>
                      <a:pt x="230224" y="557771"/>
                      <a:pt x="238125" y="564356"/>
                    </a:cubicBezTo>
                    <a:cubicBezTo>
                      <a:pt x="242437" y="567950"/>
                      <a:pt x="245381" y="553726"/>
                      <a:pt x="250032" y="556051"/>
                    </a:cubicBezTo>
                  </a:path>
                </a:pathLst>
              </a:custGeom>
              <a:solidFill>
                <a:srgbClr val="E1E1E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477" name="Line 345"/>
              <p:cNvSpPr>
                <a:spLocks noChangeAspect="1" noChangeShapeType="1"/>
              </p:cNvSpPr>
              <p:nvPr/>
            </p:nvSpPr>
            <p:spPr bwMode="auto">
              <a:xfrm rot="21185550" flipH="1">
                <a:off x="9855727" y="4705422"/>
                <a:ext cx="133370" cy="140086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0"/>
                  <a:gd name="connsiteX1" fmla="*/ 10000 w 10000"/>
                  <a:gd name="connsiteY1" fmla="*/ 1000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>
                    <a:moveTo>
                      <a:pt x="0" y="0"/>
                    </a:moveTo>
                    <a:cubicBezTo>
                      <a:pt x="3333" y="3333"/>
                      <a:pt x="6667" y="-23813"/>
                      <a:pt x="10000" y="1000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78" name="Group 477"/>
              <p:cNvGrpSpPr>
                <a:grpSpLocks noChangeAspect="1"/>
              </p:cNvGrpSpPr>
              <p:nvPr/>
            </p:nvGrpSpPr>
            <p:grpSpPr>
              <a:xfrm>
                <a:off x="12207367" y="7090861"/>
                <a:ext cx="192635" cy="100965"/>
                <a:chOff x="4913660" y="3369917"/>
                <a:chExt cx="1975325" cy="976273"/>
              </a:xfrm>
            </p:grpSpPr>
            <p:sp>
              <p:nvSpPr>
                <p:cNvPr id="486" name="Freeform 41"/>
                <p:cNvSpPr>
                  <a:spLocks noChangeAspect="1"/>
                </p:cNvSpPr>
                <p:nvPr/>
              </p:nvSpPr>
              <p:spPr bwMode="auto">
                <a:xfrm rot="20757751">
                  <a:off x="5736179" y="3369917"/>
                  <a:ext cx="1152806" cy="366961"/>
                </a:xfrm>
                <a:custGeom>
                  <a:avLst/>
                  <a:gdLst>
                    <a:gd name="T0" fmla="*/ 79 w 72"/>
                    <a:gd name="T1" fmla="*/ 0 h 42"/>
                    <a:gd name="T2" fmla="*/ 49 w 72"/>
                    <a:gd name="T3" fmla="*/ 13 h 42"/>
                    <a:gd name="T4" fmla="*/ 12 w 72"/>
                    <a:gd name="T5" fmla="*/ 39 h 42"/>
                    <a:gd name="T6" fmla="*/ 0 w 72"/>
                    <a:gd name="T7" fmla="*/ 79 h 42"/>
                    <a:gd name="T8" fmla="*/ 0 w 72"/>
                    <a:gd name="T9" fmla="*/ 79 h 42"/>
                    <a:gd name="T10" fmla="*/ 6 w 72"/>
                    <a:gd name="T11" fmla="*/ 93 h 42"/>
                    <a:gd name="T12" fmla="*/ 24 w 72"/>
                    <a:gd name="T13" fmla="*/ 67 h 42"/>
                    <a:gd name="T14" fmla="*/ 55 w 72"/>
                    <a:gd name="T15" fmla="*/ 27 h 42"/>
                    <a:gd name="T16" fmla="*/ 79 w 72"/>
                    <a:gd name="T17" fmla="*/ 0 h 4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connsiteX0" fmla="*/ 10000 w 10000"/>
                    <a:gd name="connsiteY0" fmla="*/ 0 h 8571"/>
                    <a:gd name="connsiteX1" fmla="*/ 5833 w 10000"/>
                    <a:gd name="connsiteY1" fmla="*/ 1429 h 8571"/>
                    <a:gd name="connsiteX2" fmla="*/ 1667 w 10000"/>
                    <a:gd name="connsiteY2" fmla="*/ 4286 h 8571"/>
                    <a:gd name="connsiteX3" fmla="*/ 0 w 10000"/>
                    <a:gd name="connsiteY3" fmla="*/ 8571 h 8571"/>
                    <a:gd name="connsiteX4" fmla="*/ 3333 w 10000"/>
                    <a:gd name="connsiteY4" fmla="*/ 7143 h 8571"/>
                    <a:gd name="connsiteX5" fmla="*/ 6667 w 10000"/>
                    <a:gd name="connsiteY5" fmla="*/ 2857 h 8571"/>
                    <a:gd name="connsiteX6" fmla="*/ 10000 w 10000"/>
                    <a:gd name="connsiteY6" fmla="*/ 0 h 8571"/>
                    <a:gd name="connsiteX0" fmla="*/ 2895 w 9562"/>
                    <a:gd name="connsiteY0" fmla="*/ 8334 h 11418"/>
                    <a:gd name="connsiteX1" fmla="*/ 6229 w 9562"/>
                    <a:gd name="connsiteY1" fmla="*/ 3333 h 11418"/>
                    <a:gd name="connsiteX2" fmla="*/ 9562 w 9562"/>
                    <a:gd name="connsiteY2" fmla="*/ 0 h 11418"/>
                    <a:gd name="connsiteX3" fmla="*/ 5395 w 9562"/>
                    <a:gd name="connsiteY3" fmla="*/ 1667 h 11418"/>
                    <a:gd name="connsiteX4" fmla="*/ 1229 w 9562"/>
                    <a:gd name="connsiteY4" fmla="*/ 5001 h 11418"/>
                    <a:gd name="connsiteX5" fmla="*/ 0 w 9562"/>
                    <a:gd name="connsiteY5" fmla="*/ 11418 h 11418"/>
                    <a:gd name="connsiteX0" fmla="*/ 3028 w 10000"/>
                    <a:gd name="connsiteY0" fmla="*/ 7299 h 10000"/>
                    <a:gd name="connsiteX1" fmla="*/ 6514 w 10000"/>
                    <a:gd name="connsiteY1" fmla="*/ 2919 h 10000"/>
                    <a:gd name="connsiteX2" fmla="*/ 10000 w 10000"/>
                    <a:gd name="connsiteY2" fmla="*/ 0 h 10000"/>
                    <a:gd name="connsiteX3" fmla="*/ 5642 w 10000"/>
                    <a:gd name="connsiteY3" fmla="*/ 1460 h 10000"/>
                    <a:gd name="connsiteX4" fmla="*/ 1285 w 10000"/>
                    <a:gd name="connsiteY4" fmla="*/ 4380 h 10000"/>
                    <a:gd name="connsiteX5" fmla="*/ 0 w 10000"/>
                    <a:gd name="connsiteY5" fmla="*/ 10000 h 10000"/>
                    <a:gd name="connsiteX0" fmla="*/ 3028 w 10000"/>
                    <a:gd name="connsiteY0" fmla="*/ 7299 h 10000"/>
                    <a:gd name="connsiteX1" fmla="*/ 6514 w 10000"/>
                    <a:gd name="connsiteY1" fmla="*/ 2919 h 10000"/>
                    <a:gd name="connsiteX2" fmla="*/ 10000 w 10000"/>
                    <a:gd name="connsiteY2" fmla="*/ 0 h 10000"/>
                    <a:gd name="connsiteX3" fmla="*/ 5642 w 10000"/>
                    <a:gd name="connsiteY3" fmla="*/ 1460 h 10000"/>
                    <a:gd name="connsiteX4" fmla="*/ 4226 w 10000"/>
                    <a:gd name="connsiteY4" fmla="*/ 2453 h 10000"/>
                    <a:gd name="connsiteX5" fmla="*/ 0 w 10000"/>
                    <a:gd name="connsiteY5" fmla="*/ 10000 h 10000"/>
                    <a:gd name="connsiteX0" fmla="*/ 4923 w 10000"/>
                    <a:gd name="connsiteY0" fmla="*/ 4983 h 10000"/>
                    <a:gd name="connsiteX1" fmla="*/ 6514 w 10000"/>
                    <a:gd name="connsiteY1" fmla="*/ 2919 h 10000"/>
                    <a:gd name="connsiteX2" fmla="*/ 10000 w 10000"/>
                    <a:gd name="connsiteY2" fmla="*/ 0 h 10000"/>
                    <a:gd name="connsiteX3" fmla="*/ 5642 w 10000"/>
                    <a:gd name="connsiteY3" fmla="*/ 1460 h 10000"/>
                    <a:gd name="connsiteX4" fmla="*/ 4226 w 10000"/>
                    <a:gd name="connsiteY4" fmla="*/ 2453 h 10000"/>
                    <a:gd name="connsiteX5" fmla="*/ 0 w 10000"/>
                    <a:gd name="connsiteY5" fmla="*/ 10000 h 10000"/>
                    <a:gd name="connsiteX0" fmla="*/ 697 w 5774"/>
                    <a:gd name="connsiteY0" fmla="*/ 4983 h 4985"/>
                    <a:gd name="connsiteX1" fmla="*/ 2288 w 5774"/>
                    <a:gd name="connsiteY1" fmla="*/ 2919 h 4985"/>
                    <a:gd name="connsiteX2" fmla="*/ 5774 w 5774"/>
                    <a:gd name="connsiteY2" fmla="*/ 0 h 4985"/>
                    <a:gd name="connsiteX3" fmla="*/ 1416 w 5774"/>
                    <a:gd name="connsiteY3" fmla="*/ 1460 h 4985"/>
                    <a:gd name="connsiteX4" fmla="*/ 0 w 5774"/>
                    <a:gd name="connsiteY4" fmla="*/ 2453 h 4985"/>
                    <a:gd name="connsiteX5" fmla="*/ 692 w 5774"/>
                    <a:gd name="connsiteY5" fmla="*/ 4985 h 4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74" h="4985">
                      <a:moveTo>
                        <a:pt x="697" y="4983"/>
                      </a:moveTo>
                      <a:lnTo>
                        <a:pt x="2288" y="2919"/>
                      </a:lnTo>
                      <a:lnTo>
                        <a:pt x="5774" y="0"/>
                      </a:lnTo>
                      <a:lnTo>
                        <a:pt x="1416" y="1460"/>
                      </a:lnTo>
                      <a:lnTo>
                        <a:pt x="0" y="2453"/>
                      </a:lnTo>
                      <a:lnTo>
                        <a:pt x="692" y="4985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7" name="Freeform 41"/>
                <p:cNvSpPr>
                  <a:spLocks noChangeAspect="1"/>
                </p:cNvSpPr>
                <p:nvPr/>
              </p:nvSpPr>
              <p:spPr bwMode="auto">
                <a:xfrm rot="20757751">
                  <a:off x="4913660" y="3773560"/>
                  <a:ext cx="1059510" cy="572630"/>
                </a:xfrm>
                <a:custGeom>
                  <a:avLst/>
                  <a:gdLst>
                    <a:gd name="T0" fmla="*/ 79 w 72"/>
                    <a:gd name="T1" fmla="*/ 0 h 42"/>
                    <a:gd name="T2" fmla="*/ 49 w 72"/>
                    <a:gd name="T3" fmla="*/ 13 h 42"/>
                    <a:gd name="T4" fmla="*/ 12 w 72"/>
                    <a:gd name="T5" fmla="*/ 39 h 42"/>
                    <a:gd name="T6" fmla="*/ 0 w 72"/>
                    <a:gd name="T7" fmla="*/ 79 h 42"/>
                    <a:gd name="T8" fmla="*/ 0 w 72"/>
                    <a:gd name="T9" fmla="*/ 79 h 42"/>
                    <a:gd name="T10" fmla="*/ 6 w 72"/>
                    <a:gd name="T11" fmla="*/ 93 h 42"/>
                    <a:gd name="T12" fmla="*/ 24 w 72"/>
                    <a:gd name="T13" fmla="*/ 67 h 42"/>
                    <a:gd name="T14" fmla="*/ 55 w 72"/>
                    <a:gd name="T15" fmla="*/ 27 h 42"/>
                    <a:gd name="T16" fmla="*/ 79 w 72"/>
                    <a:gd name="T17" fmla="*/ 0 h 4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connsiteX0" fmla="*/ 6424 w 6667"/>
                    <a:gd name="connsiteY0" fmla="*/ 997 h 8571"/>
                    <a:gd name="connsiteX1" fmla="*/ 5833 w 6667"/>
                    <a:gd name="connsiteY1" fmla="*/ 0 h 8571"/>
                    <a:gd name="connsiteX2" fmla="*/ 1667 w 6667"/>
                    <a:gd name="connsiteY2" fmla="*/ 2857 h 8571"/>
                    <a:gd name="connsiteX3" fmla="*/ 0 w 6667"/>
                    <a:gd name="connsiteY3" fmla="*/ 7142 h 8571"/>
                    <a:gd name="connsiteX4" fmla="*/ 833 w 6667"/>
                    <a:gd name="connsiteY4" fmla="*/ 8571 h 8571"/>
                    <a:gd name="connsiteX5" fmla="*/ 3333 w 6667"/>
                    <a:gd name="connsiteY5" fmla="*/ 5714 h 8571"/>
                    <a:gd name="connsiteX6" fmla="*/ 6667 w 6667"/>
                    <a:gd name="connsiteY6" fmla="*/ 1428 h 8571"/>
                    <a:gd name="connsiteX7" fmla="*/ 6424 w 6667"/>
                    <a:gd name="connsiteY7" fmla="*/ 997 h 8571"/>
                    <a:gd name="connsiteX0" fmla="*/ 9636 w 10000"/>
                    <a:gd name="connsiteY0" fmla="*/ 45 h 8882"/>
                    <a:gd name="connsiteX1" fmla="*/ 6645 w 10000"/>
                    <a:gd name="connsiteY1" fmla="*/ 0 h 8882"/>
                    <a:gd name="connsiteX2" fmla="*/ 2500 w 10000"/>
                    <a:gd name="connsiteY2" fmla="*/ 2215 h 8882"/>
                    <a:gd name="connsiteX3" fmla="*/ 0 w 10000"/>
                    <a:gd name="connsiteY3" fmla="*/ 7215 h 8882"/>
                    <a:gd name="connsiteX4" fmla="*/ 1249 w 10000"/>
                    <a:gd name="connsiteY4" fmla="*/ 8882 h 8882"/>
                    <a:gd name="connsiteX5" fmla="*/ 4999 w 10000"/>
                    <a:gd name="connsiteY5" fmla="*/ 5549 h 8882"/>
                    <a:gd name="connsiteX6" fmla="*/ 10000 w 10000"/>
                    <a:gd name="connsiteY6" fmla="*/ 548 h 8882"/>
                    <a:gd name="connsiteX7" fmla="*/ 9636 w 10000"/>
                    <a:gd name="connsiteY7" fmla="*/ 45 h 8882"/>
                    <a:gd name="connsiteX0" fmla="*/ 9636 w 10000"/>
                    <a:gd name="connsiteY0" fmla="*/ 75 h 10024"/>
                    <a:gd name="connsiteX1" fmla="*/ 6645 w 10000"/>
                    <a:gd name="connsiteY1" fmla="*/ 24 h 10024"/>
                    <a:gd name="connsiteX2" fmla="*/ 2500 w 10000"/>
                    <a:gd name="connsiteY2" fmla="*/ 2518 h 10024"/>
                    <a:gd name="connsiteX3" fmla="*/ 0 w 10000"/>
                    <a:gd name="connsiteY3" fmla="*/ 8147 h 10024"/>
                    <a:gd name="connsiteX4" fmla="*/ 1249 w 10000"/>
                    <a:gd name="connsiteY4" fmla="*/ 10024 h 10024"/>
                    <a:gd name="connsiteX5" fmla="*/ 4999 w 10000"/>
                    <a:gd name="connsiteY5" fmla="*/ 6271 h 10024"/>
                    <a:gd name="connsiteX6" fmla="*/ 10000 w 10000"/>
                    <a:gd name="connsiteY6" fmla="*/ 641 h 10024"/>
                    <a:gd name="connsiteX7" fmla="*/ 9636 w 10000"/>
                    <a:gd name="connsiteY7" fmla="*/ 75 h 10024"/>
                    <a:gd name="connsiteX0" fmla="*/ 8547 w 10000"/>
                    <a:gd name="connsiteY0" fmla="*/ 2272 h 10002"/>
                    <a:gd name="connsiteX1" fmla="*/ 6645 w 10000"/>
                    <a:gd name="connsiteY1" fmla="*/ 2 h 10002"/>
                    <a:gd name="connsiteX2" fmla="*/ 2500 w 10000"/>
                    <a:gd name="connsiteY2" fmla="*/ 2496 h 10002"/>
                    <a:gd name="connsiteX3" fmla="*/ 0 w 10000"/>
                    <a:gd name="connsiteY3" fmla="*/ 8125 h 10002"/>
                    <a:gd name="connsiteX4" fmla="*/ 1249 w 10000"/>
                    <a:gd name="connsiteY4" fmla="*/ 10002 h 10002"/>
                    <a:gd name="connsiteX5" fmla="*/ 4999 w 10000"/>
                    <a:gd name="connsiteY5" fmla="*/ 6249 h 10002"/>
                    <a:gd name="connsiteX6" fmla="*/ 10000 w 10000"/>
                    <a:gd name="connsiteY6" fmla="*/ 619 h 10002"/>
                    <a:gd name="connsiteX7" fmla="*/ 8547 w 10000"/>
                    <a:gd name="connsiteY7" fmla="*/ 2272 h 10002"/>
                    <a:gd name="connsiteX0" fmla="*/ 8547 w 10000"/>
                    <a:gd name="connsiteY0" fmla="*/ 2272 h 10002"/>
                    <a:gd name="connsiteX1" fmla="*/ 6645 w 10000"/>
                    <a:gd name="connsiteY1" fmla="*/ 2 h 10002"/>
                    <a:gd name="connsiteX2" fmla="*/ 2500 w 10000"/>
                    <a:gd name="connsiteY2" fmla="*/ 2496 h 10002"/>
                    <a:gd name="connsiteX3" fmla="*/ 0 w 10000"/>
                    <a:gd name="connsiteY3" fmla="*/ 8125 h 10002"/>
                    <a:gd name="connsiteX4" fmla="*/ 1249 w 10000"/>
                    <a:gd name="connsiteY4" fmla="*/ 10002 h 10002"/>
                    <a:gd name="connsiteX5" fmla="*/ 4999 w 10000"/>
                    <a:gd name="connsiteY5" fmla="*/ 6249 h 10002"/>
                    <a:gd name="connsiteX6" fmla="*/ 10000 w 10000"/>
                    <a:gd name="connsiteY6" fmla="*/ 619 h 10002"/>
                    <a:gd name="connsiteX7" fmla="*/ 8547 w 10000"/>
                    <a:gd name="connsiteY7" fmla="*/ 2272 h 10002"/>
                    <a:gd name="connsiteX0" fmla="*/ 9257 w 10000"/>
                    <a:gd name="connsiteY0" fmla="*/ 1675 h 10002"/>
                    <a:gd name="connsiteX1" fmla="*/ 6645 w 10000"/>
                    <a:gd name="connsiteY1" fmla="*/ 2 h 10002"/>
                    <a:gd name="connsiteX2" fmla="*/ 2500 w 10000"/>
                    <a:gd name="connsiteY2" fmla="*/ 2496 h 10002"/>
                    <a:gd name="connsiteX3" fmla="*/ 0 w 10000"/>
                    <a:gd name="connsiteY3" fmla="*/ 8125 h 10002"/>
                    <a:gd name="connsiteX4" fmla="*/ 1249 w 10000"/>
                    <a:gd name="connsiteY4" fmla="*/ 10002 h 10002"/>
                    <a:gd name="connsiteX5" fmla="*/ 4999 w 10000"/>
                    <a:gd name="connsiteY5" fmla="*/ 6249 h 10002"/>
                    <a:gd name="connsiteX6" fmla="*/ 10000 w 10000"/>
                    <a:gd name="connsiteY6" fmla="*/ 619 h 10002"/>
                    <a:gd name="connsiteX7" fmla="*/ 9257 w 10000"/>
                    <a:gd name="connsiteY7" fmla="*/ 1675 h 10002"/>
                    <a:gd name="connsiteX0" fmla="*/ 9257 w 9257"/>
                    <a:gd name="connsiteY0" fmla="*/ 1675 h 10002"/>
                    <a:gd name="connsiteX1" fmla="*/ 6645 w 9257"/>
                    <a:gd name="connsiteY1" fmla="*/ 2 h 10002"/>
                    <a:gd name="connsiteX2" fmla="*/ 2500 w 9257"/>
                    <a:gd name="connsiteY2" fmla="*/ 2496 h 10002"/>
                    <a:gd name="connsiteX3" fmla="*/ 0 w 9257"/>
                    <a:gd name="connsiteY3" fmla="*/ 8125 h 10002"/>
                    <a:gd name="connsiteX4" fmla="*/ 1249 w 9257"/>
                    <a:gd name="connsiteY4" fmla="*/ 10002 h 10002"/>
                    <a:gd name="connsiteX5" fmla="*/ 4999 w 9257"/>
                    <a:gd name="connsiteY5" fmla="*/ 6249 h 10002"/>
                    <a:gd name="connsiteX6" fmla="*/ 7647 w 9257"/>
                    <a:gd name="connsiteY6" fmla="*/ 3338 h 10002"/>
                    <a:gd name="connsiteX7" fmla="*/ 9257 w 9257"/>
                    <a:gd name="connsiteY7" fmla="*/ 1675 h 10002"/>
                    <a:gd name="connsiteX0" fmla="*/ 8293 w 8293"/>
                    <a:gd name="connsiteY0" fmla="*/ 3321 h 10000"/>
                    <a:gd name="connsiteX1" fmla="*/ 7178 w 8293"/>
                    <a:gd name="connsiteY1" fmla="*/ 2 h 10000"/>
                    <a:gd name="connsiteX2" fmla="*/ 2701 w 8293"/>
                    <a:gd name="connsiteY2" fmla="*/ 2496 h 10000"/>
                    <a:gd name="connsiteX3" fmla="*/ 0 w 8293"/>
                    <a:gd name="connsiteY3" fmla="*/ 8123 h 10000"/>
                    <a:gd name="connsiteX4" fmla="*/ 1349 w 8293"/>
                    <a:gd name="connsiteY4" fmla="*/ 10000 h 10000"/>
                    <a:gd name="connsiteX5" fmla="*/ 5400 w 8293"/>
                    <a:gd name="connsiteY5" fmla="*/ 6248 h 10000"/>
                    <a:gd name="connsiteX6" fmla="*/ 8261 w 8293"/>
                    <a:gd name="connsiteY6" fmla="*/ 3337 h 10000"/>
                    <a:gd name="connsiteX7" fmla="*/ 8293 w 8293"/>
                    <a:gd name="connsiteY7" fmla="*/ 3321 h 10000"/>
                    <a:gd name="connsiteX0" fmla="*/ 10000 w 10000"/>
                    <a:gd name="connsiteY0" fmla="*/ 3319 h 9998"/>
                    <a:gd name="connsiteX1" fmla="*/ 8655 w 10000"/>
                    <a:gd name="connsiteY1" fmla="*/ 0 h 9998"/>
                    <a:gd name="connsiteX2" fmla="*/ 3257 w 10000"/>
                    <a:gd name="connsiteY2" fmla="*/ 2494 h 9998"/>
                    <a:gd name="connsiteX3" fmla="*/ 0 w 10000"/>
                    <a:gd name="connsiteY3" fmla="*/ 8121 h 9998"/>
                    <a:gd name="connsiteX4" fmla="*/ 1627 w 10000"/>
                    <a:gd name="connsiteY4" fmla="*/ 9998 h 9998"/>
                    <a:gd name="connsiteX5" fmla="*/ 6512 w 10000"/>
                    <a:gd name="connsiteY5" fmla="*/ 6246 h 9998"/>
                    <a:gd name="connsiteX6" fmla="*/ 9961 w 10000"/>
                    <a:gd name="connsiteY6" fmla="*/ 3335 h 9998"/>
                    <a:gd name="connsiteX7" fmla="*/ 10000 w 10000"/>
                    <a:gd name="connsiteY7" fmla="*/ 3319 h 9998"/>
                    <a:gd name="connsiteX0" fmla="*/ 9961 w 10069"/>
                    <a:gd name="connsiteY0" fmla="*/ 3336 h 10000"/>
                    <a:gd name="connsiteX1" fmla="*/ 8655 w 10069"/>
                    <a:gd name="connsiteY1" fmla="*/ 0 h 10000"/>
                    <a:gd name="connsiteX2" fmla="*/ 3257 w 10069"/>
                    <a:gd name="connsiteY2" fmla="*/ 2494 h 10000"/>
                    <a:gd name="connsiteX3" fmla="*/ 0 w 10069"/>
                    <a:gd name="connsiteY3" fmla="*/ 8123 h 10000"/>
                    <a:gd name="connsiteX4" fmla="*/ 1627 w 10069"/>
                    <a:gd name="connsiteY4" fmla="*/ 10000 h 10000"/>
                    <a:gd name="connsiteX5" fmla="*/ 6512 w 10069"/>
                    <a:gd name="connsiteY5" fmla="*/ 6247 h 10000"/>
                    <a:gd name="connsiteX6" fmla="*/ 9961 w 10069"/>
                    <a:gd name="connsiteY6" fmla="*/ 3336 h 10000"/>
                    <a:gd name="connsiteX0" fmla="*/ 9961 w 10069"/>
                    <a:gd name="connsiteY0" fmla="*/ 3336 h 10000"/>
                    <a:gd name="connsiteX1" fmla="*/ 8655 w 10069"/>
                    <a:gd name="connsiteY1" fmla="*/ 0 h 10000"/>
                    <a:gd name="connsiteX2" fmla="*/ 3257 w 10069"/>
                    <a:gd name="connsiteY2" fmla="*/ 2494 h 10000"/>
                    <a:gd name="connsiteX3" fmla="*/ 0 w 10069"/>
                    <a:gd name="connsiteY3" fmla="*/ 8123 h 10000"/>
                    <a:gd name="connsiteX4" fmla="*/ 1627 w 10069"/>
                    <a:gd name="connsiteY4" fmla="*/ 10000 h 10000"/>
                    <a:gd name="connsiteX5" fmla="*/ 6512 w 10069"/>
                    <a:gd name="connsiteY5" fmla="*/ 6247 h 10000"/>
                    <a:gd name="connsiteX6" fmla="*/ 9961 w 10069"/>
                    <a:gd name="connsiteY6" fmla="*/ 3336 h 10000"/>
                    <a:gd name="connsiteX0" fmla="*/ 6512 w 8655"/>
                    <a:gd name="connsiteY0" fmla="*/ 6247 h 10000"/>
                    <a:gd name="connsiteX1" fmla="*/ 8655 w 8655"/>
                    <a:gd name="connsiteY1" fmla="*/ 0 h 10000"/>
                    <a:gd name="connsiteX2" fmla="*/ 3257 w 8655"/>
                    <a:gd name="connsiteY2" fmla="*/ 2494 h 10000"/>
                    <a:gd name="connsiteX3" fmla="*/ 0 w 8655"/>
                    <a:gd name="connsiteY3" fmla="*/ 8123 h 10000"/>
                    <a:gd name="connsiteX4" fmla="*/ 1627 w 8655"/>
                    <a:gd name="connsiteY4" fmla="*/ 10000 h 10000"/>
                    <a:gd name="connsiteX5" fmla="*/ 6512 w 8655"/>
                    <a:gd name="connsiteY5" fmla="*/ 6247 h 10000"/>
                    <a:gd name="connsiteX0" fmla="*/ 11455 w 11455"/>
                    <a:gd name="connsiteY0" fmla="*/ 3342 h 10000"/>
                    <a:gd name="connsiteX1" fmla="*/ 10000 w 11455"/>
                    <a:gd name="connsiteY1" fmla="*/ 0 h 10000"/>
                    <a:gd name="connsiteX2" fmla="*/ 3763 w 11455"/>
                    <a:gd name="connsiteY2" fmla="*/ 2494 h 10000"/>
                    <a:gd name="connsiteX3" fmla="*/ 0 w 11455"/>
                    <a:gd name="connsiteY3" fmla="*/ 8123 h 10000"/>
                    <a:gd name="connsiteX4" fmla="*/ 1880 w 11455"/>
                    <a:gd name="connsiteY4" fmla="*/ 10000 h 10000"/>
                    <a:gd name="connsiteX5" fmla="*/ 11455 w 11455"/>
                    <a:gd name="connsiteY5" fmla="*/ 3342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455" h="10000">
                      <a:moveTo>
                        <a:pt x="11455" y="3342"/>
                      </a:moveTo>
                      <a:lnTo>
                        <a:pt x="10000" y="0"/>
                      </a:lnTo>
                      <a:lnTo>
                        <a:pt x="3763" y="2494"/>
                      </a:lnTo>
                      <a:lnTo>
                        <a:pt x="0" y="8123"/>
                      </a:lnTo>
                      <a:lnTo>
                        <a:pt x="1880" y="10000"/>
                      </a:lnTo>
                      <a:lnTo>
                        <a:pt x="11455" y="3342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79" name="Group 478"/>
              <p:cNvGrpSpPr>
                <a:grpSpLocks noChangeAspect="1"/>
              </p:cNvGrpSpPr>
              <p:nvPr/>
            </p:nvGrpSpPr>
            <p:grpSpPr>
              <a:xfrm>
                <a:off x="15094107" y="7391878"/>
                <a:ext cx="727555" cy="26626"/>
                <a:chOff x="1485798" y="3719535"/>
                <a:chExt cx="1243888" cy="45527"/>
              </a:xfrm>
            </p:grpSpPr>
            <p:sp>
              <p:nvSpPr>
                <p:cNvPr id="484" name="Freeform 483"/>
                <p:cNvSpPr>
                  <a:spLocks noChangeAspect="1"/>
                </p:cNvSpPr>
                <p:nvPr/>
              </p:nvSpPr>
              <p:spPr bwMode="auto">
                <a:xfrm>
                  <a:off x="1485798" y="3746031"/>
                  <a:ext cx="48576" cy="19031"/>
                </a:xfrm>
                <a:custGeom>
                  <a:avLst/>
                  <a:gdLst>
                    <a:gd name="connsiteX0" fmla="*/ 40193 w 939521"/>
                    <a:gd name="connsiteY0" fmla="*/ 70339 h 371790"/>
                    <a:gd name="connsiteX1" fmla="*/ 185894 w 939521"/>
                    <a:gd name="connsiteY1" fmla="*/ 35170 h 371790"/>
                    <a:gd name="connsiteX2" fmla="*/ 281353 w 939521"/>
                    <a:gd name="connsiteY2" fmla="*/ 0 h 371790"/>
                    <a:gd name="connsiteX3" fmla="*/ 411982 w 939521"/>
                    <a:gd name="connsiteY3" fmla="*/ 35170 h 371790"/>
                    <a:gd name="connsiteX4" fmla="*/ 492369 w 939521"/>
                    <a:gd name="connsiteY4" fmla="*/ 80387 h 371790"/>
                    <a:gd name="connsiteX5" fmla="*/ 587828 w 939521"/>
                    <a:gd name="connsiteY5" fmla="*/ 110532 h 371790"/>
                    <a:gd name="connsiteX6" fmla="*/ 728505 w 939521"/>
                    <a:gd name="connsiteY6" fmla="*/ 145702 h 371790"/>
                    <a:gd name="connsiteX7" fmla="*/ 803868 w 939521"/>
                    <a:gd name="connsiteY7" fmla="*/ 216040 h 371790"/>
                    <a:gd name="connsiteX8" fmla="*/ 939521 w 939521"/>
                    <a:gd name="connsiteY8" fmla="*/ 306475 h 371790"/>
                    <a:gd name="connsiteX9" fmla="*/ 919424 w 939521"/>
                    <a:gd name="connsiteY9" fmla="*/ 366765 h 371790"/>
                    <a:gd name="connsiteX10" fmla="*/ 492369 w 939521"/>
                    <a:gd name="connsiteY10" fmla="*/ 371790 h 371790"/>
                    <a:gd name="connsiteX11" fmla="*/ 411982 w 939521"/>
                    <a:gd name="connsiteY11" fmla="*/ 341644 h 371790"/>
                    <a:gd name="connsiteX12" fmla="*/ 381837 w 939521"/>
                    <a:gd name="connsiteY12" fmla="*/ 316524 h 371790"/>
                    <a:gd name="connsiteX13" fmla="*/ 286378 w 939521"/>
                    <a:gd name="connsiteY13" fmla="*/ 321548 h 371790"/>
                    <a:gd name="connsiteX14" fmla="*/ 170822 w 939521"/>
                    <a:gd name="connsiteY14" fmla="*/ 236137 h 371790"/>
                    <a:gd name="connsiteX15" fmla="*/ 0 w 939521"/>
                    <a:gd name="connsiteY15" fmla="*/ 135653 h 371790"/>
                    <a:gd name="connsiteX16" fmla="*/ 40193 w 939521"/>
                    <a:gd name="connsiteY16" fmla="*/ 70339 h 371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39521" h="371790">
                      <a:moveTo>
                        <a:pt x="40193" y="70339"/>
                      </a:moveTo>
                      <a:lnTo>
                        <a:pt x="185894" y="35170"/>
                      </a:lnTo>
                      <a:lnTo>
                        <a:pt x="281353" y="0"/>
                      </a:lnTo>
                      <a:lnTo>
                        <a:pt x="411982" y="35170"/>
                      </a:lnTo>
                      <a:lnTo>
                        <a:pt x="492369" y="80387"/>
                      </a:lnTo>
                      <a:lnTo>
                        <a:pt x="587828" y="110532"/>
                      </a:lnTo>
                      <a:lnTo>
                        <a:pt x="728505" y="145702"/>
                      </a:lnTo>
                      <a:lnTo>
                        <a:pt x="803868" y="216040"/>
                      </a:lnTo>
                      <a:lnTo>
                        <a:pt x="939521" y="306475"/>
                      </a:lnTo>
                      <a:lnTo>
                        <a:pt x="919424" y="366765"/>
                      </a:lnTo>
                      <a:lnTo>
                        <a:pt x="492369" y="371790"/>
                      </a:lnTo>
                      <a:lnTo>
                        <a:pt x="411982" y="341644"/>
                      </a:lnTo>
                      <a:lnTo>
                        <a:pt x="381837" y="316524"/>
                      </a:lnTo>
                      <a:lnTo>
                        <a:pt x="286378" y="321548"/>
                      </a:lnTo>
                      <a:lnTo>
                        <a:pt x="170822" y="236137"/>
                      </a:lnTo>
                      <a:lnTo>
                        <a:pt x="0" y="135653"/>
                      </a:lnTo>
                      <a:lnTo>
                        <a:pt x="40193" y="70339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 w="9525">
                  <a:solidFill>
                    <a:schemeClr val="tx1"/>
                  </a:solidFill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85" name="Freeform 484"/>
                <p:cNvSpPr/>
                <p:nvPr/>
              </p:nvSpPr>
              <p:spPr bwMode="auto">
                <a:xfrm>
                  <a:off x="2682410" y="3719535"/>
                  <a:ext cx="47276" cy="28056"/>
                </a:xfrm>
                <a:custGeom>
                  <a:avLst/>
                  <a:gdLst>
                    <a:gd name="connsiteX0" fmla="*/ 0 w 914400"/>
                    <a:gd name="connsiteY0" fmla="*/ 95459 h 542611"/>
                    <a:gd name="connsiteX1" fmla="*/ 0 w 914400"/>
                    <a:gd name="connsiteY1" fmla="*/ 95459 h 542611"/>
                    <a:gd name="connsiteX2" fmla="*/ 55266 w 914400"/>
                    <a:gd name="connsiteY2" fmla="*/ 95459 h 542611"/>
                    <a:gd name="connsiteX3" fmla="*/ 175846 w 914400"/>
                    <a:gd name="connsiteY3" fmla="*/ 115556 h 542611"/>
                    <a:gd name="connsiteX4" fmla="*/ 306474 w 914400"/>
                    <a:gd name="connsiteY4" fmla="*/ 75362 h 542611"/>
                    <a:gd name="connsiteX5" fmla="*/ 411982 w 914400"/>
                    <a:gd name="connsiteY5" fmla="*/ 55265 h 542611"/>
                    <a:gd name="connsiteX6" fmla="*/ 472272 w 914400"/>
                    <a:gd name="connsiteY6" fmla="*/ 45217 h 542611"/>
                    <a:gd name="connsiteX7" fmla="*/ 517490 w 914400"/>
                    <a:gd name="connsiteY7" fmla="*/ 35169 h 542611"/>
                    <a:gd name="connsiteX8" fmla="*/ 562707 w 914400"/>
                    <a:gd name="connsiteY8" fmla="*/ 40193 h 542611"/>
                    <a:gd name="connsiteX9" fmla="*/ 597877 w 914400"/>
                    <a:gd name="connsiteY9" fmla="*/ 10048 h 542611"/>
                    <a:gd name="connsiteX10" fmla="*/ 683287 w 914400"/>
                    <a:gd name="connsiteY10" fmla="*/ 0 h 542611"/>
                    <a:gd name="connsiteX11" fmla="*/ 783771 w 914400"/>
                    <a:gd name="connsiteY11" fmla="*/ 110531 h 542611"/>
                    <a:gd name="connsiteX12" fmla="*/ 849085 w 914400"/>
                    <a:gd name="connsiteY12" fmla="*/ 216039 h 542611"/>
                    <a:gd name="connsiteX13" fmla="*/ 914400 w 914400"/>
                    <a:gd name="connsiteY13" fmla="*/ 346668 h 542611"/>
                    <a:gd name="connsiteX14" fmla="*/ 869182 w 914400"/>
                    <a:gd name="connsiteY14" fmla="*/ 411982 h 542611"/>
                    <a:gd name="connsiteX15" fmla="*/ 869182 w 914400"/>
                    <a:gd name="connsiteY15" fmla="*/ 411982 h 542611"/>
                    <a:gd name="connsiteX16" fmla="*/ 823964 w 914400"/>
                    <a:gd name="connsiteY16" fmla="*/ 452175 h 542611"/>
                    <a:gd name="connsiteX17" fmla="*/ 844061 w 914400"/>
                    <a:gd name="connsiteY17" fmla="*/ 492369 h 542611"/>
                    <a:gd name="connsiteX18" fmla="*/ 839037 w 914400"/>
                    <a:gd name="connsiteY18" fmla="*/ 537586 h 542611"/>
                    <a:gd name="connsiteX19" fmla="*/ 753626 w 914400"/>
                    <a:gd name="connsiteY19" fmla="*/ 537586 h 542611"/>
                    <a:gd name="connsiteX20" fmla="*/ 753626 w 914400"/>
                    <a:gd name="connsiteY20" fmla="*/ 537586 h 542611"/>
                    <a:gd name="connsiteX21" fmla="*/ 723481 w 914400"/>
                    <a:gd name="connsiteY21" fmla="*/ 467248 h 542611"/>
                    <a:gd name="connsiteX22" fmla="*/ 658167 w 914400"/>
                    <a:gd name="connsiteY22" fmla="*/ 502417 h 542611"/>
                    <a:gd name="connsiteX23" fmla="*/ 587828 w 914400"/>
                    <a:gd name="connsiteY23" fmla="*/ 507441 h 542611"/>
                    <a:gd name="connsiteX24" fmla="*/ 401934 w 914400"/>
                    <a:gd name="connsiteY24" fmla="*/ 542611 h 542611"/>
                    <a:gd name="connsiteX25" fmla="*/ 331595 w 914400"/>
                    <a:gd name="connsiteY25" fmla="*/ 447151 h 542611"/>
                    <a:gd name="connsiteX26" fmla="*/ 251208 w 914400"/>
                    <a:gd name="connsiteY26" fmla="*/ 316523 h 542611"/>
                    <a:gd name="connsiteX27" fmla="*/ 140677 w 914400"/>
                    <a:gd name="connsiteY27" fmla="*/ 226087 h 542611"/>
                    <a:gd name="connsiteX28" fmla="*/ 35169 w 914400"/>
                    <a:gd name="connsiteY28" fmla="*/ 140676 h 542611"/>
                    <a:gd name="connsiteX29" fmla="*/ 0 w 914400"/>
                    <a:gd name="connsiteY29" fmla="*/ 95459 h 542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914400" h="542611">
                      <a:moveTo>
                        <a:pt x="0" y="95459"/>
                      </a:moveTo>
                      <a:lnTo>
                        <a:pt x="0" y="95459"/>
                      </a:lnTo>
                      <a:lnTo>
                        <a:pt x="55266" y="95459"/>
                      </a:lnTo>
                      <a:lnTo>
                        <a:pt x="175846" y="115556"/>
                      </a:lnTo>
                      <a:lnTo>
                        <a:pt x="306474" y="75362"/>
                      </a:lnTo>
                      <a:lnTo>
                        <a:pt x="411982" y="55265"/>
                      </a:lnTo>
                      <a:lnTo>
                        <a:pt x="472272" y="45217"/>
                      </a:lnTo>
                      <a:lnTo>
                        <a:pt x="517490" y="35169"/>
                      </a:lnTo>
                      <a:lnTo>
                        <a:pt x="562707" y="40193"/>
                      </a:lnTo>
                      <a:lnTo>
                        <a:pt x="597877" y="10048"/>
                      </a:lnTo>
                      <a:lnTo>
                        <a:pt x="683287" y="0"/>
                      </a:lnTo>
                      <a:lnTo>
                        <a:pt x="783771" y="110531"/>
                      </a:lnTo>
                      <a:lnTo>
                        <a:pt x="849085" y="216039"/>
                      </a:lnTo>
                      <a:lnTo>
                        <a:pt x="914400" y="346668"/>
                      </a:lnTo>
                      <a:lnTo>
                        <a:pt x="869182" y="411982"/>
                      </a:lnTo>
                      <a:lnTo>
                        <a:pt x="869182" y="411982"/>
                      </a:lnTo>
                      <a:lnTo>
                        <a:pt x="823964" y="452175"/>
                      </a:lnTo>
                      <a:lnTo>
                        <a:pt x="844061" y="492369"/>
                      </a:lnTo>
                      <a:lnTo>
                        <a:pt x="839037" y="537586"/>
                      </a:lnTo>
                      <a:lnTo>
                        <a:pt x="753626" y="537586"/>
                      </a:lnTo>
                      <a:lnTo>
                        <a:pt x="753626" y="537586"/>
                      </a:lnTo>
                      <a:lnTo>
                        <a:pt x="723481" y="467248"/>
                      </a:lnTo>
                      <a:lnTo>
                        <a:pt x="658167" y="502417"/>
                      </a:lnTo>
                      <a:lnTo>
                        <a:pt x="587828" y="507441"/>
                      </a:lnTo>
                      <a:lnTo>
                        <a:pt x="401934" y="542611"/>
                      </a:lnTo>
                      <a:lnTo>
                        <a:pt x="331595" y="447151"/>
                      </a:lnTo>
                      <a:lnTo>
                        <a:pt x="251208" y="316523"/>
                      </a:lnTo>
                      <a:lnTo>
                        <a:pt x="140677" y="226087"/>
                      </a:lnTo>
                      <a:lnTo>
                        <a:pt x="35169" y="140676"/>
                      </a:lnTo>
                      <a:lnTo>
                        <a:pt x="0" y="95459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 w="9525">
                  <a:solidFill>
                    <a:schemeClr val="tx1"/>
                  </a:solidFill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80" name="Freeform 479"/>
              <p:cNvSpPr/>
              <p:nvPr/>
            </p:nvSpPr>
            <p:spPr>
              <a:xfrm>
                <a:off x="9972384" y="4542072"/>
                <a:ext cx="47286" cy="38317"/>
              </a:xfrm>
              <a:custGeom>
                <a:avLst/>
                <a:gdLst>
                  <a:gd name="connsiteX0" fmla="*/ 13793 w 47287"/>
                  <a:gd name="connsiteY0" fmla="*/ 0 h 38318"/>
                  <a:gd name="connsiteX1" fmla="*/ 4268 w 47287"/>
                  <a:gd name="connsiteY1" fmla="*/ 5715 h 38318"/>
                  <a:gd name="connsiteX2" fmla="*/ 2363 w 47287"/>
                  <a:gd name="connsiteY2" fmla="*/ 26670 h 38318"/>
                  <a:gd name="connsiteX3" fmla="*/ 6173 w 47287"/>
                  <a:gd name="connsiteY3" fmla="*/ 32385 h 38318"/>
                  <a:gd name="connsiteX4" fmla="*/ 11888 w 47287"/>
                  <a:gd name="connsiteY4" fmla="*/ 34290 h 38318"/>
                  <a:gd name="connsiteX5" fmla="*/ 19508 w 47287"/>
                  <a:gd name="connsiteY5" fmla="*/ 38100 h 38318"/>
                  <a:gd name="connsiteX6" fmla="*/ 46178 w 47287"/>
                  <a:gd name="connsiteY6" fmla="*/ 36195 h 38318"/>
                  <a:gd name="connsiteX7" fmla="*/ 44273 w 47287"/>
                  <a:gd name="connsiteY7" fmla="*/ 26670 h 38318"/>
                  <a:gd name="connsiteX8" fmla="*/ 40463 w 47287"/>
                  <a:gd name="connsiteY8" fmla="*/ 20955 h 38318"/>
                  <a:gd name="connsiteX9" fmla="*/ 38558 w 47287"/>
                  <a:gd name="connsiteY9" fmla="*/ 15240 h 38318"/>
                  <a:gd name="connsiteX10" fmla="*/ 25223 w 47287"/>
                  <a:gd name="connsiteY10" fmla="*/ 11430 h 38318"/>
                  <a:gd name="connsiteX11" fmla="*/ 13793 w 47287"/>
                  <a:gd name="connsiteY11" fmla="*/ 5715 h 38318"/>
                  <a:gd name="connsiteX12" fmla="*/ 13793 w 47287"/>
                  <a:gd name="connsiteY12" fmla="*/ 0 h 38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287" h="38318">
                    <a:moveTo>
                      <a:pt x="13793" y="0"/>
                    </a:moveTo>
                    <a:cubicBezTo>
                      <a:pt x="12206" y="0"/>
                      <a:pt x="7079" y="3305"/>
                      <a:pt x="4268" y="5715"/>
                    </a:cubicBezTo>
                    <a:cubicBezTo>
                      <a:pt x="-2389" y="11421"/>
                      <a:pt x="190" y="18703"/>
                      <a:pt x="2363" y="26670"/>
                    </a:cubicBezTo>
                    <a:cubicBezTo>
                      <a:pt x="2965" y="28879"/>
                      <a:pt x="4385" y="30955"/>
                      <a:pt x="6173" y="32385"/>
                    </a:cubicBezTo>
                    <a:cubicBezTo>
                      <a:pt x="7741" y="33639"/>
                      <a:pt x="10042" y="33499"/>
                      <a:pt x="11888" y="34290"/>
                    </a:cubicBezTo>
                    <a:cubicBezTo>
                      <a:pt x="14498" y="35409"/>
                      <a:pt x="16968" y="36830"/>
                      <a:pt x="19508" y="38100"/>
                    </a:cubicBezTo>
                    <a:cubicBezTo>
                      <a:pt x="28398" y="37465"/>
                      <a:pt x="38086" y="39930"/>
                      <a:pt x="46178" y="36195"/>
                    </a:cubicBezTo>
                    <a:cubicBezTo>
                      <a:pt x="49118" y="34838"/>
                      <a:pt x="45410" y="29702"/>
                      <a:pt x="44273" y="26670"/>
                    </a:cubicBezTo>
                    <a:cubicBezTo>
                      <a:pt x="43469" y="24526"/>
                      <a:pt x="41487" y="23003"/>
                      <a:pt x="40463" y="20955"/>
                    </a:cubicBezTo>
                    <a:cubicBezTo>
                      <a:pt x="39565" y="19159"/>
                      <a:pt x="39978" y="16660"/>
                      <a:pt x="38558" y="15240"/>
                    </a:cubicBezTo>
                    <a:cubicBezTo>
                      <a:pt x="37647" y="14329"/>
                      <a:pt x="25289" y="11446"/>
                      <a:pt x="25223" y="11430"/>
                    </a:cubicBezTo>
                    <a:cubicBezTo>
                      <a:pt x="8845" y="511"/>
                      <a:pt x="29567" y="13602"/>
                      <a:pt x="13793" y="5715"/>
                    </a:cubicBezTo>
                    <a:cubicBezTo>
                      <a:pt x="4764" y="1201"/>
                      <a:pt x="15380" y="0"/>
                      <a:pt x="13793" y="0"/>
                    </a:cubicBezTo>
                    <a:close/>
                  </a:path>
                </a:pathLst>
              </a:custGeom>
              <a:solidFill>
                <a:srgbClr val="0039AC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481" name="Freeform 480"/>
              <p:cNvSpPr>
                <a:spLocks noChangeAspect="1"/>
              </p:cNvSpPr>
              <p:nvPr/>
            </p:nvSpPr>
            <p:spPr bwMode="auto">
              <a:xfrm>
                <a:off x="9728951" y="4447097"/>
                <a:ext cx="294373" cy="272678"/>
              </a:xfrm>
              <a:custGeom>
                <a:avLst/>
                <a:gdLst>
                  <a:gd name="connsiteX0" fmla="*/ 28783 w 250805"/>
                  <a:gd name="connsiteY0" fmla="*/ 2381 h 171450"/>
                  <a:gd name="connsiteX1" fmla="*/ 28783 w 250805"/>
                  <a:gd name="connsiteY1" fmla="*/ 2381 h 171450"/>
                  <a:gd name="connsiteX2" fmla="*/ 208 w 250805"/>
                  <a:gd name="connsiteY2" fmla="*/ 26194 h 171450"/>
                  <a:gd name="connsiteX3" fmla="*/ 2589 w 250805"/>
                  <a:gd name="connsiteY3" fmla="*/ 40481 h 171450"/>
                  <a:gd name="connsiteX4" fmla="*/ 12114 w 250805"/>
                  <a:gd name="connsiteY4" fmla="*/ 47625 h 171450"/>
                  <a:gd name="connsiteX5" fmla="*/ 28783 w 250805"/>
                  <a:gd name="connsiteY5" fmla="*/ 54769 h 171450"/>
                  <a:gd name="connsiteX6" fmla="*/ 43071 w 250805"/>
                  <a:gd name="connsiteY6" fmla="*/ 64294 h 171450"/>
                  <a:gd name="connsiteX7" fmla="*/ 52596 w 250805"/>
                  <a:gd name="connsiteY7" fmla="*/ 78581 h 171450"/>
                  <a:gd name="connsiteX8" fmla="*/ 54977 w 250805"/>
                  <a:gd name="connsiteY8" fmla="*/ 114300 h 171450"/>
                  <a:gd name="connsiteX9" fmla="*/ 57358 w 250805"/>
                  <a:gd name="connsiteY9" fmla="*/ 121444 h 171450"/>
                  <a:gd name="connsiteX10" fmla="*/ 64502 w 250805"/>
                  <a:gd name="connsiteY10" fmla="*/ 123825 h 171450"/>
                  <a:gd name="connsiteX11" fmla="*/ 71646 w 250805"/>
                  <a:gd name="connsiteY11" fmla="*/ 154781 h 171450"/>
                  <a:gd name="connsiteX12" fmla="*/ 78789 w 250805"/>
                  <a:gd name="connsiteY12" fmla="*/ 159544 h 171450"/>
                  <a:gd name="connsiteX13" fmla="*/ 81171 w 250805"/>
                  <a:gd name="connsiteY13" fmla="*/ 166687 h 171450"/>
                  <a:gd name="connsiteX14" fmla="*/ 88314 w 250805"/>
                  <a:gd name="connsiteY14" fmla="*/ 169069 h 171450"/>
                  <a:gd name="connsiteX15" fmla="*/ 102602 w 250805"/>
                  <a:gd name="connsiteY15" fmla="*/ 171450 h 171450"/>
                  <a:gd name="connsiteX16" fmla="*/ 116889 w 250805"/>
                  <a:gd name="connsiteY16" fmla="*/ 169069 h 171450"/>
                  <a:gd name="connsiteX17" fmla="*/ 124033 w 250805"/>
                  <a:gd name="connsiteY17" fmla="*/ 166687 h 171450"/>
                  <a:gd name="connsiteX18" fmla="*/ 128796 w 250805"/>
                  <a:gd name="connsiteY18" fmla="*/ 152400 h 171450"/>
                  <a:gd name="connsiteX19" fmla="*/ 145464 w 250805"/>
                  <a:gd name="connsiteY19" fmla="*/ 147637 h 171450"/>
                  <a:gd name="connsiteX20" fmla="*/ 152608 w 250805"/>
                  <a:gd name="connsiteY20" fmla="*/ 142875 h 171450"/>
                  <a:gd name="connsiteX21" fmla="*/ 166896 w 250805"/>
                  <a:gd name="connsiteY21" fmla="*/ 147637 h 171450"/>
                  <a:gd name="connsiteX22" fmla="*/ 174039 w 250805"/>
                  <a:gd name="connsiteY22" fmla="*/ 150019 h 171450"/>
                  <a:gd name="connsiteX23" fmla="*/ 202614 w 250805"/>
                  <a:gd name="connsiteY23" fmla="*/ 152400 h 171450"/>
                  <a:gd name="connsiteX24" fmla="*/ 216902 w 250805"/>
                  <a:gd name="connsiteY24" fmla="*/ 147637 h 171450"/>
                  <a:gd name="connsiteX25" fmla="*/ 231189 w 250805"/>
                  <a:gd name="connsiteY25" fmla="*/ 138112 h 171450"/>
                  <a:gd name="connsiteX26" fmla="*/ 221664 w 250805"/>
                  <a:gd name="connsiteY26" fmla="*/ 128587 h 171450"/>
                  <a:gd name="connsiteX27" fmla="*/ 216902 w 250805"/>
                  <a:gd name="connsiteY27" fmla="*/ 121444 h 171450"/>
                  <a:gd name="connsiteX28" fmla="*/ 221664 w 250805"/>
                  <a:gd name="connsiteY28" fmla="*/ 100012 h 171450"/>
                  <a:gd name="connsiteX29" fmla="*/ 228808 w 250805"/>
                  <a:gd name="connsiteY29" fmla="*/ 95250 h 171450"/>
                  <a:gd name="connsiteX30" fmla="*/ 238333 w 250805"/>
                  <a:gd name="connsiteY30" fmla="*/ 92869 h 171450"/>
                  <a:gd name="connsiteX31" fmla="*/ 240714 w 250805"/>
                  <a:gd name="connsiteY31" fmla="*/ 85725 h 171450"/>
                  <a:gd name="connsiteX32" fmla="*/ 245477 w 250805"/>
                  <a:gd name="connsiteY32" fmla="*/ 78581 h 171450"/>
                  <a:gd name="connsiteX33" fmla="*/ 247858 w 250805"/>
                  <a:gd name="connsiteY33" fmla="*/ 66675 h 171450"/>
                  <a:gd name="connsiteX34" fmla="*/ 250239 w 250805"/>
                  <a:gd name="connsiteY34" fmla="*/ 59531 h 171450"/>
                  <a:gd name="connsiteX35" fmla="*/ 247858 w 250805"/>
                  <a:gd name="connsiteY35" fmla="*/ 33337 h 171450"/>
                  <a:gd name="connsiteX36" fmla="*/ 233571 w 250805"/>
                  <a:gd name="connsiteY36" fmla="*/ 38100 h 171450"/>
                  <a:gd name="connsiteX37" fmla="*/ 226427 w 250805"/>
                  <a:gd name="connsiteY37" fmla="*/ 40481 h 171450"/>
                  <a:gd name="connsiteX38" fmla="*/ 204996 w 250805"/>
                  <a:gd name="connsiteY38" fmla="*/ 45244 h 171450"/>
                  <a:gd name="connsiteX39" fmla="*/ 193089 w 250805"/>
                  <a:gd name="connsiteY39" fmla="*/ 45244 h 171450"/>
                  <a:gd name="connsiteX40" fmla="*/ 190708 w 250805"/>
                  <a:gd name="connsiteY40" fmla="*/ 50006 h 171450"/>
                  <a:gd name="connsiteX41" fmla="*/ 104983 w 250805"/>
                  <a:gd name="connsiteY41" fmla="*/ 21431 h 171450"/>
                  <a:gd name="connsiteX42" fmla="*/ 88314 w 250805"/>
                  <a:gd name="connsiteY42" fmla="*/ 0 h 171450"/>
                  <a:gd name="connsiteX43" fmla="*/ 28783 w 250805"/>
                  <a:gd name="connsiteY43" fmla="*/ 2381 h 171450"/>
                  <a:gd name="connsiteX0" fmla="*/ 28783 w 250805"/>
                  <a:gd name="connsiteY0" fmla="*/ 2381 h 171450"/>
                  <a:gd name="connsiteX1" fmla="*/ 28783 w 250805"/>
                  <a:gd name="connsiteY1" fmla="*/ 2381 h 171450"/>
                  <a:gd name="connsiteX2" fmla="*/ 208 w 250805"/>
                  <a:gd name="connsiteY2" fmla="*/ 26194 h 171450"/>
                  <a:gd name="connsiteX3" fmla="*/ 2589 w 250805"/>
                  <a:gd name="connsiteY3" fmla="*/ 40481 h 171450"/>
                  <a:gd name="connsiteX4" fmla="*/ 12114 w 250805"/>
                  <a:gd name="connsiteY4" fmla="*/ 47625 h 171450"/>
                  <a:gd name="connsiteX5" fmla="*/ 38308 w 250805"/>
                  <a:gd name="connsiteY5" fmla="*/ 45244 h 171450"/>
                  <a:gd name="connsiteX6" fmla="*/ 43071 w 250805"/>
                  <a:gd name="connsiteY6" fmla="*/ 64294 h 171450"/>
                  <a:gd name="connsiteX7" fmla="*/ 52596 w 250805"/>
                  <a:gd name="connsiteY7" fmla="*/ 78581 h 171450"/>
                  <a:gd name="connsiteX8" fmla="*/ 54977 w 250805"/>
                  <a:gd name="connsiteY8" fmla="*/ 114300 h 171450"/>
                  <a:gd name="connsiteX9" fmla="*/ 57358 w 250805"/>
                  <a:gd name="connsiteY9" fmla="*/ 121444 h 171450"/>
                  <a:gd name="connsiteX10" fmla="*/ 64502 w 250805"/>
                  <a:gd name="connsiteY10" fmla="*/ 123825 h 171450"/>
                  <a:gd name="connsiteX11" fmla="*/ 71646 w 250805"/>
                  <a:gd name="connsiteY11" fmla="*/ 154781 h 171450"/>
                  <a:gd name="connsiteX12" fmla="*/ 78789 w 250805"/>
                  <a:gd name="connsiteY12" fmla="*/ 159544 h 171450"/>
                  <a:gd name="connsiteX13" fmla="*/ 81171 w 250805"/>
                  <a:gd name="connsiteY13" fmla="*/ 166687 h 171450"/>
                  <a:gd name="connsiteX14" fmla="*/ 88314 w 250805"/>
                  <a:gd name="connsiteY14" fmla="*/ 169069 h 171450"/>
                  <a:gd name="connsiteX15" fmla="*/ 102602 w 250805"/>
                  <a:gd name="connsiteY15" fmla="*/ 171450 h 171450"/>
                  <a:gd name="connsiteX16" fmla="*/ 116889 w 250805"/>
                  <a:gd name="connsiteY16" fmla="*/ 169069 h 171450"/>
                  <a:gd name="connsiteX17" fmla="*/ 124033 w 250805"/>
                  <a:gd name="connsiteY17" fmla="*/ 166687 h 171450"/>
                  <a:gd name="connsiteX18" fmla="*/ 128796 w 250805"/>
                  <a:gd name="connsiteY18" fmla="*/ 152400 h 171450"/>
                  <a:gd name="connsiteX19" fmla="*/ 145464 w 250805"/>
                  <a:gd name="connsiteY19" fmla="*/ 147637 h 171450"/>
                  <a:gd name="connsiteX20" fmla="*/ 152608 w 250805"/>
                  <a:gd name="connsiteY20" fmla="*/ 142875 h 171450"/>
                  <a:gd name="connsiteX21" fmla="*/ 166896 w 250805"/>
                  <a:gd name="connsiteY21" fmla="*/ 147637 h 171450"/>
                  <a:gd name="connsiteX22" fmla="*/ 174039 w 250805"/>
                  <a:gd name="connsiteY22" fmla="*/ 150019 h 171450"/>
                  <a:gd name="connsiteX23" fmla="*/ 202614 w 250805"/>
                  <a:gd name="connsiteY23" fmla="*/ 152400 h 171450"/>
                  <a:gd name="connsiteX24" fmla="*/ 216902 w 250805"/>
                  <a:gd name="connsiteY24" fmla="*/ 147637 h 171450"/>
                  <a:gd name="connsiteX25" fmla="*/ 231189 w 250805"/>
                  <a:gd name="connsiteY25" fmla="*/ 138112 h 171450"/>
                  <a:gd name="connsiteX26" fmla="*/ 221664 w 250805"/>
                  <a:gd name="connsiteY26" fmla="*/ 128587 h 171450"/>
                  <a:gd name="connsiteX27" fmla="*/ 216902 w 250805"/>
                  <a:gd name="connsiteY27" fmla="*/ 121444 h 171450"/>
                  <a:gd name="connsiteX28" fmla="*/ 221664 w 250805"/>
                  <a:gd name="connsiteY28" fmla="*/ 100012 h 171450"/>
                  <a:gd name="connsiteX29" fmla="*/ 228808 w 250805"/>
                  <a:gd name="connsiteY29" fmla="*/ 95250 h 171450"/>
                  <a:gd name="connsiteX30" fmla="*/ 238333 w 250805"/>
                  <a:gd name="connsiteY30" fmla="*/ 92869 h 171450"/>
                  <a:gd name="connsiteX31" fmla="*/ 240714 w 250805"/>
                  <a:gd name="connsiteY31" fmla="*/ 85725 h 171450"/>
                  <a:gd name="connsiteX32" fmla="*/ 245477 w 250805"/>
                  <a:gd name="connsiteY32" fmla="*/ 78581 h 171450"/>
                  <a:gd name="connsiteX33" fmla="*/ 247858 w 250805"/>
                  <a:gd name="connsiteY33" fmla="*/ 66675 h 171450"/>
                  <a:gd name="connsiteX34" fmla="*/ 250239 w 250805"/>
                  <a:gd name="connsiteY34" fmla="*/ 59531 h 171450"/>
                  <a:gd name="connsiteX35" fmla="*/ 247858 w 250805"/>
                  <a:gd name="connsiteY35" fmla="*/ 33337 h 171450"/>
                  <a:gd name="connsiteX36" fmla="*/ 233571 w 250805"/>
                  <a:gd name="connsiteY36" fmla="*/ 38100 h 171450"/>
                  <a:gd name="connsiteX37" fmla="*/ 226427 w 250805"/>
                  <a:gd name="connsiteY37" fmla="*/ 40481 h 171450"/>
                  <a:gd name="connsiteX38" fmla="*/ 204996 w 250805"/>
                  <a:gd name="connsiteY38" fmla="*/ 45244 h 171450"/>
                  <a:gd name="connsiteX39" fmla="*/ 193089 w 250805"/>
                  <a:gd name="connsiteY39" fmla="*/ 45244 h 171450"/>
                  <a:gd name="connsiteX40" fmla="*/ 190708 w 250805"/>
                  <a:gd name="connsiteY40" fmla="*/ 50006 h 171450"/>
                  <a:gd name="connsiteX41" fmla="*/ 104983 w 250805"/>
                  <a:gd name="connsiteY41" fmla="*/ 21431 h 171450"/>
                  <a:gd name="connsiteX42" fmla="*/ 88314 w 250805"/>
                  <a:gd name="connsiteY42" fmla="*/ 0 h 171450"/>
                  <a:gd name="connsiteX43" fmla="*/ 28783 w 250805"/>
                  <a:gd name="connsiteY43" fmla="*/ 2381 h 171450"/>
                  <a:gd name="connsiteX0" fmla="*/ 26233 w 248255"/>
                  <a:gd name="connsiteY0" fmla="*/ 2381 h 171450"/>
                  <a:gd name="connsiteX1" fmla="*/ 26233 w 248255"/>
                  <a:gd name="connsiteY1" fmla="*/ 2381 h 171450"/>
                  <a:gd name="connsiteX2" fmla="*/ 11945 w 248255"/>
                  <a:gd name="connsiteY2" fmla="*/ 26194 h 171450"/>
                  <a:gd name="connsiteX3" fmla="*/ 39 w 248255"/>
                  <a:gd name="connsiteY3" fmla="*/ 40481 h 171450"/>
                  <a:gd name="connsiteX4" fmla="*/ 9564 w 248255"/>
                  <a:gd name="connsiteY4" fmla="*/ 47625 h 171450"/>
                  <a:gd name="connsiteX5" fmla="*/ 35758 w 248255"/>
                  <a:gd name="connsiteY5" fmla="*/ 45244 h 171450"/>
                  <a:gd name="connsiteX6" fmla="*/ 40521 w 248255"/>
                  <a:gd name="connsiteY6" fmla="*/ 64294 h 171450"/>
                  <a:gd name="connsiteX7" fmla="*/ 50046 w 248255"/>
                  <a:gd name="connsiteY7" fmla="*/ 78581 h 171450"/>
                  <a:gd name="connsiteX8" fmla="*/ 52427 w 248255"/>
                  <a:gd name="connsiteY8" fmla="*/ 114300 h 171450"/>
                  <a:gd name="connsiteX9" fmla="*/ 54808 w 248255"/>
                  <a:gd name="connsiteY9" fmla="*/ 121444 h 171450"/>
                  <a:gd name="connsiteX10" fmla="*/ 61952 w 248255"/>
                  <a:gd name="connsiteY10" fmla="*/ 123825 h 171450"/>
                  <a:gd name="connsiteX11" fmla="*/ 69096 w 248255"/>
                  <a:gd name="connsiteY11" fmla="*/ 154781 h 171450"/>
                  <a:gd name="connsiteX12" fmla="*/ 76239 w 248255"/>
                  <a:gd name="connsiteY12" fmla="*/ 159544 h 171450"/>
                  <a:gd name="connsiteX13" fmla="*/ 78621 w 248255"/>
                  <a:gd name="connsiteY13" fmla="*/ 166687 h 171450"/>
                  <a:gd name="connsiteX14" fmla="*/ 85764 w 248255"/>
                  <a:gd name="connsiteY14" fmla="*/ 169069 h 171450"/>
                  <a:gd name="connsiteX15" fmla="*/ 100052 w 248255"/>
                  <a:gd name="connsiteY15" fmla="*/ 171450 h 171450"/>
                  <a:gd name="connsiteX16" fmla="*/ 114339 w 248255"/>
                  <a:gd name="connsiteY16" fmla="*/ 169069 h 171450"/>
                  <a:gd name="connsiteX17" fmla="*/ 121483 w 248255"/>
                  <a:gd name="connsiteY17" fmla="*/ 166687 h 171450"/>
                  <a:gd name="connsiteX18" fmla="*/ 126246 w 248255"/>
                  <a:gd name="connsiteY18" fmla="*/ 152400 h 171450"/>
                  <a:gd name="connsiteX19" fmla="*/ 142914 w 248255"/>
                  <a:gd name="connsiteY19" fmla="*/ 147637 h 171450"/>
                  <a:gd name="connsiteX20" fmla="*/ 150058 w 248255"/>
                  <a:gd name="connsiteY20" fmla="*/ 142875 h 171450"/>
                  <a:gd name="connsiteX21" fmla="*/ 164346 w 248255"/>
                  <a:gd name="connsiteY21" fmla="*/ 147637 h 171450"/>
                  <a:gd name="connsiteX22" fmla="*/ 171489 w 248255"/>
                  <a:gd name="connsiteY22" fmla="*/ 150019 h 171450"/>
                  <a:gd name="connsiteX23" fmla="*/ 200064 w 248255"/>
                  <a:gd name="connsiteY23" fmla="*/ 152400 h 171450"/>
                  <a:gd name="connsiteX24" fmla="*/ 214352 w 248255"/>
                  <a:gd name="connsiteY24" fmla="*/ 147637 h 171450"/>
                  <a:gd name="connsiteX25" fmla="*/ 228639 w 248255"/>
                  <a:gd name="connsiteY25" fmla="*/ 138112 h 171450"/>
                  <a:gd name="connsiteX26" fmla="*/ 219114 w 248255"/>
                  <a:gd name="connsiteY26" fmla="*/ 128587 h 171450"/>
                  <a:gd name="connsiteX27" fmla="*/ 214352 w 248255"/>
                  <a:gd name="connsiteY27" fmla="*/ 121444 h 171450"/>
                  <a:gd name="connsiteX28" fmla="*/ 219114 w 248255"/>
                  <a:gd name="connsiteY28" fmla="*/ 100012 h 171450"/>
                  <a:gd name="connsiteX29" fmla="*/ 226258 w 248255"/>
                  <a:gd name="connsiteY29" fmla="*/ 95250 h 171450"/>
                  <a:gd name="connsiteX30" fmla="*/ 235783 w 248255"/>
                  <a:gd name="connsiteY30" fmla="*/ 92869 h 171450"/>
                  <a:gd name="connsiteX31" fmla="*/ 238164 w 248255"/>
                  <a:gd name="connsiteY31" fmla="*/ 85725 h 171450"/>
                  <a:gd name="connsiteX32" fmla="*/ 242927 w 248255"/>
                  <a:gd name="connsiteY32" fmla="*/ 78581 h 171450"/>
                  <a:gd name="connsiteX33" fmla="*/ 245308 w 248255"/>
                  <a:gd name="connsiteY33" fmla="*/ 66675 h 171450"/>
                  <a:gd name="connsiteX34" fmla="*/ 247689 w 248255"/>
                  <a:gd name="connsiteY34" fmla="*/ 59531 h 171450"/>
                  <a:gd name="connsiteX35" fmla="*/ 245308 w 248255"/>
                  <a:gd name="connsiteY35" fmla="*/ 33337 h 171450"/>
                  <a:gd name="connsiteX36" fmla="*/ 231021 w 248255"/>
                  <a:gd name="connsiteY36" fmla="*/ 38100 h 171450"/>
                  <a:gd name="connsiteX37" fmla="*/ 223877 w 248255"/>
                  <a:gd name="connsiteY37" fmla="*/ 40481 h 171450"/>
                  <a:gd name="connsiteX38" fmla="*/ 202446 w 248255"/>
                  <a:gd name="connsiteY38" fmla="*/ 45244 h 171450"/>
                  <a:gd name="connsiteX39" fmla="*/ 190539 w 248255"/>
                  <a:gd name="connsiteY39" fmla="*/ 45244 h 171450"/>
                  <a:gd name="connsiteX40" fmla="*/ 188158 w 248255"/>
                  <a:gd name="connsiteY40" fmla="*/ 50006 h 171450"/>
                  <a:gd name="connsiteX41" fmla="*/ 102433 w 248255"/>
                  <a:gd name="connsiteY41" fmla="*/ 21431 h 171450"/>
                  <a:gd name="connsiteX42" fmla="*/ 85764 w 248255"/>
                  <a:gd name="connsiteY42" fmla="*/ 0 h 171450"/>
                  <a:gd name="connsiteX43" fmla="*/ 26233 w 248255"/>
                  <a:gd name="connsiteY43" fmla="*/ 2381 h 171450"/>
                  <a:gd name="connsiteX0" fmla="*/ 16966 w 238988"/>
                  <a:gd name="connsiteY0" fmla="*/ 2381 h 171450"/>
                  <a:gd name="connsiteX1" fmla="*/ 16966 w 238988"/>
                  <a:gd name="connsiteY1" fmla="*/ 2381 h 171450"/>
                  <a:gd name="connsiteX2" fmla="*/ 2678 w 238988"/>
                  <a:gd name="connsiteY2" fmla="*/ 26194 h 171450"/>
                  <a:gd name="connsiteX3" fmla="*/ 7441 w 238988"/>
                  <a:gd name="connsiteY3" fmla="*/ 38100 h 171450"/>
                  <a:gd name="connsiteX4" fmla="*/ 297 w 238988"/>
                  <a:gd name="connsiteY4" fmla="*/ 47625 h 171450"/>
                  <a:gd name="connsiteX5" fmla="*/ 26491 w 238988"/>
                  <a:gd name="connsiteY5" fmla="*/ 45244 h 171450"/>
                  <a:gd name="connsiteX6" fmla="*/ 31254 w 238988"/>
                  <a:gd name="connsiteY6" fmla="*/ 64294 h 171450"/>
                  <a:gd name="connsiteX7" fmla="*/ 40779 w 238988"/>
                  <a:gd name="connsiteY7" fmla="*/ 78581 h 171450"/>
                  <a:gd name="connsiteX8" fmla="*/ 43160 w 238988"/>
                  <a:gd name="connsiteY8" fmla="*/ 114300 h 171450"/>
                  <a:gd name="connsiteX9" fmla="*/ 45541 w 238988"/>
                  <a:gd name="connsiteY9" fmla="*/ 121444 h 171450"/>
                  <a:gd name="connsiteX10" fmla="*/ 52685 w 238988"/>
                  <a:gd name="connsiteY10" fmla="*/ 123825 h 171450"/>
                  <a:gd name="connsiteX11" fmla="*/ 59829 w 238988"/>
                  <a:gd name="connsiteY11" fmla="*/ 154781 h 171450"/>
                  <a:gd name="connsiteX12" fmla="*/ 66972 w 238988"/>
                  <a:gd name="connsiteY12" fmla="*/ 159544 h 171450"/>
                  <a:gd name="connsiteX13" fmla="*/ 69354 w 238988"/>
                  <a:gd name="connsiteY13" fmla="*/ 166687 h 171450"/>
                  <a:gd name="connsiteX14" fmla="*/ 76497 w 238988"/>
                  <a:gd name="connsiteY14" fmla="*/ 169069 h 171450"/>
                  <a:gd name="connsiteX15" fmla="*/ 90785 w 238988"/>
                  <a:gd name="connsiteY15" fmla="*/ 171450 h 171450"/>
                  <a:gd name="connsiteX16" fmla="*/ 105072 w 238988"/>
                  <a:gd name="connsiteY16" fmla="*/ 169069 h 171450"/>
                  <a:gd name="connsiteX17" fmla="*/ 112216 w 238988"/>
                  <a:gd name="connsiteY17" fmla="*/ 166687 h 171450"/>
                  <a:gd name="connsiteX18" fmla="*/ 116979 w 238988"/>
                  <a:gd name="connsiteY18" fmla="*/ 152400 h 171450"/>
                  <a:gd name="connsiteX19" fmla="*/ 133647 w 238988"/>
                  <a:gd name="connsiteY19" fmla="*/ 147637 h 171450"/>
                  <a:gd name="connsiteX20" fmla="*/ 140791 w 238988"/>
                  <a:gd name="connsiteY20" fmla="*/ 142875 h 171450"/>
                  <a:gd name="connsiteX21" fmla="*/ 155079 w 238988"/>
                  <a:gd name="connsiteY21" fmla="*/ 147637 h 171450"/>
                  <a:gd name="connsiteX22" fmla="*/ 162222 w 238988"/>
                  <a:gd name="connsiteY22" fmla="*/ 150019 h 171450"/>
                  <a:gd name="connsiteX23" fmla="*/ 190797 w 238988"/>
                  <a:gd name="connsiteY23" fmla="*/ 152400 h 171450"/>
                  <a:gd name="connsiteX24" fmla="*/ 205085 w 238988"/>
                  <a:gd name="connsiteY24" fmla="*/ 147637 h 171450"/>
                  <a:gd name="connsiteX25" fmla="*/ 219372 w 238988"/>
                  <a:gd name="connsiteY25" fmla="*/ 138112 h 171450"/>
                  <a:gd name="connsiteX26" fmla="*/ 209847 w 238988"/>
                  <a:gd name="connsiteY26" fmla="*/ 128587 h 171450"/>
                  <a:gd name="connsiteX27" fmla="*/ 205085 w 238988"/>
                  <a:gd name="connsiteY27" fmla="*/ 121444 h 171450"/>
                  <a:gd name="connsiteX28" fmla="*/ 209847 w 238988"/>
                  <a:gd name="connsiteY28" fmla="*/ 100012 h 171450"/>
                  <a:gd name="connsiteX29" fmla="*/ 216991 w 238988"/>
                  <a:gd name="connsiteY29" fmla="*/ 95250 h 171450"/>
                  <a:gd name="connsiteX30" fmla="*/ 226516 w 238988"/>
                  <a:gd name="connsiteY30" fmla="*/ 92869 h 171450"/>
                  <a:gd name="connsiteX31" fmla="*/ 228897 w 238988"/>
                  <a:gd name="connsiteY31" fmla="*/ 85725 h 171450"/>
                  <a:gd name="connsiteX32" fmla="*/ 233660 w 238988"/>
                  <a:gd name="connsiteY32" fmla="*/ 78581 h 171450"/>
                  <a:gd name="connsiteX33" fmla="*/ 236041 w 238988"/>
                  <a:gd name="connsiteY33" fmla="*/ 66675 h 171450"/>
                  <a:gd name="connsiteX34" fmla="*/ 238422 w 238988"/>
                  <a:gd name="connsiteY34" fmla="*/ 59531 h 171450"/>
                  <a:gd name="connsiteX35" fmla="*/ 236041 w 238988"/>
                  <a:gd name="connsiteY35" fmla="*/ 33337 h 171450"/>
                  <a:gd name="connsiteX36" fmla="*/ 221754 w 238988"/>
                  <a:gd name="connsiteY36" fmla="*/ 38100 h 171450"/>
                  <a:gd name="connsiteX37" fmla="*/ 214610 w 238988"/>
                  <a:gd name="connsiteY37" fmla="*/ 40481 h 171450"/>
                  <a:gd name="connsiteX38" fmla="*/ 193179 w 238988"/>
                  <a:gd name="connsiteY38" fmla="*/ 45244 h 171450"/>
                  <a:gd name="connsiteX39" fmla="*/ 181272 w 238988"/>
                  <a:gd name="connsiteY39" fmla="*/ 45244 h 171450"/>
                  <a:gd name="connsiteX40" fmla="*/ 178891 w 238988"/>
                  <a:gd name="connsiteY40" fmla="*/ 50006 h 171450"/>
                  <a:gd name="connsiteX41" fmla="*/ 93166 w 238988"/>
                  <a:gd name="connsiteY41" fmla="*/ 21431 h 171450"/>
                  <a:gd name="connsiteX42" fmla="*/ 76497 w 238988"/>
                  <a:gd name="connsiteY42" fmla="*/ 0 h 171450"/>
                  <a:gd name="connsiteX43" fmla="*/ 16966 w 238988"/>
                  <a:gd name="connsiteY43" fmla="*/ 2381 h 171450"/>
                  <a:gd name="connsiteX0" fmla="*/ 14572 w 236594"/>
                  <a:gd name="connsiteY0" fmla="*/ 2381 h 171450"/>
                  <a:gd name="connsiteX1" fmla="*/ 14572 w 236594"/>
                  <a:gd name="connsiteY1" fmla="*/ 2381 h 171450"/>
                  <a:gd name="connsiteX2" fmla="*/ 284 w 236594"/>
                  <a:gd name="connsiteY2" fmla="*/ 26194 h 171450"/>
                  <a:gd name="connsiteX3" fmla="*/ 5047 w 236594"/>
                  <a:gd name="connsiteY3" fmla="*/ 38100 h 171450"/>
                  <a:gd name="connsiteX4" fmla="*/ 9809 w 236594"/>
                  <a:gd name="connsiteY4" fmla="*/ 42863 h 171450"/>
                  <a:gd name="connsiteX5" fmla="*/ 24097 w 236594"/>
                  <a:gd name="connsiteY5" fmla="*/ 45244 h 171450"/>
                  <a:gd name="connsiteX6" fmla="*/ 28860 w 236594"/>
                  <a:gd name="connsiteY6" fmla="*/ 64294 h 171450"/>
                  <a:gd name="connsiteX7" fmla="*/ 38385 w 236594"/>
                  <a:gd name="connsiteY7" fmla="*/ 78581 h 171450"/>
                  <a:gd name="connsiteX8" fmla="*/ 40766 w 236594"/>
                  <a:gd name="connsiteY8" fmla="*/ 114300 h 171450"/>
                  <a:gd name="connsiteX9" fmla="*/ 43147 w 236594"/>
                  <a:gd name="connsiteY9" fmla="*/ 121444 h 171450"/>
                  <a:gd name="connsiteX10" fmla="*/ 50291 w 236594"/>
                  <a:gd name="connsiteY10" fmla="*/ 123825 h 171450"/>
                  <a:gd name="connsiteX11" fmla="*/ 57435 w 236594"/>
                  <a:gd name="connsiteY11" fmla="*/ 154781 h 171450"/>
                  <a:gd name="connsiteX12" fmla="*/ 64578 w 236594"/>
                  <a:gd name="connsiteY12" fmla="*/ 159544 h 171450"/>
                  <a:gd name="connsiteX13" fmla="*/ 66960 w 236594"/>
                  <a:gd name="connsiteY13" fmla="*/ 166687 h 171450"/>
                  <a:gd name="connsiteX14" fmla="*/ 74103 w 236594"/>
                  <a:gd name="connsiteY14" fmla="*/ 169069 h 171450"/>
                  <a:gd name="connsiteX15" fmla="*/ 88391 w 236594"/>
                  <a:gd name="connsiteY15" fmla="*/ 171450 h 171450"/>
                  <a:gd name="connsiteX16" fmla="*/ 102678 w 236594"/>
                  <a:gd name="connsiteY16" fmla="*/ 169069 h 171450"/>
                  <a:gd name="connsiteX17" fmla="*/ 109822 w 236594"/>
                  <a:gd name="connsiteY17" fmla="*/ 166687 h 171450"/>
                  <a:gd name="connsiteX18" fmla="*/ 114585 w 236594"/>
                  <a:gd name="connsiteY18" fmla="*/ 152400 h 171450"/>
                  <a:gd name="connsiteX19" fmla="*/ 131253 w 236594"/>
                  <a:gd name="connsiteY19" fmla="*/ 147637 h 171450"/>
                  <a:gd name="connsiteX20" fmla="*/ 138397 w 236594"/>
                  <a:gd name="connsiteY20" fmla="*/ 142875 h 171450"/>
                  <a:gd name="connsiteX21" fmla="*/ 152685 w 236594"/>
                  <a:gd name="connsiteY21" fmla="*/ 147637 h 171450"/>
                  <a:gd name="connsiteX22" fmla="*/ 159828 w 236594"/>
                  <a:gd name="connsiteY22" fmla="*/ 150019 h 171450"/>
                  <a:gd name="connsiteX23" fmla="*/ 188403 w 236594"/>
                  <a:gd name="connsiteY23" fmla="*/ 152400 h 171450"/>
                  <a:gd name="connsiteX24" fmla="*/ 202691 w 236594"/>
                  <a:gd name="connsiteY24" fmla="*/ 147637 h 171450"/>
                  <a:gd name="connsiteX25" fmla="*/ 216978 w 236594"/>
                  <a:gd name="connsiteY25" fmla="*/ 138112 h 171450"/>
                  <a:gd name="connsiteX26" fmla="*/ 207453 w 236594"/>
                  <a:gd name="connsiteY26" fmla="*/ 128587 h 171450"/>
                  <a:gd name="connsiteX27" fmla="*/ 202691 w 236594"/>
                  <a:gd name="connsiteY27" fmla="*/ 121444 h 171450"/>
                  <a:gd name="connsiteX28" fmla="*/ 207453 w 236594"/>
                  <a:gd name="connsiteY28" fmla="*/ 100012 h 171450"/>
                  <a:gd name="connsiteX29" fmla="*/ 214597 w 236594"/>
                  <a:gd name="connsiteY29" fmla="*/ 95250 h 171450"/>
                  <a:gd name="connsiteX30" fmla="*/ 224122 w 236594"/>
                  <a:gd name="connsiteY30" fmla="*/ 92869 h 171450"/>
                  <a:gd name="connsiteX31" fmla="*/ 226503 w 236594"/>
                  <a:gd name="connsiteY31" fmla="*/ 85725 h 171450"/>
                  <a:gd name="connsiteX32" fmla="*/ 231266 w 236594"/>
                  <a:gd name="connsiteY32" fmla="*/ 78581 h 171450"/>
                  <a:gd name="connsiteX33" fmla="*/ 233647 w 236594"/>
                  <a:gd name="connsiteY33" fmla="*/ 66675 h 171450"/>
                  <a:gd name="connsiteX34" fmla="*/ 236028 w 236594"/>
                  <a:gd name="connsiteY34" fmla="*/ 59531 h 171450"/>
                  <a:gd name="connsiteX35" fmla="*/ 233647 w 236594"/>
                  <a:gd name="connsiteY35" fmla="*/ 33337 h 171450"/>
                  <a:gd name="connsiteX36" fmla="*/ 219360 w 236594"/>
                  <a:gd name="connsiteY36" fmla="*/ 38100 h 171450"/>
                  <a:gd name="connsiteX37" fmla="*/ 212216 w 236594"/>
                  <a:gd name="connsiteY37" fmla="*/ 40481 h 171450"/>
                  <a:gd name="connsiteX38" fmla="*/ 190785 w 236594"/>
                  <a:gd name="connsiteY38" fmla="*/ 45244 h 171450"/>
                  <a:gd name="connsiteX39" fmla="*/ 178878 w 236594"/>
                  <a:gd name="connsiteY39" fmla="*/ 45244 h 171450"/>
                  <a:gd name="connsiteX40" fmla="*/ 176497 w 236594"/>
                  <a:gd name="connsiteY40" fmla="*/ 50006 h 171450"/>
                  <a:gd name="connsiteX41" fmla="*/ 90772 w 236594"/>
                  <a:gd name="connsiteY41" fmla="*/ 21431 h 171450"/>
                  <a:gd name="connsiteX42" fmla="*/ 74103 w 236594"/>
                  <a:gd name="connsiteY42" fmla="*/ 0 h 171450"/>
                  <a:gd name="connsiteX43" fmla="*/ 14572 w 236594"/>
                  <a:gd name="connsiteY43" fmla="*/ 2381 h 171450"/>
                  <a:gd name="connsiteX0" fmla="*/ 14572 w 236028"/>
                  <a:gd name="connsiteY0" fmla="*/ 2381 h 171450"/>
                  <a:gd name="connsiteX1" fmla="*/ 14572 w 236028"/>
                  <a:gd name="connsiteY1" fmla="*/ 2381 h 171450"/>
                  <a:gd name="connsiteX2" fmla="*/ 284 w 236028"/>
                  <a:gd name="connsiteY2" fmla="*/ 26194 h 171450"/>
                  <a:gd name="connsiteX3" fmla="*/ 5047 w 236028"/>
                  <a:gd name="connsiteY3" fmla="*/ 38100 h 171450"/>
                  <a:gd name="connsiteX4" fmla="*/ 9809 w 236028"/>
                  <a:gd name="connsiteY4" fmla="*/ 42863 h 171450"/>
                  <a:gd name="connsiteX5" fmla="*/ 24097 w 236028"/>
                  <a:gd name="connsiteY5" fmla="*/ 45244 h 171450"/>
                  <a:gd name="connsiteX6" fmla="*/ 28860 w 236028"/>
                  <a:gd name="connsiteY6" fmla="*/ 64294 h 171450"/>
                  <a:gd name="connsiteX7" fmla="*/ 38385 w 236028"/>
                  <a:gd name="connsiteY7" fmla="*/ 78581 h 171450"/>
                  <a:gd name="connsiteX8" fmla="*/ 40766 w 236028"/>
                  <a:gd name="connsiteY8" fmla="*/ 114300 h 171450"/>
                  <a:gd name="connsiteX9" fmla="*/ 43147 w 236028"/>
                  <a:gd name="connsiteY9" fmla="*/ 121444 h 171450"/>
                  <a:gd name="connsiteX10" fmla="*/ 50291 w 236028"/>
                  <a:gd name="connsiteY10" fmla="*/ 123825 h 171450"/>
                  <a:gd name="connsiteX11" fmla="*/ 57435 w 236028"/>
                  <a:gd name="connsiteY11" fmla="*/ 154781 h 171450"/>
                  <a:gd name="connsiteX12" fmla="*/ 64578 w 236028"/>
                  <a:gd name="connsiteY12" fmla="*/ 159544 h 171450"/>
                  <a:gd name="connsiteX13" fmla="*/ 66960 w 236028"/>
                  <a:gd name="connsiteY13" fmla="*/ 166687 h 171450"/>
                  <a:gd name="connsiteX14" fmla="*/ 74103 w 236028"/>
                  <a:gd name="connsiteY14" fmla="*/ 169069 h 171450"/>
                  <a:gd name="connsiteX15" fmla="*/ 88391 w 236028"/>
                  <a:gd name="connsiteY15" fmla="*/ 171450 h 171450"/>
                  <a:gd name="connsiteX16" fmla="*/ 102678 w 236028"/>
                  <a:gd name="connsiteY16" fmla="*/ 169069 h 171450"/>
                  <a:gd name="connsiteX17" fmla="*/ 109822 w 236028"/>
                  <a:gd name="connsiteY17" fmla="*/ 166687 h 171450"/>
                  <a:gd name="connsiteX18" fmla="*/ 114585 w 236028"/>
                  <a:gd name="connsiteY18" fmla="*/ 152400 h 171450"/>
                  <a:gd name="connsiteX19" fmla="*/ 131253 w 236028"/>
                  <a:gd name="connsiteY19" fmla="*/ 147637 h 171450"/>
                  <a:gd name="connsiteX20" fmla="*/ 138397 w 236028"/>
                  <a:gd name="connsiteY20" fmla="*/ 142875 h 171450"/>
                  <a:gd name="connsiteX21" fmla="*/ 152685 w 236028"/>
                  <a:gd name="connsiteY21" fmla="*/ 147637 h 171450"/>
                  <a:gd name="connsiteX22" fmla="*/ 159828 w 236028"/>
                  <a:gd name="connsiteY22" fmla="*/ 150019 h 171450"/>
                  <a:gd name="connsiteX23" fmla="*/ 188403 w 236028"/>
                  <a:gd name="connsiteY23" fmla="*/ 152400 h 171450"/>
                  <a:gd name="connsiteX24" fmla="*/ 202691 w 236028"/>
                  <a:gd name="connsiteY24" fmla="*/ 147637 h 171450"/>
                  <a:gd name="connsiteX25" fmla="*/ 216978 w 236028"/>
                  <a:gd name="connsiteY25" fmla="*/ 138112 h 171450"/>
                  <a:gd name="connsiteX26" fmla="*/ 207453 w 236028"/>
                  <a:gd name="connsiteY26" fmla="*/ 128587 h 171450"/>
                  <a:gd name="connsiteX27" fmla="*/ 202691 w 236028"/>
                  <a:gd name="connsiteY27" fmla="*/ 121444 h 171450"/>
                  <a:gd name="connsiteX28" fmla="*/ 207453 w 236028"/>
                  <a:gd name="connsiteY28" fmla="*/ 100012 h 171450"/>
                  <a:gd name="connsiteX29" fmla="*/ 214597 w 236028"/>
                  <a:gd name="connsiteY29" fmla="*/ 95250 h 171450"/>
                  <a:gd name="connsiteX30" fmla="*/ 224122 w 236028"/>
                  <a:gd name="connsiteY30" fmla="*/ 92869 h 171450"/>
                  <a:gd name="connsiteX31" fmla="*/ 226503 w 236028"/>
                  <a:gd name="connsiteY31" fmla="*/ 85725 h 171450"/>
                  <a:gd name="connsiteX32" fmla="*/ 231266 w 236028"/>
                  <a:gd name="connsiteY32" fmla="*/ 78581 h 171450"/>
                  <a:gd name="connsiteX33" fmla="*/ 233647 w 236028"/>
                  <a:gd name="connsiteY33" fmla="*/ 66675 h 171450"/>
                  <a:gd name="connsiteX34" fmla="*/ 236028 w 236028"/>
                  <a:gd name="connsiteY34" fmla="*/ 59531 h 171450"/>
                  <a:gd name="connsiteX35" fmla="*/ 231265 w 236028"/>
                  <a:gd name="connsiteY35" fmla="*/ 42862 h 171450"/>
                  <a:gd name="connsiteX36" fmla="*/ 219360 w 236028"/>
                  <a:gd name="connsiteY36" fmla="*/ 38100 h 171450"/>
                  <a:gd name="connsiteX37" fmla="*/ 212216 w 236028"/>
                  <a:gd name="connsiteY37" fmla="*/ 40481 h 171450"/>
                  <a:gd name="connsiteX38" fmla="*/ 190785 w 236028"/>
                  <a:gd name="connsiteY38" fmla="*/ 45244 h 171450"/>
                  <a:gd name="connsiteX39" fmla="*/ 178878 w 236028"/>
                  <a:gd name="connsiteY39" fmla="*/ 45244 h 171450"/>
                  <a:gd name="connsiteX40" fmla="*/ 176497 w 236028"/>
                  <a:gd name="connsiteY40" fmla="*/ 50006 h 171450"/>
                  <a:gd name="connsiteX41" fmla="*/ 90772 w 236028"/>
                  <a:gd name="connsiteY41" fmla="*/ 21431 h 171450"/>
                  <a:gd name="connsiteX42" fmla="*/ 74103 w 236028"/>
                  <a:gd name="connsiteY42" fmla="*/ 0 h 171450"/>
                  <a:gd name="connsiteX43" fmla="*/ 14572 w 236028"/>
                  <a:gd name="connsiteY43" fmla="*/ 2381 h 171450"/>
                  <a:gd name="connsiteX0" fmla="*/ 14572 w 236028"/>
                  <a:gd name="connsiteY0" fmla="*/ 2381 h 171450"/>
                  <a:gd name="connsiteX1" fmla="*/ 14572 w 236028"/>
                  <a:gd name="connsiteY1" fmla="*/ 2381 h 171450"/>
                  <a:gd name="connsiteX2" fmla="*/ 284 w 236028"/>
                  <a:gd name="connsiteY2" fmla="*/ 26194 h 171450"/>
                  <a:gd name="connsiteX3" fmla="*/ 5047 w 236028"/>
                  <a:gd name="connsiteY3" fmla="*/ 38100 h 171450"/>
                  <a:gd name="connsiteX4" fmla="*/ 9809 w 236028"/>
                  <a:gd name="connsiteY4" fmla="*/ 42863 h 171450"/>
                  <a:gd name="connsiteX5" fmla="*/ 24097 w 236028"/>
                  <a:gd name="connsiteY5" fmla="*/ 45244 h 171450"/>
                  <a:gd name="connsiteX6" fmla="*/ 28860 w 236028"/>
                  <a:gd name="connsiteY6" fmla="*/ 64294 h 171450"/>
                  <a:gd name="connsiteX7" fmla="*/ 38385 w 236028"/>
                  <a:gd name="connsiteY7" fmla="*/ 78581 h 171450"/>
                  <a:gd name="connsiteX8" fmla="*/ 40766 w 236028"/>
                  <a:gd name="connsiteY8" fmla="*/ 114300 h 171450"/>
                  <a:gd name="connsiteX9" fmla="*/ 43147 w 236028"/>
                  <a:gd name="connsiteY9" fmla="*/ 121444 h 171450"/>
                  <a:gd name="connsiteX10" fmla="*/ 50291 w 236028"/>
                  <a:gd name="connsiteY10" fmla="*/ 123825 h 171450"/>
                  <a:gd name="connsiteX11" fmla="*/ 57435 w 236028"/>
                  <a:gd name="connsiteY11" fmla="*/ 154781 h 171450"/>
                  <a:gd name="connsiteX12" fmla="*/ 64578 w 236028"/>
                  <a:gd name="connsiteY12" fmla="*/ 159544 h 171450"/>
                  <a:gd name="connsiteX13" fmla="*/ 66960 w 236028"/>
                  <a:gd name="connsiteY13" fmla="*/ 166687 h 171450"/>
                  <a:gd name="connsiteX14" fmla="*/ 74103 w 236028"/>
                  <a:gd name="connsiteY14" fmla="*/ 169069 h 171450"/>
                  <a:gd name="connsiteX15" fmla="*/ 88391 w 236028"/>
                  <a:gd name="connsiteY15" fmla="*/ 171450 h 171450"/>
                  <a:gd name="connsiteX16" fmla="*/ 102678 w 236028"/>
                  <a:gd name="connsiteY16" fmla="*/ 169069 h 171450"/>
                  <a:gd name="connsiteX17" fmla="*/ 109822 w 236028"/>
                  <a:gd name="connsiteY17" fmla="*/ 166687 h 171450"/>
                  <a:gd name="connsiteX18" fmla="*/ 114585 w 236028"/>
                  <a:gd name="connsiteY18" fmla="*/ 152400 h 171450"/>
                  <a:gd name="connsiteX19" fmla="*/ 131253 w 236028"/>
                  <a:gd name="connsiteY19" fmla="*/ 147637 h 171450"/>
                  <a:gd name="connsiteX20" fmla="*/ 138397 w 236028"/>
                  <a:gd name="connsiteY20" fmla="*/ 142875 h 171450"/>
                  <a:gd name="connsiteX21" fmla="*/ 152685 w 236028"/>
                  <a:gd name="connsiteY21" fmla="*/ 147637 h 171450"/>
                  <a:gd name="connsiteX22" fmla="*/ 159828 w 236028"/>
                  <a:gd name="connsiteY22" fmla="*/ 150019 h 171450"/>
                  <a:gd name="connsiteX23" fmla="*/ 188403 w 236028"/>
                  <a:gd name="connsiteY23" fmla="*/ 152400 h 171450"/>
                  <a:gd name="connsiteX24" fmla="*/ 202691 w 236028"/>
                  <a:gd name="connsiteY24" fmla="*/ 147637 h 171450"/>
                  <a:gd name="connsiteX25" fmla="*/ 216978 w 236028"/>
                  <a:gd name="connsiteY25" fmla="*/ 138112 h 171450"/>
                  <a:gd name="connsiteX26" fmla="*/ 207453 w 236028"/>
                  <a:gd name="connsiteY26" fmla="*/ 128587 h 171450"/>
                  <a:gd name="connsiteX27" fmla="*/ 202691 w 236028"/>
                  <a:gd name="connsiteY27" fmla="*/ 121444 h 171450"/>
                  <a:gd name="connsiteX28" fmla="*/ 207453 w 236028"/>
                  <a:gd name="connsiteY28" fmla="*/ 100012 h 171450"/>
                  <a:gd name="connsiteX29" fmla="*/ 214597 w 236028"/>
                  <a:gd name="connsiteY29" fmla="*/ 95250 h 171450"/>
                  <a:gd name="connsiteX30" fmla="*/ 224122 w 236028"/>
                  <a:gd name="connsiteY30" fmla="*/ 92869 h 171450"/>
                  <a:gd name="connsiteX31" fmla="*/ 226503 w 236028"/>
                  <a:gd name="connsiteY31" fmla="*/ 85725 h 171450"/>
                  <a:gd name="connsiteX32" fmla="*/ 231266 w 236028"/>
                  <a:gd name="connsiteY32" fmla="*/ 78581 h 171450"/>
                  <a:gd name="connsiteX33" fmla="*/ 233647 w 236028"/>
                  <a:gd name="connsiteY33" fmla="*/ 66675 h 171450"/>
                  <a:gd name="connsiteX34" fmla="*/ 236028 w 236028"/>
                  <a:gd name="connsiteY34" fmla="*/ 59531 h 171450"/>
                  <a:gd name="connsiteX35" fmla="*/ 231265 w 236028"/>
                  <a:gd name="connsiteY35" fmla="*/ 42862 h 171450"/>
                  <a:gd name="connsiteX36" fmla="*/ 219360 w 236028"/>
                  <a:gd name="connsiteY36" fmla="*/ 38100 h 171450"/>
                  <a:gd name="connsiteX37" fmla="*/ 212216 w 236028"/>
                  <a:gd name="connsiteY37" fmla="*/ 40481 h 171450"/>
                  <a:gd name="connsiteX38" fmla="*/ 190785 w 236028"/>
                  <a:gd name="connsiteY38" fmla="*/ 45244 h 171450"/>
                  <a:gd name="connsiteX39" fmla="*/ 178878 w 236028"/>
                  <a:gd name="connsiteY39" fmla="*/ 45244 h 171450"/>
                  <a:gd name="connsiteX40" fmla="*/ 176497 w 236028"/>
                  <a:gd name="connsiteY40" fmla="*/ 50006 h 171450"/>
                  <a:gd name="connsiteX41" fmla="*/ 74103 w 236028"/>
                  <a:gd name="connsiteY41" fmla="*/ 0 h 171450"/>
                  <a:gd name="connsiteX42" fmla="*/ 14572 w 236028"/>
                  <a:gd name="connsiteY42" fmla="*/ 2381 h 171450"/>
                  <a:gd name="connsiteX0" fmla="*/ 74103 w 267937"/>
                  <a:gd name="connsiteY0" fmla="*/ 0 h 171450"/>
                  <a:gd name="connsiteX1" fmla="*/ 14572 w 267937"/>
                  <a:gd name="connsiteY1" fmla="*/ 2381 h 171450"/>
                  <a:gd name="connsiteX2" fmla="*/ 14572 w 267937"/>
                  <a:gd name="connsiteY2" fmla="*/ 2381 h 171450"/>
                  <a:gd name="connsiteX3" fmla="*/ 284 w 267937"/>
                  <a:gd name="connsiteY3" fmla="*/ 26194 h 171450"/>
                  <a:gd name="connsiteX4" fmla="*/ 5047 w 267937"/>
                  <a:gd name="connsiteY4" fmla="*/ 38100 h 171450"/>
                  <a:gd name="connsiteX5" fmla="*/ 9809 w 267937"/>
                  <a:gd name="connsiteY5" fmla="*/ 42863 h 171450"/>
                  <a:gd name="connsiteX6" fmla="*/ 24097 w 267937"/>
                  <a:gd name="connsiteY6" fmla="*/ 45244 h 171450"/>
                  <a:gd name="connsiteX7" fmla="*/ 28860 w 267937"/>
                  <a:gd name="connsiteY7" fmla="*/ 64294 h 171450"/>
                  <a:gd name="connsiteX8" fmla="*/ 38385 w 267937"/>
                  <a:gd name="connsiteY8" fmla="*/ 78581 h 171450"/>
                  <a:gd name="connsiteX9" fmla="*/ 40766 w 267937"/>
                  <a:gd name="connsiteY9" fmla="*/ 114300 h 171450"/>
                  <a:gd name="connsiteX10" fmla="*/ 43147 w 267937"/>
                  <a:gd name="connsiteY10" fmla="*/ 121444 h 171450"/>
                  <a:gd name="connsiteX11" fmla="*/ 50291 w 267937"/>
                  <a:gd name="connsiteY11" fmla="*/ 123825 h 171450"/>
                  <a:gd name="connsiteX12" fmla="*/ 57435 w 267937"/>
                  <a:gd name="connsiteY12" fmla="*/ 154781 h 171450"/>
                  <a:gd name="connsiteX13" fmla="*/ 64578 w 267937"/>
                  <a:gd name="connsiteY13" fmla="*/ 159544 h 171450"/>
                  <a:gd name="connsiteX14" fmla="*/ 66960 w 267937"/>
                  <a:gd name="connsiteY14" fmla="*/ 166687 h 171450"/>
                  <a:gd name="connsiteX15" fmla="*/ 74103 w 267937"/>
                  <a:gd name="connsiteY15" fmla="*/ 169069 h 171450"/>
                  <a:gd name="connsiteX16" fmla="*/ 88391 w 267937"/>
                  <a:gd name="connsiteY16" fmla="*/ 171450 h 171450"/>
                  <a:gd name="connsiteX17" fmla="*/ 102678 w 267937"/>
                  <a:gd name="connsiteY17" fmla="*/ 169069 h 171450"/>
                  <a:gd name="connsiteX18" fmla="*/ 109822 w 267937"/>
                  <a:gd name="connsiteY18" fmla="*/ 166687 h 171450"/>
                  <a:gd name="connsiteX19" fmla="*/ 114585 w 267937"/>
                  <a:gd name="connsiteY19" fmla="*/ 152400 h 171450"/>
                  <a:gd name="connsiteX20" fmla="*/ 131253 w 267937"/>
                  <a:gd name="connsiteY20" fmla="*/ 147637 h 171450"/>
                  <a:gd name="connsiteX21" fmla="*/ 138397 w 267937"/>
                  <a:gd name="connsiteY21" fmla="*/ 142875 h 171450"/>
                  <a:gd name="connsiteX22" fmla="*/ 152685 w 267937"/>
                  <a:gd name="connsiteY22" fmla="*/ 147637 h 171450"/>
                  <a:gd name="connsiteX23" fmla="*/ 159828 w 267937"/>
                  <a:gd name="connsiteY23" fmla="*/ 150019 h 171450"/>
                  <a:gd name="connsiteX24" fmla="*/ 188403 w 267937"/>
                  <a:gd name="connsiteY24" fmla="*/ 152400 h 171450"/>
                  <a:gd name="connsiteX25" fmla="*/ 202691 w 267937"/>
                  <a:gd name="connsiteY25" fmla="*/ 147637 h 171450"/>
                  <a:gd name="connsiteX26" fmla="*/ 216978 w 267937"/>
                  <a:gd name="connsiteY26" fmla="*/ 138112 h 171450"/>
                  <a:gd name="connsiteX27" fmla="*/ 207453 w 267937"/>
                  <a:gd name="connsiteY27" fmla="*/ 128587 h 171450"/>
                  <a:gd name="connsiteX28" fmla="*/ 202691 w 267937"/>
                  <a:gd name="connsiteY28" fmla="*/ 121444 h 171450"/>
                  <a:gd name="connsiteX29" fmla="*/ 207453 w 267937"/>
                  <a:gd name="connsiteY29" fmla="*/ 100012 h 171450"/>
                  <a:gd name="connsiteX30" fmla="*/ 214597 w 267937"/>
                  <a:gd name="connsiteY30" fmla="*/ 95250 h 171450"/>
                  <a:gd name="connsiteX31" fmla="*/ 224122 w 267937"/>
                  <a:gd name="connsiteY31" fmla="*/ 92869 h 171450"/>
                  <a:gd name="connsiteX32" fmla="*/ 226503 w 267937"/>
                  <a:gd name="connsiteY32" fmla="*/ 85725 h 171450"/>
                  <a:gd name="connsiteX33" fmla="*/ 231266 w 267937"/>
                  <a:gd name="connsiteY33" fmla="*/ 78581 h 171450"/>
                  <a:gd name="connsiteX34" fmla="*/ 233647 w 267937"/>
                  <a:gd name="connsiteY34" fmla="*/ 66675 h 171450"/>
                  <a:gd name="connsiteX35" fmla="*/ 236028 w 267937"/>
                  <a:gd name="connsiteY35" fmla="*/ 59531 h 171450"/>
                  <a:gd name="connsiteX36" fmla="*/ 231265 w 267937"/>
                  <a:gd name="connsiteY36" fmla="*/ 42862 h 171450"/>
                  <a:gd name="connsiteX37" fmla="*/ 219360 w 267937"/>
                  <a:gd name="connsiteY37" fmla="*/ 38100 h 171450"/>
                  <a:gd name="connsiteX38" fmla="*/ 212216 w 267937"/>
                  <a:gd name="connsiteY38" fmla="*/ 40481 h 171450"/>
                  <a:gd name="connsiteX39" fmla="*/ 190785 w 267937"/>
                  <a:gd name="connsiteY39" fmla="*/ 45244 h 171450"/>
                  <a:gd name="connsiteX40" fmla="*/ 178878 w 267937"/>
                  <a:gd name="connsiteY40" fmla="*/ 45244 h 171450"/>
                  <a:gd name="connsiteX41" fmla="*/ 267937 w 267937"/>
                  <a:gd name="connsiteY41" fmla="*/ 141446 h 171450"/>
                  <a:gd name="connsiteX0" fmla="*/ 74103 w 236028"/>
                  <a:gd name="connsiteY0" fmla="*/ 0 h 171450"/>
                  <a:gd name="connsiteX1" fmla="*/ 14572 w 236028"/>
                  <a:gd name="connsiteY1" fmla="*/ 2381 h 171450"/>
                  <a:gd name="connsiteX2" fmla="*/ 14572 w 236028"/>
                  <a:gd name="connsiteY2" fmla="*/ 2381 h 171450"/>
                  <a:gd name="connsiteX3" fmla="*/ 284 w 236028"/>
                  <a:gd name="connsiteY3" fmla="*/ 26194 h 171450"/>
                  <a:gd name="connsiteX4" fmla="*/ 5047 w 236028"/>
                  <a:gd name="connsiteY4" fmla="*/ 38100 h 171450"/>
                  <a:gd name="connsiteX5" fmla="*/ 9809 w 236028"/>
                  <a:gd name="connsiteY5" fmla="*/ 42863 h 171450"/>
                  <a:gd name="connsiteX6" fmla="*/ 24097 w 236028"/>
                  <a:gd name="connsiteY6" fmla="*/ 45244 h 171450"/>
                  <a:gd name="connsiteX7" fmla="*/ 28860 w 236028"/>
                  <a:gd name="connsiteY7" fmla="*/ 64294 h 171450"/>
                  <a:gd name="connsiteX8" fmla="*/ 38385 w 236028"/>
                  <a:gd name="connsiteY8" fmla="*/ 78581 h 171450"/>
                  <a:gd name="connsiteX9" fmla="*/ 40766 w 236028"/>
                  <a:gd name="connsiteY9" fmla="*/ 114300 h 171450"/>
                  <a:gd name="connsiteX10" fmla="*/ 43147 w 236028"/>
                  <a:gd name="connsiteY10" fmla="*/ 121444 h 171450"/>
                  <a:gd name="connsiteX11" fmla="*/ 50291 w 236028"/>
                  <a:gd name="connsiteY11" fmla="*/ 123825 h 171450"/>
                  <a:gd name="connsiteX12" fmla="*/ 57435 w 236028"/>
                  <a:gd name="connsiteY12" fmla="*/ 154781 h 171450"/>
                  <a:gd name="connsiteX13" fmla="*/ 64578 w 236028"/>
                  <a:gd name="connsiteY13" fmla="*/ 159544 h 171450"/>
                  <a:gd name="connsiteX14" fmla="*/ 66960 w 236028"/>
                  <a:gd name="connsiteY14" fmla="*/ 166687 h 171450"/>
                  <a:gd name="connsiteX15" fmla="*/ 74103 w 236028"/>
                  <a:gd name="connsiteY15" fmla="*/ 169069 h 171450"/>
                  <a:gd name="connsiteX16" fmla="*/ 88391 w 236028"/>
                  <a:gd name="connsiteY16" fmla="*/ 171450 h 171450"/>
                  <a:gd name="connsiteX17" fmla="*/ 102678 w 236028"/>
                  <a:gd name="connsiteY17" fmla="*/ 169069 h 171450"/>
                  <a:gd name="connsiteX18" fmla="*/ 109822 w 236028"/>
                  <a:gd name="connsiteY18" fmla="*/ 166687 h 171450"/>
                  <a:gd name="connsiteX19" fmla="*/ 114585 w 236028"/>
                  <a:gd name="connsiteY19" fmla="*/ 152400 h 171450"/>
                  <a:gd name="connsiteX20" fmla="*/ 131253 w 236028"/>
                  <a:gd name="connsiteY20" fmla="*/ 147637 h 171450"/>
                  <a:gd name="connsiteX21" fmla="*/ 138397 w 236028"/>
                  <a:gd name="connsiteY21" fmla="*/ 142875 h 171450"/>
                  <a:gd name="connsiteX22" fmla="*/ 152685 w 236028"/>
                  <a:gd name="connsiteY22" fmla="*/ 147637 h 171450"/>
                  <a:gd name="connsiteX23" fmla="*/ 159828 w 236028"/>
                  <a:gd name="connsiteY23" fmla="*/ 150019 h 171450"/>
                  <a:gd name="connsiteX24" fmla="*/ 188403 w 236028"/>
                  <a:gd name="connsiteY24" fmla="*/ 152400 h 171450"/>
                  <a:gd name="connsiteX25" fmla="*/ 202691 w 236028"/>
                  <a:gd name="connsiteY25" fmla="*/ 147637 h 171450"/>
                  <a:gd name="connsiteX26" fmla="*/ 216978 w 236028"/>
                  <a:gd name="connsiteY26" fmla="*/ 138112 h 171450"/>
                  <a:gd name="connsiteX27" fmla="*/ 207453 w 236028"/>
                  <a:gd name="connsiteY27" fmla="*/ 128587 h 171450"/>
                  <a:gd name="connsiteX28" fmla="*/ 202691 w 236028"/>
                  <a:gd name="connsiteY28" fmla="*/ 121444 h 171450"/>
                  <a:gd name="connsiteX29" fmla="*/ 207453 w 236028"/>
                  <a:gd name="connsiteY29" fmla="*/ 100012 h 171450"/>
                  <a:gd name="connsiteX30" fmla="*/ 214597 w 236028"/>
                  <a:gd name="connsiteY30" fmla="*/ 95250 h 171450"/>
                  <a:gd name="connsiteX31" fmla="*/ 224122 w 236028"/>
                  <a:gd name="connsiteY31" fmla="*/ 92869 h 171450"/>
                  <a:gd name="connsiteX32" fmla="*/ 226503 w 236028"/>
                  <a:gd name="connsiteY32" fmla="*/ 85725 h 171450"/>
                  <a:gd name="connsiteX33" fmla="*/ 231266 w 236028"/>
                  <a:gd name="connsiteY33" fmla="*/ 78581 h 171450"/>
                  <a:gd name="connsiteX34" fmla="*/ 233647 w 236028"/>
                  <a:gd name="connsiteY34" fmla="*/ 66675 h 171450"/>
                  <a:gd name="connsiteX35" fmla="*/ 236028 w 236028"/>
                  <a:gd name="connsiteY35" fmla="*/ 59531 h 171450"/>
                  <a:gd name="connsiteX36" fmla="*/ 231265 w 236028"/>
                  <a:gd name="connsiteY36" fmla="*/ 42862 h 171450"/>
                  <a:gd name="connsiteX37" fmla="*/ 219360 w 236028"/>
                  <a:gd name="connsiteY37" fmla="*/ 38100 h 171450"/>
                  <a:gd name="connsiteX38" fmla="*/ 212216 w 236028"/>
                  <a:gd name="connsiteY38" fmla="*/ 40481 h 171450"/>
                  <a:gd name="connsiteX39" fmla="*/ 190785 w 236028"/>
                  <a:gd name="connsiteY39" fmla="*/ 45244 h 171450"/>
                  <a:gd name="connsiteX40" fmla="*/ 178878 w 236028"/>
                  <a:gd name="connsiteY40" fmla="*/ 45244 h 171450"/>
                  <a:gd name="connsiteX0" fmla="*/ 74103 w 236028"/>
                  <a:gd name="connsiteY0" fmla="*/ 0 h 171450"/>
                  <a:gd name="connsiteX1" fmla="*/ 14572 w 236028"/>
                  <a:gd name="connsiteY1" fmla="*/ 2381 h 171450"/>
                  <a:gd name="connsiteX2" fmla="*/ 14572 w 236028"/>
                  <a:gd name="connsiteY2" fmla="*/ 2381 h 171450"/>
                  <a:gd name="connsiteX3" fmla="*/ 284 w 236028"/>
                  <a:gd name="connsiteY3" fmla="*/ 26194 h 171450"/>
                  <a:gd name="connsiteX4" fmla="*/ 5047 w 236028"/>
                  <a:gd name="connsiteY4" fmla="*/ 38100 h 171450"/>
                  <a:gd name="connsiteX5" fmla="*/ 9809 w 236028"/>
                  <a:gd name="connsiteY5" fmla="*/ 42863 h 171450"/>
                  <a:gd name="connsiteX6" fmla="*/ 24097 w 236028"/>
                  <a:gd name="connsiteY6" fmla="*/ 45244 h 171450"/>
                  <a:gd name="connsiteX7" fmla="*/ 28860 w 236028"/>
                  <a:gd name="connsiteY7" fmla="*/ 64294 h 171450"/>
                  <a:gd name="connsiteX8" fmla="*/ 38385 w 236028"/>
                  <a:gd name="connsiteY8" fmla="*/ 78581 h 171450"/>
                  <a:gd name="connsiteX9" fmla="*/ 40766 w 236028"/>
                  <a:gd name="connsiteY9" fmla="*/ 114300 h 171450"/>
                  <a:gd name="connsiteX10" fmla="*/ 43147 w 236028"/>
                  <a:gd name="connsiteY10" fmla="*/ 121444 h 171450"/>
                  <a:gd name="connsiteX11" fmla="*/ 50291 w 236028"/>
                  <a:gd name="connsiteY11" fmla="*/ 123825 h 171450"/>
                  <a:gd name="connsiteX12" fmla="*/ 57435 w 236028"/>
                  <a:gd name="connsiteY12" fmla="*/ 154781 h 171450"/>
                  <a:gd name="connsiteX13" fmla="*/ 64578 w 236028"/>
                  <a:gd name="connsiteY13" fmla="*/ 159544 h 171450"/>
                  <a:gd name="connsiteX14" fmla="*/ 66960 w 236028"/>
                  <a:gd name="connsiteY14" fmla="*/ 166687 h 171450"/>
                  <a:gd name="connsiteX15" fmla="*/ 74103 w 236028"/>
                  <a:gd name="connsiteY15" fmla="*/ 169069 h 171450"/>
                  <a:gd name="connsiteX16" fmla="*/ 88391 w 236028"/>
                  <a:gd name="connsiteY16" fmla="*/ 171450 h 171450"/>
                  <a:gd name="connsiteX17" fmla="*/ 102678 w 236028"/>
                  <a:gd name="connsiteY17" fmla="*/ 169069 h 171450"/>
                  <a:gd name="connsiteX18" fmla="*/ 109822 w 236028"/>
                  <a:gd name="connsiteY18" fmla="*/ 166687 h 171450"/>
                  <a:gd name="connsiteX19" fmla="*/ 114585 w 236028"/>
                  <a:gd name="connsiteY19" fmla="*/ 152400 h 171450"/>
                  <a:gd name="connsiteX20" fmla="*/ 131253 w 236028"/>
                  <a:gd name="connsiteY20" fmla="*/ 147637 h 171450"/>
                  <a:gd name="connsiteX21" fmla="*/ 138397 w 236028"/>
                  <a:gd name="connsiteY21" fmla="*/ 142875 h 171450"/>
                  <a:gd name="connsiteX22" fmla="*/ 152685 w 236028"/>
                  <a:gd name="connsiteY22" fmla="*/ 147637 h 171450"/>
                  <a:gd name="connsiteX23" fmla="*/ 188403 w 236028"/>
                  <a:gd name="connsiteY23" fmla="*/ 152400 h 171450"/>
                  <a:gd name="connsiteX24" fmla="*/ 202691 w 236028"/>
                  <a:gd name="connsiteY24" fmla="*/ 147637 h 171450"/>
                  <a:gd name="connsiteX25" fmla="*/ 216978 w 236028"/>
                  <a:gd name="connsiteY25" fmla="*/ 138112 h 171450"/>
                  <a:gd name="connsiteX26" fmla="*/ 207453 w 236028"/>
                  <a:gd name="connsiteY26" fmla="*/ 128587 h 171450"/>
                  <a:gd name="connsiteX27" fmla="*/ 202691 w 236028"/>
                  <a:gd name="connsiteY27" fmla="*/ 121444 h 171450"/>
                  <a:gd name="connsiteX28" fmla="*/ 207453 w 236028"/>
                  <a:gd name="connsiteY28" fmla="*/ 100012 h 171450"/>
                  <a:gd name="connsiteX29" fmla="*/ 214597 w 236028"/>
                  <a:gd name="connsiteY29" fmla="*/ 95250 h 171450"/>
                  <a:gd name="connsiteX30" fmla="*/ 224122 w 236028"/>
                  <a:gd name="connsiteY30" fmla="*/ 92869 h 171450"/>
                  <a:gd name="connsiteX31" fmla="*/ 226503 w 236028"/>
                  <a:gd name="connsiteY31" fmla="*/ 85725 h 171450"/>
                  <a:gd name="connsiteX32" fmla="*/ 231266 w 236028"/>
                  <a:gd name="connsiteY32" fmla="*/ 78581 h 171450"/>
                  <a:gd name="connsiteX33" fmla="*/ 233647 w 236028"/>
                  <a:gd name="connsiteY33" fmla="*/ 66675 h 171450"/>
                  <a:gd name="connsiteX34" fmla="*/ 236028 w 236028"/>
                  <a:gd name="connsiteY34" fmla="*/ 59531 h 171450"/>
                  <a:gd name="connsiteX35" fmla="*/ 231265 w 236028"/>
                  <a:gd name="connsiteY35" fmla="*/ 42862 h 171450"/>
                  <a:gd name="connsiteX36" fmla="*/ 219360 w 236028"/>
                  <a:gd name="connsiteY36" fmla="*/ 38100 h 171450"/>
                  <a:gd name="connsiteX37" fmla="*/ 212216 w 236028"/>
                  <a:gd name="connsiteY37" fmla="*/ 40481 h 171450"/>
                  <a:gd name="connsiteX38" fmla="*/ 190785 w 236028"/>
                  <a:gd name="connsiteY38" fmla="*/ 45244 h 171450"/>
                  <a:gd name="connsiteX39" fmla="*/ 178878 w 236028"/>
                  <a:gd name="connsiteY39" fmla="*/ 45244 h 171450"/>
                  <a:gd name="connsiteX0" fmla="*/ 74103 w 236028"/>
                  <a:gd name="connsiteY0" fmla="*/ 0 h 171450"/>
                  <a:gd name="connsiteX1" fmla="*/ 14572 w 236028"/>
                  <a:gd name="connsiteY1" fmla="*/ 2381 h 171450"/>
                  <a:gd name="connsiteX2" fmla="*/ 14572 w 236028"/>
                  <a:gd name="connsiteY2" fmla="*/ 2381 h 171450"/>
                  <a:gd name="connsiteX3" fmla="*/ 284 w 236028"/>
                  <a:gd name="connsiteY3" fmla="*/ 26194 h 171450"/>
                  <a:gd name="connsiteX4" fmla="*/ 5047 w 236028"/>
                  <a:gd name="connsiteY4" fmla="*/ 38100 h 171450"/>
                  <a:gd name="connsiteX5" fmla="*/ 9809 w 236028"/>
                  <a:gd name="connsiteY5" fmla="*/ 42863 h 171450"/>
                  <a:gd name="connsiteX6" fmla="*/ 24097 w 236028"/>
                  <a:gd name="connsiteY6" fmla="*/ 45244 h 171450"/>
                  <a:gd name="connsiteX7" fmla="*/ 28860 w 236028"/>
                  <a:gd name="connsiteY7" fmla="*/ 64294 h 171450"/>
                  <a:gd name="connsiteX8" fmla="*/ 38385 w 236028"/>
                  <a:gd name="connsiteY8" fmla="*/ 78581 h 171450"/>
                  <a:gd name="connsiteX9" fmla="*/ 40766 w 236028"/>
                  <a:gd name="connsiteY9" fmla="*/ 114300 h 171450"/>
                  <a:gd name="connsiteX10" fmla="*/ 43147 w 236028"/>
                  <a:gd name="connsiteY10" fmla="*/ 121444 h 171450"/>
                  <a:gd name="connsiteX11" fmla="*/ 50291 w 236028"/>
                  <a:gd name="connsiteY11" fmla="*/ 123825 h 171450"/>
                  <a:gd name="connsiteX12" fmla="*/ 57435 w 236028"/>
                  <a:gd name="connsiteY12" fmla="*/ 154781 h 171450"/>
                  <a:gd name="connsiteX13" fmla="*/ 64578 w 236028"/>
                  <a:gd name="connsiteY13" fmla="*/ 159544 h 171450"/>
                  <a:gd name="connsiteX14" fmla="*/ 66960 w 236028"/>
                  <a:gd name="connsiteY14" fmla="*/ 166687 h 171450"/>
                  <a:gd name="connsiteX15" fmla="*/ 74103 w 236028"/>
                  <a:gd name="connsiteY15" fmla="*/ 169069 h 171450"/>
                  <a:gd name="connsiteX16" fmla="*/ 88391 w 236028"/>
                  <a:gd name="connsiteY16" fmla="*/ 171450 h 171450"/>
                  <a:gd name="connsiteX17" fmla="*/ 102678 w 236028"/>
                  <a:gd name="connsiteY17" fmla="*/ 169069 h 171450"/>
                  <a:gd name="connsiteX18" fmla="*/ 109822 w 236028"/>
                  <a:gd name="connsiteY18" fmla="*/ 166687 h 171450"/>
                  <a:gd name="connsiteX19" fmla="*/ 114585 w 236028"/>
                  <a:gd name="connsiteY19" fmla="*/ 152400 h 171450"/>
                  <a:gd name="connsiteX20" fmla="*/ 131253 w 236028"/>
                  <a:gd name="connsiteY20" fmla="*/ 147637 h 171450"/>
                  <a:gd name="connsiteX21" fmla="*/ 138397 w 236028"/>
                  <a:gd name="connsiteY21" fmla="*/ 142875 h 171450"/>
                  <a:gd name="connsiteX22" fmla="*/ 152685 w 236028"/>
                  <a:gd name="connsiteY22" fmla="*/ 147637 h 171450"/>
                  <a:gd name="connsiteX23" fmla="*/ 202691 w 236028"/>
                  <a:gd name="connsiteY23" fmla="*/ 147637 h 171450"/>
                  <a:gd name="connsiteX24" fmla="*/ 216978 w 236028"/>
                  <a:gd name="connsiteY24" fmla="*/ 138112 h 171450"/>
                  <a:gd name="connsiteX25" fmla="*/ 207453 w 236028"/>
                  <a:gd name="connsiteY25" fmla="*/ 128587 h 171450"/>
                  <a:gd name="connsiteX26" fmla="*/ 202691 w 236028"/>
                  <a:gd name="connsiteY26" fmla="*/ 121444 h 171450"/>
                  <a:gd name="connsiteX27" fmla="*/ 207453 w 236028"/>
                  <a:gd name="connsiteY27" fmla="*/ 100012 h 171450"/>
                  <a:gd name="connsiteX28" fmla="*/ 214597 w 236028"/>
                  <a:gd name="connsiteY28" fmla="*/ 95250 h 171450"/>
                  <a:gd name="connsiteX29" fmla="*/ 224122 w 236028"/>
                  <a:gd name="connsiteY29" fmla="*/ 92869 h 171450"/>
                  <a:gd name="connsiteX30" fmla="*/ 226503 w 236028"/>
                  <a:gd name="connsiteY30" fmla="*/ 85725 h 171450"/>
                  <a:gd name="connsiteX31" fmla="*/ 231266 w 236028"/>
                  <a:gd name="connsiteY31" fmla="*/ 78581 h 171450"/>
                  <a:gd name="connsiteX32" fmla="*/ 233647 w 236028"/>
                  <a:gd name="connsiteY32" fmla="*/ 66675 h 171450"/>
                  <a:gd name="connsiteX33" fmla="*/ 236028 w 236028"/>
                  <a:gd name="connsiteY33" fmla="*/ 59531 h 171450"/>
                  <a:gd name="connsiteX34" fmla="*/ 231265 w 236028"/>
                  <a:gd name="connsiteY34" fmla="*/ 42862 h 171450"/>
                  <a:gd name="connsiteX35" fmla="*/ 219360 w 236028"/>
                  <a:gd name="connsiteY35" fmla="*/ 38100 h 171450"/>
                  <a:gd name="connsiteX36" fmla="*/ 212216 w 236028"/>
                  <a:gd name="connsiteY36" fmla="*/ 40481 h 171450"/>
                  <a:gd name="connsiteX37" fmla="*/ 190785 w 236028"/>
                  <a:gd name="connsiteY37" fmla="*/ 45244 h 171450"/>
                  <a:gd name="connsiteX38" fmla="*/ 178878 w 236028"/>
                  <a:gd name="connsiteY38" fmla="*/ 45244 h 171450"/>
                  <a:gd name="connsiteX0" fmla="*/ 74103 w 236028"/>
                  <a:gd name="connsiteY0" fmla="*/ 0 h 171450"/>
                  <a:gd name="connsiteX1" fmla="*/ 14572 w 236028"/>
                  <a:gd name="connsiteY1" fmla="*/ 2381 h 171450"/>
                  <a:gd name="connsiteX2" fmla="*/ 14572 w 236028"/>
                  <a:gd name="connsiteY2" fmla="*/ 2381 h 171450"/>
                  <a:gd name="connsiteX3" fmla="*/ 284 w 236028"/>
                  <a:gd name="connsiteY3" fmla="*/ 26194 h 171450"/>
                  <a:gd name="connsiteX4" fmla="*/ 5047 w 236028"/>
                  <a:gd name="connsiteY4" fmla="*/ 38100 h 171450"/>
                  <a:gd name="connsiteX5" fmla="*/ 9809 w 236028"/>
                  <a:gd name="connsiteY5" fmla="*/ 42863 h 171450"/>
                  <a:gd name="connsiteX6" fmla="*/ 24097 w 236028"/>
                  <a:gd name="connsiteY6" fmla="*/ 45244 h 171450"/>
                  <a:gd name="connsiteX7" fmla="*/ 28860 w 236028"/>
                  <a:gd name="connsiteY7" fmla="*/ 64294 h 171450"/>
                  <a:gd name="connsiteX8" fmla="*/ 38385 w 236028"/>
                  <a:gd name="connsiteY8" fmla="*/ 78581 h 171450"/>
                  <a:gd name="connsiteX9" fmla="*/ 40766 w 236028"/>
                  <a:gd name="connsiteY9" fmla="*/ 114300 h 171450"/>
                  <a:gd name="connsiteX10" fmla="*/ 43147 w 236028"/>
                  <a:gd name="connsiteY10" fmla="*/ 121444 h 171450"/>
                  <a:gd name="connsiteX11" fmla="*/ 50291 w 236028"/>
                  <a:gd name="connsiteY11" fmla="*/ 123825 h 171450"/>
                  <a:gd name="connsiteX12" fmla="*/ 57435 w 236028"/>
                  <a:gd name="connsiteY12" fmla="*/ 154781 h 171450"/>
                  <a:gd name="connsiteX13" fmla="*/ 64578 w 236028"/>
                  <a:gd name="connsiteY13" fmla="*/ 159544 h 171450"/>
                  <a:gd name="connsiteX14" fmla="*/ 66960 w 236028"/>
                  <a:gd name="connsiteY14" fmla="*/ 166687 h 171450"/>
                  <a:gd name="connsiteX15" fmla="*/ 74103 w 236028"/>
                  <a:gd name="connsiteY15" fmla="*/ 169069 h 171450"/>
                  <a:gd name="connsiteX16" fmla="*/ 88391 w 236028"/>
                  <a:gd name="connsiteY16" fmla="*/ 171450 h 171450"/>
                  <a:gd name="connsiteX17" fmla="*/ 102678 w 236028"/>
                  <a:gd name="connsiteY17" fmla="*/ 169069 h 171450"/>
                  <a:gd name="connsiteX18" fmla="*/ 109822 w 236028"/>
                  <a:gd name="connsiteY18" fmla="*/ 166687 h 171450"/>
                  <a:gd name="connsiteX19" fmla="*/ 114585 w 236028"/>
                  <a:gd name="connsiteY19" fmla="*/ 152400 h 171450"/>
                  <a:gd name="connsiteX20" fmla="*/ 131253 w 236028"/>
                  <a:gd name="connsiteY20" fmla="*/ 147637 h 171450"/>
                  <a:gd name="connsiteX21" fmla="*/ 152685 w 236028"/>
                  <a:gd name="connsiteY21" fmla="*/ 147637 h 171450"/>
                  <a:gd name="connsiteX22" fmla="*/ 202691 w 236028"/>
                  <a:gd name="connsiteY22" fmla="*/ 147637 h 171450"/>
                  <a:gd name="connsiteX23" fmla="*/ 216978 w 236028"/>
                  <a:gd name="connsiteY23" fmla="*/ 138112 h 171450"/>
                  <a:gd name="connsiteX24" fmla="*/ 207453 w 236028"/>
                  <a:gd name="connsiteY24" fmla="*/ 128587 h 171450"/>
                  <a:gd name="connsiteX25" fmla="*/ 202691 w 236028"/>
                  <a:gd name="connsiteY25" fmla="*/ 121444 h 171450"/>
                  <a:gd name="connsiteX26" fmla="*/ 207453 w 236028"/>
                  <a:gd name="connsiteY26" fmla="*/ 100012 h 171450"/>
                  <a:gd name="connsiteX27" fmla="*/ 214597 w 236028"/>
                  <a:gd name="connsiteY27" fmla="*/ 95250 h 171450"/>
                  <a:gd name="connsiteX28" fmla="*/ 224122 w 236028"/>
                  <a:gd name="connsiteY28" fmla="*/ 92869 h 171450"/>
                  <a:gd name="connsiteX29" fmla="*/ 226503 w 236028"/>
                  <a:gd name="connsiteY29" fmla="*/ 85725 h 171450"/>
                  <a:gd name="connsiteX30" fmla="*/ 231266 w 236028"/>
                  <a:gd name="connsiteY30" fmla="*/ 78581 h 171450"/>
                  <a:gd name="connsiteX31" fmla="*/ 233647 w 236028"/>
                  <a:gd name="connsiteY31" fmla="*/ 66675 h 171450"/>
                  <a:gd name="connsiteX32" fmla="*/ 236028 w 236028"/>
                  <a:gd name="connsiteY32" fmla="*/ 59531 h 171450"/>
                  <a:gd name="connsiteX33" fmla="*/ 231265 w 236028"/>
                  <a:gd name="connsiteY33" fmla="*/ 42862 h 171450"/>
                  <a:gd name="connsiteX34" fmla="*/ 219360 w 236028"/>
                  <a:gd name="connsiteY34" fmla="*/ 38100 h 171450"/>
                  <a:gd name="connsiteX35" fmla="*/ 212216 w 236028"/>
                  <a:gd name="connsiteY35" fmla="*/ 40481 h 171450"/>
                  <a:gd name="connsiteX36" fmla="*/ 190785 w 236028"/>
                  <a:gd name="connsiteY36" fmla="*/ 45244 h 171450"/>
                  <a:gd name="connsiteX37" fmla="*/ 178878 w 236028"/>
                  <a:gd name="connsiteY37" fmla="*/ 45244 h 171450"/>
                  <a:gd name="connsiteX0" fmla="*/ 74103 w 236028"/>
                  <a:gd name="connsiteY0" fmla="*/ 0 h 171450"/>
                  <a:gd name="connsiteX1" fmla="*/ 14572 w 236028"/>
                  <a:gd name="connsiteY1" fmla="*/ 2381 h 171450"/>
                  <a:gd name="connsiteX2" fmla="*/ 14572 w 236028"/>
                  <a:gd name="connsiteY2" fmla="*/ 2381 h 171450"/>
                  <a:gd name="connsiteX3" fmla="*/ 284 w 236028"/>
                  <a:gd name="connsiteY3" fmla="*/ 26194 h 171450"/>
                  <a:gd name="connsiteX4" fmla="*/ 5047 w 236028"/>
                  <a:gd name="connsiteY4" fmla="*/ 38100 h 171450"/>
                  <a:gd name="connsiteX5" fmla="*/ 9809 w 236028"/>
                  <a:gd name="connsiteY5" fmla="*/ 42863 h 171450"/>
                  <a:gd name="connsiteX6" fmla="*/ 24097 w 236028"/>
                  <a:gd name="connsiteY6" fmla="*/ 45244 h 171450"/>
                  <a:gd name="connsiteX7" fmla="*/ 28860 w 236028"/>
                  <a:gd name="connsiteY7" fmla="*/ 64294 h 171450"/>
                  <a:gd name="connsiteX8" fmla="*/ 38385 w 236028"/>
                  <a:gd name="connsiteY8" fmla="*/ 78581 h 171450"/>
                  <a:gd name="connsiteX9" fmla="*/ 40766 w 236028"/>
                  <a:gd name="connsiteY9" fmla="*/ 114300 h 171450"/>
                  <a:gd name="connsiteX10" fmla="*/ 43147 w 236028"/>
                  <a:gd name="connsiteY10" fmla="*/ 121444 h 171450"/>
                  <a:gd name="connsiteX11" fmla="*/ 50291 w 236028"/>
                  <a:gd name="connsiteY11" fmla="*/ 123825 h 171450"/>
                  <a:gd name="connsiteX12" fmla="*/ 57435 w 236028"/>
                  <a:gd name="connsiteY12" fmla="*/ 154781 h 171450"/>
                  <a:gd name="connsiteX13" fmla="*/ 64578 w 236028"/>
                  <a:gd name="connsiteY13" fmla="*/ 159544 h 171450"/>
                  <a:gd name="connsiteX14" fmla="*/ 66960 w 236028"/>
                  <a:gd name="connsiteY14" fmla="*/ 166687 h 171450"/>
                  <a:gd name="connsiteX15" fmla="*/ 74103 w 236028"/>
                  <a:gd name="connsiteY15" fmla="*/ 169069 h 171450"/>
                  <a:gd name="connsiteX16" fmla="*/ 88391 w 236028"/>
                  <a:gd name="connsiteY16" fmla="*/ 171450 h 171450"/>
                  <a:gd name="connsiteX17" fmla="*/ 102678 w 236028"/>
                  <a:gd name="connsiteY17" fmla="*/ 169069 h 171450"/>
                  <a:gd name="connsiteX18" fmla="*/ 109822 w 236028"/>
                  <a:gd name="connsiteY18" fmla="*/ 166687 h 171450"/>
                  <a:gd name="connsiteX19" fmla="*/ 114585 w 236028"/>
                  <a:gd name="connsiteY19" fmla="*/ 152400 h 171450"/>
                  <a:gd name="connsiteX20" fmla="*/ 131253 w 236028"/>
                  <a:gd name="connsiteY20" fmla="*/ 147637 h 171450"/>
                  <a:gd name="connsiteX21" fmla="*/ 202691 w 236028"/>
                  <a:gd name="connsiteY21" fmla="*/ 147637 h 171450"/>
                  <a:gd name="connsiteX22" fmla="*/ 216978 w 236028"/>
                  <a:gd name="connsiteY22" fmla="*/ 138112 h 171450"/>
                  <a:gd name="connsiteX23" fmla="*/ 207453 w 236028"/>
                  <a:gd name="connsiteY23" fmla="*/ 128587 h 171450"/>
                  <a:gd name="connsiteX24" fmla="*/ 202691 w 236028"/>
                  <a:gd name="connsiteY24" fmla="*/ 121444 h 171450"/>
                  <a:gd name="connsiteX25" fmla="*/ 207453 w 236028"/>
                  <a:gd name="connsiteY25" fmla="*/ 100012 h 171450"/>
                  <a:gd name="connsiteX26" fmla="*/ 214597 w 236028"/>
                  <a:gd name="connsiteY26" fmla="*/ 95250 h 171450"/>
                  <a:gd name="connsiteX27" fmla="*/ 224122 w 236028"/>
                  <a:gd name="connsiteY27" fmla="*/ 92869 h 171450"/>
                  <a:gd name="connsiteX28" fmla="*/ 226503 w 236028"/>
                  <a:gd name="connsiteY28" fmla="*/ 85725 h 171450"/>
                  <a:gd name="connsiteX29" fmla="*/ 231266 w 236028"/>
                  <a:gd name="connsiteY29" fmla="*/ 78581 h 171450"/>
                  <a:gd name="connsiteX30" fmla="*/ 233647 w 236028"/>
                  <a:gd name="connsiteY30" fmla="*/ 66675 h 171450"/>
                  <a:gd name="connsiteX31" fmla="*/ 236028 w 236028"/>
                  <a:gd name="connsiteY31" fmla="*/ 59531 h 171450"/>
                  <a:gd name="connsiteX32" fmla="*/ 231265 w 236028"/>
                  <a:gd name="connsiteY32" fmla="*/ 42862 h 171450"/>
                  <a:gd name="connsiteX33" fmla="*/ 219360 w 236028"/>
                  <a:gd name="connsiteY33" fmla="*/ 38100 h 171450"/>
                  <a:gd name="connsiteX34" fmla="*/ 212216 w 236028"/>
                  <a:gd name="connsiteY34" fmla="*/ 40481 h 171450"/>
                  <a:gd name="connsiteX35" fmla="*/ 190785 w 236028"/>
                  <a:gd name="connsiteY35" fmla="*/ 45244 h 171450"/>
                  <a:gd name="connsiteX36" fmla="*/ 178878 w 236028"/>
                  <a:gd name="connsiteY36" fmla="*/ 45244 h 171450"/>
                  <a:gd name="connsiteX0" fmla="*/ 74103 w 236028"/>
                  <a:gd name="connsiteY0" fmla="*/ 0 h 171450"/>
                  <a:gd name="connsiteX1" fmla="*/ 14572 w 236028"/>
                  <a:gd name="connsiteY1" fmla="*/ 2381 h 171450"/>
                  <a:gd name="connsiteX2" fmla="*/ 14572 w 236028"/>
                  <a:gd name="connsiteY2" fmla="*/ 2381 h 171450"/>
                  <a:gd name="connsiteX3" fmla="*/ 284 w 236028"/>
                  <a:gd name="connsiteY3" fmla="*/ 26194 h 171450"/>
                  <a:gd name="connsiteX4" fmla="*/ 5047 w 236028"/>
                  <a:gd name="connsiteY4" fmla="*/ 38100 h 171450"/>
                  <a:gd name="connsiteX5" fmla="*/ 9809 w 236028"/>
                  <a:gd name="connsiteY5" fmla="*/ 42863 h 171450"/>
                  <a:gd name="connsiteX6" fmla="*/ 24097 w 236028"/>
                  <a:gd name="connsiteY6" fmla="*/ 45244 h 171450"/>
                  <a:gd name="connsiteX7" fmla="*/ 28860 w 236028"/>
                  <a:gd name="connsiteY7" fmla="*/ 64294 h 171450"/>
                  <a:gd name="connsiteX8" fmla="*/ 38385 w 236028"/>
                  <a:gd name="connsiteY8" fmla="*/ 78581 h 171450"/>
                  <a:gd name="connsiteX9" fmla="*/ 40766 w 236028"/>
                  <a:gd name="connsiteY9" fmla="*/ 114300 h 171450"/>
                  <a:gd name="connsiteX10" fmla="*/ 43147 w 236028"/>
                  <a:gd name="connsiteY10" fmla="*/ 121444 h 171450"/>
                  <a:gd name="connsiteX11" fmla="*/ 50291 w 236028"/>
                  <a:gd name="connsiteY11" fmla="*/ 123825 h 171450"/>
                  <a:gd name="connsiteX12" fmla="*/ 57435 w 236028"/>
                  <a:gd name="connsiteY12" fmla="*/ 154781 h 171450"/>
                  <a:gd name="connsiteX13" fmla="*/ 64578 w 236028"/>
                  <a:gd name="connsiteY13" fmla="*/ 159544 h 171450"/>
                  <a:gd name="connsiteX14" fmla="*/ 66960 w 236028"/>
                  <a:gd name="connsiteY14" fmla="*/ 166687 h 171450"/>
                  <a:gd name="connsiteX15" fmla="*/ 97877 w 236028"/>
                  <a:gd name="connsiteY15" fmla="*/ 147077 h 171450"/>
                  <a:gd name="connsiteX16" fmla="*/ 88391 w 236028"/>
                  <a:gd name="connsiteY16" fmla="*/ 171450 h 171450"/>
                  <a:gd name="connsiteX17" fmla="*/ 102678 w 236028"/>
                  <a:gd name="connsiteY17" fmla="*/ 169069 h 171450"/>
                  <a:gd name="connsiteX18" fmla="*/ 109822 w 236028"/>
                  <a:gd name="connsiteY18" fmla="*/ 166687 h 171450"/>
                  <a:gd name="connsiteX19" fmla="*/ 114585 w 236028"/>
                  <a:gd name="connsiteY19" fmla="*/ 152400 h 171450"/>
                  <a:gd name="connsiteX20" fmla="*/ 131253 w 236028"/>
                  <a:gd name="connsiteY20" fmla="*/ 147637 h 171450"/>
                  <a:gd name="connsiteX21" fmla="*/ 202691 w 236028"/>
                  <a:gd name="connsiteY21" fmla="*/ 147637 h 171450"/>
                  <a:gd name="connsiteX22" fmla="*/ 216978 w 236028"/>
                  <a:gd name="connsiteY22" fmla="*/ 138112 h 171450"/>
                  <a:gd name="connsiteX23" fmla="*/ 207453 w 236028"/>
                  <a:gd name="connsiteY23" fmla="*/ 128587 h 171450"/>
                  <a:gd name="connsiteX24" fmla="*/ 202691 w 236028"/>
                  <a:gd name="connsiteY24" fmla="*/ 121444 h 171450"/>
                  <a:gd name="connsiteX25" fmla="*/ 207453 w 236028"/>
                  <a:gd name="connsiteY25" fmla="*/ 100012 h 171450"/>
                  <a:gd name="connsiteX26" fmla="*/ 214597 w 236028"/>
                  <a:gd name="connsiteY26" fmla="*/ 95250 h 171450"/>
                  <a:gd name="connsiteX27" fmla="*/ 224122 w 236028"/>
                  <a:gd name="connsiteY27" fmla="*/ 92869 h 171450"/>
                  <a:gd name="connsiteX28" fmla="*/ 226503 w 236028"/>
                  <a:gd name="connsiteY28" fmla="*/ 85725 h 171450"/>
                  <a:gd name="connsiteX29" fmla="*/ 231266 w 236028"/>
                  <a:gd name="connsiteY29" fmla="*/ 78581 h 171450"/>
                  <a:gd name="connsiteX30" fmla="*/ 233647 w 236028"/>
                  <a:gd name="connsiteY30" fmla="*/ 66675 h 171450"/>
                  <a:gd name="connsiteX31" fmla="*/ 236028 w 236028"/>
                  <a:gd name="connsiteY31" fmla="*/ 59531 h 171450"/>
                  <a:gd name="connsiteX32" fmla="*/ 231265 w 236028"/>
                  <a:gd name="connsiteY32" fmla="*/ 42862 h 171450"/>
                  <a:gd name="connsiteX33" fmla="*/ 219360 w 236028"/>
                  <a:gd name="connsiteY33" fmla="*/ 38100 h 171450"/>
                  <a:gd name="connsiteX34" fmla="*/ 212216 w 236028"/>
                  <a:gd name="connsiteY34" fmla="*/ 40481 h 171450"/>
                  <a:gd name="connsiteX35" fmla="*/ 190785 w 236028"/>
                  <a:gd name="connsiteY35" fmla="*/ 45244 h 171450"/>
                  <a:gd name="connsiteX36" fmla="*/ 178878 w 236028"/>
                  <a:gd name="connsiteY36" fmla="*/ 45244 h 171450"/>
                  <a:gd name="connsiteX0" fmla="*/ 74103 w 236028"/>
                  <a:gd name="connsiteY0" fmla="*/ 0 h 171450"/>
                  <a:gd name="connsiteX1" fmla="*/ 14572 w 236028"/>
                  <a:gd name="connsiteY1" fmla="*/ 2381 h 171450"/>
                  <a:gd name="connsiteX2" fmla="*/ 14572 w 236028"/>
                  <a:gd name="connsiteY2" fmla="*/ 2381 h 171450"/>
                  <a:gd name="connsiteX3" fmla="*/ 284 w 236028"/>
                  <a:gd name="connsiteY3" fmla="*/ 26194 h 171450"/>
                  <a:gd name="connsiteX4" fmla="*/ 5047 w 236028"/>
                  <a:gd name="connsiteY4" fmla="*/ 38100 h 171450"/>
                  <a:gd name="connsiteX5" fmla="*/ 9809 w 236028"/>
                  <a:gd name="connsiteY5" fmla="*/ 42863 h 171450"/>
                  <a:gd name="connsiteX6" fmla="*/ 24097 w 236028"/>
                  <a:gd name="connsiteY6" fmla="*/ 45244 h 171450"/>
                  <a:gd name="connsiteX7" fmla="*/ 28860 w 236028"/>
                  <a:gd name="connsiteY7" fmla="*/ 64294 h 171450"/>
                  <a:gd name="connsiteX8" fmla="*/ 38385 w 236028"/>
                  <a:gd name="connsiteY8" fmla="*/ 78581 h 171450"/>
                  <a:gd name="connsiteX9" fmla="*/ 40766 w 236028"/>
                  <a:gd name="connsiteY9" fmla="*/ 114300 h 171450"/>
                  <a:gd name="connsiteX10" fmla="*/ 43147 w 236028"/>
                  <a:gd name="connsiteY10" fmla="*/ 121444 h 171450"/>
                  <a:gd name="connsiteX11" fmla="*/ 50291 w 236028"/>
                  <a:gd name="connsiteY11" fmla="*/ 123825 h 171450"/>
                  <a:gd name="connsiteX12" fmla="*/ 57435 w 236028"/>
                  <a:gd name="connsiteY12" fmla="*/ 154781 h 171450"/>
                  <a:gd name="connsiteX13" fmla="*/ 80428 w 236028"/>
                  <a:gd name="connsiteY13" fmla="*/ 137551 h 171450"/>
                  <a:gd name="connsiteX14" fmla="*/ 66960 w 236028"/>
                  <a:gd name="connsiteY14" fmla="*/ 166687 h 171450"/>
                  <a:gd name="connsiteX15" fmla="*/ 97877 w 236028"/>
                  <a:gd name="connsiteY15" fmla="*/ 147077 h 171450"/>
                  <a:gd name="connsiteX16" fmla="*/ 88391 w 236028"/>
                  <a:gd name="connsiteY16" fmla="*/ 171450 h 171450"/>
                  <a:gd name="connsiteX17" fmla="*/ 102678 w 236028"/>
                  <a:gd name="connsiteY17" fmla="*/ 169069 h 171450"/>
                  <a:gd name="connsiteX18" fmla="*/ 109822 w 236028"/>
                  <a:gd name="connsiteY18" fmla="*/ 166687 h 171450"/>
                  <a:gd name="connsiteX19" fmla="*/ 114585 w 236028"/>
                  <a:gd name="connsiteY19" fmla="*/ 152400 h 171450"/>
                  <a:gd name="connsiteX20" fmla="*/ 131253 w 236028"/>
                  <a:gd name="connsiteY20" fmla="*/ 147637 h 171450"/>
                  <a:gd name="connsiteX21" fmla="*/ 202691 w 236028"/>
                  <a:gd name="connsiteY21" fmla="*/ 147637 h 171450"/>
                  <a:gd name="connsiteX22" fmla="*/ 216978 w 236028"/>
                  <a:gd name="connsiteY22" fmla="*/ 138112 h 171450"/>
                  <a:gd name="connsiteX23" fmla="*/ 207453 w 236028"/>
                  <a:gd name="connsiteY23" fmla="*/ 128587 h 171450"/>
                  <a:gd name="connsiteX24" fmla="*/ 202691 w 236028"/>
                  <a:gd name="connsiteY24" fmla="*/ 121444 h 171450"/>
                  <a:gd name="connsiteX25" fmla="*/ 207453 w 236028"/>
                  <a:gd name="connsiteY25" fmla="*/ 100012 h 171450"/>
                  <a:gd name="connsiteX26" fmla="*/ 214597 w 236028"/>
                  <a:gd name="connsiteY26" fmla="*/ 95250 h 171450"/>
                  <a:gd name="connsiteX27" fmla="*/ 224122 w 236028"/>
                  <a:gd name="connsiteY27" fmla="*/ 92869 h 171450"/>
                  <a:gd name="connsiteX28" fmla="*/ 226503 w 236028"/>
                  <a:gd name="connsiteY28" fmla="*/ 85725 h 171450"/>
                  <a:gd name="connsiteX29" fmla="*/ 231266 w 236028"/>
                  <a:gd name="connsiteY29" fmla="*/ 78581 h 171450"/>
                  <a:gd name="connsiteX30" fmla="*/ 233647 w 236028"/>
                  <a:gd name="connsiteY30" fmla="*/ 66675 h 171450"/>
                  <a:gd name="connsiteX31" fmla="*/ 236028 w 236028"/>
                  <a:gd name="connsiteY31" fmla="*/ 59531 h 171450"/>
                  <a:gd name="connsiteX32" fmla="*/ 231265 w 236028"/>
                  <a:gd name="connsiteY32" fmla="*/ 42862 h 171450"/>
                  <a:gd name="connsiteX33" fmla="*/ 219360 w 236028"/>
                  <a:gd name="connsiteY33" fmla="*/ 38100 h 171450"/>
                  <a:gd name="connsiteX34" fmla="*/ 212216 w 236028"/>
                  <a:gd name="connsiteY34" fmla="*/ 40481 h 171450"/>
                  <a:gd name="connsiteX35" fmla="*/ 190785 w 236028"/>
                  <a:gd name="connsiteY35" fmla="*/ 45244 h 171450"/>
                  <a:gd name="connsiteX36" fmla="*/ 178878 w 236028"/>
                  <a:gd name="connsiteY36" fmla="*/ 45244 h 171450"/>
                  <a:gd name="connsiteX0" fmla="*/ 74103 w 236028"/>
                  <a:gd name="connsiteY0" fmla="*/ 0 h 171450"/>
                  <a:gd name="connsiteX1" fmla="*/ 14572 w 236028"/>
                  <a:gd name="connsiteY1" fmla="*/ 2381 h 171450"/>
                  <a:gd name="connsiteX2" fmla="*/ 14572 w 236028"/>
                  <a:gd name="connsiteY2" fmla="*/ 2381 h 171450"/>
                  <a:gd name="connsiteX3" fmla="*/ 284 w 236028"/>
                  <a:gd name="connsiteY3" fmla="*/ 26194 h 171450"/>
                  <a:gd name="connsiteX4" fmla="*/ 5047 w 236028"/>
                  <a:gd name="connsiteY4" fmla="*/ 38100 h 171450"/>
                  <a:gd name="connsiteX5" fmla="*/ 9809 w 236028"/>
                  <a:gd name="connsiteY5" fmla="*/ 42863 h 171450"/>
                  <a:gd name="connsiteX6" fmla="*/ 24097 w 236028"/>
                  <a:gd name="connsiteY6" fmla="*/ 45244 h 171450"/>
                  <a:gd name="connsiteX7" fmla="*/ 28860 w 236028"/>
                  <a:gd name="connsiteY7" fmla="*/ 64294 h 171450"/>
                  <a:gd name="connsiteX8" fmla="*/ 38385 w 236028"/>
                  <a:gd name="connsiteY8" fmla="*/ 78581 h 171450"/>
                  <a:gd name="connsiteX9" fmla="*/ 40766 w 236028"/>
                  <a:gd name="connsiteY9" fmla="*/ 114300 h 171450"/>
                  <a:gd name="connsiteX10" fmla="*/ 43147 w 236028"/>
                  <a:gd name="connsiteY10" fmla="*/ 121444 h 171450"/>
                  <a:gd name="connsiteX11" fmla="*/ 68780 w 236028"/>
                  <a:gd name="connsiteY11" fmla="*/ 123825 h 171450"/>
                  <a:gd name="connsiteX12" fmla="*/ 57435 w 236028"/>
                  <a:gd name="connsiteY12" fmla="*/ 154781 h 171450"/>
                  <a:gd name="connsiteX13" fmla="*/ 80428 w 236028"/>
                  <a:gd name="connsiteY13" fmla="*/ 137551 h 171450"/>
                  <a:gd name="connsiteX14" fmla="*/ 66960 w 236028"/>
                  <a:gd name="connsiteY14" fmla="*/ 166687 h 171450"/>
                  <a:gd name="connsiteX15" fmla="*/ 97877 w 236028"/>
                  <a:gd name="connsiteY15" fmla="*/ 147077 h 171450"/>
                  <a:gd name="connsiteX16" fmla="*/ 88391 w 236028"/>
                  <a:gd name="connsiteY16" fmla="*/ 171450 h 171450"/>
                  <a:gd name="connsiteX17" fmla="*/ 102678 w 236028"/>
                  <a:gd name="connsiteY17" fmla="*/ 169069 h 171450"/>
                  <a:gd name="connsiteX18" fmla="*/ 109822 w 236028"/>
                  <a:gd name="connsiteY18" fmla="*/ 166687 h 171450"/>
                  <a:gd name="connsiteX19" fmla="*/ 114585 w 236028"/>
                  <a:gd name="connsiteY19" fmla="*/ 152400 h 171450"/>
                  <a:gd name="connsiteX20" fmla="*/ 131253 w 236028"/>
                  <a:gd name="connsiteY20" fmla="*/ 147637 h 171450"/>
                  <a:gd name="connsiteX21" fmla="*/ 202691 w 236028"/>
                  <a:gd name="connsiteY21" fmla="*/ 147637 h 171450"/>
                  <a:gd name="connsiteX22" fmla="*/ 216978 w 236028"/>
                  <a:gd name="connsiteY22" fmla="*/ 138112 h 171450"/>
                  <a:gd name="connsiteX23" fmla="*/ 207453 w 236028"/>
                  <a:gd name="connsiteY23" fmla="*/ 128587 h 171450"/>
                  <a:gd name="connsiteX24" fmla="*/ 202691 w 236028"/>
                  <a:gd name="connsiteY24" fmla="*/ 121444 h 171450"/>
                  <a:gd name="connsiteX25" fmla="*/ 207453 w 236028"/>
                  <a:gd name="connsiteY25" fmla="*/ 100012 h 171450"/>
                  <a:gd name="connsiteX26" fmla="*/ 214597 w 236028"/>
                  <a:gd name="connsiteY26" fmla="*/ 95250 h 171450"/>
                  <a:gd name="connsiteX27" fmla="*/ 224122 w 236028"/>
                  <a:gd name="connsiteY27" fmla="*/ 92869 h 171450"/>
                  <a:gd name="connsiteX28" fmla="*/ 226503 w 236028"/>
                  <a:gd name="connsiteY28" fmla="*/ 85725 h 171450"/>
                  <a:gd name="connsiteX29" fmla="*/ 231266 w 236028"/>
                  <a:gd name="connsiteY29" fmla="*/ 78581 h 171450"/>
                  <a:gd name="connsiteX30" fmla="*/ 233647 w 236028"/>
                  <a:gd name="connsiteY30" fmla="*/ 66675 h 171450"/>
                  <a:gd name="connsiteX31" fmla="*/ 236028 w 236028"/>
                  <a:gd name="connsiteY31" fmla="*/ 59531 h 171450"/>
                  <a:gd name="connsiteX32" fmla="*/ 231265 w 236028"/>
                  <a:gd name="connsiteY32" fmla="*/ 42862 h 171450"/>
                  <a:gd name="connsiteX33" fmla="*/ 219360 w 236028"/>
                  <a:gd name="connsiteY33" fmla="*/ 38100 h 171450"/>
                  <a:gd name="connsiteX34" fmla="*/ 212216 w 236028"/>
                  <a:gd name="connsiteY34" fmla="*/ 40481 h 171450"/>
                  <a:gd name="connsiteX35" fmla="*/ 190785 w 236028"/>
                  <a:gd name="connsiteY35" fmla="*/ 45244 h 171450"/>
                  <a:gd name="connsiteX36" fmla="*/ 178878 w 236028"/>
                  <a:gd name="connsiteY36" fmla="*/ 45244 h 171450"/>
                  <a:gd name="connsiteX0" fmla="*/ 74103 w 236028"/>
                  <a:gd name="connsiteY0" fmla="*/ 0 h 171450"/>
                  <a:gd name="connsiteX1" fmla="*/ 14572 w 236028"/>
                  <a:gd name="connsiteY1" fmla="*/ 2381 h 171450"/>
                  <a:gd name="connsiteX2" fmla="*/ 14572 w 236028"/>
                  <a:gd name="connsiteY2" fmla="*/ 2381 h 171450"/>
                  <a:gd name="connsiteX3" fmla="*/ 284 w 236028"/>
                  <a:gd name="connsiteY3" fmla="*/ 26194 h 171450"/>
                  <a:gd name="connsiteX4" fmla="*/ 5047 w 236028"/>
                  <a:gd name="connsiteY4" fmla="*/ 38100 h 171450"/>
                  <a:gd name="connsiteX5" fmla="*/ 9809 w 236028"/>
                  <a:gd name="connsiteY5" fmla="*/ 42863 h 171450"/>
                  <a:gd name="connsiteX6" fmla="*/ 24097 w 236028"/>
                  <a:gd name="connsiteY6" fmla="*/ 45244 h 171450"/>
                  <a:gd name="connsiteX7" fmla="*/ 28860 w 236028"/>
                  <a:gd name="connsiteY7" fmla="*/ 64294 h 171450"/>
                  <a:gd name="connsiteX8" fmla="*/ 38385 w 236028"/>
                  <a:gd name="connsiteY8" fmla="*/ 78581 h 171450"/>
                  <a:gd name="connsiteX9" fmla="*/ 40766 w 236028"/>
                  <a:gd name="connsiteY9" fmla="*/ 114300 h 171450"/>
                  <a:gd name="connsiteX10" fmla="*/ 43147 w 236028"/>
                  <a:gd name="connsiteY10" fmla="*/ 121444 h 171450"/>
                  <a:gd name="connsiteX11" fmla="*/ 68780 w 236028"/>
                  <a:gd name="connsiteY11" fmla="*/ 123825 h 171450"/>
                  <a:gd name="connsiteX12" fmla="*/ 86492 w 236028"/>
                  <a:gd name="connsiteY12" fmla="*/ 137187 h 171450"/>
                  <a:gd name="connsiteX13" fmla="*/ 80428 w 236028"/>
                  <a:gd name="connsiteY13" fmla="*/ 137551 h 171450"/>
                  <a:gd name="connsiteX14" fmla="*/ 66960 w 236028"/>
                  <a:gd name="connsiteY14" fmla="*/ 166687 h 171450"/>
                  <a:gd name="connsiteX15" fmla="*/ 97877 w 236028"/>
                  <a:gd name="connsiteY15" fmla="*/ 147077 h 171450"/>
                  <a:gd name="connsiteX16" fmla="*/ 88391 w 236028"/>
                  <a:gd name="connsiteY16" fmla="*/ 171450 h 171450"/>
                  <a:gd name="connsiteX17" fmla="*/ 102678 w 236028"/>
                  <a:gd name="connsiteY17" fmla="*/ 169069 h 171450"/>
                  <a:gd name="connsiteX18" fmla="*/ 109822 w 236028"/>
                  <a:gd name="connsiteY18" fmla="*/ 166687 h 171450"/>
                  <a:gd name="connsiteX19" fmla="*/ 114585 w 236028"/>
                  <a:gd name="connsiteY19" fmla="*/ 152400 h 171450"/>
                  <a:gd name="connsiteX20" fmla="*/ 131253 w 236028"/>
                  <a:gd name="connsiteY20" fmla="*/ 147637 h 171450"/>
                  <a:gd name="connsiteX21" fmla="*/ 202691 w 236028"/>
                  <a:gd name="connsiteY21" fmla="*/ 147637 h 171450"/>
                  <a:gd name="connsiteX22" fmla="*/ 216978 w 236028"/>
                  <a:gd name="connsiteY22" fmla="*/ 138112 h 171450"/>
                  <a:gd name="connsiteX23" fmla="*/ 207453 w 236028"/>
                  <a:gd name="connsiteY23" fmla="*/ 128587 h 171450"/>
                  <a:gd name="connsiteX24" fmla="*/ 202691 w 236028"/>
                  <a:gd name="connsiteY24" fmla="*/ 121444 h 171450"/>
                  <a:gd name="connsiteX25" fmla="*/ 207453 w 236028"/>
                  <a:gd name="connsiteY25" fmla="*/ 100012 h 171450"/>
                  <a:gd name="connsiteX26" fmla="*/ 214597 w 236028"/>
                  <a:gd name="connsiteY26" fmla="*/ 95250 h 171450"/>
                  <a:gd name="connsiteX27" fmla="*/ 224122 w 236028"/>
                  <a:gd name="connsiteY27" fmla="*/ 92869 h 171450"/>
                  <a:gd name="connsiteX28" fmla="*/ 226503 w 236028"/>
                  <a:gd name="connsiteY28" fmla="*/ 85725 h 171450"/>
                  <a:gd name="connsiteX29" fmla="*/ 231266 w 236028"/>
                  <a:gd name="connsiteY29" fmla="*/ 78581 h 171450"/>
                  <a:gd name="connsiteX30" fmla="*/ 233647 w 236028"/>
                  <a:gd name="connsiteY30" fmla="*/ 66675 h 171450"/>
                  <a:gd name="connsiteX31" fmla="*/ 236028 w 236028"/>
                  <a:gd name="connsiteY31" fmla="*/ 59531 h 171450"/>
                  <a:gd name="connsiteX32" fmla="*/ 231265 w 236028"/>
                  <a:gd name="connsiteY32" fmla="*/ 42862 h 171450"/>
                  <a:gd name="connsiteX33" fmla="*/ 219360 w 236028"/>
                  <a:gd name="connsiteY33" fmla="*/ 38100 h 171450"/>
                  <a:gd name="connsiteX34" fmla="*/ 212216 w 236028"/>
                  <a:gd name="connsiteY34" fmla="*/ 40481 h 171450"/>
                  <a:gd name="connsiteX35" fmla="*/ 190785 w 236028"/>
                  <a:gd name="connsiteY35" fmla="*/ 45244 h 171450"/>
                  <a:gd name="connsiteX36" fmla="*/ 178878 w 236028"/>
                  <a:gd name="connsiteY36" fmla="*/ 45244 h 171450"/>
                  <a:gd name="connsiteX0" fmla="*/ 74103 w 236028"/>
                  <a:gd name="connsiteY0" fmla="*/ 0 h 171450"/>
                  <a:gd name="connsiteX1" fmla="*/ 14572 w 236028"/>
                  <a:gd name="connsiteY1" fmla="*/ 2381 h 171450"/>
                  <a:gd name="connsiteX2" fmla="*/ 14572 w 236028"/>
                  <a:gd name="connsiteY2" fmla="*/ 2381 h 171450"/>
                  <a:gd name="connsiteX3" fmla="*/ 284 w 236028"/>
                  <a:gd name="connsiteY3" fmla="*/ 26194 h 171450"/>
                  <a:gd name="connsiteX4" fmla="*/ 5047 w 236028"/>
                  <a:gd name="connsiteY4" fmla="*/ 38100 h 171450"/>
                  <a:gd name="connsiteX5" fmla="*/ 9809 w 236028"/>
                  <a:gd name="connsiteY5" fmla="*/ 42863 h 171450"/>
                  <a:gd name="connsiteX6" fmla="*/ 24097 w 236028"/>
                  <a:gd name="connsiteY6" fmla="*/ 45244 h 171450"/>
                  <a:gd name="connsiteX7" fmla="*/ 28860 w 236028"/>
                  <a:gd name="connsiteY7" fmla="*/ 64294 h 171450"/>
                  <a:gd name="connsiteX8" fmla="*/ 38385 w 236028"/>
                  <a:gd name="connsiteY8" fmla="*/ 78581 h 171450"/>
                  <a:gd name="connsiteX9" fmla="*/ 40766 w 236028"/>
                  <a:gd name="connsiteY9" fmla="*/ 114300 h 171450"/>
                  <a:gd name="connsiteX10" fmla="*/ 43147 w 236028"/>
                  <a:gd name="connsiteY10" fmla="*/ 121444 h 171450"/>
                  <a:gd name="connsiteX11" fmla="*/ 68780 w 236028"/>
                  <a:gd name="connsiteY11" fmla="*/ 123825 h 171450"/>
                  <a:gd name="connsiteX12" fmla="*/ 86492 w 236028"/>
                  <a:gd name="connsiteY12" fmla="*/ 137187 h 171450"/>
                  <a:gd name="connsiteX13" fmla="*/ 80428 w 236028"/>
                  <a:gd name="connsiteY13" fmla="*/ 137551 h 171450"/>
                  <a:gd name="connsiteX14" fmla="*/ 98658 w 236028"/>
                  <a:gd name="connsiteY14" fmla="*/ 149093 h 171450"/>
                  <a:gd name="connsiteX15" fmla="*/ 97877 w 236028"/>
                  <a:gd name="connsiteY15" fmla="*/ 147077 h 171450"/>
                  <a:gd name="connsiteX16" fmla="*/ 88391 w 236028"/>
                  <a:gd name="connsiteY16" fmla="*/ 171450 h 171450"/>
                  <a:gd name="connsiteX17" fmla="*/ 102678 w 236028"/>
                  <a:gd name="connsiteY17" fmla="*/ 169069 h 171450"/>
                  <a:gd name="connsiteX18" fmla="*/ 109822 w 236028"/>
                  <a:gd name="connsiteY18" fmla="*/ 166687 h 171450"/>
                  <a:gd name="connsiteX19" fmla="*/ 114585 w 236028"/>
                  <a:gd name="connsiteY19" fmla="*/ 152400 h 171450"/>
                  <a:gd name="connsiteX20" fmla="*/ 131253 w 236028"/>
                  <a:gd name="connsiteY20" fmla="*/ 147637 h 171450"/>
                  <a:gd name="connsiteX21" fmla="*/ 202691 w 236028"/>
                  <a:gd name="connsiteY21" fmla="*/ 147637 h 171450"/>
                  <a:gd name="connsiteX22" fmla="*/ 216978 w 236028"/>
                  <a:gd name="connsiteY22" fmla="*/ 138112 h 171450"/>
                  <a:gd name="connsiteX23" fmla="*/ 207453 w 236028"/>
                  <a:gd name="connsiteY23" fmla="*/ 128587 h 171450"/>
                  <a:gd name="connsiteX24" fmla="*/ 202691 w 236028"/>
                  <a:gd name="connsiteY24" fmla="*/ 121444 h 171450"/>
                  <a:gd name="connsiteX25" fmla="*/ 207453 w 236028"/>
                  <a:gd name="connsiteY25" fmla="*/ 100012 h 171450"/>
                  <a:gd name="connsiteX26" fmla="*/ 214597 w 236028"/>
                  <a:gd name="connsiteY26" fmla="*/ 95250 h 171450"/>
                  <a:gd name="connsiteX27" fmla="*/ 224122 w 236028"/>
                  <a:gd name="connsiteY27" fmla="*/ 92869 h 171450"/>
                  <a:gd name="connsiteX28" fmla="*/ 226503 w 236028"/>
                  <a:gd name="connsiteY28" fmla="*/ 85725 h 171450"/>
                  <a:gd name="connsiteX29" fmla="*/ 231266 w 236028"/>
                  <a:gd name="connsiteY29" fmla="*/ 78581 h 171450"/>
                  <a:gd name="connsiteX30" fmla="*/ 233647 w 236028"/>
                  <a:gd name="connsiteY30" fmla="*/ 66675 h 171450"/>
                  <a:gd name="connsiteX31" fmla="*/ 236028 w 236028"/>
                  <a:gd name="connsiteY31" fmla="*/ 59531 h 171450"/>
                  <a:gd name="connsiteX32" fmla="*/ 231265 w 236028"/>
                  <a:gd name="connsiteY32" fmla="*/ 42862 h 171450"/>
                  <a:gd name="connsiteX33" fmla="*/ 219360 w 236028"/>
                  <a:gd name="connsiteY33" fmla="*/ 38100 h 171450"/>
                  <a:gd name="connsiteX34" fmla="*/ 212216 w 236028"/>
                  <a:gd name="connsiteY34" fmla="*/ 40481 h 171450"/>
                  <a:gd name="connsiteX35" fmla="*/ 190785 w 236028"/>
                  <a:gd name="connsiteY35" fmla="*/ 45244 h 171450"/>
                  <a:gd name="connsiteX36" fmla="*/ 178878 w 236028"/>
                  <a:gd name="connsiteY36" fmla="*/ 45244 h 171450"/>
                  <a:gd name="connsiteX0" fmla="*/ 74103 w 236028"/>
                  <a:gd name="connsiteY0" fmla="*/ 0 h 171450"/>
                  <a:gd name="connsiteX1" fmla="*/ 14572 w 236028"/>
                  <a:gd name="connsiteY1" fmla="*/ 2381 h 171450"/>
                  <a:gd name="connsiteX2" fmla="*/ 14572 w 236028"/>
                  <a:gd name="connsiteY2" fmla="*/ 2381 h 171450"/>
                  <a:gd name="connsiteX3" fmla="*/ 284 w 236028"/>
                  <a:gd name="connsiteY3" fmla="*/ 26194 h 171450"/>
                  <a:gd name="connsiteX4" fmla="*/ 5047 w 236028"/>
                  <a:gd name="connsiteY4" fmla="*/ 38100 h 171450"/>
                  <a:gd name="connsiteX5" fmla="*/ 9809 w 236028"/>
                  <a:gd name="connsiteY5" fmla="*/ 42863 h 171450"/>
                  <a:gd name="connsiteX6" fmla="*/ 24097 w 236028"/>
                  <a:gd name="connsiteY6" fmla="*/ 45244 h 171450"/>
                  <a:gd name="connsiteX7" fmla="*/ 28860 w 236028"/>
                  <a:gd name="connsiteY7" fmla="*/ 64294 h 171450"/>
                  <a:gd name="connsiteX8" fmla="*/ 70082 w 236028"/>
                  <a:gd name="connsiteY8" fmla="*/ 80781 h 171450"/>
                  <a:gd name="connsiteX9" fmla="*/ 40766 w 236028"/>
                  <a:gd name="connsiteY9" fmla="*/ 114300 h 171450"/>
                  <a:gd name="connsiteX10" fmla="*/ 43147 w 236028"/>
                  <a:gd name="connsiteY10" fmla="*/ 121444 h 171450"/>
                  <a:gd name="connsiteX11" fmla="*/ 68780 w 236028"/>
                  <a:gd name="connsiteY11" fmla="*/ 123825 h 171450"/>
                  <a:gd name="connsiteX12" fmla="*/ 86492 w 236028"/>
                  <a:gd name="connsiteY12" fmla="*/ 137187 h 171450"/>
                  <a:gd name="connsiteX13" fmla="*/ 80428 w 236028"/>
                  <a:gd name="connsiteY13" fmla="*/ 137551 h 171450"/>
                  <a:gd name="connsiteX14" fmla="*/ 98658 w 236028"/>
                  <a:gd name="connsiteY14" fmla="*/ 149093 h 171450"/>
                  <a:gd name="connsiteX15" fmla="*/ 97877 w 236028"/>
                  <a:gd name="connsiteY15" fmla="*/ 147077 h 171450"/>
                  <a:gd name="connsiteX16" fmla="*/ 88391 w 236028"/>
                  <a:gd name="connsiteY16" fmla="*/ 171450 h 171450"/>
                  <a:gd name="connsiteX17" fmla="*/ 102678 w 236028"/>
                  <a:gd name="connsiteY17" fmla="*/ 169069 h 171450"/>
                  <a:gd name="connsiteX18" fmla="*/ 109822 w 236028"/>
                  <a:gd name="connsiteY18" fmla="*/ 166687 h 171450"/>
                  <a:gd name="connsiteX19" fmla="*/ 114585 w 236028"/>
                  <a:gd name="connsiteY19" fmla="*/ 152400 h 171450"/>
                  <a:gd name="connsiteX20" fmla="*/ 131253 w 236028"/>
                  <a:gd name="connsiteY20" fmla="*/ 147637 h 171450"/>
                  <a:gd name="connsiteX21" fmla="*/ 202691 w 236028"/>
                  <a:gd name="connsiteY21" fmla="*/ 147637 h 171450"/>
                  <a:gd name="connsiteX22" fmla="*/ 216978 w 236028"/>
                  <a:gd name="connsiteY22" fmla="*/ 138112 h 171450"/>
                  <a:gd name="connsiteX23" fmla="*/ 207453 w 236028"/>
                  <a:gd name="connsiteY23" fmla="*/ 128587 h 171450"/>
                  <a:gd name="connsiteX24" fmla="*/ 202691 w 236028"/>
                  <a:gd name="connsiteY24" fmla="*/ 121444 h 171450"/>
                  <a:gd name="connsiteX25" fmla="*/ 207453 w 236028"/>
                  <a:gd name="connsiteY25" fmla="*/ 100012 h 171450"/>
                  <a:gd name="connsiteX26" fmla="*/ 214597 w 236028"/>
                  <a:gd name="connsiteY26" fmla="*/ 95250 h 171450"/>
                  <a:gd name="connsiteX27" fmla="*/ 224122 w 236028"/>
                  <a:gd name="connsiteY27" fmla="*/ 92869 h 171450"/>
                  <a:gd name="connsiteX28" fmla="*/ 226503 w 236028"/>
                  <a:gd name="connsiteY28" fmla="*/ 85725 h 171450"/>
                  <a:gd name="connsiteX29" fmla="*/ 231266 w 236028"/>
                  <a:gd name="connsiteY29" fmla="*/ 78581 h 171450"/>
                  <a:gd name="connsiteX30" fmla="*/ 233647 w 236028"/>
                  <a:gd name="connsiteY30" fmla="*/ 66675 h 171450"/>
                  <a:gd name="connsiteX31" fmla="*/ 236028 w 236028"/>
                  <a:gd name="connsiteY31" fmla="*/ 59531 h 171450"/>
                  <a:gd name="connsiteX32" fmla="*/ 231265 w 236028"/>
                  <a:gd name="connsiteY32" fmla="*/ 42862 h 171450"/>
                  <a:gd name="connsiteX33" fmla="*/ 219360 w 236028"/>
                  <a:gd name="connsiteY33" fmla="*/ 38100 h 171450"/>
                  <a:gd name="connsiteX34" fmla="*/ 212216 w 236028"/>
                  <a:gd name="connsiteY34" fmla="*/ 40481 h 171450"/>
                  <a:gd name="connsiteX35" fmla="*/ 190785 w 236028"/>
                  <a:gd name="connsiteY35" fmla="*/ 45244 h 171450"/>
                  <a:gd name="connsiteX36" fmla="*/ 178878 w 236028"/>
                  <a:gd name="connsiteY36" fmla="*/ 45244 h 171450"/>
                  <a:gd name="connsiteX0" fmla="*/ 74103 w 236028"/>
                  <a:gd name="connsiteY0" fmla="*/ 0 h 171450"/>
                  <a:gd name="connsiteX1" fmla="*/ 14572 w 236028"/>
                  <a:gd name="connsiteY1" fmla="*/ 2381 h 171450"/>
                  <a:gd name="connsiteX2" fmla="*/ 14572 w 236028"/>
                  <a:gd name="connsiteY2" fmla="*/ 2381 h 171450"/>
                  <a:gd name="connsiteX3" fmla="*/ 284 w 236028"/>
                  <a:gd name="connsiteY3" fmla="*/ 26194 h 171450"/>
                  <a:gd name="connsiteX4" fmla="*/ 5047 w 236028"/>
                  <a:gd name="connsiteY4" fmla="*/ 38100 h 171450"/>
                  <a:gd name="connsiteX5" fmla="*/ 9809 w 236028"/>
                  <a:gd name="connsiteY5" fmla="*/ 42863 h 171450"/>
                  <a:gd name="connsiteX6" fmla="*/ 24097 w 236028"/>
                  <a:gd name="connsiteY6" fmla="*/ 45244 h 171450"/>
                  <a:gd name="connsiteX7" fmla="*/ 28860 w 236028"/>
                  <a:gd name="connsiteY7" fmla="*/ 64294 h 171450"/>
                  <a:gd name="connsiteX8" fmla="*/ 70082 w 236028"/>
                  <a:gd name="connsiteY8" fmla="*/ 80781 h 171450"/>
                  <a:gd name="connsiteX9" fmla="*/ 40766 w 236028"/>
                  <a:gd name="connsiteY9" fmla="*/ 114300 h 171450"/>
                  <a:gd name="connsiteX10" fmla="*/ 53713 w 236028"/>
                  <a:gd name="connsiteY10" fmla="*/ 117045 h 171450"/>
                  <a:gd name="connsiteX11" fmla="*/ 68780 w 236028"/>
                  <a:gd name="connsiteY11" fmla="*/ 123825 h 171450"/>
                  <a:gd name="connsiteX12" fmla="*/ 86492 w 236028"/>
                  <a:gd name="connsiteY12" fmla="*/ 137187 h 171450"/>
                  <a:gd name="connsiteX13" fmla="*/ 80428 w 236028"/>
                  <a:gd name="connsiteY13" fmla="*/ 137551 h 171450"/>
                  <a:gd name="connsiteX14" fmla="*/ 98658 w 236028"/>
                  <a:gd name="connsiteY14" fmla="*/ 149093 h 171450"/>
                  <a:gd name="connsiteX15" fmla="*/ 97877 w 236028"/>
                  <a:gd name="connsiteY15" fmla="*/ 147077 h 171450"/>
                  <a:gd name="connsiteX16" fmla="*/ 88391 w 236028"/>
                  <a:gd name="connsiteY16" fmla="*/ 171450 h 171450"/>
                  <a:gd name="connsiteX17" fmla="*/ 102678 w 236028"/>
                  <a:gd name="connsiteY17" fmla="*/ 169069 h 171450"/>
                  <a:gd name="connsiteX18" fmla="*/ 109822 w 236028"/>
                  <a:gd name="connsiteY18" fmla="*/ 166687 h 171450"/>
                  <a:gd name="connsiteX19" fmla="*/ 114585 w 236028"/>
                  <a:gd name="connsiteY19" fmla="*/ 152400 h 171450"/>
                  <a:gd name="connsiteX20" fmla="*/ 131253 w 236028"/>
                  <a:gd name="connsiteY20" fmla="*/ 147637 h 171450"/>
                  <a:gd name="connsiteX21" fmla="*/ 202691 w 236028"/>
                  <a:gd name="connsiteY21" fmla="*/ 147637 h 171450"/>
                  <a:gd name="connsiteX22" fmla="*/ 216978 w 236028"/>
                  <a:gd name="connsiteY22" fmla="*/ 138112 h 171450"/>
                  <a:gd name="connsiteX23" fmla="*/ 207453 w 236028"/>
                  <a:gd name="connsiteY23" fmla="*/ 128587 h 171450"/>
                  <a:gd name="connsiteX24" fmla="*/ 202691 w 236028"/>
                  <a:gd name="connsiteY24" fmla="*/ 121444 h 171450"/>
                  <a:gd name="connsiteX25" fmla="*/ 207453 w 236028"/>
                  <a:gd name="connsiteY25" fmla="*/ 100012 h 171450"/>
                  <a:gd name="connsiteX26" fmla="*/ 214597 w 236028"/>
                  <a:gd name="connsiteY26" fmla="*/ 95250 h 171450"/>
                  <a:gd name="connsiteX27" fmla="*/ 224122 w 236028"/>
                  <a:gd name="connsiteY27" fmla="*/ 92869 h 171450"/>
                  <a:gd name="connsiteX28" fmla="*/ 226503 w 236028"/>
                  <a:gd name="connsiteY28" fmla="*/ 85725 h 171450"/>
                  <a:gd name="connsiteX29" fmla="*/ 231266 w 236028"/>
                  <a:gd name="connsiteY29" fmla="*/ 78581 h 171450"/>
                  <a:gd name="connsiteX30" fmla="*/ 233647 w 236028"/>
                  <a:gd name="connsiteY30" fmla="*/ 66675 h 171450"/>
                  <a:gd name="connsiteX31" fmla="*/ 236028 w 236028"/>
                  <a:gd name="connsiteY31" fmla="*/ 59531 h 171450"/>
                  <a:gd name="connsiteX32" fmla="*/ 231265 w 236028"/>
                  <a:gd name="connsiteY32" fmla="*/ 42862 h 171450"/>
                  <a:gd name="connsiteX33" fmla="*/ 219360 w 236028"/>
                  <a:gd name="connsiteY33" fmla="*/ 38100 h 171450"/>
                  <a:gd name="connsiteX34" fmla="*/ 212216 w 236028"/>
                  <a:gd name="connsiteY34" fmla="*/ 40481 h 171450"/>
                  <a:gd name="connsiteX35" fmla="*/ 190785 w 236028"/>
                  <a:gd name="connsiteY35" fmla="*/ 45244 h 171450"/>
                  <a:gd name="connsiteX36" fmla="*/ 178878 w 236028"/>
                  <a:gd name="connsiteY36" fmla="*/ 45244 h 171450"/>
                  <a:gd name="connsiteX0" fmla="*/ 74103 w 236028"/>
                  <a:gd name="connsiteY0" fmla="*/ 0 h 171450"/>
                  <a:gd name="connsiteX1" fmla="*/ 14572 w 236028"/>
                  <a:gd name="connsiteY1" fmla="*/ 2381 h 171450"/>
                  <a:gd name="connsiteX2" fmla="*/ 14572 w 236028"/>
                  <a:gd name="connsiteY2" fmla="*/ 2381 h 171450"/>
                  <a:gd name="connsiteX3" fmla="*/ 284 w 236028"/>
                  <a:gd name="connsiteY3" fmla="*/ 26194 h 171450"/>
                  <a:gd name="connsiteX4" fmla="*/ 5047 w 236028"/>
                  <a:gd name="connsiteY4" fmla="*/ 38100 h 171450"/>
                  <a:gd name="connsiteX5" fmla="*/ 9809 w 236028"/>
                  <a:gd name="connsiteY5" fmla="*/ 42863 h 171450"/>
                  <a:gd name="connsiteX6" fmla="*/ 24097 w 236028"/>
                  <a:gd name="connsiteY6" fmla="*/ 45244 h 171450"/>
                  <a:gd name="connsiteX7" fmla="*/ 68483 w 236028"/>
                  <a:gd name="connsiteY7" fmla="*/ 62094 h 171450"/>
                  <a:gd name="connsiteX8" fmla="*/ 70082 w 236028"/>
                  <a:gd name="connsiteY8" fmla="*/ 80781 h 171450"/>
                  <a:gd name="connsiteX9" fmla="*/ 40766 w 236028"/>
                  <a:gd name="connsiteY9" fmla="*/ 114300 h 171450"/>
                  <a:gd name="connsiteX10" fmla="*/ 53713 w 236028"/>
                  <a:gd name="connsiteY10" fmla="*/ 117045 h 171450"/>
                  <a:gd name="connsiteX11" fmla="*/ 68780 w 236028"/>
                  <a:gd name="connsiteY11" fmla="*/ 123825 h 171450"/>
                  <a:gd name="connsiteX12" fmla="*/ 86492 w 236028"/>
                  <a:gd name="connsiteY12" fmla="*/ 137187 h 171450"/>
                  <a:gd name="connsiteX13" fmla="*/ 80428 w 236028"/>
                  <a:gd name="connsiteY13" fmla="*/ 137551 h 171450"/>
                  <a:gd name="connsiteX14" fmla="*/ 98658 w 236028"/>
                  <a:gd name="connsiteY14" fmla="*/ 149093 h 171450"/>
                  <a:gd name="connsiteX15" fmla="*/ 97877 w 236028"/>
                  <a:gd name="connsiteY15" fmla="*/ 147077 h 171450"/>
                  <a:gd name="connsiteX16" fmla="*/ 88391 w 236028"/>
                  <a:gd name="connsiteY16" fmla="*/ 171450 h 171450"/>
                  <a:gd name="connsiteX17" fmla="*/ 102678 w 236028"/>
                  <a:gd name="connsiteY17" fmla="*/ 169069 h 171450"/>
                  <a:gd name="connsiteX18" fmla="*/ 109822 w 236028"/>
                  <a:gd name="connsiteY18" fmla="*/ 166687 h 171450"/>
                  <a:gd name="connsiteX19" fmla="*/ 114585 w 236028"/>
                  <a:gd name="connsiteY19" fmla="*/ 152400 h 171450"/>
                  <a:gd name="connsiteX20" fmla="*/ 131253 w 236028"/>
                  <a:gd name="connsiteY20" fmla="*/ 147637 h 171450"/>
                  <a:gd name="connsiteX21" fmla="*/ 202691 w 236028"/>
                  <a:gd name="connsiteY21" fmla="*/ 147637 h 171450"/>
                  <a:gd name="connsiteX22" fmla="*/ 216978 w 236028"/>
                  <a:gd name="connsiteY22" fmla="*/ 138112 h 171450"/>
                  <a:gd name="connsiteX23" fmla="*/ 207453 w 236028"/>
                  <a:gd name="connsiteY23" fmla="*/ 128587 h 171450"/>
                  <a:gd name="connsiteX24" fmla="*/ 202691 w 236028"/>
                  <a:gd name="connsiteY24" fmla="*/ 121444 h 171450"/>
                  <a:gd name="connsiteX25" fmla="*/ 207453 w 236028"/>
                  <a:gd name="connsiteY25" fmla="*/ 100012 h 171450"/>
                  <a:gd name="connsiteX26" fmla="*/ 214597 w 236028"/>
                  <a:gd name="connsiteY26" fmla="*/ 95250 h 171450"/>
                  <a:gd name="connsiteX27" fmla="*/ 224122 w 236028"/>
                  <a:gd name="connsiteY27" fmla="*/ 92869 h 171450"/>
                  <a:gd name="connsiteX28" fmla="*/ 226503 w 236028"/>
                  <a:gd name="connsiteY28" fmla="*/ 85725 h 171450"/>
                  <a:gd name="connsiteX29" fmla="*/ 231266 w 236028"/>
                  <a:gd name="connsiteY29" fmla="*/ 78581 h 171450"/>
                  <a:gd name="connsiteX30" fmla="*/ 233647 w 236028"/>
                  <a:gd name="connsiteY30" fmla="*/ 66675 h 171450"/>
                  <a:gd name="connsiteX31" fmla="*/ 236028 w 236028"/>
                  <a:gd name="connsiteY31" fmla="*/ 59531 h 171450"/>
                  <a:gd name="connsiteX32" fmla="*/ 231265 w 236028"/>
                  <a:gd name="connsiteY32" fmla="*/ 42862 h 171450"/>
                  <a:gd name="connsiteX33" fmla="*/ 219360 w 236028"/>
                  <a:gd name="connsiteY33" fmla="*/ 38100 h 171450"/>
                  <a:gd name="connsiteX34" fmla="*/ 212216 w 236028"/>
                  <a:gd name="connsiteY34" fmla="*/ 40481 h 171450"/>
                  <a:gd name="connsiteX35" fmla="*/ 190785 w 236028"/>
                  <a:gd name="connsiteY35" fmla="*/ 45244 h 171450"/>
                  <a:gd name="connsiteX36" fmla="*/ 178878 w 236028"/>
                  <a:gd name="connsiteY36" fmla="*/ 45244 h 171450"/>
                  <a:gd name="connsiteX0" fmla="*/ 74103 w 236028"/>
                  <a:gd name="connsiteY0" fmla="*/ 0 h 171450"/>
                  <a:gd name="connsiteX1" fmla="*/ 14572 w 236028"/>
                  <a:gd name="connsiteY1" fmla="*/ 2381 h 171450"/>
                  <a:gd name="connsiteX2" fmla="*/ 14572 w 236028"/>
                  <a:gd name="connsiteY2" fmla="*/ 2381 h 171450"/>
                  <a:gd name="connsiteX3" fmla="*/ 284 w 236028"/>
                  <a:gd name="connsiteY3" fmla="*/ 26194 h 171450"/>
                  <a:gd name="connsiteX4" fmla="*/ 5047 w 236028"/>
                  <a:gd name="connsiteY4" fmla="*/ 38100 h 171450"/>
                  <a:gd name="connsiteX5" fmla="*/ 9809 w 236028"/>
                  <a:gd name="connsiteY5" fmla="*/ 42863 h 171450"/>
                  <a:gd name="connsiteX6" fmla="*/ 47870 w 236028"/>
                  <a:gd name="connsiteY6" fmla="*/ 45244 h 171450"/>
                  <a:gd name="connsiteX7" fmla="*/ 68483 w 236028"/>
                  <a:gd name="connsiteY7" fmla="*/ 62094 h 171450"/>
                  <a:gd name="connsiteX8" fmla="*/ 70082 w 236028"/>
                  <a:gd name="connsiteY8" fmla="*/ 80781 h 171450"/>
                  <a:gd name="connsiteX9" fmla="*/ 40766 w 236028"/>
                  <a:gd name="connsiteY9" fmla="*/ 114300 h 171450"/>
                  <a:gd name="connsiteX10" fmla="*/ 53713 w 236028"/>
                  <a:gd name="connsiteY10" fmla="*/ 117045 h 171450"/>
                  <a:gd name="connsiteX11" fmla="*/ 68780 w 236028"/>
                  <a:gd name="connsiteY11" fmla="*/ 123825 h 171450"/>
                  <a:gd name="connsiteX12" fmla="*/ 86492 w 236028"/>
                  <a:gd name="connsiteY12" fmla="*/ 137187 h 171450"/>
                  <a:gd name="connsiteX13" fmla="*/ 80428 w 236028"/>
                  <a:gd name="connsiteY13" fmla="*/ 137551 h 171450"/>
                  <a:gd name="connsiteX14" fmla="*/ 98658 w 236028"/>
                  <a:gd name="connsiteY14" fmla="*/ 149093 h 171450"/>
                  <a:gd name="connsiteX15" fmla="*/ 97877 w 236028"/>
                  <a:gd name="connsiteY15" fmla="*/ 147077 h 171450"/>
                  <a:gd name="connsiteX16" fmla="*/ 88391 w 236028"/>
                  <a:gd name="connsiteY16" fmla="*/ 171450 h 171450"/>
                  <a:gd name="connsiteX17" fmla="*/ 102678 w 236028"/>
                  <a:gd name="connsiteY17" fmla="*/ 169069 h 171450"/>
                  <a:gd name="connsiteX18" fmla="*/ 109822 w 236028"/>
                  <a:gd name="connsiteY18" fmla="*/ 166687 h 171450"/>
                  <a:gd name="connsiteX19" fmla="*/ 114585 w 236028"/>
                  <a:gd name="connsiteY19" fmla="*/ 152400 h 171450"/>
                  <a:gd name="connsiteX20" fmla="*/ 131253 w 236028"/>
                  <a:gd name="connsiteY20" fmla="*/ 147637 h 171450"/>
                  <a:gd name="connsiteX21" fmla="*/ 202691 w 236028"/>
                  <a:gd name="connsiteY21" fmla="*/ 147637 h 171450"/>
                  <a:gd name="connsiteX22" fmla="*/ 216978 w 236028"/>
                  <a:gd name="connsiteY22" fmla="*/ 138112 h 171450"/>
                  <a:gd name="connsiteX23" fmla="*/ 207453 w 236028"/>
                  <a:gd name="connsiteY23" fmla="*/ 128587 h 171450"/>
                  <a:gd name="connsiteX24" fmla="*/ 202691 w 236028"/>
                  <a:gd name="connsiteY24" fmla="*/ 121444 h 171450"/>
                  <a:gd name="connsiteX25" fmla="*/ 207453 w 236028"/>
                  <a:gd name="connsiteY25" fmla="*/ 100012 h 171450"/>
                  <a:gd name="connsiteX26" fmla="*/ 214597 w 236028"/>
                  <a:gd name="connsiteY26" fmla="*/ 95250 h 171450"/>
                  <a:gd name="connsiteX27" fmla="*/ 224122 w 236028"/>
                  <a:gd name="connsiteY27" fmla="*/ 92869 h 171450"/>
                  <a:gd name="connsiteX28" fmla="*/ 226503 w 236028"/>
                  <a:gd name="connsiteY28" fmla="*/ 85725 h 171450"/>
                  <a:gd name="connsiteX29" fmla="*/ 231266 w 236028"/>
                  <a:gd name="connsiteY29" fmla="*/ 78581 h 171450"/>
                  <a:gd name="connsiteX30" fmla="*/ 233647 w 236028"/>
                  <a:gd name="connsiteY30" fmla="*/ 66675 h 171450"/>
                  <a:gd name="connsiteX31" fmla="*/ 236028 w 236028"/>
                  <a:gd name="connsiteY31" fmla="*/ 59531 h 171450"/>
                  <a:gd name="connsiteX32" fmla="*/ 231265 w 236028"/>
                  <a:gd name="connsiteY32" fmla="*/ 42862 h 171450"/>
                  <a:gd name="connsiteX33" fmla="*/ 219360 w 236028"/>
                  <a:gd name="connsiteY33" fmla="*/ 38100 h 171450"/>
                  <a:gd name="connsiteX34" fmla="*/ 212216 w 236028"/>
                  <a:gd name="connsiteY34" fmla="*/ 40481 h 171450"/>
                  <a:gd name="connsiteX35" fmla="*/ 190785 w 236028"/>
                  <a:gd name="connsiteY35" fmla="*/ 45244 h 171450"/>
                  <a:gd name="connsiteX36" fmla="*/ 178878 w 236028"/>
                  <a:gd name="connsiteY36" fmla="*/ 45244 h 171450"/>
                  <a:gd name="connsiteX0" fmla="*/ 74103 w 236028"/>
                  <a:gd name="connsiteY0" fmla="*/ 0 h 171450"/>
                  <a:gd name="connsiteX1" fmla="*/ 14572 w 236028"/>
                  <a:gd name="connsiteY1" fmla="*/ 2381 h 171450"/>
                  <a:gd name="connsiteX2" fmla="*/ 14572 w 236028"/>
                  <a:gd name="connsiteY2" fmla="*/ 2381 h 171450"/>
                  <a:gd name="connsiteX3" fmla="*/ 284 w 236028"/>
                  <a:gd name="connsiteY3" fmla="*/ 26194 h 171450"/>
                  <a:gd name="connsiteX4" fmla="*/ 5047 w 236028"/>
                  <a:gd name="connsiteY4" fmla="*/ 38100 h 171450"/>
                  <a:gd name="connsiteX5" fmla="*/ 49431 w 236028"/>
                  <a:gd name="connsiteY5" fmla="*/ 45062 h 171450"/>
                  <a:gd name="connsiteX6" fmla="*/ 47870 w 236028"/>
                  <a:gd name="connsiteY6" fmla="*/ 45244 h 171450"/>
                  <a:gd name="connsiteX7" fmla="*/ 68483 w 236028"/>
                  <a:gd name="connsiteY7" fmla="*/ 62094 h 171450"/>
                  <a:gd name="connsiteX8" fmla="*/ 70082 w 236028"/>
                  <a:gd name="connsiteY8" fmla="*/ 80781 h 171450"/>
                  <a:gd name="connsiteX9" fmla="*/ 40766 w 236028"/>
                  <a:gd name="connsiteY9" fmla="*/ 114300 h 171450"/>
                  <a:gd name="connsiteX10" fmla="*/ 53713 w 236028"/>
                  <a:gd name="connsiteY10" fmla="*/ 117045 h 171450"/>
                  <a:gd name="connsiteX11" fmla="*/ 68780 w 236028"/>
                  <a:gd name="connsiteY11" fmla="*/ 123825 h 171450"/>
                  <a:gd name="connsiteX12" fmla="*/ 86492 w 236028"/>
                  <a:gd name="connsiteY12" fmla="*/ 137187 h 171450"/>
                  <a:gd name="connsiteX13" fmla="*/ 80428 w 236028"/>
                  <a:gd name="connsiteY13" fmla="*/ 137551 h 171450"/>
                  <a:gd name="connsiteX14" fmla="*/ 98658 w 236028"/>
                  <a:gd name="connsiteY14" fmla="*/ 149093 h 171450"/>
                  <a:gd name="connsiteX15" fmla="*/ 97877 w 236028"/>
                  <a:gd name="connsiteY15" fmla="*/ 147077 h 171450"/>
                  <a:gd name="connsiteX16" fmla="*/ 88391 w 236028"/>
                  <a:gd name="connsiteY16" fmla="*/ 171450 h 171450"/>
                  <a:gd name="connsiteX17" fmla="*/ 102678 w 236028"/>
                  <a:gd name="connsiteY17" fmla="*/ 169069 h 171450"/>
                  <a:gd name="connsiteX18" fmla="*/ 109822 w 236028"/>
                  <a:gd name="connsiteY18" fmla="*/ 166687 h 171450"/>
                  <a:gd name="connsiteX19" fmla="*/ 114585 w 236028"/>
                  <a:gd name="connsiteY19" fmla="*/ 152400 h 171450"/>
                  <a:gd name="connsiteX20" fmla="*/ 131253 w 236028"/>
                  <a:gd name="connsiteY20" fmla="*/ 147637 h 171450"/>
                  <a:gd name="connsiteX21" fmla="*/ 202691 w 236028"/>
                  <a:gd name="connsiteY21" fmla="*/ 147637 h 171450"/>
                  <a:gd name="connsiteX22" fmla="*/ 216978 w 236028"/>
                  <a:gd name="connsiteY22" fmla="*/ 138112 h 171450"/>
                  <a:gd name="connsiteX23" fmla="*/ 207453 w 236028"/>
                  <a:gd name="connsiteY23" fmla="*/ 128587 h 171450"/>
                  <a:gd name="connsiteX24" fmla="*/ 202691 w 236028"/>
                  <a:gd name="connsiteY24" fmla="*/ 121444 h 171450"/>
                  <a:gd name="connsiteX25" fmla="*/ 207453 w 236028"/>
                  <a:gd name="connsiteY25" fmla="*/ 100012 h 171450"/>
                  <a:gd name="connsiteX26" fmla="*/ 214597 w 236028"/>
                  <a:gd name="connsiteY26" fmla="*/ 95250 h 171450"/>
                  <a:gd name="connsiteX27" fmla="*/ 224122 w 236028"/>
                  <a:gd name="connsiteY27" fmla="*/ 92869 h 171450"/>
                  <a:gd name="connsiteX28" fmla="*/ 226503 w 236028"/>
                  <a:gd name="connsiteY28" fmla="*/ 85725 h 171450"/>
                  <a:gd name="connsiteX29" fmla="*/ 231266 w 236028"/>
                  <a:gd name="connsiteY29" fmla="*/ 78581 h 171450"/>
                  <a:gd name="connsiteX30" fmla="*/ 233647 w 236028"/>
                  <a:gd name="connsiteY30" fmla="*/ 66675 h 171450"/>
                  <a:gd name="connsiteX31" fmla="*/ 236028 w 236028"/>
                  <a:gd name="connsiteY31" fmla="*/ 59531 h 171450"/>
                  <a:gd name="connsiteX32" fmla="*/ 231265 w 236028"/>
                  <a:gd name="connsiteY32" fmla="*/ 42862 h 171450"/>
                  <a:gd name="connsiteX33" fmla="*/ 219360 w 236028"/>
                  <a:gd name="connsiteY33" fmla="*/ 38100 h 171450"/>
                  <a:gd name="connsiteX34" fmla="*/ 212216 w 236028"/>
                  <a:gd name="connsiteY34" fmla="*/ 40481 h 171450"/>
                  <a:gd name="connsiteX35" fmla="*/ 190785 w 236028"/>
                  <a:gd name="connsiteY35" fmla="*/ 45244 h 171450"/>
                  <a:gd name="connsiteX36" fmla="*/ 178878 w 236028"/>
                  <a:gd name="connsiteY36" fmla="*/ 45244 h 171450"/>
                  <a:gd name="connsiteX0" fmla="*/ 75907 w 237832"/>
                  <a:gd name="connsiteY0" fmla="*/ 0 h 171450"/>
                  <a:gd name="connsiteX1" fmla="*/ 16376 w 237832"/>
                  <a:gd name="connsiteY1" fmla="*/ 2381 h 171450"/>
                  <a:gd name="connsiteX2" fmla="*/ 45432 w 237832"/>
                  <a:gd name="connsiteY2" fmla="*/ 33170 h 171450"/>
                  <a:gd name="connsiteX3" fmla="*/ 2088 w 237832"/>
                  <a:gd name="connsiteY3" fmla="*/ 26194 h 171450"/>
                  <a:gd name="connsiteX4" fmla="*/ 6851 w 237832"/>
                  <a:gd name="connsiteY4" fmla="*/ 38100 h 171450"/>
                  <a:gd name="connsiteX5" fmla="*/ 51235 w 237832"/>
                  <a:gd name="connsiteY5" fmla="*/ 45062 h 171450"/>
                  <a:gd name="connsiteX6" fmla="*/ 49674 w 237832"/>
                  <a:gd name="connsiteY6" fmla="*/ 45244 h 171450"/>
                  <a:gd name="connsiteX7" fmla="*/ 70287 w 237832"/>
                  <a:gd name="connsiteY7" fmla="*/ 62094 h 171450"/>
                  <a:gd name="connsiteX8" fmla="*/ 71886 w 237832"/>
                  <a:gd name="connsiteY8" fmla="*/ 80781 h 171450"/>
                  <a:gd name="connsiteX9" fmla="*/ 42570 w 237832"/>
                  <a:gd name="connsiteY9" fmla="*/ 114300 h 171450"/>
                  <a:gd name="connsiteX10" fmla="*/ 55517 w 237832"/>
                  <a:gd name="connsiteY10" fmla="*/ 117045 h 171450"/>
                  <a:gd name="connsiteX11" fmla="*/ 70584 w 237832"/>
                  <a:gd name="connsiteY11" fmla="*/ 123825 h 171450"/>
                  <a:gd name="connsiteX12" fmla="*/ 88296 w 237832"/>
                  <a:gd name="connsiteY12" fmla="*/ 137187 h 171450"/>
                  <a:gd name="connsiteX13" fmla="*/ 82232 w 237832"/>
                  <a:gd name="connsiteY13" fmla="*/ 137551 h 171450"/>
                  <a:gd name="connsiteX14" fmla="*/ 100462 w 237832"/>
                  <a:gd name="connsiteY14" fmla="*/ 149093 h 171450"/>
                  <a:gd name="connsiteX15" fmla="*/ 99681 w 237832"/>
                  <a:gd name="connsiteY15" fmla="*/ 147077 h 171450"/>
                  <a:gd name="connsiteX16" fmla="*/ 90195 w 237832"/>
                  <a:gd name="connsiteY16" fmla="*/ 171450 h 171450"/>
                  <a:gd name="connsiteX17" fmla="*/ 104482 w 237832"/>
                  <a:gd name="connsiteY17" fmla="*/ 169069 h 171450"/>
                  <a:gd name="connsiteX18" fmla="*/ 111626 w 237832"/>
                  <a:gd name="connsiteY18" fmla="*/ 166687 h 171450"/>
                  <a:gd name="connsiteX19" fmla="*/ 116389 w 237832"/>
                  <a:gd name="connsiteY19" fmla="*/ 152400 h 171450"/>
                  <a:gd name="connsiteX20" fmla="*/ 133057 w 237832"/>
                  <a:gd name="connsiteY20" fmla="*/ 147637 h 171450"/>
                  <a:gd name="connsiteX21" fmla="*/ 204495 w 237832"/>
                  <a:gd name="connsiteY21" fmla="*/ 147637 h 171450"/>
                  <a:gd name="connsiteX22" fmla="*/ 218782 w 237832"/>
                  <a:gd name="connsiteY22" fmla="*/ 138112 h 171450"/>
                  <a:gd name="connsiteX23" fmla="*/ 209257 w 237832"/>
                  <a:gd name="connsiteY23" fmla="*/ 128587 h 171450"/>
                  <a:gd name="connsiteX24" fmla="*/ 204495 w 237832"/>
                  <a:gd name="connsiteY24" fmla="*/ 121444 h 171450"/>
                  <a:gd name="connsiteX25" fmla="*/ 209257 w 237832"/>
                  <a:gd name="connsiteY25" fmla="*/ 100012 h 171450"/>
                  <a:gd name="connsiteX26" fmla="*/ 216401 w 237832"/>
                  <a:gd name="connsiteY26" fmla="*/ 95250 h 171450"/>
                  <a:gd name="connsiteX27" fmla="*/ 225926 w 237832"/>
                  <a:gd name="connsiteY27" fmla="*/ 92869 h 171450"/>
                  <a:gd name="connsiteX28" fmla="*/ 228307 w 237832"/>
                  <a:gd name="connsiteY28" fmla="*/ 85725 h 171450"/>
                  <a:gd name="connsiteX29" fmla="*/ 233070 w 237832"/>
                  <a:gd name="connsiteY29" fmla="*/ 78581 h 171450"/>
                  <a:gd name="connsiteX30" fmla="*/ 235451 w 237832"/>
                  <a:gd name="connsiteY30" fmla="*/ 66675 h 171450"/>
                  <a:gd name="connsiteX31" fmla="*/ 237832 w 237832"/>
                  <a:gd name="connsiteY31" fmla="*/ 59531 h 171450"/>
                  <a:gd name="connsiteX32" fmla="*/ 233069 w 237832"/>
                  <a:gd name="connsiteY32" fmla="*/ 42862 h 171450"/>
                  <a:gd name="connsiteX33" fmla="*/ 221164 w 237832"/>
                  <a:gd name="connsiteY33" fmla="*/ 38100 h 171450"/>
                  <a:gd name="connsiteX34" fmla="*/ 214020 w 237832"/>
                  <a:gd name="connsiteY34" fmla="*/ 40481 h 171450"/>
                  <a:gd name="connsiteX35" fmla="*/ 192589 w 237832"/>
                  <a:gd name="connsiteY35" fmla="*/ 45244 h 171450"/>
                  <a:gd name="connsiteX36" fmla="*/ 180682 w 237832"/>
                  <a:gd name="connsiteY36" fmla="*/ 45244 h 171450"/>
                  <a:gd name="connsiteX0" fmla="*/ 73820 w 235745"/>
                  <a:gd name="connsiteY0" fmla="*/ 0 h 171450"/>
                  <a:gd name="connsiteX1" fmla="*/ 14289 w 235745"/>
                  <a:gd name="connsiteY1" fmla="*/ 2381 h 171450"/>
                  <a:gd name="connsiteX2" fmla="*/ 43345 w 235745"/>
                  <a:gd name="connsiteY2" fmla="*/ 33170 h 171450"/>
                  <a:gd name="connsiteX3" fmla="*/ 1 w 235745"/>
                  <a:gd name="connsiteY3" fmla="*/ 26194 h 171450"/>
                  <a:gd name="connsiteX4" fmla="*/ 44387 w 235745"/>
                  <a:gd name="connsiteY4" fmla="*/ 38100 h 171450"/>
                  <a:gd name="connsiteX5" fmla="*/ 49148 w 235745"/>
                  <a:gd name="connsiteY5" fmla="*/ 45062 h 171450"/>
                  <a:gd name="connsiteX6" fmla="*/ 47587 w 235745"/>
                  <a:gd name="connsiteY6" fmla="*/ 45244 h 171450"/>
                  <a:gd name="connsiteX7" fmla="*/ 68200 w 235745"/>
                  <a:gd name="connsiteY7" fmla="*/ 62094 h 171450"/>
                  <a:gd name="connsiteX8" fmla="*/ 69799 w 235745"/>
                  <a:gd name="connsiteY8" fmla="*/ 80781 h 171450"/>
                  <a:gd name="connsiteX9" fmla="*/ 40483 w 235745"/>
                  <a:gd name="connsiteY9" fmla="*/ 114300 h 171450"/>
                  <a:gd name="connsiteX10" fmla="*/ 53430 w 235745"/>
                  <a:gd name="connsiteY10" fmla="*/ 117045 h 171450"/>
                  <a:gd name="connsiteX11" fmla="*/ 68497 w 235745"/>
                  <a:gd name="connsiteY11" fmla="*/ 123825 h 171450"/>
                  <a:gd name="connsiteX12" fmla="*/ 86209 w 235745"/>
                  <a:gd name="connsiteY12" fmla="*/ 137187 h 171450"/>
                  <a:gd name="connsiteX13" fmla="*/ 80145 w 235745"/>
                  <a:gd name="connsiteY13" fmla="*/ 137551 h 171450"/>
                  <a:gd name="connsiteX14" fmla="*/ 98375 w 235745"/>
                  <a:gd name="connsiteY14" fmla="*/ 149093 h 171450"/>
                  <a:gd name="connsiteX15" fmla="*/ 97594 w 235745"/>
                  <a:gd name="connsiteY15" fmla="*/ 147077 h 171450"/>
                  <a:gd name="connsiteX16" fmla="*/ 88108 w 235745"/>
                  <a:gd name="connsiteY16" fmla="*/ 171450 h 171450"/>
                  <a:gd name="connsiteX17" fmla="*/ 102395 w 235745"/>
                  <a:gd name="connsiteY17" fmla="*/ 169069 h 171450"/>
                  <a:gd name="connsiteX18" fmla="*/ 109539 w 235745"/>
                  <a:gd name="connsiteY18" fmla="*/ 166687 h 171450"/>
                  <a:gd name="connsiteX19" fmla="*/ 114302 w 235745"/>
                  <a:gd name="connsiteY19" fmla="*/ 152400 h 171450"/>
                  <a:gd name="connsiteX20" fmla="*/ 130970 w 235745"/>
                  <a:gd name="connsiteY20" fmla="*/ 147637 h 171450"/>
                  <a:gd name="connsiteX21" fmla="*/ 202408 w 235745"/>
                  <a:gd name="connsiteY21" fmla="*/ 147637 h 171450"/>
                  <a:gd name="connsiteX22" fmla="*/ 216695 w 235745"/>
                  <a:gd name="connsiteY22" fmla="*/ 138112 h 171450"/>
                  <a:gd name="connsiteX23" fmla="*/ 207170 w 235745"/>
                  <a:gd name="connsiteY23" fmla="*/ 128587 h 171450"/>
                  <a:gd name="connsiteX24" fmla="*/ 202408 w 235745"/>
                  <a:gd name="connsiteY24" fmla="*/ 121444 h 171450"/>
                  <a:gd name="connsiteX25" fmla="*/ 207170 w 235745"/>
                  <a:gd name="connsiteY25" fmla="*/ 100012 h 171450"/>
                  <a:gd name="connsiteX26" fmla="*/ 214314 w 235745"/>
                  <a:gd name="connsiteY26" fmla="*/ 95250 h 171450"/>
                  <a:gd name="connsiteX27" fmla="*/ 223839 w 235745"/>
                  <a:gd name="connsiteY27" fmla="*/ 92869 h 171450"/>
                  <a:gd name="connsiteX28" fmla="*/ 226220 w 235745"/>
                  <a:gd name="connsiteY28" fmla="*/ 85725 h 171450"/>
                  <a:gd name="connsiteX29" fmla="*/ 230983 w 235745"/>
                  <a:gd name="connsiteY29" fmla="*/ 78581 h 171450"/>
                  <a:gd name="connsiteX30" fmla="*/ 233364 w 235745"/>
                  <a:gd name="connsiteY30" fmla="*/ 66675 h 171450"/>
                  <a:gd name="connsiteX31" fmla="*/ 235745 w 235745"/>
                  <a:gd name="connsiteY31" fmla="*/ 59531 h 171450"/>
                  <a:gd name="connsiteX32" fmla="*/ 230982 w 235745"/>
                  <a:gd name="connsiteY32" fmla="*/ 42862 h 171450"/>
                  <a:gd name="connsiteX33" fmla="*/ 219077 w 235745"/>
                  <a:gd name="connsiteY33" fmla="*/ 38100 h 171450"/>
                  <a:gd name="connsiteX34" fmla="*/ 211933 w 235745"/>
                  <a:gd name="connsiteY34" fmla="*/ 40481 h 171450"/>
                  <a:gd name="connsiteX35" fmla="*/ 190502 w 235745"/>
                  <a:gd name="connsiteY35" fmla="*/ 45244 h 171450"/>
                  <a:gd name="connsiteX36" fmla="*/ 178595 w 235745"/>
                  <a:gd name="connsiteY36" fmla="*/ 45244 h 171450"/>
                  <a:gd name="connsiteX0" fmla="*/ 59531 w 221456"/>
                  <a:gd name="connsiteY0" fmla="*/ 0 h 171450"/>
                  <a:gd name="connsiteX1" fmla="*/ 0 w 221456"/>
                  <a:gd name="connsiteY1" fmla="*/ 2381 h 171450"/>
                  <a:gd name="connsiteX2" fmla="*/ 29056 w 221456"/>
                  <a:gd name="connsiteY2" fmla="*/ 33170 h 171450"/>
                  <a:gd name="connsiteX3" fmla="*/ 33258 w 221456"/>
                  <a:gd name="connsiteY3" fmla="*/ 32792 h 171450"/>
                  <a:gd name="connsiteX4" fmla="*/ 30098 w 221456"/>
                  <a:gd name="connsiteY4" fmla="*/ 38100 h 171450"/>
                  <a:gd name="connsiteX5" fmla="*/ 34859 w 221456"/>
                  <a:gd name="connsiteY5" fmla="*/ 45062 h 171450"/>
                  <a:gd name="connsiteX6" fmla="*/ 33298 w 221456"/>
                  <a:gd name="connsiteY6" fmla="*/ 45244 h 171450"/>
                  <a:gd name="connsiteX7" fmla="*/ 53911 w 221456"/>
                  <a:gd name="connsiteY7" fmla="*/ 62094 h 171450"/>
                  <a:gd name="connsiteX8" fmla="*/ 55510 w 221456"/>
                  <a:gd name="connsiteY8" fmla="*/ 80781 h 171450"/>
                  <a:gd name="connsiteX9" fmla="*/ 26194 w 221456"/>
                  <a:gd name="connsiteY9" fmla="*/ 114300 h 171450"/>
                  <a:gd name="connsiteX10" fmla="*/ 39141 w 221456"/>
                  <a:gd name="connsiteY10" fmla="*/ 117045 h 171450"/>
                  <a:gd name="connsiteX11" fmla="*/ 54208 w 221456"/>
                  <a:gd name="connsiteY11" fmla="*/ 123825 h 171450"/>
                  <a:gd name="connsiteX12" fmla="*/ 71920 w 221456"/>
                  <a:gd name="connsiteY12" fmla="*/ 137187 h 171450"/>
                  <a:gd name="connsiteX13" fmla="*/ 65856 w 221456"/>
                  <a:gd name="connsiteY13" fmla="*/ 137551 h 171450"/>
                  <a:gd name="connsiteX14" fmla="*/ 84086 w 221456"/>
                  <a:gd name="connsiteY14" fmla="*/ 149093 h 171450"/>
                  <a:gd name="connsiteX15" fmla="*/ 83305 w 221456"/>
                  <a:gd name="connsiteY15" fmla="*/ 147077 h 171450"/>
                  <a:gd name="connsiteX16" fmla="*/ 73819 w 221456"/>
                  <a:gd name="connsiteY16" fmla="*/ 171450 h 171450"/>
                  <a:gd name="connsiteX17" fmla="*/ 88106 w 221456"/>
                  <a:gd name="connsiteY17" fmla="*/ 169069 h 171450"/>
                  <a:gd name="connsiteX18" fmla="*/ 95250 w 221456"/>
                  <a:gd name="connsiteY18" fmla="*/ 166687 h 171450"/>
                  <a:gd name="connsiteX19" fmla="*/ 100013 w 221456"/>
                  <a:gd name="connsiteY19" fmla="*/ 152400 h 171450"/>
                  <a:gd name="connsiteX20" fmla="*/ 116681 w 221456"/>
                  <a:gd name="connsiteY20" fmla="*/ 147637 h 171450"/>
                  <a:gd name="connsiteX21" fmla="*/ 188119 w 221456"/>
                  <a:gd name="connsiteY21" fmla="*/ 147637 h 171450"/>
                  <a:gd name="connsiteX22" fmla="*/ 202406 w 221456"/>
                  <a:gd name="connsiteY22" fmla="*/ 138112 h 171450"/>
                  <a:gd name="connsiteX23" fmla="*/ 192881 w 221456"/>
                  <a:gd name="connsiteY23" fmla="*/ 128587 h 171450"/>
                  <a:gd name="connsiteX24" fmla="*/ 188119 w 221456"/>
                  <a:gd name="connsiteY24" fmla="*/ 121444 h 171450"/>
                  <a:gd name="connsiteX25" fmla="*/ 192881 w 221456"/>
                  <a:gd name="connsiteY25" fmla="*/ 100012 h 171450"/>
                  <a:gd name="connsiteX26" fmla="*/ 200025 w 221456"/>
                  <a:gd name="connsiteY26" fmla="*/ 95250 h 171450"/>
                  <a:gd name="connsiteX27" fmla="*/ 209550 w 221456"/>
                  <a:gd name="connsiteY27" fmla="*/ 92869 h 171450"/>
                  <a:gd name="connsiteX28" fmla="*/ 211931 w 221456"/>
                  <a:gd name="connsiteY28" fmla="*/ 85725 h 171450"/>
                  <a:gd name="connsiteX29" fmla="*/ 216694 w 221456"/>
                  <a:gd name="connsiteY29" fmla="*/ 78581 h 171450"/>
                  <a:gd name="connsiteX30" fmla="*/ 219075 w 221456"/>
                  <a:gd name="connsiteY30" fmla="*/ 66675 h 171450"/>
                  <a:gd name="connsiteX31" fmla="*/ 221456 w 221456"/>
                  <a:gd name="connsiteY31" fmla="*/ 59531 h 171450"/>
                  <a:gd name="connsiteX32" fmla="*/ 216693 w 221456"/>
                  <a:gd name="connsiteY32" fmla="*/ 42862 h 171450"/>
                  <a:gd name="connsiteX33" fmla="*/ 204788 w 221456"/>
                  <a:gd name="connsiteY33" fmla="*/ 38100 h 171450"/>
                  <a:gd name="connsiteX34" fmla="*/ 197644 w 221456"/>
                  <a:gd name="connsiteY34" fmla="*/ 40481 h 171450"/>
                  <a:gd name="connsiteX35" fmla="*/ 176213 w 221456"/>
                  <a:gd name="connsiteY35" fmla="*/ 45244 h 171450"/>
                  <a:gd name="connsiteX36" fmla="*/ 164306 w 221456"/>
                  <a:gd name="connsiteY36" fmla="*/ 45244 h 171450"/>
                  <a:gd name="connsiteX0" fmla="*/ 33766 w 195691"/>
                  <a:gd name="connsiteY0" fmla="*/ 0 h 171450"/>
                  <a:gd name="connsiteX1" fmla="*/ 3292 w 195691"/>
                  <a:gd name="connsiteY1" fmla="*/ 26573 h 171450"/>
                  <a:gd name="connsiteX2" fmla="*/ 3291 w 195691"/>
                  <a:gd name="connsiteY2" fmla="*/ 33170 h 171450"/>
                  <a:gd name="connsiteX3" fmla="*/ 7493 w 195691"/>
                  <a:gd name="connsiteY3" fmla="*/ 32792 h 171450"/>
                  <a:gd name="connsiteX4" fmla="*/ 4333 w 195691"/>
                  <a:gd name="connsiteY4" fmla="*/ 38100 h 171450"/>
                  <a:gd name="connsiteX5" fmla="*/ 9094 w 195691"/>
                  <a:gd name="connsiteY5" fmla="*/ 45062 h 171450"/>
                  <a:gd name="connsiteX6" fmla="*/ 7533 w 195691"/>
                  <a:gd name="connsiteY6" fmla="*/ 45244 h 171450"/>
                  <a:gd name="connsiteX7" fmla="*/ 28146 w 195691"/>
                  <a:gd name="connsiteY7" fmla="*/ 62094 h 171450"/>
                  <a:gd name="connsiteX8" fmla="*/ 29745 w 195691"/>
                  <a:gd name="connsiteY8" fmla="*/ 80781 h 171450"/>
                  <a:gd name="connsiteX9" fmla="*/ 429 w 195691"/>
                  <a:gd name="connsiteY9" fmla="*/ 114300 h 171450"/>
                  <a:gd name="connsiteX10" fmla="*/ 13376 w 195691"/>
                  <a:gd name="connsiteY10" fmla="*/ 117045 h 171450"/>
                  <a:gd name="connsiteX11" fmla="*/ 28443 w 195691"/>
                  <a:gd name="connsiteY11" fmla="*/ 123825 h 171450"/>
                  <a:gd name="connsiteX12" fmla="*/ 46155 w 195691"/>
                  <a:gd name="connsiteY12" fmla="*/ 137187 h 171450"/>
                  <a:gd name="connsiteX13" fmla="*/ 40091 w 195691"/>
                  <a:gd name="connsiteY13" fmla="*/ 137551 h 171450"/>
                  <a:gd name="connsiteX14" fmla="*/ 58321 w 195691"/>
                  <a:gd name="connsiteY14" fmla="*/ 149093 h 171450"/>
                  <a:gd name="connsiteX15" fmla="*/ 57540 w 195691"/>
                  <a:gd name="connsiteY15" fmla="*/ 147077 h 171450"/>
                  <a:gd name="connsiteX16" fmla="*/ 48054 w 195691"/>
                  <a:gd name="connsiteY16" fmla="*/ 171450 h 171450"/>
                  <a:gd name="connsiteX17" fmla="*/ 62341 w 195691"/>
                  <a:gd name="connsiteY17" fmla="*/ 169069 h 171450"/>
                  <a:gd name="connsiteX18" fmla="*/ 69485 w 195691"/>
                  <a:gd name="connsiteY18" fmla="*/ 166687 h 171450"/>
                  <a:gd name="connsiteX19" fmla="*/ 74248 w 195691"/>
                  <a:gd name="connsiteY19" fmla="*/ 152400 h 171450"/>
                  <a:gd name="connsiteX20" fmla="*/ 90916 w 195691"/>
                  <a:gd name="connsiteY20" fmla="*/ 147637 h 171450"/>
                  <a:gd name="connsiteX21" fmla="*/ 162354 w 195691"/>
                  <a:gd name="connsiteY21" fmla="*/ 147637 h 171450"/>
                  <a:gd name="connsiteX22" fmla="*/ 176641 w 195691"/>
                  <a:gd name="connsiteY22" fmla="*/ 138112 h 171450"/>
                  <a:gd name="connsiteX23" fmla="*/ 167116 w 195691"/>
                  <a:gd name="connsiteY23" fmla="*/ 128587 h 171450"/>
                  <a:gd name="connsiteX24" fmla="*/ 162354 w 195691"/>
                  <a:gd name="connsiteY24" fmla="*/ 121444 h 171450"/>
                  <a:gd name="connsiteX25" fmla="*/ 167116 w 195691"/>
                  <a:gd name="connsiteY25" fmla="*/ 100012 h 171450"/>
                  <a:gd name="connsiteX26" fmla="*/ 174260 w 195691"/>
                  <a:gd name="connsiteY26" fmla="*/ 95250 h 171450"/>
                  <a:gd name="connsiteX27" fmla="*/ 183785 w 195691"/>
                  <a:gd name="connsiteY27" fmla="*/ 92869 h 171450"/>
                  <a:gd name="connsiteX28" fmla="*/ 186166 w 195691"/>
                  <a:gd name="connsiteY28" fmla="*/ 85725 h 171450"/>
                  <a:gd name="connsiteX29" fmla="*/ 190929 w 195691"/>
                  <a:gd name="connsiteY29" fmla="*/ 78581 h 171450"/>
                  <a:gd name="connsiteX30" fmla="*/ 193310 w 195691"/>
                  <a:gd name="connsiteY30" fmla="*/ 66675 h 171450"/>
                  <a:gd name="connsiteX31" fmla="*/ 195691 w 195691"/>
                  <a:gd name="connsiteY31" fmla="*/ 59531 h 171450"/>
                  <a:gd name="connsiteX32" fmla="*/ 190928 w 195691"/>
                  <a:gd name="connsiteY32" fmla="*/ 42862 h 171450"/>
                  <a:gd name="connsiteX33" fmla="*/ 179023 w 195691"/>
                  <a:gd name="connsiteY33" fmla="*/ 38100 h 171450"/>
                  <a:gd name="connsiteX34" fmla="*/ 171879 w 195691"/>
                  <a:gd name="connsiteY34" fmla="*/ 40481 h 171450"/>
                  <a:gd name="connsiteX35" fmla="*/ 150448 w 195691"/>
                  <a:gd name="connsiteY35" fmla="*/ 45244 h 171450"/>
                  <a:gd name="connsiteX36" fmla="*/ 138541 w 195691"/>
                  <a:gd name="connsiteY36" fmla="*/ 45244 h 171450"/>
                  <a:gd name="connsiteX0" fmla="*/ 17916 w 195691"/>
                  <a:gd name="connsiteY0" fmla="*/ 0 h 147258"/>
                  <a:gd name="connsiteX1" fmla="*/ 3292 w 195691"/>
                  <a:gd name="connsiteY1" fmla="*/ 2381 h 147258"/>
                  <a:gd name="connsiteX2" fmla="*/ 3291 w 195691"/>
                  <a:gd name="connsiteY2" fmla="*/ 8978 h 147258"/>
                  <a:gd name="connsiteX3" fmla="*/ 7493 w 195691"/>
                  <a:gd name="connsiteY3" fmla="*/ 8600 h 147258"/>
                  <a:gd name="connsiteX4" fmla="*/ 4333 w 195691"/>
                  <a:gd name="connsiteY4" fmla="*/ 13908 h 147258"/>
                  <a:gd name="connsiteX5" fmla="*/ 9094 w 195691"/>
                  <a:gd name="connsiteY5" fmla="*/ 20870 h 147258"/>
                  <a:gd name="connsiteX6" fmla="*/ 7533 w 195691"/>
                  <a:gd name="connsiteY6" fmla="*/ 21052 h 147258"/>
                  <a:gd name="connsiteX7" fmla="*/ 28146 w 195691"/>
                  <a:gd name="connsiteY7" fmla="*/ 37902 h 147258"/>
                  <a:gd name="connsiteX8" fmla="*/ 29745 w 195691"/>
                  <a:gd name="connsiteY8" fmla="*/ 56589 h 147258"/>
                  <a:gd name="connsiteX9" fmla="*/ 429 w 195691"/>
                  <a:gd name="connsiteY9" fmla="*/ 90108 h 147258"/>
                  <a:gd name="connsiteX10" fmla="*/ 13376 w 195691"/>
                  <a:gd name="connsiteY10" fmla="*/ 92853 h 147258"/>
                  <a:gd name="connsiteX11" fmla="*/ 28443 w 195691"/>
                  <a:gd name="connsiteY11" fmla="*/ 99633 h 147258"/>
                  <a:gd name="connsiteX12" fmla="*/ 46155 w 195691"/>
                  <a:gd name="connsiteY12" fmla="*/ 112995 h 147258"/>
                  <a:gd name="connsiteX13" fmla="*/ 40091 w 195691"/>
                  <a:gd name="connsiteY13" fmla="*/ 113359 h 147258"/>
                  <a:gd name="connsiteX14" fmla="*/ 58321 w 195691"/>
                  <a:gd name="connsiteY14" fmla="*/ 124901 h 147258"/>
                  <a:gd name="connsiteX15" fmla="*/ 57540 w 195691"/>
                  <a:gd name="connsiteY15" fmla="*/ 122885 h 147258"/>
                  <a:gd name="connsiteX16" fmla="*/ 48054 w 195691"/>
                  <a:gd name="connsiteY16" fmla="*/ 147258 h 147258"/>
                  <a:gd name="connsiteX17" fmla="*/ 62341 w 195691"/>
                  <a:gd name="connsiteY17" fmla="*/ 144877 h 147258"/>
                  <a:gd name="connsiteX18" fmla="*/ 69485 w 195691"/>
                  <a:gd name="connsiteY18" fmla="*/ 142495 h 147258"/>
                  <a:gd name="connsiteX19" fmla="*/ 74248 w 195691"/>
                  <a:gd name="connsiteY19" fmla="*/ 128208 h 147258"/>
                  <a:gd name="connsiteX20" fmla="*/ 90916 w 195691"/>
                  <a:gd name="connsiteY20" fmla="*/ 123445 h 147258"/>
                  <a:gd name="connsiteX21" fmla="*/ 162354 w 195691"/>
                  <a:gd name="connsiteY21" fmla="*/ 123445 h 147258"/>
                  <a:gd name="connsiteX22" fmla="*/ 176641 w 195691"/>
                  <a:gd name="connsiteY22" fmla="*/ 113920 h 147258"/>
                  <a:gd name="connsiteX23" fmla="*/ 167116 w 195691"/>
                  <a:gd name="connsiteY23" fmla="*/ 104395 h 147258"/>
                  <a:gd name="connsiteX24" fmla="*/ 162354 w 195691"/>
                  <a:gd name="connsiteY24" fmla="*/ 97252 h 147258"/>
                  <a:gd name="connsiteX25" fmla="*/ 167116 w 195691"/>
                  <a:gd name="connsiteY25" fmla="*/ 75820 h 147258"/>
                  <a:gd name="connsiteX26" fmla="*/ 174260 w 195691"/>
                  <a:gd name="connsiteY26" fmla="*/ 71058 h 147258"/>
                  <a:gd name="connsiteX27" fmla="*/ 183785 w 195691"/>
                  <a:gd name="connsiteY27" fmla="*/ 68677 h 147258"/>
                  <a:gd name="connsiteX28" fmla="*/ 186166 w 195691"/>
                  <a:gd name="connsiteY28" fmla="*/ 61533 h 147258"/>
                  <a:gd name="connsiteX29" fmla="*/ 190929 w 195691"/>
                  <a:gd name="connsiteY29" fmla="*/ 54389 h 147258"/>
                  <a:gd name="connsiteX30" fmla="*/ 193310 w 195691"/>
                  <a:gd name="connsiteY30" fmla="*/ 42483 h 147258"/>
                  <a:gd name="connsiteX31" fmla="*/ 195691 w 195691"/>
                  <a:gd name="connsiteY31" fmla="*/ 35339 h 147258"/>
                  <a:gd name="connsiteX32" fmla="*/ 190928 w 195691"/>
                  <a:gd name="connsiteY32" fmla="*/ 18670 h 147258"/>
                  <a:gd name="connsiteX33" fmla="*/ 179023 w 195691"/>
                  <a:gd name="connsiteY33" fmla="*/ 13908 h 147258"/>
                  <a:gd name="connsiteX34" fmla="*/ 171879 w 195691"/>
                  <a:gd name="connsiteY34" fmla="*/ 16289 h 147258"/>
                  <a:gd name="connsiteX35" fmla="*/ 150448 w 195691"/>
                  <a:gd name="connsiteY35" fmla="*/ 21052 h 147258"/>
                  <a:gd name="connsiteX36" fmla="*/ 138541 w 195691"/>
                  <a:gd name="connsiteY36" fmla="*/ 21052 h 147258"/>
                  <a:gd name="connsiteX0" fmla="*/ 15155 w 192930"/>
                  <a:gd name="connsiteY0" fmla="*/ 0 h 147258"/>
                  <a:gd name="connsiteX1" fmla="*/ 531 w 192930"/>
                  <a:gd name="connsiteY1" fmla="*/ 2381 h 147258"/>
                  <a:gd name="connsiteX2" fmla="*/ 530 w 192930"/>
                  <a:gd name="connsiteY2" fmla="*/ 8978 h 147258"/>
                  <a:gd name="connsiteX3" fmla="*/ 4732 w 192930"/>
                  <a:gd name="connsiteY3" fmla="*/ 8600 h 147258"/>
                  <a:gd name="connsiteX4" fmla="*/ 1572 w 192930"/>
                  <a:gd name="connsiteY4" fmla="*/ 13908 h 147258"/>
                  <a:gd name="connsiteX5" fmla="*/ 6333 w 192930"/>
                  <a:gd name="connsiteY5" fmla="*/ 20870 h 147258"/>
                  <a:gd name="connsiteX6" fmla="*/ 4772 w 192930"/>
                  <a:gd name="connsiteY6" fmla="*/ 21052 h 147258"/>
                  <a:gd name="connsiteX7" fmla="*/ 25385 w 192930"/>
                  <a:gd name="connsiteY7" fmla="*/ 37902 h 147258"/>
                  <a:gd name="connsiteX8" fmla="*/ 26984 w 192930"/>
                  <a:gd name="connsiteY8" fmla="*/ 56589 h 147258"/>
                  <a:gd name="connsiteX9" fmla="*/ 16159 w 192930"/>
                  <a:gd name="connsiteY9" fmla="*/ 85709 h 147258"/>
                  <a:gd name="connsiteX10" fmla="*/ 10615 w 192930"/>
                  <a:gd name="connsiteY10" fmla="*/ 92853 h 147258"/>
                  <a:gd name="connsiteX11" fmla="*/ 25682 w 192930"/>
                  <a:gd name="connsiteY11" fmla="*/ 99633 h 147258"/>
                  <a:gd name="connsiteX12" fmla="*/ 43394 w 192930"/>
                  <a:gd name="connsiteY12" fmla="*/ 112995 h 147258"/>
                  <a:gd name="connsiteX13" fmla="*/ 37330 w 192930"/>
                  <a:gd name="connsiteY13" fmla="*/ 113359 h 147258"/>
                  <a:gd name="connsiteX14" fmla="*/ 55560 w 192930"/>
                  <a:gd name="connsiteY14" fmla="*/ 124901 h 147258"/>
                  <a:gd name="connsiteX15" fmla="*/ 54779 w 192930"/>
                  <a:gd name="connsiteY15" fmla="*/ 122885 h 147258"/>
                  <a:gd name="connsiteX16" fmla="*/ 45293 w 192930"/>
                  <a:gd name="connsiteY16" fmla="*/ 147258 h 147258"/>
                  <a:gd name="connsiteX17" fmla="*/ 59580 w 192930"/>
                  <a:gd name="connsiteY17" fmla="*/ 144877 h 147258"/>
                  <a:gd name="connsiteX18" fmla="*/ 66724 w 192930"/>
                  <a:gd name="connsiteY18" fmla="*/ 142495 h 147258"/>
                  <a:gd name="connsiteX19" fmla="*/ 71487 w 192930"/>
                  <a:gd name="connsiteY19" fmla="*/ 128208 h 147258"/>
                  <a:gd name="connsiteX20" fmla="*/ 88155 w 192930"/>
                  <a:gd name="connsiteY20" fmla="*/ 123445 h 147258"/>
                  <a:gd name="connsiteX21" fmla="*/ 159593 w 192930"/>
                  <a:gd name="connsiteY21" fmla="*/ 123445 h 147258"/>
                  <a:gd name="connsiteX22" fmla="*/ 173880 w 192930"/>
                  <a:gd name="connsiteY22" fmla="*/ 113920 h 147258"/>
                  <a:gd name="connsiteX23" fmla="*/ 164355 w 192930"/>
                  <a:gd name="connsiteY23" fmla="*/ 104395 h 147258"/>
                  <a:gd name="connsiteX24" fmla="*/ 159593 w 192930"/>
                  <a:gd name="connsiteY24" fmla="*/ 97252 h 147258"/>
                  <a:gd name="connsiteX25" fmla="*/ 164355 w 192930"/>
                  <a:gd name="connsiteY25" fmla="*/ 75820 h 147258"/>
                  <a:gd name="connsiteX26" fmla="*/ 171499 w 192930"/>
                  <a:gd name="connsiteY26" fmla="*/ 71058 h 147258"/>
                  <a:gd name="connsiteX27" fmla="*/ 181024 w 192930"/>
                  <a:gd name="connsiteY27" fmla="*/ 68677 h 147258"/>
                  <a:gd name="connsiteX28" fmla="*/ 183405 w 192930"/>
                  <a:gd name="connsiteY28" fmla="*/ 61533 h 147258"/>
                  <a:gd name="connsiteX29" fmla="*/ 188168 w 192930"/>
                  <a:gd name="connsiteY29" fmla="*/ 54389 h 147258"/>
                  <a:gd name="connsiteX30" fmla="*/ 190549 w 192930"/>
                  <a:gd name="connsiteY30" fmla="*/ 42483 h 147258"/>
                  <a:gd name="connsiteX31" fmla="*/ 192930 w 192930"/>
                  <a:gd name="connsiteY31" fmla="*/ 35339 h 147258"/>
                  <a:gd name="connsiteX32" fmla="*/ 188167 w 192930"/>
                  <a:gd name="connsiteY32" fmla="*/ 18670 h 147258"/>
                  <a:gd name="connsiteX33" fmla="*/ 176262 w 192930"/>
                  <a:gd name="connsiteY33" fmla="*/ 13908 h 147258"/>
                  <a:gd name="connsiteX34" fmla="*/ 169118 w 192930"/>
                  <a:gd name="connsiteY34" fmla="*/ 16289 h 147258"/>
                  <a:gd name="connsiteX35" fmla="*/ 147687 w 192930"/>
                  <a:gd name="connsiteY35" fmla="*/ 21052 h 147258"/>
                  <a:gd name="connsiteX36" fmla="*/ 135780 w 192930"/>
                  <a:gd name="connsiteY36" fmla="*/ 21052 h 147258"/>
                  <a:gd name="connsiteX0" fmla="*/ 15155 w 192930"/>
                  <a:gd name="connsiteY0" fmla="*/ 0 h 146017"/>
                  <a:gd name="connsiteX1" fmla="*/ 531 w 192930"/>
                  <a:gd name="connsiteY1" fmla="*/ 2381 h 146017"/>
                  <a:gd name="connsiteX2" fmla="*/ 530 w 192930"/>
                  <a:gd name="connsiteY2" fmla="*/ 8978 h 146017"/>
                  <a:gd name="connsiteX3" fmla="*/ 4732 w 192930"/>
                  <a:gd name="connsiteY3" fmla="*/ 8600 h 146017"/>
                  <a:gd name="connsiteX4" fmla="*/ 1572 w 192930"/>
                  <a:gd name="connsiteY4" fmla="*/ 13908 h 146017"/>
                  <a:gd name="connsiteX5" fmla="*/ 6333 w 192930"/>
                  <a:gd name="connsiteY5" fmla="*/ 20870 h 146017"/>
                  <a:gd name="connsiteX6" fmla="*/ 4772 w 192930"/>
                  <a:gd name="connsiteY6" fmla="*/ 21052 h 146017"/>
                  <a:gd name="connsiteX7" fmla="*/ 25385 w 192930"/>
                  <a:gd name="connsiteY7" fmla="*/ 37902 h 146017"/>
                  <a:gd name="connsiteX8" fmla="*/ 26984 w 192930"/>
                  <a:gd name="connsiteY8" fmla="*/ 56589 h 146017"/>
                  <a:gd name="connsiteX9" fmla="*/ 16159 w 192930"/>
                  <a:gd name="connsiteY9" fmla="*/ 85709 h 146017"/>
                  <a:gd name="connsiteX10" fmla="*/ 10615 w 192930"/>
                  <a:gd name="connsiteY10" fmla="*/ 92853 h 146017"/>
                  <a:gd name="connsiteX11" fmla="*/ 25682 w 192930"/>
                  <a:gd name="connsiteY11" fmla="*/ 99633 h 146017"/>
                  <a:gd name="connsiteX12" fmla="*/ 43394 w 192930"/>
                  <a:gd name="connsiteY12" fmla="*/ 112995 h 146017"/>
                  <a:gd name="connsiteX13" fmla="*/ 37330 w 192930"/>
                  <a:gd name="connsiteY13" fmla="*/ 113359 h 146017"/>
                  <a:gd name="connsiteX14" fmla="*/ 55560 w 192930"/>
                  <a:gd name="connsiteY14" fmla="*/ 124901 h 146017"/>
                  <a:gd name="connsiteX15" fmla="*/ 54779 w 192930"/>
                  <a:gd name="connsiteY15" fmla="*/ 122885 h 146017"/>
                  <a:gd name="connsiteX16" fmla="*/ 69066 w 192930"/>
                  <a:gd name="connsiteY16" fmla="*/ 125266 h 146017"/>
                  <a:gd name="connsiteX17" fmla="*/ 59580 w 192930"/>
                  <a:gd name="connsiteY17" fmla="*/ 144877 h 146017"/>
                  <a:gd name="connsiteX18" fmla="*/ 66724 w 192930"/>
                  <a:gd name="connsiteY18" fmla="*/ 142495 h 146017"/>
                  <a:gd name="connsiteX19" fmla="*/ 71487 w 192930"/>
                  <a:gd name="connsiteY19" fmla="*/ 128208 h 146017"/>
                  <a:gd name="connsiteX20" fmla="*/ 88155 w 192930"/>
                  <a:gd name="connsiteY20" fmla="*/ 123445 h 146017"/>
                  <a:gd name="connsiteX21" fmla="*/ 159593 w 192930"/>
                  <a:gd name="connsiteY21" fmla="*/ 123445 h 146017"/>
                  <a:gd name="connsiteX22" fmla="*/ 173880 w 192930"/>
                  <a:gd name="connsiteY22" fmla="*/ 113920 h 146017"/>
                  <a:gd name="connsiteX23" fmla="*/ 164355 w 192930"/>
                  <a:gd name="connsiteY23" fmla="*/ 104395 h 146017"/>
                  <a:gd name="connsiteX24" fmla="*/ 159593 w 192930"/>
                  <a:gd name="connsiteY24" fmla="*/ 97252 h 146017"/>
                  <a:gd name="connsiteX25" fmla="*/ 164355 w 192930"/>
                  <a:gd name="connsiteY25" fmla="*/ 75820 h 146017"/>
                  <a:gd name="connsiteX26" fmla="*/ 171499 w 192930"/>
                  <a:gd name="connsiteY26" fmla="*/ 71058 h 146017"/>
                  <a:gd name="connsiteX27" fmla="*/ 181024 w 192930"/>
                  <a:gd name="connsiteY27" fmla="*/ 68677 h 146017"/>
                  <a:gd name="connsiteX28" fmla="*/ 183405 w 192930"/>
                  <a:gd name="connsiteY28" fmla="*/ 61533 h 146017"/>
                  <a:gd name="connsiteX29" fmla="*/ 188168 w 192930"/>
                  <a:gd name="connsiteY29" fmla="*/ 54389 h 146017"/>
                  <a:gd name="connsiteX30" fmla="*/ 190549 w 192930"/>
                  <a:gd name="connsiteY30" fmla="*/ 42483 h 146017"/>
                  <a:gd name="connsiteX31" fmla="*/ 192930 w 192930"/>
                  <a:gd name="connsiteY31" fmla="*/ 35339 h 146017"/>
                  <a:gd name="connsiteX32" fmla="*/ 188167 w 192930"/>
                  <a:gd name="connsiteY32" fmla="*/ 18670 h 146017"/>
                  <a:gd name="connsiteX33" fmla="*/ 176262 w 192930"/>
                  <a:gd name="connsiteY33" fmla="*/ 13908 h 146017"/>
                  <a:gd name="connsiteX34" fmla="*/ 169118 w 192930"/>
                  <a:gd name="connsiteY34" fmla="*/ 16289 h 146017"/>
                  <a:gd name="connsiteX35" fmla="*/ 147687 w 192930"/>
                  <a:gd name="connsiteY35" fmla="*/ 21052 h 146017"/>
                  <a:gd name="connsiteX36" fmla="*/ 135780 w 192930"/>
                  <a:gd name="connsiteY36" fmla="*/ 21052 h 146017"/>
                  <a:gd name="connsiteX0" fmla="*/ 15155 w 192930"/>
                  <a:gd name="connsiteY0" fmla="*/ 0 h 144922"/>
                  <a:gd name="connsiteX1" fmla="*/ 531 w 192930"/>
                  <a:gd name="connsiteY1" fmla="*/ 2381 h 144922"/>
                  <a:gd name="connsiteX2" fmla="*/ 530 w 192930"/>
                  <a:gd name="connsiteY2" fmla="*/ 8978 h 144922"/>
                  <a:gd name="connsiteX3" fmla="*/ 4732 w 192930"/>
                  <a:gd name="connsiteY3" fmla="*/ 8600 h 144922"/>
                  <a:gd name="connsiteX4" fmla="*/ 1572 w 192930"/>
                  <a:gd name="connsiteY4" fmla="*/ 13908 h 144922"/>
                  <a:gd name="connsiteX5" fmla="*/ 6333 w 192930"/>
                  <a:gd name="connsiteY5" fmla="*/ 20870 h 144922"/>
                  <a:gd name="connsiteX6" fmla="*/ 4772 w 192930"/>
                  <a:gd name="connsiteY6" fmla="*/ 21052 h 144922"/>
                  <a:gd name="connsiteX7" fmla="*/ 25385 w 192930"/>
                  <a:gd name="connsiteY7" fmla="*/ 37902 h 144922"/>
                  <a:gd name="connsiteX8" fmla="*/ 26984 w 192930"/>
                  <a:gd name="connsiteY8" fmla="*/ 56589 h 144922"/>
                  <a:gd name="connsiteX9" fmla="*/ 16159 w 192930"/>
                  <a:gd name="connsiteY9" fmla="*/ 85709 h 144922"/>
                  <a:gd name="connsiteX10" fmla="*/ 10615 w 192930"/>
                  <a:gd name="connsiteY10" fmla="*/ 92853 h 144922"/>
                  <a:gd name="connsiteX11" fmla="*/ 25682 w 192930"/>
                  <a:gd name="connsiteY11" fmla="*/ 99633 h 144922"/>
                  <a:gd name="connsiteX12" fmla="*/ 43394 w 192930"/>
                  <a:gd name="connsiteY12" fmla="*/ 112995 h 144922"/>
                  <a:gd name="connsiteX13" fmla="*/ 37330 w 192930"/>
                  <a:gd name="connsiteY13" fmla="*/ 113359 h 144922"/>
                  <a:gd name="connsiteX14" fmla="*/ 55560 w 192930"/>
                  <a:gd name="connsiteY14" fmla="*/ 124901 h 144922"/>
                  <a:gd name="connsiteX15" fmla="*/ 54779 w 192930"/>
                  <a:gd name="connsiteY15" fmla="*/ 122885 h 144922"/>
                  <a:gd name="connsiteX16" fmla="*/ 69066 w 192930"/>
                  <a:gd name="connsiteY16" fmla="*/ 125266 h 144922"/>
                  <a:gd name="connsiteX17" fmla="*/ 59580 w 192930"/>
                  <a:gd name="connsiteY17" fmla="*/ 144877 h 144922"/>
                  <a:gd name="connsiteX18" fmla="*/ 79932 w 192930"/>
                  <a:gd name="connsiteY18" fmla="*/ 118303 h 144922"/>
                  <a:gd name="connsiteX19" fmla="*/ 71487 w 192930"/>
                  <a:gd name="connsiteY19" fmla="*/ 128208 h 144922"/>
                  <a:gd name="connsiteX20" fmla="*/ 88155 w 192930"/>
                  <a:gd name="connsiteY20" fmla="*/ 123445 h 144922"/>
                  <a:gd name="connsiteX21" fmla="*/ 159593 w 192930"/>
                  <a:gd name="connsiteY21" fmla="*/ 123445 h 144922"/>
                  <a:gd name="connsiteX22" fmla="*/ 173880 w 192930"/>
                  <a:gd name="connsiteY22" fmla="*/ 113920 h 144922"/>
                  <a:gd name="connsiteX23" fmla="*/ 164355 w 192930"/>
                  <a:gd name="connsiteY23" fmla="*/ 104395 h 144922"/>
                  <a:gd name="connsiteX24" fmla="*/ 159593 w 192930"/>
                  <a:gd name="connsiteY24" fmla="*/ 97252 h 144922"/>
                  <a:gd name="connsiteX25" fmla="*/ 164355 w 192930"/>
                  <a:gd name="connsiteY25" fmla="*/ 75820 h 144922"/>
                  <a:gd name="connsiteX26" fmla="*/ 171499 w 192930"/>
                  <a:gd name="connsiteY26" fmla="*/ 71058 h 144922"/>
                  <a:gd name="connsiteX27" fmla="*/ 181024 w 192930"/>
                  <a:gd name="connsiteY27" fmla="*/ 68677 h 144922"/>
                  <a:gd name="connsiteX28" fmla="*/ 183405 w 192930"/>
                  <a:gd name="connsiteY28" fmla="*/ 61533 h 144922"/>
                  <a:gd name="connsiteX29" fmla="*/ 188168 w 192930"/>
                  <a:gd name="connsiteY29" fmla="*/ 54389 h 144922"/>
                  <a:gd name="connsiteX30" fmla="*/ 190549 w 192930"/>
                  <a:gd name="connsiteY30" fmla="*/ 42483 h 144922"/>
                  <a:gd name="connsiteX31" fmla="*/ 192930 w 192930"/>
                  <a:gd name="connsiteY31" fmla="*/ 35339 h 144922"/>
                  <a:gd name="connsiteX32" fmla="*/ 188167 w 192930"/>
                  <a:gd name="connsiteY32" fmla="*/ 18670 h 144922"/>
                  <a:gd name="connsiteX33" fmla="*/ 176262 w 192930"/>
                  <a:gd name="connsiteY33" fmla="*/ 13908 h 144922"/>
                  <a:gd name="connsiteX34" fmla="*/ 169118 w 192930"/>
                  <a:gd name="connsiteY34" fmla="*/ 16289 h 144922"/>
                  <a:gd name="connsiteX35" fmla="*/ 147687 w 192930"/>
                  <a:gd name="connsiteY35" fmla="*/ 21052 h 144922"/>
                  <a:gd name="connsiteX36" fmla="*/ 135780 w 192930"/>
                  <a:gd name="connsiteY36" fmla="*/ 21052 h 144922"/>
                  <a:gd name="connsiteX0" fmla="*/ 15155 w 192930"/>
                  <a:gd name="connsiteY0" fmla="*/ 0 h 128309"/>
                  <a:gd name="connsiteX1" fmla="*/ 531 w 192930"/>
                  <a:gd name="connsiteY1" fmla="*/ 2381 h 128309"/>
                  <a:gd name="connsiteX2" fmla="*/ 530 w 192930"/>
                  <a:gd name="connsiteY2" fmla="*/ 8978 h 128309"/>
                  <a:gd name="connsiteX3" fmla="*/ 4732 w 192930"/>
                  <a:gd name="connsiteY3" fmla="*/ 8600 h 128309"/>
                  <a:gd name="connsiteX4" fmla="*/ 1572 w 192930"/>
                  <a:gd name="connsiteY4" fmla="*/ 13908 h 128309"/>
                  <a:gd name="connsiteX5" fmla="*/ 6333 w 192930"/>
                  <a:gd name="connsiteY5" fmla="*/ 20870 h 128309"/>
                  <a:gd name="connsiteX6" fmla="*/ 4772 w 192930"/>
                  <a:gd name="connsiteY6" fmla="*/ 21052 h 128309"/>
                  <a:gd name="connsiteX7" fmla="*/ 25385 w 192930"/>
                  <a:gd name="connsiteY7" fmla="*/ 37902 h 128309"/>
                  <a:gd name="connsiteX8" fmla="*/ 26984 w 192930"/>
                  <a:gd name="connsiteY8" fmla="*/ 56589 h 128309"/>
                  <a:gd name="connsiteX9" fmla="*/ 16159 w 192930"/>
                  <a:gd name="connsiteY9" fmla="*/ 85709 h 128309"/>
                  <a:gd name="connsiteX10" fmla="*/ 10615 w 192930"/>
                  <a:gd name="connsiteY10" fmla="*/ 92853 h 128309"/>
                  <a:gd name="connsiteX11" fmla="*/ 25682 w 192930"/>
                  <a:gd name="connsiteY11" fmla="*/ 99633 h 128309"/>
                  <a:gd name="connsiteX12" fmla="*/ 43394 w 192930"/>
                  <a:gd name="connsiteY12" fmla="*/ 112995 h 128309"/>
                  <a:gd name="connsiteX13" fmla="*/ 37330 w 192930"/>
                  <a:gd name="connsiteY13" fmla="*/ 113359 h 128309"/>
                  <a:gd name="connsiteX14" fmla="*/ 55560 w 192930"/>
                  <a:gd name="connsiteY14" fmla="*/ 124901 h 128309"/>
                  <a:gd name="connsiteX15" fmla="*/ 54779 w 192930"/>
                  <a:gd name="connsiteY15" fmla="*/ 122885 h 128309"/>
                  <a:gd name="connsiteX16" fmla="*/ 69066 w 192930"/>
                  <a:gd name="connsiteY16" fmla="*/ 125266 h 128309"/>
                  <a:gd name="connsiteX17" fmla="*/ 80712 w 192930"/>
                  <a:gd name="connsiteY17" fmla="*/ 111888 h 128309"/>
                  <a:gd name="connsiteX18" fmla="*/ 79932 w 192930"/>
                  <a:gd name="connsiteY18" fmla="*/ 118303 h 128309"/>
                  <a:gd name="connsiteX19" fmla="*/ 71487 w 192930"/>
                  <a:gd name="connsiteY19" fmla="*/ 128208 h 128309"/>
                  <a:gd name="connsiteX20" fmla="*/ 88155 w 192930"/>
                  <a:gd name="connsiteY20" fmla="*/ 123445 h 128309"/>
                  <a:gd name="connsiteX21" fmla="*/ 159593 w 192930"/>
                  <a:gd name="connsiteY21" fmla="*/ 123445 h 128309"/>
                  <a:gd name="connsiteX22" fmla="*/ 173880 w 192930"/>
                  <a:gd name="connsiteY22" fmla="*/ 113920 h 128309"/>
                  <a:gd name="connsiteX23" fmla="*/ 164355 w 192930"/>
                  <a:gd name="connsiteY23" fmla="*/ 104395 h 128309"/>
                  <a:gd name="connsiteX24" fmla="*/ 159593 w 192930"/>
                  <a:gd name="connsiteY24" fmla="*/ 97252 h 128309"/>
                  <a:gd name="connsiteX25" fmla="*/ 164355 w 192930"/>
                  <a:gd name="connsiteY25" fmla="*/ 75820 h 128309"/>
                  <a:gd name="connsiteX26" fmla="*/ 171499 w 192930"/>
                  <a:gd name="connsiteY26" fmla="*/ 71058 h 128309"/>
                  <a:gd name="connsiteX27" fmla="*/ 181024 w 192930"/>
                  <a:gd name="connsiteY27" fmla="*/ 68677 h 128309"/>
                  <a:gd name="connsiteX28" fmla="*/ 183405 w 192930"/>
                  <a:gd name="connsiteY28" fmla="*/ 61533 h 128309"/>
                  <a:gd name="connsiteX29" fmla="*/ 188168 w 192930"/>
                  <a:gd name="connsiteY29" fmla="*/ 54389 h 128309"/>
                  <a:gd name="connsiteX30" fmla="*/ 190549 w 192930"/>
                  <a:gd name="connsiteY30" fmla="*/ 42483 h 128309"/>
                  <a:gd name="connsiteX31" fmla="*/ 192930 w 192930"/>
                  <a:gd name="connsiteY31" fmla="*/ 35339 h 128309"/>
                  <a:gd name="connsiteX32" fmla="*/ 188167 w 192930"/>
                  <a:gd name="connsiteY32" fmla="*/ 18670 h 128309"/>
                  <a:gd name="connsiteX33" fmla="*/ 176262 w 192930"/>
                  <a:gd name="connsiteY33" fmla="*/ 13908 h 128309"/>
                  <a:gd name="connsiteX34" fmla="*/ 169118 w 192930"/>
                  <a:gd name="connsiteY34" fmla="*/ 16289 h 128309"/>
                  <a:gd name="connsiteX35" fmla="*/ 147687 w 192930"/>
                  <a:gd name="connsiteY35" fmla="*/ 21052 h 128309"/>
                  <a:gd name="connsiteX36" fmla="*/ 135780 w 192930"/>
                  <a:gd name="connsiteY36" fmla="*/ 21052 h 128309"/>
                  <a:gd name="connsiteX0" fmla="*/ 15155 w 192930"/>
                  <a:gd name="connsiteY0" fmla="*/ 0 h 128241"/>
                  <a:gd name="connsiteX1" fmla="*/ 531 w 192930"/>
                  <a:gd name="connsiteY1" fmla="*/ 2381 h 128241"/>
                  <a:gd name="connsiteX2" fmla="*/ 530 w 192930"/>
                  <a:gd name="connsiteY2" fmla="*/ 8978 h 128241"/>
                  <a:gd name="connsiteX3" fmla="*/ 4732 w 192930"/>
                  <a:gd name="connsiteY3" fmla="*/ 8600 h 128241"/>
                  <a:gd name="connsiteX4" fmla="*/ 1572 w 192930"/>
                  <a:gd name="connsiteY4" fmla="*/ 13908 h 128241"/>
                  <a:gd name="connsiteX5" fmla="*/ 6333 w 192930"/>
                  <a:gd name="connsiteY5" fmla="*/ 20870 h 128241"/>
                  <a:gd name="connsiteX6" fmla="*/ 4772 w 192930"/>
                  <a:gd name="connsiteY6" fmla="*/ 21052 h 128241"/>
                  <a:gd name="connsiteX7" fmla="*/ 25385 w 192930"/>
                  <a:gd name="connsiteY7" fmla="*/ 37902 h 128241"/>
                  <a:gd name="connsiteX8" fmla="*/ 26984 w 192930"/>
                  <a:gd name="connsiteY8" fmla="*/ 56589 h 128241"/>
                  <a:gd name="connsiteX9" fmla="*/ 16159 w 192930"/>
                  <a:gd name="connsiteY9" fmla="*/ 85709 h 128241"/>
                  <a:gd name="connsiteX10" fmla="*/ 10615 w 192930"/>
                  <a:gd name="connsiteY10" fmla="*/ 92853 h 128241"/>
                  <a:gd name="connsiteX11" fmla="*/ 25682 w 192930"/>
                  <a:gd name="connsiteY11" fmla="*/ 99633 h 128241"/>
                  <a:gd name="connsiteX12" fmla="*/ 43394 w 192930"/>
                  <a:gd name="connsiteY12" fmla="*/ 112995 h 128241"/>
                  <a:gd name="connsiteX13" fmla="*/ 37330 w 192930"/>
                  <a:gd name="connsiteY13" fmla="*/ 113359 h 128241"/>
                  <a:gd name="connsiteX14" fmla="*/ 55560 w 192930"/>
                  <a:gd name="connsiteY14" fmla="*/ 124901 h 128241"/>
                  <a:gd name="connsiteX15" fmla="*/ 54779 w 192930"/>
                  <a:gd name="connsiteY15" fmla="*/ 122885 h 128241"/>
                  <a:gd name="connsiteX16" fmla="*/ 69066 w 192930"/>
                  <a:gd name="connsiteY16" fmla="*/ 125266 h 128241"/>
                  <a:gd name="connsiteX17" fmla="*/ 80712 w 192930"/>
                  <a:gd name="connsiteY17" fmla="*/ 111888 h 128241"/>
                  <a:gd name="connsiteX18" fmla="*/ 79932 w 192930"/>
                  <a:gd name="connsiteY18" fmla="*/ 118303 h 128241"/>
                  <a:gd name="connsiteX19" fmla="*/ 71487 w 192930"/>
                  <a:gd name="connsiteY19" fmla="*/ 128208 h 128241"/>
                  <a:gd name="connsiteX20" fmla="*/ 114569 w 192930"/>
                  <a:gd name="connsiteY20" fmla="*/ 114648 h 128241"/>
                  <a:gd name="connsiteX21" fmla="*/ 159593 w 192930"/>
                  <a:gd name="connsiteY21" fmla="*/ 123445 h 128241"/>
                  <a:gd name="connsiteX22" fmla="*/ 173880 w 192930"/>
                  <a:gd name="connsiteY22" fmla="*/ 113920 h 128241"/>
                  <a:gd name="connsiteX23" fmla="*/ 164355 w 192930"/>
                  <a:gd name="connsiteY23" fmla="*/ 104395 h 128241"/>
                  <a:gd name="connsiteX24" fmla="*/ 159593 w 192930"/>
                  <a:gd name="connsiteY24" fmla="*/ 97252 h 128241"/>
                  <a:gd name="connsiteX25" fmla="*/ 164355 w 192930"/>
                  <a:gd name="connsiteY25" fmla="*/ 75820 h 128241"/>
                  <a:gd name="connsiteX26" fmla="*/ 171499 w 192930"/>
                  <a:gd name="connsiteY26" fmla="*/ 71058 h 128241"/>
                  <a:gd name="connsiteX27" fmla="*/ 181024 w 192930"/>
                  <a:gd name="connsiteY27" fmla="*/ 68677 h 128241"/>
                  <a:gd name="connsiteX28" fmla="*/ 183405 w 192930"/>
                  <a:gd name="connsiteY28" fmla="*/ 61533 h 128241"/>
                  <a:gd name="connsiteX29" fmla="*/ 188168 w 192930"/>
                  <a:gd name="connsiteY29" fmla="*/ 54389 h 128241"/>
                  <a:gd name="connsiteX30" fmla="*/ 190549 w 192930"/>
                  <a:gd name="connsiteY30" fmla="*/ 42483 h 128241"/>
                  <a:gd name="connsiteX31" fmla="*/ 192930 w 192930"/>
                  <a:gd name="connsiteY31" fmla="*/ 35339 h 128241"/>
                  <a:gd name="connsiteX32" fmla="*/ 188167 w 192930"/>
                  <a:gd name="connsiteY32" fmla="*/ 18670 h 128241"/>
                  <a:gd name="connsiteX33" fmla="*/ 176262 w 192930"/>
                  <a:gd name="connsiteY33" fmla="*/ 13908 h 128241"/>
                  <a:gd name="connsiteX34" fmla="*/ 169118 w 192930"/>
                  <a:gd name="connsiteY34" fmla="*/ 16289 h 128241"/>
                  <a:gd name="connsiteX35" fmla="*/ 147687 w 192930"/>
                  <a:gd name="connsiteY35" fmla="*/ 21052 h 128241"/>
                  <a:gd name="connsiteX36" fmla="*/ 135780 w 192930"/>
                  <a:gd name="connsiteY36" fmla="*/ 21052 h 128241"/>
                  <a:gd name="connsiteX0" fmla="*/ 15155 w 192930"/>
                  <a:gd name="connsiteY0" fmla="*/ 0 h 128241"/>
                  <a:gd name="connsiteX1" fmla="*/ 531 w 192930"/>
                  <a:gd name="connsiteY1" fmla="*/ 2381 h 128241"/>
                  <a:gd name="connsiteX2" fmla="*/ 530 w 192930"/>
                  <a:gd name="connsiteY2" fmla="*/ 8978 h 128241"/>
                  <a:gd name="connsiteX3" fmla="*/ 4732 w 192930"/>
                  <a:gd name="connsiteY3" fmla="*/ 8600 h 128241"/>
                  <a:gd name="connsiteX4" fmla="*/ 1572 w 192930"/>
                  <a:gd name="connsiteY4" fmla="*/ 13908 h 128241"/>
                  <a:gd name="connsiteX5" fmla="*/ 6333 w 192930"/>
                  <a:gd name="connsiteY5" fmla="*/ 20870 h 128241"/>
                  <a:gd name="connsiteX6" fmla="*/ 4772 w 192930"/>
                  <a:gd name="connsiteY6" fmla="*/ 21052 h 128241"/>
                  <a:gd name="connsiteX7" fmla="*/ 25385 w 192930"/>
                  <a:gd name="connsiteY7" fmla="*/ 37902 h 128241"/>
                  <a:gd name="connsiteX8" fmla="*/ 26984 w 192930"/>
                  <a:gd name="connsiteY8" fmla="*/ 56589 h 128241"/>
                  <a:gd name="connsiteX9" fmla="*/ 16159 w 192930"/>
                  <a:gd name="connsiteY9" fmla="*/ 85709 h 128241"/>
                  <a:gd name="connsiteX10" fmla="*/ 10615 w 192930"/>
                  <a:gd name="connsiteY10" fmla="*/ 92853 h 128241"/>
                  <a:gd name="connsiteX11" fmla="*/ 25682 w 192930"/>
                  <a:gd name="connsiteY11" fmla="*/ 99633 h 128241"/>
                  <a:gd name="connsiteX12" fmla="*/ 43394 w 192930"/>
                  <a:gd name="connsiteY12" fmla="*/ 112995 h 128241"/>
                  <a:gd name="connsiteX13" fmla="*/ 37330 w 192930"/>
                  <a:gd name="connsiteY13" fmla="*/ 113359 h 128241"/>
                  <a:gd name="connsiteX14" fmla="*/ 55560 w 192930"/>
                  <a:gd name="connsiteY14" fmla="*/ 124901 h 128241"/>
                  <a:gd name="connsiteX15" fmla="*/ 54779 w 192930"/>
                  <a:gd name="connsiteY15" fmla="*/ 122885 h 128241"/>
                  <a:gd name="connsiteX16" fmla="*/ 69066 w 192930"/>
                  <a:gd name="connsiteY16" fmla="*/ 125266 h 128241"/>
                  <a:gd name="connsiteX17" fmla="*/ 80712 w 192930"/>
                  <a:gd name="connsiteY17" fmla="*/ 111888 h 128241"/>
                  <a:gd name="connsiteX18" fmla="*/ 79932 w 192930"/>
                  <a:gd name="connsiteY18" fmla="*/ 118303 h 128241"/>
                  <a:gd name="connsiteX19" fmla="*/ 71487 w 192930"/>
                  <a:gd name="connsiteY19" fmla="*/ 128208 h 128241"/>
                  <a:gd name="connsiteX20" fmla="*/ 114569 w 192930"/>
                  <a:gd name="connsiteY20" fmla="*/ 114648 h 128241"/>
                  <a:gd name="connsiteX21" fmla="*/ 149027 w 192930"/>
                  <a:gd name="connsiteY21" fmla="*/ 123445 h 128241"/>
                  <a:gd name="connsiteX22" fmla="*/ 173880 w 192930"/>
                  <a:gd name="connsiteY22" fmla="*/ 113920 h 128241"/>
                  <a:gd name="connsiteX23" fmla="*/ 164355 w 192930"/>
                  <a:gd name="connsiteY23" fmla="*/ 104395 h 128241"/>
                  <a:gd name="connsiteX24" fmla="*/ 159593 w 192930"/>
                  <a:gd name="connsiteY24" fmla="*/ 97252 h 128241"/>
                  <a:gd name="connsiteX25" fmla="*/ 164355 w 192930"/>
                  <a:gd name="connsiteY25" fmla="*/ 75820 h 128241"/>
                  <a:gd name="connsiteX26" fmla="*/ 171499 w 192930"/>
                  <a:gd name="connsiteY26" fmla="*/ 71058 h 128241"/>
                  <a:gd name="connsiteX27" fmla="*/ 181024 w 192930"/>
                  <a:gd name="connsiteY27" fmla="*/ 68677 h 128241"/>
                  <a:gd name="connsiteX28" fmla="*/ 183405 w 192930"/>
                  <a:gd name="connsiteY28" fmla="*/ 61533 h 128241"/>
                  <a:gd name="connsiteX29" fmla="*/ 188168 w 192930"/>
                  <a:gd name="connsiteY29" fmla="*/ 54389 h 128241"/>
                  <a:gd name="connsiteX30" fmla="*/ 190549 w 192930"/>
                  <a:gd name="connsiteY30" fmla="*/ 42483 h 128241"/>
                  <a:gd name="connsiteX31" fmla="*/ 192930 w 192930"/>
                  <a:gd name="connsiteY31" fmla="*/ 35339 h 128241"/>
                  <a:gd name="connsiteX32" fmla="*/ 188167 w 192930"/>
                  <a:gd name="connsiteY32" fmla="*/ 18670 h 128241"/>
                  <a:gd name="connsiteX33" fmla="*/ 176262 w 192930"/>
                  <a:gd name="connsiteY33" fmla="*/ 13908 h 128241"/>
                  <a:gd name="connsiteX34" fmla="*/ 169118 w 192930"/>
                  <a:gd name="connsiteY34" fmla="*/ 16289 h 128241"/>
                  <a:gd name="connsiteX35" fmla="*/ 147687 w 192930"/>
                  <a:gd name="connsiteY35" fmla="*/ 21052 h 128241"/>
                  <a:gd name="connsiteX36" fmla="*/ 135780 w 192930"/>
                  <a:gd name="connsiteY36" fmla="*/ 21052 h 128241"/>
                  <a:gd name="connsiteX0" fmla="*/ 15155 w 192930"/>
                  <a:gd name="connsiteY0" fmla="*/ 0 h 128241"/>
                  <a:gd name="connsiteX1" fmla="*/ 8728 w 192930"/>
                  <a:gd name="connsiteY1" fmla="*/ 3234 h 128241"/>
                  <a:gd name="connsiteX2" fmla="*/ 530 w 192930"/>
                  <a:gd name="connsiteY2" fmla="*/ 8978 h 128241"/>
                  <a:gd name="connsiteX3" fmla="*/ 4732 w 192930"/>
                  <a:gd name="connsiteY3" fmla="*/ 8600 h 128241"/>
                  <a:gd name="connsiteX4" fmla="*/ 1572 w 192930"/>
                  <a:gd name="connsiteY4" fmla="*/ 13908 h 128241"/>
                  <a:gd name="connsiteX5" fmla="*/ 6333 w 192930"/>
                  <a:gd name="connsiteY5" fmla="*/ 20870 h 128241"/>
                  <a:gd name="connsiteX6" fmla="*/ 4772 w 192930"/>
                  <a:gd name="connsiteY6" fmla="*/ 21052 h 128241"/>
                  <a:gd name="connsiteX7" fmla="*/ 25385 w 192930"/>
                  <a:gd name="connsiteY7" fmla="*/ 37902 h 128241"/>
                  <a:gd name="connsiteX8" fmla="*/ 26984 w 192930"/>
                  <a:gd name="connsiteY8" fmla="*/ 56589 h 128241"/>
                  <a:gd name="connsiteX9" fmla="*/ 16159 w 192930"/>
                  <a:gd name="connsiteY9" fmla="*/ 85709 h 128241"/>
                  <a:gd name="connsiteX10" fmla="*/ 10615 w 192930"/>
                  <a:gd name="connsiteY10" fmla="*/ 92853 h 128241"/>
                  <a:gd name="connsiteX11" fmla="*/ 25682 w 192930"/>
                  <a:gd name="connsiteY11" fmla="*/ 99633 h 128241"/>
                  <a:gd name="connsiteX12" fmla="*/ 43394 w 192930"/>
                  <a:gd name="connsiteY12" fmla="*/ 112995 h 128241"/>
                  <a:gd name="connsiteX13" fmla="*/ 37330 w 192930"/>
                  <a:gd name="connsiteY13" fmla="*/ 113359 h 128241"/>
                  <a:gd name="connsiteX14" fmla="*/ 55560 w 192930"/>
                  <a:gd name="connsiteY14" fmla="*/ 124901 h 128241"/>
                  <a:gd name="connsiteX15" fmla="*/ 54779 w 192930"/>
                  <a:gd name="connsiteY15" fmla="*/ 122885 h 128241"/>
                  <a:gd name="connsiteX16" fmla="*/ 69066 w 192930"/>
                  <a:gd name="connsiteY16" fmla="*/ 125266 h 128241"/>
                  <a:gd name="connsiteX17" fmla="*/ 80712 w 192930"/>
                  <a:gd name="connsiteY17" fmla="*/ 111888 h 128241"/>
                  <a:gd name="connsiteX18" fmla="*/ 79932 w 192930"/>
                  <a:gd name="connsiteY18" fmla="*/ 118303 h 128241"/>
                  <a:gd name="connsiteX19" fmla="*/ 71487 w 192930"/>
                  <a:gd name="connsiteY19" fmla="*/ 128208 h 128241"/>
                  <a:gd name="connsiteX20" fmla="*/ 114569 w 192930"/>
                  <a:gd name="connsiteY20" fmla="*/ 114648 h 128241"/>
                  <a:gd name="connsiteX21" fmla="*/ 149027 w 192930"/>
                  <a:gd name="connsiteY21" fmla="*/ 123445 h 128241"/>
                  <a:gd name="connsiteX22" fmla="*/ 173880 w 192930"/>
                  <a:gd name="connsiteY22" fmla="*/ 113920 h 128241"/>
                  <a:gd name="connsiteX23" fmla="*/ 164355 w 192930"/>
                  <a:gd name="connsiteY23" fmla="*/ 104395 h 128241"/>
                  <a:gd name="connsiteX24" fmla="*/ 159593 w 192930"/>
                  <a:gd name="connsiteY24" fmla="*/ 97252 h 128241"/>
                  <a:gd name="connsiteX25" fmla="*/ 164355 w 192930"/>
                  <a:gd name="connsiteY25" fmla="*/ 75820 h 128241"/>
                  <a:gd name="connsiteX26" fmla="*/ 171499 w 192930"/>
                  <a:gd name="connsiteY26" fmla="*/ 71058 h 128241"/>
                  <a:gd name="connsiteX27" fmla="*/ 181024 w 192930"/>
                  <a:gd name="connsiteY27" fmla="*/ 68677 h 128241"/>
                  <a:gd name="connsiteX28" fmla="*/ 183405 w 192930"/>
                  <a:gd name="connsiteY28" fmla="*/ 61533 h 128241"/>
                  <a:gd name="connsiteX29" fmla="*/ 188168 w 192930"/>
                  <a:gd name="connsiteY29" fmla="*/ 54389 h 128241"/>
                  <a:gd name="connsiteX30" fmla="*/ 190549 w 192930"/>
                  <a:gd name="connsiteY30" fmla="*/ 42483 h 128241"/>
                  <a:gd name="connsiteX31" fmla="*/ 192930 w 192930"/>
                  <a:gd name="connsiteY31" fmla="*/ 35339 h 128241"/>
                  <a:gd name="connsiteX32" fmla="*/ 188167 w 192930"/>
                  <a:gd name="connsiteY32" fmla="*/ 18670 h 128241"/>
                  <a:gd name="connsiteX33" fmla="*/ 176262 w 192930"/>
                  <a:gd name="connsiteY33" fmla="*/ 13908 h 128241"/>
                  <a:gd name="connsiteX34" fmla="*/ 169118 w 192930"/>
                  <a:gd name="connsiteY34" fmla="*/ 16289 h 128241"/>
                  <a:gd name="connsiteX35" fmla="*/ 147687 w 192930"/>
                  <a:gd name="connsiteY35" fmla="*/ 21052 h 128241"/>
                  <a:gd name="connsiteX36" fmla="*/ 135780 w 192930"/>
                  <a:gd name="connsiteY36" fmla="*/ 21052 h 128241"/>
                  <a:gd name="connsiteX0" fmla="*/ 15155 w 192930"/>
                  <a:gd name="connsiteY0" fmla="*/ 0 h 125300"/>
                  <a:gd name="connsiteX1" fmla="*/ 8728 w 192930"/>
                  <a:gd name="connsiteY1" fmla="*/ 3234 h 125300"/>
                  <a:gd name="connsiteX2" fmla="*/ 530 w 192930"/>
                  <a:gd name="connsiteY2" fmla="*/ 8978 h 125300"/>
                  <a:gd name="connsiteX3" fmla="*/ 4732 w 192930"/>
                  <a:gd name="connsiteY3" fmla="*/ 8600 h 125300"/>
                  <a:gd name="connsiteX4" fmla="*/ 1572 w 192930"/>
                  <a:gd name="connsiteY4" fmla="*/ 13908 h 125300"/>
                  <a:gd name="connsiteX5" fmla="*/ 6333 w 192930"/>
                  <a:gd name="connsiteY5" fmla="*/ 20870 h 125300"/>
                  <a:gd name="connsiteX6" fmla="*/ 4772 w 192930"/>
                  <a:gd name="connsiteY6" fmla="*/ 21052 h 125300"/>
                  <a:gd name="connsiteX7" fmla="*/ 25385 w 192930"/>
                  <a:gd name="connsiteY7" fmla="*/ 37902 h 125300"/>
                  <a:gd name="connsiteX8" fmla="*/ 26984 w 192930"/>
                  <a:gd name="connsiteY8" fmla="*/ 56589 h 125300"/>
                  <a:gd name="connsiteX9" fmla="*/ 16159 w 192930"/>
                  <a:gd name="connsiteY9" fmla="*/ 85709 h 125300"/>
                  <a:gd name="connsiteX10" fmla="*/ 10615 w 192930"/>
                  <a:gd name="connsiteY10" fmla="*/ 92853 h 125300"/>
                  <a:gd name="connsiteX11" fmla="*/ 25682 w 192930"/>
                  <a:gd name="connsiteY11" fmla="*/ 99633 h 125300"/>
                  <a:gd name="connsiteX12" fmla="*/ 43394 w 192930"/>
                  <a:gd name="connsiteY12" fmla="*/ 112995 h 125300"/>
                  <a:gd name="connsiteX13" fmla="*/ 37330 w 192930"/>
                  <a:gd name="connsiteY13" fmla="*/ 113359 h 125300"/>
                  <a:gd name="connsiteX14" fmla="*/ 55560 w 192930"/>
                  <a:gd name="connsiteY14" fmla="*/ 124901 h 125300"/>
                  <a:gd name="connsiteX15" fmla="*/ 54779 w 192930"/>
                  <a:gd name="connsiteY15" fmla="*/ 122885 h 125300"/>
                  <a:gd name="connsiteX16" fmla="*/ 69066 w 192930"/>
                  <a:gd name="connsiteY16" fmla="*/ 125266 h 125300"/>
                  <a:gd name="connsiteX17" fmla="*/ 80712 w 192930"/>
                  <a:gd name="connsiteY17" fmla="*/ 111888 h 125300"/>
                  <a:gd name="connsiteX18" fmla="*/ 79932 w 192930"/>
                  <a:gd name="connsiteY18" fmla="*/ 118303 h 125300"/>
                  <a:gd name="connsiteX19" fmla="*/ 75586 w 192930"/>
                  <a:gd name="connsiteY19" fmla="*/ 123942 h 125300"/>
                  <a:gd name="connsiteX20" fmla="*/ 114569 w 192930"/>
                  <a:gd name="connsiteY20" fmla="*/ 114648 h 125300"/>
                  <a:gd name="connsiteX21" fmla="*/ 149027 w 192930"/>
                  <a:gd name="connsiteY21" fmla="*/ 123445 h 125300"/>
                  <a:gd name="connsiteX22" fmla="*/ 173880 w 192930"/>
                  <a:gd name="connsiteY22" fmla="*/ 113920 h 125300"/>
                  <a:gd name="connsiteX23" fmla="*/ 164355 w 192930"/>
                  <a:gd name="connsiteY23" fmla="*/ 104395 h 125300"/>
                  <a:gd name="connsiteX24" fmla="*/ 159593 w 192930"/>
                  <a:gd name="connsiteY24" fmla="*/ 97252 h 125300"/>
                  <a:gd name="connsiteX25" fmla="*/ 164355 w 192930"/>
                  <a:gd name="connsiteY25" fmla="*/ 75820 h 125300"/>
                  <a:gd name="connsiteX26" fmla="*/ 171499 w 192930"/>
                  <a:gd name="connsiteY26" fmla="*/ 71058 h 125300"/>
                  <a:gd name="connsiteX27" fmla="*/ 181024 w 192930"/>
                  <a:gd name="connsiteY27" fmla="*/ 68677 h 125300"/>
                  <a:gd name="connsiteX28" fmla="*/ 183405 w 192930"/>
                  <a:gd name="connsiteY28" fmla="*/ 61533 h 125300"/>
                  <a:gd name="connsiteX29" fmla="*/ 188168 w 192930"/>
                  <a:gd name="connsiteY29" fmla="*/ 54389 h 125300"/>
                  <a:gd name="connsiteX30" fmla="*/ 190549 w 192930"/>
                  <a:gd name="connsiteY30" fmla="*/ 42483 h 125300"/>
                  <a:gd name="connsiteX31" fmla="*/ 192930 w 192930"/>
                  <a:gd name="connsiteY31" fmla="*/ 35339 h 125300"/>
                  <a:gd name="connsiteX32" fmla="*/ 188167 w 192930"/>
                  <a:gd name="connsiteY32" fmla="*/ 18670 h 125300"/>
                  <a:gd name="connsiteX33" fmla="*/ 176262 w 192930"/>
                  <a:gd name="connsiteY33" fmla="*/ 13908 h 125300"/>
                  <a:gd name="connsiteX34" fmla="*/ 169118 w 192930"/>
                  <a:gd name="connsiteY34" fmla="*/ 16289 h 125300"/>
                  <a:gd name="connsiteX35" fmla="*/ 147687 w 192930"/>
                  <a:gd name="connsiteY35" fmla="*/ 21052 h 125300"/>
                  <a:gd name="connsiteX36" fmla="*/ 135780 w 192930"/>
                  <a:gd name="connsiteY36" fmla="*/ 21052 h 125300"/>
                  <a:gd name="connsiteX0" fmla="*/ 15155 w 192930"/>
                  <a:gd name="connsiteY0" fmla="*/ 0 h 125300"/>
                  <a:gd name="connsiteX1" fmla="*/ 8728 w 192930"/>
                  <a:gd name="connsiteY1" fmla="*/ 3234 h 125300"/>
                  <a:gd name="connsiteX2" fmla="*/ 530 w 192930"/>
                  <a:gd name="connsiteY2" fmla="*/ 8978 h 125300"/>
                  <a:gd name="connsiteX3" fmla="*/ 4732 w 192930"/>
                  <a:gd name="connsiteY3" fmla="*/ 8600 h 125300"/>
                  <a:gd name="connsiteX4" fmla="*/ 1572 w 192930"/>
                  <a:gd name="connsiteY4" fmla="*/ 13908 h 125300"/>
                  <a:gd name="connsiteX5" fmla="*/ 6333 w 192930"/>
                  <a:gd name="connsiteY5" fmla="*/ 20870 h 125300"/>
                  <a:gd name="connsiteX6" fmla="*/ 4772 w 192930"/>
                  <a:gd name="connsiteY6" fmla="*/ 21052 h 125300"/>
                  <a:gd name="connsiteX7" fmla="*/ 25385 w 192930"/>
                  <a:gd name="connsiteY7" fmla="*/ 37902 h 125300"/>
                  <a:gd name="connsiteX8" fmla="*/ 26984 w 192930"/>
                  <a:gd name="connsiteY8" fmla="*/ 56589 h 125300"/>
                  <a:gd name="connsiteX9" fmla="*/ 16159 w 192930"/>
                  <a:gd name="connsiteY9" fmla="*/ 85709 h 125300"/>
                  <a:gd name="connsiteX10" fmla="*/ 18812 w 192930"/>
                  <a:gd name="connsiteY10" fmla="*/ 94559 h 125300"/>
                  <a:gd name="connsiteX11" fmla="*/ 25682 w 192930"/>
                  <a:gd name="connsiteY11" fmla="*/ 99633 h 125300"/>
                  <a:gd name="connsiteX12" fmla="*/ 43394 w 192930"/>
                  <a:gd name="connsiteY12" fmla="*/ 112995 h 125300"/>
                  <a:gd name="connsiteX13" fmla="*/ 37330 w 192930"/>
                  <a:gd name="connsiteY13" fmla="*/ 113359 h 125300"/>
                  <a:gd name="connsiteX14" fmla="*/ 55560 w 192930"/>
                  <a:gd name="connsiteY14" fmla="*/ 124901 h 125300"/>
                  <a:gd name="connsiteX15" fmla="*/ 54779 w 192930"/>
                  <a:gd name="connsiteY15" fmla="*/ 122885 h 125300"/>
                  <a:gd name="connsiteX16" fmla="*/ 69066 w 192930"/>
                  <a:gd name="connsiteY16" fmla="*/ 125266 h 125300"/>
                  <a:gd name="connsiteX17" fmla="*/ 80712 w 192930"/>
                  <a:gd name="connsiteY17" fmla="*/ 111888 h 125300"/>
                  <a:gd name="connsiteX18" fmla="*/ 79932 w 192930"/>
                  <a:gd name="connsiteY18" fmla="*/ 118303 h 125300"/>
                  <a:gd name="connsiteX19" fmla="*/ 75586 w 192930"/>
                  <a:gd name="connsiteY19" fmla="*/ 123942 h 125300"/>
                  <a:gd name="connsiteX20" fmla="*/ 114569 w 192930"/>
                  <a:gd name="connsiteY20" fmla="*/ 114648 h 125300"/>
                  <a:gd name="connsiteX21" fmla="*/ 149027 w 192930"/>
                  <a:gd name="connsiteY21" fmla="*/ 123445 h 125300"/>
                  <a:gd name="connsiteX22" fmla="*/ 173880 w 192930"/>
                  <a:gd name="connsiteY22" fmla="*/ 113920 h 125300"/>
                  <a:gd name="connsiteX23" fmla="*/ 164355 w 192930"/>
                  <a:gd name="connsiteY23" fmla="*/ 104395 h 125300"/>
                  <a:gd name="connsiteX24" fmla="*/ 159593 w 192930"/>
                  <a:gd name="connsiteY24" fmla="*/ 97252 h 125300"/>
                  <a:gd name="connsiteX25" fmla="*/ 164355 w 192930"/>
                  <a:gd name="connsiteY25" fmla="*/ 75820 h 125300"/>
                  <a:gd name="connsiteX26" fmla="*/ 171499 w 192930"/>
                  <a:gd name="connsiteY26" fmla="*/ 71058 h 125300"/>
                  <a:gd name="connsiteX27" fmla="*/ 181024 w 192930"/>
                  <a:gd name="connsiteY27" fmla="*/ 68677 h 125300"/>
                  <a:gd name="connsiteX28" fmla="*/ 183405 w 192930"/>
                  <a:gd name="connsiteY28" fmla="*/ 61533 h 125300"/>
                  <a:gd name="connsiteX29" fmla="*/ 188168 w 192930"/>
                  <a:gd name="connsiteY29" fmla="*/ 54389 h 125300"/>
                  <a:gd name="connsiteX30" fmla="*/ 190549 w 192930"/>
                  <a:gd name="connsiteY30" fmla="*/ 42483 h 125300"/>
                  <a:gd name="connsiteX31" fmla="*/ 192930 w 192930"/>
                  <a:gd name="connsiteY31" fmla="*/ 35339 h 125300"/>
                  <a:gd name="connsiteX32" fmla="*/ 188167 w 192930"/>
                  <a:gd name="connsiteY32" fmla="*/ 18670 h 125300"/>
                  <a:gd name="connsiteX33" fmla="*/ 176262 w 192930"/>
                  <a:gd name="connsiteY33" fmla="*/ 13908 h 125300"/>
                  <a:gd name="connsiteX34" fmla="*/ 169118 w 192930"/>
                  <a:gd name="connsiteY34" fmla="*/ 16289 h 125300"/>
                  <a:gd name="connsiteX35" fmla="*/ 147687 w 192930"/>
                  <a:gd name="connsiteY35" fmla="*/ 21052 h 125300"/>
                  <a:gd name="connsiteX36" fmla="*/ 135780 w 192930"/>
                  <a:gd name="connsiteY36" fmla="*/ 21052 h 125300"/>
                  <a:gd name="connsiteX0" fmla="*/ 15155 w 192930"/>
                  <a:gd name="connsiteY0" fmla="*/ 0 h 125300"/>
                  <a:gd name="connsiteX1" fmla="*/ 8728 w 192930"/>
                  <a:gd name="connsiteY1" fmla="*/ 3234 h 125300"/>
                  <a:gd name="connsiteX2" fmla="*/ 530 w 192930"/>
                  <a:gd name="connsiteY2" fmla="*/ 8978 h 125300"/>
                  <a:gd name="connsiteX3" fmla="*/ 4732 w 192930"/>
                  <a:gd name="connsiteY3" fmla="*/ 8600 h 125300"/>
                  <a:gd name="connsiteX4" fmla="*/ 1572 w 192930"/>
                  <a:gd name="connsiteY4" fmla="*/ 13908 h 125300"/>
                  <a:gd name="connsiteX5" fmla="*/ 6333 w 192930"/>
                  <a:gd name="connsiteY5" fmla="*/ 20870 h 125300"/>
                  <a:gd name="connsiteX6" fmla="*/ 4772 w 192930"/>
                  <a:gd name="connsiteY6" fmla="*/ 21052 h 125300"/>
                  <a:gd name="connsiteX7" fmla="*/ 25385 w 192930"/>
                  <a:gd name="connsiteY7" fmla="*/ 37902 h 125300"/>
                  <a:gd name="connsiteX8" fmla="*/ 26984 w 192930"/>
                  <a:gd name="connsiteY8" fmla="*/ 56589 h 125300"/>
                  <a:gd name="connsiteX9" fmla="*/ 26406 w 192930"/>
                  <a:gd name="connsiteY9" fmla="*/ 80590 h 125300"/>
                  <a:gd name="connsiteX10" fmla="*/ 18812 w 192930"/>
                  <a:gd name="connsiteY10" fmla="*/ 94559 h 125300"/>
                  <a:gd name="connsiteX11" fmla="*/ 25682 w 192930"/>
                  <a:gd name="connsiteY11" fmla="*/ 99633 h 125300"/>
                  <a:gd name="connsiteX12" fmla="*/ 43394 w 192930"/>
                  <a:gd name="connsiteY12" fmla="*/ 112995 h 125300"/>
                  <a:gd name="connsiteX13" fmla="*/ 37330 w 192930"/>
                  <a:gd name="connsiteY13" fmla="*/ 113359 h 125300"/>
                  <a:gd name="connsiteX14" fmla="*/ 55560 w 192930"/>
                  <a:gd name="connsiteY14" fmla="*/ 124901 h 125300"/>
                  <a:gd name="connsiteX15" fmla="*/ 54779 w 192930"/>
                  <a:gd name="connsiteY15" fmla="*/ 122885 h 125300"/>
                  <a:gd name="connsiteX16" fmla="*/ 69066 w 192930"/>
                  <a:gd name="connsiteY16" fmla="*/ 125266 h 125300"/>
                  <a:gd name="connsiteX17" fmla="*/ 80712 w 192930"/>
                  <a:gd name="connsiteY17" fmla="*/ 111888 h 125300"/>
                  <a:gd name="connsiteX18" fmla="*/ 79932 w 192930"/>
                  <a:gd name="connsiteY18" fmla="*/ 118303 h 125300"/>
                  <a:gd name="connsiteX19" fmla="*/ 75586 w 192930"/>
                  <a:gd name="connsiteY19" fmla="*/ 123942 h 125300"/>
                  <a:gd name="connsiteX20" fmla="*/ 114569 w 192930"/>
                  <a:gd name="connsiteY20" fmla="*/ 114648 h 125300"/>
                  <a:gd name="connsiteX21" fmla="*/ 149027 w 192930"/>
                  <a:gd name="connsiteY21" fmla="*/ 123445 h 125300"/>
                  <a:gd name="connsiteX22" fmla="*/ 173880 w 192930"/>
                  <a:gd name="connsiteY22" fmla="*/ 113920 h 125300"/>
                  <a:gd name="connsiteX23" fmla="*/ 164355 w 192930"/>
                  <a:gd name="connsiteY23" fmla="*/ 104395 h 125300"/>
                  <a:gd name="connsiteX24" fmla="*/ 159593 w 192930"/>
                  <a:gd name="connsiteY24" fmla="*/ 97252 h 125300"/>
                  <a:gd name="connsiteX25" fmla="*/ 164355 w 192930"/>
                  <a:gd name="connsiteY25" fmla="*/ 75820 h 125300"/>
                  <a:gd name="connsiteX26" fmla="*/ 171499 w 192930"/>
                  <a:gd name="connsiteY26" fmla="*/ 71058 h 125300"/>
                  <a:gd name="connsiteX27" fmla="*/ 181024 w 192930"/>
                  <a:gd name="connsiteY27" fmla="*/ 68677 h 125300"/>
                  <a:gd name="connsiteX28" fmla="*/ 183405 w 192930"/>
                  <a:gd name="connsiteY28" fmla="*/ 61533 h 125300"/>
                  <a:gd name="connsiteX29" fmla="*/ 188168 w 192930"/>
                  <a:gd name="connsiteY29" fmla="*/ 54389 h 125300"/>
                  <a:gd name="connsiteX30" fmla="*/ 190549 w 192930"/>
                  <a:gd name="connsiteY30" fmla="*/ 42483 h 125300"/>
                  <a:gd name="connsiteX31" fmla="*/ 192930 w 192930"/>
                  <a:gd name="connsiteY31" fmla="*/ 35339 h 125300"/>
                  <a:gd name="connsiteX32" fmla="*/ 188167 w 192930"/>
                  <a:gd name="connsiteY32" fmla="*/ 18670 h 125300"/>
                  <a:gd name="connsiteX33" fmla="*/ 176262 w 192930"/>
                  <a:gd name="connsiteY33" fmla="*/ 13908 h 125300"/>
                  <a:gd name="connsiteX34" fmla="*/ 169118 w 192930"/>
                  <a:gd name="connsiteY34" fmla="*/ 16289 h 125300"/>
                  <a:gd name="connsiteX35" fmla="*/ 147687 w 192930"/>
                  <a:gd name="connsiteY35" fmla="*/ 21052 h 125300"/>
                  <a:gd name="connsiteX36" fmla="*/ 135780 w 192930"/>
                  <a:gd name="connsiteY36" fmla="*/ 21052 h 125300"/>
                  <a:gd name="connsiteX0" fmla="*/ 15155 w 192930"/>
                  <a:gd name="connsiteY0" fmla="*/ 0 h 125300"/>
                  <a:gd name="connsiteX1" fmla="*/ 8728 w 192930"/>
                  <a:gd name="connsiteY1" fmla="*/ 3234 h 125300"/>
                  <a:gd name="connsiteX2" fmla="*/ 530 w 192930"/>
                  <a:gd name="connsiteY2" fmla="*/ 8978 h 125300"/>
                  <a:gd name="connsiteX3" fmla="*/ 4732 w 192930"/>
                  <a:gd name="connsiteY3" fmla="*/ 8600 h 125300"/>
                  <a:gd name="connsiteX4" fmla="*/ 1572 w 192930"/>
                  <a:gd name="connsiteY4" fmla="*/ 13908 h 125300"/>
                  <a:gd name="connsiteX5" fmla="*/ 6333 w 192930"/>
                  <a:gd name="connsiteY5" fmla="*/ 20870 h 125300"/>
                  <a:gd name="connsiteX6" fmla="*/ 4772 w 192930"/>
                  <a:gd name="connsiteY6" fmla="*/ 21052 h 125300"/>
                  <a:gd name="connsiteX7" fmla="*/ 32558 w 192930"/>
                  <a:gd name="connsiteY7" fmla="*/ 37902 h 125300"/>
                  <a:gd name="connsiteX8" fmla="*/ 26984 w 192930"/>
                  <a:gd name="connsiteY8" fmla="*/ 56589 h 125300"/>
                  <a:gd name="connsiteX9" fmla="*/ 26406 w 192930"/>
                  <a:gd name="connsiteY9" fmla="*/ 80590 h 125300"/>
                  <a:gd name="connsiteX10" fmla="*/ 18812 w 192930"/>
                  <a:gd name="connsiteY10" fmla="*/ 94559 h 125300"/>
                  <a:gd name="connsiteX11" fmla="*/ 25682 w 192930"/>
                  <a:gd name="connsiteY11" fmla="*/ 99633 h 125300"/>
                  <a:gd name="connsiteX12" fmla="*/ 43394 w 192930"/>
                  <a:gd name="connsiteY12" fmla="*/ 112995 h 125300"/>
                  <a:gd name="connsiteX13" fmla="*/ 37330 w 192930"/>
                  <a:gd name="connsiteY13" fmla="*/ 113359 h 125300"/>
                  <a:gd name="connsiteX14" fmla="*/ 55560 w 192930"/>
                  <a:gd name="connsiteY14" fmla="*/ 124901 h 125300"/>
                  <a:gd name="connsiteX15" fmla="*/ 54779 w 192930"/>
                  <a:gd name="connsiteY15" fmla="*/ 122885 h 125300"/>
                  <a:gd name="connsiteX16" fmla="*/ 69066 w 192930"/>
                  <a:gd name="connsiteY16" fmla="*/ 125266 h 125300"/>
                  <a:gd name="connsiteX17" fmla="*/ 80712 w 192930"/>
                  <a:gd name="connsiteY17" fmla="*/ 111888 h 125300"/>
                  <a:gd name="connsiteX18" fmla="*/ 79932 w 192930"/>
                  <a:gd name="connsiteY18" fmla="*/ 118303 h 125300"/>
                  <a:gd name="connsiteX19" fmla="*/ 75586 w 192930"/>
                  <a:gd name="connsiteY19" fmla="*/ 123942 h 125300"/>
                  <a:gd name="connsiteX20" fmla="*/ 114569 w 192930"/>
                  <a:gd name="connsiteY20" fmla="*/ 114648 h 125300"/>
                  <a:gd name="connsiteX21" fmla="*/ 149027 w 192930"/>
                  <a:gd name="connsiteY21" fmla="*/ 123445 h 125300"/>
                  <a:gd name="connsiteX22" fmla="*/ 173880 w 192930"/>
                  <a:gd name="connsiteY22" fmla="*/ 113920 h 125300"/>
                  <a:gd name="connsiteX23" fmla="*/ 164355 w 192930"/>
                  <a:gd name="connsiteY23" fmla="*/ 104395 h 125300"/>
                  <a:gd name="connsiteX24" fmla="*/ 159593 w 192930"/>
                  <a:gd name="connsiteY24" fmla="*/ 97252 h 125300"/>
                  <a:gd name="connsiteX25" fmla="*/ 164355 w 192930"/>
                  <a:gd name="connsiteY25" fmla="*/ 75820 h 125300"/>
                  <a:gd name="connsiteX26" fmla="*/ 171499 w 192930"/>
                  <a:gd name="connsiteY26" fmla="*/ 71058 h 125300"/>
                  <a:gd name="connsiteX27" fmla="*/ 181024 w 192930"/>
                  <a:gd name="connsiteY27" fmla="*/ 68677 h 125300"/>
                  <a:gd name="connsiteX28" fmla="*/ 183405 w 192930"/>
                  <a:gd name="connsiteY28" fmla="*/ 61533 h 125300"/>
                  <a:gd name="connsiteX29" fmla="*/ 188168 w 192930"/>
                  <a:gd name="connsiteY29" fmla="*/ 54389 h 125300"/>
                  <a:gd name="connsiteX30" fmla="*/ 190549 w 192930"/>
                  <a:gd name="connsiteY30" fmla="*/ 42483 h 125300"/>
                  <a:gd name="connsiteX31" fmla="*/ 192930 w 192930"/>
                  <a:gd name="connsiteY31" fmla="*/ 35339 h 125300"/>
                  <a:gd name="connsiteX32" fmla="*/ 188167 w 192930"/>
                  <a:gd name="connsiteY32" fmla="*/ 18670 h 125300"/>
                  <a:gd name="connsiteX33" fmla="*/ 176262 w 192930"/>
                  <a:gd name="connsiteY33" fmla="*/ 13908 h 125300"/>
                  <a:gd name="connsiteX34" fmla="*/ 169118 w 192930"/>
                  <a:gd name="connsiteY34" fmla="*/ 16289 h 125300"/>
                  <a:gd name="connsiteX35" fmla="*/ 147687 w 192930"/>
                  <a:gd name="connsiteY35" fmla="*/ 21052 h 125300"/>
                  <a:gd name="connsiteX36" fmla="*/ 135780 w 192930"/>
                  <a:gd name="connsiteY36" fmla="*/ 21052 h 125300"/>
                  <a:gd name="connsiteX0" fmla="*/ 15155 w 192930"/>
                  <a:gd name="connsiteY0" fmla="*/ 0 h 125300"/>
                  <a:gd name="connsiteX1" fmla="*/ 8728 w 192930"/>
                  <a:gd name="connsiteY1" fmla="*/ 3234 h 125300"/>
                  <a:gd name="connsiteX2" fmla="*/ 530 w 192930"/>
                  <a:gd name="connsiteY2" fmla="*/ 8978 h 125300"/>
                  <a:gd name="connsiteX3" fmla="*/ 4732 w 192930"/>
                  <a:gd name="connsiteY3" fmla="*/ 8600 h 125300"/>
                  <a:gd name="connsiteX4" fmla="*/ 1572 w 192930"/>
                  <a:gd name="connsiteY4" fmla="*/ 13908 h 125300"/>
                  <a:gd name="connsiteX5" fmla="*/ 6333 w 192930"/>
                  <a:gd name="connsiteY5" fmla="*/ 20870 h 125300"/>
                  <a:gd name="connsiteX6" fmla="*/ 4772 w 192930"/>
                  <a:gd name="connsiteY6" fmla="*/ 21052 h 125300"/>
                  <a:gd name="connsiteX7" fmla="*/ 35632 w 192930"/>
                  <a:gd name="connsiteY7" fmla="*/ 37049 h 125300"/>
                  <a:gd name="connsiteX8" fmla="*/ 26984 w 192930"/>
                  <a:gd name="connsiteY8" fmla="*/ 56589 h 125300"/>
                  <a:gd name="connsiteX9" fmla="*/ 26406 w 192930"/>
                  <a:gd name="connsiteY9" fmla="*/ 80590 h 125300"/>
                  <a:gd name="connsiteX10" fmla="*/ 18812 w 192930"/>
                  <a:gd name="connsiteY10" fmla="*/ 94559 h 125300"/>
                  <a:gd name="connsiteX11" fmla="*/ 25682 w 192930"/>
                  <a:gd name="connsiteY11" fmla="*/ 99633 h 125300"/>
                  <a:gd name="connsiteX12" fmla="*/ 43394 w 192930"/>
                  <a:gd name="connsiteY12" fmla="*/ 112995 h 125300"/>
                  <a:gd name="connsiteX13" fmla="*/ 37330 w 192930"/>
                  <a:gd name="connsiteY13" fmla="*/ 113359 h 125300"/>
                  <a:gd name="connsiteX14" fmla="*/ 55560 w 192930"/>
                  <a:gd name="connsiteY14" fmla="*/ 124901 h 125300"/>
                  <a:gd name="connsiteX15" fmla="*/ 54779 w 192930"/>
                  <a:gd name="connsiteY15" fmla="*/ 122885 h 125300"/>
                  <a:gd name="connsiteX16" fmla="*/ 69066 w 192930"/>
                  <a:gd name="connsiteY16" fmla="*/ 125266 h 125300"/>
                  <a:gd name="connsiteX17" fmla="*/ 80712 w 192930"/>
                  <a:gd name="connsiteY17" fmla="*/ 111888 h 125300"/>
                  <a:gd name="connsiteX18" fmla="*/ 79932 w 192930"/>
                  <a:gd name="connsiteY18" fmla="*/ 118303 h 125300"/>
                  <a:gd name="connsiteX19" fmla="*/ 75586 w 192930"/>
                  <a:gd name="connsiteY19" fmla="*/ 123942 h 125300"/>
                  <a:gd name="connsiteX20" fmla="*/ 114569 w 192930"/>
                  <a:gd name="connsiteY20" fmla="*/ 114648 h 125300"/>
                  <a:gd name="connsiteX21" fmla="*/ 149027 w 192930"/>
                  <a:gd name="connsiteY21" fmla="*/ 123445 h 125300"/>
                  <a:gd name="connsiteX22" fmla="*/ 173880 w 192930"/>
                  <a:gd name="connsiteY22" fmla="*/ 113920 h 125300"/>
                  <a:gd name="connsiteX23" fmla="*/ 164355 w 192930"/>
                  <a:gd name="connsiteY23" fmla="*/ 104395 h 125300"/>
                  <a:gd name="connsiteX24" fmla="*/ 159593 w 192930"/>
                  <a:gd name="connsiteY24" fmla="*/ 97252 h 125300"/>
                  <a:gd name="connsiteX25" fmla="*/ 164355 w 192930"/>
                  <a:gd name="connsiteY25" fmla="*/ 75820 h 125300"/>
                  <a:gd name="connsiteX26" fmla="*/ 171499 w 192930"/>
                  <a:gd name="connsiteY26" fmla="*/ 71058 h 125300"/>
                  <a:gd name="connsiteX27" fmla="*/ 181024 w 192930"/>
                  <a:gd name="connsiteY27" fmla="*/ 68677 h 125300"/>
                  <a:gd name="connsiteX28" fmla="*/ 183405 w 192930"/>
                  <a:gd name="connsiteY28" fmla="*/ 61533 h 125300"/>
                  <a:gd name="connsiteX29" fmla="*/ 188168 w 192930"/>
                  <a:gd name="connsiteY29" fmla="*/ 54389 h 125300"/>
                  <a:gd name="connsiteX30" fmla="*/ 190549 w 192930"/>
                  <a:gd name="connsiteY30" fmla="*/ 42483 h 125300"/>
                  <a:gd name="connsiteX31" fmla="*/ 192930 w 192930"/>
                  <a:gd name="connsiteY31" fmla="*/ 35339 h 125300"/>
                  <a:gd name="connsiteX32" fmla="*/ 188167 w 192930"/>
                  <a:gd name="connsiteY32" fmla="*/ 18670 h 125300"/>
                  <a:gd name="connsiteX33" fmla="*/ 176262 w 192930"/>
                  <a:gd name="connsiteY33" fmla="*/ 13908 h 125300"/>
                  <a:gd name="connsiteX34" fmla="*/ 169118 w 192930"/>
                  <a:gd name="connsiteY34" fmla="*/ 16289 h 125300"/>
                  <a:gd name="connsiteX35" fmla="*/ 147687 w 192930"/>
                  <a:gd name="connsiteY35" fmla="*/ 21052 h 125300"/>
                  <a:gd name="connsiteX36" fmla="*/ 135780 w 192930"/>
                  <a:gd name="connsiteY36" fmla="*/ 21052 h 125300"/>
                  <a:gd name="connsiteX0" fmla="*/ 15155 w 192930"/>
                  <a:gd name="connsiteY0" fmla="*/ 0 h 125300"/>
                  <a:gd name="connsiteX1" fmla="*/ 8728 w 192930"/>
                  <a:gd name="connsiteY1" fmla="*/ 3234 h 125300"/>
                  <a:gd name="connsiteX2" fmla="*/ 530 w 192930"/>
                  <a:gd name="connsiteY2" fmla="*/ 8978 h 125300"/>
                  <a:gd name="connsiteX3" fmla="*/ 4732 w 192930"/>
                  <a:gd name="connsiteY3" fmla="*/ 8600 h 125300"/>
                  <a:gd name="connsiteX4" fmla="*/ 1572 w 192930"/>
                  <a:gd name="connsiteY4" fmla="*/ 13908 h 125300"/>
                  <a:gd name="connsiteX5" fmla="*/ 6333 w 192930"/>
                  <a:gd name="connsiteY5" fmla="*/ 20870 h 125300"/>
                  <a:gd name="connsiteX6" fmla="*/ 4772 w 192930"/>
                  <a:gd name="connsiteY6" fmla="*/ 21052 h 125300"/>
                  <a:gd name="connsiteX7" fmla="*/ 43830 w 192930"/>
                  <a:gd name="connsiteY7" fmla="*/ 41315 h 125300"/>
                  <a:gd name="connsiteX8" fmla="*/ 26984 w 192930"/>
                  <a:gd name="connsiteY8" fmla="*/ 56589 h 125300"/>
                  <a:gd name="connsiteX9" fmla="*/ 26406 w 192930"/>
                  <a:gd name="connsiteY9" fmla="*/ 80590 h 125300"/>
                  <a:gd name="connsiteX10" fmla="*/ 18812 w 192930"/>
                  <a:gd name="connsiteY10" fmla="*/ 94559 h 125300"/>
                  <a:gd name="connsiteX11" fmla="*/ 25682 w 192930"/>
                  <a:gd name="connsiteY11" fmla="*/ 99633 h 125300"/>
                  <a:gd name="connsiteX12" fmla="*/ 43394 w 192930"/>
                  <a:gd name="connsiteY12" fmla="*/ 112995 h 125300"/>
                  <a:gd name="connsiteX13" fmla="*/ 37330 w 192930"/>
                  <a:gd name="connsiteY13" fmla="*/ 113359 h 125300"/>
                  <a:gd name="connsiteX14" fmla="*/ 55560 w 192930"/>
                  <a:gd name="connsiteY14" fmla="*/ 124901 h 125300"/>
                  <a:gd name="connsiteX15" fmla="*/ 54779 w 192930"/>
                  <a:gd name="connsiteY15" fmla="*/ 122885 h 125300"/>
                  <a:gd name="connsiteX16" fmla="*/ 69066 w 192930"/>
                  <a:gd name="connsiteY16" fmla="*/ 125266 h 125300"/>
                  <a:gd name="connsiteX17" fmla="*/ 80712 w 192930"/>
                  <a:gd name="connsiteY17" fmla="*/ 111888 h 125300"/>
                  <a:gd name="connsiteX18" fmla="*/ 79932 w 192930"/>
                  <a:gd name="connsiteY18" fmla="*/ 118303 h 125300"/>
                  <a:gd name="connsiteX19" fmla="*/ 75586 w 192930"/>
                  <a:gd name="connsiteY19" fmla="*/ 123942 h 125300"/>
                  <a:gd name="connsiteX20" fmla="*/ 114569 w 192930"/>
                  <a:gd name="connsiteY20" fmla="*/ 114648 h 125300"/>
                  <a:gd name="connsiteX21" fmla="*/ 149027 w 192930"/>
                  <a:gd name="connsiteY21" fmla="*/ 123445 h 125300"/>
                  <a:gd name="connsiteX22" fmla="*/ 173880 w 192930"/>
                  <a:gd name="connsiteY22" fmla="*/ 113920 h 125300"/>
                  <a:gd name="connsiteX23" fmla="*/ 164355 w 192930"/>
                  <a:gd name="connsiteY23" fmla="*/ 104395 h 125300"/>
                  <a:gd name="connsiteX24" fmla="*/ 159593 w 192930"/>
                  <a:gd name="connsiteY24" fmla="*/ 97252 h 125300"/>
                  <a:gd name="connsiteX25" fmla="*/ 164355 w 192930"/>
                  <a:gd name="connsiteY25" fmla="*/ 75820 h 125300"/>
                  <a:gd name="connsiteX26" fmla="*/ 171499 w 192930"/>
                  <a:gd name="connsiteY26" fmla="*/ 71058 h 125300"/>
                  <a:gd name="connsiteX27" fmla="*/ 181024 w 192930"/>
                  <a:gd name="connsiteY27" fmla="*/ 68677 h 125300"/>
                  <a:gd name="connsiteX28" fmla="*/ 183405 w 192930"/>
                  <a:gd name="connsiteY28" fmla="*/ 61533 h 125300"/>
                  <a:gd name="connsiteX29" fmla="*/ 188168 w 192930"/>
                  <a:gd name="connsiteY29" fmla="*/ 54389 h 125300"/>
                  <a:gd name="connsiteX30" fmla="*/ 190549 w 192930"/>
                  <a:gd name="connsiteY30" fmla="*/ 42483 h 125300"/>
                  <a:gd name="connsiteX31" fmla="*/ 192930 w 192930"/>
                  <a:gd name="connsiteY31" fmla="*/ 35339 h 125300"/>
                  <a:gd name="connsiteX32" fmla="*/ 188167 w 192930"/>
                  <a:gd name="connsiteY32" fmla="*/ 18670 h 125300"/>
                  <a:gd name="connsiteX33" fmla="*/ 176262 w 192930"/>
                  <a:gd name="connsiteY33" fmla="*/ 13908 h 125300"/>
                  <a:gd name="connsiteX34" fmla="*/ 169118 w 192930"/>
                  <a:gd name="connsiteY34" fmla="*/ 16289 h 125300"/>
                  <a:gd name="connsiteX35" fmla="*/ 147687 w 192930"/>
                  <a:gd name="connsiteY35" fmla="*/ 21052 h 125300"/>
                  <a:gd name="connsiteX36" fmla="*/ 135780 w 192930"/>
                  <a:gd name="connsiteY36" fmla="*/ 21052 h 125300"/>
                  <a:gd name="connsiteX0" fmla="*/ 15155 w 192930"/>
                  <a:gd name="connsiteY0" fmla="*/ 0 h 125300"/>
                  <a:gd name="connsiteX1" fmla="*/ 8728 w 192930"/>
                  <a:gd name="connsiteY1" fmla="*/ 3234 h 125300"/>
                  <a:gd name="connsiteX2" fmla="*/ 530 w 192930"/>
                  <a:gd name="connsiteY2" fmla="*/ 8978 h 125300"/>
                  <a:gd name="connsiteX3" fmla="*/ 4732 w 192930"/>
                  <a:gd name="connsiteY3" fmla="*/ 8600 h 125300"/>
                  <a:gd name="connsiteX4" fmla="*/ 1572 w 192930"/>
                  <a:gd name="connsiteY4" fmla="*/ 13908 h 125300"/>
                  <a:gd name="connsiteX5" fmla="*/ 6333 w 192930"/>
                  <a:gd name="connsiteY5" fmla="*/ 20870 h 125300"/>
                  <a:gd name="connsiteX6" fmla="*/ 8871 w 192930"/>
                  <a:gd name="connsiteY6" fmla="*/ 21052 h 125300"/>
                  <a:gd name="connsiteX7" fmla="*/ 43830 w 192930"/>
                  <a:gd name="connsiteY7" fmla="*/ 41315 h 125300"/>
                  <a:gd name="connsiteX8" fmla="*/ 26984 w 192930"/>
                  <a:gd name="connsiteY8" fmla="*/ 56589 h 125300"/>
                  <a:gd name="connsiteX9" fmla="*/ 26406 w 192930"/>
                  <a:gd name="connsiteY9" fmla="*/ 80590 h 125300"/>
                  <a:gd name="connsiteX10" fmla="*/ 18812 w 192930"/>
                  <a:gd name="connsiteY10" fmla="*/ 94559 h 125300"/>
                  <a:gd name="connsiteX11" fmla="*/ 25682 w 192930"/>
                  <a:gd name="connsiteY11" fmla="*/ 99633 h 125300"/>
                  <a:gd name="connsiteX12" fmla="*/ 43394 w 192930"/>
                  <a:gd name="connsiteY12" fmla="*/ 112995 h 125300"/>
                  <a:gd name="connsiteX13" fmla="*/ 37330 w 192930"/>
                  <a:gd name="connsiteY13" fmla="*/ 113359 h 125300"/>
                  <a:gd name="connsiteX14" fmla="*/ 55560 w 192930"/>
                  <a:gd name="connsiteY14" fmla="*/ 124901 h 125300"/>
                  <a:gd name="connsiteX15" fmla="*/ 54779 w 192930"/>
                  <a:gd name="connsiteY15" fmla="*/ 122885 h 125300"/>
                  <a:gd name="connsiteX16" fmla="*/ 69066 w 192930"/>
                  <a:gd name="connsiteY16" fmla="*/ 125266 h 125300"/>
                  <a:gd name="connsiteX17" fmla="*/ 80712 w 192930"/>
                  <a:gd name="connsiteY17" fmla="*/ 111888 h 125300"/>
                  <a:gd name="connsiteX18" fmla="*/ 79932 w 192930"/>
                  <a:gd name="connsiteY18" fmla="*/ 118303 h 125300"/>
                  <a:gd name="connsiteX19" fmla="*/ 75586 w 192930"/>
                  <a:gd name="connsiteY19" fmla="*/ 123942 h 125300"/>
                  <a:gd name="connsiteX20" fmla="*/ 114569 w 192930"/>
                  <a:gd name="connsiteY20" fmla="*/ 114648 h 125300"/>
                  <a:gd name="connsiteX21" fmla="*/ 149027 w 192930"/>
                  <a:gd name="connsiteY21" fmla="*/ 123445 h 125300"/>
                  <a:gd name="connsiteX22" fmla="*/ 173880 w 192930"/>
                  <a:gd name="connsiteY22" fmla="*/ 113920 h 125300"/>
                  <a:gd name="connsiteX23" fmla="*/ 164355 w 192930"/>
                  <a:gd name="connsiteY23" fmla="*/ 104395 h 125300"/>
                  <a:gd name="connsiteX24" fmla="*/ 159593 w 192930"/>
                  <a:gd name="connsiteY24" fmla="*/ 97252 h 125300"/>
                  <a:gd name="connsiteX25" fmla="*/ 164355 w 192930"/>
                  <a:gd name="connsiteY25" fmla="*/ 75820 h 125300"/>
                  <a:gd name="connsiteX26" fmla="*/ 171499 w 192930"/>
                  <a:gd name="connsiteY26" fmla="*/ 71058 h 125300"/>
                  <a:gd name="connsiteX27" fmla="*/ 181024 w 192930"/>
                  <a:gd name="connsiteY27" fmla="*/ 68677 h 125300"/>
                  <a:gd name="connsiteX28" fmla="*/ 183405 w 192930"/>
                  <a:gd name="connsiteY28" fmla="*/ 61533 h 125300"/>
                  <a:gd name="connsiteX29" fmla="*/ 188168 w 192930"/>
                  <a:gd name="connsiteY29" fmla="*/ 54389 h 125300"/>
                  <a:gd name="connsiteX30" fmla="*/ 190549 w 192930"/>
                  <a:gd name="connsiteY30" fmla="*/ 42483 h 125300"/>
                  <a:gd name="connsiteX31" fmla="*/ 192930 w 192930"/>
                  <a:gd name="connsiteY31" fmla="*/ 35339 h 125300"/>
                  <a:gd name="connsiteX32" fmla="*/ 188167 w 192930"/>
                  <a:gd name="connsiteY32" fmla="*/ 18670 h 125300"/>
                  <a:gd name="connsiteX33" fmla="*/ 176262 w 192930"/>
                  <a:gd name="connsiteY33" fmla="*/ 13908 h 125300"/>
                  <a:gd name="connsiteX34" fmla="*/ 169118 w 192930"/>
                  <a:gd name="connsiteY34" fmla="*/ 16289 h 125300"/>
                  <a:gd name="connsiteX35" fmla="*/ 147687 w 192930"/>
                  <a:gd name="connsiteY35" fmla="*/ 21052 h 125300"/>
                  <a:gd name="connsiteX36" fmla="*/ 135780 w 192930"/>
                  <a:gd name="connsiteY36" fmla="*/ 21052 h 125300"/>
                  <a:gd name="connsiteX0" fmla="*/ 15155 w 192930"/>
                  <a:gd name="connsiteY0" fmla="*/ 0 h 125300"/>
                  <a:gd name="connsiteX1" fmla="*/ 8728 w 192930"/>
                  <a:gd name="connsiteY1" fmla="*/ 3234 h 125300"/>
                  <a:gd name="connsiteX2" fmla="*/ 530 w 192930"/>
                  <a:gd name="connsiteY2" fmla="*/ 8978 h 125300"/>
                  <a:gd name="connsiteX3" fmla="*/ 4732 w 192930"/>
                  <a:gd name="connsiteY3" fmla="*/ 8600 h 125300"/>
                  <a:gd name="connsiteX4" fmla="*/ 1572 w 192930"/>
                  <a:gd name="connsiteY4" fmla="*/ 13908 h 125300"/>
                  <a:gd name="connsiteX5" fmla="*/ 6333 w 192930"/>
                  <a:gd name="connsiteY5" fmla="*/ 20870 h 125300"/>
                  <a:gd name="connsiteX6" fmla="*/ 8871 w 192930"/>
                  <a:gd name="connsiteY6" fmla="*/ 21052 h 125300"/>
                  <a:gd name="connsiteX7" fmla="*/ 43830 w 192930"/>
                  <a:gd name="connsiteY7" fmla="*/ 41315 h 125300"/>
                  <a:gd name="connsiteX8" fmla="*/ 26984 w 192930"/>
                  <a:gd name="connsiteY8" fmla="*/ 56589 h 125300"/>
                  <a:gd name="connsiteX9" fmla="*/ 30505 w 192930"/>
                  <a:gd name="connsiteY9" fmla="*/ 79737 h 125300"/>
                  <a:gd name="connsiteX10" fmla="*/ 18812 w 192930"/>
                  <a:gd name="connsiteY10" fmla="*/ 94559 h 125300"/>
                  <a:gd name="connsiteX11" fmla="*/ 25682 w 192930"/>
                  <a:gd name="connsiteY11" fmla="*/ 99633 h 125300"/>
                  <a:gd name="connsiteX12" fmla="*/ 43394 w 192930"/>
                  <a:gd name="connsiteY12" fmla="*/ 112995 h 125300"/>
                  <a:gd name="connsiteX13" fmla="*/ 37330 w 192930"/>
                  <a:gd name="connsiteY13" fmla="*/ 113359 h 125300"/>
                  <a:gd name="connsiteX14" fmla="*/ 55560 w 192930"/>
                  <a:gd name="connsiteY14" fmla="*/ 124901 h 125300"/>
                  <a:gd name="connsiteX15" fmla="*/ 54779 w 192930"/>
                  <a:gd name="connsiteY15" fmla="*/ 122885 h 125300"/>
                  <a:gd name="connsiteX16" fmla="*/ 69066 w 192930"/>
                  <a:gd name="connsiteY16" fmla="*/ 125266 h 125300"/>
                  <a:gd name="connsiteX17" fmla="*/ 80712 w 192930"/>
                  <a:gd name="connsiteY17" fmla="*/ 111888 h 125300"/>
                  <a:gd name="connsiteX18" fmla="*/ 79932 w 192930"/>
                  <a:gd name="connsiteY18" fmla="*/ 118303 h 125300"/>
                  <a:gd name="connsiteX19" fmla="*/ 75586 w 192930"/>
                  <a:gd name="connsiteY19" fmla="*/ 123942 h 125300"/>
                  <a:gd name="connsiteX20" fmla="*/ 114569 w 192930"/>
                  <a:gd name="connsiteY20" fmla="*/ 114648 h 125300"/>
                  <a:gd name="connsiteX21" fmla="*/ 149027 w 192930"/>
                  <a:gd name="connsiteY21" fmla="*/ 123445 h 125300"/>
                  <a:gd name="connsiteX22" fmla="*/ 173880 w 192930"/>
                  <a:gd name="connsiteY22" fmla="*/ 113920 h 125300"/>
                  <a:gd name="connsiteX23" fmla="*/ 164355 w 192930"/>
                  <a:gd name="connsiteY23" fmla="*/ 104395 h 125300"/>
                  <a:gd name="connsiteX24" fmla="*/ 159593 w 192930"/>
                  <a:gd name="connsiteY24" fmla="*/ 97252 h 125300"/>
                  <a:gd name="connsiteX25" fmla="*/ 164355 w 192930"/>
                  <a:gd name="connsiteY25" fmla="*/ 75820 h 125300"/>
                  <a:gd name="connsiteX26" fmla="*/ 171499 w 192930"/>
                  <a:gd name="connsiteY26" fmla="*/ 71058 h 125300"/>
                  <a:gd name="connsiteX27" fmla="*/ 181024 w 192930"/>
                  <a:gd name="connsiteY27" fmla="*/ 68677 h 125300"/>
                  <a:gd name="connsiteX28" fmla="*/ 183405 w 192930"/>
                  <a:gd name="connsiteY28" fmla="*/ 61533 h 125300"/>
                  <a:gd name="connsiteX29" fmla="*/ 188168 w 192930"/>
                  <a:gd name="connsiteY29" fmla="*/ 54389 h 125300"/>
                  <a:gd name="connsiteX30" fmla="*/ 190549 w 192930"/>
                  <a:gd name="connsiteY30" fmla="*/ 42483 h 125300"/>
                  <a:gd name="connsiteX31" fmla="*/ 192930 w 192930"/>
                  <a:gd name="connsiteY31" fmla="*/ 35339 h 125300"/>
                  <a:gd name="connsiteX32" fmla="*/ 188167 w 192930"/>
                  <a:gd name="connsiteY32" fmla="*/ 18670 h 125300"/>
                  <a:gd name="connsiteX33" fmla="*/ 176262 w 192930"/>
                  <a:gd name="connsiteY33" fmla="*/ 13908 h 125300"/>
                  <a:gd name="connsiteX34" fmla="*/ 169118 w 192930"/>
                  <a:gd name="connsiteY34" fmla="*/ 16289 h 125300"/>
                  <a:gd name="connsiteX35" fmla="*/ 147687 w 192930"/>
                  <a:gd name="connsiteY35" fmla="*/ 21052 h 125300"/>
                  <a:gd name="connsiteX36" fmla="*/ 135780 w 192930"/>
                  <a:gd name="connsiteY36" fmla="*/ 21052 h 125300"/>
                  <a:gd name="connsiteX0" fmla="*/ 15155 w 192930"/>
                  <a:gd name="connsiteY0" fmla="*/ 0 h 125300"/>
                  <a:gd name="connsiteX1" fmla="*/ 8728 w 192930"/>
                  <a:gd name="connsiteY1" fmla="*/ 3234 h 125300"/>
                  <a:gd name="connsiteX2" fmla="*/ 530 w 192930"/>
                  <a:gd name="connsiteY2" fmla="*/ 8978 h 125300"/>
                  <a:gd name="connsiteX3" fmla="*/ 4732 w 192930"/>
                  <a:gd name="connsiteY3" fmla="*/ 8600 h 125300"/>
                  <a:gd name="connsiteX4" fmla="*/ 1572 w 192930"/>
                  <a:gd name="connsiteY4" fmla="*/ 13908 h 125300"/>
                  <a:gd name="connsiteX5" fmla="*/ 6333 w 192930"/>
                  <a:gd name="connsiteY5" fmla="*/ 20870 h 125300"/>
                  <a:gd name="connsiteX6" fmla="*/ 8871 w 192930"/>
                  <a:gd name="connsiteY6" fmla="*/ 21052 h 125300"/>
                  <a:gd name="connsiteX7" fmla="*/ 43830 w 192930"/>
                  <a:gd name="connsiteY7" fmla="*/ 41315 h 125300"/>
                  <a:gd name="connsiteX8" fmla="*/ 26984 w 192930"/>
                  <a:gd name="connsiteY8" fmla="*/ 56589 h 125300"/>
                  <a:gd name="connsiteX9" fmla="*/ 27431 w 192930"/>
                  <a:gd name="connsiteY9" fmla="*/ 78884 h 125300"/>
                  <a:gd name="connsiteX10" fmla="*/ 18812 w 192930"/>
                  <a:gd name="connsiteY10" fmla="*/ 94559 h 125300"/>
                  <a:gd name="connsiteX11" fmla="*/ 25682 w 192930"/>
                  <a:gd name="connsiteY11" fmla="*/ 99633 h 125300"/>
                  <a:gd name="connsiteX12" fmla="*/ 43394 w 192930"/>
                  <a:gd name="connsiteY12" fmla="*/ 112995 h 125300"/>
                  <a:gd name="connsiteX13" fmla="*/ 37330 w 192930"/>
                  <a:gd name="connsiteY13" fmla="*/ 113359 h 125300"/>
                  <a:gd name="connsiteX14" fmla="*/ 55560 w 192930"/>
                  <a:gd name="connsiteY14" fmla="*/ 124901 h 125300"/>
                  <a:gd name="connsiteX15" fmla="*/ 54779 w 192930"/>
                  <a:gd name="connsiteY15" fmla="*/ 122885 h 125300"/>
                  <a:gd name="connsiteX16" fmla="*/ 69066 w 192930"/>
                  <a:gd name="connsiteY16" fmla="*/ 125266 h 125300"/>
                  <a:gd name="connsiteX17" fmla="*/ 80712 w 192930"/>
                  <a:gd name="connsiteY17" fmla="*/ 111888 h 125300"/>
                  <a:gd name="connsiteX18" fmla="*/ 79932 w 192930"/>
                  <a:gd name="connsiteY18" fmla="*/ 118303 h 125300"/>
                  <a:gd name="connsiteX19" fmla="*/ 75586 w 192930"/>
                  <a:gd name="connsiteY19" fmla="*/ 123942 h 125300"/>
                  <a:gd name="connsiteX20" fmla="*/ 114569 w 192930"/>
                  <a:gd name="connsiteY20" fmla="*/ 114648 h 125300"/>
                  <a:gd name="connsiteX21" fmla="*/ 149027 w 192930"/>
                  <a:gd name="connsiteY21" fmla="*/ 123445 h 125300"/>
                  <a:gd name="connsiteX22" fmla="*/ 173880 w 192930"/>
                  <a:gd name="connsiteY22" fmla="*/ 113920 h 125300"/>
                  <a:gd name="connsiteX23" fmla="*/ 164355 w 192930"/>
                  <a:gd name="connsiteY23" fmla="*/ 104395 h 125300"/>
                  <a:gd name="connsiteX24" fmla="*/ 159593 w 192930"/>
                  <a:gd name="connsiteY24" fmla="*/ 97252 h 125300"/>
                  <a:gd name="connsiteX25" fmla="*/ 164355 w 192930"/>
                  <a:gd name="connsiteY25" fmla="*/ 75820 h 125300"/>
                  <a:gd name="connsiteX26" fmla="*/ 171499 w 192930"/>
                  <a:gd name="connsiteY26" fmla="*/ 71058 h 125300"/>
                  <a:gd name="connsiteX27" fmla="*/ 181024 w 192930"/>
                  <a:gd name="connsiteY27" fmla="*/ 68677 h 125300"/>
                  <a:gd name="connsiteX28" fmla="*/ 183405 w 192930"/>
                  <a:gd name="connsiteY28" fmla="*/ 61533 h 125300"/>
                  <a:gd name="connsiteX29" fmla="*/ 188168 w 192930"/>
                  <a:gd name="connsiteY29" fmla="*/ 54389 h 125300"/>
                  <a:gd name="connsiteX30" fmla="*/ 190549 w 192930"/>
                  <a:gd name="connsiteY30" fmla="*/ 42483 h 125300"/>
                  <a:gd name="connsiteX31" fmla="*/ 192930 w 192930"/>
                  <a:gd name="connsiteY31" fmla="*/ 35339 h 125300"/>
                  <a:gd name="connsiteX32" fmla="*/ 188167 w 192930"/>
                  <a:gd name="connsiteY32" fmla="*/ 18670 h 125300"/>
                  <a:gd name="connsiteX33" fmla="*/ 176262 w 192930"/>
                  <a:gd name="connsiteY33" fmla="*/ 13908 h 125300"/>
                  <a:gd name="connsiteX34" fmla="*/ 169118 w 192930"/>
                  <a:gd name="connsiteY34" fmla="*/ 16289 h 125300"/>
                  <a:gd name="connsiteX35" fmla="*/ 147687 w 192930"/>
                  <a:gd name="connsiteY35" fmla="*/ 21052 h 125300"/>
                  <a:gd name="connsiteX36" fmla="*/ 135780 w 192930"/>
                  <a:gd name="connsiteY36" fmla="*/ 21052 h 125300"/>
                  <a:gd name="connsiteX0" fmla="*/ 15155 w 192930"/>
                  <a:gd name="connsiteY0" fmla="*/ 0 h 125300"/>
                  <a:gd name="connsiteX1" fmla="*/ 8728 w 192930"/>
                  <a:gd name="connsiteY1" fmla="*/ 3234 h 125300"/>
                  <a:gd name="connsiteX2" fmla="*/ 530 w 192930"/>
                  <a:gd name="connsiteY2" fmla="*/ 8978 h 125300"/>
                  <a:gd name="connsiteX3" fmla="*/ 4732 w 192930"/>
                  <a:gd name="connsiteY3" fmla="*/ 8600 h 125300"/>
                  <a:gd name="connsiteX4" fmla="*/ 1572 w 192930"/>
                  <a:gd name="connsiteY4" fmla="*/ 13908 h 125300"/>
                  <a:gd name="connsiteX5" fmla="*/ 6333 w 192930"/>
                  <a:gd name="connsiteY5" fmla="*/ 20870 h 125300"/>
                  <a:gd name="connsiteX6" fmla="*/ 8871 w 192930"/>
                  <a:gd name="connsiteY6" fmla="*/ 21052 h 125300"/>
                  <a:gd name="connsiteX7" fmla="*/ 43830 w 192930"/>
                  <a:gd name="connsiteY7" fmla="*/ 41315 h 125300"/>
                  <a:gd name="connsiteX8" fmla="*/ 26984 w 192930"/>
                  <a:gd name="connsiteY8" fmla="*/ 56589 h 125300"/>
                  <a:gd name="connsiteX9" fmla="*/ 27431 w 192930"/>
                  <a:gd name="connsiteY9" fmla="*/ 78884 h 125300"/>
                  <a:gd name="connsiteX10" fmla="*/ 23936 w 192930"/>
                  <a:gd name="connsiteY10" fmla="*/ 93706 h 125300"/>
                  <a:gd name="connsiteX11" fmla="*/ 25682 w 192930"/>
                  <a:gd name="connsiteY11" fmla="*/ 99633 h 125300"/>
                  <a:gd name="connsiteX12" fmla="*/ 43394 w 192930"/>
                  <a:gd name="connsiteY12" fmla="*/ 112995 h 125300"/>
                  <a:gd name="connsiteX13" fmla="*/ 37330 w 192930"/>
                  <a:gd name="connsiteY13" fmla="*/ 113359 h 125300"/>
                  <a:gd name="connsiteX14" fmla="*/ 55560 w 192930"/>
                  <a:gd name="connsiteY14" fmla="*/ 124901 h 125300"/>
                  <a:gd name="connsiteX15" fmla="*/ 54779 w 192930"/>
                  <a:gd name="connsiteY15" fmla="*/ 122885 h 125300"/>
                  <a:gd name="connsiteX16" fmla="*/ 69066 w 192930"/>
                  <a:gd name="connsiteY16" fmla="*/ 125266 h 125300"/>
                  <a:gd name="connsiteX17" fmla="*/ 80712 w 192930"/>
                  <a:gd name="connsiteY17" fmla="*/ 111888 h 125300"/>
                  <a:gd name="connsiteX18" fmla="*/ 79932 w 192930"/>
                  <a:gd name="connsiteY18" fmla="*/ 118303 h 125300"/>
                  <a:gd name="connsiteX19" fmla="*/ 75586 w 192930"/>
                  <a:gd name="connsiteY19" fmla="*/ 123942 h 125300"/>
                  <a:gd name="connsiteX20" fmla="*/ 114569 w 192930"/>
                  <a:gd name="connsiteY20" fmla="*/ 114648 h 125300"/>
                  <a:gd name="connsiteX21" fmla="*/ 149027 w 192930"/>
                  <a:gd name="connsiteY21" fmla="*/ 123445 h 125300"/>
                  <a:gd name="connsiteX22" fmla="*/ 173880 w 192930"/>
                  <a:gd name="connsiteY22" fmla="*/ 113920 h 125300"/>
                  <a:gd name="connsiteX23" fmla="*/ 164355 w 192930"/>
                  <a:gd name="connsiteY23" fmla="*/ 104395 h 125300"/>
                  <a:gd name="connsiteX24" fmla="*/ 159593 w 192930"/>
                  <a:gd name="connsiteY24" fmla="*/ 97252 h 125300"/>
                  <a:gd name="connsiteX25" fmla="*/ 164355 w 192930"/>
                  <a:gd name="connsiteY25" fmla="*/ 75820 h 125300"/>
                  <a:gd name="connsiteX26" fmla="*/ 171499 w 192930"/>
                  <a:gd name="connsiteY26" fmla="*/ 71058 h 125300"/>
                  <a:gd name="connsiteX27" fmla="*/ 181024 w 192930"/>
                  <a:gd name="connsiteY27" fmla="*/ 68677 h 125300"/>
                  <a:gd name="connsiteX28" fmla="*/ 183405 w 192930"/>
                  <a:gd name="connsiteY28" fmla="*/ 61533 h 125300"/>
                  <a:gd name="connsiteX29" fmla="*/ 188168 w 192930"/>
                  <a:gd name="connsiteY29" fmla="*/ 54389 h 125300"/>
                  <a:gd name="connsiteX30" fmla="*/ 190549 w 192930"/>
                  <a:gd name="connsiteY30" fmla="*/ 42483 h 125300"/>
                  <a:gd name="connsiteX31" fmla="*/ 192930 w 192930"/>
                  <a:gd name="connsiteY31" fmla="*/ 35339 h 125300"/>
                  <a:gd name="connsiteX32" fmla="*/ 188167 w 192930"/>
                  <a:gd name="connsiteY32" fmla="*/ 18670 h 125300"/>
                  <a:gd name="connsiteX33" fmla="*/ 176262 w 192930"/>
                  <a:gd name="connsiteY33" fmla="*/ 13908 h 125300"/>
                  <a:gd name="connsiteX34" fmla="*/ 169118 w 192930"/>
                  <a:gd name="connsiteY34" fmla="*/ 16289 h 125300"/>
                  <a:gd name="connsiteX35" fmla="*/ 147687 w 192930"/>
                  <a:gd name="connsiteY35" fmla="*/ 21052 h 125300"/>
                  <a:gd name="connsiteX36" fmla="*/ 135780 w 192930"/>
                  <a:gd name="connsiteY36" fmla="*/ 21052 h 125300"/>
                  <a:gd name="connsiteX0" fmla="*/ 15155 w 192930"/>
                  <a:gd name="connsiteY0" fmla="*/ 0 h 125300"/>
                  <a:gd name="connsiteX1" fmla="*/ 8728 w 192930"/>
                  <a:gd name="connsiteY1" fmla="*/ 3234 h 125300"/>
                  <a:gd name="connsiteX2" fmla="*/ 530 w 192930"/>
                  <a:gd name="connsiteY2" fmla="*/ 8978 h 125300"/>
                  <a:gd name="connsiteX3" fmla="*/ 4732 w 192930"/>
                  <a:gd name="connsiteY3" fmla="*/ 8600 h 125300"/>
                  <a:gd name="connsiteX4" fmla="*/ 1572 w 192930"/>
                  <a:gd name="connsiteY4" fmla="*/ 13908 h 125300"/>
                  <a:gd name="connsiteX5" fmla="*/ 6333 w 192930"/>
                  <a:gd name="connsiteY5" fmla="*/ 20870 h 125300"/>
                  <a:gd name="connsiteX6" fmla="*/ 8871 w 192930"/>
                  <a:gd name="connsiteY6" fmla="*/ 21052 h 125300"/>
                  <a:gd name="connsiteX7" fmla="*/ 43830 w 192930"/>
                  <a:gd name="connsiteY7" fmla="*/ 41315 h 125300"/>
                  <a:gd name="connsiteX8" fmla="*/ 26984 w 192930"/>
                  <a:gd name="connsiteY8" fmla="*/ 56589 h 125300"/>
                  <a:gd name="connsiteX9" fmla="*/ 27431 w 192930"/>
                  <a:gd name="connsiteY9" fmla="*/ 78884 h 125300"/>
                  <a:gd name="connsiteX10" fmla="*/ 29060 w 192930"/>
                  <a:gd name="connsiteY10" fmla="*/ 94559 h 125300"/>
                  <a:gd name="connsiteX11" fmla="*/ 25682 w 192930"/>
                  <a:gd name="connsiteY11" fmla="*/ 99633 h 125300"/>
                  <a:gd name="connsiteX12" fmla="*/ 43394 w 192930"/>
                  <a:gd name="connsiteY12" fmla="*/ 112995 h 125300"/>
                  <a:gd name="connsiteX13" fmla="*/ 37330 w 192930"/>
                  <a:gd name="connsiteY13" fmla="*/ 113359 h 125300"/>
                  <a:gd name="connsiteX14" fmla="*/ 55560 w 192930"/>
                  <a:gd name="connsiteY14" fmla="*/ 124901 h 125300"/>
                  <a:gd name="connsiteX15" fmla="*/ 54779 w 192930"/>
                  <a:gd name="connsiteY15" fmla="*/ 122885 h 125300"/>
                  <a:gd name="connsiteX16" fmla="*/ 69066 w 192930"/>
                  <a:gd name="connsiteY16" fmla="*/ 125266 h 125300"/>
                  <a:gd name="connsiteX17" fmla="*/ 80712 w 192930"/>
                  <a:gd name="connsiteY17" fmla="*/ 111888 h 125300"/>
                  <a:gd name="connsiteX18" fmla="*/ 79932 w 192930"/>
                  <a:gd name="connsiteY18" fmla="*/ 118303 h 125300"/>
                  <a:gd name="connsiteX19" fmla="*/ 75586 w 192930"/>
                  <a:gd name="connsiteY19" fmla="*/ 123942 h 125300"/>
                  <a:gd name="connsiteX20" fmla="*/ 114569 w 192930"/>
                  <a:gd name="connsiteY20" fmla="*/ 114648 h 125300"/>
                  <a:gd name="connsiteX21" fmla="*/ 149027 w 192930"/>
                  <a:gd name="connsiteY21" fmla="*/ 123445 h 125300"/>
                  <a:gd name="connsiteX22" fmla="*/ 173880 w 192930"/>
                  <a:gd name="connsiteY22" fmla="*/ 113920 h 125300"/>
                  <a:gd name="connsiteX23" fmla="*/ 164355 w 192930"/>
                  <a:gd name="connsiteY23" fmla="*/ 104395 h 125300"/>
                  <a:gd name="connsiteX24" fmla="*/ 159593 w 192930"/>
                  <a:gd name="connsiteY24" fmla="*/ 97252 h 125300"/>
                  <a:gd name="connsiteX25" fmla="*/ 164355 w 192930"/>
                  <a:gd name="connsiteY25" fmla="*/ 75820 h 125300"/>
                  <a:gd name="connsiteX26" fmla="*/ 171499 w 192930"/>
                  <a:gd name="connsiteY26" fmla="*/ 71058 h 125300"/>
                  <a:gd name="connsiteX27" fmla="*/ 181024 w 192930"/>
                  <a:gd name="connsiteY27" fmla="*/ 68677 h 125300"/>
                  <a:gd name="connsiteX28" fmla="*/ 183405 w 192930"/>
                  <a:gd name="connsiteY28" fmla="*/ 61533 h 125300"/>
                  <a:gd name="connsiteX29" fmla="*/ 188168 w 192930"/>
                  <a:gd name="connsiteY29" fmla="*/ 54389 h 125300"/>
                  <a:gd name="connsiteX30" fmla="*/ 190549 w 192930"/>
                  <a:gd name="connsiteY30" fmla="*/ 42483 h 125300"/>
                  <a:gd name="connsiteX31" fmla="*/ 192930 w 192930"/>
                  <a:gd name="connsiteY31" fmla="*/ 35339 h 125300"/>
                  <a:gd name="connsiteX32" fmla="*/ 188167 w 192930"/>
                  <a:gd name="connsiteY32" fmla="*/ 18670 h 125300"/>
                  <a:gd name="connsiteX33" fmla="*/ 176262 w 192930"/>
                  <a:gd name="connsiteY33" fmla="*/ 13908 h 125300"/>
                  <a:gd name="connsiteX34" fmla="*/ 169118 w 192930"/>
                  <a:gd name="connsiteY34" fmla="*/ 16289 h 125300"/>
                  <a:gd name="connsiteX35" fmla="*/ 147687 w 192930"/>
                  <a:gd name="connsiteY35" fmla="*/ 21052 h 125300"/>
                  <a:gd name="connsiteX36" fmla="*/ 135780 w 192930"/>
                  <a:gd name="connsiteY36" fmla="*/ 21052 h 125300"/>
                  <a:gd name="connsiteX0" fmla="*/ 15155 w 192930"/>
                  <a:gd name="connsiteY0" fmla="*/ 0 h 125681"/>
                  <a:gd name="connsiteX1" fmla="*/ 8728 w 192930"/>
                  <a:gd name="connsiteY1" fmla="*/ 3234 h 125681"/>
                  <a:gd name="connsiteX2" fmla="*/ 530 w 192930"/>
                  <a:gd name="connsiteY2" fmla="*/ 8978 h 125681"/>
                  <a:gd name="connsiteX3" fmla="*/ 4732 w 192930"/>
                  <a:gd name="connsiteY3" fmla="*/ 8600 h 125681"/>
                  <a:gd name="connsiteX4" fmla="*/ 1572 w 192930"/>
                  <a:gd name="connsiteY4" fmla="*/ 13908 h 125681"/>
                  <a:gd name="connsiteX5" fmla="*/ 6333 w 192930"/>
                  <a:gd name="connsiteY5" fmla="*/ 20870 h 125681"/>
                  <a:gd name="connsiteX6" fmla="*/ 8871 w 192930"/>
                  <a:gd name="connsiteY6" fmla="*/ 21052 h 125681"/>
                  <a:gd name="connsiteX7" fmla="*/ 43830 w 192930"/>
                  <a:gd name="connsiteY7" fmla="*/ 41315 h 125681"/>
                  <a:gd name="connsiteX8" fmla="*/ 26984 w 192930"/>
                  <a:gd name="connsiteY8" fmla="*/ 56589 h 125681"/>
                  <a:gd name="connsiteX9" fmla="*/ 27431 w 192930"/>
                  <a:gd name="connsiteY9" fmla="*/ 78884 h 125681"/>
                  <a:gd name="connsiteX10" fmla="*/ 29060 w 192930"/>
                  <a:gd name="connsiteY10" fmla="*/ 94559 h 125681"/>
                  <a:gd name="connsiteX11" fmla="*/ 25682 w 192930"/>
                  <a:gd name="connsiteY11" fmla="*/ 99633 h 125681"/>
                  <a:gd name="connsiteX12" fmla="*/ 43394 w 192930"/>
                  <a:gd name="connsiteY12" fmla="*/ 112995 h 125681"/>
                  <a:gd name="connsiteX13" fmla="*/ 35281 w 192930"/>
                  <a:gd name="connsiteY13" fmla="*/ 107387 h 125681"/>
                  <a:gd name="connsiteX14" fmla="*/ 55560 w 192930"/>
                  <a:gd name="connsiteY14" fmla="*/ 124901 h 125681"/>
                  <a:gd name="connsiteX15" fmla="*/ 54779 w 192930"/>
                  <a:gd name="connsiteY15" fmla="*/ 122885 h 125681"/>
                  <a:gd name="connsiteX16" fmla="*/ 69066 w 192930"/>
                  <a:gd name="connsiteY16" fmla="*/ 125266 h 125681"/>
                  <a:gd name="connsiteX17" fmla="*/ 80712 w 192930"/>
                  <a:gd name="connsiteY17" fmla="*/ 111888 h 125681"/>
                  <a:gd name="connsiteX18" fmla="*/ 79932 w 192930"/>
                  <a:gd name="connsiteY18" fmla="*/ 118303 h 125681"/>
                  <a:gd name="connsiteX19" fmla="*/ 75586 w 192930"/>
                  <a:gd name="connsiteY19" fmla="*/ 123942 h 125681"/>
                  <a:gd name="connsiteX20" fmla="*/ 114569 w 192930"/>
                  <a:gd name="connsiteY20" fmla="*/ 114648 h 125681"/>
                  <a:gd name="connsiteX21" fmla="*/ 149027 w 192930"/>
                  <a:gd name="connsiteY21" fmla="*/ 123445 h 125681"/>
                  <a:gd name="connsiteX22" fmla="*/ 173880 w 192930"/>
                  <a:gd name="connsiteY22" fmla="*/ 113920 h 125681"/>
                  <a:gd name="connsiteX23" fmla="*/ 164355 w 192930"/>
                  <a:gd name="connsiteY23" fmla="*/ 104395 h 125681"/>
                  <a:gd name="connsiteX24" fmla="*/ 159593 w 192930"/>
                  <a:gd name="connsiteY24" fmla="*/ 97252 h 125681"/>
                  <a:gd name="connsiteX25" fmla="*/ 164355 w 192930"/>
                  <a:gd name="connsiteY25" fmla="*/ 75820 h 125681"/>
                  <a:gd name="connsiteX26" fmla="*/ 171499 w 192930"/>
                  <a:gd name="connsiteY26" fmla="*/ 71058 h 125681"/>
                  <a:gd name="connsiteX27" fmla="*/ 181024 w 192930"/>
                  <a:gd name="connsiteY27" fmla="*/ 68677 h 125681"/>
                  <a:gd name="connsiteX28" fmla="*/ 183405 w 192930"/>
                  <a:gd name="connsiteY28" fmla="*/ 61533 h 125681"/>
                  <a:gd name="connsiteX29" fmla="*/ 188168 w 192930"/>
                  <a:gd name="connsiteY29" fmla="*/ 54389 h 125681"/>
                  <a:gd name="connsiteX30" fmla="*/ 190549 w 192930"/>
                  <a:gd name="connsiteY30" fmla="*/ 42483 h 125681"/>
                  <a:gd name="connsiteX31" fmla="*/ 192930 w 192930"/>
                  <a:gd name="connsiteY31" fmla="*/ 35339 h 125681"/>
                  <a:gd name="connsiteX32" fmla="*/ 188167 w 192930"/>
                  <a:gd name="connsiteY32" fmla="*/ 18670 h 125681"/>
                  <a:gd name="connsiteX33" fmla="*/ 176262 w 192930"/>
                  <a:gd name="connsiteY33" fmla="*/ 13908 h 125681"/>
                  <a:gd name="connsiteX34" fmla="*/ 169118 w 192930"/>
                  <a:gd name="connsiteY34" fmla="*/ 16289 h 125681"/>
                  <a:gd name="connsiteX35" fmla="*/ 147687 w 192930"/>
                  <a:gd name="connsiteY35" fmla="*/ 21052 h 125681"/>
                  <a:gd name="connsiteX36" fmla="*/ 135780 w 192930"/>
                  <a:gd name="connsiteY36" fmla="*/ 21052 h 125681"/>
                  <a:gd name="connsiteX0" fmla="*/ 15155 w 192930"/>
                  <a:gd name="connsiteY0" fmla="*/ 0 h 125681"/>
                  <a:gd name="connsiteX1" fmla="*/ 8728 w 192930"/>
                  <a:gd name="connsiteY1" fmla="*/ 3234 h 125681"/>
                  <a:gd name="connsiteX2" fmla="*/ 530 w 192930"/>
                  <a:gd name="connsiteY2" fmla="*/ 8978 h 125681"/>
                  <a:gd name="connsiteX3" fmla="*/ 4732 w 192930"/>
                  <a:gd name="connsiteY3" fmla="*/ 8600 h 125681"/>
                  <a:gd name="connsiteX4" fmla="*/ 1572 w 192930"/>
                  <a:gd name="connsiteY4" fmla="*/ 13908 h 125681"/>
                  <a:gd name="connsiteX5" fmla="*/ 6333 w 192930"/>
                  <a:gd name="connsiteY5" fmla="*/ 20870 h 125681"/>
                  <a:gd name="connsiteX6" fmla="*/ 8871 w 192930"/>
                  <a:gd name="connsiteY6" fmla="*/ 21052 h 125681"/>
                  <a:gd name="connsiteX7" fmla="*/ 43830 w 192930"/>
                  <a:gd name="connsiteY7" fmla="*/ 41315 h 125681"/>
                  <a:gd name="connsiteX8" fmla="*/ 26984 w 192930"/>
                  <a:gd name="connsiteY8" fmla="*/ 56589 h 125681"/>
                  <a:gd name="connsiteX9" fmla="*/ 27431 w 192930"/>
                  <a:gd name="connsiteY9" fmla="*/ 78884 h 125681"/>
                  <a:gd name="connsiteX10" fmla="*/ 29060 w 192930"/>
                  <a:gd name="connsiteY10" fmla="*/ 94559 h 125681"/>
                  <a:gd name="connsiteX11" fmla="*/ 25682 w 192930"/>
                  <a:gd name="connsiteY11" fmla="*/ 99633 h 125681"/>
                  <a:gd name="connsiteX12" fmla="*/ 47493 w 192930"/>
                  <a:gd name="connsiteY12" fmla="*/ 111289 h 125681"/>
                  <a:gd name="connsiteX13" fmla="*/ 35281 w 192930"/>
                  <a:gd name="connsiteY13" fmla="*/ 107387 h 125681"/>
                  <a:gd name="connsiteX14" fmla="*/ 55560 w 192930"/>
                  <a:gd name="connsiteY14" fmla="*/ 124901 h 125681"/>
                  <a:gd name="connsiteX15" fmla="*/ 54779 w 192930"/>
                  <a:gd name="connsiteY15" fmla="*/ 122885 h 125681"/>
                  <a:gd name="connsiteX16" fmla="*/ 69066 w 192930"/>
                  <a:gd name="connsiteY16" fmla="*/ 125266 h 125681"/>
                  <a:gd name="connsiteX17" fmla="*/ 80712 w 192930"/>
                  <a:gd name="connsiteY17" fmla="*/ 111888 h 125681"/>
                  <a:gd name="connsiteX18" fmla="*/ 79932 w 192930"/>
                  <a:gd name="connsiteY18" fmla="*/ 118303 h 125681"/>
                  <a:gd name="connsiteX19" fmla="*/ 75586 w 192930"/>
                  <a:gd name="connsiteY19" fmla="*/ 123942 h 125681"/>
                  <a:gd name="connsiteX20" fmla="*/ 114569 w 192930"/>
                  <a:gd name="connsiteY20" fmla="*/ 114648 h 125681"/>
                  <a:gd name="connsiteX21" fmla="*/ 149027 w 192930"/>
                  <a:gd name="connsiteY21" fmla="*/ 123445 h 125681"/>
                  <a:gd name="connsiteX22" fmla="*/ 173880 w 192930"/>
                  <a:gd name="connsiteY22" fmla="*/ 113920 h 125681"/>
                  <a:gd name="connsiteX23" fmla="*/ 164355 w 192930"/>
                  <a:gd name="connsiteY23" fmla="*/ 104395 h 125681"/>
                  <a:gd name="connsiteX24" fmla="*/ 159593 w 192930"/>
                  <a:gd name="connsiteY24" fmla="*/ 97252 h 125681"/>
                  <a:gd name="connsiteX25" fmla="*/ 164355 w 192930"/>
                  <a:gd name="connsiteY25" fmla="*/ 75820 h 125681"/>
                  <a:gd name="connsiteX26" fmla="*/ 171499 w 192930"/>
                  <a:gd name="connsiteY26" fmla="*/ 71058 h 125681"/>
                  <a:gd name="connsiteX27" fmla="*/ 181024 w 192930"/>
                  <a:gd name="connsiteY27" fmla="*/ 68677 h 125681"/>
                  <a:gd name="connsiteX28" fmla="*/ 183405 w 192930"/>
                  <a:gd name="connsiteY28" fmla="*/ 61533 h 125681"/>
                  <a:gd name="connsiteX29" fmla="*/ 188168 w 192930"/>
                  <a:gd name="connsiteY29" fmla="*/ 54389 h 125681"/>
                  <a:gd name="connsiteX30" fmla="*/ 190549 w 192930"/>
                  <a:gd name="connsiteY30" fmla="*/ 42483 h 125681"/>
                  <a:gd name="connsiteX31" fmla="*/ 192930 w 192930"/>
                  <a:gd name="connsiteY31" fmla="*/ 35339 h 125681"/>
                  <a:gd name="connsiteX32" fmla="*/ 188167 w 192930"/>
                  <a:gd name="connsiteY32" fmla="*/ 18670 h 125681"/>
                  <a:gd name="connsiteX33" fmla="*/ 176262 w 192930"/>
                  <a:gd name="connsiteY33" fmla="*/ 13908 h 125681"/>
                  <a:gd name="connsiteX34" fmla="*/ 169118 w 192930"/>
                  <a:gd name="connsiteY34" fmla="*/ 16289 h 125681"/>
                  <a:gd name="connsiteX35" fmla="*/ 147687 w 192930"/>
                  <a:gd name="connsiteY35" fmla="*/ 21052 h 125681"/>
                  <a:gd name="connsiteX36" fmla="*/ 135780 w 192930"/>
                  <a:gd name="connsiteY36" fmla="*/ 21052 h 125681"/>
                  <a:gd name="connsiteX0" fmla="*/ 15155 w 192930"/>
                  <a:gd name="connsiteY0" fmla="*/ 0 h 125324"/>
                  <a:gd name="connsiteX1" fmla="*/ 8728 w 192930"/>
                  <a:gd name="connsiteY1" fmla="*/ 3234 h 125324"/>
                  <a:gd name="connsiteX2" fmla="*/ 530 w 192930"/>
                  <a:gd name="connsiteY2" fmla="*/ 8978 h 125324"/>
                  <a:gd name="connsiteX3" fmla="*/ 4732 w 192930"/>
                  <a:gd name="connsiteY3" fmla="*/ 8600 h 125324"/>
                  <a:gd name="connsiteX4" fmla="*/ 1572 w 192930"/>
                  <a:gd name="connsiteY4" fmla="*/ 13908 h 125324"/>
                  <a:gd name="connsiteX5" fmla="*/ 6333 w 192930"/>
                  <a:gd name="connsiteY5" fmla="*/ 20870 h 125324"/>
                  <a:gd name="connsiteX6" fmla="*/ 8871 w 192930"/>
                  <a:gd name="connsiteY6" fmla="*/ 21052 h 125324"/>
                  <a:gd name="connsiteX7" fmla="*/ 43830 w 192930"/>
                  <a:gd name="connsiteY7" fmla="*/ 41315 h 125324"/>
                  <a:gd name="connsiteX8" fmla="*/ 26984 w 192930"/>
                  <a:gd name="connsiteY8" fmla="*/ 56589 h 125324"/>
                  <a:gd name="connsiteX9" fmla="*/ 27431 w 192930"/>
                  <a:gd name="connsiteY9" fmla="*/ 78884 h 125324"/>
                  <a:gd name="connsiteX10" fmla="*/ 29060 w 192930"/>
                  <a:gd name="connsiteY10" fmla="*/ 94559 h 125324"/>
                  <a:gd name="connsiteX11" fmla="*/ 25682 w 192930"/>
                  <a:gd name="connsiteY11" fmla="*/ 99633 h 125324"/>
                  <a:gd name="connsiteX12" fmla="*/ 47493 w 192930"/>
                  <a:gd name="connsiteY12" fmla="*/ 111289 h 125324"/>
                  <a:gd name="connsiteX13" fmla="*/ 35281 w 192930"/>
                  <a:gd name="connsiteY13" fmla="*/ 107387 h 125324"/>
                  <a:gd name="connsiteX14" fmla="*/ 55560 w 192930"/>
                  <a:gd name="connsiteY14" fmla="*/ 124901 h 125324"/>
                  <a:gd name="connsiteX15" fmla="*/ 59902 w 192930"/>
                  <a:gd name="connsiteY15" fmla="*/ 120326 h 125324"/>
                  <a:gd name="connsiteX16" fmla="*/ 69066 w 192930"/>
                  <a:gd name="connsiteY16" fmla="*/ 125266 h 125324"/>
                  <a:gd name="connsiteX17" fmla="*/ 80712 w 192930"/>
                  <a:gd name="connsiteY17" fmla="*/ 111888 h 125324"/>
                  <a:gd name="connsiteX18" fmla="*/ 79932 w 192930"/>
                  <a:gd name="connsiteY18" fmla="*/ 118303 h 125324"/>
                  <a:gd name="connsiteX19" fmla="*/ 75586 w 192930"/>
                  <a:gd name="connsiteY19" fmla="*/ 123942 h 125324"/>
                  <a:gd name="connsiteX20" fmla="*/ 114569 w 192930"/>
                  <a:gd name="connsiteY20" fmla="*/ 114648 h 125324"/>
                  <a:gd name="connsiteX21" fmla="*/ 149027 w 192930"/>
                  <a:gd name="connsiteY21" fmla="*/ 123445 h 125324"/>
                  <a:gd name="connsiteX22" fmla="*/ 173880 w 192930"/>
                  <a:gd name="connsiteY22" fmla="*/ 113920 h 125324"/>
                  <a:gd name="connsiteX23" fmla="*/ 164355 w 192930"/>
                  <a:gd name="connsiteY23" fmla="*/ 104395 h 125324"/>
                  <a:gd name="connsiteX24" fmla="*/ 159593 w 192930"/>
                  <a:gd name="connsiteY24" fmla="*/ 97252 h 125324"/>
                  <a:gd name="connsiteX25" fmla="*/ 164355 w 192930"/>
                  <a:gd name="connsiteY25" fmla="*/ 75820 h 125324"/>
                  <a:gd name="connsiteX26" fmla="*/ 171499 w 192930"/>
                  <a:gd name="connsiteY26" fmla="*/ 71058 h 125324"/>
                  <a:gd name="connsiteX27" fmla="*/ 181024 w 192930"/>
                  <a:gd name="connsiteY27" fmla="*/ 68677 h 125324"/>
                  <a:gd name="connsiteX28" fmla="*/ 183405 w 192930"/>
                  <a:gd name="connsiteY28" fmla="*/ 61533 h 125324"/>
                  <a:gd name="connsiteX29" fmla="*/ 188168 w 192930"/>
                  <a:gd name="connsiteY29" fmla="*/ 54389 h 125324"/>
                  <a:gd name="connsiteX30" fmla="*/ 190549 w 192930"/>
                  <a:gd name="connsiteY30" fmla="*/ 42483 h 125324"/>
                  <a:gd name="connsiteX31" fmla="*/ 192930 w 192930"/>
                  <a:gd name="connsiteY31" fmla="*/ 35339 h 125324"/>
                  <a:gd name="connsiteX32" fmla="*/ 188167 w 192930"/>
                  <a:gd name="connsiteY32" fmla="*/ 18670 h 125324"/>
                  <a:gd name="connsiteX33" fmla="*/ 176262 w 192930"/>
                  <a:gd name="connsiteY33" fmla="*/ 13908 h 125324"/>
                  <a:gd name="connsiteX34" fmla="*/ 169118 w 192930"/>
                  <a:gd name="connsiteY34" fmla="*/ 16289 h 125324"/>
                  <a:gd name="connsiteX35" fmla="*/ 147687 w 192930"/>
                  <a:gd name="connsiteY35" fmla="*/ 21052 h 125324"/>
                  <a:gd name="connsiteX36" fmla="*/ 135780 w 192930"/>
                  <a:gd name="connsiteY36" fmla="*/ 21052 h 125324"/>
                  <a:gd name="connsiteX0" fmla="*/ 15155 w 192930"/>
                  <a:gd name="connsiteY0" fmla="*/ 0 h 125266"/>
                  <a:gd name="connsiteX1" fmla="*/ 8728 w 192930"/>
                  <a:gd name="connsiteY1" fmla="*/ 3234 h 125266"/>
                  <a:gd name="connsiteX2" fmla="*/ 530 w 192930"/>
                  <a:gd name="connsiteY2" fmla="*/ 8978 h 125266"/>
                  <a:gd name="connsiteX3" fmla="*/ 4732 w 192930"/>
                  <a:gd name="connsiteY3" fmla="*/ 8600 h 125266"/>
                  <a:gd name="connsiteX4" fmla="*/ 1572 w 192930"/>
                  <a:gd name="connsiteY4" fmla="*/ 13908 h 125266"/>
                  <a:gd name="connsiteX5" fmla="*/ 6333 w 192930"/>
                  <a:gd name="connsiteY5" fmla="*/ 20870 h 125266"/>
                  <a:gd name="connsiteX6" fmla="*/ 8871 w 192930"/>
                  <a:gd name="connsiteY6" fmla="*/ 21052 h 125266"/>
                  <a:gd name="connsiteX7" fmla="*/ 43830 w 192930"/>
                  <a:gd name="connsiteY7" fmla="*/ 41315 h 125266"/>
                  <a:gd name="connsiteX8" fmla="*/ 26984 w 192930"/>
                  <a:gd name="connsiteY8" fmla="*/ 56589 h 125266"/>
                  <a:gd name="connsiteX9" fmla="*/ 27431 w 192930"/>
                  <a:gd name="connsiteY9" fmla="*/ 78884 h 125266"/>
                  <a:gd name="connsiteX10" fmla="*/ 29060 w 192930"/>
                  <a:gd name="connsiteY10" fmla="*/ 94559 h 125266"/>
                  <a:gd name="connsiteX11" fmla="*/ 25682 w 192930"/>
                  <a:gd name="connsiteY11" fmla="*/ 99633 h 125266"/>
                  <a:gd name="connsiteX12" fmla="*/ 47493 w 192930"/>
                  <a:gd name="connsiteY12" fmla="*/ 111289 h 125266"/>
                  <a:gd name="connsiteX13" fmla="*/ 35281 w 192930"/>
                  <a:gd name="connsiteY13" fmla="*/ 107387 h 125266"/>
                  <a:gd name="connsiteX14" fmla="*/ 56585 w 192930"/>
                  <a:gd name="connsiteY14" fmla="*/ 116369 h 125266"/>
                  <a:gd name="connsiteX15" fmla="*/ 59902 w 192930"/>
                  <a:gd name="connsiteY15" fmla="*/ 120326 h 125266"/>
                  <a:gd name="connsiteX16" fmla="*/ 69066 w 192930"/>
                  <a:gd name="connsiteY16" fmla="*/ 125266 h 125266"/>
                  <a:gd name="connsiteX17" fmla="*/ 80712 w 192930"/>
                  <a:gd name="connsiteY17" fmla="*/ 111888 h 125266"/>
                  <a:gd name="connsiteX18" fmla="*/ 79932 w 192930"/>
                  <a:gd name="connsiteY18" fmla="*/ 118303 h 125266"/>
                  <a:gd name="connsiteX19" fmla="*/ 75586 w 192930"/>
                  <a:gd name="connsiteY19" fmla="*/ 123942 h 125266"/>
                  <a:gd name="connsiteX20" fmla="*/ 114569 w 192930"/>
                  <a:gd name="connsiteY20" fmla="*/ 114648 h 125266"/>
                  <a:gd name="connsiteX21" fmla="*/ 149027 w 192930"/>
                  <a:gd name="connsiteY21" fmla="*/ 123445 h 125266"/>
                  <a:gd name="connsiteX22" fmla="*/ 173880 w 192930"/>
                  <a:gd name="connsiteY22" fmla="*/ 113920 h 125266"/>
                  <a:gd name="connsiteX23" fmla="*/ 164355 w 192930"/>
                  <a:gd name="connsiteY23" fmla="*/ 104395 h 125266"/>
                  <a:gd name="connsiteX24" fmla="*/ 159593 w 192930"/>
                  <a:gd name="connsiteY24" fmla="*/ 97252 h 125266"/>
                  <a:gd name="connsiteX25" fmla="*/ 164355 w 192930"/>
                  <a:gd name="connsiteY25" fmla="*/ 75820 h 125266"/>
                  <a:gd name="connsiteX26" fmla="*/ 171499 w 192930"/>
                  <a:gd name="connsiteY26" fmla="*/ 71058 h 125266"/>
                  <a:gd name="connsiteX27" fmla="*/ 181024 w 192930"/>
                  <a:gd name="connsiteY27" fmla="*/ 68677 h 125266"/>
                  <a:gd name="connsiteX28" fmla="*/ 183405 w 192930"/>
                  <a:gd name="connsiteY28" fmla="*/ 61533 h 125266"/>
                  <a:gd name="connsiteX29" fmla="*/ 188168 w 192930"/>
                  <a:gd name="connsiteY29" fmla="*/ 54389 h 125266"/>
                  <a:gd name="connsiteX30" fmla="*/ 190549 w 192930"/>
                  <a:gd name="connsiteY30" fmla="*/ 42483 h 125266"/>
                  <a:gd name="connsiteX31" fmla="*/ 192930 w 192930"/>
                  <a:gd name="connsiteY31" fmla="*/ 35339 h 125266"/>
                  <a:gd name="connsiteX32" fmla="*/ 188167 w 192930"/>
                  <a:gd name="connsiteY32" fmla="*/ 18670 h 125266"/>
                  <a:gd name="connsiteX33" fmla="*/ 176262 w 192930"/>
                  <a:gd name="connsiteY33" fmla="*/ 13908 h 125266"/>
                  <a:gd name="connsiteX34" fmla="*/ 169118 w 192930"/>
                  <a:gd name="connsiteY34" fmla="*/ 16289 h 125266"/>
                  <a:gd name="connsiteX35" fmla="*/ 147687 w 192930"/>
                  <a:gd name="connsiteY35" fmla="*/ 21052 h 125266"/>
                  <a:gd name="connsiteX36" fmla="*/ 135780 w 192930"/>
                  <a:gd name="connsiteY36" fmla="*/ 21052 h 125266"/>
                  <a:gd name="connsiteX0" fmla="*/ 15155 w 192930"/>
                  <a:gd name="connsiteY0" fmla="*/ 0 h 124001"/>
                  <a:gd name="connsiteX1" fmla="*/ 8728 w 192930"/>
                  <a:gd name="connsiteY1" fmla="*/ 3234 h 124001"/>
                  <a:gd name="connsiteX2" fmla="*/ 530 w 192930"/>
                  <a:gd name="connsiteY2" fmla="*/ 8978 h 124001"/>
                  <a:gd name="connsiteX3" fmla="*/ 4732 w 192930"/>
                  <a:gd name="connsiteY3" fmla="*/ 8600 h 124001"/>
                  <a:gd name="connsiteX4" fmla="*/ 1572 w 192930"/>
                  <a:gd name="connsiteY4" fmla="*/ 13908 h 124001"/>
                  <a:gd name="connsiteX5" fmla="*/ 6333 w 192930"/>
                  <a:gd name="connsiteY5" fmla="*/ 20870 h 124001"/>
                  <a:gd name="connsiteX6" fmla="*/ 8871 w 192930"/>
                  <a:gd name="connsiteY6" fmla="*/ 21052 h 124001"/>
                  <a:gd name="connsiteX7" fmla="*/ 43830 w 192930"/>
                  <a:gd name="connsiteY7" fmla="*/ 41315 h 124001"/>
                  <a:gd name="connsiteX8" fmla="*/ 26984 w 192930"/>
                  <a:gd name="connsiteY8" fmla="*/ 56589 h 124001"/>
                  <a:gd name="connsiteX9" fmla="*/ 27431 w 192930"/>
                  <a:gd name="connsiteY9" fmla="*/ 78884 h 124001"/>
                  <a:gd name="connsiteX10" fmla="*/ 29060 w 192930"/>
                  <a:gd name="connsiteY10" fmla="*/ 94559 h 124001"/>
                  <a:gd name="connsiteX11" fmla="*/ 25682 w 192930"/>
                  <a:gd name="connsiteY11" fmla="*/ 99633 h 124001"/>
                  <a:gd name="connsiteX12" fmla="*/ 47493 w 192930"/>
                  <a:gd name="connsiteY12" fmla="*/ 111289 h 124001"/>
                  <a:gd name="connsiteX13" fmla="*/ 35281 w 192930"/>
                  <a:gd name="connsiteY13" fmla="*/ 107387 h 124001"/>
                  <a:gd name="connsiteX14" fmla="*/ 56585 w 192930"/>
                  <a:gd name="connsiteY14" fmla="*/ 116369 h 124001"/>
                  <a:gd name="connsiteX15" fmla="*/ 59902 w 192930"/>
                  <a:gd name="connsiteY15" fmla="*/ 120326 h 124001"/>
                  <a:gd name="connsiteX16" fmla="*/ 69066 w 192930"/>
                  <a:gd name="connsiteY16" fmla="*/ 120147 h 124001"/>
                  <a:gd name="connsiteX17" fmla="*/ 80712 w 192930"/>
                  <a:gd name="connsiteY17" fmla="*/ 111888 h 124001"/>
                  <a:gd name="connsiteX18" fmla="*/ 79932 w 192930"/>
                  <a:gd name="connsiteY18" fmla="*/ 118303 h 124001"/>
                  <a:gd name="connsiteX19" fmla="*/ 75586 w 192930"/>
                  <a:gd name="connsiteY19" fmla="*/ 123942 h 124001"/>
                  <a:gd name="connsiteX20" fmla="*/ 114569 w 192930"/>
                  <a:gd name="connsiteY20" fmla="*/ 114648 h 124001"/>
                  <a:gd name="connsiteX21" fmla="*/ 149027 w 192930"/>
                  <a:gd name="connsiteY21" fmla="*/ 123445 h 124001"/>
                  <a:gd name="connsiteX22" fmla="*/ 173880 w 192930"/>
                  <a:gd name="connsiteY22" fmla="*/ 113920 h 124001"/>
                  <a:gd name="connsiteX23" fmla="*/ 164355 w 192930"/>
                  <a:gd name="connsiteY23" fmla="*/ 104395 h 124001"/>
                  <a:gd name="connsiteX24" fmla="*/ 159593 w 192930"/>
                  <a:gd name="connsiteY24" fmla="*/ 97252 h 124001"/>
                  <a:gd name="connsiteX25" fmla="*/ 164355 w 192930"/>
                  <a:gd name="connsiteY25" fmla="*/ 75820 h 124001"/>
                  <a:gd name="connsiteX26" fmla="*/ 171499 w 192930"/>
                  <a:gd name="connsiteY26" fmla="*/ 71058 h 124001"/>
                  <a:gd name="connsiteX27" fmla="*/ 181024 w 192930"/>
                  <a:gd name="connsiteY27" fmla="*/ 68677 h 124001"/>
                  <a:gd name="connsiteX28" fmla="*/ 183405 w 192930"/>
                  <a:gd name="connsiteY28" fmla="*/ 61533 h 124001"/>
                  <a:gd name="connsiteX29" fmla="*/ 188168 w 192930"/>
                  <a:gd name="connsiteY29" fmla="*/ 54389 h 124001"/>
                  <a:gd name="connsiteX30" fmla="*/ 190549 w 192930"/>
                  <a:gd name="connsiteY30" fmla="*/ 42483 h 124001"/>
                  <a:gd name="connsiteX31" fmla="*/ 192930 w 192930"/>
                  <a:gd name="connsiteY31" fmla="*/ 35339 h 124001"/>
                  <a:gd name="connsiteX32" fmla="*/ 188167 w 192930"/>
                  <a:gd name="connsiteY32" fmla="*/ 18670 h 124001"/>
                  <a:gd name="connsiteX33" fmla="*/ 176262 w 192930"/>
                  <a:gd name="connsiteY33" fmla="*/ 13908 h 124001"/>
                  <a:gd name="connsiteX34" fmla="*/ 169118 w 192930"/>
                  <a:gd name="connsiteY34" fmla="*/ 16289 h 124001"/>
                  <a:gd name="connsiteX35" fmla="*/ 147687 w 192930"/>
                  <a:gd name="connsiteY35" fmla="*/ 21052 h 124001"/>
                  <a:gd name="connsiteX36" fmla="*/ 135780 w 192930"/>
                  <a:gd name="connsiteY36" fmla="*/ 21052 h 124001"/>
                  <a:gd name="connsiteX0" fmla="*/ 15155 w 192930"/>
                  <a:gd name="connsiteY0" fmla="*/ 0 h 123621"/>
                  <a:gd name="connsiteX1" fmla="*/ 8728 w 192930"/>
                  <a:gd name="connsiteY1" fmla="*/ 3234 h 123621"/>
                  <a:gd name="connsiteX2" fmla="*/ 530 w 192930"/>
                  <a:gd name="connsiteY2" fmla="*/ 8978 h 123621"/>
                  <a:gd name="connsiteX3" fmla="*/ 4732 w 192930"/>
                  <a:gd name="connsiteY3" fmla="*/ 8600 h 123621"/>
                  <a:gd name="connsiteX4" fmla="*/ 1572 w 192930"/>
                  <a:gd name="connsiteY4" fmla="*/ 13908 h 123621"/>
                  <a:gd name="connsiteX5" fmla="*/ 6333 w 192930"/>
                  <a:gd name="connsiteY5" fmla="*/ 20870 h 123621"/>
                  <a:gd name="connsiteX6" fmla="*/ 8871 w 192930"/>
                  <a:gd name="connsiteY6" fmla="*/ 21052 h 123621"/>
                  <a:gd name="connsiteX7" fmla="*/ 43830 w 192930"/>
                  <a:gd name="connsiteY7" fmla="*/ 41315 h 123621"/>
                  <a:gd name="connsiteX8" fmla="*/ 26984 w 192930"/>
                  <a:gd name="connsiteY8" fmla="*/ 56589 h 123621"/>
                  <a:gd name="connsiteX9" fmla="*/ 27431 w 192930"/>
                  <a:gd name="connsiteY9" fmla="*/ 78884 h 123621"/>
                  <a:gd name="connsiteX10" fmla="*/ 29060 w 192930"/>
                  <a:gd name="connsiteY10" fmla="*/ 94559 h 123621"/>
                  <a:gd name="connsiteX11" fmla="*/ 25682 w 192930"/>
                  <a:gd name="connsiteY11" fmla="*/ 99633 h 123621"/>
                  <a:gd name="connsiteX12" fmla="*/ 47493 w 192930"/>
                  <a:gd name="connsiteY12" fmla="*/ 111289 h 123621"/>
                  <a:gd name="connsiteX13" fmla="*/ 35281 w 192930"/>
                  <a:gd name="connsiteY13" fmla="*/ 107387 h 123621"/>
                  <a:gd name="connsiteX14" fmla="*/ 56585 w 192930"/>
                  <a:gd name="connsiteY14" fmla="*/ 116369 h 123621"/>
                  <a:gd name="connsiteX15" fmla="*/ 59902 w 192930"/>
                  <a:gd name="connsiteY15" fmla="*/ 120326 h 123621"/>
                  <a:gd name="connsiteX16" fmla="*/ 69066 w 192930"/>
                  <a:gd name="connsiteY16" fmla="*/ 120147 h 123621"/>
                  <a:gd name="connsiteX17" fmla="*/ 80712 w 192930"/>
                  <a:gd name="connsiteY17" fmla="*/ 111888 h 123621"/>
                  <a:gd name="connsiteX18" fmla="*/ 79932 w 192930"/>
                  <a:gd name="connsiteY18" fmla="*/ 118303 h 123621"/>
                  <a:gd name="connsiteX19" fmla="*/ 80710 w 192930"/>
                  <a:gd name="connsiteY19" fmla="*/ 118823 h 123621"/>
                  <a:gd name="connsiteX20" fmla="*/ 114569 w 192930"/>
                  <a:gd name="connsiteY20" fmla="*/ 114648 h 123621"/>
                  <a:gd name="connsiteX21" fmla="*/ 149027 w 192930"/>
                  <a:gd name="connsiteY21" fmla="*/ 123445 h 123621"/>
                  <a:gd name="connsiteX22" fmla="*/ 173880 w 192930"/>
                  <a:gd name="connsiteY22" fmla="*/ 113920 h 123621"/>
                  <a:gd name="connsiteX23" fmla="*/ 164355 w 192930"/>
                  <a:gd name="connsiteY23" fmla="*/ 104395 h 123621"/>
                  <a:gd name="connsiteX24" fmla="*/ 159593 w 192930"/>
                  <a:gd name="connsiteY24" fmla="*/ 97252 h 123621"/>
                  <a:gd name="connsiteX25" fmla="*/ 164355 w 192930"/>
                  <a:gd name="connsiteY25" fmla="*/ 75820 h 123621"/>
                  <a:gd name="connsiteX26" fmla="*/ 171499 w 192930"/>
                  <a:gd name="connsiteY26" fmla="*/ 71058 h 123621"/>
                  <a:gd name="connsiteX27" fmla="*/ 181024 w 192930"/>
                  <a:gd name="connsiteY27" fmla="*/ 68677 h 123621"/>
                  <a:gd name="connsiteX28" fmla="*/ 183405 w 192930"/>
                  <a:gd name="connsiteY28" fmla="*/ 61533 h 123621"/>
                  <a:gd name="connsiteX29" fmla="*/ 188168 w 192930"/>
                  <a:gd name="connsiteY29" fmla="*/ 54389 h 123621"/>
                  <a:gd name="connsiteX30" fmla="*/ 190549 w 192930"/>
                  <a:gd name="connsiteY30" fmla="*/ 42483 h 123621"/>
                  <a:gd name="connsiteX31" fmla="*/ 192930 w 192930"/>
                  <a:gd name="connsiteY31" fmla="*/ 35339 h 123621"/>
                  <a:gd name="connsiteX32" fmla="*/ 188167 w 192930"/>
                  <a:gd name="connsiteY32" fmla="*/ 18670 h 123621"/>
                  <a:gd name="connsiteX33" fmla="*/ 176262 w 192930"/>
                  <a:gd name="connsiteY33" fmla="*/ 13908 h 123621"/>
                  <a:gd name="connsiteX34" fmla="*/ 169118 w 192930"/>
                  <a:gd name="connsiteY34" fmla="*/ 16289 h 123621"/>
                  <a:gd name="connsiteX35" fmla="*/ 147687 w 192930"/>
                  <a:gd name="connsiteY35" fmla="*/ 21052 h 123621"/>
                  <a:gd name="connsiteX36" fmla="*/ 135780 w 192930"/>
                  <a:gd name="connsiteY36" fmla="*/ 21052 h 123621"/>
                  <a:gd name="connsiteX0" fmla="*/ 15155 w 192930"/>
                  <a:gd name="connsiteY0" fmla="*/ 0 h 123578"/>
                  <a:gd name="connsiteX1" fmla="*/ 8728 w 192930"/>
                  <a:gd name="connsiteY1" fmla="*/ 3234 h 123578"/>
                  <a:gd name="connsiteX2" fmla="*/ 530 w 192930"/>
                  <a:gd name="connsiteY2" fmla="*/ 8978 h 123578"/>
                  <a:gd name="connsiteX3" fmla="*/ 4732 w 192930"/>
                  <a:gd name="connsiteY3" fmla="*/ 8600 h 123578"/>
                  <a:gd name="connsiteX4" fmla="*/ 1572 w 192930"/>
                  <a:gd name="connsiteY4" fmla="*/ 13908 h 123578"/>
                  <a:gd name="connsiteX5" fmla="*/ 6333 w 192930"/>
                  <a:gd name="connsiteY5" fmla="*/ 20870 h 123578"/>
                  <a:gd name="connsiteX6" fmla="*/ 8871 w 192930"/>
                  <a:gd name="connsiteY6" fmla="*/ 21052 h 123578"/>
                  <a:gd name="connsiteX7" fmla="*/ 43830 w 192930"/>
                  <a:gd name="connsiteY7" fmla="*/ 41315 h 123578"/>
                  <a:gd name="connsiteX8" fmla="*/ 26984 w 192930"/>
                  <a:gd name="connsiteY8" fmla="*/ 56589 h 123578"/>
                  <a:gd name="connsiteX9" fmla="*/ 27431 w 192930"/>
                  <a:gd name="connsiteY9" fmla="*/ 78884 h 123578"/>
                  <a:gd name="connsiteX10" fmla="*/ 29060 w 192930"/>
                  <a:gd name="connsiteY10" fmla="*/ 94559 h 123578"/>
                  <a:gd name="connsiteX11" fmla="*/ 25682 w 192930"/>
                  <a:gd name="connsiteY11" fmla="*/ 99633 h 123578"/>
                  <a:gd name="connsiteX12" fmla="*/ 47493 w 192930"/>
                  <a:gd name="connsiteY12" fmla="*/ 111289 h 123578"/>
                  <a:gd name="connsiteX13" fmla="*/ 35281 w 192930"/>
                  <a:gd name="connsiteY13" fmla="*/ 107387 h 123578"/>
                  <a:gd name="connsiteX14" fmla="*/ 56585 w 192930"/>
                  <a:gd name="connsiteY14" fmla="*/ 116369 h 123578"/>
                  <a:gd name="connsiteX15" fmla="*/ 59902 w 192930"/>
                  <a:gd name="connsiteY15" fmla="*/ 120326 h 123578"/>
                  <a:gd name="connsiteX16" fmla="*/ 69066 w 192930"/>
                  <a:gd name="connsiteY16" fmla="*/ 120147 h 123578"/>
                  <a:gd name="connsiteX17" fmla="*/ 80712 w 192930"/>
                  <a:gd name="connsiteY17" fmla="*/ 111888 h 123578"/>
                  <a:gd name="connsiteX18" fmla="*/ 79932 w 192930"/>
                  <a:gd name="connsiteY18" fmla="*/ 118303 h 123578"/>
                  <a:gd name="connsiteX19" fmla="*/ 80710 w 192930"/>
                  <a:gd name="connsiteY19" fmla="*/ 118823 h 123578"/>
                  <a:gd name="connsiteX20" fmla="*/ 114569 w 192930"/>
                  <a:gd name="connsiteY20" fmla="*/ 111235 h 123578"/>
                  <a:gd name="connsiteX21" fmla="*/ 149027 w 192930"/>
                  <a:gd name="connsiteY21" fmla="*/ 123445 h 123578"/>
                  <a:gd name="connsiteX22" fmla="*/ 173880 w 192930"/>
                  <a:gd name="connsiteY22" fmla="*/ 113920 h 123578"/>
                  <a:gd name="connsiteX23" fmla="*/ 164355 w 192930"/>
                  <a:gd name="connsiteY23" fmla="*/ 104395 h 123578"/>
                  <a:gd name="connsiteX24" fmla="*/ 159593 w 192930"/>
                  <a:gd name="connsiteY24" fmla="*/ 97252 h 123578"/>
                  <a:gd name="connsiteX25" fmla="*/ 164355 w 192930"/>
                  <a:gd name="connsiteY25" fmla="*/ 75820 h 123578"/>
                  <a:gd name="connsiteX26" fmla="*/ 171499 w 192930"/>
                  <a:gd name="connsiteY26" fmla="*/ 71058 h 123578"/>
                  <a:gd name="connsiteX27" fmla="*/ 181024 w 192930"/>
                  <a:gd name="connsiteY27" fmla="*/ 68677 h 123578"/>
                  <a:gd name="connsiteX28" fmla="*/ 183405 w 192930"/>
                  <a:gd name="connsiteY28" fmla="*/ 61533 h 123578"/>
                  <a:gd name="connsiteX29" fmla="*/ 188168 w 192930"/>
                  <a:gd name="connsiteY29" fmla="*/ 54389 h 123578"/>
                  <a:gd name="connsiteX30" fmla="*/ 190549 w 192930"/>
                  <a:gd name="connsiteY30" fmla="*/ 42483 h 123578"/>
                  <a:gd name="connsiteX31" fmla="*/ 192930 w 192930"/>
                  <a:gd name="connsiteY31" fmla="*/ 35339 h 123578"/>
                  <a:gd name="connsiteX32" fmla="*/ 188167 w 192930"/>
                  <a:gd name="connsiteY32" fmla="*/ 18670 h 123578"/>
                  <a:gd name="connsiteX33" fmla="*/ 176262 w 192930"/>
                  <a:gd name="connsiteY33" fmla="*/ 13908 h 123578"/>
                  <a:gd name="connsiteX34" fmla="*/ 169118 w 192930"/>
                  <a:gd name="connsiteY34" fmla="*/ 16289 h 123578"/>
                  <a:gd name="connsiteX35" fmla="*/ 147687 w 192930"/>
                  <a:gd name="connsiteY35" fmla="*/ 21052 h 123578"/>
                  <a:gd name="connsiteX36" fmla="*/ 135780 w 192930"/>
                  <a:gd name="connsiteY36" fmla="*/ 21052 h 123578"/>
                  <a:gd name="connsiteX0" fmla="*/ 15155 w 192930"/>
                  <a:gd name="connsiteY0" fmla="*/ 0 h 120476"/>
                  <a:gd name="connsiteX1" fmla="*/ 8728 w 192930"/>
                  <a:gd name="connsiteY1" fmla="*/ 3234 h 120476"/>
                  <a:gd name="connsiteX2" fmla="*/ 530 w 192930"/>
                  <a:gd name="connsiteY2" fmla="*/ 8978 h 120476"/>
                  <a:gd name="connsiteX3" fmla="*/ 4732 w 192930"/>
                  <a:gd name="connsiteY3" fmla="*/ 8600 h 120476"/>
                  <a:gd name="connsiteX4" fmla="*/ 1572 w 192930"/>
                  <a:gd name="connsiteY4" fmla="*/ 13908 h 120476"/>
                  <a:gd name="connsiteX5" fmla="*/ 6333 w 192930"/>
                  <a:gd name="connsiteY5" fmla="*/ 20870 h 120476"/>
                  <a:gd name="connsiteX6" fmla="*/ 8871 w 192930"/>
                  <a:gd name="connsiteY6" fmla="*/ 21052 h 120476"/>
                  <a:gd name="connsiteX7" fmla="*/ 43830 w 192930"/>
                  <a:gd name="connsiteY7" fmla="*/ 41315 h 120476"/>
                  <a:gd name="connsiteX8" fmla="*/ 26984 w 192930"/>
                  <a:gd name="connsiteY8" fmla="*/ 56589 h 120476"/>
                  <a:gd name="connsiteX9" fmla="*/ 27431 w 192930"/>
                  <a:gd name="connsiteY9" fmla="*/ 78884 h 120476"/>
                  <a:gd name="connsiteX10" fmla="*/ 29060 w 192930"/>
                  <a:gd name="connsiteY10" fmla="*/ 94559 h 120476"/>
                  <a:gd name="connsiteX11" fmla="*/ 25682 w 192930"/>
                  <a:gd name="connsiteY11" fmla="*/ 99633 h 120476"/>
                  <a:gd name="connsiteX12" fmla="*/ 47493 w 192930"/>
                  <a:gd name="connsiteY12" fmla="*/ 111289 h 120476"/>
                  <a:gd name="connsiteX13" fmla="*/ 35281 w 192930"/>
                  <a:gd name="connsiteY13" fmla="*/ 107387 h 120476"/>
                  <a:gd name="connsiteX14" fmla="*/ 56585 w 192930"/>
                  <a:gd name="connsiteY14" fmla="*/ 116369 h 120476"/>
                  <a:gd name="connsiteX15" fmla="*/ 59902 w 192930"/>
                  <a:gd name="connsiteY15" fmla="*/ 120326 h 120476"/>
                  <a:gd name="connsiteX16" fmla="*/ 69066 w 192930"/>
                  <a:gd name="connsiteY16" fmla="*/ 120147 h 120476"/>
                  <a:gd name="connsiteX17" fmla="*/ 80712 w 192930"/>
                  <a:gd name="connsiteY17" fmla="*/ 111888 h 120476"/>
                  <a:gd name="connsiteX18" fmla="*/ 79932 w 192930"/>
                  <a:gd name="connsiteY18" fmla="*/ 118303 h 120476"/>
                  <a:gd name="connsiteX19" fmla="*/ 80710 w 192930"/>
                  <a:gd name="connsiteY19" fmla="*/ 118823 h 120476"/>
                  <a:gd name="connsiteX20" fmla="*/ 114569 w 192930"/>
                  <a:gd name="connsiteY20" fmla="*/ 111235 h 120476"/>
                  <a:gd name="connsiteX21" fmla="*/ 149027 w 192930"/>
                  <a:gd name="connsiteY21" fmla="*/ 119179 h 120476"/>
                  <a:gd name="connsiteX22" fmla="*/ 173880 w 192930"/>
                  <a:gd name="connsiteY22" fmla="*/ 113920 h 120476"/>
                  <a:gd name="connsiteX23" fmla="*/ 164355 w 192930"/>
                  <a:gd name="connsiteY23" fmla="*/ 104395 h 120476"/>
                  <a:gd name="connsiteX24" fmla="*/ 159593 w 192930"/>
                  <a:gd name="connsiteY24" fmla="*/ 97252 h 120476"/>
                  <a:gd name="connsiteX25" fmla="*/ 164355 w 192930"/>
                  <a:gd name="connsiteY25" fmla="*/ 75820 h 120476"/>
                  <a:gd name="connsiteX26" fmla="*/ 171499 w 192930"/>
                  <a:gd name="connsiteY26" fmla="*/ 71058 h 120476"/>
                  <a:gd name="connsiteX27" fmla="*/ 181024 w 192930"/>
                  <a:gd name="connsiteY27" fmla="*/ 68677 h 120476"/>
                  <a:gd name="connsiteX28" fmla="*/ 183405 w 192930"/>
                  <a:gd name="connsiteY28" fmla="*/ 61533 h 120476"/>
                  <a:gd name="connsiteX29" fmla="*/ 188168 w 192930"/>
                  <a:gd name="connsiteY29" fmla="*/ 54389 h 120476"/>
                  <a:gd name="connsiteX30" fmla="*/ 190549 w 192930"/>
                  <a:gd name="connsiteY30" fmla="*/ 42483 h 120476"/>
                  <a:gd name="connsiteX31" fmla="*/ 192930 w 192930"/>
                  <a:gd name="connsiteY31" fmla="*/ 35339 h 120476"/>
                  <a:gd name="connsiteX32" fmla="*/ 188167 w 192930"/>
                  <a:gd name="connsiteY32" fmla="*/ 18670 h 120476"/>
                  <a:gd name="connsiteX33" fmla="*/ 176262 w 192930"/>
                  <a:gd name="connsiteY33" fmla="*/ 13908 h 120476"/>
                  <a:gd name="connsiteX34" fmla="*/ 169118 w 192930"/>
                  <a:gd name="connsiteY34" fmla="*/ 16289 h 120476"/>
                  <a:gd name="connsiteX35" fmla="*/ 147687 w 192930"/>
                  <a:gd name="connsiteY35" fmla="*/ 21052 h 120476"/>
                  <a:gd name="connsiteX36" fmla="*/ 135780 w 192930"/>
                  <a:gd name="connsiteY36" fmla="*/ 21052 h 120476"/>
                  <a:gd name="connsiteX0" fmla="*/ 15155 w 192930"/>
                  <a:gd name="connsiteY0" fmla="*/ 0 h 120476"/>
                  <a:gd name="connsiteX1" fmla="*/ 8728 w 192930"/>
                  <a:gd name="connsiteY1" fmla="*/ 3234 h 120476"/>
                  <a:gd name="connsiteX2" fmla="*/ 530 w 192930"/>
                  <a:gd name="connsiteY2" fmla="*/ 8978 h 120476"/>
                  <a:gd name="connsiteX3" fmla="*/ 4732 w 192930"/>
                  <a:gd name="connsiteY3" fmla="*/ 8600 h 120476"/>
                  <a:gd name="connsiteX4" fmla="*/ 1572 w 192930"/>
                  <a:gd name="connsiteY4" fmla="*/ 13908 h 120476"/>
                  <a:gd name="connsiteX5" fmla="*/ 6333 w 192930"/>
                  <a:gd name="connsiteY5" fmla="*/ 20870 h 120476"/>
                  <a:gd name="connsiteX6" fmla="*/ 8871 w 192930"/>
                  <a:gd name="connsiteY6" fmla="*/ 21052 h 120476"/>
                  <a:gd name="connsiteX7" fmla="*/ 43830 w 192930"/>
                  <a:gd name="connsiteY7" fmla="*/ 41315 h 120476"/>
                  <a:gd name="connsiteX8" fmla="*/ 26984 w 192930"/>
                  <a:gd name="connsiteY8" fmla="*/ 56589 h 120476"/>
                  <a:gd name="connsiteX9" fmla="*/ 27431 w 192930"/>
                  <a:gd name="connsiteY9" fmla="*/ 78884 h 120476"/>
                  <a:gd name="connsiteX10" fmla="*/ 29060 w 192930"/>
                  <a:gd name="connsiteY10" fmla="*/ 94559 h 120476"/>
                  <a:gd name="connsiteX11" fmla="*/ 25682 w 192930"/>
                  <a:gd name="connsiteY11" fmla="*/ 99633 h 120476"/>
                  <a:gd name="connsiteX12" fmla="*/ 47493 w 192930"/>
                  <a:gd name="connsiteY12" fmla="*/ 111289 h 120476"/>
                  <a:gd name="connsiteX13" fmla="*/ 35281 w 192930"/>
                  <a:gd name="connsiteY13" fmla="*/ 107387 h 120476"/>
                  <a:gd name="connsiteX14" fmla="*/ 56585 w 192930"/>
                  <a:gd name="connsiteY14" fmla="*/ 116369 h 120476"/>
                  <a:gd name="connsiteX15" fmla="*/ 59902 w 192930"/>
                  <a:gd name="connsiteY15" fmla="*/ 120326 h 120476"/>
                  <a:gd name="connsiteX16" fmla="*/ 69066 w 192930"/>
                  <a:gd name="connsiteY16" fmla="*/ 120147 h 120476"/>
                  <a:gd name="connsiteX17" fmla="*/ 80712 w 192930"/>
                  <a:gd name="connsiteY17" fmla="*/ 111888 h 120476"/>
                  <a:gd name="connsiteX18" fmla="*/ 83006 w 192930"/>
                  <a:gd name="connsiteY18" fmla="*/ 116597 h 120476"/>
                  <a:gd name="connsiteX19" fmla="*/ 80710 w 192930"/>
                  <a:gd name="connsiteY19" fmla="*/ 118823 h 120476"/>
                  <a:gd name="connsiteX20" fmla="*/ 114569 w 192930"/>
                  <a:gd name="connsiteY20" fmla="*/ 111235 h 120476"/>
                  <a:gd name="connsiteX21" fmla="*/ 149027 w 192930"/>
                  <a:gd name="connsiteY21" fmla="*/ 119179 h 120476"/>
                  <a:gd name="connsiteX22" fmla="*/ 173880 w 192930"/>
                  <a:gd name="connsiteY22" fmla="*/ 113920 h 120476"/>
                  <a:gd name="connsiteX23" fmla="*/ 164355 w 192930"/>
                  <a:gd name="connsiteY23" fmla="*/ 104395 h 120476"/>
                  <a:gd name="connsiteX24" fmla="*/ 159593 w 192930"/>
                  <a:gd name="connsiteY24" fmla="*/ 97252 h 120476"/>
                  <a:gd name="connsiteX25" fmla="*/ 164355 w 192930"/>
                  <a:gd name="connsiteY25" fmla="*/ 75820 h 120476"/>
                  <a:gd name="connsiteX26" fmla="*/ 171499 w 192930"/>
                  <a:gd name="connsiteY26" fmla="*/ 71058 h 120476"/>
                  <a:gd name="connsiteX27" fmla="*/ 181024 w 192930"/>
                  <a:gd name="connsiteY27" fmla="*/ 68677 h 120476"/>
                  <a:gd name="connsiteX28" fmla="*/ 183405 w 192930"/>
                  <a:gd name="connsiteY28" fmla="*/ 61533 h 120476"/>
                  <a:gd name="connsiteX29" fmla="*/ 188168 w 192930"/>
                  <a:gd name="connsiteY29" fmla="*/ 54389 h 120476"/>
                  <a:gd name="connsiteX30" fmla="*/ 190549 w 192930"/>
                  <a:gd name="connsiteY30" fmla="*/ 42483 h 120476"/>
                  <a:gd name="connsiteX31" fmla="*/ 192930 w 192930"/>
                  <a:gd name="connsiteY31" fmla="*/ 35339 h 120476"/>
                  <a:gd name="connsiteX32" fmla="*/ 188167 w 192930"/>
                  <a:gd name="connsiteY32" fmla="*/ 18670 h 120476"/>
                  <a:gd name="connsiteX33" fmla="*/ 176262 w 192930"/>
                  <a:gd name="connsiteY33" fmla="*/ 13908 h 120476"/>
                  <a:gd name="connsiteX34" fmla="*/ 169118 w 192930"/>
                  <a:gd name="connsiteY34" fmla="*/ 16289 h 120476"/>
                  <a:gd name="connsiteX35" fmla="*/ 147687 w 192930"/>
                  <a:gd name="connsiteY35" fmla="*/ 21052 h 120476"/>
                  <a:gd name="connsiteX36" fmla="*/ 135780 w 192930"/>
                  <a:gd name="connsiteY36" fmla="*/ 21052 h 120476"/>
                  <a:gd name="connsiteX0" fmla="*/ 15155 w 192930"/>
                  <a:gd name="connsiteY0" fmla="*/ 0 h 120476"/>
                  <a:gd name="connsiteX1" fmla="*/ 8728 w 192930"/>
                  <a:gd name="connsiteY1" fmla="*/ 3234 h 120476"/>
                  <a:gd name="connsiteX2" fmla="*/ 530 w 192930"/>
                  <a:gd name="connsiteY2" fmla="*/ 8978 h 120476"/>
                  <a:gd name="connsiteX3" fmla="*/ 4732 w 192930"/>
                  <a:gd name="connsiteY3" fmla="*/ 8600 h 120476"/>
                  <a:gd name="connsiteX4" fmla="*/ 1572 w 192930"/>
                  <a:gd name="connsiteY4" fmla="*/ 13908 h 120476"/>
                  <a:gd name="connsiteX5" fmla="*/ 6333 w 192930"/>
                  <a:gd name="connsiteY5" fmla="*/ 20870 h 120476"/>
                  <a:gd name="connsiteX6" fmla="*/ 8871 w 192930"/>
                  <a:gd name="connsiteY6" fmla="*/ 21052 h 120476"/>
                  <a:gd name="connsiteX7" fmla="*/ 43830 w 192930"/>
                  <a:gd name="connsiteY7" fmla="*/ 41315 h 120476"/>
                  <a:gd name="connsiteX8" fmla="*/ 26984 w 192930"/>
                  <a:gd name="connsiteY8" fmla="*/ 56589 h 120476"/>
                  <a:gd name="connsiteX9" fmla="*/ 27431 w 192930"/>
                  <a:gd name="connsiteY9" fmla="*/ 78884 h 120476"/>
                  <a:gd name="connsiteX10" fmla="*/ 29060 w 192930"/>
                  <a:gd name="connsiteY10" fmla="*/ 94559 h 120476"/>
                  <a:gd name="connsiteX11" fmla="*/ 25682 w 192930"/>
                  <a:gd name="connsiteY11" fmla="*/ 99633 h 120476"/>
                  <a:gd name="connsiteX12" fmla="*/ 47493 w 192930"/>
                  <a:gd name="connsiteY12" fmla="*/ 111289 h 120476"/>
                  <a:gd name="connsiteX13" fmla="*/ 35281 w 192930"/>
                  <a:gd name="connsiteY13" fmla="*/ 107387 h 120476"/>
                  <a:gd name="connsiteX14" fmla="*/ 56585 w 192930"/>
                  <a:gd name="connsiteY14" fmla="*/ 116369 h 120476"/>
                  <a:gd name="connsiteX15" fmla="*/ 59902 w 192930"/>
                  <a:gd name="connsiteY15" fmla="*/ 120326 h 120476"/>
                  <a:gd name="connsiteX16" fmla="*/ 69066 w 192930"/>
                  <a:gd name="connsiteY16" fmla="*/ 120147 h 120476"/>
                  <a:gd name="connsiteX17" fmla="*/ 80712 w 192930"/>
                  <a:gd name="connsiteY17" fmla="*/ 111888 h 120476"/>
                  <a:gd name="connsiteX18" fmla="*/ 83006 w 192930"/>
                  <a:gd name="connsiteY18" fmla="*/ 116597 h 120476"/>
                  <a:gd name="connsiteX19" fmla="*/ 80710 w 192930"/>
                  <a:gd name="connsiteY19" fmla="*/ 118823 h 120476"/>
                  <a:gd name="connsiteX20" fmla="*/ 115594 w 192930"/>
                  <a:gd name="connsiteY20" fmla="*/ 107823 h 120476"/>
                  <a:gd name="connsiteX21" fmla="*/ 149027 w 192930"/>
                  <a:gd name="connsiteY21" fmla="*/ 119179 h 120476"/>
                  <a:gd name="connsiteX22" fmla="*/ 173880 w 192930"/>
                  <a:gd name="connsiteY22" fmla="*/ 113920 h 120476"/>
                  <a:gd name="connsiteX23" fmla="*/ 164355 w 192930"/>
                  <a:gd name="connsiteY23" fmla="*/ 104395 h 120476"/>
                  <a:gd name="connsiteX24" fmla="*/ 159593 w 192930"/>
                  <a:gd name="connsiteY24" fmla="*/ 97252 h 120476"/>
                  <a:gd name="connsiteX25" fmla="*/ 164355 w 192930"/>
                  <a:gd name="connsiteY25" fmla="*/ 75820 h 120476"/>
                  <a:gd name="connsiteX26" fmla="*/ 171499 w 192930"/>
                  <a:gd name="connsiteY26" fmla="*/ 71058 h 120476"/>
                  <a:gd name="connsiteX27" fmla="*/ 181024 w 192930"/>
                  <a:gd name="connsiteY27" fmla="*/ 68677 h 120476"/>
                  <a:gd name="connsiteX28" fmla="*/ 183405 w 192930"/>
                  <a:gd name="connsiteY28" fmla="*/ 61533 h 120476"/>
                  <a:gd name="connsiteX29" fmla="*/ 188168 w 192930"/>
                  <a:gd name="connsiteY29" fmla="*/ 54389 h 120476"/>
                  <a:gd name="connsiteX30" fmla="*/ 190549 w 192930"/>
                  <a:gd name="connsiteY30" fmla="*/ 42483 h 120476"/>
                  <a:gd name="connsiteX31" fmla="*/ 192930 w 192930"/>
                  <a:gd name="connsiteY31" fmla="*/ 35339 h 120476"/>
                  <a:gd name="connsiteX32" fmla="*/ 188167 w 192930"/>
                  <a:gd name="connsiteY32" fmla="*/ 18670 h 120476"/>
                  <a:gd name="connsiteX33" fmla="*/ 176262 w 192930"/>
                  <a:gd name="connsiteY33" fmla="*/ 13908 h 120476"/>
                  <a:gd name="connsiteX34" fmla="*/ 169118 w 192930"/>
                  <a:gd name="connsiteY34" fmla="*/ 16289 h 120476"/>
                  <a:gd name="connsiteX35" fmla="*/ 147687 w 192930"/>
                  <a:gd name="connsiteY35" fmla="*/ 21052 h 120476"/>
                  <a:gd name="connsiteX36" fmla="*/ 135780 w 192930"/>
                  <a:gd name="connsiteY36" fmla="*/ 21052 h 120476"/>
                  <a:gd name="connsiteX0" fmla="*/ 15155 w 192930"/>
                  <a:gd name="connsiteY0" fmla="*/ 0 h 120476"/>
                  <a:gd name="connsiteX1" fmla="*/ 8728 w 192930"/>
                  <a:gd name="connsiteY1" fmla="*/ 3234 h 120476"/>
                  <a:gd name="connsiteX2" fmla="*/ 530 w 192930"/>
                  <a:gd name="connsiteY2" fmla="*/ 8978 h 120476"/>
                  <a:gd name="connsiteX3" fmla="*/ 4732 w 192930"/>
                  <a:gd name="connsiteY3" fmla="*/ 8600 h 120476"/>
                  <a:gd name="connsiteX4" fmla="*/ 1572 w 192930"/>
                  <a:gd name="connsiteY4" fmla="*/ 13908 h 120476"/>
                  <a:gd name="connsiteX5" fmla="*/ 6333 w 192930"/>
                  <a:gd name="connsiteY5" fmla="*/ 20870 h 120476"/>
                  <a:gd name="connsiteX6" fmla="*/ 8871 w 192930"/>
                  <a:gd name="connsiteY6" fmla="*/ 21052 h 120476"/>
                  <a:gd name="connsiteX7" fmla="*/ 43830 w 192930"/>
                  <a:gd name="connsiteY7" fmla="*/ 41315 h 120476"/>
                  <a:gd name="connsiteX8" fmla="*/ 26984 w 192930"/>
                  <a:gd name="connsiteY8" fmla="*/ 56589 h 120476"/>
                  <a:gd name="connsiteX9" fmla="*/ 27431 w 192930"/>
                  <a:gd name="connsiteY9" fmla="*/ 78884 h 120476"/>
                  <a:gd name="connsiteX10" fmla="*/ 29060 w 192930"/>
                  <a:gd name="connsiteY10" fmla="*/ 94559 h 120476"/>
                  <a:gd name="connsiteX11" fmla="*/ 25682 w 192930"/>
                  <a:gd name="connsiteY11" fmla="*/ 99633 h 120476"/>
                  <a:gd name="connsiteX12" fmla="*/ 47493 w 192930"/>
                  <a:gd name="connsiteY12" fmla="*/ 111289 h 120476"/>
                  <a:gd name="connsiteX13" fmla="*/ 35281 w 192930"/>
                  <a:gd name="connsiteY13" fmla="*/ 107387 h 120476"/>
                  <a:gd name="connsiteX14" fmla="*/ 56585 w 192930"/>
                  <a:gd name="connsiteY14" fmla="*/ 116369 h 120476"/>
                  <a:gd name="connsiteX15" fmla="*/ 59902 w 192930"/>
                  <a:gd name="connsiteY15" fmla="*/ 120326 h 120476"/>
                  <a:gd name="connsiteX16" fmla="*/ 69066 w 192930"/>
                  <a:gd name="connsiteY16" fmla="*/ 120147 h 120476"/>
                  <a:gd name="connsiteX17" fmla="*/ 80712 w 192930"/>
                  <a:gd name="connsiteY17" fmla="*/ 111888 h 120476"/>
                  <a:gd name="connsiteX18" fmla="*/ 83006 w 192930"/>
                  <a:gd name="connsiteY18" fmla="*/ 116597 h 120476"/>
                  <a:gd name="connsiteX19" fmla="*/ 80710 w 192930"/>
                  <a:gd name="connsiteY19" fmla="*/ 118823 h 120476"/>
                  <a:gd name="connsiteX20" fmla="*/ 115594 w 192930"/>
                  <a:gd name="connsiteY20" fmla="*/ 107823 h 120476"/>
                  <a:gd name="connsiteX21" fmla="*/ 146978 w 192930"/>
                  <a:gd name="connsiteY21" fmla="*/ 114913 h 120476"/>
                  <a:gd name="connsiteX22" fmla="*/ 173880 w 192930"/>
                  <a:gd name="connsiteY22" fmla="*/ 113920 h 120476"/>
                  <a:gd name="connsiteX23" fmla="*/ 164355 w 192930"/>
                  <a:gd name="connsiteY23" fmla="*/ 104395 h 120476"/>
                  <a:gd name="connsiteX24" fmla="*/ 159593 w 192930"/>
                  <a:gd name="connsiteY24" fmla="*/ 97252 h 120476"/>
                  <a:gd name="connsiteX25" fmla="*/ 164355 w 192930"/>
                  <a:gd name="connsiteY25" fmla="*/ 75820 h 120476"/>
                  <a:gd name="connsiteX26" fmla="*/ 171499 w 192930"/>
                  <a:gd name="connsiteY26" fmla="*/ 71058 h 120476"/>
                  <a:gd name="connsiteX27" fmla="*/ 181024 w 192930"/>
                  <a:gd name="connsiteY27" fmla="*/ 68677 h 120476"/>
                  <a:gd name="connsiteX28" fmla="*/ 183405 w 192930"/>
                  <a:gd name="connsiteY28" fmla="*/ 61533 h 120476"/>
                  <a:gd name="connsiteX29" fmla="*/ 188168 w 192930"/>
                  <a:gd name="connsiteY29" fmla="*/ 54389 h 120476"/>
                  <a:gd name="connsiteX30" fmla="*/ 190549 w 192930"/>
                  <a:gd name="connsiteY30" fmla="*/ 42483 h 120476"/>
                  <a:gd name="connsiteX31" fmla="*/ 192930 w 192930"/>
                  <a:gd name="connsiteY31" fmla="*/ 35339 h 120476"/>
                  <a:gd name="connsiteX32" fmla="*/ 188167 w 192930"/>
                  <a:gd name="connsiteY32" fmla="*/ 18670 h 120476"/>
                  <a:gd name="connsiteX33" fmla="*/ 176262 w 192930"/>
                  <a:gd name="connsiteY33" fmla="*/ 13908 h 120476"/>
                  <a:gd name="connsiteX34" fmla="*/ 169118 w 192930"/>
                  <a:gd name="connsiteY34" fmla="*/ 16289 h 120476"/>
                  <a:gd name="connsiteX35" fmla="*/ 147687 w 192930"/>
                  <a:gd name="connsiteY35" fmla="*/ 21052 h 120476"/>
                  <a:gd name="connsiteX36" fmla="*/ 135780 w 192930"/>
                  <a:gd name="connsiteY36" fmla="*/ 21052 h 120476"/>
                  <a:gd name="connsiteX0" fmla="*/ 15155 w 192930"/>
                  <a:gd name="connsiteY0" fmla="*/ 0 h 120476"/>
                  <a:gd name="connsiteX1" fmla="*/ 8728 w 192930"/>
                  <a:gd name="connsiteY1" fmla="*/ 3234 h 120476"/>
                  <a:gd name="connsiteX2" fmla="*/ 530 w 192930"/>
                  <a:gd name="connsiteY2" fmla="*/ 8978 h 120476"/>
                  <a:gd name="connsiteX3" fmla="*/ 4732 w 192930"/>
                  <a:gd name="connsiteY3" fmla="*/ 8600 h 120476"/>
                  <a:gd name="connsiteX4" fmla="*/ 1572 w 192930"/>
                  <a:gd name="connsiteY4" fmla="*/ 13908 h 120476"/>
                  <a:gd name="connsiteX5" fmla="*/ 6333 w 192930"/>
                  <a:gd name="connsiteY5" fmla="*/ 20870 h 120476"/>
                  <a:gd name="connsiteX6" fmla="*/ 11945 w 192930"/>
                  <a:gd name="connsiteY6" fmla="*/ 21052 h 120476"/>
                  <a:gd name="connsiteX7" fmla="*/ 43830 w 192930"/>
                  <a:gd name="connsiteY7" fmla="*/ 41315 h 120476"/>
                  <a:gd name="connsiteX8" fmla="*/ 26984 w 192930"/>
                  <a:gd name="connsiteY8" fmla="*/ 56589 h 120476"/>
                  <a:gd name="connsiteX9" fmla="*/ 27431 w 192930"/>
                  <a:gd name="connsiteY9" fmla="*/ 78884 h 120476"/>
                  <a:gd name="connsiteX10" fmla="*/ 29060 w 192930"/>
                  <a:gd name="connsiteY10" fmla="*/ 94559 h 120476"/>
                  <a:gd name="connsiteX11" fmla="*/ 25682 w 192930"/>
                  <a:gd name="connsiteY11" fmla="*/ 99633 h 120476"/>
                  <a:gd name="connsiteX12" fmla="*/ 47493 w 192930"/>
                  <a:gd name="connsiteY12" fmla="*/ 111289 h 120476"/>
                  <a:gd name="connsiteX13" fmla="*/ 35281 w 192930"/>
                  <a:gd name="connsiteY13" fmla="*/ 107387 h 120476"/>
                  <a:gd name="connsiteX14" fmla="*/ 56585 w 192930"/>
                  <a:gd name="connsiteY14" fmla="*/ 116369 h 120476"/>
                  <a:gd name="connsiteX15" fmla="*/ 59902 w 192930"/>
                  <a:gd name="connsiteY15" fmla="*/ 120326 h 120476"/>
                  <a:gd name="connsiteX16" fmla="*/ 69066 w 192930"/>
                  <a:gd name="connsiteY16" fmla="*/ 120147 h 120476"/>
                  <a:gd name="connsiteX17" fmla="*/ 80712 w 192930"/>
                  <a:gd name="connsiteY17" fmla="*/ 111888 h 120476"/>
                  <a:gd name="connsiteX18" fmla="*/ 83006 w 192930"/>
                  <a:gd name="connsiteY18" fmla="*/ 116597 h 120476"/>
                  <a:gd name="connsiteX19" fmla="*/ 80710 w 192930"/>
                  <a:gd name="connsiteY19" fmla="*/ 118823 h 120476"/>
                  <a:gd name="connsiteX20" fmla="*/ 115594 w 192930"/>
                  <a:gd name="connsiteY20" fmla="*/ 107823 h 120476"/>
                  <a:gd name="connsiteX21" fmla="*/ 146978 w 192930"/>
                  <a:gd name="connsiteY21" fmla="*/ 114913 h 120476"/>
                  <a:gd name="connsiteX22" fmla="*/ 173880 w 192930"/>
                  <a:gd name="connsiteY22" fmla="*/ 113920 h 120476"/>
                  <a:gd name="connsiteX23" fmla="*/ 164355 w 192930"/>
                  <a:gd name="connsiteY23" fmla="*/ 104395 h 120476"/>
                  <a:gd name="connsiteX24" fmla="*/ 159593 w 192930"/>
                  <a:gd name="connsiteY24" fmla="*/ 97252 h 120476"/>
                  <a:gd name="connsiteX25" fmla="*/ 164355 w 192930"/>
                  <a:gd name="connsiteY25" fmla="*/ 75820 h 120476"/>
                  <a:gd name="connsiteX26" fmla="*/ 171499 w 192930"/>
                  <a:gd name="connsiteY26" fmla="*/ 71058 h 120476"/>
                  <a:gd name="connsiteX27" fmla="*/ 181024 w 192930"/>
                  <a:gd name="connsiteY27" fmla="*/ 68677 h 120476"/>
                  <a:gd name="connsiteX28" fmla="*/ 183405 w 192930"/>
                  <a:gd name="connsiteY28" fmla="*/ 61533 h 120476"/>
                  <a:gd name="connsiteX29" fmla="*/ 188168 w 192930"/>
                  <a:gd name="connsiteY29" fmla="*/ 54389 h 120476"/>
                  <a:gd name="connsiteX30" fmla="*/ 190549 w 192930"/>
                  <a:gd name="connsiteY30" fmla="*/ 42483 h 120476"/>
                  <a:gd name="connsiteX31" fmla="*/ 192930 w 192930"/>
                  <a:gd name="connsiteY31" fmla="*/ 35339 h 120476"/>
                  <a:gd name="connsiteX32" fmla="*/ 188167 w 192930"/>
                  <a:gd name="connsiteY32" fmla="*/ 18670 h 120476"/>
                  <a:gd name="connsiteX33" fmla="*/ 176262 w 192930"/>
                  <a:gd name="connsiteY33" fmla="*/ 13908 h 120476"/>
                  <a:gd name="connsiteX34" fmla="*/ 169118 w 192930"/>
                  <a:gd name="connsiteY34" fmla="*/ 16289 h 120476"/>
                  <a:gd name="connsiteX35" fmla="*/ 147687 w 192930"/>
                  <a:gd name="connsiteY35" fmla="*/ 21052 h 120476"/>
                  <a:gd name="connsiteX36" fmla="*/ 135780 w 192930"/>
                  <a:gd name="connsiteY36" fmla="*/ 21052 h 120476"/>
                  <a:gd name="connsiteX0" fmla="*/ 15155 w 192930"/>
                  <a:gd name="connsiteY0" fmla="*/ 0 h 120476"/>
                  <a:gd name="connsiteX1" fmla="*/ 8728 w 192930"/>
                  <a:gd name="connsiteY1" fmla="*/ 3234 h 120476"/>
                  <a:gd name="connsiteX2" fmla="*/ 530 w 192930"/>
                  <a:gd name="connsiteY2" fmla="*/ 8978 h 120476"/>
                  <a:gd name="connsiteX3" fmla="*/ 4732 w 192930"/>
                  <a:gd name="connsiteY3" fmla="*/ 8600 h 120476"/>
                  <a:gd name="connsiteX4" fmla="*/ 1572 w 192930"/>
                  <a:gd name="connsiteY4" fmla="*/ 13908 h 120476"/>
                  <a:gd name="connsiteX5" fmla="*/ 6333 w 192930"/>
                  <a:gd name="connsiteY5" fmla="*/ 20870 h 120476"/>
                  <a:gd name="connsiteX6" fmla="*/ 11945 w 192930"/>
                  <a:gd name="connsiteY6" fmla="*/ 21052 h 120476"/>
                  <a:gd name="connsiteX7" fmla="*/ 43830 w 192930"/>
                  <a:gd name="connsiteY7" fmla="*/ 41315 h 120476"/>
                  <a:gd name="connsiteX8" fmla="*/ 26984 w 192930"/>
                  <a:gd name="connsiteY8" fmla="*/ 56589 h 120476"/>
                  <a:gd name="connsiteX9" fmla="*/ 27431 w 192930"/>
                  <a:gd name="connsiteY9" fmla="*/ 78884 h 120476"/>
                  <a:gd name="connsiteX10" fmla="*/ 29060 w 192930"/>
                  <a:gd name="connsiteY10" fmla="*/ 94559 h 120476"/>
                  <a:gd name="connsiteX11" fmla="*/ 25682 w 192930"/>
                  <a:gd name="connsiteY11" fmla="*/ 99633 h 120476"/>
                  <a:gd name="connsiteX12" fmla="*/ 47493 w 192930"/>
                  <a:gd name="connsiteY12" fmla="*/ 111289 h 120476"/>
                  <a:gd name="connsiteX13" fmla="*/ 35281 w 192930"/>
                  <a:gd name="connsiteY13" fmla="*/ 107387 h 120476"/>
                  <a:gd name="connsiteX14" fmla="*/ 56585 w 192930"/>
                  <a:gd name="connsiteY14" fmla="*/ 116369 h 120476"/>
                  <a:gd name="connsiteX15" fmla="*/ 59902 w 192930"/>
                  <a:gd name="connsiteY15" fmla="*/ 120326 h 120476"/>
                  <a:gd name="connsiteX16" fmla="*/ 69066 w 192930"/>
                  <a:gd name="connsiteY16" fmla="*/ 120147 h 120476"/>
                  <a:gd name="connsiteX17" fmla="*/ 80712 w 192930"/>
                  <a:gd name="connsiteY17" fmla="*/ 111888 h 120476"/>
                  <a:gd name="connsiteX18" fmla="*/ 83006 w 192930"/>
                  <a:gd name="connsiteY18" fmla="*/ 116597 h 120476"/>
                  <a:gd name="connsiteX19" fmla="*/ 80710 w 192930"/>
                  <a:gd name="connsiteY19" fmla="*/ 118823 h 120476"/>
                  <a:gd name="connsiteX20" fmla="*/ 117643 w 192930"/>
                  <a:gd name="connsiteY20" fmla="*/ 109529 h 120476"/>
                  <a:gd name="connsiteX21" fmla="*/ 146978 w 192930"/>
                  <a:gd name="connsiteY21" fmla="*/ 114913 h 120476"/>
                  <a:gd name="connsiteX22" fmla="*/ 173880 w 192930"/>
                  <a:gd name="connsiteY22" fmla="*/ 113920 h 120476"/>
                  <a:gd name="connsiteX23" fmla="*/ 164355 w 192930"/>
                  <a:gd name="connsiteY23" fmla="*/ 104395 h 120476"/>
                  <a:gd name="connsiteX24" fmla="*/ 159593 w 192930"/>
                  <a:gd name="connsiteY24" fmla="*/ 97252 h 120476"/>
                  <a:gd name="connsiteX25" fmla="*/ 164355 w 192930"/>
                  <a:gd name="connsiteY25" fmla="*/ 75820 h 120476"/>
                  <a:gd name="connsiteX26" fmla="*/ 171499 w 192930"/>
                  <a:gd name="connsiteY26" fmla="*/ 71058 h 120476"/>
                  <a:gd name="connsiteX27" fmla="*/ 181024 w 192930"/>
                  <a:gd name="connsiteY27" fmla="*/ 68677 h 120476"/>
                  <a:gd name="connsiteX28" fmla="*/ 183405 w 192930"/>
                  <a:gd name="connsiteY28" fmla="*/ 61533 h 120476"/>
                  <a:gd name="connsiteX29" fmla="*/ 188168 w 192930"/>
                  <a:gd name="connsiteY29" fmla="*/ 54389 h 120476"/>
                  <a:gd name="connsiteX30" fmla="*/ 190549 w 192930"/>
                  <a:gd name="connsiteY30" fmla="*/ 42483 h 120476"/>
                  <a:gd name="connsiteX31" fmla="*/ 192930 w 192930"/>
                  <a:gd name="connsiteY31" fmla="*/ 35339 h 120476"/>
                  <a:gd name="connsiteX32" fmla="*/ 188167 w 192930"/>
                  <a:gd name="connsiteY32" fmla="*/ 18670 h 120476"/>
                  <a:gd name="connsiteX33" fmla="*/ 176262 w 192930"/>
                  <a:gd name="connsiteY33" fmla="*/ 13908 h 120476"/>
                  <a:gd name="connsiteX34" fmla="*/ 169118 w 192930"/>
                  <a:gd name="connsiteY34" fmla="*/ 16289 h 120476"/>
                  <a:gd name="connsiteX35" fmla="*/ 147687 w 192930"/>
                  <a:gd name="connsiteY35" fmla="*/ 21052 h 120476"/>
                  <a:gd name="connsiteX36" fmla="*/ 135780 w 192930"/>
                  <a:gd name="connsiteY36" fmla="*/ 21052 h 120476"/>
                  <a:gd name="connsiteX0" fmla="*/ 15155 w 192930"/>
                  <a:gd name="connsiteY0" fmla="*/ 0 h 120476"/>
                  <a:gd name="connsiteX1" fmla="*/ 8728 w 192930"/>
                  <a:gd name="connsiteY1" fmla="*/ 3234 h 120476"/>
                  <a:gd name="connsiteX2" fmla="*/ 530 w 192930"/>
                  <a:gd name="connsiteY2" fmla="*/ 8978 h 120476"/>
                  <a:gd name="connsiteX3" fmla="*/ 4732 w 192930"/>
                  <a:gd name="connsiteY3" fmla="*/ 8600 h 120476"/>
                  <a:gd name="connsiteX4" fmla="*/ 1572 w 192930"/>
                  <a:gd name="connsiteY4" fmla="*/ 13908 h 120476"/>
                  <a:gd name="connsiteX5" fmla="*/ 6333 w 192930"/>
                  <a:gd name="connsiteY5" fmla="*/ 20870 h 120476"/>
                  <a:gd name="connsiteX6" fmla="*/ 11945 w 192930"/>
                  <a:gd name="connsiteY6" fmla="*/ 21052 h 120476"/>
                  <a:gd name="connsiteX7" fmla="*/ 43830 w 192930"/>
                  <a:gd name="connsiteY7" fmla="*/ 41315 h 120476"/>
                  <a:gd name="connsiteX8" fmla="*/ 26984 w 192930"/>
                  <a:gd name="connsiteY8" fmla="*/ 56589 h 120476"/>
                  <a:gd name="connsiteX9" fmla="*/ 27431 w 192930"/>
                  <a:gd name="connsiteY9" fmla="*/ 78884 h 120476"/>
                  <a:gd name="connsiteX10" fmla="*/ 29060 w 192930"/>
                  <a:gd name="connsiteY10" fmla="*/ 94559 h 120476"/>
                  <a:gd name="connsiteX11" fmla="*/ 25682 w 192930"/>
                  <a:gd name="connsiteY11" fmla="*/ 99633 h 120476"/>
                  <a:gd name="connsiteX12" fmla="*/ 47493 w 192930"/>
                  <a:gd name="connsiteY12" fmla="*/ 111289 h 120476"/>
                  <a:gd name="connsiteX13" fmla="*/ 35281 w 192930"/>
                  <a:gd name="connsiteY13" fmla="*/ 107387 h 120476"/>
                  <a:gd name="connsiteX14" fmla="*/ 56585 w 192930"/>
                  <a:gd name="connsiteY14" fmla="*/ 116369 h 120476"/>
                  <a:gd name="connsiteX15" fmla="*/ 59902 w 192930"/>
                  <a:gd name="connsiteY15" fmla="*/ 120326 h 120476"/>
                  <a:gd name="connsiteX16" fmla="*/ 69066 w 192930"/>
                  <a:gd name="connsiteY16" fmla="*/ 120147 h 120476"/>
                  <a:gd name="connsiteX17" fmla="*/ 80712 w 192930"/>
                  <a:gd name="connsiteY17" fmla="*/ 111888 h 120476"/>
                  <a:gd name="connsiteX18" fmla="*/ 83006 w 192930"/>
                  <a:gd name="connsiteY18" fmla="*/ 116597 h 120476"/>
                  <a:gd name="connsiteX19" fmla="*/ 80710 w 192930"/>
                  <a:gd name="connsiteY19" fmla="*/ 118823 h 120476"/>
                  <a:gd name="connsiteX20" fmla="*/ 117643 w 192930"/>
                  <a:gd name="connsiteY20" fmla="*/ 109529 h 120476"/>
                  <a:gd name="connsiteX21" fmla="*/ 149027 w 192930"/>
                  <a:gd name="connsiteY21" fmla="*/ 109794 h 120476"/>
                  <a:gd name="connsiteX22" fmla="*/ 173880 w 192930"/>
                  <a:gd name="connsiteY22" fmla="*/ 113920 h 120476"/>
                  <a:gd name="connsiteX23" fmla="*/ 164355 w 192930"/>
                  <a:gd name="connsiteY23" fmla="*/ 104395 h 120476"/>
                  <a:gd name="connsiteX24" fmla="*/ 159593 w 192930"/>
                  <a:gd name="connsiteY24" fmla="*/ 97252 h 120476"/>
                  <a:gd name="connsiteX25" fmla="*/ 164355 w 192930"/>
                  <a:gd name="connsiteY25" fmla="*/ 75820 h 120476"/>
                  <a:gd name="connsiteX26" fmla="*/ 171499 w 192930"/>
                  <a:gd name="connsiteY26" fmla="*/ 71058 h 120476"/>
                  <a:gd name="connsiteX27" fmla="*/ 181024 w 192930"/>
                  <a:gd name="connsiteY27" fmla="*/ 68677 h 120476"/>
                  <a:gd name="connsiteX28" fmla="*/ 183405 w 192930"/>
                  <a:gd name="connsiteY28" fmla="*/ 61533 h 120476"/>
                  <a:gd name="connsiteX29" fmla="*/ 188168 w 192930"/>
                  <a:gd name="connsiteY29" fmla="*/ 54389 h 120476"/>
                  <a:gd name="connsiteX30" fmla="*/ 190549 w 192930"/>
                  <a:gd name="connsiteY30" fmla="*/ 42483 h 120476"/>
                  <a:gd name="connsiteX31" fmla="*/ 192930 w 192930"/>
                  <a:gd name="connsiteY31" fmla="*/ 35339 h 120476"/>
                  <a:gd name="connsiteX32" fmla="*/ 188167 w 192930"/>
                  <a:gd name="connsiteY32" fmla="*/ 18670 h 120476"/>
                  <a:gd name="connsiteX33" fmla="*/ 176262 w 192930"/>
                  <a:gd name="connsiteY33" fmla="*/ 13908 h 120476"/>
                  <a:gd name="connsiteX34" fmla="*/ 169118 w 192930"/>
                  <a:gd name="connsiteY34" fmla="*/ 16289 h 120476"/>
                  <a:gd name="connsiteX35" fmla="*/ 147687 w 192930"/>
                  <a:gd name="connsiteY35" fmla="*/ 21052 h 120476"/>
                  <a:gd name="connsiteX36" fmla="*/ 135780 w 192930"/>
                  <a:gd name="connsiteY36" fmla="*/ 21052 h 120476"/>
                  <a:gd name="connsiteX0" fmla="*/ 14906 w 192681"/>
                  <a:gd name="connsiteY0" fmla="*/ 0 h 120476"/>
                  <a:gd name="connsiteX1" fmla="*/ 8479 w 192681"/>
                  <a:gd name="connsiteY1" fmla="*/ 3234 h 120476"/>
                  <a:gd name="connsiteX2" fmla="*/ 281 w 192681"/>
                  <a:gd name="connsiteY2" fmla="*/ 8978 h 120476"/>
                  <a:gd name="connsiteX3" fmla="*/ 11656 w 192681"/>
                  <a:gd name="connsiteY3" fmla="*/ 8600 h 120476"/>
                  <a:gd name="connsiteX4" fmla="*/ 1323 w 192681"/>
                  <a:gd name="connsiteY4" fmla="*/ 13908 h 120476"/>
                  <a:gd name="connsiteX5" fmla="*/ 6084 w 192681"/>
                  <a:gd name="connsiteY5" fmla="*/ 20870 h 120476"/>
                  <a:gd name="connsiteX6" fmla="*/ 11696 w 192681"/>
                  <a:gd name="connsiteY6" fmla="*/ 21052 h 120476"/>
                  <a:gd name="connsiteX7" fmla="*/ 43581 w 192681"/>
                  <a:gd name="connsiteY7" fmla="*/ 41315 h 120476"/>
                  <a:gd name="connsiteX8" fmla="*/ 26735 w 192681"/>
                  <a:gd name="connsiteY8" fmla="*/ 56589 h 120476"/>
                  <a:gd name="connsiteX9" fmla="*/ 27182 w 192681"/>
                  <a:gd name="connsiteY9" fmla="*/ 78884 h 120476"/>
                  <a:gd name="connsiteX10" fmla="*/ 28811 w 192681"/>
                  <a:gd name="connsiteY10" fmla="*/ 94559 h 120476"/>
                  <a:gd name="connsiteX11" fmla="*/ 25433 w 192681"/>
                  <a:gd name="connsiteY11" fmla="*/ 99633 h 120476"/>
                  <a:gd name="connsiteX12" fmla="*/ 47244 w 192681"/>
                  <a:gd name="connsiteY12" fmla="*/ 111289 h 120476"/>
                  <a:gd name="connsiteX13" fmla="*/ 35032 w 192681"/>
                  <a:gd name="connsiteY13" fmla="*/ 107387 h 120476"/>
                  <a:gd name="connsiteX14" fmla="*/ 56336 w 192681"/>
                  <a:gd name="connsiteY14" fmla="*/ 116369 h 120476"/>
                  <a:gd name="connsiteX15" fmla="*/ 59653 w 192681"/>
                  <a:gd name="connsiteY15" fmla="*/ 120326 h 120476"/>
                  <a:gd name="connsiteX16" fmla="*/ 68817 w 192681"/>
                  <a:gd name="connsiteY16" fmla="*/ 120147 h 120476"/>
                  <a:gd name="connsiteX17" fmla="*/ 80463 w 192681"/>
                  <a:gd name="connsiteY17" fmla="*/ 111888 h 120476"/>
                  <a:gd name="connsiteX18" fmla="*/ 82757 w 192681"/>
                  <a:gd name="connsiteY18" fmla="*/ 116597 h 120476"/>
                  <a:gd name="connsiteX19" fmla="*/ 80461 w 192681"/>
                  <a:gd name="connsiteY19" fmla="*/ 118823 h 120476"/>
                  <a:gd name="connsiteX20" fmla="*/ 117394 w 192681"/>
                  <a:gd name="connsiteY20" fmla="*/ 109529 h 120476"/>
                  <a:gd name="connsiteX21" fmla="*/ 148778 w 192681"/>
                  <a:gd name="connsiteY21" fmla="*/ 109794 h 120476"/>
                  <a:gd name="connsiteX22" fmla="*/ 173631 w 192681"/>
                  <a:gd name="connsiteY22" fmla="*/ 113920 h 120476"/>
                  <a:gd name="connsiteX23" fmla="*/ 164106 w 192681"/>
                  <a:gd name="connsiteY23" fmla="*/ 104395 h 120476"/>
                  <a:gd name="connsiteX24" fmla="*/ 159344 w 192681"/>
                  <a:gd name="connsiteY24" fmla="*/ 97252 h 120476"/>
                  <a:gd name="connsiteX25" fmla="*/ 164106 w 192681"/>
                  <a:gd name="connsiteY25" fmla="*/ 75820 h 120476"/>
                  <a:gd name="connsiteX26" fmla="*/ 171250 w 192681"/>
                  <a:gd name="connsiteY26" fmla="*/ 71058 h 120476"/>
                  <a:gd name="connsiteX27" fmla="*/ 180775 w 192681"/>
                  <a:gd name="connsiteY27" fmla="*/ 68677 h 120476"/>
                  <a:gd name="connsiteX28" fmla="*/ 183156 w 192681"/>
                  <a:gd name="connsiteY28" fmla="*/ 61533 h 120476"/>
                  <a:gd name="connsiteX29" fmla="*/ 187919 w 192681"/>
                  <a:gd name="connsiteY29" fmla="*/ 54389 h 120476"/>
                  <a:gd name="connsiteX30" fmla="*/ 190300 w 192681"/>
                  <a:gd name="connsiteY30" fmla="*/ 42483 h 120476"/>
                  <a:gd name="connsiteX31" fmla="*/ 192681 w 192681"/>
                  <a:gd name="connsiteY31" fmla="*/ 35339 h 120476"/>
                  <a:gd name="connsiteX32" fmla="*/ 187918 w 192681"/>
                  <a:gd name="connsiteY32" fmla="*/ 18670 h 120476"/>
                  <a:gd name="connsiteX33" fmla="*/ 176013 w 192681"/>
                  <a:gd name="connsiteY33" fmla="*/ 13908 h 120476"/>
                  <a:gd name="connsiteX34" fmla="*/ 168869 w 192681"/>
                  <a:gd name="connsiteY34" fmla="*/ 16289 h 120476"/>
                  <a:gd name="connsiteX35" fmla="*/ 147438 w 192681"/>
                  <a:gd name="connsiteY35" fmla="*/ 21052 h 120476"/>
                  <a:gd name="connsiteX36" fmla="*/ 135531 w 192681"/>
                  <a:gd name="connsiteY36" fmla="*/ 21052 h 120476"/>
                  <a:gd name="connsiteX0" fmla="*/ 13627 w 191402"/>
                  <a:gd name="connsiteY0" fmla="*/ 0 h 120476"/>
                  <a:gd name="connsiteX1" fmla="*/ 7200 w 191402"/>
                  <a:gd name="connsiteY1" fmla="*/ 3234 h 120476"/>
                  <a:gd name="connsiteX2" fmla="*/ 5150 w 191402"/>
                  <a:gd name="connsiteY2" fmla="*/ 13244 h 120476"/>
                  <a:gd name="connsiteX3" fmla="*/ 10377 w 191402"/>
                  <a:gd name="connsiteY3" fmla="*/ 8600 h 120476"/>
                  <a:gd name="connsiteX4" fmla="*/ 44 w 191402"/>
                  <a:gd name="connsiteY4" fmla="*/ 13908 h 120476"/>
                  <a:gd name="connsiteX5" fmla="*/ 4805 w 191402"/>
                  <a:gd name="connsiteY5" fmla="*/ 20870 h 120476"/>
                  <a:gd name="connsiteX6" fmla="*/ 10417 w 191402"/>
                  <a:gd name="connsiteY6" fmla="*/ 21052 h 120476"/>
                  <a:gd name="connsiteX7" fmla="*/ 42302 w 191402"/>
                  <a:gd name="connsiteY7" fmla="*/ 41315 h 120476"/>
                  <a:gd name="connsiteX8" fmla="*/ 25456 w 191402"/>
                  <a:gd name="connsiteY8" fmla="*/ 56589 h 120476"/>
                  <a:gd name="connsiteX9" fmla="*/ 25903 w 191402"/>
                  <a:gd name="connsiteY9" fmla="*/ 78884 h 120476"/>
                  <a:gd name="connsiteX10" fmla="*/ 27532 w 191402"/>
                  <a:gd name="connsiteY10" fmla="*/ 94559 h 120476"/>
                  <a:gd name="connsiteX11" fmla="*/ 24154 w 191402"/>
                  <a:gd name="connsiteY11" fmla="*/ 99633 h 120476"/>
                  <a:gd name="connsiteX12" fmla="*/ 45965 w 191402"/>
                  <a:gd name="connsiteY12" fmla="*/ 111289 h 120476"/>
                  <a:gd name="connsiteX13" fmla="*/ 33753 w 191402"/>
                  <a:gd name="connsiteY13" fmla="*/ 107387 h 120476"/>
                  <a:gd name="connsiteX14" fmla="*/ 55057 w 191402"/>
                  <a:gd name="connsiteY14" fmla="*/ 116369 h 120476"/>
                  <a:gd name="connsiteX15" fmla="*/ 58374 w 191402"/>
                  <a:gd name="connsiteY15" fmla="*/ 120326 h 120476"/>
                  <a:gd name="connsiteX16" fmla="*/ 67538 w 191402"/>
                  <a:gd name="connsiteY16" fmla="*/ 120147 h 120476"/>
                  <a:gd name="connsiteX17" fmla="*/ 79184 w 191402"/>
                  <a:gd name="connsiteY17" fmla="*/ 111888 h 120476"/>
                  <a:gd name="connsiteX18" fmla="*/ 81478 w 191402"/>
                  <a:gd name="connsiteY18" fmla="*/ 116597 h 120476"/>
                  <a:gd name="connsiteX19" fmla="*/ 79182 w 191402"/>
                  <a:gd name="connsiteY19" fmla="*/ 118823 h 120476"/>
                  <a:gd name="connsiteX20" fmla="*/ 116115 w 191402"/>
                  <a:gd name="connsiteY20" fmla="*/ 109529 h 120476"/>
                  <a:gd name="connsiteX21" fmla="*/ 147499 w 191402"/>
                  <a:gd name="connsiteY21" fmla="*/ 109794 h 120476"/>
                  <a:gd name="connsiteX22" fmla="*/ 172352 w 191402"/>
                  <a:gd name="connsiteY22" fmla="*/ 113920 h 120476"/>
                  <a:gd name="connsiteX23" fmla="*/ 162827 w 191402"/>
                  <a:gd name="connsiteY23" fmla="*/ 104395 h 120476"/>
                  <a:gd name="connsiteX24" fmla="*/ 158065 w 191402"/>
                  <a:gd name="connsiteY24" fmla="*/ 97252 h 120476"/>
                  <a:gd name="connsiteX25" fmla="*/ 162827 w 191402"/>
                  <a:gd name="connsiteY25" fmla="*/ 75820 h 120476"/>
                  <a:gd name="connsiteX26" fmla="*/ 169971 w 191402"/>
                  <a:gd name="connsiteY26" fmla="*/ 71058 h 120476"/>
                  <a:gd name="connsiteX27" fmla="*/ 179496 w 191402"/>
                  <a:gd name="connsiteY27" fmla="*/ 68677 h 120476"/>
                  <a:gd name="connsiteX28" fmla="*/ 181877 w 191402"/>
                  <a:gd name="connsiteY28" fmla="*/ 61533 h 120476"/>
                  <a:gd name="connsiteX29" fmla="*/ 186640 w 191402"/>
                  <a:gd name="connsiteY29" fmla="*/ 54389 h 120476"/>
                  <a:gd name="connsiteX30" fmla="*/ 189021 w 191402"/>
                  <a:gd name="connsiteY30" fmla="*/ 42483 h 120476"/>
                  <a:gd name="connsiteX31" fmla="*/ 191402 w 191402"/>
                  <a:gd name="connsiteY31" fmla="*/ 35339 h 120476"/>
                  <a:gd name="connsiteX32" fmla="*/ 186639 w 191402"/>
                  <a:gd name="connsiteY32" fmla="*/ 18670 h 120476"/>
                  <a:gd name="connsiteX33" fmla="*/ 174734 w 191402"/>
                  <a:gd name="connsiteY33" fmla="*/ 13908 h 120476"/>
                  <a:gd name="connsiteX34" fmla="*/ 167590 w 191402"/>
                  <a:gd name="connsiteY34" fmla="*/ 16289 h 120476"/>
                  <a:gd name="connsiteX35" fmla="*/ 146159 w 191402"/>
                  <a:gd name="connsiteY35" fmla="*/ 21052 h 120476"/>
                  <a:gd name="connsiteX36" fmla="*/ 134252 w 191402"/>
                  <a:gd name="connsiteY36" fmla="*/ 21052 h 120476"/>
                  <a:gd name="connsiteX0" fmla="*/ 13627 w 191402"/>
                  <a:gd name="connsiteY0" fmla="*/ 0 h 120476"/>
                  <a:gd name="connsiteX1" fmla="*/ 7200 w 191402"/>
                  <a:gd name="connsiteY1" fmla="*/ 3234 h 120476"/>
                  <a:gd name="connsiteX2" fmla="*/ 5150 w 191402"/>
                  <a:gd name="connsiteY2" fmla="*/ 13244 h 120476"/>
                  <a:gd name="connsiteX3" fmla="*/ 10377 w 191402"/>
                  <a:gd name="connsiteY3" fmla="*/ 8600 h 120476"/>
                  <a:gd name="connsiteX4" fmla="*/ 44 w 191402"/>
                  <a:gd name="connsiteY4" fmla="*/ 13908 h 120476"/>
                  <a:gd name="connsiteX5" fmla="*/ 4805 w 191402"/>
                  <a:gd name="connsiteY5" fmla="*/ 20870 h 120476"/>
                  <a:gd name="connsiteX6" fmla="*/ 10417 w 191402"/>
                  <a:gd name="connsiteY6" fmla="*/ 21052 h 120476"/>
                  <a:gd name="connsiteX7" fmla="*/ 42302 w 191402"/>
                  <a:gd name="connsiteY7" fmla="*/ 41315 h 120476"/>
                  <a:gd name="connsiteX8" fmla="*/ 25456 w 191402"/>
                  <a:gd name="connsiteY8" fmla="*/ 56589 h 120476"/>
                  <a:gd name="connsiteX9" fmla="*/ 25903 w 191402"/>
                  <a:gd name="connsiteY9" fmla="*/ 78884 h 120476"/>
                  <a:gd name="connsiteX10" fmla="*/ 23433 w 191402"/>
                  <a:gd name="connsiteY10" fmla="*/ 94559 h 120476"/>
                  <a:gd name="connsiteX11" fmla="*/ 24154 w 191402"/>
                  <a:gd name="connsiteY11" fmla="*/ 99633 h 120476"/>
                  <a:gd name="connsiteX12" fmla="*/ 45965 w 191402"/>
                  <a:gd name="connsiteY12" fmla="*/ 111289 h 120476"/>
                  <a:gd name="connsiteX13" fmla="*/ 33753 w 191402"/>
                  <a:gd name="connsiteY13" fmla="*/ 107387 h 120476"/>
                  <a:gd name="connsiteX14" fmla="*/ 55057 w 191402"/>
                  <a:gd name="connsiteY14" fmla="*/ 116369 h 120476"/>
                  <a:gd name="connsiteX15" fmla="*/ 58374 w 191402"/>
                  <a:gd name="connsiteY15" fmla="*/ 120326 h 120476"/>
                  <a:gd name="connsiteX16" fmla="*/ 67538 w 191402"/>
                  <a:gd name="connsiteY16" fmla="*/ 120147 h 120476"/>
                  <a:gd name="connsiteX17" fmla="*/ 79184 w 191402"/>
                  <a:gd name="connsiteY17" fmla="*/ 111888 h 120476"/>
                  <a:gd name="connsiteX18" fmla="*/ 81478 w 191402"/>
                  <a:gd name="connsiteY18" fmla="*/ 116597 h 120476"/>
                  <a:gd name="connsiteX19" fmla="*/ 79182 w 191402"/>
                  <a:gd name="connsiteY19" fmla="*/ 118823 h 120476"/>
                  <a:gd name="connsiteX20" fmla="*/ 116115 w 191402"/>
                  <a:gd name="connsiteY20" fmla="*/ 109529 h 120476"/>
                  <a:gd name="connsiteX21" fmla="*/ 147499 w 191402"/>
                  <a:gd name="connsiteY21" fmla="*/ 109794 h 120476"/>
                  <a:gd name="connsiteX22" fmla="*/ 172352 w 191402"/>
                  <a:gd name="connsiteY22" fmla="*/ 113920 h 120476"/>
                  <a:gd name="connsiteX23" fmla="*/ 162827 w 191402"/>
                  <a:gd name="connsiteY23" fmla="*/ 104395 h 120476"/>
                  <a:gd name="connsiteX24" fmla="*/ 158065 w 191402"/>
                  <a:gd name="connsiteY24" fmla="*/ 97252 h 120476"/>
                  <a:gd name="connsiteX25" fmla="*/ 162827 w 191402"/>
                  <a:gd name="connsiteY25" fmla="*/ 75820 h 120476"/>
                  <a:gd name="connsiteX26" fmla="*/ 169971 w 191402"/>
                  <a:gd name="connsiteY26" fmla="*/ 71058 h 120476"/>
                  <a:gd name="connsiteX27" fmla="*/ 179496 w 191402"/>
                  <a:gd name="connsiteY27" fmla="*/ 68677 h 120476"/>
                  <a:gd name="connsiteX28" fmla="*/ 181877 w 191402"/>
                  <a:gd name="connsiteY28" fmla="*/ 61533 h 120476"/>
                  <a:gd name="connsiteX29" fmla="*/ 186640 w 191402"/>
                  <a:gd name="connsiteY29" fmla="*/ 54389 h 120476"/>
                  <a:gd name="connsiteX30" fmla="*/ 189021 w 191402"/>
                  <a:gd name="connsiteY30" fmla="*/ 42483 h 120476"/>
                  <a:gd name="connsiteX31" fmla="*/ 191402 w 191402"/>
                  <a:gd name="connsiteY31" fmla="*/ 35339 h 120476"/>
                  <a:gd name="connsiteX32" fmla="*/ 186639 w 191402"/>
                  <a:gd name="connsiteY32" fmla="*/ 18670 h 120476"/>
                  <a:gd name="connsiteX33" fmla="*/ 174734 w 191402"/>
                  <a:gd name="connsiteY33" fmla="*/ 13908 h 120476"/>
                  <a:gd name="connsiteX34" fmla="*/ 167590 w 191402"/>
                  <a:gd name="connsiteY34" fmla="*/ 16289 h 120476"/>
                  <a:gd name="connsiteX35" fmla="*/ 146159 w 191402"/>
                  <a:gd name="connsiteY35" fmla="*/ 21052 h 120476"/>
                  <a:gd name="connsiteX36" fmla="*/ 134252 w 191402"/>
                  <a:gd name="connsiteY36" fmla="*/ 21052 h 120476"/>
                  <a:gd name="connsiteX0" fmla="*/ 13627 w 191402"/>
                  <a:gd name="connsiteY0" fmla="*/ 0 h 120476"/>
                  <a:gd name="connsiteX1" fmla="*/ 7200 w 191402"/>
                  <a:gd name="connsiteY1" fmla="*/ 3234 h 120476"/>
                  <a:gd name="connsiteX2" fmla="*/ 5150 w 191402"/>
                  <a:gd name="connsiteY2" fmla="*/ 13244 h 120476"/>
                  <a:gd name="connsiteX3" fmla="*/ 10377 w 191402"/>
                  <a:gd name="connsiteY3" fmla="*/ 8600 h 120476"/>
                  <a:gd name="connsiteX4" fmla="*/ 44 w 191402"/>
                  <a:gd name="connsiteY4" fmla="*/ 13908 h 120476"/>
                  <a:gd name="connsiteX5" fmla="*/ 4805 w 191402"/>
                  <a:gd name="connsiteY5" fmla="*/ 20870 h 120476"/>
                  <a:gd name="connsiteX6" fmla="*/ 10417 w 191402"/>
                  <a:gd name="connsiteY6" fmla="*/ 21052 h 120476"/>
                  <a:gd name="connsiteX7" fmla="*/ 44351 w 191402"/>
                  <a:gd name="connsiteY7" fmla="*/ 43874 h 120476"/>
                  <a:gd name="connsiteX8" fmla="*/ 25456 w 191402"/>
                  <a:gd name="connsiteY8" fmla="*/ 56589 h 120476"/>
                  <a:gd name="connsiteX9" fmla="*/ 25903 w 191402"/>
                  <a:gd name="connsiteY9" fmla="*/ 78884 h 120476"/>
                  <a:gd name="connsiteX10" fmla="*/ 23433 w 191402"/>
                  <a:gd name="connsiteY10" fmla="*/ 94559 h 120476"/>
                  <a:gd name="connsiteX11" fmla="*/ 24154 w 191402"/>
                  <a:gd name="connsiteY11" fmla="*/ 99633 h 120476"/>
                  <a:gd name="connsiteX12" fmla="*/ 45965 w 191402"/>
                  <a:gd name="connsiteY12" fmla="*/ 111289 h 120476"/>
                  <a:gd name="connsiteX13" fmla="*/ 33753 w 191402"/>
                  <a:gd name="connsiteY13" fmla="*/ 107387 h 120476"/>
                  <a:gd name="connsiteX14" fmla="*/ 55057 w 191402"/>
                  <a:gd name="connsiteY14" fmla="*/ 116369 h 120476"/>
                  <a:gd name="connsiteX15" fmla="*/ 58374 w 191402"/>
                  <a:gd name="connsiteY15" fmla="*/ 120326 h 120476"/>
                  <a:gd name="connsiteX16" fmla="*/ 67538 w 191402"/>
                  <a:gd name="connsiteY16" fmla="*/ 120147 h 120476"/>
                  <a:gd name="connsiteX17" fmla="*/ 79184 w 191402"/>
                  <a:gd name="connsiteY17" fmla="*/ 111888 h 120476"/>
                  <a:gd name="connsiteX18" fmla="*/ 81478 w 191402"/>
                  <a:gd name="connsiteY18" fmla="*/ 116597 h 120476"/>
                  <a:gd name="connsiteX19" fmla="*/ 79182 w 191402"/>
                  <a:gd name="connsiteY19" fmla="*/ 118823 h 120476"/>
                  <a:gd name="connsiteX20" fmla="*/ 116115 w 191402"/>
                  <a:gd name="connsiteY20" fmla="*/ 109529 h 120476"/>
                  <a:gd name="connsiteX21" fmla="*/ 147499 w 191402"/>
                  <a:gd name="connsiteY21" fmla="*/ 109794 h 120476"/>
                  <a:gd name="connsiteX22" fmla="*/ 172352 w 191402"/>
                  <a:gd name="connsiteY22" fmla="*/ 113920 h 120476"/>
                  <a:gd name="connsiteX23" fmla="*/ 162827 w 191402"/>
                  <a:gd name="connsiteY23" fmla="*/ 104395 h 120476"/>
                  <a:gd name="connsiteX24" fmla="*/ 158065 w 191402"/>
                  <a:gd name="connsiteY24" fmla="*/ 97252 h 120476"/>
                  <a:gd name="connsiteX25" fmla="*/ 162827 w 191402"/>
                  <a:gd name="connsiteY25" fmla="*/ 75820 h 120476"/>
                  <a:gd name="connsiteX26" fmla="*/ 169971 w 191402"/>
                  <a:gd name="connsiteY26" fmla="*/ 71058 h 120476"/>
                  <a:gd name="connsiteX27" fmla="*/ 179496 w 191402"/>
                  <a:gd name="connsiteY27" fmla="*/ 68677 h 120476"/>
                  <a:gd name="connsiteX28" fmla="*/ 181877 w 191402"/>
                  <a:gd name="connsiteY28" fmla="*/ 61533 h 120476"/>
                  <a:gd name="connsiteX29" fmla="*/ 186640 w 191402"/>
                  <a:gd name="connsiteY29" fmla="*/ 54389 h 120476"/>
                  <a:gd name="connsiteX30" fmla="*/ 189021 w 191402"/>
                  <a:gd name="connsiteY30" fmla="*/ 42483 h 120476"/>
                  <a:gd name="connsiteX31" fmla="*/ 191402 w 191402"/>
                  <a:gd name="connsiteY31" fmla="*/ 35339 h 120476"/>
                  <a:gd name="connsiteX32" fmla="*/ 186639 w 191402"/>
                  <a:gd name="connsiteY32" fmla="*/ 18670 h 120476"/>
                  <a:gd name="connsiteX33" fmla="*/ 174734 w 191402"/>
                  <a:gd name="connsiteY33" fmla="*/ 13908 h 120476"/>
                  <a:gd name="connsiteX34" fmla="*/ 167590 w 191402"/>
                  <a:gd name="connsiteY34" fmla="*/ 16289 h 120476"/>
                  <a:gd name="connsiteX35" fmla="*/ 146159 w 191402"/>
                  <a:gd name="connsiteY35" fmla="*/ 21052 h 120476"/>
                  <a:gd name="connsiteX36" fmla="*/ 134252 w 191402"/>
                  <a:gd name="connsiteY36" fmla="*/ 21052 h 120476"/>
                  <a:gd name="connsiteX0" fmla="*/ 9548 w 187323"/>
                  <a:gd name="connsiteY0" fmla="*/ 0 h 120476"/>
                  <a:gd name="connsiteX1" fmla="*/ 3121 w 187323"/>
                  <a:gd name="connsiteY1" fmla="*/ 3234 h 120476"/>
                  <a:gd name="connsiteX2" fmla="*/ 1071 w 187323"/>
                  <a:gd name="connsiteY2" fmla="*/ 13244 h 120476"/>
                  <a:gd name="connsiteX3" fmla="*/ 6298 w 187323"/>
                  <a:gd name="connsiteY3" fmla="*/ 8600 h 120476"/>
                  <a:gd name="connsiteX4" fmla="*/ 64 w 187323"/>
                  <a:gd name="connsiteY4" fmla="*/ 15614 h 120476"/>
                  <a:gd name="connsiteX5" fmla="*/ 726 w 187323"/>
                  <a:gd name="connsiteY5" fmla="*/ 20870 h 120476"/>
                  <a:gd name="connsiteX6" fmla="*/ 6338 w 187323"/>
                  <a:gd name="connsiteY6" fmla="*/ 21052 h 120476"/>
                  <a:gd name="connsiteX7" fmla="*/ 40272 w 187323"/>
                  <a:gd name="connsiteY7" fmla="*/ 43874 h 120476"/>
                  <a:gd name="connsiteX8" fmla="*/ 21377 w 187323"/>
                  <a:gd name="connsiteY8" fmla="*/ 56589 h 120476"/>
                  <a:gd name="connsiteX9" fmla="*/ 21824 w 187323"/>
                  <a:gd name="connsiteY9" fmla="*/ 78884 h 120476"/>
                  <a:gd name="connsiteX10" fmla="*/ 19354 w 187323"/>
                  <a:gd name="connsiteY10" fmla="*/ 94559 h 120476"/>
                  <a:gd name="connsiteX11" fmla="*/ 20075 w 187323"/>
                  <a:gd name="connsiteY11" fmla="*/ 99633 h 120476"/>
                  <a:gd name="connsiteX12" fmla="*/ 41886 w 187323"/>
                  <a:gd name="connsiteY12" fmla="*/ 111289 h 120476"/>
                  <a:gd name="connsiteX13" fmla="*/ 29674 w 187323"/>
                  <a:gd name="connsiteY13" fmla="*/ 107387 h 120476"/>
                  <a:gd name="connsiteX14" fmla="*/ 50978 w 187323"/>
                  <a:gd name="connsiteY14" fmla="*/ 116369 h 120476"/>
                  <a:gd name="connsiteX15" fmla="*/ 54295 w 187323"/>
                  <a:gd name="connsiteY15" fmla="*/ 120326 h 120476"/>
                  <a:gd name="connsiteX16" fmla="*/ 63459 w 187323"/>
                  <a:gd name="connsiteY16" fmla="*/ 120147 h 120476"/>
                  <a:gd name="connsiteX17" fmla="*/ 75105 w 187323"/>
                  <a:gd name="connsiteY17" fmla="*/ 111888 h 120476"/>
                  <a:gd name="connsiteX18" fmla="*/ 77399 w 187323"/>
                  <a:gd name="connsiteY18" fmla="*/ 116597 h 120476"/>
                  <a:gd name="connsiteX19" fmla="*/ 75103 w 187323"/>
                  <a:gd name="connsiteY19" fmla="*/ 118823 h 120476"/>
                  <a:gd name="connsiteX20" fmla="*/ 112036 w 187323"/>
                  <a:gd name="connsiteY20" fmla="*/ 109529 h 120476"/>
                  <a:gd name="connsiteX21" fmla="*/ 143420 w 187323"/>
                  <a:gd name="connsiteY21" fmla="*/ 109794 h 120476"/>
                  <a:gd name="connsiteX22" fmla="*/ 168273 w 187323"/>
                  <a:gd name="connsiteY22" fmla="*/ 113920 h 120476"/>
                  <a:gd name="connsiteX23" fmla="*/ 158748 w 187323"/>
                  <a:gd name="connsiteY23" fmla="*/ 104395 h 120476"/>
                  <a:gd name="connsiteX24" fmla="*/ 153986 w 187323"/>
                  <a:gd name="connsiteY24" fmla="*/ 97252 h 120476"/>
                  <a:gd name="connsiteX25" fmla="*/ 158748 w 187323"/>
                  <a:gd name="connsiteY25" fmla="*/ 75820 h 120476"/>
                  <a:gd name="connsiteX26" fmla="*/ 165892 w 187323"/>
                  <a:gd name="connsiteY26" fmla="*/ 71058 h 120476"/>
                  <a:gd name="connsiteX27" fmla="*/ 175417 w 187323"/>
                  <a:gd name="connsiteY27" fmla="*/ 68677 h 120476"/>
                  <a:gd name="connsiteX28" fmla="*/ 177798 w 187323"/>
                  <a:gd name="connsiteY28" fmla="*/ 61533 h 120476"/>
                  <a:gd name="connsiteX29" fmla="*/ 182561 w 187323"/>
                  <a:gd name="connsiteY29" fmla="*/ 54389 h 120476"/>
                  <a:gd name="connsiteX30" fmla="*/ 184942 w 187323"/>
                  <a:gd name="connsiteY30" fmla="*/ 42483 h 120476"/>
                  <a:gd name="connsiteX31" fmla="*/ 187323 w 187323"/>
                  <a:gd name="connsiteY31" fmla="*/ 35339 h 120476"/>
                  <a:gd name="connsiteX32" fmla="*/ 182560 w 187323"/>
                  <a:gd name="connsiteY32" fmla="*/ 18670 h 120476"/>
                  <a:gd name="connsiteX33" fmla="*/ 170655 w 187323"/>
                  <a:gd name="connsiteY33" fmla="*/ 13908 h 120476"/>
                  <a:gd name="connsiteX34" fmla="*/ 163511 w 187323"/>
                  <a:gd name="connsiteY34" fmla="*/ 16289 h 120476"/>
                  <a:gd name="connsiteX35" fmla="*/ 142080 w 187323"/>
                  <a:gd name="connsiteY35" fmla="*/ 21052 h 120476"/>
                  <a:gd name="connsiteX36" fmla="*/ 130173 w 187323"/>
                  <a:gd name="connsiteY36" fmla="*/ 21052 h 120476"/>
                  <a:gd name="connsiteX0" fmla="*/ 13647 w 187323"/>
                  <a:gd name="connsiteY0" fmla="*/ 0 h 119623"/>
                  <a:gd name="connsiteX1" fmla="*/ 3121 w 187323"/>
                  <a:gd name="connsiteY1" fmla="*/ 2381 h 119623"/>
                  <a:gd name="connsiteX2" fmla="*/ 1071 w 187323"/>
                  <a:gd name="connsiteY2" fmla="*/ 12391 h 119623"/>
                  <a:gd name="connsiteX3" fmla="*/ 6298 w 187323"/>
                  <a:gd name="connsiteY3" fmla="*/ 7747 h 119623"/>
                  <a:gd name="connsiteX4" fmla="*/ 64 w 187323"/>
                  <a:gd name="connsiteY4" fmla="*/ 14761 h 119623"/>
                  <a:gd name="connsiteX5" fmla="*/ 726 w 187323"/>
                  <a:gd name="connsiteY5" fmla="*/ 20017 h 119623"/>
                  <a:gd name="connsiteX6" fmla="*/ 6338 w 187323"/>
                  <a:gd name="connsiteY6" fmla="*/ 20199 h 119623"/>
                  <a:gd name="connsiteX7" fmla="*/ 40272 w 187323"/>
                  <a:gd name="connsiteY7" fmla="*/ 43021 h 119623"/>
                  <a:gd name="connsiteX8" fmla="*/ 21377 w 187323"/>
                  <a:gd name="connsiteY8" fmla="*/ 55736 h 119623"/>
                  <a:gd name="connsiteX9" fmla="*/ 21824 w 187323"/>
                  <a:gd name="connsiteY9" fmla="*/ 78031 h 119623"/>
                  <a:gd name="connsiteX10" fmla="*/ 19354 w 187323"/>
                  <a:gd name="connsiteY10" fmla="*/ 93706 h 119623"/>
                  <a:gd name="connsiteX11" fmla="*/ 20075 w 187323"/>
                  <a:gd name="connsiteY11" fmla="*/ 98780 h 119623"/>
                  <a:gd name="connsiteX12" fmla="*/ 41886 w 187323"/>
                  <a:gd name="connsiteY12" fmla="*/ 110436 h 119623"/>
                  <a:gd name="connsiteX13" fmla="*/ 29674 w 187323"/>
                  <a:gd name="connsiteY13" fmla="*/ 106534 h 119623"/>
                  <a:gd name="connsiteX14" fmla="*/ 50978 w 187323"/>
                  <a:gd name="connsiteY14" fmla="*/ 115516 h 119623"/>
                  <a:gd name="connsiteX15" fmla="*/ 54295 w 187323"/>
                  <a:gd name="connsiteY15" fmla="*/ 119473 h 119623"/>
                  <a:gd name="connsiteX16" fmla="*/ 63459 w 187323"/>
                  <a:gd name="connsiteY16" fmla="*/ 119294 h 119623"/>
                  <a:gd name="connsiteX17" fmla="*/ 75105 w 187323"/>
                  <a:gd name="connsiteY17" fmla="*/ 111035 h 119623"/>
                  <a:gd name="connsiteX18" fmla="*/ 77399 w 187323"/>
                  <a:gd name="connsiteY18" fmla="*/ 115744 h 119623"/>
                  <a:gd name="connsiteX19" fmla="*/ 75103 w 187323"/>
                  <a:gd name="connsiteY19" fmla="*/ 117970 h 119623"/>
                  <a:gd name="connsiteX20" fmla="*/ 112036 w 187323"/>
                  <a:gd name="connsiteY20" fmla="*/ 108676 h 119623"/>
                  <a:gd name="connsiteX21" fmla="*/ 143420 w 187323"/>
                  <a:gd name="connsiteY21" fmla="*/ 108941 h 119623"/>
                  <a:gd name="connsiteX22" fmla="*/ 168273 w 187323"/>
                  <a:gd name="connsiteY22" fmla="*/ 113067 h 119623"/>
                  <a:gd name="connsiteX23" fmla="*/ 158748 w 187323"/>
                  <a:gd name="connsiteY23" fmla="*/ 103542 h 119623"/>
                  <a:gd name="connsiteX24" fmla="*/ 153986 w 187323"/>
                  <a:gd name="connsiteY24" fmla="*/ 96399 h 119623"/>
                  <a:gd name="connsiteX25" fmla="*/ 158748 w 187323"/>
                  <a:gd name="connsiteY25" fmla="*/ 74967 h 119623"/>
                  <a:gd name="connsiteX26" fmla="*/ 165892 w 187323"/>
                  <a:gd name="connsiteY26" fmla="*/ 70205 h 119623"/>
                  <a:gd name="connsiteX27" fmla="*/ 175417 w 187323"/>
                  <a:gd name="connsiteY27" fmla="*/ 67824 h 119623"/>
                  <a:gd name="connsiteX28" fmla="*/ 177798 w 187323"/>
                  <a:gd name="connsiteY28" fmla="*/ 60680 h 119623"/>
                  <a:gd name="connsiteX29" fmla="*/ 182561 w 187323"/>
                  <a:gd name="connsiteY29" fmla="*/ 53536 h 119623"/>
                  <a:gd name="connsiteX30" fmla="*/ 184942 w 187323"/>
                  <a:gd name="connsiteY30" fmla="*/ 41630 h 119623"/>
                  <a:gd name="connsiteX31" fmla="*/ 187323 w 187323"/>
                  <a:gd name="connsiteY31" fmla="*/ 34486 h 119623"/>
                  <a:gd name="connsiteX32" fmla="*/ 182560 w 187323"/>
                  <a:gd name="connsiteY32" fmla="*/ 17817 h 119623"/>
                  <a:gd name="connsiteX33" fmla="*/ 170655 w 187323"/>
                  <a:gd name="connsiteY33" fmla="*/ 13055 h 119623"/>
                  <a:gd name="connsiteX34" fmla="*/ 163511 w 187323"/>
                  <a:gd name="connsiteY34" fmla="*/ 15436 h 119623"/>
                  <a:gd name="connsiteX35" fmla="*/ 142080 w 187323"/>
                  <a:gd name="connsiteY35" fmla="*/ 20199 h 119623"/>
                  <a:gd name="connsiteX36" fmla="*/ 130173 w 187323"/>
                  <a:gd name="connsiteY36" fmla="*/ 20199 h 119623"/>
                  <a:gd name="connsiteX0" fmla="*/ 13647 w 187323"/>
                  <a:gd name="connsiteY0" fmla="*/ 0 h 119623"/>
                  <a:gd name="connsiteX1" fmla="*/ 7220 w 187323"/>
                  <a:gd name="connsiteY1" fmla="*/ 5794 h 119623"/>
                  <a:gd name="connsiteX2" fmla="*/ 1071 w 187323"/>
                  <a:gd name="connsiteY2" fmla="*/ 12391 h 119623"/>
                  <a:gd name="connsiteX3" fmla="*/ 6298 w 187323"/>
                  <a:gd name="connsiteY3" fmla="*/ 7747 h 119623"/>
                  <a:gd name="connsiteX4" fmla="*/ 64 w 187323"/>
                  <a:gd name="connsiteY4" fmla="*/ 14761 h 119623"/>
                  <a:gd name="connsiteX5" fmla="*/ 726 w 187323"/>
                  <a:gd name="connsiteY5" fmla="*/ 20017 h 119623"/>
                  <a:gd name="connsiteX6" fmla="*/ 6338 w 187323"/>
                  <a:gd name="connsiteY6" fmla="*/ 20199 h 119623"/>
                  <a:gd name="connsiteX7" fmla="*/ 40272 w 187323"/>
                  <a:gd name="connsiteY7" fmla="*/ 43021 h 119623"/>
                  <a:gd name="connsiteX8" fmla="*/ 21377 w 187323"/>
                  <a:gd name="connsiteY8" fmla="*/ 55736 h 119623"/>
                  <a:gd name="connsiteX9" fmla="*/ 21824 w 187323"/>
                  <a:gd name="connsiteY9" fmla="*/ 78031 h 119623"/>
                  <a:gd name="connsiteX10" fmla="*/ 19354 w 187323"/>
                  <a:gd name="connsiteY10" fmla="*/ 93706 h 119623"/>
                  <a:gd name="connsiteX11" fmla="*/ 20075 w 187323"/>
                  <a:gd name="connsiteY11" fmla="*/ 98780 h 119623"/>
                  <a:gd name="connsiteX12" fmla="*/ 41886 w 187323"/>
                  <a:gd name="connsiteY12" fmla="*/ 110436 h 119623"/>
                  <a:gd name="connsiteX13" fmla="*/ 29674 w 187323"/>
                  <a:gd name="connsiteY13" fmla="*/ 106534 h 119623"/>
                  <a:gd name="connsiteX14" fmla="*/ 50978 w 187323"/>
                  <a:gd name="connsiteY14" fmla="*/ 115516 h 119623"/>
                  <a:gd name="connsiteX15" fmla="*/ 54295 w 187323"/>
                  <a:gd name="connsiteY15" fmla="*/ 119473 h 119623"/>
                  <a:gd name="connsiteX16" fmla="*/ 63459 w 187323"/>
                  <a:gd name="connsiteY16" fmla="*/ 119294 h 119623"/>
                  <a:gd name="connsiteX17" fmla="*/ 75105 w 187323"/>
                  <a:gd name="connsiteY17" fmla="*/ 111035 h 119623"/>
                  <a:gd name="connsiteX18" fmla="*/ 77399 w 187323"/>
                  <a:gd name="connsiteY18" fmla="*/ 115744 h 119623"/>
                  <a:gd name="connsiteX19" fmla="*/ 75103 w 187323"/>
                  <a:gd name="connsiteY19" fmla="*/ 117970 h 119623"/>
                  <a:gd name="connsiteX20" fmla="*/ 112036 w 187323"/>
                  <a:gd name="connsiteY20" fmla="*/ 108676 h 119623"/>
                  <a:gd name="connsiteX21" fmla="*/ 143420 w 187323"/>
                  <a:gd name="connsiteY21" fmla="*/ 108941 h 119623"/>
                  <a:gd name="connsiteX22" fmla="*/ 168273 w 187323"/>
                  <a:gd name="connsiteY22" fmla="*/ 113067 h 119623"/>
                  <a:gd name="connsiteX23" fmla="*/ 158748 w 187323"/>
                  <a:gd name="connsiteY23" fmla="*/ 103542 h 119623"/>
                  <a:gd name="connsiteX24" fmla="*/ 153986 w 187323"/>
                  <a:gd name="connsiteY24" fmla="*/ 96399 h 119623"/>
                  <a:gd name="connsiteX25" fmla="*/ 158748 w 187323"/>
                  <a:gd name="connsiteY25" fmla="*/ 74967 h 119623"/>
                  <a:gd name="connsiteX26" fmla="*/ 165892 w 187323"/>
                  <a:gd name="connsiteY26" fmla="*/ 70205 h 119623"/>
                  <a:gd name="connsiteX27" fmla="*/ 175417 w 187323"/>
                  <a:gd name="connsiteY27" fmla="*/ 67824 h 119623"/>
                  <a:gd name="connsiteX28" fmla="*/ 177798 w 187323"/>
                  <a:gd name="connsiteY28" fmla="*/ 60680 h 119623"/>
                  <a:gd name="connsiteX29" fmla="*/ 182561 w 187323"/>
                  <a:gd name="connsiteY29" fmla="*/ 53536 h 119623"/>
                  <a:gd name="connsiteX30" fmla="*/ 184942 w 187323"/>
                  <a:gd name="connsiteY30" fmla="*/ 41630 h 119623"/>
                  <a:gd name="connsiteX31" fmla="*/ 187323 w 187323"/>
                  <a:gd name="connsiteY31" fmla="*/ 34486 h 119623"/>
                  <a:gd name="connsiteX32" fmla="*/ 182560 w 187323"/>
                  <a:gd name="connsiteY32" fmla="*/ 17817 h 119623"/>
                  <a:gd name="connsiteX33" fmla="*/ 170655 w 187323"/>
                  <a:gd name="connsiteY33" fmla="*/ 13055 h 119623"/>
                  <a:gd name="connsiteX34" fmla="*/ 163511 w 187323"/>
                  <a:gd name="connsiteY34" fmla="*/ 15436 h 119623"/>
                  <a:gd name="connsiteX35" fmla="*/ 142080 w 187323"/>
                  <a:gd name="connsiteY35" fmla="*/ 20199 h 119623"/>
                  <a:gd name="connsiteX36" fmla="*/ 130173 w 187323"/>
                  <a:gd name="connsiteY36" fmla="*/ 20199 h 119623"/>
                  <a:gd name="connsiteX0" fmla="*/ 24918 w 187323"/>
                  <a:gd name="connsiteY0" fmla="*/ 0 h 120476"/>
                  <a:gd name="connsiteX1" fmla="*/ 7220 w 187323"/>
                  <a:gd name="connsiteY1" fmla="*/ 6647 h 120476"/>
                  <a:gd name="connsiteX2" fmla="*/ 1071 w 187323"/>
                  <a:gd name="connsiteY2" fmla="*/ 13244 h 120476"/>
                  <a:gd name="connsiteX3" fmla="*/ 6298 w 187323"/>
                  <a:gd name="connsiteY3" fmla="*/ 8600 h 120476"/>
                  <a:gd name="connsiteX4" fmla="*/ 64 w 187323"/>
                  <a:gd name="connsiteY4" fmla="*/ 15614 h 120476"/>
                  <a:gd name="connsiteX5" fmla="*/ 726 w 187323"/>
                  <a:gd name="connsiteY5" fmla="*/ 20870 h 120476"/>
                  <a:gd name="connsiteX6" fmla="*/ 6338 w 187323"/>
                  <a:gd name="connsiteY6" fmla="*/ 21052 h 120476"/>
                  <a:gd name="connsiteX7" fmla="*/ 40272 w 187323"/>
                  <a:gd name="connsiteY7" fmla="*/ 43874 h 120476"/>
                  <a:gd name="connsiteX8" fmla="*/ 21377 w 187323"/>
                  <a:gd name="connsiteY8" fmla="*/ 56589 h 120476"/>
                  <a:gd name="connsiteX9" fmla="*/ 21824 w 187323"/>
                  <a:gd name="connsiteY9" fmla="*/ 78884 h 120476"/>
                  <a:gd name="connsiteX10" fmla="*/ 19354 w 187323"/>
                  <a:gd name="connsiteY10" fmla="*/ 94559 h 120476"/>
                  <a:gd name="connsiteX11" fmla="*/ 20075 w 187323"/>
                  <a:gd name="connsiteY11" fmla="*/ 99633 h 120476"/>
                  <a:gd name="connsiteX12" fmla="*/ 41886 w 187323"/>
                  <a:gd name="connsiteY12" fmla="*/ 111289 h 120476"/>
                  <a:gd name="connsiteX13" fmla="*/ 29674 w 187323"/>
                  <a:gd name="connsiteY13" fmla="*/ 107387 h 120476"/>
                  <a:gd name="connsiteX14" fmla="*/ 50978 w 187323"/>
                  <a:gd name="connsiteY14" fmla="*/ 116369 h 120476"/>
                  <a:gd name="connsiteX15" fmla="*/ 54295 w 187323"/>
                  <a:gd name="connsiteY15" fmla="*/ 120326 h 120476"/>
                  <a:gd name="connsiteX16" fmla="*/ 63459 w 187323"/>
                  <a:gd name="connsiteY16" fmla="*/ 120147 h 120476"/>
                  <a:gd name="connsiteX17" fmla="*/ 75105 w 187323"/>
                  <a:gd name="connsiteY17" fmla="*/ 111888 h 120476"/>
                  <a:gd name="connsiteX18" fmla="*/ 77399 w 187323"/>
                  <a:gd name="connsiteY18" fmla="*/ 116597 h 120476"/>
                  <a:gd name="connsiteX19" fmla="*/ 75103 w 187323"/>
                  <a:gd name="connsiteY19" fmla="*/ 118823 h 120476"/>
                  <a:gd name="connsiteX20" fmla="*/ 112036 w 187323"/>
                  <a:gd name="connsiteY20" fmla="*/ 109529 h 120476"/>
                  <a:gd name="connsiteX21" fmla="*/ 143420 w 187323"/>
                  <a:gd name="connsiteY21" fmla="*/ 109794 h 120476"/>
                  <a:gd name="connsiteX22" fmla="*/ 168273 w 187323"/>
                  <a:gd name="connsiteY22" fmla="*/ 113920 h 120476"/>
                  <a:gd name="connsiteX23" fmla="*/ 158748 w 187323"/>
                  <a:gd name="connsiteY23" fmla="*/ 104395 h 120476"/>
                  <a:gd name="connsiteX24" fmla="*/ 153986 w 187323"/>
                  <a:gd name="connsiteY24" fmla="*/ 97252 h 120476"/>
                  <a:gd name="connsiteX25" fmla="*/ 158748 w 187323"/>
                  <a:gd name="connsiteY25" fmla="*/ 75820 h 120476"/>
                  <a:gd name="connsiteX26" fmla="*/ 165892 w 187323"/>
                  <a:gd name="connsiteY26" fmla="*/ 71058 h 120476"/>
                  <a:gd name="connsiteX27" fmla="*/ 175417 w 187323"/>
                  <a:gd name="connsiteY27" fmla="*/ 68677 h 120476"/>
                  <a:gd name="connsiteX28" fmla="*/ 177798 w 187323"/>
                  <a:gd name="connsiteY28" fmla="*/ 61533 h 120476"/>
                  <a:gd name="connsiteX29" fmla="*/ 182561 w 187323"/>
                  <a:gd name="connsiteY29" fmla="*/ 54389 h 120476"/>
                  <a:gd name="connsiteX30" fmla="*/ 184942 w 187323"/>
                  <a:gd name="connsiteY30" fmla="*/ 42483 h 120476"/>
                  <a:gd name="connsiteX31" fmla="*/ 187323 w 187323"/>
                  <a:gd name="connsiteY31" fmla="*/ 35339 h 120476"/>
                  <a:gd name="connsiteX32" fmla="*/ 182560 w 187323"/>
                  <a:gd name="connsiteY32" fmla="*/ 18670 h 120476"/>
                  <a:gd name="connsiteX33" fmla="*/ 170655 w 187323"/>
                  <a:gd name="connsiteY33" fmla="*/ 13908 h 120476"/>
                  <a:gd name="connsiteX34" fmla="*/ 163511 w 187323"/>
                  <a:gd name="connsiteY34" fmla="*/ 16289 h 120476"/>
                  <a:gd name="connsiteX35" fmla="*/ 142080 w 187323"/>
                  <a:gd name="connsiteY35" fmla="*/ 21052 h 120476"/>
                  <a:gd name="connsiteX36" fmla="*/ 130173 w 187323"/>
                  <a:gd name="connsiteY36" fmla="*/ 21052 h 120476"/>
                  <a:gd name="connsiteX0" fmla="*/ 24918 w 187323"/>
                  <a:gd name="connsiteY0" fmla="*/ 0 h 120476"/>
                  <a:gd name="connsiteX1" fmla="*/ 7220 w 187323"/>
                  <a:gd name="connsiteY1" fmla="*/ 6647 h 120476"/>
                  <a:gd name="connsiteX2" fmla="*/ 1071 w 187323"/>
                  <a:gd name="connsiteY2" fmla="*/ 13244 h 120476"/>
                  <a:gd name="connsiteX3" fmla="*/ 6298 w 187323"/>
                  <a:gd name="connsiteY3" fmla="*/ 8600 h 120476"/>
                  <a:gd name="connsiteX4" fmla="*/ 64 w 187323"/>
                  <a:gd name="connsiteY4" fmla="*/ 15614 h 120476"/>
                  <a:gd name="connsiteX5" fmla="*/ 726 w 187323"/>
                  <a:gd name="connsiteY5" fmla="*/ 20870 h 120476"/>
                  <a:gd name="connsiteX6" fmla="*/ 6338 w 187323"/>
                  <a:gd name="connsiteY6" fmla="*/ 21052 h 120476"/>
                  <a:gd name="connsiteX7" fmla="*/ 40272 w 187323"/>
                  <a:gd name="connsiteY7" fmla="*/ 43874 h 120476"/>
                  <a:gd name="connsiteX8" fmla="*/ 21377 w 187323"/>
                  <a:gd name="connsiteY8" fmla="*/ 56589 h 120476"/>
                  <a:gd name="connsiteX9" fmla="*/ 21824 w 187323"/>
                  <a:gd name="connsiteY9" fmla="*/ 78884 h 120476"/>
                  <a:gd name="connsiteX10" fmla="*/ 19354 w 187323"/>
                  <a:gd name="connsiteY10" fmla="*/ 94559 h 120476"/>
                  <a:gd name="connsiteX11" fmla="*/ 20075 w 187323"/>
                  <a:gd name="connsiteY11" fmla="*/ 99633 h 120476"/>
                  <a:gd name="connsiteX12" fmla="*/ 41886 w 187323"/>
                  <a:gd name="connsiteY12" fmla="*/ 111289 h 120476"/>
                  <a:gd name="connsiteX13" fmla="*/ 29674 w 187323"/>
                  <a:gd name="connsiteY13" fmla="*/ 107387 h 120476"/>
                  <a:gd name="connsiteX14" fmla="*/ 50978 w 187323"/>
                  <a:gd name="connsiteY14" fmla="*/ 116369 h 120476"/>
                  <a:gd name="connsiteX15" fmla="*/ 54295 w 187323"/>
                  <a:gd name="connsiteY15" fmla="*/ 120326 h 120476"/>
                  <a:gd name="connsiteX16" fmla="*/ 63459 w 187323"/>
                  <a:gd name="connsiteY16" fmla="*/ 120147 h 120476"/>
                  <a:gd name="connsiteX17" fmla="*/ 75105 w 187323"/>
                  <a:gd name="connsiteY17" fmla="*/ 111888 h 120476"/>
                  <a:gd name="connsiteX18" fmla="*/ 77399 w 187323"/>
                  <a:gd name="connsiteY18" fmla="*/ 116597 h 120476"/>
                  <a:gd name="connsiteX19" fmla="*/ 78177 w 187323"/>
                  <a:gd name="connsiteY19" fmla="*/ 115410 h 120476"/>
                  <a:gd name="connsiteX20" fmla="*/ 112036 w 187323"/>
                  <a:gd name="connsiteY20" fmla="*/ 109529 h 120476"/>
                  <a:gd name="connsiteX21" fmla="*/ 143420 w 187323"/>
                  <a:gd name="connsiteY21" fmla="*/ 109794 h 120476"/>
                  <a:gd name="connsiteX22" fmla="*/ 168273 w 187323"/>
                  <a:gd name="connsiteY22" fmla="*/ 113920 h 120476"/>
                  <a:gd name="connsiteX23" fmla="*/ 158748 w 187323"/>
                  <a:gd name="connsiteY23" fmla="*/ 104395 h 120476"/>
                  <a:gd name="connsiteX24" fmla="*/ 153986 w 187323"/>
                  <a:gd name="connsiteY24" fmla="*/ 97252 h 120476"/>
                  <a:gd name="connsiteX25" fmla="*/ 158748 w 187323"/>
                  <a:gd name="connsiteY25" fmla="*/ 75820 h 120476"/>
                  <a:gd name="connsiteX26" fmla="*/ 165892 w 187323"/>
                  <a:gd name="connsiteY26" fmla="*/ 71058 h 120476"/>
                  <a:gd name="connsiteX27" fmla="*/ 175417 w 187323"/>
                  <a:gd name="connsiteY27" fmla="*/ 68677 h 120476"/>
                  <a:gd name="connsiteX28" fmla="*/ 177798 w 187323"/>
                  <a:gd name="connsiteY28" fmla="*/ 61533 h 120476"/>
                  <a:gd name="connsiteX29" fmla="*/ 182561 w 187323"/>
                  <a:gd name="connsiteY29" fmla="*/ 54389 h 120476"/>
                  <a:gd name="connsiteX30" fmla="*/ 184942 w 187323"/>
                  <a:gd name="connsiteY30" fmla="*/ 42483 h 120476"/>
                  <a:gd name="connsiteX31" fmla="*/ 187323 w 187323"/>
                  <a:gd name="connsiteY31" fmla="*/ 35339 h 120476"/>
                  <a:gd name="connsiteX32" fmla="*/ 182560 w 187323"/>
                  <a:gd name="connsiteY32" fmla="*/ 18670 h 120476"/>
                  <a:gd name="connsiteX33" fmla="*/ 170655 w 187323"/>
                  <a:gd name="connsiteY33" fmla="*/ 13908 h 120476"/>
                  <a:gd name="connsiteX34" fmla="*/ 163511 w 187323"/>
                  <a:gd name="connsiteY34" fmla="*/ 16289 h 120476"/>
                  <a:gd name="connsiteX35" fmla="*/ 142080 w 187323"/>
                  <a:gd name="connsiteY35" fmla="*/ 21052 h 120476"/>
                  <a:gd name="connsiteX36" fmla="*/ 130173 w 187323"/>
                  <a:gd name="connsiteY36" fmla="*/ 21052 h 120476"/>
                  <a:gd name="connsiteX0" fmla="*/ 24918 w 187323"/>
                  <a:gd name="connsiteY0" fmla="*/ 0 h 120476"/>
                  <a:gd name="connsiteX1" fmla="*/ 7220 w 187323"/>
                  <a:gd name="connsiteY1" fmla="*/ 6647 h 120476"/>
                  <a:gd name="connsiteX2" fmla="*/ 1071 w 187323"/>
                  <a:gd name="connsiteY2" fmla="*/ 13244 h 120476"/>
                  <a:gd name="connsiteX3" fmla="*/ 6298 w 187323"/>
                  <a:gd name="connsiteY3" fmla="*/ 8600 h 120476"/>
                  <a:gd name="connsiteX4" fmla="*/ 64 w 187323"/>
                  <a:gd name="connsiteY4" fmla="*/ 15614 h 120476"/>
                  <a:gd name="connsiteX5" fmla="*/ 726 w 187323"/>
                  <a:gd name="connsiteY5" fmla="*/ 20870 h 120476"/>
                  <a:gd name="connsiteX6" fmla="*/ 6338 w 187323"/>
                  <a:gd name="connsiteY6" fmla="*/ 21052 h 120476"/>
                  <a:gd name="connsiteX7" fmla="*/ 40272 w 187323"/>
                  <a:gd name="connsiteY7" fmla="*/ 43874 h 120476"/>
                  <a:gd name="connsiteX8" fmla="*/ 21377 w 187323"/>
                  <a:gd name="connsiteY8" fmla="*/ 56589 h 120476"/>
                  <a:gd name="connsiteX9" fmla="*/ 21824 w 187323"/>
                  <a:gd name="connsiteY9" fmla="*/ 78884 h 120476"/>
                  <a:gd name="connsiteX10" fmla="*/ 19354 w 187323"/>
                  <a:gd name="connsiteY10" fmla="*/ 94559 h 120476"/>
                  <a:gd name="connsiteX11" fmla="*/ 20075 w 187323"/>
                  <a:gd name="connsiteY11" fmla="*/ 99633 h 120476"/>
                  <a:gd name="connsiteX12" fmla="*/ 41886 w 187323"/>
                  <a:gd name="connsiteY12" fmla="*/ 111289 h 120476"/>
                  <a:gd name="connsiteX13" fmla="*/ 29674 w 187323"/>
                  <a:gd name="connsiteY13" fmla="*/ 107387 h 120476"/>
                  <a:gd name="connsiteX14" fmla="*/ 50978 w 187323"/>
                  <a:gd name="connsiteY14" fmla="*/ 116369 h 120476"/>
                  <a:gd name="connsiteX15" fmla="*/ 54295 w 187323"/>
                  <a:gd name="connsiteY15" fmla="*/ 120326 h 120476"/>
                  <a:gd name="connsiteX16" fmla="*/ 63459 w 187323"/>
                  <a:gd name="connsiteY16" fmla="*/ 120147 h 120476"/>
                  <a:gd name="connsiteX17" fmla="*/ 75105 w 187323"/>
                  <a:gd name="connsiteY17" fmla="*/ 111888 h 120476"/>
                  <a:gd name="connsiteX18" fmla="*/ 77399 w 187323"/>
                  <a:gd name="connsiteY18" fmla="*/ 116597 h 120476"/>
                  <a:gd name="connsiteX19" fmla="*/ 78177 w 187323"/>
                  <a:gd name="connsiteY19" fmla="*/ 115410 h 120476"/>
                  <a:gd name="connsiteX20" fmla="*/ 112036 w 187323"/>
                  <a:gd name="connsiteY20" fmla="*/ 109529 h 120476"/>
                  <a:gd name="connsiteX21" fmla="*/ 143420 w 187323"/>
                  <a:gd name="connsiteY21" fmla="*/ 109794 h 120476"/>
                  <a:gd name="connsiteX22" fmla="*/ 168273 w 187323"/>
                  <a:gd name="connsiteY22" fmla="*/ 113920 h 120476"/>
                  <a:gd name="connsiteX23" fmla="*/ 158748 w 187323"/>
                  <a:gd name="connsiteY23" fmla="*/ 104395 h 120476"/>
                  <a:gd name="connsiteX24" fmla="*/ 153986 w 187323"/>
                  <a:gd name="connsiteY24" fmla="*/ 97252 h 120476"/>
                  <a:gd name="connsiteX25" fmla="*/ 158748 w 187323"/>
                  <a:gd name="connsiteY25" fmla="*/ 75820 h 120476"/>
                  <a:gd name="connsiteX26" fmla="*/ 165892 w 187323"/>
                  <a:gd name="connsiteY26" fmla="*/ 71058 h 120476"/>
                  <a:gd name="connsiteX27" fmla="*/ 175417 w 187323"/>
                  <a:gd name="connsiteY27" fmla="*/ 68677 h 120476"/>
                  <a:gd name="connsiteX28" fmla="*/ 177798 w 187323"/>
                  <a:gd name="connsiteY28" fmla="*/ 61533 h 120476"/>
                  <a:gd name="connsiteX29" fmla="*/ 182561 w 187323"/>
                  <a:gd name="connsiteY29" fmla="*/ 54389 h 120476"/>
                  <a:gd name="connsiteX30" fmla="*/ 184942 w 187323"/>
                  <a:gd name="connsiteY30" fmla="*/ 42483 h 120476"/>
                  <a:gd name="connsiteX31" fmla="*/ 187323 w 187323"/>
                  <a:gd name="connsiteY31" fmla="*/ 35339 h 120476"/>
                  <a:gd name="connsiteX32" fmla="*/ 182560 w 187323"/>
                  <a:gd name="connsiteY32" fmla="*/ 18670 h 120476"/>
                  <a:gd name="connsiteX33" fmla="*/ 170655 w 187323"/>
                  <a:gd name="connsiteY33" fmla="*/ 13908 h 120476"/>
                  <a:gd name="connsiteX34" fmla="*/ 139943 w 187323"/>
                  <a:gd name="connsiteY34" fmla="*/ 35058 h 120476"/>
                  <a:gd name="connsiteX35" fmla="*/ 142080 w 187323"/>
                  <a:gd name="connsiteY35" fmla="*/ 21052 h 120476"/>
                  <a:gd name="connsiteX36" fmla="*/ 130173 w 187323"/>
                  <a:gd name="connsiteY36" fmla="*/ 21052 h 120476"/>
                  <a:gd name="connsiteX0" fmla="*/ 24918 w 187323"/>
                  <a:gd name="connsiteY0" fmla="*/ 0 h 120476"/>
                  <a:gd name="connsiteX1" fmla="*/ 7220 w 187323"/>
                  <a:gd name="connsiteY1" fmla="*/ 6647 h 120476"/>
                  <a:gd name="connsiteX2" fmla="*/ 1071 w 187323"/>
                  <a:gd name="connsiteY2" fmla="*/ 13244 h 120476"/>
                  <a:gd name="connsiteX3" fmla="*/ 6298 w 187323"/>
                  <a:gd name="connsiteY3" fmla="*/ 8600 h 120476"/>
                  <a:gd name="connsiteX4" fmla="*/ 64 w 187323"/>
                  <a:gd name="connsiteY4" fmla="*/ 15614 h 120476"/>
                  <a:gd name="connsiteX5" fmla="*/ 726 w 187323"/>
                  <a:gd name="connsiteY5" fmla="*/ 20870 h 120476"/>
                  <a:gd name="connsiteX6" fmla="*/ 6338 w 187323"/>
                  <a:gd name="connsiteY6" fmla="*/ 21052 h 120476"/>
                  <a:gd name="connsiteX7" fmla="*/ 40272 w 187323"/>
                  <a:gd name="connsiteY7" fmla="*/ 43874 h 120476"/>
                  <a:gd name="connsiteX8" fmla="*/ 21377 w 187323"/>
                  <a:gd name="connsiteY8" fmla="*/ 56589 h 120476"/>
                  <a:gd name="connsiteX9" fmla="*/ 21824 w 187323"/>
                  <a:gd name="connsiteY9" fmla="*/ 78884 h 120476"/>
                  <a:gd name="connsiteX10" fmla="*/ 19354 w 187323"/>
                  <a:gd name="connsiteY10" fmla="*/ 94559 h 120476"/>
                  <a:gd name="connsiteX11" fmla="*/ 20075 w 187323"/>
                  <a:gd name="connsiteY11" fmla="*/ 99633 h 120476"/>
                  <a:gd name="connsiteX12" fmla="*/ 41886 w 187323"/>
                  <a:gd name="connsiteY12" fmla="*/ 111289 h 120476"/>
                  <a:gd name="connsiteX13" fmla="*/ 29674 w 187323"/>
                  <a:gd name="connsiteY13" fmla="*/ 107387 h 120476"/>
                  <a:gd name="connsiteX14" fmla="*/ 50978 w 187323"/>
                  <a:gd name="connsiteY14" fmla="*/ 116369 h 120476"/>
                  <a:gd name="connsiteX15" fmla="*/ 54295 w 187323"/>
                  <a:gd name="connsiteY15" fmla="*/ 120326 h 120476"/>
                  <a:gd name="connsiteX16" fmla="*/ 63459 w 187323"/>
                  <a:gd name="connsiteY16" fmla="*/ 120147 h 120476"/>
                  <a:gd name="connsiteX17" fmla="*/ 75105 w 187323"/>
                  <a:gd name="connsiteY17" fmla="*/ 111888 h 120476"/>
                  <a:gd name="connsiteX18" fmla="*/ 77399 w 187323"/>
                  <a:gd name="connsiteY18" fmla="*/ 116597 h 120476"/>
                  <a:gd name="connsiteX19" fmla="*/ 78177 w 187323"/>
                  <a:gd name="connsiteY19" fmla="*/ 115410 h 120476"/>
                  <a:gd name="connsiteX20" fmla="*/ 112036 w 187323"/>
                  <a:gd name="connsiteY20" fmla="*/ 109529 h 120476"/>
                  <a:gd name="connsiteX21" fmla="*/ 143420 w 187323"/>
                  <a:gd name="connsiteY21" fmla="*/ 109794 h 120476"/>
                  <a:gd name="connsiteX22" fmla="*/ 168273 w 187323"/>
                  <a:gd name="connsiteY22" fmla="*/ 113920 h 120476"/>
                  <a:gd name="connsiteX23" fmla="*/ 158748 w 187323"/>
                  <a:gd name="connsiteY23" fmla="*/ 104395 h 120476"/>
                  <a:gd name="connsiteX24" fmla="*/ 153986 w 187323"/>
                  <a:gd name="connsiteY24" fmla="*/ 97252 h 120476"/>
                  <a:gd name="connsiteX25" fmla="*/ 158748 w 187323"/>
                  <a:gd name="connsiteY25" fmla="*/ 75820 h 120476"/>
                  <a:gd name="connsiteX26" fmla="*/ 165892 w 187323"/>
                  <a:gd name="connsiteY26" fmla="*/ 71058 h 120476"/>
                  <a:gd name="connsiteX27" fmla="*/ 175417 w 187323"/>
                  <a:gd name="connsiteY27" fmla="*/ 68677 h 120476"/>
                  <a:gd name="connsiteX28" fmla="*/ 177798 w 187323"/>
                  <a:gd name="connsiteY28" fmla="*/ 61533 h 120476"/>
                  <a:gd name="connsiteX29" fmla="*/ 182561 w 187323"/>
                  <a:gd name="connsiteY29" fmla="*/ 54389 h 120476"/>
                  <a:gd name="connsiteX30" fmla="*/ 184942 w 187323"/>
                  <a:gd name="connsiteY30" fmla="*/ 42483 h 120476"/>
                  <a:gd name="connsiteX31" fmla="*/ 187323 w 187323"/>
                  <a:gd name="connsiteY31" fmla="*/ 35339 h 120476"/>
                  <a:gd name="connsiteX32" fmla="*/ 182560 w 187323"/>
                  <a:gd name="connsiteY32" fmla="*/ 18670 h 120476"/>
                  <a:gd name="connsiteX33" fmla="*/ 152210 w 187323"/>
                  <a:gd name="connsiteY33" fmla="*/ 36090 h 120476"/>
                  <a:gd name="connsiteX34" fmla="*/ 139943 w 187323"/>
                  <a:gd name="connsiteY34" fmla="*/ 35058 h 120476"/>
                  <a:gd name="connsiteX35" fmla="*/ 142080 w 187323"/>
                  <a:gd name="connsiteY35" fmla="*/ 21052 h 120476"/>
                  <a:gd name="connsiteX36" fmla="*/ 130173 w 187323"/>
                  <a:gd name="connsiteY36" fmla="*/ 21052 h 120476"/>
                  <a:gd name="connsiteX0" fmla="*/ 24918 w 187323"/>
                  <a:gd name="connsiteY0" fmla="*/ 0 h 120476"/>
                  <a:gd name="connsiteX1" fmla="*/ 7220 w 187323"/>
                  <a:gd name="connsiteY1" fmla="*/ 6647 h 120476"/>
                  <a:gd name="connsiteX2" fmla="*/ 1071 w 187323"/>
                  <a:gd name="connsiteY2" fmla="*/ 13244 h 120476"/>
                  <a:gd name="connsiteX3" fmla="*/ 6298 w 187323"/>
                  <a:gd name="connsiteY3" fmla="*/ 8600 h 120476"/>
                  <a:gd name="connsiteX4" fmla="*/ 64 w 187323"/>
                  <a:gd name="connsiteY4" fmla="*/ 15614 h 120476"/>
                  <a:gd name="connsiteX5" fmla="*/ 726 w 187323"/>
                  <a:gd name="connsiteY5" fmla="*/ 20870 h 120476"/>
                  <a:gd name="connsiteX6" fmla="*/ 6338 w 187323"/>
                  <a:gd name="connsiteY6" fmla="*/ 21052 h 120476"/>
                  <a:gd name="connsiteX7" fmla="*/ 40272 w 187323"/>
                  <a:gd name="connsiteY7" fmla="*/ 43874 h 120476"/>
                  <a:gd name="connsiteX8" fmla="*/ 21377 w 187323"/>
                  <a:gd name="connsiteY8" fmla="*/ 56589 h 120476"/>
                  <a:gd name="connsiteX9" fmla="*/ 21824 w 187323"/>
                  <a:gd name="connsiteY9" fmla="*/ 78884 h 120476"/>
                  <a:gd name="connsiteX10" fmla="*/ 19354 w 187323"/>
                  <a:gd name="connsiteY10" fmla="*/ 94559 h 120476"/>
                  <a:gd name="connsiteX11" fmla="*/ 20075 w 187323"/>
                  <a:gd name="connsiteY11" fmla="*/ 99633 h 120476"/>
                  <a:gd name="connsiteX12" fmla="*/ 41886 w 187323"/>
                  <a:gd name="connsiteY12" fmla="*/ 111289 h 120476"/>
                  <a:gd name="connsiteX13" fmla="*/ 29674 w 187323"/>
                  <a:gd name="connsiteY13" fmla="*/ 107387 h 120476"/>
                  <a:gd name="connsiteX14" fmla="*/ 50978 w 187323"/>
                  <a:gd name="connsiteY14" fmla="*/ 116369 h 120476"/>
                  <a:gd name="connsiteX15" fmla="*/ 54295 w 187323"/>
                  <a:gd name="connsiteY15" fmla="*/ 120326 h 120476"/>
                  <a:gd name="connsiteX16" fmla="*/ 63459 w 187323"/>
                  <a:gd name="connsiteY16" fmla="*/ 120147 h 120476"/>
                  <a:gd name="connsiteX17" fmla="*/ 75105 w 187323"/>
                  <a:gd name="connsiteY17" fmla="*/ 111888 h 120476"/>
                  <a:gd name="connsiteX18" fmla="*/ 77399 w 187323"/>
                  <a:gd name="connsiteY18" fmla="*/ 116597 h 120476"/>
                  <a:gd name="connsiteX19" fmla="*/ 78177 w 187323"/>
                  <a:gd name="connsiteY19" fmla="*/ 115410 h 120476"/>
                  <a:gd name="connsiteX20" fmla="*/ 112036 w 187323"/>
                  <a:gd name="connsiteY20" fmla="*/ 109529 h 120476"/>
                  <a:gd name="connsiteX21" fmla="*/ 143420 w 187323"/>
                  <a:gd name="connsiteY21" fmla="*/ 109794 h 120476"/>
                  <a:gd name="connsiteX22" fmla="*/ 168273 w 187323"/>
                  <a:gd name="connsiteY22" fmla="*/ 113920 h 120476"/>
                  <a:gd name="connsiteX23" fmla="*/ 158748 w 187323"/>
                  <a:gd name="connsiteY23" fmla="*/ 104395 h 120476"/>
                  <a:gd name="connsiteX24" fmla="*/ 153986 w 187323"/>
                  <a:gd name="connsiteY24" fmla="*/ 97252 h 120476"/>
                  <a:gd name="connsiteX25" fmla="*/ 158748 w 187323"/>
                  <a:gd name="connsiteY25" fmla="*/ 75820 h 120476"/>
                  <a:gd name="connsiteX26" fmla="*/ 165892 w 187323"/>
                  <a:gd name="connsiteY26" fmla="*/ 71058 h 120476"/>
                  <a:gd name="connsiteX27" fmla="*/ 175417 w 187323"/>
                  <a:gd name="connsiteY27" fmla="*/ 68677 h 120476"/>
                  <a:gd name="connsiteX28" fmla="*/ 177798 w 187323"/>
                  <a:gd name="connsiteY28" fmla="*/ 61533 h 120476"/>
                  <a:gd name="connsiteX29" fmla="*/ 182561 w 187323"/>
                  <a:gd name="connsiteY29" fmla="*/ 54389 h 120476"/>
                  <a:gd name="connsiteX30" fmla="*/ 184942 w 187323"/>
                  <a:gd name="connsiteY30" fmla="*/ 42483 h 120476"/>
                  <a:gd name="connsiteX31" fmla="*/ 187323 w 187323"/>
                  <a:gd name="connsiteY31" fmla="*/ 35339 h 120476"/>
                  <a:gd name="connsiteX32" fmla="*/ 157968 w 187323"/>
                  <a:gd name="connsiteY32" fmla="*/ 45117 h 120476"/>
                  <a:gd name="connsiteX33" fmla="*/ 152210 w 187323"/>
                  <a:gd name="connsiteY33" fmla="*/ 36090 h 120476"/>
                  <a:gd name="connsiteX34" fmla="*/ 139943 w 187323"/>
                  <a:gd name="connsiteY34" fmla="*/ 35058 h 120476"/>
                  <a:gd name="connsiteX35" fmla="*/ 142080 w 187323"/>
                  <a:gd name="connsiteY35" fmla="*/ 21052 h 120476"/>
                  <a:gd name="connsiteX36" fmla="*/ 130173 w 187323"/>
                  <a:gd name="connsiteY36" fmla="*/ 21052 h 120476"/>
                  <a:gd name="connsiteX0" fmla="*/ 24918 w 185731"/>
                  <a:gd name="connsiteY0" fmla="*/ 0 h 120476"/>
                  <a:gd name="connsiteX1" fmla="*/ 7220 w 185731"/>
                  <a:gd name="connsiteY1" fmla="*/ 6647 h 120476"/>
                  <a:gd name="connsiteX2" fmla="*/ 1071 w 185731"/>
                  <a:gd name="connsiteY2" fmla="*/ 13244 h 120476"/>
                  <a:gd name="connsiteX3" fmla="*/ 6298 w 185731"/>
                  <a:gd name="connsiteY3" fmla="*/ 8600 h 120476"/>
                  <a:gd name="connsiteX4" fmla="*/ 64 w 185731"/>
                  <a:gd name="connsiteY4" fmla="*/ 15614 h 120476"/>
                  <a:gd name="connsiteX5" fmla="*/ 726 w 185731"/>
                  <a:gd name="connsiteY5" fmla="*/ 20870 h 120476"/>
                  <a:gd name="connsiteX6" fmla="*/ 6338 w 185731"/>
                  <a:gd name="connsiteY6" fmla="*/ 21052 h 120476"/>
                  <a:gd name="connsiteX7" fmla="*/ 40272 w 185731"/>
                  <a:gd name="connsiteY7" fmla="*/ 43874 h 120476"/>
                  <a:gd name="connsiteX8" fmla="*/ 21377 w 185731"/>
                  <a:gd name="connsiteY8" fmla="*/ 56589 h 120476"/>
                  <a:gd name="connsiteX9" fmla="*/ 21824 w 185731"/>
                  <a:gd name="connsiteY9" fmla="*/ 78884 h 120476"/>
                  <a:gd name="connsiteX10" fmla="*/ 19354 w 185731"/>
                  <a:gd name="connsiteY10" fmla="*/ 94559 h 120476"/>
                  <a:gd name="connsiteX11" fmla="*/ 20075 w 185731"/>
                  <a:gd name="connsiteY11" fmla="*/ 99633 h 120476"/>
                  <a:gd name="connsiteX12" fmla="*/ 41886 w 185731"/>
                  <a:gd name="connsiteY12" fmla="*/ 111289 h 120476"/>
                  <a:gd name="connsiteX13" fmla="*/ 29674 w 185731"/>
                  <a:gd name="connsiteY13" fmla="*/ 107387 h 120476"/>
                  <a:gd name="connsiteX14" fmla="*/ 50978 w 185731"/>
                  <a:gd name="connsiteY14" fmla="*/ 116369 h 120476"/>
                  <a:gd name="connsiteX15" fmla="*/ 54295 w 185731"/>
                  <a:gd name="connsiteY15" fmla="*/ 120326 h 120476"/>
                  <a:gd name="connsiteX16" fmla="*/ 63459 w 185731"/>
                  <a:gd name="connsiteY16" fmla="*/ 120147 h 120476"/>
                  <a:gd name="connsiteX17" fmla="*/ 75105 w 185731"/>
                  <a:gd name="connsiteY17" fmla="*/ 111888 h 120476"/>
                  <a:gd name="connsiteX18" fmla="*/ 77399 w 185731"/>
                  <a:gd name="connsiteY18" fmla="*/ 116597 h 120476"/>
                  <a:gd name="connsiteX19" fmla="*/ 78177 w 185731"/>
                  <a:gd name="connsiteY19" fmla="*/ 115410 h 120476"/>
                  <a:gd name="connsiteX20" fmla="*/ 112036 w 185731"/>
                  <a:gd name="connsiteY20" fmla="*/ 109529 h 120476"/>
                  <a:gd name="connsiteX21" fmla="*/ 143420 w 185731"/>
                  <a:gd name="connsiteY21" fmla="*/ 109794 h 120476"/>
                  <a:gd name="connsiteX22" fmla="*/ 168273 w 185731"/>
                  <a:gd name="connsiteY22" fmla="*/ 113920 h 120476"/>
                  <a:gd name="connsiteX23" fmla="*/ 158748 w 185731"/>
                  <a:gd name="connsiteY23" fmla="*/ 104395 h 120476"/>
                  <a:gd name="connsiteX24" fmla="*/ 153986 w 185731"/>
                  <a:gd name="connsiteY24" fmla="*/ 97252 h 120476"/>
                  <a:gd name="connsiteX25" fmla="*/ 158748 w 185731"/>
                  <a:gd name="connsiteY25" fmla="*/ 75820 h 120476"/>
                  <a:gd name="connsiteX26" fmla="*/ 165892 w 185731"/>
                  <a:gd name="connsiteY26" fmla="*/ 71058 h 120476"/>
                  <a:gd name="connsiteX27" fmla="*/ 175417 w 185731"/>
                  <a:gd name="connsiteY27" fmla="*/ 68677 h 120476"/>
                  <a:gd name="connsiteX28" fmla="*/ 177798 w 185731"/>
                  <a:gd name="connsiteY28" fmla="*/ 61533 h 120476"/>
                  <a:gd name="connsiteX29" fmla="*/ 182561 w 185731"/>
                  <a:gd name="connsiteY29" fmla="*/ 54389 h 120476"/>
                  <a:gd name="connsiteX30" fmla="*/ 184942 w 185731"/>
                  <a:gd name="connsiteY30" fmla="*/ 42483 h 120476"/>
                  <a:gd name="connsiteX31" fmla="*/ 168879 w 185731"/>
                  <a:gd name="connsiteY31" fmla="*/ 47283 h 120476"/>
                  <a:gd name="connsiteX32" fmla="*/ 157968 w 185731"/>
                  <a:gd name="connsiteY32" fmla="*/ 45117 h 120476"/>
                  <a:gd name="connsiteX33" fmla="*/ 152210 w 185731"/>
                  <a:gd name="connsiteY33" fmla="*/ 36090 h 120476"/>
                  <a:gd name="connsiteX34" fmla="*/ 139943 w 185731"/>
                  <a:gd name="connsiteY34" fmla="*/ 35058 h 120476"/>
                  <a:gd name="connsiteX35" fmla="*/ 142080 w 185731"/>
                  <a:gd name="connsiteY35" fmla="*/ 21052 h 120476"/>
                  <a:gd name="connsiteX36" fmla="*/ 130173 w 185731"/>
                  <a:gd name="connsiteY36" fmla="*/ 21052 h 120476"/>
                  <a:gd name="connsiteX0" fmla="*/ 24918 w 183766"/>
                  <a:gd name="connsiteY0" fmla="*/ 0 h 120476"/>
                  <a:gd name="connsiteX1" fmla="*/ 7220 w 183766"/>
                  <a:gd name="connsiteY1" fmla="*/ 6647 h 120476"/>
                  <a:gd name="connsiteX2" fmla="*/ 1071 w 183766"/>
                  <a:gd name="connsiteY2" fmla="*/ 13244 h 120476"/>
                  <a:gd name="connsiteX3" fmla="*/ 6298 w 183766"/>
                  <a:gd name="connsiteY3" fmla="*/ 8600 h 120476"/>
                  <a:gd name="connsiteX4" fmla="*/ 64 w 183766"/>
                  <a:gd name="connsiteY4" fmla="*/ 15614 h 120476"/>
                  <a:gd name="connsiteX5" fmla="*/ 726 w 183766"/>
                  <a:gd name="connsiteY5" fmla="*/ 20870 h 120476"/>
                  <a:gd name="connsiteX6" fmla="*/ 6338 w 183766"/>
                  <a:gd name="connsiteY6" fmla="*/ 21052 h 120476"/>
                  <a:gd name="connsiteX7" fmla="*/ 40272 w 183766"/>
                  <a:gd name="connsiteY7" fmla="*/ 43874 h 120476"/>
                  <a:gd name="connsiteX8" fmla="*/ 21377 w 183766"/>
                  <a:gd name="connsiteY8" fmla="*/ 56589 h 120476"/>
                  <a:gd name="connsiteX9" fmla="*/ 21824 w 183766"/>
                  <a:gd name="connsiteY9" fmla="*/ 78884 h 120476"/>
                  <a:gd name="connsiteX10" fmla="*/ 19354 w 183766"/>
                  <a:gd name="connsiteY10" fmla="*/ 94559 h 120476"/>
                  <a:gd name="connsiteX11" fmla="*/ 20075 w 183766"/>
                  <a:gd name="connsiteY11" fmla="*/ 99633 h 120476"/>
                  <a:gd name="connsiteX12" fmla="*/ 41886 w 183766"/>
                  <a:gd name="connsiteY12" fmla="*/ 111289 h 120476"/>
                  <a:gd name="connsiteX13" fmla="*/ 29674 w 183766"/>
                  <a:gd name="connsiteY13" fmla="*/ 107387 h 120476"/>
                  <a:gd name="connsiteX14" fmla="*/ 50978 w 183766"/>
                  <a:gd name="connsiteY14" fmla="*/ 116369 h 120476"/>
                  <a:gd name="connsiteX15" fmla="*/ 54295 w 183766"/>
                  <a:gd name="connsiteY15" fmla="*/ 120326 h 120476"/>
                  <a:gd name="connsiteX16" fmla="*/ 63459 w 183766"/>
                  <a:gd name="connsiteY16" fmla="*/ 120147 h 120476"/>
                  <a:gd name="connsiteX17" fmla="*/ 75105 w 183766"/>
                  <a:gd name="connsiteY17" fmla="*/ 111888 h 120476"/>
                  <a:gd name="connsiteX18" fmla="*/ 77399 w 183766"/>
                  <a:gd name="connsiteY18" fmla="*/ 116597 h 120476"/>
                  <a:gd name="connsiteX19" fmla="*/ 78177 w 183766"/>
                  <a:gd name="connsiteY19" fmla="*/ 115410 h 120476"/>
                  <a:gd name="connsiteX20" fmla="*/ 112036 w 183766"/>
                  <a:gd name="connsiteY20" fmla="*/ 109529 h 120476"/>
                  <a:gd name="connsiteX21" fmla="*/ 143420 w 183766"/>
                  <a:gd name="connsiteY21" fmla="*/ 109794 h 120476"/>
                  <a:gd name="connsiteX22" fmla="*/ 168273 w 183766"/>
                  <a:gd name="connsiteY22" fmla="*/ 113920 h 120476"/>
                  <a:gd name="connsiteX23" fmla="*/ 158748 w 183766"/>
                  <a:gd name="connsiteY23" fmla="*/ 104395 h 120476"/>
                  <a:gd name="connsiteX24" fmla="*/ 153986 w 183766"/>
                  <a:gd name="connsiteY24" fmla="*/ 97252 h 120476"/>
                  <a:gd name="connsiteX25" fmla="*/ 158748 w 183766"/>
                  <a:gd name="connsiteY25" fmla="*/ 75820 h 120476"/>
                  <a:gd name="connsiteX26" fmla="*/ 165892 w 183766"/>
                  <a:gd name="connsiteY26" fmla="*/ 71058 h 120476"/>
                  <a:gd name="connsiteX27" fmla="*/ 175417 w 183766"/>
                  <a:gd name="connsiteY27" fmla="*/ 68677 h 120476"/>
                  <a:gd name="connsiteX28" fmla="*/ 177798 w 183766"/>
                  <a:gd name="connsiteY28" fmla="*/ 61533 h 120476"/>
                  <a:gd name="connsiteX29" fmla="*/ 182561 w 183766"/>
                  <a:gd name="connsiteY29" fmla="*/ 54389 h 120476"/>
                  <a:gd name="connsiteX30" fmla="*/ 153177 w 183766"/>
                  <a:gd name="connsiteY30" fmla="*/ 62958 h 120476"/>
                  <a:gd name="connsiteX31" fmla="*/ 168879 w 183766"/>
                  <a:gd name="connsiteY31" fmla="*/ 47283 h 120476"/>
                  <a:gd name="connsiteX32" fmla="*/ 157968 w 183766"/>
                  <a:gd name="connsiteY32" fmla="*/ 45117 h 120476"/>
                  <a:gd name="connsiteX33" fmla="*/ 152210 w 183766"/>
                  <a:gd name="connsiteY33" fmla="*/ 36090 h 120476"/>
                  <a:gd name="connsiteX34" fmla="*/ 139943 w 183766"/>
                  <a:gd name="connsiteY34" fmla="*/ 35058 h 120476"/>
                  <a:gd name="connsiteX35" fmla="*/ 142080 w 183766"/>
                  <a:gd name="connsiteY35" fmla="*/ 21052 h 120476"/>
                  <a:gd name="connsiteX36" fmla="*/ 130173 w 183766"/>
                  <a:gd name="connsiteY36" fmla="*/ 21052 h 120476"/>
                  <a:gd name="connsiteX0" fmla="*/ 24918 w 182575"/>
                  <a:gd name="connsiteY0" fmla="*/ 0 h 120476"/>
                  <a:gd name="connsiteX1" fmla="*/ 7220 w 182575"/>
                  <a:gd name="connsiteY1" fmla="*/ 6647 h 120476"/>
                  <a:gd name="connsiteX2" fmla="*/ 1071 w 182575"/>
                  <a:gd name="connsiteY2" fmla="*/ 13244 h 120476"/>
                  <a:gd name="connsiteX3" fmla="*/ 6298 w 182575"/>
                  <a:gd name="connsiteY3" fmla="*/ 8600 h 120476"/>
                  <a:gd name="connsiteX4" fmla="*/ 64 w 182575"/>
                  <a:gd name="connsiteY4" fmla="*/ 15614 h 120476"/>
                  <a:gd name="connsiteX5" fmla="*/ 726 w 182575"/>
                  <a:gd name="connsiteY5" fmla="*/ 20870 h 120476"/>
                  <a:gd name="connsiteX6" fmla="*/ 6338 w 182575"/>
                  <a:gd name="connsiteY6" fmla="*/ 21052 h 120476"/>
                  <a:gd name="connsiteX7" fmla="*/ 40272 w 182575"/>
                  <a:gd name="connsiteY7" fmla="*/ 43874 h 120476"/>
                  <a:gd name="connsiteX8" fmla="*/ 21377 w 182575"/>
                  <a:gd name="connsiteY8" fmla="*/ 56589 h 120476"/>
                  <a:gd name="connsiteX9" fmla="*/ 21824 w 182575"/>
                  <a:gd name="connsiteY9" fmla="*/ 78884 h 120476"/>
                  <a:gd name="connsiteX10" fmla="*/ 19354 w 182575"/>
                  <a:gd name="connsiteY10" fmla="*/ 94559 h 120476"/>
                  <a:gd name="connsiteX11" fmla="*/ 20075 w 182575"/>
                  <a:gd name="connsiteY11" fmla="*/ 99633 h 120476"/>
                  <a:gd name="connsiteX12" fmla="*/ 41886 w 182575"/>
                  <a:gd name="connsiteY12" fmla="*/ 111289 h 120476"/>
                  <a:gd name="connsiteX13" fmla="*/ 29674 w 182575"/>
                  <a:gd name="connsiteY13" fmla="*/ 107387 h 120476"/>
                  <a:gd name="connsiteX14" fmla="*/ 50978 w 182575"/>
                  <a:gd name="connsiteY14" fmla="*/ 116369 h 120476"/>
                  <a:gd name="connsiteX15" fmla="*/ 54295 w 182575"/>
                  <a:gd name="connsiteY15" fmla="*/ 120326 h 120476"/>
                  <a:gd name="connsiteX16" fmla="*/ 63459 w 182575"/>
                  <a:gd name="connsiteY16" fmla="*/ 120147 h 120476"/>
                  <a:gd name="connsiteX17" fmla="*/ 75105 w 182575"/>
                  <a:gd name="connsiteY17" fmla="*/ 111888 h 120476"/>
                  <a:gd name="connsiteX18" fmla="*/ 77399 w 182575"/>
                  <a:gd name="connsiteY18" fmla="*/ 116597 h 120476"/>
                  <a:gd name="connsiteX19" fmla="*/ 78177 w 182575"/>
                  <a:gd name="connsiteY19" fmla="*/ 115410 h 120476"/>
                  <a:gd name="connsiteX20" fmla="*/ 112036 w 182575"/>
                  <a:gd name="connsiteY20" fmla="*/ 109529 h 120476"/>
                  <a:gd name="connsiteX21" fmla="*/ 143420 w 182575"/>
                  <a:gd name="connsiteY21" fmla="*/ 109794 h 120476"/>
                  <a:gd name="connsiteX22" fmla="*/ 168273 w 182575"/>
                  <a:gd name="connsiteY22" fmla="*/ 113920 h 120476"/>
                  <a:gd name="connsiteX23" fmla="*/ 158748 w 182575"/>
                  <a:gd name="connsiteY23" fmla="*/ 104395 h 120476"/>
                  <a:gd name="connsiteX24" fmla="*/ 153986 w 182575"/>
                  <a:gd name="connsiteY24" fmla="*/ 97252 h 120476"/>
                  <a:gd name="connsiteX25" fmla="*/ 158748 w 182575"/>
                  <a:gd name="connsiteY25" fmla="*/ 75820 h 120476"/>
                  <a:gd name="connsiteX26" fmla="*/ 165892 w 182575"/>
                  <a:gd name="connsiteY26" fmla="*/ 71058 h 120476"/>
                  <a:gd name="connsiteX27" fmla="*/ 175417 w 182575"/>
                  <a:gd name="connsiteY27" fmla="*/ 68677 h 120476"/>
                  <a:gd name="connsiteX28" fmla="*/ 177798 w 182575"/>
                  <a:gd name="connsiteY28" fmla="*/ 61533 h 120476"/>
                  <a:gd name="connsiteX29" fmla="*/ 157447 w 182575"/>
                  <a:gd name="connsiteY29" fmla="*/ 70085 h 120476"/>
                  <a:gd name="connsiteX30" fmla="*/ 182561 w 182575"/>
                  <a:gd name="connsiteY30" fmla="*/ 54389 h 120476"/>
                  <a:gd name="connsiteX31" fmla="*/ 153177 w 182575"/>
                  <a:gd name="connsiteY31" fmla="*/ 62958 h 120476"/>
                  <a:gd name="connsiteX32" fmla="*/ 168879 w 182575"/>
                  <a:gd name="connsiteY32" fmla="*/ 47283 h 120476"/>
                  <a:gd name="connsiteX33" fmla="*/ 157968 w 182575"/>
                  <a:gd name="connsiteY33" fmla="*/ 45117 h 120476"/>
                  <a:gd name="connsiteX34" fmla="*/ 152210 w 182575"/>
                  <a:gd name="connsiteY34" fmla="*/ 36090 h 120476"/>
                  <a:gd name="connsiteX35" fmla="*/ 139943 w 182575"/>
                  <a:gd name="connsiteY35" fmla="*/ 35058 h 120476"/>
                  <a:gd name="connsiteX36" fmla="*/ 142080 w 182575"/>
                  <a:gd name="connsiteY36" fmla="*/ 21052 h 120476"/>
                  <a:gd name="connsiteX37" fmla="*/ 130173 w 182575"/>
                  <a:gd name="connsiteY37" fmla="*/ 21052 h 120476"/>
                  <a:gd name="connsiteX0" fmla="*/ 24918 w 178802"/>
                  <a:gd name="connsiteY0" fmla="*/ 0 h 120476"/>
                  <a:gd name="connsiteX1" fmla="*/ 7220 w 178802"/>
                  <a:gd name="connsiteY1" fmla="*/ 6647 h 120476"/>
                  <a:gd name="connsiteX2" fmla="*/ 1071 w 178802"/>
                  <a:gd name="connsiteY2" fmla="*/ 13244 h 120476"/>
                  <a:gd name="connsiteX3" fmla="*/ 6298 w 178802"/>
                  <a:gd name="connsiteY3" fmla="*/ 8600 h 120476"/>
                  <a:gd name="connsiteX4" fmla="*/ 64 w 178802"/>
                  <a:gd name="connsiteY4" fmla="*/ 15614 h 120476"/>
                  <a:gd name="connsiteX5" fmla="*/ 726 w 178802"/>
                  <a:gd name="connsiteY5" fmla="*/ 20870 h 120476"/>
                  <a:gd name="connsiteX6" fmla="*/ 6338 w 178802"/>
                  <a:gd name="connsiteY6" fmla="*/ 21052 h 120476"/>
                  <a:gd name="connsiteX7" fmla="*/ 40272 w 178802"/>
                  <a:gd name="connsiteY7" fmla="*/ 43874 h 120476"/>
                  <a:gd name="connsiteX8" fmla="*/ 21377 w 178802"/>
                  <a:gd name="connsiteY8" fmla="*/ 56589 h 120476"/>
                  <a:gd name="connsiteX9" fmla="*/ 21824 w 178802"/>
                  <a:gd name="connsiteY9" fmla="*/ 78884 h 120476"/>
                  <a:gd name="connsiteX10" fmla="*/ 19354 w 178802"/>
                  <a:gd name="connsiteY10" fmla="*/ 94559 h 120476"/>
                  <a:gd name="connsiteX11" fmla="*/ 20075 w 178802"/>
                  <a:gd name="connsiteY11" fmla="*/ 99633 h 120476"/>
                  <a:gd name="connsiteX12" fmla="*/ 41886 w 178802"/>
                  <a:gd name="connsiteY12" fmla="*/ 111289 h 120476"/>
                  <a:gd name="connsiteX13" fmla="*/ 29674 w 178802"/>
                  <a:gd name="connsiteY13" fmla="*/ 107387 h 120476"/>
                  <a:gd name="connsiteX14" fmla="*/ 50978 w 178802"/>
                  <a:gd name="connsiteY14" fmla="*/ 116369 h 120476"/>
                  <a:gd name="connsiteX15" fmla="*/ 54295 w 178802"/>
                  <a:gd name="connsiteY15" fmla="*/ 120326 h 120476"/>
                  <a:gd name="connsiteX16" fmla="*/ 63459 w 178802"/>
                  <a:gd name="connsiteY16" fmla="*/ 120147 h 120476"/>
                  <a:gd name="connsiteX17" fmla="*/ 75105 w 178802"/>
                  <a:gd name="connsiteY17" fmla="*/ 111888 h 120476"/>
                  <a:gd name="connsiteX18" fmla="*/ 77399 w 178802"/>
                  <a:gd name="connsiteY18" fmla="*/ 116597 h 120476"/>
                  <a:gd name="connsiteX19" fmla="*/ 78177 w 178802"/>
                  <a:gd name="connsiteY19" fmla="*/ 115410 h 120476"/>
                  <a:gd name="connsiteX20" fmla="*/ 112036 w 178802"/>
                  <a:gd name="connsiteY20" fmla="*/ 109529 h 120476"/>
                  <a:gd name="connsiteX21" fmla="*/ 143420 w 178802"/>
                  <a:gd name="connsiteY21" fmla="*/ 109794 h 120476"/>
                  <a:gd name="connsiteX22" fmla="*/ 168273 w 178802"/>
                  <a:gd name="connsiteY22" fmla="*/ 113920 h 120476"/>
                  <a:gd name="connsiteX23" fmla="*/ 158748 w 178802"/>
                  <a:gd name="connsiteY23" fmla="*/ 104395 h 120476"/>
                  <a:gd name="connsiteX24" fmla="*/ 153986 w 178802"/>
                  <a:gd name="connsiteY24" fmla="*/ 97252 h 120476"/>
                  <a:gd name="connsiteX25" fmla="*/ 158748 w 178802"/>
                  <a:gd name="connsiteY25" fmla="*/ 75820 h 120476"/>
                  <a:gd name="connsiteX26" fmla="*/ 165892 w 178802"/>
                  <a:gd name="connsiteY26" fmla="*/ 71058 h 120476"/>
                  <a:gd name="connsiteX27" fmla="*/ 175417 w 178802"/>
                  <a:gd name="connsiteY27" fmla="*/ 68677 h 120476"/>
                  <a:gd name="connsiteX28" fmla="*/ 177798 w 178802"/>
                  <a:gd name="connsiteY28" fmla="*/ 61533 h 120476"/>
                  <a:gd name="connsiteX29" fmla="*/ 157447 w 178802"/>
                  <a:gd name="connsiteY29" fmla="*/ 70085 h 120476"/>
                  <a:gd name="connsiteX30" fmla="*/ 165141 w 178802"/>
                  <a:gd name="connsiteY30" fmla="*/ 63774 h 120476"/>
                  <a:gd name="connsiteX31" fmla="*/ 153177 w 178802"/>
                  <a:gd name="connsiteY31" fmla="*/ 62958 h 120476"/>
                  <a:gd name="connsiteX32" fmla="*/ 168879 w 178802"/>
                  <a:gd name="connsiteY32" fmla="*/ 47283 h 120476"/>
                  <a:gd name="connsiteX33" fmla="*/ 157968 w 178802"/>
                  <a:gd name="connsiteY33" fmla="*/ 45117 h 120476"/>
                  <a:gd name="connsiteX34" fmla="*/ 152210 w 178802"/>
                  <a:gd name="connsiteY34" fmla="*/ 36090 h 120476"/>
                  <a:gd name="connsiteX35" fmla="*/ 139943 w 178802"/>
                  <a:gd name="connsiteY35" fmla="*/ 35058 h 120476"/>
                  <a:gd name="connsiteX36" fmla="*/ 142080 w 178802"/>
                  <a:gd name="connsiteY36" fmla="*/ 21052 h 120476"/>
                  <a:gd name="connsiteX37" fmla="*/ 130173 w 178802"/>
                  <a:gd name="connsiteY37" fmla="*/ 21052 h 120476"/>
                  <a:gd name="connsiteX0" fmla="*/ 24918 w 178802"/>
                  <a:gd name="connsiteY0" fmla="*/ 0 h 120476"/>
                  <a:gd name="connsiteX1" fmla="*/ 7220 w 178802"/>
                  <a:gd name="connsiteY1" fmla="*/ 6647 h 120476"/>
                  <a:gd name="connsiteX2" fmla="*/ 1071 w 178802"/>
                  <a:gd name="connsiteY2" fmla="*/ 13244 h 120476"/>
                  <a:gd name="connsiteX3" fmla="*/ 6298 w 178802"/>
                  <a:gd name="connsiteY3" fmla="*/ 8600 h 120476"/>
                  <a:gd name="connsiteX4" fmla="*/ 64 w 178802"/>
                  <a:gd name="connsiteY4" fmla="*/ 15614 h 120476"/>
                  <a:gd name="connsiteX5" fmla="*/ 726 w 178802"/>
                  <a:gd name="connsiteY5" fmla="*/ 20870 h 120476"/>
                  <a:gd name="connsiteX6" fmla="*/ 6338 w 178802"/>
                  <a:gd name="connsiteY6" fmla="*/ 21052 h 120476"/>
                  <a:gd name="connsiteX7" fmla="*/ 40272 w 178802"/>
                  <a:gd name="connsiteY7" fmla="*/ 43874 h 120476"/>
                  <a:gd name="connsiteX8" fmla="*/ 21377 w 178802"/>
                  <a:gd name="connsiteY8" fmla="*/ 56589 h 120476"/>
                  <a:gd name="connsiteX9" fmla="*/ 21824 w 178802"/>
                  <a:gd name="connsiteY9" fmla="*/ 78884 h 120476"/>
                  <a:gd name="connsiteX10" fmla="*/ 19354 w 178802"/>
                  <a:gd name="connsiteY10" fmla="*/ 94559 h 120476"/>
                  <a:gd name="connsiteX11" fmla="*/ 20075 w 178802"/>
                  <a:gd name="connsiteY11" fmla="*/ 99633 h 120476"/>
                  <a:gd name="connsiteX12" fmla="*/ 41886 w 178802"/>
                  <a:gd name="connsiteY12" fmla="*/ 111289 h 120476"/>
                  <a:gd name="connsiteX13" fmla="*/ 29674 w 178802"/>
                  <a:gd name="connsiteY13" fmla="*/ 107387 h 120476"/>
                  <a:gd name="connsiteX14" fmla="*/ 50978 w 178802"/>
                  <a:gd name="connsiteY14" fmla="*/ 116369 h 120476"/>
                  <a:gd name="connsiteX15" fmla="*/ 54295 w 178802"/>
                  <a:gd name="connsiteY15" fmla="*/ 120326 h 120476"/>
                  <a:gd name="connsiteX16" fmla="*/ 63459 w 178802"/>
                  <a:gd name="connsiteY16" fmla="*/ 120147 h 120476"/>
                  <a:gd name="connsiteX17" fmla="*/ 75105 w 178802"/>
                  <a:gd name="connsiteY17" fmla="*/ 111888 h 120476"/>
                  <a:gd name="connsiteX18" fmla="*/ 77399 w 178802"/>
                  <a:gd name="connsiteY18" fmla="*/ 116597 h 120476"/>
                  <a:gd name="connsiteX19" fmla="*/ 78177 w 178802"/>
                  <a:gd name="connsiteY19" fmla="*/ 115410 h 120476"/>
                  <a:gd name="connsiteX20" fmla="*/ 112036 w 178802"/>
                  <a:gd name="connsiteY20" fmla="*/ 109529 h 120476"/>
                  <a:gd name="connsiteX21" fmla="*/ 143420 w 178802"/>
                  <a:gd name="connsiteY21" fmla="*/ 109794 h 120476"/>
                  <a:gd name="connsiteX22" fmla="*/ 168273 w 178802"/>
                  <a:gd name="connsiteY22" fmla="*/ 113920 h 120476"/>
                  <a:gd name="connsiteX23" fmla="*/ 158748 w 178802"/>
                  <a:gd name="connsiteY23" fmla="*/ 104395 h 120476"/>
                  <a:gd name="connsiteX24" fmla="*/ 153986 w 178802"/>
                  <a:gd name="connsiteY24" fmla="*/ 97252 h 120476"/>
                  <a:gd name="connsiteX25" fmla="*/ 158748 w 178802"/>
                  <a:gd name="connsiteY25" fmla="*/ 75820 h 120476"/>
                  <a:gd name="connsiteX26" fmla="*/ 165892 w 178802"/>
                  <a:gd name="connsiteY26" fmla="*/ 71058 h 120476"/>
                  <a:gd name="connsiteX27" fmla="*/ 175417 w 178802"/>
                  <a:gd name="connsiteY27" fmla="*/ 68677 h 120476"/>
                  <a:gd name="connsiteX28" fmla="*/ 177798 w 178802"/>
                  <a:gd name="connsiteY28" fmla="*/ 61533 h 120476"/>
                  <a:gd name="connsiteX29" fmla="*/ 157447 w 178802"/>
                  <a:gd name="connsiteY29" fmla="*/ 70085 h 120476"/>
                  <a:gd name="connsiteX30" fmla="*/ 165141 w 178802"/>
                  <a:gd name="connsiteY30" fmla="*/ 63774 h 120476"/>
                  <a:gd name="connsiteX31" fmla="*/ 153177 w 178802"/>
                  <a:gd name="connsiteY31" fmla="*/ 62958 h 120476"/>
                  <a:gd name="connsiteX32" fmla="*/ 154533 w 178802"/>
                  <a:gd name="connsiteY32" fmla="*/ 56667 h 120476"/>
                  <a:gd name="connsiteX33" fmla="*/ 157968 w 178802"/>
                  <a:gd name="connsiteY33" fmla="*/ 45117 h 120476"/>
                  <a:gd name="connsiteX34" fmla="*/ 152210 w 178802"/>
                  <a:gd name="connsiteY34" fmla="*/ 36090 h 120476"/>
                  <a:gd name="connsiteX35" fmla="*/ 139943 w 178802"/>
                  <a:gd name="connsiteY35" fmla="*/ 35058 h 120476"/>
                  <a:gd name="connsiteX36" fmla="*/ 142080 w 178802"/>
                  <a:gd name="connsiteY36" fmla="*/ 21052 h 120476"/>
                  <a:gd name="connsiteX37" fmla="*/ 130173 w 178802"/>
                  <a:gd name="connsiteY37" fmla="*/ 21052 h 120476"/>
                  <a:gd name="connsiteX0" fmla="*/ 24918 w 178802"/>
                  <a:gd name="connsiteY0" fmla="*/ 0 h 120476"/>
                  <a:gd name="connsiteX1" fmla="*/ 7220 w 178802"/>
                  <a:gd name="connsiteY1" fmla="*/ 6647 h 120476"/>
                  <a:gd name="connsiteX2" fmla="*/ 1071 w 178802"/>
                  <a:gd name="connsiteY2" fmla="*/ 13244 h 120476"/>
                  <a:gd name="connsiteX3" fmla="*/ 6298 w 178802"/>
                  <a:gd name="connsiteY3" fmla="*/ 8600 h 120476"/>
                  <a:gd name="connsiteX4" fmla="*/ 64 w 178802"/>
                  <a:gd name="connsiteY4" fmla="*/ 15614 h 120476"/>
                  <a:gd name="connsiteX5" fmla="*/ 726 w 178802"/>
                  <a:gd name="connsiteY5" fmla="*/ 20870 h 120476"/>
                  <a:gd name="connsiteX6" fmla="*/ 6338 w 178802"/>
                  <a:gd name="connsiteY6" fmla="*/ 21052 h 120476"/>
                  <a:gd name="connsiteX7" fmla="*/ 40272 w 178802"/>
                  <a:gd name="connsiteY7" fmla="*/ 43874 h 120476"/>
                  <a:gd name="connsiteX8" fmla="*/ 21377 w 178802"/>
                  <a:gd name="connsiteY8" fmla="*/ 56589 h 120476"/>
                  <a:gd name="connsiteX9" fmla="*/ 21824 w 178802"/>
                  <a:gd name="connsiteY9" fmla="*/ 78884 h 120476"/>
                  <a:gd name="connsiteX10" fmla="*/ 19354 w 178802"/>
                  <a:gd name="connsiteY10" fmla="*/ 94559 h 120476"/>
                  <a:gd name="connsiteX11" fmla="*/ 20075 w 178802"/>
                  <a:gd name="connsiteY11" fmla="*/ 99633 h 120476"/>
                  <a:gd name="connsiteX12" fmla="*/ 41886 w 178802"/>
                  <a:gd name="connsiteY12" fmla="*/ 111289 h 120476"/>
                  <a:gd name="connsiteX13" fmla="*/ 29674 w 178802"/>
                  <a:gd name="connsiteY13" fmla="*/ 107387 h 120476"/>
                  <a:gd name="connsiteX14" fmla="*/ 50978 w 178802"/>
                  <a:gd name="connsiteY14" fmla="*/ 116369 h 120476"/>
                  <a:gd name="connsiteX15" fmla="*/ 54295 w 178802"/>
                  <a:gd name="connsiteY15" fmla="*/ 120326 h 120476"/>
                  <a:gd name="connsiteX16" fmla="*/ 63459 w 178802"/>
                  <a:gd name="connsiteY16" fmla="*/ 120147 h 120476"/>
                  <a:gd name="connsiteX17" fmla="*/ 75105 w 178802"/>
                  <a:gd name="connsiteY17" fmla="*/ 111888 h 120476"/>
                  <a:gd name="connsiteX18" fmla="*/ 77399 w 178802"/>
                  <a:gd name="connsiteY18" fmla="*/ 116597 h 120476"/>
                  <a:gd name="connsiteX19" fmla="*/ 78177 w 178802"/>
                  <a:gd name="connsiteY19" fmla="*/ 115410 h 120476"/>
                  <a:gd name="connsiteX20" fmla="*/ 112036 w 178802"/>
                  <a:gd name="connsiteY20" fmla="*/ 109529 h 120476"/>
                  <a:gd name="connsiteX21" fmla="*/ 143420 w 178802"/>
                  <a:gd name="connsiteY21" fmla="*/ 109794 h 120476"/>
                  <a:gd name="connsiteX22" fmla="*/ 168273 w 178802"/>
                  <a:gd name="connsiteY22" fmla="*/ 113920 h 120476"/>
                  <a:gd name="connsiteX23" fmla="*/ 158748 w 178802"/>
                  <a:gd name="connsiteY23" fmla="*/ 104395 h 120476"/>
                  <a:gd name="connsiteX24" fmla="*/ 153986 w 178802"/>
                  <a:gd name="connsiteY24" fmla="*/ 97252 h 120476"/>
                  <a:gd name="connsiteX25" fmla="*/ 158748 w 178802"/>
                  <a:gd name="connsiteY25" fmla="*/ 75820 h 120476"/>
                  <a:gd name="connsiteX26" fmla="*/ 165892 w 178802"/>
                  <a:gd name="connsiteY26" fmla="*/ 71058 h 120476"/>
                  <a:gd name="connsiteX27" fmla="*/ 175417 w 178802"/>
                  <a:gd name="connsiteY27" fmla="*/ 68677 h 120476"/>
                  <a:gd name="connsiteX28" fmla="*/ 177798 w 178802"/>
                  <a:gd name="connsiteY28" fmla="*/ 61533 h 120476"/>
                  <a:gd name="connsiteX29" fmla="*/ 157447 w 178802"/>
                  <a:gd name="connsiteY29" fmla="*/ 70085 h 120476"/>
                  <a:gd name="connsiteX30" fmla="*/ 165141 w 178802"/>
                  <a:gd name="connsiteY30" fmla="*/ 63774 h 120476"/>
                  <a:gd name="connsiteX31" fmla="*/ 153177 w 178802"/>
                  <a:gd name="connsiteY31" fmla="*/ 62958 h 120476"/>
                  <a:gd name="connsiteX32" fmla="*/ 154533 w 178802"/>
                  <a:gd name="connsiteY32" fmla="*/ 56667 h 120476"/>
                  <a:gd name="connsiteX33" fmla="*/ 141573 w 178802"/>
                  <a:gd name="connsiteY33" fmla="*/ 51089 h 120476"/>
                  <a:gd name="connsiteX34" fmla="*/ 152210 w 178802"/>
                  <a:gd name="connsiteY34" fmla="*/ 36090 h 120476"/>
                  <a:gd name="connsiteX35" fmla="*/ 139943 w 178802"/>
                  <a:gd name="connsiteY35" fmla="*/ 35058 h 120476"/>
                  <a:gd name="connsiteX36" fmla="*/ 142080 w 178802"/>
                  <a:gd name="connsiteY36" fmla="*/ 21052 h 120476"/>
                  <a:gd name="connsiteX37" fmla="*/ 130173 w 178802"/>
                  <a:gd name="connsiteY37" fmla="*/ 21052 h 120476"/>
                  <a:gd name="connsiteX0" fmla="*/ 24918 w 178802"/>
                  <a:gd name="connsiteY0" fmla="*/ 0 h 120476"/>
                  <a:gd name="connsiteX1" fmla="*/ 7220 w 178802"/>
                  <a:gd name="connsiteY1" fmla="*/ 6647 h 120476"/>
                  <a:gd name="connsiteX2" fmla="*/ 1071 w 178802"/>
                  <a:gd name="connsiteY2" fmla="*/ 13244 h 120476"/>
                  <a:gd name="connsiteX3" fmla="*/ 6298 w 178802"/>
                  <a:gd name="connsiteY3" fmla="*/ 8600 h 120476"/>
                  <a:gd name="connsiteX4" fmla="*/ 64 w 178802"/>
                  <a:gd name="connsiteY4" fmla="*/ 15614 h 120476"/>
                  <a:gd name="connsiteX5" fmla="*/ 726 w 178802"/>
                  <a:gd name="connsiteY5" fmla="*/ 20870 h 120476"/>
                  <a:gd name="connsiteX6" fmla="*/ 6338 w 178802"/>
                  <a:gd name="connsiteY6" fmla="*/ 21052 h 120476"/>
                  <a:gd name="connsiteX7" fmla="*/ 40272 w 178802"/>
                  <a:gd name="connsiteY7" fmla="*/ 43874 h 120476"/>
                  <a:gd name="connsiteX8" fmla="*/ 21377 w 178802"/>
                  <a:gd name="connsiteY8" fmla="*/ 56589 h 120476"/>
                  <a:gd name="connsiteX9" fmla="*/ 21824 w 178802"/>
                  <a:gd name="connsiteY9" fmla="*/ 78884 h 120476"/>
                  <a:gd name="connsiteX10" fmla="*/ 19354 w 178802"/>
                  <a:gd name="connsiteY10" fmla="*/ 94559 h 120476"/>
                  <a:gd name="connsiteX11" fmla="*/ 20075 w 178802"/>
                  <a:gd name="connsiteY11" fmla="*/ 99633 h 120476"/>
                  <a:gd name="connsiteX12" fmla="*/ 41886 w 178802"/>
                  <a:gd name="connsiteY12" fmla="*/ 111289 h 120476"/>
                  <a:gd name="connsiteX13" fmla="*/ 29674 w 178802"/>
                  <a:gd name="connsiteY13" fmla="*/ 107387 h 120476"/>
                  <a:gd name="connsiteX14" fmla="*/ 50978 w 178802"/>
                  <a:gd name="connsiteY14" fmla="*/ 116369 h 120476"/>
                  <a:gd name="connsiteX15" fmla="*/ 54295 w 178802"/>
                  <a:gd name="connsiteY15" fmla="*/ 120326 h 120476"/>
                  <a:gd name="connsiteX16" fmla="*/ 63459 w 178802"/>
                  <a:gd name="connsiteY16" fmla="*/ 120147 h 120476"/>
                  <a:gd name="connsiteX17" fmla="*/ 75105 w 178802"/>
                  <a:gd name="connsiteY17" fmla="*/ 111888 h 120476"/>
                  <a:gd name="connsiteX18" fmla="*/ 77399 w 178802"/>
                  <a:gd name="connsiteY18" fmla="*/ 116597 h 120476"/>
                  <a:gd name="connsiteX19" fmla="*/ 78177 w 178802"/>
                  <a:gd name="connsiteY19" fmla="*/ 115410 h 120476"/>
                  <a:gd name="connsiteX20" fmla="*/ 112036 w 178802"/>
                  <a:gd name="connsiteY20" fmla="*/ 109529 h 120476"/>
                  <a:gd name="connsiteX21" fmla="*/ 143420 w 178802"/>
                  <a:gd name="connsiteY21" fmla="*/ 109794 h 120476"/>
                  <a:gd name="connsiteX22" fmla="*/ 168273 w 178802"/>
                  <a:gd name="connsiteY22" fmla="*/ 113920 h 120476"/>
                  <a:gd name="connsiteX23" fmla="*/ 158748 w 178802"/>
                  <a:gd name="connsiteY23" fmla="*/ 104395 h 120476"/>
                  <a:gd name="connsiteX24" fmla="*/ 153986 w 178802"/>
                  <a:gd name="connsiteY24" fmla="*/ 97252 h 120476"/>
                  <a:gd name="connsiteX25" fmla="*/ 158748 w 178802"/>
                  <a:gd name="connsiteY25" fmla="*/ 75820 h 120476"/>
                  <a:gd name="connsiteX26" fmla="*/ 165892 w 178802"/>
                  <a:gd name="connsiteY26" fmla="*/ 71058 h 120476"/>
                  <a:gd name="connsiteX27" fmla="*/ 175417 w 178802"/>
                  <a:gd name="connsiteY27" fmla="*/ 68677 h 120476"/>
                  <a:gd name="connsiteX28" fmla="*/ 177798 w 178802"/>
                  <a:gd name="connsiteY28" fmla="*/ 61533 h 120476"/>
                  <a:gd name="connsiteX29" fmla="*/ 157447 w 178802"/>
                  <a:gd name="connsiteY29" fmla="*/ 70085 h 120476"/>
                  <a:gd name="connsiteX30" fmla="*/ 165141 w 178802"/>
                  <a:gd name="connsiteY30" fmla="*/ 63774 h 120476"/>
                  <a:gd name="connsiteX31" fmla="*/ 153177 w 178802"/>
                  <a:gd name="connsiteY31" fmla="*/ 62958 h 120476"/>
                  <a:gd name="connsiteX32" fmla="*/ 154533 w 178802"/>
                  <a:gd name="connsiteY32" fmla="*/ 56667 h 120476"/>
                  <a:gd name="connsiteX33" fmla="*/ 141573 w 178802"/>
                  <a:gd name="connsiteY33" fmla="*/ 51089 h 120476"/>
                  <a:gd name="connsiteX34" fmla="*/ 152210 w 178802"/>
                  <a:gd name="connsiteY34" fmla="*/ 36090 h 120476"/>
                  <a:gd name="connsiteX35" fmla="*/ 139943 w 178802"/>
                  <a:gd name="connsiteY35" fmla="*/ 35058 h 120476"/>
                  <a:gd name="connsiteX36" fmla="*/ 142080 w 178802"/>
                  <a:gd name="connsiteY36" fmla="*/ 21052 h 120476"/>
                  <a:gd name="connsiteX37" fmla="*/ 113778 w 178802"/>
                  <a:gd name="connsiteY37" fmla="*/ 38968 h 120476"/>
                  <a:gd name="connsiteX0" fmla="*/ 24918 w 178802"/>
                  <a:gd name="connsiteY0" fmla="*/ 0 h 120476"/>
                  <a:gd name="connsiteX1" fmla="*/ 7220 w 178802"/>
                  <a:gd name="connsiteY1" fmla="*/ 6647 h 120476"/>
                  <a:gd name="connsiteX2" fmla="*/ 1071 w 178802"/>
                  <a:gd name="connsiteY2" fmla="*/ 13244 h 120476"/>
                  <a:gd name="connsiteX3" fmla="*/ 6298 w 178802"/>
                  <a:gd name="connsiteY3" fmla="*/ 8600 h 120476"/>
                  <a:gd name="connsiteX4" fmla="*/ 64 w 178802"/>
                  <a:gd name="connsiteY4" fmla="*/ 15614 h 120476"/>
                  <a:gd name="connsiteX5" fmla="*/ 726 w 178802"/>
                  <a:gd name="connsiteY5" fmla="*/ 20870 h 120476"/>
                  <a:gd name="connsiteX6" fmla="*/ 6338 w 178802"/>
                  <a:gd name="connsiteY6" fmla="*/ 21052 h 120476"/>
                  <a:gd name="connsiteX7" fmla="*/ 40272 w 178802"/>
                  <a:gd name="connsiteY7" fmla="*/ 43874 h 120476"/>
                  <a:gd name="connsiteX8" fmla="*/ 21377 w 178802"/>
                  <a:gd name="connsiteY8" fmla="*/ 56589 h 120476"/>
                  <a:gd name="connsiteX9" fmla="*/ 21824 w 178802"/>
                  <a:gd name="connsiteY9" fmla="*/ 78884 h 120476"/>
                  <a:gd name="connsiteX10" fmla="*/ 19354 w 178802"/>
                  <a:gd name="connsiteY10" fmla="*/ 94559 h 120476"/>
                  <a:gd name="connsiteX11" fmla="*/ 20075 w 178802"/>
                  <a:gd name="connsiteY11" fmla="*/ 99633 h 120476"/>
                  <a:gd name="connsiteX12" fmla="*/ 41886 w 178802"/>
                  <a:gd name="connsiteY12" fmla="*/ 111289 h 120476"/>
                  <a:gd name="connsiteX13" fmla="*/ 29674 w 178802"/>
                  <a:gd name="connsiteY13" fmla="*/ 107387 h 120476"/>
                  <a:gd name="connsiteX14" fmla="*/ 50978 w 178802"/>
                  <a:gd name="connsiteY14" fmla="*/ 116369 h 120476"/>
                  <a:gd name="connsiteX15" fmla="*/ 54295 w 178802"/>
                  <a:gd name="connsiteY15" fmla="*/ 120326 h 120476"/>
                  <a:gd name="connsiteX16" fmla="*/ 63459 w 178802"/>
                  <a:gd name="connsiteY16" fmla="*/ 120147 h 120476"/>
                  <a:gd name="connsiteX17" fmla="*/ 75105 w 178802"/>
                  <a:gd name="connsiteY17" fmla="*/ 111888 h 120476"/>
                  <a:gd name="connsiteX18" fmla="*/ 77399 w 178802"/>
                  <a:gd name="connsiteY18" fmla="*/ 116597 h 120476"/>
                  <a:gd name="connsiteX19" fmla="*/ 78177 w 178802"/>
                  <a:gd name="connsiteY19" fmla="*/ 115410 h 120476"/>
                  <a:gd name="connsiteX20" fmla="*/ 112036 w 178802"/>
                  <a:gd name="connsiteY20" fmla="*/ 109529 h 120476"/>
                  <a:gd name="connsiteX21" fmla="*/ 143420 w 178802"/>
                  <a:gd name="connsiteY21" fmla="*/ 109794 h 120476"/>
                  <a:gd name="connsiteX22" fmla="*/ 168273 w 178802"/>
                  <a:gd name="connsiteY22" fmla="*/ 113920 h 120476"/>
                  <a:gd name="connsiteX23" fmla="*/ 158748 w 178802"/>
                  <a:gd name="connsiteY23" fmla="*/ 104395 h 120476"/>
                  <a:gd name="connsiteX24" fmla="*/ 153986 w 178802"/>
                  <a:gd name="connsiteY24" fmla="*/ 97252 h 120476"/>
                  <a:gd name="connsiteX25" fmla="*/ 158748 w 178802"/>
                  <a:gd name="connsiteY25" fmla="*/ 75820 h 120476"/>
                  <a:gd name="connsiteX26" fmla="*/ 165892 w 178802"/>
                  <a:gd name="connsiteY26" fmla="*/ 71058 h 120476"/>
                  <a:gd name="connsiteX27" fmla="*/ 175417 w 178802"/>
                  <a:gd name="connsiteY27" fmla="*/ 68677 h 120476"/>
                  <a:gd name="connsiteX28" fmla="*/ 177798 w 178802"/>
                  <a:gd name="connsiteY28" fmla="*/ 61533 h 120476"/>
                  <a:gd name="connsiteX29" fmla="*/ 157447 w 178802"/>
                  <a:gd name="connsiteY29" fmla="*/ 70085 h 120476"/>
                  <a:gd name="connsiteX30" fmla="*/ 165141 w 178802"/>
                  <a:gd name="connsiteY30" fmla="*/ 63774 h 120476"/>
                  <a:gd name="connsiteX31" fmla="*/ 153177 w 178802"/>
                  <a:gd name="connsiteY31" fmla="*/ 62958 h 120476"/>
                  <a:gd name="connsiteX32" fmla="*/ 154533 w 178802"/>
                  <a:gd name="connsiteY32" fmla="*/ 56667 h 120476"/>
                  <a:gd name="connsiteX33" fmla="*/ 141573 w 178802"/>
                  <a:gd name="connsiteY33" fmla="*/ 51089 h 120476"/>
                  <a:gd name="connsiteX34" fmla="*/ 152210 w 178802"/>
                  <a:gd name="connsiteY34" fmla="*/ 36090 h 120476"/>
                  <a:gd name="connsiteX35" fmla="*/ 139943 w 178802"/>
                  <a:gd name="connsiteY35" fmla="*/ 35058 h 120476"/>
                  <a:gd name="connsiteX36" fmla="*/ 121587 w 178802"/>
                  <a:gd name="connsiteY36" fmla="*/ 39821 h 120476"/>
                  <a:gd name="connsiteX37" fmla="*/ 113778 w 178802"/>
                  <a:gd name="connsiteY37" fmla="*/ 38968 h 120476"/>
                  <a:gd name="connsiteX0" fmla="*/ 24918 w 178802"/>
                  <a:gd name="connsiteY0" fmla="*/ 0 h 120476"/>
                  <a:gd name="connsiteX1" fmla="*/ 7220 w 178802"/>
                  <a:gd name="connsiteY1" fmla="*/ 6647 h 120476"/>
                  <a:gd name="connsiteX2" fmla="*/ 1071 w 178802"/>
                  <a:gd name="connsiteY2" fmla="*/ 13244 h 120476"/>
                  <a:gd name="connsiteX3" fmla="*/ 6298 w 178802"/>
                  <a:gd name="connsiteY3" fmla="*/ 8600 h 120476"/>
                  <a:gd name="connsiteX4" fmla="*/ 64 w 178802"/>
                  <a:gd name="connsiteY4" fmla="*/ 15614 h 120476"/>
                  <a:gd name="connsiteX5" fmla="*/ 726 w 178802"/>
                  <a:gd name="connsiteY5" fmla="*/ 20870 h 120476"/>
                  <a:gd name="connsiteX6" fmla="*/ 6338 w 178802"/>
                  <a:gd name="connsiteY6" fmla="*/ 21052 h 120476"/>
                  <a:gd name="connsiteX7" fmla="*/ 40272 w 178802"/>
                  <a:gd name="connsiteY7" fmla="*/ 43874 h 120476"/>
                  <a:gd name="connsiteX8" fmla="*/ 21377 w 178802"/>
                  <a:gd name="connsiteY8" fmla="*/ 56589 h 120476"/>
                  <a:gd name="connsiteX9" fmla="*/ 21824 w 178802"/>
                  <a:gd name="connsiteY9" fmla="*/ 78884 h 120476"/>
                  <a:gd name="connsiteX10" fmla="*/ 19354 w 178802"/>
                  <a:gd name="connsiteY10" fmla="*/ 94559 h 120476"/>
                  <a:gd name="connsiteX11" fmla="*/ 20075 w 178802"/>
                  <a:gd name="connsiteY11" fmla="*/ 99633 h 120476"/>
                  <a:gd name="connsiteX12" fmla="*/ 41886 w 178802"/>
                  <a:gd name="connsiteY12" fmla="*/ 111289 h 120476"/>
                  <a:gd name="connsiteX13" fmla="*/ 29674 w 178802"/>
                  <a:gd name="connsiteY13" fmla="*/ 107387 h 120476"/>
                  <a:gd name="connsiteX14" fmla="*/ 50978 w 178802"/>
                  <a:gd name="connsiteY14" fmla="*/ 116369 h 120476"/>
                  <a:gd name="connsiteX15" fmla="*/ 54295 w 178802"/>
                  <a:gd name="connsiteY15" fmla="*/ 120326 h 120476"/>
                  <a:gd name="connsiteX16" fmla="*/ 63459 w 178802"/>
                  <a:gd name="connsiteY16" fmla="*/ 120147 h 120476"/>
                  <a:gd name="connsiteX17" fmla="*/ 75105 w 178802"/>
                  <a:gd name="connsiteY17" fmla="*/ 111888 h 120476"/>
                  <a:gd name="connsiteX18" fmla="*/ 77399 w 178802"/>
                  <a:gd name="connsiteY18" fmla="*/ 116597 h 120476"/>
                  <a:gd name="connsiteX19" fmla="*/ 78177 w 178802"/>
                  <a:gd name="connsiteY19" fmla="*/ 115410 h 120476"/>
                  <a:gd name="connsiteX20" fmla="*/ 112036 w 178802"/>
                  <a:gd name="connsiteY20" fmla="*/ 109529 h 120476"/>
                  <a:gd name="connsiteX21" fmla="*/ 143420 w 178802"/>
                  <a:gd name="connsiteY21" fmla="*/ 109794 h 120476"/>
                  <a:gd name="connsiteX22" fmla="*/ 168273 w 178802"/>
                  <a:gd name="connsiteY22" fmla="*/ 113920 h 120476"/>
                  <a:gd name="connsiteX23" fmla="*/ 158748 w 178802"/>
                  <a:gd name="connsiteY23" fmla="*/ 104395 h 120476"/>
                  <a:gd name="connsiteX24" fmla="*/ 153986 w 178802"/>
                  <a:gd name="connsiteY24" fmla="*/ 97252 h 120476"/>
                  <a:gd name="connsiteX25" fmla="*/ 158748 w 178802"/>
                  <a:gd name="connsiteY25" fmla="*/ 75820 h 120476"/>
                  <a:gd name="connsiteX26" fmla="*/ 165892 w 178802"/>
                  <a:gd name="connsiteY26" fmla="*/ 71058 h 120476"/>
                  <a:gd name="connsiteX27" fmla="*/ 175417 w 178802"/>
                  <a:gd name="connsiteY27" fmla="*/ 68677 h 120476"/>
                  <a:gd name="connsiteX28" fmla="*/ 177798 w 178802"/>
                  <a:gd name="connsiteY28" fmla="*/ 61533 h 120476"/>
                  <a:gd name="connsiteX29" fmla="*/ 157447 w 178802"/>
                  <a:gd name="connsiteY29" fmla="*/ 70085 h 120476"/>
                  <a:gd name="connsiteX30" fmla="*/ 165141 w 178802"/>
                  <a:gd name="connsiteY30" fmla="*/ 63774 h 120476"/>
                  <a:gd name="connsiteX31" fmla="*/ 153177 w 178802"/>
                  <a:gd name="connsiteY31" fmla="*/ 62958 h 120476"/>
                  <a:gd name="connsiteX32" fmla="*/ 154533 w 178802"/>
                  <a:gd name="connsiteY32" fmla="*/ 56667 h 120476"/>
                  <a:gd name="connsiteX33" fmla="*/ 141573 w 178802"/>
                  <a:gd name="connsiteY33" fmla="*/ 51089 h 120476"/>
                  <a:gd name="connsiteX34" fmla="*/ 152210 w 178802"/>
                  <a:gd name="connsiteY34" fmla="*/ 36090 h 120476"/>
                  <a:gd name="connsiteX35" fmla="*/ 139943 w 178802"/>
                  <a:gd name="connsiteY35" fmla="*/ 35058 h 120476"/>
                  <a:gd name="connsiteX36" fmla="*/ 121587 w 178802"/>
                  <a:gd name="connsiteY36" fmla="*/ 39821 h 120476"/>
                  <a:gd name="connsiteX37" fmla="*/ 61519 w 178802"/>
                  <a:gd name="connsiteY37" fmla="*/ 33849 h 120476"/>
                  <a:gd name="connsiteX0" fmla="*/ 41313 w 178802"/>
                  <a:gd name="connsiteY0" fmla="*/ 0 h 118770"/>
                  <a:gd name="connsiteX1" fmla="*/ 7220 w 178802"/>
                  <a:gd name="connsiteY1" fmla="*/ 4941 h 118770"/>
                  <a:gd name="connsiteX2" fmla="*/ 1071 w 178802"/>
                  <a:gd name="connsiteY2" fmla="*/ 11538 h 118770"/>
                  <a:gd name="connsiteX3" fmla="*/ 6298 w 178802"/>
                  <a:gd name="connsiteY3" fmla="*/ 6894 h 118770"/>
                  <a:gd name="connsiteX4" fmla="*/ 64 w 178802"/>
                  <a:gd name="connsiteY4" fmla="*/ 13908 h 118770"/>
                  <a:gd name="connsiteX5" fmla="*/ 726 w 178802"/>
                  <a:gd name="connsiteY5" fmla="*/ 19164 h 118770"/>
                  <a:gd name="connsiteX6" fmla="*/ 6338 w 178802"/>
                  <a:gd name="connsiteY6" fmla="*/ 19346 h 118770"/>
                  <a:gd name="connsiteX7" fmla="*/ 40272 w 178802"/>
                  <a:gd name="connsiteY7" fmla="*/ 42168 h 118770"/>
                  <a:gd name="connsiteX8" fmla="*/ 21377 w 178802"/>
                  <a:gd name="connsiteY8" fmla="*/ 54883 h 118770"/>
                  <a:gd name="connsiteX9" fmla="*/ 21824 w 178802"/>
                  <a:gd name="connsiteY9" fmla="*/ 77178 h 118770"/>
                  <a:gd name="connsiteX10" fmla="*/ 19354 w 178802"/>
                  <a:gd name="connsiteY10" fmla="*/ 92853 h 118770"/>
                  <a:gd name="connsiteX11" fmla="*/ 20075 w 178802"/>
                  <a:gd name="connsiteY11" fmla="*/ 97927 h 118770"/>
                  <a:gd name="connsiteX12" fmla="*/ 41886 w 178802"/>
                  <a:gd name="connsiteY12" fmla="*/ 109583 h 118770"/>
                  <a:gd name="connsiteX13" fmla="*/ 29674 w 178802"/>
                  <a:gd name="connsiteY13" fmla="*/ 105681 h 118770"/>
                  <a:gd name="connsiteX14" fmla="*/ 50978 w 178802"/>
                  <a:gd name="connsiteY14" fmla="*/ 114663 h 118770"/>
                  <a:gd name="connsiteX15" fmla="*/ 54295 w 178802"/>
                  <a:gd name="connsiteY15" fmla="*/ 118620 h 118770"/>
                  <a:gd name="connsiteX16" fmla="*/ 63459 w 178802"/>
                  <a:gd name="connsiteY16" fmla="*/ 118441 h 118770"/>
                  <a:gd name="connsiteX17" fmla="*/ 75105 w 178802"/>
                  <a:gd name="connsiteY17" fmla="*/ 110182 h 118770"/>
                  <a:gd name="connsiteX18" fmla="*/ 77399 w 178802"/>
                  <a:gd name="connsiteY18" fmla="*/ 114891 h 118770"/>
                  <a:gd name="connsiteX19" fmla="*/ 78177 w 178802"/>
                  <a:gd name="connsiteY19" fmla="*/ 113704 h 118770"/>
                  <a:gd name="connsiteX20" fmla="*/ 112036 w 178802"/>
                  <a:gd name="connsiteY20" fmla="*/ 107823 h 118770"/>
                  <a:gd name="connsiteX21" fmla="*/ 143420 w 178802"/>
                  <a:gd name="connsiteY21" fmla="*/ 108088 h 118770"/>
                  <a:gd name="connsiteX22" fmla="*/ 168273 w 178802"/>
                  <a:gd name="connsiteY22" fmla="*/ 112214 h 118770"/>
                  <a:gd name="connsiteX23" fmla="*/ 158748 w 178802"/>
                  <a:gd name="connsiteY23" fmla="*/ 102689 h 118770"/>
                  <a:gd name="connsiteX24" fmla="*/ 153986 w 178802"/>
                  <a:gd name="connsiteY24" fmla="*/ 95546 h 118770"/>
                  <a:gd name="connsiteX25" fmla="*/ 158748 w 178802"/>
                  <a:gd name="connsiteY25" fmla="*/ 74114 h 118770"/>
                  <a:gd name="connsiteX26" fmla="*/ 165892 w 178802"/>
                  <a:gd name="connsiteY26" fmla="*/ 69352 h 118770"/>
                  <a:gd name="connsiteX27" fmla="*/ 175417 w 178802"/>
                  <a:gd name="connsiteY27" fmla="*/ 66971 h 118770"/>
                  <a:gd name="connsiteX28" fmla="*/ 177798 w 178802"/>
                  <a:gd name="connsiteY28" fmla="*/ 59827 h 118770"/>
                  <a:gd name="connsiteX29" fmla="*/ 157447 w 178802"/>
                  <a:gd name="connsiteY29" fmla="*/ 68379 h 118770"/>
                  <a:gd name="connsiteX30" fmla="*/ 165141 w 178802"/>
                  <a:gd name="connsiteY30" fmla="*/ 62068 h 118770"/>
                  <a:gd name="connsiteX31" fmla="*/ 153177 w 178802"/>
                  <a:gd name="connsiteY31" fmla="*/ 61252 h 118770"/>
                  <a:gd name="connsiteX32" fmla="*/ 154533 w 178802"/>
                  <a:gd name="connsiteY32" fmla="*/ 54961 h 118770"/>
                  <a:gd name="connsiteX33" fmla="*/ 141573 w 178802"/>
                  <a:gd name="connsiteY33" fmla="*/ 49383 h 118770"/>
                  <a:gd name="connsiteX34" fmla="*/ 152210 w 178802"/>
                  <a:gd name="connsiteY34" fmla="*/ 34384 h 118770"/>
                  <a:gd name="connsiteX35" fmla="*/ 139943 w 178802"/>
                  <a:gd name="connsiteY35" fmla="*/ 33352 h 118770"/>
                  <a:gd name="connsiteX36" fmla="*/ 121587 w 178802"/>
                  <a:gd name="connsiteY36" fmla="*/ 38115 h 118770"/>
                  <a:gd name="connsiteX37" fmla="*/ 61519 w 178802"/>
                  <a:gd name="connsiteY37" fmla="*/ 32143 h 118770"/>
                  <a:gd name="connsiteX0" fmla="*/ 41269 w 178758"/>
                  <a:gd name="connsiteY0" fmla="*/ 3350 h 122120"/>
                  <a:gd name="connsiteX1" fmla="*/ 7176 w 178758"/>
                  <a:gd name="connsiteY1" fmla="*/ 8291 h 122120"/>
                  <a:gd name="connsiteX2" fmla="*/ 1027 w 178758"/>
                  <a:gd name="connsiteY2" fmla="*/ 14888 h 122120"/>
                  <a:gd name="connsiteX3" fmla="*/ 23674 w 178758"/>
                  <a:gd name="connsiteY3" fmla="*/ 6 h 122120"/>
                  <a:gd name="connsiteX4" fmla="*/ 20 w 178758"/>
                  <a:gd name="connsiteY4" fmla="*/ 17258 h 122120"/>
                  <a:gd name="connsiteX5" fmla="*/ 682 w 178758"/>
                  <a:gd name="connsiteY5" fmla="*/ 22514 h 122120"/>
                  <a:gd name="connsiteX6" fmla="*/ 6294 w 178758"/>
                  <a:gd name="connsiteY6" fmla="*/ 22696 h 122120"/>
                  <a:gd name="connsiteX7" fmla="*/ 40228 w 178758"/>
                  <a:gd name="connsiteY7" fmla="*/ 45518 h 122120"/>
                  <a:gd name="connsiteX8" fmla="*/ 21333 w 178758"/>
                  <a:gd name="connsiteY8" fmla="*/ 58233 h 122120"/>
                  <a:gd name="connsiteX9" fmla="*/ 21780 w 178758"/>
                  <a:gd name="connsiteY9" fmla="*/ 80528 h 122120"/>
                  <a:gd name="connsiteX10" fmla="*/ 19310 w 178758"/>
                  <a:gd name="connsiteY10" fmla="*/ 96203 h 122120"/>
                  <a:gd name="connsiteX11" fmla="*/ 20031 w 178758"/>
                  <a:gd name="connsiteY11" fmla="*/ 101277 h 122120"/>
                  <a:gd name="connsiteX12" fmla="*/ 41842 w 178758"/>
                  <a:gd name="connsiteY12" fmla="*/ 112933 h 122120"/>
                  <a:gd name="connsiteX13" fmla="*/ 29630 w 178758"/>
                  <a:gd name="connsiteY13" fmla="*/ 109031 h 122120"/>
                  <a:gd name="connsiteX14" fmla="*/ 50934 w 178758"/>
                  <a:gd name="connsiteY14" fmla="*/ 118013 h 122120"/>
                  <a:gd name="connsiteX15" fmla="*/ 54251 w 178758"/>
                  <a:gd name="connsiteY15" fmla="*/ 121970 h 122120"/>
                  <a:gd name="connsiteX16" fmla="*/ 63415 w 178758"/>
                  <a:gd name="connsiteY16" fmla="*/ 121791 h 122120"/>
                  <a:gd name="connsiteX17" fmla="*/ 75061 w 178758"/>
                  <a:gd name="connsiteY17" fmla="*/ 113532 h 122120"/>
                  <a:gd name="connsiteX18" fmla="*/ 77355 w 178758"/>
                  <a:gd name="connsiteY18" fmla="*/ 118241 h 122120"/>
                  <a:gd name="connsiteX19" fmla="*/ 78133 w 178758"/>
                  <a:gd name="connsiteY19" fmla="*/ 117054 h 122120"/>
                  <a:gd name="connsiteX20" fmla="*/ 111992 w 178758"/>
                  <a:gd name="connsiteY20" fmla="*/ 111173 h 122120"/>
                  <a:gd name="connsiteX21" fmla="*/ 143376 w 178758"/>
                  <a:gd name="connsiteY21" fmla="*/ 111438 h 122120"/>
                  <a:gd name="connsiteX22" fmla="*/ 168229 w 178758"/>
                  <a:gd name="connsiteY22" fmla="*/ 115564 h 122120"/>
                  <a:gd name="connsiteX23" fmla="*/ 158704 w 178758"/>
                  <a:gd name="connsiteY23" fmla="*/ 106039 h 122120"/>
                  <a:gd name="connsiteX24" fmla="*/ 153942 w 178758"/>
                  <a:gd name="connsiteY24" fmla="*/ 98896 h 122120"/>
                  <a:gd name="connsiteX25" fmla="*/ 158704 w 178758"/>
                  <a:gd name="connsiteY25" fmla="*/ 77464 h 122120"/>
                  <a:gd name="connsiteX26" fmla="*/ 165848 w 178758"/>
                  <a:gd name="connsiteY26" fmla="*/ 72702 h 122120"/>
                  <a:gd name="connsiteX27" fmla="*/ 175373 w 178758"/>
                  <a:gd name="connsiteY27" fmla="*/ 70321 h 122120"/>
                  <a:gd name="connsiteX28" fmla="*/ 177754 w 178758"/>
                  <a:gd name="connsiteY28" fmla="*/ 63177 h 122120"/>
                  <a:gd name="connsiteX29" fmla="*/ 157403 w 178758"/>
                  <a:gd name="connsiteY29" fmla="*/ 71729 h 122120"/>
                  <a:gd name="connsiteX30" fmla="*/ 165097 w 178758"/>
                  <a:gd name="connsiteY30" fmla="*/ 65418 h 122120"/>
                  <a:gd name="connsiteX31" fmla="*/ 153133 w 178758"/>
                  <a:gd name="connsiteY31" fmla="*/ 64602 h 122120"/>
                  <a:gd name="connsiteX32" fmla="*/ 154489 w 178758"/>
                  <a:gd name="connsiteY32" fmla="*/ 58311 h 122120"/>
                  <a:gd name="connsiteX33" fmla="*/ 141529 w 178758"/>
                  <a:gd name="connsiteY33" fmla="*/ 52733 h 122120"/>
                  <a:gd name="connsiteX34" fmla="*/ 152166 w 178758"/>
                  <a:gd name="connsiteY34" fmla="*/ 37734 h 122120"/>
                  <a:gd name="connsiteX35" fmla="*/ 139899 w 178758"/>
                  <a:gd name="connsiteY35" fmla="*/ 36702 h 122120"/>
                  <a:gd name="connsiteX36" fmla="*/ 121543 w 178758"/>
                  <a:gd name="connsiteY36" fmla="*/ 41465 h 122120"/>
                  <a:gd name="connsiteX37" fmla="*/ 61475 w 178758"/>
                  <a:gd name="connsiteY37" fmla="*/ 35493 h 122120"/>
                  <a:gd name="connsiteX0" fmla="*/ 41269 w 178758"/>
                  <a:gd name="connsiteY0" fmla="*/ 3350 h 122120"/>
                  <a:gd name="connsiteX1" fmla="*/ 7176 w 178758"/>
                  <a:gd name="connsiteY1" fmla="*/ 8291 h 122120"/>
                  <a:gd name="connsiteX2" fmla="*/ 1027 w 178758"/>
                  <a:gd name="connsiteY2" fmla="*/ 14888 h 122120"/>
                  <a:gd name="connsiteX3" fmla="*/ 23674 w 178758"/>
                  <a:gd name="connsiteY3" fmla="*/ 6 h 122120"/>
                  <a:gd name="connsiteX4" fmla="*/ 20 w 178758"/>
                  <a:gd name="connsiteY4" fmla="*/ 17258 h 122120"/>
                  <a:gd name="connsiteX5" fmla="*/ 682 w 178758"/>
                  <a:gd name="connsiteY5" fmla="*/ 22514 h 122120"/>
                  <a:gd name="connsiteX6" fmla="*/ 6294 w 178758"/>
                  <a:gd name="connsiteY6" fmla="*/ 22696 h 122120"/>
                  <a:gd name="connsiteX7" fmla="*/ 40228 w 178758"/>
                  <a:gd name="connsiteY7" fmla="*/ 45518 h 122120"/>
                  <a:gd name="connsiteX8" fmla="*/ 21333 w 178758"/>
                  <a:gd name="connsiteY8" fmla="*/ 58233 h 122120"/>
                  <a:gd name="connsiteX9" fmla="*/ 21780 w 178758"/>
                  <a:gd name="connsiteY9" fmla="*/ 80528 h 122120"/>
                  <a:gd name="connsiteX10" fmla="*/ 19310 w 178758"/>
                  <a:gd name="connsiteY10" fmla="*/ 96203 h 122120"/>
                  <a:gd name="connsiteX11" fmla="*/ 20031 w 178758"/>
                  <a:gd name="connsiteY11" fmla="*/ 101277 h 122120"/>
                  <a:gd name="connsiteX12" fmla="*/ 41842 w 178758"/>
                  <a:gd name="connsiteY12" fmla="*/ 112933 h 122120"/>
                  <a:gd name="connsiteX13" fmla="*/ 29630 w 178758"/>
                  <a:gd name="connsiteY13" fmla="*/ 109031 h 122120"/>
                  <a:gd name="connsiteX14" fmla="*/ 50934 w 178758"/>
                  <a:gd name="connsiteY14" fmla="*/ 118013 h 122120"/>
                  <a:gd name="connsiteX15" fmla="*/ 54251 w 178758"/>
                  <a:gd name="connsiteY15" fmla="*/ 121970 h 122120"/>
                  <a:gd name="connsiteX16" fmla="*/ 63415 w 178758"/>
                  <a:gd name="connsiteY16" fmla="*/ 121791 h 122120"/>
                  <a:gd name="connsiteX17" fmla="*/ 75061 w 178758"/>
                  <a:gd name="connsiteY17" fmla="*/ 113532 h 122120"/>
                  <a:gd name="connsiteX18" fmla="*/ 77355 w 178758"/>
                  <a:gd name="connsiteY18" fmla="*/ 118241 h 122120"/>
                  <a:gd name="connsiteX19" fmla="*/ 78133 w 178758"/>
                  <a:gd name="connsiteY19" fmla="*/ 117054 h 122120"/>
                  <a:gd name="connsiteX20" fmla="*/ 111992 w 178758"/>
                  <a:gd name="connsiteY20" fmla="*/ 111173 h 122120"/>
                  <a:gd name="connsiteX21" fmla="*/ 143376 w 178758"/>
                  <a:gd name="connsiteY21" fmla="*/ 111438 h 122120"/>
                  <a:gd name="connsiteX22" fmla="*/ 168229 w 178758"/>
                  <a:gd name="connsiteY22" fmla="*/ 115564 h 122120"/>
                  <a:gd name="connsiteX23" fmla="*/ 158704 w 178758"/>
                  <a:gd name="connsiteY23" fmla="*/ 106039 h 122120"/>
                  <a:gd name="connsiteX24" fmla="*/ 153942 w 178758"/>
                  <a:gd name="connsiteY24" fmla="*/ 98896 h 122120"/>
                  <a:gd name="connsiteX25" fmla="*/ 158704 w 178758"/>
                  <a:gd name="connsiteY25" fmla="*/ 77464 h 122120"/>
                  <a:gd name="connsiteX26" fmla="*/ 165848 w 178758"/>
                  <a:gd name="connsiteY26" fmla="*/ 72702 h 122120"/>
                  <a:gd name="connsiteX27" fmla="*/ 175373 w 178758"/>
                  <a:gd name="connsiteY27" fmla="*/ 70321 h 122120"/>
                  <a:gd name="connsiteX28" fmla="*/ 177754 w 178758"/>
                  <a:gd name="connsiteY28" fmla="*/ 63177 h 122120"/>
                  <a:gd name="connsiteX29" fmla="*/ 157403 w 178758"/>
                  <a:gd name="connsiteY29" fmla="*/ 71729 h 122120"/>
                  <a:gd name="connsiteX30" fmla="*/ 165097 w 178758"/>
                  <a:gd name="connsiteY30" fmla="*/ 65418 h 122120"/>
                  <a:gd name="connsiteX31" fmla="*/ 153133 w 178758"/>
                  <a:gd name="connsiteY31" fmla="*/ 64602 h 122120"/>
                  <a:gd name="connsiteX32" fmla="*/ 154489 w 178758"/>
                  <a:gd name="connsiteY32" fmla="*/ 58311 h 122120"/>
                  <a:gd name="connsiteX33" fmla="*/ 141529 w 178758"/>
                  <a:gd name="connsiteY33" fmla="*/ 52733 h 122120"/>
                  <a:gd name="connsiteX34" fmla="*/ 152166 w 178758"/>
                  <a:gd name="connsiteY34" fmla="*/ 37734 h 122120"/>
                  <a:gd name="connsiteX35" fmla="*/ 139899 w 178758"/>
                  <a:gd name="connsiteY35" fmla="*/ 36702 h 122120"/>
                  <a:gd name="connsiteX36" fmla="*/ 121543 w 178758"/>
                  <a:gd name="connsiteY36" fmla="*/ 41465 h 122120"/>
                  <a:gd name="connsiteX37" fmla="*/ 50204 w 178758"/>
                  <a:gd name="connsiteY37" fmla="*/ 22696 h 122120"/>
                  <a:gd name="connsiteX0" fmla="*/ 41269 w 178758"/>
                  <a:gd name="connsiteY0" fmla="*/ 3350 h 122120"/>
                  <a:gd name="connsiteX1" fmla="*/ 7176 w 178758"/>
                  <a:gd name="connsiteY1" fmla="*/ 8291 h 122120"/>
                  <a:gd name="connsiteX2" fmla="*/ 1027 w 178758"/>
                  <a:gd name="connsiteY2" fmla="*/ 14888 h 122120"/>
                  <a:gd name="connsiteX3" fmla="*/ 23674 w 178758"/>
                  <a:gd name="connsiteY3" fmla="*/ 6 h 122120"/>
                  <a:gd name="connsiteX4" fmla="*/ 20 w 178758"/>
                  <a:gd name="connsiteY4" fmla="*/ 17258 h 122120"/>
                  <a:gd name="connsiteX5" fmla="*/ 682 w 178758"/>
                  <a:gd name="connsiteY5" fmla="*/ 22514 h 122120"/>
                  <a:gd name="connsiteX6" fmla="*/ 6294 w 178758"/>
                  <a:gd name="connsiteY6" fmla="*/ 22696 h 122120"/>
                  <a:gd name="connsiteX7" fmla="*/ 40228 w 178758"/>
                  <a:gd name="connsiteY7" fmla="*/ 45518 h 122120"/>
                  <a:gd name="connsiteX8" fmla="*/ 21333 w 178758"/>
                  <a:gd name="connsiteY8" fmla="*/ 58233 h 122120"/>
                  <a:gd name="connsiteX9" fmla="*/ 21780 w 178758"/>
                  <a:gd name="connsiteY9" fmla="*/ 80528 h 122120"/>
                  <a:gd name="connsiteX10" fmla="*/ 19310 w 178758"/>
                  <a:gd name="connsiteY10" fmla="*/ 96203 h 122120"/>
                  <a:gd name="connsiteX11" fmla="*/ 20031 w 178758"/>
                  <a:gd name="connsiteY11" fmla="*/ 101277 h 122120"/>
                  <a:gd name="connsiteX12" fmla="*/ 41842 w 178758"/>
                  <a:gd name="connsiteY12" fmla="*/ 112933 h 122120"/>
                  <a:gd name="connsiteX13" fmla="*/ 29630 w 178758"/>
                  <a:gd name="connsiteY13" fmla="*/ 109031 h 122120"/>
                  <a:gd name="connsiteX14" fmla="*/ 50934 w 178758"/>
                  <a:gd name="connsiteY14" fmla="*/ 118013 h 122120"/>
                  <a:gd name="connsiteX15" fmla="*/ 54251 w 178758"/>
                  <a:gd name="connsiteY15" fmla="*/ 121970 h 122120"/>
                  <a:gd name="connsiteX16" fmla="*/ 63415 w 178758"/>
                  <a:gd name="connsiteY16" fmla="*/ 121791 h 122120"/>
                  <a:gd name="connsiteX17" fmla="*/ 75061 w 178758"/>
                  <a:gd name="connsiteY17" fmla="*/ 113532 h 122120"/>
                  <a:gd name="connsiteX18" fmla="*/ 77355 w 178758"/>
                  <a:gd name="connsiteY18" fmla="*/ 118241 h 122120"/>
                  <a:gd name="connsiteX19" fmla="*/ 78133 w 178758"/>
                  <a:gd name="connsiteY19" fmla="*/ 117054 h 122120"/>
                  <a:gd name="connsiteX20" fmla="*/ 111992 w 178758"/>
                  <a:gd name="connsiteY20" fmla="*/ 111173 h 122120"/>
                  <a:gd name="connsiteX21" fmla="*/ 143376 w 178758"/>
                  <a:gd name="connsiteY21" fmla="*/ 111438 h 122120"/>
                  <a:gd name="connsiteX22" fmla="*/ 168229 w 178758"/>
                  <a:gd name="connsiteY22" fmla="*/ 115564 h 122120"/>
                  <a:gd name="connsiteX23" fmla="*/ 158704 w 178758"/>
                  <a:gd name="connsiteY23" fmla="*/ 106039 h 122120"/>
                  <a:gd name="connsiteX24" fmla="*/ 153942 w 178758"/>
                  <a:gd name="connsiteY24" fmla="*/ 98896 h 122120"/>
                  <a:gd name="connsiteX25" fmla="*/ 158704 w 178758"/>
                  <a:gd name="connsiteY25" fmla="*/ 77464 h 122120"/>
                  <a:gd name="connsiteX26" fmla="*/ 165848 w 178758"/>
                  <a:gd name="connsiteY26" fmla="*/ 72702 h 122120"/>
                  <a:gd name="connsiteX27" fmla="*/ 175373 w 178758"/>
                  <a:gd name="connsiteY27" fmla="*/ 70321 h 122120"/>
                  <a:gd name="connsiteX28" fmla="*/ 177754 w 178758"/>
                  <a:gd name="connsiteY28" fmla="*/ 63177 h 122120"/>
                  <a:gd name="connsiteX29" fmla="*/ 157403 w 178758"/>
                  <a:gd name="connsiteY29" fmla="*/ 71729 h 122120"/>
                  <a:gd name="connsiteX30" fmla="*/ 165097 w 178758"/>
                  <a:gd name="connsiteY30" fmla="*/ 65418 h 122120"/>
                  <a:gd name="connsiteX31" fmla="*/ 153133 w 178758"/>
                  <a:gd name="connsiteY31" fmla="*/ 64602 h 122120"/>
                  <a:gd name="connsiteX32" fmla="*/ 154489 w 178758"/>
                  <a:gd name="connsiteY32" fmla="*/ 58311 h 122120"/>
                  <a:gd name="connsiteX33" fmla="*/ 141529 w 178758"/>
                  <a:gd name="connsiteY33" fmla="*/ 52733 h 122120"/>
                  <a:gd name="connsiteX34" fmla="*/ 152166 w 178758"/>
                  <a:gd name="connsiteY34" fmla="*/ 37734 h 122120"/>
                  <a:gd name="connsiteX35" fmla="*/ 139899 w 178758"/>
                  <a:gd name="connsiteY35" fmla="*/ 36702 h 122120"/>
                  <a:gd name="connsiteX36" fmla="*/ 99000 w 178758"/>
                  <a:gd name="connsiteY36" fmla="*/ 34640 h 122120"/>
                  <a:gd name="connsiteX37" fmla="*/ 50204 w 178758"/>
                  <a:gd name="connsiteY37" fmla="*/ 22696 h 122120"/>
                  <a:gd name="connsiteX0" fmla="*/ 41269 w 178758"/>
                  <a:gd name="connsiteY0" fmla="*/ 3350 h 122120"/>
                  <a:gd name="connsiteX1" fmla="*/ 7176 w 178758"/>
                  <a:gd name="connsiteY1" fmla="*/ 8291 h 122120"/>
                  <a:gd name="connsiteX2" fmla="*/ 1027 w 178758"/>
                  <a:gd name="connsiteY2" fmla="*/ 14888 h 122120"/>
                  <a:gd name="connsiteX3" fmla="*/ 23674 w 178758"/>
                  <a:gd name="connsiteY3" fmla="*/ 6 h 122120"/>
                  <a:gd name="connsiteX4" fmla="*/ 20 w 178758"/>
                  <a:gd name="connsiteY4" fmla="*/ 17258 h 122120"/>
                  <a:gd name="connsiteX5" fmla="*/ 682 w 178758"/>
                  <a:gd name="connsiteY5" fmla="*/ 22514 h 122120"/>
                  <a:gd name="connsiteX6" fmla="*/ 6294 w 178758"/>
                  <a:gd name="connsiteY6" fmla="*/ 22696 h 122120"/>
                  <a:gd name="connsiteX7" fmla="*/ 40228 w 178758"/>
                  <a:gd name="connsiteY7" fmla="*/ 45518 h 122120"/>
                  <a:gd name="connsiteX8" fmla="*/ 21333 w 178758"/>
                  <a:gd name="connsiteY8" fmla="*/ 58233 h 122120"/>
                  <a:gd name="connsiteX9" fmla="*/ 21780 w 178758"/>
                  <a:gd name="connsiteY9" fmla="*/ 80528 h 122120"/>
                  <a:gd name="connsiteX10" fmla="*/ 19310 w 178758"/>
                  <a:gd name="connsiteY10" fmla="*/ 96203 h 122120"/>
                  <a:gd name="connsiteX11" fmla="*/ 20031 w 178758"/>
                  <a:gd name="connsiteY11" fmla="*/ 101277 h 122120"/>
                  <a:gd name="connsiteX12" fmla="*/ 41842 w 178758"/>
                  <a:gd name="connsiteY12" fmla="*/ 112933 h 122120"/>
                  <a:gd name="connsiteX13" fmla="*/ 29630 w 178758"/>
                  <a:gd name="connsiteY13" fmla="*/ 109031 h 122120"/>
                  <a:gd name="connsiteX14" fmla="*/ 50934 w 178758"/>
                  <a:gd name="connsiteY14" fmla="*/ 118013 h 122120"/>
                  <a:gd name="connsiteX15" fmla="*/ 54251 w 178758"/>
                  <a:gd name="connsiteY15" fmla="*/ 121970 h 122120"/>
                  <a:gd name="connsiteX16" fmla="*/ 63415 w 178758"/>
                  <a:gd name="connsiteY16" fmla="*/ 121791 h 122120"/>
                  <a:gd name="connsiteX17" fmla="*/ 75061 w 178758"/>
                  <a:gd name="connsiteY17" fmla="*/ 113532 h 122120"/>
                  <a:gd name="connsiteX18" fmla="*/ 77355 w 178758"/>
                  <a:gd name="connsiteY18" fmla="*/ 118241 h 122120"/>
                  <a:gd name="connsiteX19" fmla="*/ 78133 w 178758"/>
                  <a:gd name="connsiteY19" fmla="*/ 117054 h 122120"/>
                  <a:gd name="connsiteX20" fmla="*/ 111992 w 178758"/>
                  <a:gd name="connsiteY20" fmla="*/ 111173 h 122120"/>
                  <a:gd name="connsiteX21" fmla="*/ 143376 w 178758"/>
                  <a:gd name="connsiteY21" fmla="*/ 111438 h 122120"/>
                  <a:gd name="connsiteX22" fmla="*/ 168229 w 178758"/>
                  <a:gd name="connsiteY22" fmla="*/ 115564 h 122120"/>
                  <a:gd name="connsiteX23" fmla="*/ 158704 w 178758"/>
                  <a:gd name="connsiteY23" fmla="*/ 106039 h 122120"/>
                  <a:gd name="connsiteX24" fmla="*/ 153942 w 178758"/>
                  <a:gd name="connsiteY24" fmla="*/ 98896 h 122120"/>
                  <a:gd name="connsiteX25" fmla="*/ 158704 w 178758"/>
                  <a:gd name="connsiteY25" fmla="*/ 77464 h 122120"/>
                  <a:gd name="connsiteX26" fmla="*/ 165848 w 178758"/>
                  <a:gd name="connsiteY26" fmla="*/ 72702 h 122120"/>
                  <a:gd name="connsiteX27" fmla="*/ 175373 w 178758"/>
                  <a:gd name="connsiteY27" fmla="*/ 70321 h 122120"/>
                  <a:gd name="connsiteX28" fmla="*/ 177754 w 178758"/>
                  <a:gd name="connsiteY28" fmla="*/ 63177 h 122120"/>
                  <a:gd name="connsiteX29" fmla="*/ 157403 w 178758"/>
                  <a:gd name="connsiteY29" fmla="*/ 71729 h 122120"/>
                  <a:gd name="connsiteX30" fmla="*/ 165097 w 178758"/>
                  <a:gd name="connsiteY30" fmla="*/ 65418 h 122120"/>
                  <a:gd name="connsiteX31" fmla="*/ 153133 w 178758"/>
                  <a:gd name="connsiteY31" fmla="*/ 64602 h 122120"/>
                  <a:gd name="connsiteX32" fmla="*/ 154489 w 178758"/>
                  <a:gd name="connsiteY32" fmla="*/ 58311 h 122120"/>
                  <a:gd name="connsiteX33" fmla="*/ 141529 w 178758"/>
                  <a:gd name="connsiteY33" fmla="*/ 52733 h 122120"/>
                  <a:gd name="connsiteX34" fmla="*/ 152166 w 178758"/>
                  <a:gd name="connsiteY34" fmla="*/ 37734 h 122120"/>
                  <a:gd name="connsiteX35" fmla="*/ 121455 w 178758"/>
                  <a:gd name="connsiteY35" fmla="*/ 43527 h 122120"/>
                  <a:gd name="connsiteX36" fmla="*/ 99000 w 178758"/>
                  <a:gd name="connsiteY36" fmla="*/ 34640 h 122120"/>
                  <a:gd name="connsiteX37" fmla="*/ 50204 w 178758"/>
                  <a:gd name="connsiteY37" fmla="*/ 22696 h 122120"/>
                  <a:gd name="connsiteX0" fmla="*/ 41269 w 178758"/>
                  <a:gd name="connsiteY0" fmla="*/ 3350 h 122120"/>
                  <a:gd name="connsiteX1" fmla="*/ 7176 w 178758"/>
                  <a:gd name="connsiteY1" fmla="*/ 8291 h 122120"/>
                  <a:gd name="connsiteX2" fmla="*/ 1027 w 178758"/>
                  <a:gd name="connsiteY2" fmla="*/ 14888 h 122120"/>
                  <a:gd name="connsiteX3" fmla="*/ 23674 w 178758"/>
                  <a:gd name="connsiteY3" fmla="*/ 6 h 122120"/>
                  <a:gd name="connsiteX4" fmla="*/ 20 w 178758"/>
                  <a:gd name="connsiteY4" fmla="*/ 17258 h 122120"/>
                  <a:gd name="connsiteX5" fmla="*/ 682 w 178758"/>
                  <a:gd name="connsiteY5" fmla="*/ 22514 h 122120"/>
                  <a:gd name="connsiteX6" fmla="*/ 6294 w 178758"/>
                  <a:gd name="connsiteY6" fmla="*/ 22696 h 122120"/>
                  <a:gd name="connsiteX7" fmla="*/ 40228 w 178758"/>
                  <a:gd name="connsiteY7" fmla="*/ 45518 h 122120"/>
                  <a:gd name="connsiteX8" fmla="*/ 21333 w 178758"/>
                  <a:gd name="connsiteY8" fmla="*/ 58233 h 122120"/>
                  <a:gd name="connsiteX9" fmla="*/ 21780 w 178758"/>
                  <a:gd name="connsiteY9" fmla="*/ 80528 h 122120"/>
                  <a:gd name="connsiteX10" fmla="*/ 19310 w 178758"/>
                  <a:gd name="connsiteY10" fmla="*/ 96203 h 122120"/>
                  <a:gd name="connsiteX11" fmla="*/ 20031 w 178758"/>
                  <a:gd name="connsiteY11" fmla="*/ 101277 h 122120"/>
                  <a:gd name="connsiteX12" fmla="*/ 41842 w 178758"/>
                  <a:gd name="connsiteY12" fmla="*/ 112933 h 122120"/>
                  <a:gd name="connsiteX13" fmla="*/ 29630 w 178758"/>
                  <a:gd name="connsiteY13" fmla="*/ 109031 h 122120"/>
                  <a:gd name="connsiteX14" fmla="*/ 50934 w 178758"/>
                  <a:gd name="connsiteY14" fmla="*/ 118013 h 122120"/>
                  <a:gd name="connsiteX15" fmla="*/ 54251 w 178758"/>
                  <a:gd name="connsiteY15" fmla="*/ 121970 h 122120"/>
                  <a:gd name="connsiteX16" fmla="*/ 63415 w 178758"/>
                  <a:gd name="connsiteY16" fmla="*/ 121791 h 122120"/>
                  <a:gd name="connsiteX17" fmla="*/ 75061 w 178758"/>
                  <a:gd name="connsiteY17" fmla="*/ 113532 h 122120"/>
                  <a:gd name="connsiteX18" fmla="*/ 77355 w 178758"/>
                  <a:gd name="connsiteY18" fmla="*/ 118241 h 122120"/>
                  <a:gd name="connsiteX19" fmla="*/ 78133 w 178758"/>
                  <a:gd name="connsiteY19" fmla="*/ 117054 h 122120"/>
                  <a:gd name="connsiteX20" fmla="*/ 111992 w 178758"/>
                  <a:gd name="connsiteY20" fmla="*/ 111173 h 122120"/>
                  <a:gd name="connsiteX21" fmla="*/ 143376 w 178758"/>
                  <a:gd name="connsiteY21" fmla="*/ 111438 h 122120"/>
                  <a:gd name="connsiteX22" fmla="*/ 168229 w 178758"/>
                  <a:gd name="connsiteY22" fmla="*/ 115564 h 122120"/>
                  <a:gd name="connsiteX23" fmla="*/ 158704 w 178758"/>
                  <a:gd name="connsiteY23" fmla="*/ 106039 h 122120"/>
                  <a:gd name="connsiteX24" fmla="*/ 153942 w 178758"/>
                  <a:gd name="connsiteY24" fmla="*/ 98896 h 122120"/>
                  <a:gd name="connsiteX25" fmla="*/ 158704 w 178758"/>
                  <a:gd name="connsiteY25" fmla="*/ 77464 h 122120"/>
                  <a:gd name="connsiteX26" fmla="*/ 165848 w 178758"/>
                  <a:gd name="connsiteY26" fmla="*/ 72702 h 122120"/>
                  <a:gd name="connsiteX27" fmla="*/ 175373 w 178758"/>
                  <a:gd name="connsiteY27" fmla="*/ 70321 h 122120"/>
                  <a:gd name="connsiteX28" fmla="*/ 177754 w 178758"/>
                  <a:gd name="connsiteY28" fmla="*/ 63177 h 122120"/>
                  <a:gd name="connsiteX29" fmla="*/ 157403 w 178758"/>
                  <a:gd name="connsiteY29" fmla="*/ 71729 h 122120"/>
                  <a:gd name="connsiteX30" fmla="*/ 165097 w 178758"/>
                  <a:gd name="connsiteY30" fmla="*/ 65418 h 122120"/>
                  <a:gd name="connsiteX31" fmla="*/ 153133 w 178758"/>
                  <a:gd name="connsiteY31" fmla="*/ 64602 h 122120"/>
                  <a:gd name="connsiteX32" fmla="*/ 154489 w 178758"/>
                  <a:gd name="connsiteY32" fmla="*/ 58311 h 122120"/>
                  <a:gd name="connsiteX33" fmla="*/ 141529 w 178758"/>
                  <a:gd name="connsiteY33" fmla="*/ 52733 h 122120"/>
                  <a:gd name="connsiteX34" fmla="*/ 152166 w 178758"/>
                  <a:gd name="connsiteY34" fmla="*/ 37734 h 122120"/>
                  <a:gd name="connsiteX35" fmla="*/ 121455 w 178758"/>
                  <a:gd name="connsiteY35" fmla="*/ 43527 h 122120"/>
                  <a:gd name="connsiteX36" fmla="*/ 104123 w 178758"/>
                  <a:gd name="connsiteY36" fmla="*/ 35493 h 122120"/>
                  <a:gd name="connsiteX37" fmla="*/ 50204 w 178758"/>
                  <a:gd name="connsiteY37" fmla="*/ 22696 h 122120"/>
                  <a:gd name="connsiteX0" fmla="*/ 41269 w 178758"/>
                  <a:gd name="connsiteY0" fmla="*/ 3350 h 122120"/>
                  <a:gd name="connsiteX1" fmla="*/ 7176 w 178758"/>
                  <a:gd name="connsiteY1" fmla="*/ 8291 h 122120"/>
                  <a:gd name="connsiteX2" fmla="*/ 1027 w 178758"/>
                  <a:gd name="connsiteY2" fmla="*/ 14888 h 122120"/>
                  <a:gd name="connsiteX3" fmla="*/ 23674 w 178758"/>
                  <a:gd name="connsiteY3" fmla="*/ 6 h 122120"/>
                  <a:gd name="connsiteX4" fmla="*/ 20 w 178758"/>
                  <a:gd name="connsiteY4" fmla="*/ 17258 h 122120"/>
                  <a:gd name="connsiteX5" fmla="*/ 682 w 178758"/>
                  <a:gd name="connsiteY5" fmla="*/ 22514 h 122120"/>
                  <a:gd name="connsiteX6" fmla="*/ 6294 w 178758"/>
                  <a:gd name="connsiteY6" fmla="*/ 22696 h 122120"/>
                  <a:gd name="connsiteX7" fmla="*/ 40228 w 178758"/>
                  <a:gd name="connsiteY7" fmla="*/ 45518 h 122120"/>
                  <a:gd name="connsiteX8" fmla="*/ 21333 w 178758"/>
                  <a:gd name="connsiteY8" fmla="*/ 58233 h 122120"/>
                  <a:gd name="connsiteX9" fmla="*/ 21780 w 178758"/>
                  <a:gd name="connsiteY9" fmla="*/ 80528 h 122120"/>
                  <a:gd name="connsiteX10" fmla="*/ 19310 w 178758"/>
                  <a:gd name="connsiteY10" fmla="*/ 96203 h 122120"/>
                  <a:gd name="connsiteX11" fmla="*/ 20031 w 178758"/>
                  <a:gd name="connsiteY11" fmla="*/ 101277 h 122120"/>
                  <a:gd name="connsiteX12" fmla="*/ 41842 w 178758"/>
                  <a:gd name="connsiteY12" fmla="*/ 112933 h 122120"/>
                  <a:gd name="connsiteX13" fmla="*/ 29630 w 178758"/>
                  <a:gd name="connsiteY13" fmla="*/ 109031 h 122120"/>
                  <a:gd name="connsiteX14" fmla="*/ 50934 w 178758"/>
                  <a:gd name="connsiteY14" fmla="*/ 118013 h 122120"/>
                  <a:gd name="connsiteX15" fmla="*/ 54251 w 178758"/>
                  <a:gd name="connsiteY15" fmla="*/ 121970 h 122120"/>
                  <a:gd name="connsiteX16" fmla="*/ 63415 w 178758"/>
                  <a:gd name="connsiteY16" fmla="*/ 121791 h 122120"/>
                  <a:gd name="connsiteX17" fmla="*/ 75061 w 178758"/>
                  <a:gd name="connsiteY17" fmla="*/ 113532 h 122120"/>
                  <a:gd name="connsiteX18" fmla="*/ 77355 w 178758"/>
                  <a:gd name="connsiteY18" fmla="*/ 118241 h 122120"/>
                  <a:gd name="connsiteX19" fmla="*/ 78133 w 178758"/>
                  <a:gd name="connsiteY19" fmla="*/ 117054 h 122120"/>
                  <a:gd name="connsiteX20" fmla="*/ 111992 w 178758"/>
                  <a:gd name="connsiteY20" fmla="*/ 111173 h 122120"/>
                  <a:gd name="connsiteX21" fmla="*/ 143376 w 178758"/>
                  <a:gd name="connsiteY21" fmla="*/ 111438 h 122120"/>
                  <a:gd name="connsiteX22" fmla="*/ 168229 w 178758"/>
                  <a:gd name="connsiteY22" fmla="*/ 115564 h 122120"/>
                  <a:gd name="connsiteX23" fmla="*/ 158704 w 178758"/>
                  <a:gd name="connsiteY23" fmla="*/ 106039 h 122120"/>
                  <a:gd name="connsiteX24" fmla="*/ 153942 w 178758"/>
                  <a:gd name="connsiteY24" fmla="*/ 98896 h 122120"/>
                  <a:gd name="connsiteX25" fmla="*/ 158704 w 178758"/>
                  <a:gd name="connsiteY25" fmla="*/ 77464 h 122120"/>
                  <a:gd name="connsiteX26" fmla="*/ 165848 w 178758"/>
                  <a:gd name="connsiteY26" fmla="*/ 72702 h 122120"/>
                  <a:gd name="connsiteX27" fmla="*/ 175373 w 178758"/>
                  <a:gd name="connsiteY27" fmla="*/ 70321 h 122120"/>
                  <a:gd name="connsiteX28" fmla="*/ 177754 w 178758"/>
                  <a:gd name="connsiteY28" fmla="*/ 63177 h 122120"/>
                  <a:gd name="connsiteX29" fmla="*/ 157403 w 178758"/>
                  <a:gd name="connsiteY29" fmla="*/ 71729 h 122120"/>
                  <a:gd name="connsiteX30" fmla="*/ 165097 w 178758"/>
                  <a:gd name="connsiteY30" fmla="*/ 65418 h 122120"/>
                  <a:gd name="connsiteX31" fmla="*/ 153133 w 178758"/>
                  <a:gd name="connsiteY31" fmla="*/ 64602 h 122120"/>
                  <a:gd name="connsiteX32" fmla="*/ 154489 w 178758"/>
                  <a:gd name="connsiteY32" fmla="*/ 58311 h 122120"/>
                  <a:gd name="connsiteX33" fmla="*/ 141529 w 178758"/>
                  <a:gd name="connsiteY33" fmla="*/ 52733 h 122120"/>
                  <a:gd name="connsiteX34" fmla="*/ 132697 w 178758"/>
                  <a:gd name="connsiteY34" fmla="*/ 52237 h 122120"/>
                  <a:gd name="connsiteX35" fmla="*/ 121455 w 178758"/>
                  <a:gd name="connsiteY35" fmla="*/ 43527 h 122120"/>
                  <a:gd name="connsiteX36" fmla="*/ 104123 w 178758"/>
                  <a:gd name="connsiteY36" fmla="*/ 35493 h 122120"/>
                  <a:gd name="connsiteX37" fmla="*/ 50204 w 178758"/>
                  <a:gd name="connsiteY37" fmla="*/ 22696 h 122120"/>
                  <a:gd name="connsiteX0" fmla="*/ 41269 w 178758"/>
                  <a:gd name="connsiteY0" fmla="*/ 3350 h 122120"/>
                  <a:gd name="connsiteX1" fmla="*/ 7176 w 178758"/>
                  <a:gd name="connsiteY1" fmla="*/ 8291 h 122120"/>
                  <a:gd name="connsiteX2" fmla="*/ 1027 w 178758"/>
                  <a:gd name="connsiteY2" fmla="*/ 14888 h 122120"/>
                  <a:gd name="connsiteX3" fmla="*/ 23674 w 178758"/>
                  <a:gd name="connsiteY3" fmla="*/ 6 h 122120"/>
                  <a:gd name="connsiteX4" fmla="*/ 20 w 178758"/>
                  <a:gd name="connsiteY4" fmla="*/ 17258 h 122120"/>
                  <a:gd name="connsiteX5" fmla="*/ 682 w 178758"/>
                  <a:gd name="connsiteY5" fmla="*/ 22514 h 122120"/>
                  <a:gd name="connsiteX6" fmla="*/ 6294 w 178758"/>
                  <a:gd name="connsiteY6" fmla="*/ 22696 h 122120"/>
                  <a:gd name="connsiteX7" fmla="*/ 40228 w 178758"/>
                  <a:gd name="connsiteY7" fmla="*/ 45518 h 122120"/>
                  <a:gd name="connsiteX8" fmla="*/ 21333 w 178758"/>
                  <a:gd name="connsiteY8" fmla="*/ 58233 h 122120"/>
                  <a:gd name="connsiteX9" fmla="*/ 21780 w 178758"/>
                  <a:gd name="connsiteY9" fmla="*/ 80528 h 122120"/>
                  <a:gd name="connsiteX10" fmla="*/ 19310 w 178758"/>
                  <a:gd name="connsiteY10" fmla="*/ 96203 h 122120"/>
                  <a:gd name="connsiteX11" fmla="*/ 20031 w 178758"/>
                  <a:gd name="connsiteY11" fmla="*/ 101277 h 122120"/>
                  <a:gd name="connsiteX12" fmla="*/ 41842 w 178758"/>
                  <a:gd name="connsiteY12" fmla="*/ 112933 h 122120"/>
                  <a:gd name="connsiteX13" fmla="*/ 29630 w 178758"/>
                  <a:gd name="connsiteY13" fmla="*/ 109031 h 122120"/>
                  <a:gd name="connsiteX14" fmla="*/ 50934 w 178758"/>
                  <a:gd name="connsiteY14" fmla="*/ 118013 h 122120"/>
                  <a:gd name="connsiteX15" fmla="*/ 54251 w 178758"/>
                  <a:gd name="connsiteY15" fmla="*/ 121970 h 122120"/>
                  <a:gd name="connsiteX16" fmla="*/ 63415 w 178758"/>
                  <a:gd name="connsiteY16" fmla="*/ 121791 h 122120"/>
                  <a:gd name="connsiteX17" fmla="*/ 75061 w 178758"/>
                  <a:gd name="connsiteY17" fmla="*/ 113532 h 122120"/>
                  <a:gd name="connsiteX18" fmla="*/ 77355 w 178758"/>
                  <a:gd name="connsiteY18" fmla="*/ 118241 h 122120"/>
                  <a:gd name="connsiteX19" fmla="*/ 78133 w 178758"/>
                  <a:gd name="connsiteY19" fmla="*/ 117054 h 122120"/>
                  <a:gd name="connsiteX20" fmla="*/ 111992 w 178758"/>
                  <a:gd name="connsiteY20" fmla="*/ 111173 h 122120"/>
                  <a:gd name="connsiteX21" fmla="*/ 143376 w 178758"/>
                  <a:gd name="connsiteY21" fmla="*/ 111438 h 122120"/>
                  <a:gd name="connsiteX22" fmla="*/ 168229 w 178758"/>
                  <a:gd name="connsiteY22" fmla="*/ 115564 h 122120"/>
                  <a:gd name="connsiteX23" fmla="*/ 158704 w 178758"/>
                  <a:gd name="connsiteY23" fmla="*/ 106039 h 122120"/>
                  <a:gd name="connsiteX24" fmla="*/ 153942 w 178758"/>
                  <a:gd name="connsiteY24" fmla="*/ 98896 h 122120"/>
                  <a:gd name="connsiteX25" fmla="*/ 158704 w 178758"/>
                  <a:gd name="connsiteY25" fmla="*/ 77464 h 122120"/>
                  <a:gd name="connsiteX26" fmla="*/ 165848 w 178758"/>
                  <a:gd name="connsiteY26" fmla="*/ 72702 h 122120"/>
                  <a:gd name="connsiteX27" fmla="*/ 175373 w 178758"/>
                  <a:gd name="connsiteY27" fmla="*/ 70321 h 122120"/>
                  <a:gd name="connsiteX28" fmla="*/ 177754 w 178758"/>
                  <a:gd name="connsiteY28" fmla="*/ 63177 h 122120"/>
                  <a:gd name="connsiteX29" fmla="*/ 157403 w 178758"/>
                  <a:gd name="connsiteY29" fmla="*/ 71729 h 122120"/>
                  <a:gd name="connsiteX30" fmla="*/ 165097 w 178758"/>
                  <a:gd name="connsiteY30" fmla="*/ 65418 h 122120"/>
                  <a:gd name="connsiteX31" fmla="*/ 153133 w 178758"/>
                  <a:gd name="connsiteY31" fmla="*/ 64602 h 122120"/>
                  <a:gd name="connsiteX32" fmla="*/ 154489 w 178758"/>
                  <a:gd name="connsiteY32" fmla="*/ 58311 h 122120"/>
                  <a:gd name="connsiteX33" fmla="*/ 141529 w 178758"/>
                  <a:gd name="connsiteY33" fmla="*/ 52733 h 122120"/>
                  <a:gd name="connsiteX34" fmla="*/ 127573 w 178758"/>
                  <a:gd name="connsiteY34" fmla="*/ 53090 h 122120"/>
                  <a:gd name="connsiteX35" fmla="*/ 121455 w 178758"/>
                  <a:gd name="connsiteY35" fmla="*/ 43527 h 122120"/>
                  <a:gd name="connsiteX36" fmla="*/ 104123 w 178758"/>
                  <a:gd name="connsiteY36" fmla="*/ 35493 h 122120"/>
                  <a:gd name="connsiteX37" fmla="*/ 50204 w 178758"/>
                  <a:gd name="connsiteY37" fmla="*/ 22696 h 122120"/>
                  <a:gd name="connsiteX0" fmla="*/ 41269 w 178758"/>
                  <a:gd name="connsiteY0" fmla="*/ 3350 h 122120"/>
                  <a:gd name="connsiteX1" fmla="*/ 7176 w 178758"/>
                  <a:gd name="connsiteY1" fmla="*/ 8291 h 122120"/>
                  <a:gd name="connsiteX2" fmla="*/ 1027 w 178758"/>
                  <a:gd name="connsiteY2" fmla="*/ 14888 h 122120"/>
                  <a:gd name="connsiteX3" fmla="*/ 23674 w 178758"/>
                  <a:gd name="connsiteY3" fmla="*/ 6 h 122120"/>
                  <a:gd name="connsiteX4" fmla="*/ 20 w 178758"/>
                  <a:gd name="connsiteY4" fmla="*/ 17258 h 122120"/>
                  <a:gd name="connsiteX5" fmla="*/ 682 w 178758"/>
                  <a:gd name="connsiteY5" fmla="*/ 22514 h 122120"/>
                  <a:gd name="connsiteX6" fmla="*/ 6294 w 178758"/>
                  <a:gd name="connsiteY6" fmla="*/ 22696 h 122120"/>
                  <a:gd name="connsiteX7" fmla="*/ 40228 w 178758"/>
                  <a:gd name="connsiteY7" fmla="*/ 45518 h 122120"/>
                  <a:gd name="connsiteX8" fmla="*/ 21333 w 178758"/>
                  <a:gd name="connsiteY8" fmla="*/ 58233 h 122120"/>
                  <a:gd name="connsiteX9" fmla="*/ 21780 w 178758"/>
                  <a:gd name="connsiteY9" fmla="*/ 80528 h 122120"/>
                  <a:gd name="connsiteX10" fmla="*/ 19310 w 178758"/>
                  <a:gd name="connsiteY10" fmla="*/ 96203 h 122120"/>
                  <a:gd name="connsiteX11" fmla="*/ 20031 w 178758"/>
                  <a:gd name="connsiteY11" fmla="*/ 101277 h 122120"/>
                  <a:gd name="connsiteX12" fmla="*/ 41842 w 178758"/>
                  <a:gd name="connsiteY12" fmla="*/ 112933 h 122120"/>
                  <a:gd name="connsiteX13" fmla="*/ 29630 w 178758"/>
                  <a:gd name="connsiteY13" fmla="*/ 109031 h 122120"/>
                  <a:gd name="connsiteX14" fmla="*/ 50934 w 178758"/>
                  <a:gd name="connsiteY14" fmla="*/ 118013 h 122120"/>
                  <a:gd name="connsiteX15" fmla="*/ 54251 w 178758"/>
                  <a:gd name="connsiteY15" fmla="*/ 121970 h 122120"/>
                  <a:gd name="connsiteX16" fmla="*/ 63415 w 178758"/>
                  <a:gd name="connsiteY16" fmla="*/ 121791 h 122120"/>
                  <a:gd name="connsiteX17" fmla="*/ 75061 w 178758"/>
                  <a:gd name="connsiteY17" fmla="*/ 113532 h 122120"/>
                  <a:gd name="connsiteX18" fmla="*/ 77355 w 178758"/>
                  <a:gd name="connsiteY18" fmla="*/ 118241 h 122120"/>
                  <a:gd name="connsiteX19" fmla="*/ 78133 w 178758"/>
                  <a:gd name="connsiteY19" fmla="*/ 117054 h 122120"/>
                  <a:gd name="connsiteX20" fmla="*/ 111992 w 178758"/>
                  <a:gd name="connsiteY20" fmla="*/ 111173 h 122120"/>
                  <a:gd name="connsiteX21" fmla="*/ 143376 w 178758"/>
                  <a:gd name="connsiteY21" fmla="*/ 111438 h 122120"/>
                  <a:gd name="connsiteX22" fmla="*/ 168229 w 178758"/>
                  <a:gd name="connsiteY22" fmla="*/ 115564 h 122120"/>
                  <a:gd name="connsiteX23" fmla="*/ 158704 w 178758"/>
                  <a:gd name="connsiteY23" fmla="*/ 106039 h 122120"/>
                  <a:gd name="connsiteX24" fmla="*/ 153942 w 178758"/>
                  <a:gd name="connsiteY24" fmla="*/ 98896 h 122120"/>
                  <a:gd name="connsiteX25" fmla="*/ 158704 w 178758"/>
                  <a:gd name="connsiteY25" fmla="*/ 77464 h 122120"/>
                  <a:gd name="connsiteX26" fmla="*/ 165848 w 178758"/>
                  <a:gd name="connsiteY26" fmla="*/ 72702 h 122120"/>
                  <a:gd name="connsiteX27" fmla="*/ 175373 w 178758"/>
                  <a:gd name="connsiteY27" fmla="*/ 70321 h 122120"/>
                  <a:gd name="connsiteX28" fmla="*/ 177754 w 178758"/>
                  <a:gd name="connsiteY28" fmla="*/ 63177 h 122120"/>
                  <a:gd name="connsiteX29" fmla="*/ 157403 w 178758"/>
                  <a:gd name="connsiteY29" fmla="*/ 71729 h 122120"/>
                  <a:gd name="connsiteX30" fmla="*/ 165097 w 178758"/>
                  <a:gd name="connsiteY30" fmla="*/ 65418 h 122120"/>
                  <a:gd name="connsiteX31" fmla="*/ 153133 w 178758"/>
                  <a:gd name="connsiteY31" fmla="*/ 64602 h 122120"/>
                  <a:gd name="connsiteX32" fmla="*/ 154489 w 178758"/>
                  <a:gd name="connsiteY32" fmla="*/ 58311 h 122120"/>
                  <a:gd name="connsiteX33" fmla="*/ 132307 w 178758"/>
                  <a:gd name="connsiteY33" fmla="*/ 67236 h 122120"/>
                  <a:gd name="connsiteX34" fmla="*/ 127573 w 178758"/>
                  <a:gd name="connsiteY34" fmla="*/ 53090 h 122120"/>
                  <a:gd name="connsiteX35" fmla="*/ 121455 w 178758"/>
                  <a:gd name="connsiteY35" fmla="*/ 43527 h 122120"/>
                  <a:gd name="connsiteX36" fmla="*/ 104123 w 178758"/>
                  <a:gd name="connsiteY36" fmla="*/ 35493 h 122120"/>
                  <a:gd name="connsiteX37" fmla="*/ 50204 w 178758"/>
                  <a:gd name="connsiteY37" fmla="*/ 22696 h 122120"/>
                  <a:gd name="connsiteX0" fmla="*/ 41269 w 178758"/>
                  <a:gd name="connsiteY0" fmla="*/ 3350 h 122120"/>
                  <a:gd name="connsiteX1" fmla="*/ 7176 w 178758"/>
                  <a:gd name="connsiteY1" fmla="*/ 8291 h 122120"/>
                  <a:gd name="connsiteX2" fmla="*/ 1027 w 178758"/>
                  <a:gd name="connsiteY2" fmla="*/ 14888 h 122120"/>
                  <a:gd name="connsiteX3" fmla="*/ 23674 w 178758"/>
                  <a:gd name="connsiteY3" fmla="*/ 6 h 122120"/>
                  <a:gd name="connsiteX4" fmla="*/ 20 w 178758"/>
                  <a:gd name="connsiteY4" fmla="*/ 17258 h 122120"/>
                  <a:gd name="connsiteX5" fmla="*/ 682 w 178758"/>
                  <a:gd name="connsiteY5" fmla="*/ 22514 h 122120"/>
                  <a:gd name="connsiteX6" fmla="*/ 6294 w 178758"/>
                  <a:gd name="connsiteY6" fmla="*/ 22696 h 122120"/>
                  <a:gd name="connsiteX7" fmla="*/ 40228 w 178758"/>
                  <a:gd name="connsiteY7" fmla="*/ 45518 h 122120"/>
                  <a:gd name="connsiteX8" fmla="*/ 21333 w 178758"/>
                  <a:gd name="connsiteY8" fmla="*/ 58233 h 122120"/>
                  <a:gd name="connsiteX9" fmla="*/ 21780 w 178758"/>
                  <a:gd name="connsiteY9" fmla="*/ 80528 h 122120"/>
                  <a:gd name="connsiteX10" fmla="*/ 19310 w 178758"/>
                  <a:gd name="connsiteY10" fmla="*/ 96203 h 122120"/>
                  <a:gd name="connsiteX11" fmla="*/ 20031 w 178758"/>
                  <a:gd name="connsiteY11" fmla="*/ 101277 h 122120"/>
                  <a:gd name="connsiteX12" fmla="*/ 41842 w 178758"/>
                  <a:gd name="connsiteY12" fmla="*/ 112933 h 122120"/>
                  <a:gd name="connsiteX13" fmla="*/ 29630 w 178758"/>
                  <a:gd name="connsiteY13" fmla="*/ 109031 h 122120"/>
                  <a:gd name="connsiteX14" fmla="*/ 50934 w 178758"/>
                  <a:gd name="connsiteY14" fmla="*/ 118013 h 122120"/>
                  <a:gd name="connsiteX15" fmla="*/ 54251 w 178758"/>
                  <a:gd name="connsiteY15" fmla="*/ 121970 h 122120"/>
                  <a:gd name="connsiteX16" fmla="*/ 63415 w 178758"/>
                  <a:gd name="connsiteY16" fmla="*/ 121791 h 122120"/>
                  <a:gd name="connsiteX17" fmla="*/ 75061 w 178758"/>
                  <a:gd name="connsiteY17" fmla="*/ 113532 h 122120"/>
                  <a:gd name="connsiteX18" fmla="*/ 77355 w 178758"/>
                  <a:gd name="connsiteY18" fmla="*/ 118241 h 122120"/>
                  <a:gd name="connsiteX19" fmla="*/ 78133 w 178758"/>
                  <a:gd name="connsiteY19" fmla="*/ 117054 h 122120"/>
                  <a:gd name="connsiteX20" fmla="*/ 111992 w 178758"/>
                  <a:gd name="connsiteY20" fmla="*/ 111173 h 122120"/>
                  <a:gd name="connsiteX21" fmla="*/ 143376 w 178758"/>
                  <a:gd name="connsiteY21" fmla="*/ 111438 h 122120"/>
                  <a:gd name="connsiteX22" fmla="*/ 168229 w 178758"/>
                  <a:gd name="connsiteY22" fmla="*/ 115564 h 122120"/>
                  <a:gd name="connsiteX23" fmla="*/ 158704 w 178758"/>
                  <a:gd name="connsiteY23" fmla="*/ 106039 h 122120"/>
                  <a:gd name="connsiteX24" fmla="*/ 153942 w 178758"/>
                  <a:gd name="connsiteY24" fmla="*/ 98896 h 122120"/>
                  <a:gd name="connsiteX25" fmla="*/ 158704 w 178758"/>
                  <a:gd name="connsiteY25" fmla="*/ 77464 h 122120"/>
                  <a:gd name="connsiteX26" fmla="*/ 165848 w 178758"/>
                  <a:gd name="connsiteY26" fmla="*/ 72702 h 122120"/>
                  <a:gd name="connsiteX27" fmla="*/ 175373 w 178758"/>
                  <a:gd name="connsiteY27" fmla="*/ 70321 h 122120"/>
                  <a:gd name="connsiteX28" fmla="*/ 177754 w 178758"/>
                  <a:gd name="connsiteY28" fmla="*/ 63177 h 122120"/>
                  <a:gd name="connsiteX29" fmla="*/ 157403 w 178758"/>
                  <a:gd name="connsiteY29" fmla="*/ 71729 h 122120"/>
                  <a:gd name="connsiteX30" fmla="*/ 165097 w 178758"/>
                  <a:gd name="connsiteY30" fmla="*/ 65418 h 122120"/>
                  <a:gd name="connsiteX31" fmla="*/ 153133 w 178758"/>
                  <a:gd name="connsiteY31" fmla="*/ 64602 h 122120"/>
                  <a:gd name="connsiteX32" fmla="*/ 142193 w 178758"/>
                  <a:gd name="connsiteY32" fmla="*/ 70255 h 122120"/>
                  <a:gd name="connsiteX33" fmla="*/ 132307 w 178758"/>
                  <a:gd name="connsiteY33" fmla="*/ 67236 h 122120"/>
                  <a:gd name="connsiteX34" fmla="*/ 127573 w 178758"/>
                  <a:gd name="connsiteY34" fmla="*/ 53090 h 122120"/>
                  <a:gd name="connsiteX35" fmla="*/ 121455 w 178758"/>
                  <a:gd name="connsiteY35" fmla="*/ 43527 h 122120"/>
                  <a:gd name="connsiteX36" fmla="*/ 104123 w 178758"/>
                  <a:gd name="connsiteY36" fmla="*/ 35493 h 122120"/>
                  <a:gd name="connsiteX37" fmla="*/ 50204 w 178758"/>
                  <a:gd name="connsiteY37" fmla="*/ 22696 h 122120"/>
                  <a:gd name="connsiteX0" fmla="*/ 41269 w 178758"/>
                  <a:gd name="connsiteY0" fmla="*/ 3350 h 122120"/>
                  <a:gd name="connsiteX1" fmla="*/ 7176 w 178758"/>
                  <a:gd name="connsiteY1" fmla="*/ 8291 h 122120"/>
                  <a:gd name="connsiteX2" fmla="*/ 1027 w 178758"/>
                  <a:gd name="connsiteY2" fmla="*/ 14888 h 122120"/>
                  <a:gd name="connsiteX3" fmla="*/ 23674 w 178758"/>
                  <a:gd name="connsiteY3" fmla="*/ 6 h 122120"/>
                  <a:gd name="connsiteX4" fmla="*/ 20 w 178758"/>
                  <a:gd name="connsiteY4" fmla="*/ 17258 h 122120"/>
                  <a:gd name="connsiteX5" fmla="*/ 682 w 178758"/>
                  <a:gd name="connsiteY5" fmla="*/ 22514 h 122120"/>
                  <a:gd name="connsiteX6" fmla="*/ 6294 w 178758"/>
                  <a:gd name="connsiteY6" fmla="*/ 22696 h 122120"/>
                  <a:gd name="connsiteX7" fmla="*/ 40228 w 178758"/>
                  <a:gd name="connsiteY7" fmla="*/ 45518 h 122120"/>
                  <a:gd name="connsiteX8" fmla="*/ 21333 w 178758"/>
                  <a:gd name="connsiteY8" fmla="*/ 58233 h 122120"/>
                  <a:gd name="connsiteX9" fmla="*/ 21780 w 178758"/>
                  <a:gd name="connsiteY9" fmla="*/ 80528 h 122120"/>
                  <a:gd name="connsiteX10" fmla="*/ 19310 w 178758"/>
                  <a:gd name="connsiteY10" fmla="*/ 96203 h 122120"/>
                  <a:gd name="connsiteX11" fmla="*/ 20031 w 178758"/>
                  <a:gd name="connsiteY11" fmla="*/ 101277 h 122120"/>
                  <a:gd name="connsiteX12" fmla="*/ 41842 w 178758"/>
                  <a:gd name="connsiteY12" fmla="*/ 112933 h 122120"/>
                  <a:gd name="connsiteX13" fmla="*/ 29630 w 178758"/>
                  <a:gd name="connsiteY13" fmla="*/ 109031 h 122120"/>
                  <a:gd name="connsiteX14" fmla="*/ 50934 w 178758"/>
                  <a:gd name="connsiteY14" fmla="*/ 118013 h 122120"/>
                  <a:gd name="connsiteX15" fmla="*/ 54251 w 178758"/>
                  <a:gd name="connsiteY15" fmla="*/ 121970 h 122120"/>
                  <a:gd name="connsiteX16" fmla="*/ 63415 w 178758"/>
                  <a:gd name="connsiteY16" fmla="*/ 121791 h 122120"/>
                  <a:gd name="connsiteX17" fmla="*/ 75061 w 178758"/>
                  <a:gd name="connsiteY17" fmla="*/ 113532 h 122120"/>
                  <a:gd name="connsiteX18" fmla="*/ 77355 w 178758"/>
                  <a:gd name="connsiteY18" fmla="*/ 118241 h 122120"/>
                  <a:gd name="connsiteX19" fmla="*/ 78133 w 178758"/>
                  <a:gd name="connsiteY19" fmla="*/ 117054 h 122120"/>
                  <a:gd name="connsiteX20" fmla="*/ 111992 w 178758"/>
                  <a:gd name="connsiteY20" fmla="*/ 111173 h 122120"/>
                  <a:gd name="connsiteX21" fmla="*/ 143376 w 178758"/>
                  <a:gd name="connsiteY21" fmla="*/ 111438 h 122120"/>
                  <a:gd name="connsiteX22" fmla="*/ 168229 w 178758"/>
                  <a:gd name="connsiteY22" fmla="*/ 115564 h 122120"/>
                  <a:gd name="connsiteX23" fmla="*/ 158704 w 178758"/>
                  <a:gd name="connsiteY23" fmla="*/ 106039 h 122120"/>
                  <a:gd name="connsiteX24" fmla="*/ 153942 w 178758"/>
                  <a:gd name="connsiteY24" fmla="*/ 98896 h 122120"/>
                  <a:gd name="connsiteX25" fmla="*/ 158704 w 178758"/>
                  <a:gd name="connsiteY25" fmla="*/ 77464 h 122120"/>
                  <a:gd name="connsiteX26" fmla="*/ 165848 w 178758"/>
                  <a:gd name="connsiteY26" fmla="*/ 72702 h 122120"/>
                  <a:gd name="connsiteX27" fmla="*/ 175373 w 178758"/>
                  <a:gd name="connsiteY27" fmla="*/ 70321 h 122120"/>
                  <a:gd name="connsiteX28" fmla="*/ 177754 w 178758"/>
                  <a:gd name="connsiteY28" fmla="*/ 63177 h 122120"/>
                  <a:gd name="connsiteX29" fmla="*/ 157403 w 178758"/>
                  <a:gd name="connsiteY29" fmla="*/ 71729 h 122120"/>
                  <a:gd name="connsiteX30" fmla="*/ 165097 w 178758"/>
                  <a:gd name="connsiteY30" fmla="*/ 65418 h 122120"/>
                  <a:gd name="connsiteX31" fmla="*/ 142886 w 178758"/>
                  <a:gd name="connsiteY31" fmla="*/ 76546 h 122120"/>
                  <a:gd name="connsiteX32" fmla="*/ 142193 w 178758"/>
                  <a:gd name="connsiteY32" fmla="*/ 70255 h 122120"/>
                  <a:gd name="connsiteX33" fmla="*/ 132307 w 178758"/>
                  <a:gd name="connsiteY33" fmla="*/ 67236 h 122120"/>
                  <a:gd name="connsiteX34" fmla="*/ 127573 w 178758"/>
                  <a:gd name="connsiteY34" fmla="*/ 53090 h 122120"/>
                  <a:gd name="connsiteX35" fmla="*/ 121455 w 178758"/>
                  <a:gd name="connsiteY35" fmla="*/ 43527 h 122120"/>
                  <a:gd name="connsiteX36" fmla="*/ 104123 w 178758"/>
                  <a:gd name="connsiteY36" fmla="*/ 35493 h 122120"/>
                  <a:gd name="connsiteX37" fmla="*/ 50204 w 178758"/>
                  <a:gd name="connsiteY37" fmla="*/ 22696 h 122120"/>
                  <a:gd name="connsiteX0" fmla="*/ 41269 w 179045"/>
                  <a:gd name="connsiteY0" fmla="*/ 3350 h 122120"/>
                  <a:gd name="connsiteX1" fmla="*/ 7176 w 179045"/>
                  <a:gd name="connsiteY1" fmla="*/ 8291 h 122120"/>
                  <a:gd name="connsiteX2" fmla="*/ 1027 w 179045"/>
                  <a:gd name="connsiteY2" fmla="*/ 14888 h 122120"/>
                  <a:gd name="connsiteX3" fmla="*/ 23674 w 179045"/>
                  <a:gd name="connsiteY3" fmla="*/ 6 h 122120"/>
                  <a:gd name="connsiteX4" fmla="*/ 20 w 179045"/>
                  <a:gd name="connsiteY4" fmla="*/ 17258 h 122120"/>
                  <a:gd name="connsiteX5" fmla="*/ 682 w 179045"/>
                  <a:gd name="connsiteY5" fmla="*/ 22514 h 122120"/>
                  <a:gd name="connsiteX6" fmla="*/ 6294 w 179045"/>
                  <a:gd name="connsiteY6" fmla="*/ 22696 h 122120"/>
                  <a:gd name="connsiteX7" fmla="*/ 40228 w 179045"/>
                  <a:gd name="connsiteY7" fmla="*/ 45518 h 122120"/>
                  <a:gd name="connsiteX8" fmla="*/ 21333 w 179045"/>
                  <a:gd name="connsiteY8" fmla="*/ 58233 h 122120"/>
                  <a:gd name="connsiteX9" fmla="*/ 21780 w 179045"/>
                  <a:gd name="connsiteY9" fmla="*/ 80528 h 122120"/>
                  <a:gd name="connsiteX10" fmla="*/ 19310 w 179045"/>
                  <a:gd name="connsiteY10" fmla="*/ 96203 h 122120"/>
                  <a:gd name="connsiteX11" fmla="*/ 20031 w 179045"/>
                  <a:gd name="connsiteY11" fmla="*/ 101277 h 122120"/>
                  <a:gd name="connsiteX12" fmla="*/ 41842 w 179045"/>
                  <a:gd name="connsiteY12" fmla="*/ 112933 h 122120"/>
                  <a:gd name="connsiteX13" fmla="*/ 29630 w 179045"/>
                  <a:gd name="connsiteY13" fmla="*/ 109031 h 122120"/>
                  <a:gd name="connsiteX14" fmla="*/ 50934 w 179045"/>
                  <a:gd name="connsiteY14" fmla="*/ 118013 h 122120"/>
                  <a:gd name="connsiteX15" fmla="*/ 54251 w 179045"/>
                  <a:gd name="connsiteY15" fmla="*/ 121970 h 122120"/>
                  <a:gd name="connsiteX16" fmla="*/ 63415 w 179045"/>
                  <a:gd name="connsiteY16" fmla="*/ 121791 h 122120"/>
                  <a:gd name="connsiteX17" fmla="*/ 75061 w 179045"/>
                  <a:gd name="connsiteY17" fmla="*/ 113532 h 122120"/>
                  <a:gd name="connsiteX18" fmla="*/ 77355 w 179045"/>
                  <a:gd name="connsiteY18" fmla="*/ 118241 h 122120"/>
                  <a:gd name="connsiteX19" fmla="*/ 78133 w 179045"/>
                  <a:gd name="connsiteY19" fmla="*/ 117054 h 122120"/>
                  <a:gd name="connsiteX20" fmla="*/ 111992 w 179045"/>
                  <a:gd name="connsiteY20" fmla="*/ 111173 h 122120"/>
                  <a:gd name="connsiteX21" fmla="*/ 143376 w 179045"/>
                  <a:gd name="connsiteY21" fmla="*/ 111438 h 122120"/>
                  <a:gd name="connsiteX22" fmla="*/ 168229 w 179045"/>
                  <a:gd name="connsiteY22" fmla="*/ 115564 h 122120"/>
                  <a:gd name="connsiteX23" fmla="*/ 158704 w 179045"/>
                  <a:gd name="connsiteY23" fmla="*/ 106039 h 122120"/>
                  <a:gd name="connsiteX24" fmla="*/ 153942 w 179045"/>
                  <a:gd name="connsiteY24" fmla="*/ 98896 h 122120"/>
                  <a:gd name="connsiteX25" fmla="*/ 158704 w 179045"/>
                  <a:gd name="connsiteY25" fmla="*/ 77464 h 122120"/>
                  <a:gd name="connsiteX26" fmla="*/ 165848 w 179045"/>
                  <a:gd name="connsiteY26" fmla="*/ 72702 h 122120"/>
                  <a:gd name="connsiteX27" fmla="*/ 175373 w 179045"/>
                  <a:gd name="connsiteY27" fmla="*/ 70321 h 122120"/>
                  <a:gd name="connsiteX28" fmla="*/ 177754 w 179045"/>
                  <a:gd name="connsiteY28" fmla="*/ 63177 h 122120"/>
                  <a:gd name="connsiteX29" fmla="*/ 153304 w 179045"/>
                  <a:gd name="connsiteY29" fmla="*/ 77701 h 122120"/>
                  <a:gd name="connsiteX30" fmla="*/ 165097 w 179045"/>
                  <a:gd name="connsiteY30" fmla="*/ 65418 h 122120"/>
                  <a:gd name="connsiteX31" fmla="*/ 142886 w 179045"/>
                  <a:gd name="connsiteY31" fmla="*/ 76546 h 122120"/>
                  <a:gd name="connsiteX32" fmla="*/ 142193 w 179045"/>
                  <a:gd name="connsiteY32" fmla="*/ 70255 h 122120"/>
                  <a:gd name="connsiteX33" fmla="*/ 132307 w 179045"/>
                  <a:gd name="connsiteY33" fmla="*/ 67236 h 122120"/>
                  <a:gd name="connsiteX34" fmla="*/ 127573 w 179045"/>
                  <a:gd name="connsiteY34" fmla="*/ 53090 h 122120"/>
                  <a:gd name="connsiteX35" fmla="*/ 121455 w 179045"/>
                  <a:gd name="connsiteY35" fmla="*/ 43527 h 122120"/>
                  <a:gd name="connsiteX36" fmla="*/ 104123 w 179045"/>
                  <a:gd name="connsiteY36" fmla="*/ 35493 h 122120"/>
                  <a:gd name="connsiteX37" fmla="*/ 50204 w 179045"/>
                  <a:gd name="connsiteY37" fmla="*/ 22696 h 122120"/>
                  <a:gd name="connsiteX0" fmla="*/ 41269 w 179045"/>
                  <a:gd name="connsiteY0" fmla="*/ 3350 h 122120"/>
                  <a:gd name="connsiteX1" fmla="*/ 7176 w 179045"/>
                  <a:gd name="connsiteY1" fmla="*/ 8291 h 122120"/>
                  <a:gd name="connsiteX2" fmla="*/ 1027 w 179045"/>
                  <a:gd name="connsiteY2" fmla="*/ 14888 h 122120"/>
                  <a:gd name="connsiteX3" fmla="*/ 23674 w 179045"/>
                  <a:gd name="connsiteY3" fmla="*/ 6 h 122120"/>
                  <a:gd name="connsiteX4" fmla="*/ 20 w 179045"/>
                  <a:gd name="connsiteY4" fmla="*/ 17258 h 122120"/>
                  <a:gd name="connsiteX5" fmla="*/ 682 w 179045"/>
                  <a:gd name="connsiteY5" fmla="*/ 22514 h 122120"/>
                  <a:gd name="connsiteX6" fmla="*/ 6294 w 179045"/>
                  <a:gd name="connsiteY6" fmla="*/ 22696 h 122120"/>
                  <a:gd name="connsiteX7" fmla="*/ 40228 w 179045"/>
                  <a:gd name="connsiteY7" fmla="*/ 45518 h 122120"/>
                  <a:gd name="connsiteX8" fmla="*/ 21333 w 179045"/>
                  <a:gd name="connsiteY8" fmla="*/ 58233 h 122120"/>
                  <a:gd name="connsiteX9" fmla="*/ 21780 w 179045"/>
                  <a:gd name="connsiteY9" fmla="*/ 80528 h 122120"/>
                  <a:gd name="connsiteX10" fmla="*/ 19310 w 179045"/>
                  <a:gd name="connsiteY10" fmla="*/ 96203 h 122120"/>
                  <a:gd name="connsiteX11" fmla="*/ 20031 w 179045"/>
                  <a:gd name="connsiteY11" fmla="*/ 101277 h 122120"/>
                  <a:gd name="connsiteX12" fmla="*/ 41842 w 179045"/>
                  <a:gd name="connsiteY12" fmla="*/ 112933 h 122120"/>
                  <a:gd name="connsiteX13" fmla="*/ 29630 w 179045"/>
                  <a:gd name="connsiteY13" fmla="*/ 109031 h 122120"/>
                  <a:gd name="connsiteX14" fmla="*/ 50934 w 179045"/>
                  <a:gd name="connsiteY14" fmla="*/ 118013 h 122120"/>
                  <a:gd name="connsiteX15" fmla="*/ 54251 w 179045"/>
                  <a:gd name="connsiteY15" fmla="*/ 121970 h 122120"/>
                  <a:gd name="connsiteX16" fmla="*/ 63415 w 179045"/>
                  <a:gd name="connsiteY16" fmla="*/ 121791 h 122120"/>
                  <a:gd name="connsiteX17" fmla="*/ 75061 w 179045"/>
                  <a:gd name="connsiteY17" fmla="*/ 113532 h 122120"/>
                  <a:gd name="connsiteX18" fmla="*/ 77355 w 179045"/>
                  <a:gd name="connsiteY18" fmla="*/ 118241 h 122120"/>
                  <a:gd name="connsiteX19" fmla="*/ 78133 w 179045"/>
                  <a:gd name="connsiteY19" fmla="*/ 117054 h 122120"/>
                  <a:gd name="connsiteX20" fmla="*/ 111992 w 179045"/>
                  <a:gd name="connsiteY20" fmla="*/ 111173 h 122120"/>
                  <a:gd name="connsiteX21" fmla="*/ 143376 w 179045"/>
                  <a:gd name="connsiteY21" fmla="*/ 111438 h 122120"/>
                  <a:gd name="connsiteX22" fmla="*/ 168229 w 179045"/>
                  <a:gd name="connsiteY22" fmla="*/ 115564 h 122120"/>
                  <a:gd name="connsiteX23" fmla="*/ 158704 w 179045"/>
                  <a:gd name="connsiteY23" fmla="*/ 106039 h 122120"/>
                  <a:gd name="connsiteX24" fmla="*/ 153942 w 179045"/>
                  <a:gd name="connsiteY24" fmla="*/ 98896 h 122120"/>
                  <a:gd name="connsiteX25" fmla="*/ 158704 w 179045"/>
                  <a:gd name="connsiteY25" fmla="*/ 77464 h 122120"/>
                  <a:gd name="connsiteX26" fmla="*/ 165848 w 179045"/>
                  <a:gd name="connsiteY26" fmla="*/ 72702 h 122120"/>
                  <a:gd name="connsiteX27" fmla="*/ 175373 w 179045"/>
                  <a:gd name="connsiteY27" fmla="*/ 70321 h 122120"/>
                  <a:gd name="connsiteX28" fmla="*/ 177754 w 179045"/>
                  <a:gd name="connsiteY28" fmla="*/ 63177 h 122120"/>
                  <a:gd name="connsiteX29" fmla="*/ 153304 w 179045"/>
                  <a:gd name="connsiteY29" fmla="*/ 77701 h 122120"/>
                  <a:gd name="connsiteX30" fmla="*/ 147677 w 179045"/>
                  <a:gd name="connsiteY30" fmla="*/ 74803 h 122120"/>
                  <a:gd name="connsiteX31" fmla="*/ 142886 w 179045"/>
                  <a:gd name="connsiteY31" fmla="*/ 76546 h 122120"/>
                  <a:gd name="connsiteX32" fmla="*/ 142193 w 179045"/>
                  <a:gd name="connsiteY32" fmla="*/ 70255 h 122120"/>
                  <a:gd name="connsiteX33" fmla="*/ 132307 w 179045"/>
                  <a:gd name="connsiteY33" fmla="*/ 67236 h 122120"/>
                  <a:gd name="connsiteX34" fmla="*/ 127573 w 179045"/>
                  <a:gd name="connsiteY34" fmla="*/ 53090 h 122120"/>
                  <a:gd name="connsiteX35" fmla="*/ 121455 w 179045"/>
                  <a:gd name="connsiteY35" fmla="*/ 43527 h 122120"/>
                  <a:gd name="connsiteX36" fmla="*/ 104123 w 179045"/>
                  <a:gd name="connsiteY36" fmla="*/ 35493 h 122120"/>
                  <a:gd name="connsiteX37" fmla="*/ 50204 w 179045"/>
                  <a:gd name="connsiteY37" fmla="*/ 22696 h 122120"/>
                  <a:gd name="connsiteX0" fmla="*/ 41269 w 179045"/>
                  <a:gd name="connsiteY0" fmla="*/ 3350 h 122120"/>
                  <a:gd name="connsiteX1" fmla="*/ 7176 w 179045"/>
                  <a:gd name="connsiteY1" fmla="*/ 8291 h 122120"/>
                  <a:gd name="connsiteX2" fmla="*/ 1027 w 179045"/>
                  <a:gd name="connsiteY2" fmla="*/ 14888 h 122120"/>
                  <a:gd name="connsiteX3" fmla="*/ 23674 w 179045"/>
                  <a:gd name="connsiteY3" fmla="*/ 6 h 122120"/>
                  <a:gd name="connsiteX4" fmla="*/ 20 w 179045"/>
                  <a:gd name="connsiteY4" fmla="*/ 17258 h 122120"/>
                  <a:gd name="connsiteX5" fmla="*/ 682 w 179045"/>
                  <a:gd name="connsiteY5" fmla="*/ 22514 h 122120"/>
                  <a:gd name="connsiteX6" fmla="*/ 6294 w 179045"/>
                  <a:gd name="connsiteY6" fmla="*/ 22696 h 122120"/>
                  <a:gd name="connsiteX7" fmla="*/ 40228 w 179045"/>
                  <a:gd name="connsiteY7" fmla="*/ 45518 h 122120"/>
                  <a:gd name="connsiteX8" fmla="*/ 21333 w 179045"/>
                  <a:gd name="connsiteY8" fmla="*/ 58233 h 122120"/>
                  <a:gd name="connsiteX9" fmla="*/ 21780 w 179045"/>
                  <a:gd name="connsiteY9" fmla="*/ 80528 h 122120"/>
                  <a:gd name="connsiteX10" fmla="*/ 19310 w 179045"/>
                  <a:gd name="connsiteY10" fmla="*/ 96203 h 122120"/>
                  <a:gd name="connsiteX11" fmla="*/ 20031 w 179045"/>
                  <a:gd name="connsiteY11" fmla="*/ 101277 h 122120"/>
                  <a:gd name="connsiteX12" fmla="*/ 41842 w 179045"/>
                  <a:gd name="connsiteY12" fmla="*/ 112933 h 122120"/>
                  <a:gd name="connsiteX13" fmla="*/ 29630 w 179045"/>
                  <a:gd name="connsiteY13" fmla="*/ 109031 h 122120"/>
                  <a:gd name="connsiteX14" fmla="*/ 50934 w 179045"/>
                  <a:gd name="connsiteY14" fmla="*/ 118013 h 122120"/>
                  <a:gd name="connsiteX15" fmla="*/ 54251 w 179045"/>
                  <a:gd name="connsiteY15" fmla="*/ 121970 h 122120"/>
                  <a:gd name="connsiteX16" fmla="*/ 63415 w 179045"/>
                  <a:gd name="connsiteY16" fmla="*/ 121791 h 122120"/>
                  <a:gd name="connsiteX17" fmla="*/ 75061 w 179045"/>
                  <a:gd name="connsiteY17" fmla="*/ 113532 h 122120"/>
                  <a:gd name="connsiteX18" fmla="*/ 77355 w 179045"/>
                  <a:gd name="connsiteY18" fmla="*/ 118241 h 122120"/>
                  <a:gd name="connsiteX19" fmla="*/ 78133 w 179045"/>
                  <a:gd name="connsiteY19" fmla="*/ 117054 h 122120"/>
                  <a:gd name="connsiteX20" fmla="*/ 111992 w 179045"/>
                  <a:gd name="connsiteY20" fmla="*/ 111173 h 122120"/>
                  <a:gd name="connsiteX21" fmla="*/ 143376 w 179045"/>
                  <a:gd name="connsiteY21" fmla="*/ 111438 h 122120"/>
                  <a:gd name="connsiteX22" fmla="*/ 168229 w 179045"/>
                  <a:gd name="connsiteY22" fmla="*/ 115564 h 122120"/>
                  <a:gd name="connsiteX23" fmla="*/ 158704 w 179045"/>
                  <a:gd name="connsiteY23" fmla="*/ 106039 h 122120"/>
                  <a:gd name="connsiteX24" fmla="*/ 153942 w 179045"/>
                  <a:gd name="connsiteY24" fmla="*/ 98896 h 122120"/>
                  <a:gd name="connsiteX25" fmla="*/ 158704 w 179045"/>
                  <a:gd name="connsiteY25" fmla="*/ 77464 h 122120"/>
                  <a:gd name="connsiteX26" fmla="*/ 151502 w 179045"/>
                  <a:gd name="connsiteY26" fmla="*/ 79527 h 122120"/>
                  <a:gd name="connsiteX27" fmla="*/ 175373 w 179045"/>
                  <a:gd name="connsiteY27" fmla="*/ 70321 h 122120"/>
                  <a:gd name="connsiteX28" fmla="*/ 177754 w 179045"/>
                  <a:gd name="connsiteY28" fmla="*/ 63177 h 122120"/>
                  <a:gd name="connsiteX29" fmla="*/ 153304 w 179045"/>
                  <a:gd name="connsiteY29" fmla="*/ 77701 h 122120"/>
                  <a:gd name="connsiteX30" fmla="*/ 147677 w 179045"/>
                  <a:gd name="connsiteY30" fmla="*/ 74803 h 122120"/>
                  <a:gd name="connsiteX31" fmla="*/ 142886 w 179045"/>
                  <a:gd name="connsiteY31" fmla="*/ 76546 h 122120"/>
                  <a:gd name="connsiteX32" fmla="*/ 142193 w 179045"/>
                  <a:gd name="connsiteY32" fmla="*/ 70255 h 122120"/>
                  <a:gd name="connsiteX33" fmla="*/ 132307 w 179045"/>
                  <a:gd name="connsiteY33" fmla="*/ 67236 h 122120"/>
                  <a:gd name="connsiteX34" fmla="*/ 127573 w 179045"/>
                  <a:gd name="connsiteY34" fmla="*/ 53090 h 122120"/>
                  <a:gd name="connsiteX35" fmla="*/ 121455 w 179045"/>
                  <a:gd name="connsiteY35" fmla="*/ 43527 h 122120"/>
                  <a:gd name="connsiteX36" fmla="*/ 104123 w 179045"/>
                  <a:gd name="connsiteY36" fmla="*/ 35493 h 122120"/>
                  <a:gd name="connsiteX37" fmla="*/ 50204 w 179045"/>
                  <a:gd name="connsiteY37" fmla="*/ 22696 h 122120"/>
                  <a:gd name="connsiteX0" fmla="*/ 41269 w 177754"/>
                  <a:gd name="connsiteY0" fmla="*/ 3350 h 122120"/>
                  <a:gd name="connsiteX1" fmla="*/ 7176 w 177754"/>
                  <a:gd name="connsiteY1" fmla="*/ 8291 h 122120"/>
                  <a:gd name="connsiteX2" fmla="*/ 1027 w 177754"/>
                  <a:gd name="connsiteY2" fmla="*/ 14888 h 122120"/>
                  <a:gd name="connsiteX3" fmla="*/ 23674 w 177754"/>
                  <a:gd name="connsiteY3" fmla="*/ 6 h 122120"/>
                  <a:gd name="connsiteX4" fmla="*/ 20 w 177754"/>
                  <a:gd name="connsiteY4" fmla="*/ 17258 h 122120"/>
                  <a:gd name="connsiteX5" fmla="*/ 682 w 177754"/>
                  <a:gd name="connsiteY5" fmla="*/ 22514 h 122120"/>
                  <a:gd name="connsiteX6" fmla="*/ 6294 w 177754"/>
                  <a:gd name="connsiteY6" fmla="*/ 22696 h 122120"/>
                  <a:gd name="connsiteX7" fmla="*/ 40228 w 177754"/>
                  <a:gd name="connsiteY7" fmla="*/ 45518 h 122120"/>
                  <a:gd name="connsiteX8" fmla="*/ 21333 w 177754"/>
                  <a:gd name="connsiteY8" fmla="*/ 58233 h 122120"/>
                  <a:gd name="connsiteX9" fmla="*/ 21780 w 177754"/>
                  <a:gd name="connsiteY9" fmla="*/ 80528 h 122120"/>
                  <a:gd name="connsiteX10" fmla="*/ 19310 w 177754"/>
                  <a:gd name="connsiteY10" fmla="*/ 96203 h 122120"/>
                  <a:gd name="connsiteX11" fmla="*/ 20031 w 177754"/>
                  <a:gd name="connsiteY11" fmla="*/ 101277 h 122120"/>
                  <a:gd name="connsiteX12" fmla="*/ 41842 w 177754"/>
                  <a:gd name="connsiteY12" fmla="*/ 112933 h 122120"/>
                  <a:gd name="connsiteX13" fmla="*/ 29630 w 177754"/>
                  <a:gd name="connsiteY13" fmla="*/ 109031 h 122120"/>
                  <a:gd name="connsiteX14" fmla="*/ 50934 w 177754"/>
                  <a:gd name="connsiteY14" fmla="*/ 118013 h 122120"/>
                  <a:gd name="connsiteX15" fmla="*/ 54251 w 177754"/>
                  <a:gd name="connsiteY15" fmla="*/ 121970 h 122120"/>
                  <a:gd name="connsiteX16" fmla="*/ 63415 w 177754"/>
                  <a:gd name="connsiteY16" fmla="*/ 121791 h 122120"/>
                  <a:gd name="connsiteX17" fmla="*/ 75061 w 177754"/>
                  <a:gd name="connsiteY17" fmla="*/ 113532 h 122120"/>
                  <a:gd name="connsiteX18" fmla="*/ 77355 w 177754"/>
                  <a:gd name="connsiteY18" fmla="*/ 118241 h 122120"/>
                  <a:gd name="connsiteX19" fmla="*/ 78133 w 177754"/>
                  <a:gd name="connsiteY19" fmla="*/ 117054 h 122120"/>
                  <a:gd name="connsiteX20" fmla="*/ 111992 w 177754"/>
                  <a:gd name="connsiteY20" fmla="*/ 111173 h 122120"/>
                  <a:gd name="connsiteX21" fmla="*/ 143376 w 177754"/>
                  <a:gd name="connsiteY21" fmla="*/ 111438 h 122120"/>
                  <a:gd name="connsiteX22" fmla="*/ 168229 w 177754"/>
                  <a:gd name="connsiteY22" fmla="*/ 115564 h 122120"/>
                  <a:gd name="connsiteX23" fmla="*/ 158704 w 177754"/>
                  <a:gd name="connsiteY23" fmla="*/ 106039 h 122120"/>
                  <a:gd name="connsiteX24" fmla="*/ 153942 w 177754"/>
                  <a:gd name="connsiteY24" fmla="*/ 98896 h 122120"/>
                  <a:gd name="connsiteX25" fmla="*/ 158704 w 177754"/>
                  <a:gd name="connsiteY25" fmla="*/ 77464 h 122120"/>
                  <a:gd name="connsiteX26" fmla="*/ 151502 w 177754"/>
                  <a:gd name="connsiteY26" fmla="*/ 79527 h 122120"/>
                  <a:gd name="connsiteX27" fmla="*/ 152830 w 177754"/>
                  <a:gd name="connsiteY27" fmla="*/ 77999 h 122120"/>
                  <a:gd name="connsiteX28" fmla="*/ 177754 w 177754"/>
                  <a:gd name="connsiteY28" fmla="*/ 63177 h 122120"/>
                  <a:gd name="connsiteX29" fmla="*/ 153304 w 177754"/>
                  <a:gd name="connsiteY29" fmla="*/ 77701 h 122120"/>
                  <a:gd name="connsiteX30" fmla="*/ 147677 w 177754"/>
                  <a:gd name="connsiteY30" fmla="*/ 74803 h 122120"/>
                  <a:gd name="connsiteX31" fmla="*/ 142886 w 177754"/>
                  <a:gd name="connsiteY31" fmla="*/ 76546 h 122120"/>
                  <a:gd name="connsiteX32" fmla="*/ 142193 w 177754"/>
                  <a:gd name="connsiteY32" fmla="*/ 70255 h 122120"/>
                  <a:gd name="connsiteX33" fmla="*/ 132307 w 177754"/>
                  <a:gd name="connsiteY33" fmla="*/ 67236 h 122120"/>
                  <a:gd name="connsiteX34" fmla="*/ 127573 w 177754"/>
                  <a:gd name="connsiteY34" fmla="*/ 53090 h 122120"/>
                  <a:gd name="connsiteX35" fmla="*/ 121455 w 177754"/>
                  <a:gd name="connsiteY35" fmla="*/ 43527 h 122120"/>
                  <a:gd name="connsiteX36" fmla="*/ 104123 w 177754"/>
                  <a:gd name="connsiteY36" fmla="*/ 35493 h 122120"/>
                  <a:gd name="connsiteX37" fmla="*/ 50204 w 177754"/>
                  <a:gd name="connsiteY37" fmla="*/ 22696 h 122120"/>
                  <a:gd name="connsiteX0" fmla="*/ 41269 w 168229"/>
                  <a:gd name="connsiteY0" fmla="*/ 3350 h 122120"/>
                  <a:gd name="connsiteX1" fmla="*/ 7176 w 168229"/>
                  <a:gd name="connsiteY1" fmla="*/ 8291 h 122120"/>
                  <a:gd name="connsiteX2" fmla="*/ 1027 w 168229"/>
                  <a:gd name="connsiteY2" fmla="*/ 14888 h 122120"/>
                  <a:gd name="connsiteX3" fmla="*/ 23674 w 168229"/>
                  <a:gd name="connsiteY3" fmla="*/ 6 h 122120"/>
                  <a:gd name="connsiteX4" fmla="*/ 20 w 168229"/>
                  <a:gd name="connsiteY4" fmla="*/ 17258 h 122120"/>
                  <a:gd name="connsiteX5" fmla="*/ 682 w 168229"/>
                  <a:gd name="connsiteY5" fmla="*/ 22514 h 122120"/>
                  <a:gd name="connsiteX6" fmla="*/ 6294 w 168229"/>
                  <a:gd name="connsiteY6" fmla="*/ 22696 h 122120"/>
                  <a:gd name="connsiteX7" fmla="*/ 40228 w 168229"/>
                  <a:gd name="connsiteY7" fmla="*/ 45518 h 122120"/>
                  <a:gd name="connsiteX8" fmla="*/ 21333 w 168229"/>
                  <a:gd name="connsiteY8" fmla="*/ 58233 h 122120"/>
                  <a:gd name="connsiteX9" fmla="*/ 21780 w 168229"/>
                  <a:gd name="connsiteY9" fmla="*/ 80528 h 122120"/>
                  <a:gd name="connsiteX10" fmla="*/ 19310 w 168229"/>
                  <a:gd name="connsiteY10" fmla="*/ 96203 h 122120"/>
                  <a:gd name="connsiteX11" fmla="*/ 20031 w 168229"/>
                  <a:gd name="connsiteY11" fmla="*/ 101277 h 122120"/>
                  <a:gd name="connsiteX12" fmla="*/ 41842 w 168229"/>
                  <a:gd name="connsiteY12" fmla="*/ 112933 h 122120"/>
                  <a:gd name="connsiteX13" fmla="*/ 29630 w 168229"/>
                  <a:gd name="connsiteY13" fmla="*/ 109031 h 122120"/>
                  <a:gd name="connsiteX14" fmla="*/ 50934 w 168229"/>
                  <a:gd name="connsiteY14" fmla="*/ 118013 h 122120"/>
                  <a:gd name="connsiteX15" fmla="*/ 54251 w 168229"/>
                  <a:gd name="connsiteY15" fmla="*/ 121970 h 122120"/>
                  <a:gd name="connsiteX16" fmla="*/ 63415 w 168229"/>
                  <a:gd name="connsiteY16" fmla="*/ 121791 h 122120"/>
                  <a:gd name="connsiteX17" fmla="*/ 75061 w 168229"/>
                  <a:gd name="connsiteY17" fmla="*/ 113532 h 122120"/>
                  <a:gd name="connsiteX18" fmla="*/ 77355 w 168229"/>
                  <a:gd name="connsiteY18" fmla="*/ 118241 h 122120"/>
                  <a:gd name="connsiteX19" fmla="*/ 78133 w 168229"/>
                  <a:gd name="connsiteY19" fmla="*/ 117054 h 122120"/>
                  <a:gd name="connsiteX20" fmla="*/ 111992 w 168229"/>
                  <a:gd name="connsiteY20" fmla="*/ 111173 h 122120"/>
                  <a:gd name="connsiteX21" fmla="*/ 143376 w 168229"/>
                  <a:gd name="connsiteY21" fmla="*/ 111438 h 122120"/>
                  <a:gd name="connsiteX22" fmla="*/ 168229 w 168229"/>
                  <a:gd name="connsiteY22" fmla="*/ 115564 h 122120"/>
                  <a:gd name="connsiteX23" fmla="*/ 158704 w 168229"/>
                  <a:gd name="connsiteY23" fmla="*/ 106039 h 122120"/>
                  <a:gd name="connsiteX24" fmla="*/ 153942 w 168229"/>
                  <a:gd name="connsiteY24" fmla="*/ 98896 h 122120"/>
                  <a:gd name="connsiteX25" fmla="*/ 158704 w 168229"/>
                  <a:gd name="connsiteY25" fmla="*/ 77464 h 122120"/>
                  <a:gd name="connsiteX26" fmla="*/ 151502 w 168229"/>
                  <a:gd name="connsiteY26" fmla="*/ 79527 h 122120"/>
                  <a:gd name="connsiteX27" fmla="*/ 152830 w 168229"/>
                  <a:gd name="connsiteY27" fmla="*/ 77999 h 122120"/>
                  <a:gd name="connsiteX28" fmla="*/ 148038 w 168229"/>
                  <a:gd name="connsiteY28" fmla="*/ 79387 h 122120"/>
                  <a:gd name="connsiteX29" fmla="*/ 153304 w 168229"/>
                  <a:gd name="connsiteY29" fmla="*/ 77701 h 122120"/>
                  <a:gd name="connsiteX30" fmla="*/ 147677 w 168229"/>
                  <a:gd name="connsiteY30" fmla="*/ 74803 h 122120"/>
                  <a:gd name="connsiteX31" fmla="*/ 142886 w 168229"/>
                  <a:gd name="connsiteY31" fmla="*/ 76546 h 122120"/>
                  <a:gd name="connsiteX32" fmla="*/ 142193 w 168229"/>
                  <a:gd name="connsiteY32" fmla="*/ 70255 h 122120"/>
                  <a:gd name="connsiteX33" fmla="*/ 132307 w 168229"/>
                  <a:gd name="connsiteY33" fmla="*/ 67236 h 122120"/>
                  <a:gd name="connsiteX34" fmla="*/ 127573 w 168229"/>
                  <a:gd name="connsiteY34" fmla="*/ 53090 h 122120"/>
                  <a:gd name="connsiteX35" fmla="*/ 121455 w 168229"/>
                  <a:gd name="connsiteY35" fmla="*/ 43527 h 122120"/>
                  <a:gd name="connsiteX36" fmla="*/ 104123 w 168229"/>
                  <a:gd name="connsiteY36" fmla="*/ 35493 h 122120"/>
                  <a:gd name="connsiteX37" fmla="*/ 50204 w 168229"/>
                  <a:gd name="connsiteY37" fmla="*/ 22696 h 122120"/>
                  <a:gd name="connsiteX0" fmla="*/ 41269 w 168229"/>
                  <a:gd name="connsiteY0" fmla="*/ 3350 h 122120"/>
                  <a:gd name="connsiteX1" fmla="*/ 14349 w 168229"/>
                  <a:gd name="connsiteY1" fmla="*/ 7438 h 122120"/>
                  <a:gd name="connsiteX2" fmla="*/ 1027 w 168229"/>
                  <a:gd name="connsiteY2" fmla="*/ 14888 h 122120"/>
                  <a:gd name="connsiteX3" fmla="*/ 23674 w 168229"/>
                  <a:gd name="connsiteY3" fmla="*/ 6 h 122120"/>
                  <a:gd name="connsiteX4" fmla="*/ 20 w 168229"/>
                  <a:gd name="connsiteY4" fmla="*/ 17258 h 122120"/>
                  <a:gd name="connsiteX5" fmla="*/ 682 w 168229"/>
                  <a:gd name="connsiteY5" fmla="*/ 22514 h 122120"/>
                  <a:gd name="connsiteX6" fmla="*/ 6294 w 168229"/>
                  <a:gd name="connsiteY6" fmla="*/ 22696 h 122120"/>
                  <a:gd name="connsiteX7" fmla="*/ 40228 w 168229"/>
                  <a:gd name="connsiteY7" fmla="*/ 45518 h 122120"/>
                  <a:gd name="connsiteX8" fmla="*/ 21333 w 168229"/>
                  <a:gd name="connsiteY8" fmla="*/ 58233 h 122120"/>
                  <a:gd name="connsiteX9" fmla="*/ 21780 w 168229"/>
                  <a:gd name="connsiteY9" fmla="*/ 80528 h 122120"/>
                  <a:gd name="connsiteX10" fmla="*/ 19310 w 168229"/>
                  <a:gd name="connsiteY10" fmla="*/ 96203 h 122120"/>
                  <a:gd name="connsiteX11" fmla="*/ 20031 w 168229"/>
                  <a:gd name="connsiteY11" fmla="*/ 101277 h 122120"/>
                  <a:gd name="connsiteX12" fmla="*/ 41842 w 168229"/>
                  <a:gd name="connsiteY12" fmla="*/ 112933 h 122120"/>
                  <a:gd name="connsiteX13" fmla="*/ 29630 w 168229"/>
                  <a:gd name="connsiteY13" fmla="*/ 109031 h 122120"/>
                  <a:gd name="connsiteX14" fmla="*/ 50934 w 168229"/>
                  <a:gd name="connsiteY14" fmla="*/ 118013 h 122120"/>
                  <a:gd name="connsiteX15" fmla="*/ 54251 w 168229"/>
                  <a:gd name="connsiteY15" fmla="*/ 121970 h 122120"/>
                  <a:gd name="connsiteX16" fmla="*/ 63415 w 168229"/>
                  <a:gd name="connsiteY16" fmla="*/ 121791 h 122120"/>
                  <a:gd name="connsiteX17" fmla="*/ 75061 w 168229"/>
                  <a:gd name="connsiteY17" fmla="*/ 113532 h 122120"/>
                  <a:gd name="connsiteX18" fmla="*/ 77355 w 168229"/>
                  <a:gd name="connsiteY18" fmla="*/ 118241 h 122120"/>
                  <a:gd name="connsiteX19" fmla="*/ 78133 w 168229"/>
                  <a:gd name="connsiteY19" fmla="*/ 117054 h 122120"/>
                  <a:gd name="connsiteX20" fmla="*/ 111992 w 168229"/>
                  <a:gd name="connsiteY20" fmla="*/ 111173 h 122120"/>
                  <a:gd name="connsiteX21" fmla="*/ 143376 w 168229"/>
                  <a:gd name="connsiteY21" fmla="*/ 111438 h 122120"/>
                  <a:gd name="connsiteX22" fmla="*/ 168229 w 168229"/>
                  <a:gd name="connsiteY22" fmla="*/ 115564 h 122120"/>
                  <a:gd name="connsiteX23" fmla="*/ 158704 w 168229"/>
                  <a:gd name="connsiteY23" fmla="*/ 106039 h 122120"/>
                  <a:gd name="connsiteX24" fmla="*/ 153942 w 168229"/>
                  <a:gd name="connsiteY24" fmla="*/ 98896 h 122120"/>
                  <a:gd name="connsiteX25" fmla="*/ 158704 w 168229"/>
                  <a:gd name="connsiteY25" fmla="*/ 77464 h 122120"/>
                  <a:gd name="connsiteX26" fmla="*/ 151502 w 168229"/>
                  <a:gd name="connsiteY26" fmla="*/ 79527 h 122120"/>
                  <a:gd name="connsiteX27" fmla="*/ 152830 w 168229"/>
                  <a:gd name="connsiteY27" fmla="*/ 77999 h 122120"/>
                  <a:gd name="connsiteX28" fmla="*/ 148038 w 168229"/>
                  <a:gd name="connsiteY28" fmla="*/ 79387 h 122120"/>
                  <a:gd name="connsiteX29" fmla="*/ 153304 w 168229"/>
                  <a:gd name="connsiteY29" fmla="*/ 77701 h 122120"/>
                  <a:gd name="connsiteX30" fmla="*/ 147677 w 168229"/>
                  <a:gd name="connsiteY30" fmla="*/ 74803 h 122120"/>
                  <a:gd name="connsiteX31" fmla="*/ 142886 w 168229"/>
                  <a:gd name="connsiteY31" fmla="*/ 76546 h 122120"/>
                  <a:gd name="connsiteX32" fmla="*/ 142193 w 168229"/>
                  <a:gd name="connsiteY32" fmla="*/ 70255 h 122120"/>
                  <a:gd name="connsiteX33" fmla="*/ 132307 w 168229"/>
                  <a:gd name="connsiteY33" fmla="*/ 67236 h 122120"/>
                  <a:gd name="connsiteX34" fmla="*/ 127573 w 168229"/>
                  <a:gd name="connsiteY34" fmla="*/ 53090 h 122120"/>
                  <a:gd name="connsiteX35" fmla="*/ 121455 w 168229"/>
                  <a:gd name="connsiteY35" fmla="*/ 43527 h 122120"/>
                  <a:gd name="connsiteX36" fmla="*/ 104123 w 168229"/>
                  <a:gd name="connsiteY36" fmla="*/ 35493 h 122120"/>
                  <a:gd name="connsiteX37" fmla="*/ 50204 w 168229"/>
                  <a:gd name="connsiteY37" fmla="*/ 22696 h 122120"/>
                  <a:gd name="connsiteX0" fmla="*/ 40602 w 167562"/>
                  <a:gd name="connsiteY0" fmla="*/ 3347 h 122117"/>
                  <a:gd name="connsiteX1" fmla="*/ 13682 w 167562"/>
                  <a:gd name="connsiteY1" fmla="*/ 7435 h 122117"/>
                  <a:gd name="connsiteX2" fmla="*/ 360 w 167562"/>
                  <a:gd name="connsiteY2" fmla="*/ 14885 h 122117"/>
                  <a:gd name="connsiteX3" fmla="*/ 23007 w 167562"/>
                  <a:gd name="connsiteY3" fmla="*/ 3 h 122117"/>
                  <a:gd name="connsiteX4" fmla="*/ 6526 w 167562"/>
                  <a:gd name="connsiteY4" fmla="*/ 13843 h 122117"/>
                  <a:gd name="connsiteX5" fmla="*/ 15 w 167562"/>
                  <a:gd name="connsiteY5" fmla="*/ 22511 h 122117"/>
                  <a:gd name="connsiteX6" fmla="*/ 5627 w 167562"/>
                  <a:gd name="connsiteY6" fmla="*/ 22693 h 122117"/>
                  <a:gd name="connsiteX7" fmla="*/ 39561 w 167562"/>
                  <a:gd name="connsiteY7" fmla="*/ 45515 h 122117"/>
                  <a:gd name="connsiteX8" fmla="*/ 20666 w 167562"/>
                  <a:gd name="connsiteY8" fmla="*/ 58230 h 122117"/>
                  <a:gd name="connsiteX9" fmla="*/ 21113 w 167562"/>
                  <a:gd name="connsiteY9" fmla="*/ 80525 h 122117"/>
                  <a:gd name="connsiteX10" fmla="*/ 18643 w 167562"/>
                  <a:gd name="connsiteY10" fmla="*/ 96200 h 122117"/>
                  <a:gd name="connsiteX11" fmla="*/ 19364 w 167562"/>
                  <a:gd name="connsiteY11" fmla="*/ 101274 h 122117"/>
                  <a:gd name="connsiteX12" fmla="*/ 41175 w 167562"/>
                  <a:gd name="connsiteY12" fmla="*/ 112930 h 122117"/>
                  <a:gd name="connsiteX13" fmla="*/ 28963 w 167562"/>
                  <a:gd name="connsiteY13" fmla="*/ 109028 h 122117"/>
                  <a:gd name="connsiteX14" fmla="*/ 50267 w 167562"/>
                  <a:gd name="connsiteY14" fmla="*/ 118010 h 122117"/>
                  <a:gd name="connsiteX15" fmla="*/ 53584 w 167562"/>
                  <a:gd name="connsiteY15" fmla="*/ 121967 h 122117"/>
                  <a:gd name="connsiteX16" fmla="*/ 62748 w 167562"/>
                  <a:gd name="connsiteY16" fmla="*/ 121788 h 122117"/>
                  <a:gd name="connsiteX17" fmla="*/ 74394 w 167562"/>
                  <a:gd name="connsiteY17" fmla="*/ 113529 h 122117"/>
                  <a:gd name="connsiteX18" fmla="*/ 76688 w 167562"/>
                  <a:gd name="connsiteY18" fmla="*/ 118238 h 122117"/>
                  <a:gd name="connsiteX19" fmla="*/ 77466 w 167562"/>
                  <a:gd name="connsiteY19" fmla="*/ 117051 h 122117"/>
                  <a:gd name="connsiteX20" fmla="*/ 111325 w 167562"/>
                  <a:gd name="connsiteY20" fmla="*/ 111170 h 122117"/>
                  <a:gd name="connsiteX21" fmla="*/ 142709 w 167562"/>
                  <a:gd name="connsiteY21" fmla="*/ 111435 h 122117"/>
                  <a:gd name="connsiteX22" fmla="*/ 167562 w 167562"/>
                  <a:gd name="connsiteY22" fmla="*/ 115561 h 122117"/>
                  <a:gd name="connsiteX23" fmla="*/ 158037 w 167562"/>
                  <a:gd name="connsiteY23" fmla="*/ 106036 h 122117"/>
                  <a:gd name="connsiteX24" fmla="*/ 153275 w 167562"/>
                  <a:gd name="connsiteY24" fmla="*/ 98893 h 122117"/>
                  <a:gd name="connsiteX25" fmla="*/ 158037 w 167562"/>
                  <a:gd name="connsiteY25" fmla="*/ 77461 h 122117"/>
                  <a:gd name="connsiteX26" fmla="*/ 150835 w 167562"/>
                  <a:gd name="connsiteY26" fmla="*/ 79524 h 122117"/>
                  <a:gd name="connsiteX27" fmla="*/ 152163 w 167562"/>
                  <a:gd name="connsiteY27" fmla="*/ 77996 h 122117"/>
                  <a:gd name="connsiteX28" fmla="*/ 147371 w 167562"/>
                  <a:gd name="connsiteY28" fmla="*/ 79384 h 122117"/>
                  <a:gd name="connsiteX29" fmla="*/ 152637 w 167562"/>
                  <a:gd name="connsiteY29" fmla="*/ 77698 h 122117"/>
                  <a:gd name="connsiteX30" fmla="*/ 147010 w 167562"/>
                  <a:gd name="connsiteY30" fmla="*/ 74800 h 122117"/>
                  <a:gd name="connsiteX31" fmla="*/ 142219 w 167562"/>
                  <a:gd name="connsiteY31" fmla="*/ 76543 h 122117"/>
                  <a:gd name="connsiteX32" fmla="*/ 141526 w 167562"/>
                  <a:gd name="connsiteY32" fmla="*/ 70252 h 122117"/>
                  <a:gd name="connsiteX33" fmla="*/ 131640 w 167562"/>
                  <a:gd name="connsiteY33" fmla="*/ 67233 h 122117"/>
                  <a:gd name="connsiteX34" fmla="*/ 126906 w 167562"/>
                  <a:gd name="connsiteY34" fmla="*/ 53087 h 122117"/>
                  <a:gd name="connsiteX35" fmla="*/ 120788 w 167562"/>
                  <a:gd name="connsiteY35" fmla="*/ 43524 h 122117"/>
                  <a:gd name="connsiteX36" fmla="*/ 103456 w 167562"/>
                  <a:gd name="connsiteY36" fmla="*/ 35490 h 122117"/>
                  <a:gd name="connsiteX37" fmla="*/ 49537 w 167562"/>
                  <a:gd name="connsiteY37" fmla="*/ 22693 h 122117"/>
                  <a:gd name="connsiteX0" fmla="*/ 40602 w 167562"/>
                  <a:gd name="connsiteY0" fmla="*/ 3347 h 122117"/>
                  <a:gd name="connsiteX1" fmla="*/ 22904 w 167562"/>
                  <a:gd name="connsiteY1" fmla="*/ 1463 h 122117"/>
                  <a:gd name="connsiteX2" fmla="*/ 360 w 167562"/>
                  <a:gd name="connsiteY2" fmla="*/ 14885 h 122117"/>
                  <a:gd name="connsiteX3" fmla="*/ 23007 w 167562"/>
                  <a:gd name="connsiteY3" fmla="*/ 3 h 122117"/>
                  <a:gd name="connsiteX4" fmla="*/ 6526 w 167562"/>
                  <a:gd name="connsiteY4" fmla="*/ 13843 h 122117"/>
                  <a:gd name="connsiteX5" fmla="*/ 15 w 167562"/>
                  <a:gd name="connsiteY5" fmla="*/ 22511 h 122117"/>
                  <a:gd name="connsiteX6" fmla="*/ 5627 w 167562"/>
                  <a:gd name="connsiteY6" fmla="*/ 22693 h 122117"/>
                  <a:gd name="connsiteX7" fmla="*/ 39561 w 167562"/>
                  <a:gd name="connsiteY7" fmla="*/ 45515 h 122117"/>
                  <a:gd name="connsiteX8" fmla="*/ 20666 w 167562"/>
                  <a:gd name="connsiteY8" fmla="*/ 58230 h 122117"/>
                  <a:gd name="connsiteX9" fmla="*/ 21113 w 167562"/>
                  <a:gd name="connsiteY9" fmla="*/ 80525 h 122117"/>
                  <a:gd name="connsiteX10" fmla="*/ 18643 w 167562"/>
                  <a:gd name="connsiteY10" fmla="*/ 96200 h 122117"/>
                  <a:gd name="connsiteX11" fmla="*/ 19364 w 167562"/>
                  <a:gd name="connsiteY11" fmla="*/ 101274 h 122117"/>
                  <a:gd name="connsiteX12" fmla="*/ 41175 w 167562"/>
                  <a:gd name="connsiteY12" fmla="*/ 112930 h 122117"/>
                  <a:gd name="connsiteX13" fmla="*/ 28963 w 167562"/>
                  <a:gd name="connsiteY13" fmla="*/ 109028 h 122117"/>
                  <a:gd name="connsiteX14" fmla="*/ 50267 w 167562"/>
                  <a:gd name="connsiteY14" fmla="*/ 118010 h 122117"/>
                  <a:gd name="connsiteX15" fmla="*/ 53584 w 167562"/>
                  <a:gd name="connsiteY15" fmla="*/ 121967 h 122117"/>
                  <a:gd name="connsiteX16" fmla="*/ 62748 w 167562"/>
                  <a:gd name="connsiteY16" fmla="*/ 121788 h 122117"/>
                  <a:gd name="connsiteX17" fmla="*/ 74394 w 167562"/>
                  <a:gd name="connsiteY17" fmla="*/ 113529 h 122117"/>
                  <a:gd name="connsiteX18" fmla="*/ 76688 w 167562"/>
                  <a:gd name="connsiteY18" fmla="*/ 118238 h 122117"/>
                  <a:gd name="connsiteX19" fmla="*/ 77466 w 167562"/>
                  <a:gd name="connsiteY19" fmla="*/ 117051 h 122117"/>
                  <a:gd name="connsiteX20" fmla="*/ 111325 w 167562"/>
                  <a:gd name="connsiteY20" fmla="*/ 111170 h 122117"/>
                  <a:gd name="connsiteX21" fmla="*/ 142709 w 167562"/>
                  <a:gd name="connsiteY21" fmla="*/ 111435 h 122117"/>
                  <a:gd name="connsiteX22" fmla="*/ 167562 w 167562"/>
                  <a:gd name="connsiteY22" fmla="*/ 115561 h 122117"/>
                  <a:gd name="connsiteX23" fmla="*/ 158037 w 167562"/>
                  <a:gd name="connsiteY23" fmla="*/ 106036 h 122117"/>
                  <a:gd name="connsiteX24" fmla="*/ 153275 w 167562"/>
                  <a:gd name="connsiteY24" fmla="*/ 98893 h 122117"/>
                  <a:gd name="connsiteX25" fmla="*/ 158037 w 167562"/>
                  <a:gd name="connsiteY25" fmla="*/ 77461 h 122117"/>
                  <a:gd name="connsiteX26" fmla="*/ 150835 w 167562"/>
                  <a:gd name="connsiteY26" fmla="*/ 79524 h 122117"/>
                  <a:gd name="connsiteX27" fmla="*/ 152163 w 167562"/>
                  <a:gd name="connsiteY27" fmla="*/ 77996 h 122117"/>
                  <a:gd name="connsiteX28" fmla="*/ 147371 w 167562"/>
                  <a:gd name="connsiteY28" fmla="*/ 79384 h 122117"/>
                  <a:gd name="connsiteX29" fmla="*/ 152637 w 167562"/>
                  <a:gd name="connsiteY29" fmla="*/ 77698 h 122117"/>
                  <a:gd name="connsiteX30" fmla="*/ 147010 w 167562"/>
                  <a:gd name="connsiteY30" fmla="*/ 74800 h 122117"/>
                  <a:gd name="connsiteX31" fmla="*/ 142219 w 167562"/>
                  <a:gd name="connsiteY31" fmla="*/ 76543 h 122117"/>
                  <a:gd name="connsiteX32" fmla="*/ 141526 w 167562"/>
                  <a:gd name="connsiteY32" fmla="*/ 70252 h 122117"/>
                  <a:gd name="connsiteX33" fmla="*/ 131640 w 167562"/>
                  <a:gd name="connsiteY33" fmla="*/ 67233 h 122117"/>
                  <a:gd name="connsiteX34" fmla="*/ 126906 w 167562"/>
                  <a:gd name="connsiteY34" fmla="*/ 53087 h 122117"/>
                  <a:gd name="connsiteX35" fmla="*/ 120788 w 167562"/>
                  <a:gd name="connsiteY35" fmla="*/ 43524 h 122117"/>
                  <a:gd name="connsiteX36" fmla="*/ 103456 w 167562"/>
                  <a:gd name="connsiteY36" fmla="*/ 35490 h 122117"/>
                  <a:gd name="connsiteX37" fmla="*/ 49537 w 167562"/>
                  <a:gd name="connsiteY37" fmla="*/ 22693 h 122117"/>
                  <a:gd name="connsiteX0" fmla="*/ 40602 w 167562"/>
                  <a:gd name="connsiteY0" fmla="*/ 3347 h 122117"/>
                  <a:gd name="connsiteX1" fmla="*/ 22904 w 167562"/>
                  <a:gd name="connsiteY1" fmla="*/ 1463 h 122117"/>
                  <a:gd name="connsiteX2" fmla="*/ 360 w 167562"/>
                  <a:gd name="connsiteY2" fmla="*/ 14885 h 122117"/>
                  <a:gd name="connsiteX3" fmla="*/ 23007 w 167562"/>
                  <a:gd name="connsiteY3" fmla="*/ 3 h 122117"/>
                  <a:gd name="connsiteX4" fmla="*/ 6526 w 167562"/>
                  <a:gd name="connsiteY4" fmla="*/ 13843 h 122117"/>
                  <a:gd name="connsiteX5" fmla="*/ 15 w 167562"/>
                  <a:gd name="connsiteY5" fmla="*/ 22511 h 122117"/>
                  <a:gd name="connsiteX6" fmla="*/ 5627 w 167562"/>
                  <a:gd name="connsiteY6" fmla="*/ 22693 h 122117"/>
                  <a:gd name="connsiteX7" fmla="*/ 39561 w 167562"/>
                  <a:gd name="connsiteY7" fmla="*/ 45515 h 122117"/>
                  <a:gd name="connsiteX8" fmla="*/ 20666 w 167562"/>
                  <a:gd name="connsiteY8" fmla="*/ 58230 h 122117"/>
                  <a:gd name="connsiteX9" fmla="*/ 21113 w 167562"/>
                  <a:gd name="connsiteY9" fmla="*/ 80525 h 122117"/>
                  <a:gd name="connsiteX10" fmla="*/ 18643 w 167562"/>
                  <a:gd name="connsiteY10" fmla="*/ 96200 h 122117"/>
                  <a:gd name="connsiteX11" fmla="*/ 19364 w 167562"/>
                  <a:gd name="connsiteY11" fmla="*/ 101274 h 122117"/>
                  <a:gd name="connsiteX12" fmla="*/ 41175 w 167562"/>
                  <a:gd name="connsiteY12" fmla="*/ 112930 h 122117"/>
                  <a:gd name="connsiteX13" fmla="*/ 28963 w 167562"/>
                  <a:gd name="connsiteY13" fmla="*/ 109028 h 122117"/>
                  <a:gd name="connsiteX14" fmla="*/ 50267 w 167562"/>
                  <a:gd name="connsiteY14" fmla="*/ 118010 h 122117"/>
                  <a:gd name="connsiteX15" fmla="*/ 53584 w 167562"/>
                  <a:gd name="connsiteY15" fmla="*/ 121967 h 122117"/>
                  <a:gd name="connsiteX16" fmla="*/ 62748 w 167562"/>
                  <a:gd name="connsiteY16" fmla="*/ 121788 h 122117"/>
                  <a:gd name="connsiteX17" fmla="*/ 74394 w 167562"/>
                  <a:gd name="connsiteY17" fmla="*/ 113529 h 122117"/>
                  <a:gd name="connsiteX18" fmla="*/ 76688 w 167562"/>
                  <a:gd name="connsiteY18" fmla="*/ 118238 h 122117"/>
                  <a:gd name="connsiteX19" fmla="*/ 77466 w 167562"/>
                  <a:gd name="connsiteY19" fmla="*/ 117051 h 122117"/>
                  <a:gd name="connsiteX20" fmla="*/ 111325 w 167562"/>
                  <a:gd name="connsiteY20" fmla="*/ 111170 h 122117"/>
                  <a:gd name="connsiteX21" fmla="*/ 142709 w 167562"/>
                  <a:gd name="connsiteY21" fmla="*/ 111435 h 122117"/>
                  <a:gd name="connsiteX22" fmla="*/ 167562 w 167562"/>
                  <a:gd name="connsiteY22" fmla="*/ 115561 h 122117"/>
                  <a:gd name="connsiteX23" fmla="*/ 158037 w 167562"/>
                  <a:gd name="connsiteY23" fmla="*/ 106036 h 122117"/>
                  <a:gd name="connsiteX24" fmla="*/ 153275 w 167562"/>
                  <a:gd name="connsiteY24" fmla="*/ 98893 h 122117"/>
                  <a:gd name="connsiteX25" fmla="*/ 158037 w 167562"/>
                  <a:gd name="connsiteY25" fmla="*/ 77461 h 122117"/>
                  <a:gd name="connsiteX26" fmla="*/ 150835 w 167562"/>
                  <a:gd name="connsiteY26" fmla="*/ 79524 h 122117"/>
                  <a:gd name="connsiteX27" fmla="*/ 152163 w 167562"/>
                  <a:gd name="connsiteY27" fmla="*/ 77996 h 122117"/>
                  <a:gd name="connsiteX28" fmla="*/ 147371 w 167562"/>
                  <a:gd name="connsiteY28" fmla="*/ 79384 h 122117"/>
                  <a:gd name="connsiteX29" fmla="*/ 152637 w 167562"/>
                  <a:gd name="connsiteY29" fmla="*/ 77698 h 122117"/>
                  <a:gd name="connsiteX30" fmla="*/ 147010 w 167562"/>
                  <a:gd name="connsiteY30" fmla="*/ 74800 h 122117"/>
                  <a:gd name="connsiteX31" fmla="*/ 142219 w 167562"/>
                  <a:gd name="connsiteY31" fmla="*/ 76543 h 122117"/>
                  <a:gd name="connsiteX32" fmla="*/ 141526 w 167562"/>
                  <a:gd name="connsiteY32" fmla="*/ 70252 h 122117"/>
                  <a:gd name="connsiteX33" fmla="*/ 131640 w 167562"/>
                  <a:gd name="connsiteY33" fmla="*/ 67233 h 122117"/>
                  <a:gd name="connsiteX34" fmla="*/ 126906 w 167562"/>
                  <a:gd name="connsiteY34" fmla="*/ 53087 h 122117"/>
                  <a:gd name="connsiteX35" fmla="*/ 111566 w 167562"/>
                  <a:gd name="connsiteY35" fmla="*/ 36699 h 122117"/>
                  <a:gd name="connsiteX36" fmla="*/ 103456 w 167562"/>
                  <a:gd name="connsiteY36" fmla="*/ 35490 h 122117"/>
                  <a:gd name="connsiteX37" fmla="*/ 49537 w 167562"/>
                  <a:gd name="connsiteY37" fmla="*/ 22693 h 122117"/>
                  <a:gd name="connsiteX0" fmla="*/ 40602 w 167562"/>
                  <a:gd name="connsiteY0" fmla="*/ 3347 h 122117"/>
                  <a:gd name="connsiteX1" fmla="*/ 22904 w 167562"/>
                  <a:gd name="connsiteY1" fmla="*/ 1463 h 122117"/>
                  <a:gd name="connsiteX2" fmla="*/ 360 w 167562"/>
                  <a:gd name="connsiteY2" fmla="*/ 14885 h 122117"/>
                  <a:gd name="connsiteX3" fmla="*/ 23007 w 167562"/>
                  <a:gd name="connsiteY3" fmla="*/ 3 h 122117"/>
                  <a:gd name="connsiteX4" fmla="*/ 6526 w 167562"/>
                  <a:gd name="connsiteY4" fmla="*/ 13843 h 122117"/>
                  <a:gd name="connsiteX5" fmla="*/ 15 w 167562"/>
                  <a:gd name="connsiteY5" fmla="*/ 22511 h 122117"/>
                  <a:gd name="connsiteX6" fmla="*/ 5627 w 167562"/>
                  <a:gd name="connsiteY6" fmla="*/ 22693 h 122117"/>
                  <a:gd name="connsiteX7" fmla="*/ 39561 w 167562"/>
                  <a:gd name="connsiteY7" fmla="*/ 45515 h 122117"/>
                  <a:gd name="connsiteX8" fmla="*/ 20666 w 167562"/>
                  <a:gd name="connsiteY8" fmla="*/ 58230 h 122117"/>
                  <a:gd name="connsiteX9" fmla="*/ 21113 w 167562"/>
                  <a:gd name="connsiteY9" fmla="*/ 80525 h 122117"/>
                  <a:gd name="connsiteX10" fmla="*/ 18643 w 167562"/>
                  <a:gd name="connsiteY10" fmla="*/ 96200 h 122117"/>
                  <a:gd name="connsiteX11" fmla="*/ 19364 w 167562"/>
                  <a:gd name="connsiteY11" fmla="*/ 101274 h 122117"/>
                  <a:gd name="connsiteX12" fmla="*/ 41175 w 167562"/>
                  <a:gd name="connsiteY12" fmla="*/ 112930 h 122117"/>
                  <a:gd name="connsiteX13" fmla="*/ 28963 w 167562"/>
                  <a:gd name="connsiteY13" fmla="*/ 109028 h 122117"/>
                  <a:gd name="connsiteX14" fmla="*/ 50267 w 167562"/>
                  <a:gd name="connsiteY14" fmla="*/ 118010 h 122117"/>
                  <a:gd name="connsiteX15" fmla="*/ 53584 w 167562"/>
                  <a:gd name="connsiteY15" fmla="*/ 121967 h 122117"/>
                  <a:gd name="connsiteX16" fmla="*/ 62748 w 167562"/>
                  <a:gd name="connsiteY16" fmla="*/ 121788 h 122117"/>
                  <a:gd name="connsiteX17" fmla="*/ 74394 w 167562"/>
                  <a:gd name="connsiteY17" fmla="*/ 113529 h 122117"/>
                  <a:gd name="connsiteX18" fmla="*/ 76688 w 167562"/>
                  <a:gd name="connsiteY18" fmla="*/ 118238 h 122117"/>
                  <a:gd name="connsiteX19" fmla="*/ 77466 w 167562"/>
                  <a:gd name="connsiteY19" fmla="*/ 117051 h 122117"/>
                  <a:gd name="connsiteX20" fmla="*/ 111325 w 167562"/>
                  <a:gd name="connsiteY20" fmla="*/ 111170 h 122117"/>
                  <a:gd name="connsiteX21" fmla="*/ 142709 w 167562"/>
                  <a:gd name="connsiteY21" fmla="*/ 111435 h 122117"/>
                  <a:gd name="connsiteX22" fmla="*/ 167562 w 167562"/>
                  <a:gd name="connsiteY22" fmla="*/ 115561 h 122117"/>
                  <a:gd name="connsiteX23" fmla="*/ 158037 w 167562"/>
                  <a:gd name="connsiteY23" fmla="*/ 106036 h 122117"/>
                  <a:gd name="connsiteX24" fmla="*/ 153275 w 167562"/>
                  <a:gd name="connsiteY24" fmla="*/ 98893 h 122117"/>
                  <a:gd name="connsiteX25" fmla="*/ 158037 w 167562"/>
                  <a:gd name="connsiteY25" fmla="*/ 77461 h 122117"/>
                  <a:gd name="connsiteX26" fmla="*/ 150835 w 167562"/>
                  <a:gd name="connsiteY26" fmla="*/ 79524 h 122117"/>
                  <a:gd name="connsiteX27" fmla="*/ 152163 w 167562"/>
                  <a:gd name="connsiteY27" fmla="*/ 77996 h 122117"/>
                  <a:gd name="connsiteX28" fmla="*/ 147371 w 167562"/>
                  <a:gd name="connsiteY28" fmla="*/ 79384 h 122117"/>
                  <a:gd name="connsiteX29" fmla="*/ 152637 w 167562"/>
                  <a:gd name="connsiteY29" fmla="*/ 77698 h 122117"/>
                  <a:gd name="connsiteX30" fmla="*/ 147010 w 167562"/>
                  <a:gd name="connsiteY30" fmla="*/ 74800 h 122117"/>
                  <a:gd name="connsiteX31" fmla="*/ 142219 w 167562"/>
                  <a:gd name="connsiteY31" fmla="*/ 76543 h 122117"/>
                  <a:gd name="connsiteX32" fmla="*/ 141526 w 167562"/>
                  <a:gd name="connsiteY32" fmla="*/ 70252 h 122117"/>
                  <a:gd name="connsiteX33" fmla="*/ 131640 w 167562"/>
                  <a:gd name="connsiteY33" fmla="*/ 67233 h 122117"/>
                  <a:gd name="connsiteX34" fmla="*/ 121783 w 167562"/>
                  <a:gd name="connsiteY34" fmla="*/ 42849 h 122117"/>
                  <a:gd name="connsiteX35" fmla="*/ 111566 w 167562"/>
                  <a:gd name="connsiteY35" fmla="*/ 36699 h 122117"/>
                  <a:gd name="connsiteX36" fmla="*/ 103456 w 167562"/>
                  <a:gd name="connsiteY36" fmla="*/ 35490 h 122117"/>
                  <a:gd name="connsiteX37" fmla="*/ 49537 w 167562"/>
                  <a:gd name="connsiteY37" fmla="*/ 22693 h 122117"/>
                  <a:gd name="connsiteX0" fmla="*/ 40602 w 167562"/>
                  <a:gd name="connsiteY0" fmla="*/ 3347 h 122117"/>
                  <a:gd name="connsiteX1" fmla="*/ 22904 w 167562"/>
                  <a:gd name="connsiteY1" fmla="*/ 1463 h 122117"/>
                  <a:gd name="connsiteX2" fmla="*/ 360 w 167562"/>
                  <a:gd name="connsiteY2" fmla="*/ 14885 h 122117"/>
                  <a:gd name="connsiteX3" fmla="*/ 23007 w 167562"/>
                  <a:gd name="connsiteY3" fmla="*/ 3 h 122117"/>
                  <a:gd name="connsiteX4" fmla="*/ 6526 w 167562"/>
                  <a:gd name="connsiteY4" fmla="*/ 13843 h 122117"/>
                  <a:gd name="connsiteX5" fmla="*/ 15 w 167562"/>
                  <a:gd name="connsiteY5" fmla="*/ 22511 h 122117"/>
                  <a:gd name="connsiteX6" fmla="*/ 5627 w 167562"/>
                  <a:gd name="connsiteY6" fmla="*/ 22693 h 122117"/>
                  <a:gd name="connsiteX7" fmla="*/ 39561 w 167562"/>
                  <a:gd name="connsiteY7" fmla="*/ 45515 h 122117"/>
                  <a:gd name="connsiteX8" fmla="*/ 20666 w 167562"/>
                  <a:gd name="connsiteY8" fmla="*/ 58230 h 122117"/>
                  <a:gd name="connsiteX9" fmla="*/ 21113 w 167562"/>
                  <a:gd name="connsiteY9" fmla="*/ 80525 h 122117"/>
                  <a:gd name="connsiteX10" fmla="*/ 18643 w 167562"/>
                  <a:gd name="connsiteY10" fmla="*/ 96200 h 122117"/>
                  <a:gd name="connsiteX11" fmla="*/ 19364 w 167562"/>
                  <a:gd name="connsiteY11" fmla="*/ 101274 h 122117"/>
                  <a:gd name="connsiteX12" fmla="*/ 41175 w 167562"/>
                  <a:gd name="connsiteY12" fmla="*/ 112930 h 122117"/>
                  <a:gd name="connsiteX13" fmla="*/ 28963 w 167562"/>
                  <a:gd name="connsiteY13" fmla="*/ 109028 h 122117"/>
                  <a:gd name="connsiteX14" fmla="*/ 50267 w 167562"/>
                  <a:gd name="connsiteY14" fmla="*/ 118010 h 122117"/>
                  <a:gd name="connsiteX15" fmla="*/ 53584 w 167562"/>
                  <a:gd name="connsiteY15" fmla="*/ 121967 h 122117"/>
                  <a:gd name="connsiteX16" fmla="*/ 62748 w 167562"/>
                  <a:gd name="connsiteY16" fmla="*/ 121788 h 122117"/>
                  <a:gd name="connsiteX17" fmla="*/ 74394 w 167562"/>
                  <a:gd name="connsiteY17" fmla="*/ 113529 h 122117"/>
                  <a:gd name="connsiteX18" fmla="*/ 76688 w 167562"/>
                  <a:gd name="connsiteY18" fmla="*/ 118238 h 122117"/>
                  <a:gd name="connsiteX19" fmla="*/ 77466 w 167562"/>
                  <a:gd name="connsiteY19" fmla="*/ 117051 h 122117"/>
                  <a:gd name="connsiteX20" fmla="*/ 111325 w 167562"/>
                  <a:gd name="connsiteY20" fmla="*/ 111170 h 122117"/>
                  <a:gd name="connsiteX21" fmla="*/ 142709 w 167562"/>
                  <a:gd name="connsiteY21" fmla="*/ 111435 h 122117"/>
                  <a:gd name="connsiteX22" fmla="*/ 167562 w 167562"/>
                  <a:gd name="connsiteY22" fmla="*/ 115561 h 122117"/>
                  <a:gd name="connsiteX23" fmla="*/ 158037 w 167562"/>
                  <a:gd name="connsiteY23" fmla="*/ 106036 h 122117"/>
                  <a:gd name="connsiteX24" fmla="*/ 153275 w 167562"/>
                  <a:gd name="connsiteY24" fmla="*/ 98893 h 122117"/>
                  <a:gd name="connsiteX25" fmla="*/ 158037 w 167562"/>
                  <a:gd name="connsiteY25" fmla="*/ 77461 h 122117"/>
                  <a:gd name="connsiteX26" fmla="*/ 150835 w 167562"/>
                  <a:gd name="connsiteY26" fmla="*/ 79524 h 122117"/>
                  <a:gd name="connsiteX27" fmla="*/ 152163 w 167562"/>
                  <a:gd name="connsiteY27" fmla="*/ 77996 h 122117"/>
                  <a:gd name="connsiteX28" fmla="*/ 147371 w 167562"/>
                  <a:gd name="connsiteY28" fmla="*/ 79384 h 122117"/>
                  <a:gd name="connsiteX29" fmla="*/ 152637 w 167562"/>
                  <a:gd name="connsiteY29" fmla="*/ 77698 h 122117"/>
                  <a:gd name="connsiteX30" fmla="*/ 147010 w 167562"/>
                  <a:gd name="connsiteY30" fmla="*/ 74800 h 122117"/>
                  <a:gd name="connsiteX31" fmla="*/ 142219 w 167562"/>
                  <a:gd name="connsiteY31" fmla="*/ 76543 h 122117"/>
                  <a:gd name="connsiteX32" fmla="*/ 141526 w 167562"/>
                  <a:gd name="connsiteY32" fmla="*/ 70252 h 122117"/>
                  <a:gd name="connsiteX33" fmla="*/ 132665 w 167562"/>
                  <a:gd name="connsiteY33" fmla="*/ 64673 h 122117"/>
                  <a:gd name="connsiteX34" fmla="*/ 121783 w 167562"/>
                  <a:gd name="connsiteY34" fmla="*/ 42849 h 122117"/>
                  <a:gd name="connsiteX35" fmla="*/ 111566 w 167562"/>
                  <a:gd name="connsiteY35" fmla="*/ 36699 h 122117"/>
                  <a:gd name="connsiteX36" fmla="*/ 103456 w 167562"/>
                  <a:gd name="connsiteY36" fmla="*/ 35490 h 122117"/>
                  <a:gd name="connsiteX37" fmla="*/ 49537 w 167562"/>
                  <a:gd name="connsiteY37" fmla="*/ 22693 h 122117"/>
                  <a:gd name="connsiteX0" fmla="*/ 40602 w 160389"/>
                  <a:gd name="connsiteY0" fmla="*/ 3347 h 122117"/>
                  <a:gd name="connsiteX1" fmla="*/ 22904 w 160389"/>
                  <a:gd name="connsiteY1" fmla="*/ 1463 h 122117"/>
                  <a:gd name="connsiteX2" fmla="*/ 360 w 160389"/>
                  <a:gd name="connsiteY2" fmla="*/ 14885 h 122117"/>
                  <a:gd name="connsiteX3" fmla="*/ 23007 w 160389"/>
                  <a:gd name="connsiteY3" fmla="*/ 3 h 122117"/>
                  <a:gd name="connsiteX4" fmla="*/ 6526 w 160389"/>
                  <a:gd name="connsiteY4" fmla="*/ 13843 h 122117"/>
                  <a:gd name="connsiteX5" fmla="*/ 15 w 160389"/>
                  <a:gd name="connsiteY5" fmla="*/ 22511 h 122117"/>
                  <a:gd name="connsiteX6" fmla="*/ 5627 w 160389"/>
                  <a:gd name="connsiteY6" fmla="*/ 22693 h 122117"/>
                  <a:gd name="connsiteX7" fmla="*/ 39561 w 160389"/>
                  <a:gd name="connsiteY7" fmla="*/ 45515 h 122117"/>
                  <a:gd name="connsiteX8" fmla="*/ 20666 w 160389"/>
                  <a:gd name="connsiteY8" fmla="*/ 58230 h 122117"/>
                  <a:gd name="connsiteX9" fmla="*/ 21113 w 160389"/>
                  <a:gd name="connsiteY9" fmla="*/ 80525 h 122117"/>
                  <a:gd name="connsiteX10" fmla="*/ 18643 w 160389"/>
                  <a:gd name="connsiteY10" fmla="*/ 96200 h 122117"/>
                  <a:gd name="connsiteX11" fmla="*/ 19364 w 160389"/>
                  <a:gd name="connsiteY11" fmla="*/ 101274 h 122117"/>
                  <a:gd name="connsiteX12" fmla="*/ 41175 w 160389"/>
                  <a:gd name="connsiteY12" fmla="*/ 112930 h 122117"/>
                  <a:gd name="connsiteX13" fmla="*/ 28963 w 160389"/>
                  <a:gd name="connsiteY13" fmla="*/ 109028 h 122117"/>
                  <a:gd name="connsiteX14" fmla="*/ 50267 w 160389"/>
                  <a:gd name="connsiteY14" fmla="*/ 118010 h 122117"/>
                  <a:gd name="connsiteX15" fmla="*/ 53584 w 160389"/>
                  <a:gd name="connsiteY15" fmla="*/ 121967 h 122117"/>
                  <a:gd name="connsiteX16" fmla="*/ 62748 w 160389"/>
                  <a:gd name="connsiteY16" fmla="*/ 121788 h 122117"/>
                  <a:gd name="connsiteX17" fmla="*/ 74394 w 160389"/>
                  <a:gd name="connsiteY17" fmla="*/ 113529 h 122117"/>
                  <a:gd name="connsiteX18" fmla="*/ 76688 w 160389"/>
                  <a:gd name="connsiteY18" fmla="*/ 118238 h 122117"/>
                  <a:gd name="connsiteX19" fmla="*/ 77466 w 160389"/>
                  <a:gd name="connsiteY19" fmla="*/ 117051 h 122117"/>
                  <a:gd name="connsiteX20" fmla="*/ 111325 w 160389"/>
                  <a:gd name="connsiteY20" fmla="*/ 111170 h 122117"/>
                  <a:gd name="connsiteX21" fmla="*/ 142709 w 160389"/>
                  <a:gd name="connsiteY21" fmla="*/ 111435 h 122117"/>
                  <a:gd name="connsiteX22" fmla="*/ 160389 w 160389"/>
                  <a:gd name="connsiteY22" fmla="*/ 110442 h 122117"/>
                  <a:gd name="connsiteX23" fmla="*/ 158037 w 160389"/>
                  <a:gd name="connsiteY23" fmla="*/ 106036 h 122117"/>
                  <a:gd name="connsiteX24" fmla="*/ 153275 w 160389"/>
                  <a:gd name="connsiteY24" fmla="*/ 98893 h 122117"/>
                  <a:gd name="connsiteX25" fmla="*/ 158037 w 160389"/>
                  <a:gd name="connsiteY25" fmla="*/ 77461 h 122117"/>
                  <a:gd name="connsiteX26" fmla="*/ 150835 w 160389"/>
                  <a:gd name="connsiteY26" fmla="*/ 79524 h 122117"/>
                  <a:gd name="connsiteX27" fmla="*/ 152163 w 160389"/>
                  <a:gd name="connsiteY27" fmla="*/ 77996 h 122117"/>
                  <a:gd name="connsiteX28" fmla="*/ 147371 w 160389"/>
                  <a:gd name="connsiteY28" fmla="*/ 79384 h 122117"/>
                  <a:gd name="connsiteX29" fmla="*/ 152637 w 160389"/>
                  <a:gd name="connsiteY29" fmla="*/ 77698 h 122117"/>
                  <a:gd name="connsiteX30" fmla="*/ 147010 w 160389"/>
                  <a:gd name="connsiteY30" fmla="*/ 74800 h 122117"/>
                  <a:gd name="connsiteX31" fmla="*/ 142219 w 160389"/>
                  <a:gd name="connsiteY31" fmla="*/ 76543 h 122117"/>
                  <a:gd name="connsiteX32" fmla="*/ 141526 w 160389"/>
                  <a:gd name="connsiteY32" fmla="*/ 70252 h 122117"/>
                  <a:gd name="connsiteX33" fmla="*/ 132665 w 160389"/>
                  <a:gd name="connsiteY33" fmla="*/ 64673 h 122117"/>
                  <a:gd name="connsiteX34" fmla="*/ 121783 w 160389"/>
                  <a:gd name="connsiteY34" fmla="*/ 42849 h 122117"/>
                  <a:gd name="connsiteX35" fmla="*/ 111566 w 160389"/>
                  <a:gd name="connsiteY35" fmla="*/ 36699 h 122117"/>
                  <a:gd name="connsiteX36" fmla="*/ 103456 w 160389"/>
                  <a:gd name="connsiteY36" fmla="*/ 35490 h 122117"/>
                  <a:gd name="connsiteX37" fmla="*/ 49537 w 160389"/>
                  <a:gd name="connsiteY37" fmla="*/ 22693 h 122117"/>
                  <a:gd name="connsiteX0" fmla="*/ 40602 w 158340"/>
                  <a:gd name="connsiteY0" fmla="*/ 3347 h 122117"/>
                  <a:gd name="connsiteX1" fmla="*/ 22904 w 158340"/>
                  <a:gd name="connsiteY1" fmla="*/ 1463 h 122117"/>
                  <a:gd name="connsiteX2" fmla="*/ 360 w 158340"/>
                  <a:gd name="connsiteY2" fmla="*/ 14885 h 122117"/>
                  <a:gd name="connsiteX3" fmla="*/ 23007 w 158340"/>
                  <a:gd name="connsiteY3" fmla="*/ 3 h 122117"/>
                  <a:gd name="connsiteX4" fmla="*/ 6526 w 158340"/>
                  <a:gd name="connsiteY4" fmla="*/ 13843 h 122117"/>
                  <a:gd name="connsiteX5" fmla="*/ 15 w 158340"/>
                  <a:gd name="connsiteY5" fmla="*/ 22511 h 122117"/>
                  <a:gd name="connsiteX6" fmla="*/ 5627 w 158340"/>
                  <a:gd name="connsiteY6" fmla="*/ 22693 h 122117"/>
                  <a:gd name="connsiteX7" fmla="*/ 39561 w 158340"/>
                  <a:gd name="connsiteY7" fmla="*/ 45515 h 122117"/>
                  <a:gd name="connsiteX8" fmla="*/ 20666 w 158340"/>
                  <a:gd name="connsiteY8" fmla="*/ 58230 h 122117"/>
                  <a:gd name="connsiteX9" fmla="*/ 21113 w 158340"/>
                  <a:gd name="connsiteY9" fmla="*/ 80525 h 122117"/>
                  <a:gd name="connsiteX10" fmla="*/ 18643 w 158340"/>
                  <a:gd name="connsiteY10" fmla="*/ 96200 h 122117"/>
                  <a:gd name="connsiteX11" fmla="*/ 19364 w 158340"/>
                  <a:gd name="connsiteY11" fmla="*/ 101274 h 122117"/>
                  <a:gd name="connsiteX12" fmla="*/ 41175 w 158340"/>
                  <a:gd name="connsiteY12" fmla="*/ 112930 h 122117"/>
                  <a:gd name="connsiteX13" fmla="*/ 28963 w 158340"/>
                  <a:gd name="connsiteY13" fmla="*/ 109028 h 122117"/>
                  <a:gd name="connsiteX14" fmla="*/ 50267 w 158340"/>
                  <a:gd name="connsiteY14" fmla="*/ 118010 h 122117"/>
                  <a:gd name="connsiteX15" fmla="*/ 53584 w 158340"/>
                  <a:gd name="connsiteY15" fmla="*/ 121967 h 122117"/>
                  <a:gd name="connsiteX16" fmla="*/ 62748 w 158340"/>
                  <a:gd name="connsiteY16" fmla="*/ 121788 h 122117"/>
                  <a:gd name="connsiteX17" fmla="*/ 74394 w 158340"/>
                  <a:gd name="connsiteY17" fmla="*/ 113529 h 122117"/>
                  <a:gd name="connsiteX18" fmla="*/ 76688 w 158340"/>
                  <a:gd name="connsiteY18" fmla="*/ 118238 h 122117"/>
                  <a:gd name="connsiteX19" fmla="*/ 77466 w 158340"/>
                  <a:gd name="connsiteY19" fmla="*/ 117051 h 122117"/>
                  <a:gd name="connsiteX20" fmla="*/ 111325 w 158340"/>
                  <a:gd name="connsiteY20" fmla="*/ 111170 h 122117"/>
                  <a:gd name="connsiteX21" fmla="*/ 142709 w 158340"/>
                  <a:gd name="connsiteY21" fmla="*/ 111435 h 122117"/>
                  <a:gd name="connsiteX22" fmla="*/ 158340 w 158340"/>
                  <a:gd name="connsiteY22" fmla="*/ 104470 h 122117"/>
                  <a:gd name="connsiteX23" fmla="*/ 158037 w 158340"/>
                  <a:gd name="connsiteY23" fmla="*/ 106036 h 122117"/>
                  <a:gd name="connsiteX24" fmla="*/ 153275 w 158340"/>
                  <a:gd name="connsiteY24" fmla="*/ 98893 h 122117"/>
                  <a:gd name="connsiteX25" fmla="*/ 158037 w 158340"/>
                  <a:gd name="connsiteY25" fmla="*/ 77461 h 122117"/>
                  <a:gd name="connsiteX26" fmla="*/ 150835 w 158340"/>
                  <a:gd name="connsiteY26" fmla="*/ 79524 h 122117"/>
                  <a:gd name="connsiteX27" fmla="*/ 152163 w 158340"/>
                  <a:gd name="connsiteY27" fmla="*/ 77996 h 122117"/>
                  <a:gd name="connsiteX28" fmla="*/ 147371 w 158340"/>
                  <a:gd name="connsiteY28" fmla="*/ 79384 h 122117"/>
                  <a:gd name="connsiteX29" fmla="*/ 152637 w 158340"/>
                  <a:gd name="connsiteY29" fmla="*/ 77698 h 122117"/>
                  <a:gd name="connsiteX30" fmla="*/ 147010 w 158340"/>
                  <a:gd name="connsiteY30" fmla="*/ 74800 h 122117"/>
                  <a:gd name="connsiteX31" fmla="*/ 142219 w 158340"/>
                  <a:gd name="connsiteY31" fmla="*/ 76543 h 122117"/>
                  <a:gd name="connsiteX32" fmla="*/ 141526 w 158340"/>
                  <a:gd name="connsiteY32" fmla="*/ 70252 h 122117"/>
                  <a:gd name="connsiteX33" fmla="*/ 132665 w 158340"/>
                  <a:gd name="connsiteY33" fmla="*/ 64673 h 122117"/>
                  <a:gd name="connsiteX34" fmla="*/ 121783 w 158340"/>
                  <a:gd name="connsiteY34" fmla="*/ 42849 h 122117"/>
                  <a:gd name="connsiteX35" fmla="*/ 111566 w 158340"/>
                  <a:gd name="connsiteY35" fmla="*/ 36699 h 122117"/>
                  <a:gd name="connsiteX36" fmla="*/ 103456 w 158340"/>
                  <a:gd name="connsiteY36" fmla="*/ 35490 h 122117"/>
                  <a:gd name="connsiteX37" fmla="*/ 49537 w 158340"/>
                  <a:gd name="connsiteY37" fmla="*/ 22693 h 122117"/>
                  <a:gd name="connsiteX0" fmla="*/ 40602 w 158340"/>
                  <a:gd name="connsiteY0" fmla="*/ 3347 h 122117"/>
                  <a:gd name="connsiteX1" fmla="*/ 22904 w 158340"/>
                  <a:gd name="connsiteY1" fmla="*/ 1463 h 122117"/>
                  <a:gd name="connsiteX2" fmla="*/ 360 w 158340"/>
                  <a:gd name="connsiteY2" fmla="*/ 14885 h 122117"/>
                  <a:gd name="connsiteX3" fmla="*/ 23007 w 158340"/>
                  <a:gd name="connsiteY3" fmla="*/ 3 h 122117"/>
                  <a:gd name="connsiteX4" fmla="*/ 6526 w 158340"/>
                  <a:gd name="connsiteY4" fmla="*/ 13843 h 122117"/>
                  <a:gd name="connsiteX5" fmla="*/ 15 w 158340"/>
                  <a:gd name="connsiteY5" fmla="*/ 22511 h 122117"/>
                  <a:gd name="connsiteX6" fmla="*/ 5627 w 158340"/>
                  <a:gd name="connsiteY6" fmla="*/ 22693 h 122117"/>
                  <a:gd name="connsiteX7" fmla="*/ 39561 w 158340"/>
                  <a:gd name="connsiteY7" fmla="*/ 45515 h 122117"/>
                  <a:gd name="connsiteX8" fmla="*/ 20666 w 158340"/>
                  <a:gd name="connsiteY8" fmla="*/ 58230 h 122117"/>
                  <a:gd name="connsiteX9" fmla="*/ 21113 w 158340"/>
                  <a:gd name="connsiteY9" fmla="*/ 80525 h 122117"/>
                  <a:gd name="connsiteX10" fmla="*/ 18643 w 158340"/>
                  <a:gd name="connsiteY10" fmla="*/ 96200 h 122117"/>
                  <a:gd name="connsiteX11" fmla="*/ 19364 w 158340"/>
                  <a:gd name="connsiteY11" fmla="*/ 101274 h 122117"/>
                  <a:gd name="connsiteX12" fmla="*/ 41175 w 158340"/>
                  <a:gd name="connsiteY12" fmla="*/ 112930 h 122117"/>
                  <a:gd name="connsiteX13" fmla="*/ 28963 w 158340"/>
                  <a:gd name="connsiteY13" fmla="*/ 109028 h 122117"/>
                  <a:gd name="connsiteX14" fmla="*/ 50267 w 158340"/>
                  <a:gd name="connsiteY14" fmla="*/ 118010 h 122117"/>
                  <a:gd name="connsiteX15" fmla="*/ 53584 w 158340"/>
                  <a:gd name="connsiteY15" fmla="*/ 121967 h 122117"/>
                  <a:gd name="connsiteX16" fmla="*/ 62748 w 158340"/>
                  <a:gd name="connsiteY16" fmla="*/ 121788 h 122117"/>
                  <a:gd name="connsiteX17" fmla="*/ 74394 w 158340"/>
                  <a:gd name="connsiteY17" fmla="*/ 113529 h 122117"/>
                  <a:gd name="connsiteX18" fmla="*/ 76688 w 158340"/>
                  <a:gd name="connsiteY18" fmla="*/ 118238 h 122117"/>
                  <a:gd name="connsiteX19" fmla="*/ 77466 w 158340"/>
                  <a:gd name="connsiteY19" fmla="*/ 117051 h 122117"/>
                  <a:gd name="connsiteX20" fmla="*/ 111325 w 158340"/>
                  <a:gd name="connsiteY20" fmla="*/ 111170 h 122117"/>
                  <a:gd name="connsiteX21" fmla="*/ 142709 w 158340"/>
                  <a:gd name="connsiteY21" fmla="*/ 111435 h 122117"/>
                  <a:gd name="connsiteX22" fmla="*/ 158340 w 158340"/>
                  <a:gd name="connsiteY22" fmla="*/ 104470 h 122117"/>
                  <a:gd name="connsiteX23" fmla="*/ 158037 w 158340"/>
                  <a:gd name="connsiteY23" fmla="*/ 106036 h 122117"/>
                  <a:gd name="connsiteX24" fmla="*/ 153275 w 158340"/>
                  <a:gd name="connsiteY24" fmla="*/ 98893 h 122117"/>
                  <a:gd name="connsiteX25" fmla="*/ 150864 w 158340"/>
                  <a:gd name="connsiteY25" fmla="*/ 85993 h 122117"/>
                  <a:gd name="connsiteX26" fmla="*/ 150835 w 158340"/>
                  <a:gd name="connsiteY26" fmla="*/ 79524 h 122117"/>
                  <a:gd name="connsiteX27" fmla="*/ 152163 w 158340"/>
                  <a:gd name="connsiteY27" fmla="*/ 77996 h 122117"/>
                  <a:gd name="connsiteX28" fmla="*/ 147371 w 158340"/>
                  <a:gd name="connsiteY28" fmla="*/ 79384 h 122117"/>
                  <a:gd name="connsiteX29" fmla="*/ 152637 w 158340"/>
                  <a:gd name="connsiteY29" fmla="*/ 77698 h 122117"/>
                  <a:gd name="connsiteX30" fmla="*/ 147010 w 158340"/>
                  <a:gd name="connsiteY30" fmla="*/ 74800 h 122117"/>
                  <a:gd name="connsiteX31" fmla="*/ 142219 w 158340"/>
                  <a:gd name="connsiteY31" fmla="*/ 76543 h 122117"/>
                  <a:gd name="connsiteX32" fmla="*/ 141526 w 158340"/>
                  <a:gd name="connsiteY32" fmla="*/ 70252 h 122117"/>
                  <a:gd name="connsiteX33" fmla="*/ 132665 w 158340"/>
                  <a:gd name="connsiteY33" fmla="*/ 64673 h 122117"/>
                  <a:gd name="connsiteX34" fmla="*/ 121783 w 158340"/>
                  <a:gd name="connsiteY34" fmla="*/ 42849 h 122117"/>
                  <a:gd name="connsiteX35" fmla="*/ 111566 w 158340"/>
                  <a:gd name="connsiteY35" fmla="*/ 36699 h 122117"/>
                  <a:gd name="connsiteX36" fmla="*/ 103456 w 158340"/>
                  <a:gd name="connsiteY36" fmla="*/ 35490 h 122117"/>
                  <a:gd name="connsiteX37" fmla="*/ 49537 w 158340"/>
                  <a:gd name="connsiteY37" fmla="*/ 22693 h 122117"/>
                  <a:gd name="connsiteX0" fmla="*/ 40602 w 158340"/>
                  <a:gd name="connsiteY0" fmla="*/ 3347 h 122117"/>
                  <a:gd name="connsiteX1" fmla="*/ 22904 w 158340"/>
                  <a:gd name="connsiteY1" fmla="*/ 1463 h 122117"/>
                  <a:gd name="connsiteX2" fmla="*/ 360 w 158340"/>
                  <a:gd name="connsiteY2" fmla="*/ 14885 h 122117"/>
                  <a:gd name="connsiteX3" fmla="*/ 23007 w 158340"/>
                  <a:gd name="connsiteY3" fmla="*/ 3 h 122117"/>
                  <a:gd name="connsiteX4" fmla="*/ 6526 w 158340"/>
                  <a:gd name="connsiteY4" fmla="*/ 13843 h 122117"/>
                  <a:gd name="connsiteX5" fmla="*/ 15 w 158340"/>
                  <a:gd name="connsiteY5" fmla="*/ 22511 h 122117"/>
                  <a:gd name="connsiteX6" fmla="*/ 5627 w 158340"/>
                  <a:gd name="connsiteY6" fmla="*/ 22693 h 122117"/>
                  <a:gd name="connsiteX7" fmla="*/ 39561 w 158340"/>
                  <a:gd name="connsiteY7" fmla="*/ 45515 h 122117"/>
                  <a:gd name="connsiteX8" fmla="*/ 20666 w 158340"/>
                  <a:gd name="connsiteY8" fmla="*/ 58230 h 122117"/>
                  <a:gd name="connsiteX9" fmla="*/ 21113 w 158340"/>
                  <a:gd name="connsiteY9" fmla="*/ 80525 h 122117"/>
                  <a:gd name="connsiteX10" fmla="*/ 18643 w 158340"/>
                  <a:gd name="connsiteY10" fmla="*/ 96200 h 122117"/>
                  <a:gd name="connsiteX11" fmla="*/ 19364 w 158340"/>
                  <a:gd name="connsiteY11" fmla="*/ 101274 h 122117"/>
                  <a:gd name="connsiteX12" fmla="*/ 41175 w 158340"/>
                  <a:gd name="connsiteY12" fmla="*/ 112930 h 122117"/>
                  <a:gd name="connsiteX13" fmla="*/ 28963 w 158340"/>
                  <a:gd name="connsiteY13" fmla="*/ 109028 h 122117"/>
                  <a:gd name="connsiteX14" fmla="*/ 50267 w 158340"/>
                  <a:gd name="connsiteY14" fmla="*/ 118010 h 122117"/>
                  <a:gd name="connsiteX15" fmla="*/ 53584 w 158340"/>
                  <a:gd name="connsiteY15" fmla="*/ 121967 h 122117"/>
                  <a:gd name="connsiteX16" fmla="*/ 62748 w 158340"/>
                  <a:gd name="connsiteY16" fmla="*/ 121788 h 122117"/>
                  <a:gd name="connsiteX17" fmla="*/ 74394 w 158340"/>
                  <a:gd name="connsiteY17" fmla="*/ 113529 h 122117"/>
                  <a:gd name="connsiteX18" fmla="*/ 76688 w 158340"/>
                  <a:gd name="connsiteY18" fmla="*/ 118238 h 122117"/>
                  <a:gd name="connsiteX19" fmla="*/ 77466 w 158340"/>
                  <a:gd name="connsiteY19" fmla="*/ 117051 h 122117"/>
                  <a:gd name="connsiteX20" fmla="*/ 111325 w 158340"/>
                  <a:gd name="connsiteY20" fmla="*/ 111170 h 122117"/>
                  <a:gd name="connsiteX21" fmla="*/ 142709 w 158340"/>
                  <a:gd name="connsiteY21" fmla="*/ 111435 h 122117"/>
                  <a:gd name="connsiteX22" fmla="*/ 158340 w 158340"/>
                  <a:gd name="connsiteY22" fmla="*/ 104470 h 122117"/>
                  <a:gd name="connsiteX23" fmla="*/ 158037 w 158340"/>
                  <a:gd name="connsiteY23" fmla="*/ 106036 h 122117"/>
                  <a:gd name="connsiteX24" fmla="*/ 153275 w 158340"/>
                  <a:gd name="connsiteY24" fmla="*/ 98893 h 122117"/>
                  <a:gd name="connsiteX25" fmla="*/ 150864 w 158340"/>
                  <a:gd name="connsiteY25" fmla="*/ 85993 h 122117"/>
                  <a:gd name="connsiteX26" fmla="*/ 150835 w 158340"/>
                  <a:gd name="connsiteY26" fmla="*/ 79524 h 122117"/>
                  <a:gd name="connsiteX27" fmla="*/ 152163 w 158340"/>
                  <a:gd name="connsiteY27" fmla="*/ 77996 h 122117"/>
                  <a:gd name="connsiteX28" fmla="*/ 147371 w 158340"/>
                  <a:gd name="connsiteY28" fmla="*/ 79384 h 122117"/>
                  <a:gd name="connsiteX29" fmla="*/ 149563 w 158340"/>
                  <a:gd name="connsiteY29" fmla="*/ 79404 h 122117"/>
                  <a:gd name="connsiteX30" fmla="*/ 147010 w 158340"/>
                  <a:gd name="connsiteY30" fmla="*/ 74800 h 122117"/>
                  <a:gd name="connsiteX31" fmla="*/ 142219 w 158340"/>
                  <a:gd name="connsiteY31" fmla="*/ 76543 h 122117"/>
                  <a:gd name="connsiteX32" fmla="*/ 141526 w 158340"/>
                  <a:gd name="connsiteY32" fmla="*/ 70252 h 122117"/>
                  <a:gd name="connsiteX33" fmla="*/ 132665 w 158340"/>
                  <a:gd name="connsiteY33" fmla="*/ 64673 h 122117"/>
                  <a:gd name="connsiteX34" fmla="*/ 121783 w 158340"/>
                  <a:gd name="connsiteY34" fmla="*/ 42849 h 122117"/>
                  <a:gd name="connsiteX35" fmla="*/ 111566 w 158340"/>
                  <a:gd name="connsiteY35" fmla="*/ 36699 h 122117"/>
                  <a:gd name="connsiteX36" fmla="*/ 103456 w 158340"/>
                  <a:gd name="connsiteY36" fmla="*/ 35490 h 122117"/>
                  <a:gd name="connsiteX37" fmla="*/ 49537 w 158340"/>
                  <a:gd name="connsiteY37" fmla="*/ 22693 h 122117"/>
                  <a:gd name="connsiteX0" fmla="*/ 40602 w 158340"/>
                  <a:gd name="connsiteY0" fmla="*/ 3347 h 122117"/>
                  <a:gd name="connsiteX1" fmla="*/ 22904 w 158340"/>
                  <a:gd name="connsiteY1" fmla="*/ 1463 h 122117"/>
                  <a:gd name="connsiteX2" fmla="*/ 360 w 158340"/>
                  <a:gd name="connsiteY2" fmla="*/ 14885 h 122117"/>
                  <a:gd name="connsiteX3" fmla="*/ 23007 w 158340"/>
                  <a:gd name="connsiteY3" fmla="*/ 3 h 122117"/>
                  <a:gd name="connsiteX4" fmla="*/ 6526 w 158340"/>
                  <a:gd name="connsiteY4" fmla="*/ 13843 h 122117"/>
                  <a:gd name="connsiteX5" fmla="*/ 15 w 158340"/>
                  <a:gd name="connsiteY5" fmla="*/ 22511 h 122117"/>
                  <a:gd name="connsiteX6" fmla="*/ 5627 w 158340"/>
                  <a:gd name="connsiteY6" fmla="*/ 22693 h 122117"/>
                  <a:gd name="connsiteX7" fmla="*/ 39561 w 158340"/>
                  <a:gd name="connsiteY7" fmla="*/ 45515 h 122117"/>
                  <a:gd name="connsiteX8" fmla="*/ 20666 w 158340"/>
                  <a:gd name="connsiteY8" fmla="*/ 58230 h 122117"/>
                  <a:gd name="connsiteX9" fmla="*/ 21113 w 158340"/>
                  <a:gd name="connsiteY9" fmla="*/ 80525 h 122117"/>
                  <a:gd name="connsiteX10" fmla="*/ 18643 w 158340"/>
                  <a:gd name="connsiteY10" fmla="*/ 96200 h 122117"/>
                  <a:gd name="connsiteX11" fmla="*/ 19364 w 158340"/>
                  <a:gd name="connsiteY11" fmla="*/ 101274 h 122117"/>
                  <a:gd name="connsiteX12" fmla="*/ 41175 w 158340"/>
                  <a:gd name="connsiteY12" fmla="*/ 112930 h 122117"/>
                  <a:gd name="connsiteX13" fmla="*/ 28963 w 158340"/>
                  <a:gd name="connsiteY13" fmla="*/ 109028 h 122117"/>
                  <a:gd name="connsiteX14" fmla="*/ 50267 w 158340"/>
                  <a:gd name="connsiteY14" fmla="*/ 118010 h 122117"/>
                  <a:gd name="connsiteX15" fmla="*/ 53584 w 158340"/>
                  <a:gd name="connsiteY15" fmla="*/ 121967 h 122117"/>
                  <a:gd name="connsiteX16" fmla="*/ 62748 w 158340"/>
                  <a:gd name="connsiteY16" fmla="*/ 121788 h 122117"/>
                  <a:gd name="connsiteX17" fmla="*/ 74394 w 158340"/>
                  <a:gd name="connsiteY17" fmla="*/ 113529 h 122117"/>
                  <a:gd name="connsiteX18" fmla="*/ 76688 w 158340"/>
                  <a:gd name="connsiteY18" fmla="*/ 118238 h 122117"/>
                  <a:gd name="connsiteX19" fmla="*/ 77466 w 158340"/>
                  <a:gd name="connsiteY19" fmla="*/ 117051 h 122117"/>
                  <a:gd name="connsiteX20" fmla="*/ 111325 w 158340"/>
                  <a:gd name="connsiteY20" fmla="*/ 111170 h 122117"/>
                  <a:gd name="connsiteX21" fmla="*/ 142709 w 158340"/>
                  <a:gd name="connsiteY21" fmla="*/ 111435 h 122117"/>
                  <a:gd name="connsiteX22" fmla="*/ 158340 w 158340"/>
                  <a:gd name="connsiteY22" fmla="*/ 104470 h 122117"/>
                  <a:gd name="connsiteX23" fmla="*/ 158037 w 158340"/>
                  <a:gd name="connsiteY23" fmla="*/ 106036 h 122117"/>
                  <a:gd name="connsiteX24" fmla="*/ 153275 w 158340"/>
                  <a:gd name="connsiteY24" fmla="*/ 98893 h 122117"/>
                  <a:gd name="connsiteX25" fmla="*/ 150864 w 158340"/>
                  <a:gd name="connsiteY25" fmla="*/ 85993 h 122117"/>
                  <a:gd name="connsiteX26" fmla="*/ 150835 w 158340"/>
                  <a:gd name="connsiteY26" fmla="*/ 79524 h 122117"/>
                  <a:gd name="connsiteX27" fmla="*/ 152163 w 158340"/>
                  <a:gd name="connsiteY27" fmla="*/ 77996 h 122117"/>
                  <a:gd name="connsiteX28" fmla="*/ 147371 w 158340"/>
                  <a:gd name="connsiteY28" fmla="*/ 79384 h 122117"/>
                  <a:gd name="connsiteX29" fmla="*/ 146489 w 158340"/>
                  <a:gd name="connsiteY29" fmla="*/ 80257 h 122117"/>
                  <a:gd name="connsiteX30" fmla="*/ 147010 w 158340"/>
                  <a:gd name="connsiteY30" fmla="*/ 74800 h 122117"/>
                  <a:gd name="connsiteX31" fmla="*/ 142219 w 158340"/>
                  <a:gd name="connsiteY31" fmla="*/ 76543 h 122117"/>
                  <a:gd name="connsiteX32" fmla="*/ 141526 w 158340"/>
                  <a:gd name="connsiteY32" fmla="*/ 70252 h 122117"/>
                  <a:gd name="connsiteX33" fmla="*/ 132665 w 158340"/>
                  <a:gd name="connsiteY33" fmla="*/ 64673 h 122117"/>
                  <a:gd name="connsiteX34" fmla="*/ 121783 w 158340"/>
                  <a:gd name="connsiteY34" fmla="*/ 42849 h 122117"/>
                  <a:gd name="connsiteX35" fmla="*/ 111566 w 158340"/>
                  <a:gd name="connsiteY35" fmla="*/ 36699 h 122117"/>
                  <a:gd name="connsiteX36" fmla="*/ 103456 w 158340"/>
                  <a:gd name="connsiteY36" fmla="*/ 35490 h 122117"/>
                  <a:gd name="connsiteX37" fmla="*/ 49537 w 158340"/>
                  <a:gd name="connsiteY37" fmla="*/ 22693 h 122117"/>
                  <a:gd name="connsiteX0" fmla="*/ 40602 w 158340"/>
                  <a:gd name="connsiteY0" fmla="*/ 3347 h 122117"/>
                  <a:gd name="connsiteX1" fmla="*/ 22904 w 158340"/>
                  <a:gd name="connsiteY1" fmla="*/ 1463 h 122117"/>
                  <a:gd name="connsiteX2" fmla="*/ 360 w 158340"/>
                  <a:gd name="connsiteY2" fmla="*/ 14885 h 122117"/>
                  <a:gd name="connsiteX3" fmla="*/ 23007 w 158340"/>
                  <a:gd name="connsiteY3" fmla="*/ 3 h 122117"/>
                  <a:gd name="connsiteX4" fmla="*/ 6526 w 158340"/>
                  <a:gd name="connsiteY4" fmla="*/ 13843 h 122117"/>
                  <a:gd name="connsiteX5" fmla="*/ 15 w 158340"/>
                  <a:gd name="connsiteY5" fmla="*/ 22511 h 122117"/>
                  <a:gd name="connsiteX6" fmla="*/ 5627 w 158340"/>
                  <a:gd name="connsiteY6" fmla="*/ 22693 h 122117"/>
                  <a:gd name="connsiteX7" fmla="*/ 39561 w 158340"/>
                  <a:gd name="connsiteY7" fmla="*/ 45515 h 122117"/>
                  <a:gd name="connsiteX8" fmla="*/ 20666 w 158340"/>
                  <a:gd name="connsiteY8" fmla="*/ 58230 h 122117"/>
                  <a:gd name="connsiteX9" fmla="*/ 21113 w 158340"/>
                  <a:gd name="connsiteY9" fmla="*/ 80525 h 122117"/>
                  <a:gd name="connsiteX10" fmla="*/ 18643 w 158340"/>
                  <a:gd name="connsiteY10" fmla="*/ 96200 h 122117"/>
                  <a:gd name="connsiteX11" fmla="*/ 19364 w 158340"/>
                  <a:gd name="connsiteY11" fmla="*/ 101274 h 122117"/>
                  <a:gd name="connsiteX12" fmla="*/ 41175 w 158340"/>
                  <a:gd name="connsiteY12" fmla="*/ 112930 h 122117"/>
                  <a:gd name="connsiteX13" fmla="*/ 28963 w 158340"/>
                  <a:gd name="connsiteY13" fmla="*/ 109028 h 122117"/>
                  <a:gd name="connsiteX14" fmla="*/ 50267 w 158340"/>
                  <a:gd name="connsiteY14" fmla="*/ 118010 h 122117"/>
                  <a:gd name="connsiteX15" fmla="*/ 53584 w 158340"/>
                  <a:gd name="connsiteY15" fmla="*/ 121967 h 122117"/>
                  <a:gd name="connsiteX16" fmla="*/ 62748 w 158340"/>
                  <a:gd name="connsiteY16" fmla="*/ 121788 h 122117"/>
                  <a:gd name="connsiteX17" fmla="*/ 74394 w 158340"/>
                  <a:gd name="connsiteY17" fmla="*/ 113529 h 122117"/>
                  <a:gd name="connsiteX18" fmla="*/ 76688 w 158340"/>
                  <a:gd name="connsiteY18" fmla="*/ 118238 h 122117"/>
                  <a:gd name="connsiteX19" fmla="*/ 77466 w 158340"/>
                  <a:gd name="connsiteY19" fmla="*/ 117051 h 122117"/>
                  <a:gd name="connsiteX20" fmla="*/ 111325 w 158340"/>
                  <a:gd name="connsiteY20" fmla="*/ 111170 h 122117"/>
                  <a:gd name="connsiteX21" fmla="*/ 142709 w 158340"/>
                  <a:gd name="connsiteY21" fmla="*/ 111435 h 122117"/>
                  <a:gd name="connsiteX22" fmla="*/ 158340 w 158340"/>
                  <a:gd name="connsiteY22" fmla="*/ 104470 h 122117"/>
                  <a:gd name="connsiteX23" fmla="*/ 158037 w 158340"/>
                  <a:gd name="connsiteY23" fmla="*/ 106036 h 122117"/>
                  <a:gd name="connsiteX24" fmla="*/ 153275 w 158340"/>
                  <a:gd name="connsiteY24" fmla="*/ 98893 h 122117"/>
                  <a:gd name="connsiteX25" fmla="*/ 150864 w 158340"/>
                  <a:gd name="connsiteY25" fmla="*/ 85993 h 122117"/>
                  <a:gd name="connsiteX26" fmla="*/ 150835 w 158340"/>
                  <a:gd name="connsiteY26" fmla="*/ 79524 h 122117"/>
                  <a:gd name="connsiteX27" fmla="*/ 152163 w 158340"/>
                  <a:gd name="connsiteY27" fmla="*/ 77996 h 122117"/>
                  <a:gd name="connsiteX28" fmla="*/ 147371 w 158340"/>
                  <a:gd name="connsiteY28" fmla="*/ 79384 h 122117"/>
                  <a:gd name="connsiteX29" fmla="*/ 146489 w 158340"/>
                  <a:gd name="connsiteY29" fmla="*/ 80257 h 122117"/>
                  <a:gd name="connsiteX30" fmla="*/ 137788 w 158340"/>
                  <a:gd name="connsiteY30" fmla="*/ 77360 h 122117"/>
                  <a:gd name="connsiteX31" fmla="*/ 142219 w 158340"/>
                  <a:gd name="connsiteY31" fmla="*/ 76543 h 122117"/>
                  <a:gd name="connsiteX32" fmla="*/ 141526 w 158340"/>
                  <a:gd name="connsiteY32" fmla="*/ 70252 h 122117"/>
                  <a:gd name="connsiteX33" fmla="*/ 132665 w 158340"/>
                  <a:gd name="connsiteY33" fmla="*/ 64673 h 122117"/>
                  <a:gd name="connsiteX34" fmla="*/ 121783 w 158340"/>
                  <a:gd name="connsiteY34" fmla="*/ 42849 h 122117"/>
                  <a:gd name="connsiteX35" fmla="*/ 111566 w 158340"/>
                  <a:gd name="connsiteY35" fmla="*/ 36699 h 122117"/>
                  <a:gd name="connsiteX36" fmla="*/ 103456 w 158340"/>
                  <a:gd name="connsiteY36" fmla="*/ 35490 h 122117"/>
                  <a:gd name="connsiteX37" fmla="*/ 49537 w 158340"/>
                  <a:gd name="connsiteY37" fmla="*/ 22693 h 122117"/>
                  <a:gd name="connsiteX0" fmla="*/ 40602 w 158340"/>
                  <a:gd name="connsiteY0" fmla="*/ 3347 h 122117"/>
                  <a:gd name="connsiteX1" fmla="*/ 22904 w 158340"/>
                  <a:gd name="connsiteY1" fmla="*/ 1463 h 122117"/>
                  <a:gd name="connsiteX2" fmla="*/ 360 w 158340"/>
                  <a:gd name="connsiteY2" fmla="*/ 14885 h 122117"/>
                  <a:gd name="connsiteX3" fmla="*/ 23007 w 158340"/>
                  <a:gd name="connsiteY3" fmla="*/ 3 h 122117"/>
                  <a:gd name="connsiteX4" fmla="*/ 6526 w 158340"/>
                  <a:gd name="connsiteY4" fmla="*/ 13843 h 122117"/>
                  <a:gd name="connsiteX5" fmla="*/ 15 w 158340"/>
                  <a:gd name="connsiteY5" fmla="*/ 22511 h 122117"/>
                  <a:gd name="connsiteX6" fmla="*/ 5627 w 158340"/>
                  <a:gd name="connsiteY6" fmla="*/ 22693 h 122117"/>
                  <a:gd name="connsiteX7" fmla="*/ 39561 w 158340"/>
                  <a:gd name="connsiteY7" fmla="*/ 45515 h 122117"/>
                  <a:gd name="connsiteX8" fmla="*/ 20666 w 158340"/>
                  <a:gd name="connsiteY8" fmla="*/ 58230 h 122117"/>
                  <a:gd name="connsiteX9" fmla="*/ 21113 w 158340"/>
                  <a:gd name="connsiteY9" fmla="*/ 80525 h 122117"/>
                  <a:gd name="connsiteX10" fmla="*/ 18643 w 158340"/>
                  <a:gd name="connsiteY10" fmla="*/ 96200 h 122117"/>
                  <a:gd name="connsiteX11" fmla="*/ 19364 w 158340"/>
                  <a:gd name="connsiteY11" fmla="*/ 101274 h 122117"/>
                  <a:gd name="connsiteX12" fmla="*/ 41175 w 158340"/>
                  <a:gd name="connsiteY12" fmla="*/ 112930 h 122117"/>
                  <a:gd name="connsiteX13" fmla="*/ 28963 w 158340"/>
                  <a:gd name="connsiteY13" fmla="*/ 109028 h 122117"/>
                  <a:gd name="connsiteX14" fmla="*/ 50267 w 158340"/>
                  <a:gd name="connsiteY14" fmla="*/ 118010 h 122117"/>
                  <a:gd name="connsiteX15" fmla="*/ 53584 w 158340"/>
                  <a:gd name="connsiteY15" fmla="*/ 121967 h 122117"/>
                  <a:gd name="connsiteX16" fmla="*/ 62748 w 158340"/>
                  <a:gd name="connsiteY16" fmla="*/ 121788 h 122117"/>
                  <a:gd name="connsiteX17" fmla="*/ 74394 w 158340"/>
                  <a:gd name="connsiteY17" fmla="*/ 113529 h 122117"/>
                  <a:gd name="connsiteX18" fmla="*/ 76688 w 158340"/>
                  <a:gd name="connsiteY18" fmla="*/ 118238 h 122117"/>
                  <a:gd name="connsiteX19" fmla="*/ 77466 w 158340"/>
                  <a:gd name="connsiteY19" fmla="*/ 117051 h 122117"/>
                  <a:gd name="connsiteX20" fmla="*/ 111325 w 158340"/>
                  <a:gd name="connsiteY20" fmla="*/ 111170 h 122117"/>
                  <a:gd name="connsiteX21" fmla="*/ 142709 w 158340"/>
                  <a:gd name="connsiteY21" fmla="*/ 111435 h 122117"/>
                  <a:gd name="connsiteX22" fmla="*/ 158340 w 158340"/>
                  <a:gd name="connsiteY22" fmla="*/ 104470 h 122117"/>
                  <a:gd name="connsiteX23" fmla="*/ 158037 w 158340"/>
                  <a:gd name="connsiteY23" fmla="*/ 106036 h 122117"/>
                  <a:gd name="connsiteX24" fmla="*/ 153275 w 158340"/>
                  <a:gd name="connsiteY24" fmla="*/ 98893 h 122117"/>
                  <a:gd name="connsiteX25" fmla="*/ 150864 w 158340"/>
                  <a:gd name="connsiteY25" fmla="*/ 85993 h 122117"/>
                  <a:gd name="connsiteX26" fmla="*/ 150835 w 158340"/>
                  <a:gd name="connsiteY26" fmla="*/ 79524 h 122117"/>
                  <a:gd name="connsiteX27" fmla="*/ 149089 w 158340"/>
                  <a:gd name="connsiteY27" fmla="*/ 83115 h 122117"/>
                  <a:gd name="connsiteX28" fmla="*/ 147371 w 158340"/>
                  <a:gd name="connsiteY28" fmla="*/ 79384 h 122117"/>
                  <a:gd name="connsiteX29" fmla="*/ 146489 w 158340"/>
                  <a:gd name="connsiteY29" fmla="*/ 80257 h 122117"/>
                  <a:gd name="connsiteX30" fmla="*/ 137788 w 158340"/>
                  <a:gd name="connsiteY30" fmla="*/ 77360 h 122117"/>
                  <a:gd name="connsiteX31" fmla="*/ 142219 w 158340"/>
                  <a:gd name="connsiteY31" fmla="*/ 76543 h 122117"/>
                  <a:gd name="connsiteX32" fmla="*/ 141526 w 158340"/>
                  <a:gd name="connsiteY32" fmla="*/ 70252 h 122117"/>
                  <a:gd name="connsiteX33" fmla="*/ 132665 w 158340"/>
                  <a:gd name="connsiteY33" fmla="*/ 64673 h 122117"/>
                  <a:gd name="connsiteX34" fmla="*/ 121783 w 158340"/>
                  <a:gd name="connsiteY34" fmla="*/ 42849 h 122117"/>
                  <a:gd name="connsiteX35" fmla="*/ 111566 w 158340"/>
                  <a:gd name="connsiteY35" fmla="*/ 36699 h 122117"/>
                  <a:gd name="connsiteX36" fmla="*/ 103456 w 158340"/>
                  <a:gd name="connsiteY36" fmla="*/ 35490 h 122117"/>
                  <a:gd name="connsiteX37" fmla="*/ 49537 w 158340"/>
                  <a:gd name="connsiteY37" fmla="*/ 22693 h 122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8340" h="122117">
                    <a:moveTo>
                      <a:pt x="40602" y="3347"/>
                    </a:moveTo>
                    <a:cubicBezTo>
                      <a:pt x="35727" y="4141"/>
                      <a:pt x="27779" y="669"/>
                      <a:pt x="22904" y="1463"/>
                    </a:cubicBezTo>
                    <a:cubicBezTo>
                      <a:pt x="22904" y="3662"/>
                      <a:pt x="360" y="12686"/>
                      <a:pt x="360" y="14885"/>
                    </a:cubicBezTo>
                    <a:cubicBezTo>
                      <a:pt x="-2021" y="18854"/>
                      <a:pt x="21979" y="177"/>
                      <a:pt x="23007" y="3"/>
                    </a:cubicBezTo>
                    <a:cubicBezTo>
                      <a:pt x="24035" y="-171"/>
                      <a:pt x="5732" y="9081"/>
                      <a:pt x="6526" y="13843"/>
                    </a:cubicBezTo>
                    <a:cubicBezTo>
                      <a:pt x="19902" y="9385"/>
                      <a:pt x="165" y="21036"/>
                      <a:pt x="15" y="22511"/>
                    </a:cubicBezTo>
                    <a:cubicBezTo>
                      <a:pt x="-135" y="23986"/>
                      <a:pt x="849" y="21498"/>
                      <a:pt x="5627" y="22693"/>
                    </a:cubicBezTo>
                    <a:cubicBezTo>
                      <a:pt x="10390" y="25868"/>
                      <a:pt x="37055" y="39592"/>
                      <a:pt x="39561" y="45515"/>
                    </a:cubicBezTo>
                    <a:cubicBezTo>
                      <a:pt x="42068" y="51438"/>
                      <a:pt x="17491" y="53468"/>
                      <a:pt x="20666" y="58230"/>
                    </a:cubicBezTo>
                    <a:cubicBezTo>
                      <a:pt x="16894" y="77082"/>
                      <a:pt x="21450" y="74197"/>
                      <a:pt x="21113" y="80525"/>
                    </a:cubicBezTo>
                    <a:cubicBezTo>
                      <a:pt x="20776" y="86853"/>
                      <a:pt x="18934" y="92742"/>
                      <a:pt x="18643" y="96200"/>
                    </a:cubicBezTo>
                    <a:cubicBezTo>
                      <a:pt x="18352" y="99658"/>
                      <a:pt x="16983" y="100480"/>
                      <a:pt x="19364" y="101274"/>
                    </a:cubicBezTo>
                    <a:cubicBezTo>
                      <a:pt x="19763" y="104065"/>
                      <a:pt x="37045" y="110176"/>
                      <a:pt x="41175" y="112930"/>
                    </a:cubicBezTo>
                    <a:lnTo>
                      <a:pt x="28963" y="109028"/>
                    </a:lnTo>
                    <a:cubicBezTo>
                      <a:pt x="29757" y="111409"/>
                      <a:pt x="46164" y="115854"/>
                      <a:pt x="50267" y="118010"/>
                    </a:cubicBezTo>
                    <a:cubicBezTo>
                      <a:pt x="54371" y="120167"/>
                      <a:pt x="51504" y="121337"/>
                      <a:pt x="53584" y="121967"/>
                    </a:cubicBezTo>
                    <a:cubicBezTo>
                      <a:pt x="55664" y="122597"/>
                      <a:pt x="57985" y="120994"/>
                      <a:pt x="62748" y="121788"/>
                    </a:cubicBezTo>
                    <a:cubicBezTo>
                      <a:pt x="67510" y="120994"/>
                      <a:pt x="72071" y="114121"/>
                      <a:pt x="74394" y="113529"/>
                    </a:cubicBezTo>
                    <a:cubicBezTo>
                      <a:pt x="76717" y="112937"/>
                      <a:pt x="76176" y="117651"/>
                      <a:pt x="76688" y="118238"/>
                    </a:cubicBezTo>
                    <a:cubicBezTo>
                      <a:pt x="77200" y="118825"/>
                      <a:pt x="71693" y="118229"/>
                      <a:pt x="77466" y="117051"/>
                    </a:cubicBezTo>
                    <a:cubicBezTo>
                      <a:pt x="83239" y="115873"/>
                      <a:pt x="100451" y="112106"/>
                      <a:pt x="111325" y="111170"/>
                    </a:cubicBezTo>
                    <a:cubicBezTo>
                      <a:pt x="122199" y="110234"/>
                      <a:pt x="128422" y="113022"/>
                      <a:pt x="142709" y="111435"/>
                    </a:cubicBezTo>
                    <a:lnTo>
                      <a:pt x="158340" y="104470"/>
                    </a:lnTo>
                    <a:cubicBezTo>
                      <a:pt x="153145" y="88886"/>
                      <a:pt x="158881" y="106965"/>
                      <a:pt x="158037" y="106036"/>
                    </a:cubicBezTo>
                    <a:cubicBezTo>
                      <a:pt x="157193" y="105107"/>
                      <a:pt x="154862" y="101274"/>
                      <a:pt x="153275" y="98893"/>
                    </a:cubicBezTo>
                    <a:cubicBezTo>
                      <a:pt x="153299" y="98748"/>
                      <a:pt x="151271" y="89221"/>
                      <a:pt x="150864" y="85993"/>
                    </a:cubicBezTo>
                    <a:cubicBezTo>
                      <a:pt x="150457" y="82765"/>
                      <a:pt x="151131" y="80004"/>
                      <a:pt x="150835" y="79524"/>
                    </a:cubicBezTo>
                    <a:cubicBezTo>
                      <a:pt x="150539" y="79044"/>
                      <a:pt x="145914" y="83909"/>
                      <a:pt x="149089" y="83115"/>
                    </a:cubicBezTo>
                    <a:cubicBezTo>
                      <a:pt x="149883" y="80734"/>
                      <a:pt x="147804" y="79860"/>
                      <a:pt x="147371" y="79384"/>
                    </a:cubicBezTo>
                    <a:cubicBezTo>
                      <a:pt x="146938" y="78908"/>
                      <a:pt x="145695" y="81448"/>
                      <a:pt x="146489" y="80257"/>
                    </a:cubicBezTo>
                    <a:cubicBezTo>
                      <a:pt x="147283" y="79066"/>
                      <a:pt x="138500" y="77979"/>
                      <a:pt x="137788" y="77360"/>
                    </a:cubicBezTo>
                    <a:cubicBezTo>
                      <a:pt x="137076" y="76741"/>
                      <a:pt x="141596" y="77728"/>
                      <a:pt x="142219" y="76543"/>
                    </a:cubicBezTo>
                    <a:cubicBezTo>
                      <a:pt x="142842" y="75358"/>
                      <a:pt x="140732" y="72633"/>
                      <a:pt x="141526" y="70252"/>
                    </a:cubicBezTo>
                    <a:cubicBezTo>
                      <a:pt x="140732" y="61521"/>
                      <a:pt x="135956" y="69240"/>
                      <a:pt x="132665" y="64673"/>
                    </a:cubicBezTo>
                    <a:cubicBezTo>
                      <a:pt x="129375" y="60106"/>
                      <a:pt x="125300" y="47511"/>
                      <a:pt x="121783" y="42849"/>
                    </a:cubicBezTo>
                    <a:cubicBezTo>
                      <a:pt x="118267" y="38187"/>
                      <a:pt x="114620" y="37925"/>
                      <a:pt x="111566" y="36699"/>
                    </a:cubicBezTo>
                    <a:cubicBezTo>
                      <a:pt x="108512" y="35473"/>
                      <a:pt x="114977" y="34442"/>
                      <a:pt x="103456" y="35490"/>
                    </a:cubicBezTo>
                    <a:lnTo>
                      <a:pt x="49537" y="22693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  <a:prstDash val="sysDash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482" name="Freeform 481"/>
              <p:cNvSpPr/>
              <p:nvPr/>
            </p:nvSpPr>
            <p:spPr bwMode="auto">
              <a:xfrm>
                <a:off x="10662899" y="4946050"/>
                <a:ext cx="218126" cy="75869"/>
              </a:xfrm>
              <a:custGeom>
                <a:avLst/>
                <a:gdLst>
                  <a:gd name="connsiteX0" fmla="*/ 0 w 116682"/>
                  <a:gd name="connsiteY0" fmla="*/ 45244 h 45244"/>
                  <a:gd name="connsiteX1" fmla="*/ 21432 w 116682"/>
                  <a:gd name="connsiteY1" fmla="*/ 35719 h 45244"/>
                  <a:gd name="connsiteX2" fmla="*/ 35719 w 116682"/>
                  <a:gd name="connsiteY2" fmla="*/ 30956 h 45244"/>
                  <a:gd name="connsiteX3" fmla="*/ 40482 w 116682"/>
                  <a:gd name="connsiteY3" fmla="*/ 23813 h 45244"/>
                  <a:gd name="connsiteX4" fmla="*/ 47625 w 116682"/>
                  <a:gd name="connsiteY4" fmla="*/ 21431 h 45244"/>
                  <a:gd name="connsiteX5" fmla="*/ 54769 w 116682"/>
                  <a:gd name="connsiteY5" fmla="*/ 16669 h 45244"/>
                  <a:gd name="connsiteX6" fmla="*/ 73819 w 116682"/>
                  <a:gd name="connsiteY6" fmla="*/ 4763 h 45244"/>
                  <a:gd name="connsiteX7" fmla="*/ 80963 w 116682"/>
                  <a:gd name="connsiteY7" fmla="*/ 2381 h 45244"/>
                  <a:gd name="connsiteX8" fmla="*/ 88107 w 116682"/>
                  <a:gd name="connsiteY8" fmla="*/ 0 h 45244"/>
                  <a:gd name="connsiteX9" fmla="*/ 114300 w 116682"/>
                  <a:gd name="connsiteY9" fmla="*/ 7144 h 45244"/>
                  <a:gd name="connsiteX10" fmla="*/ 116682 w 116682"/>
                  <a:gd name="connsiteY10" fmla="*/ 9525 h 45244"/>
                  <a:gd name="connsiteX0" fmla="*/ 0 w 111920"/>
                  <a:gd name="connsiteY0" fmla="*/ 45244 h 45244"/>
                  <a:gd name="connsiteX1" fmla="*/ 16670 w 111920"/>
                  <a:gd name="connsiteY1" fmla="*/ 35719 h 45244"/>
                  <a:gd name="connsiteX2" fmla="*/ 30957 w 111920"/>
                  <a:gd name="connsiteY2" fmla="*/ 30956 h 45244"/>
                  <a:gd name="connsiteX3" fmla="*/ 35720 w 111920"/>
                  <a:gd name="connsiteY3" fmla="*/ 23813 h 45244"/>
                  <a:gd name="connsiteX4" fmla="*/ 42863 w 111920"/>
                  <a:gd name="connsiteY4" fmla="*/ 21431 h 45244"/>
                  <a:gd name="connsiteX5" fmla="*/ 50007 w 111920"/>
                  <a:gd name="connsiteY5" fmla="*/ 16669 h 45244"/>
                  <a:gd name="connsiteX6" fmla="*/ 69057 w 111920"/>
                  <a:gd name="connsiteY6" fmla="*/ 4763 h 45244"/>
                  <a:gd name="connsiteX7" fmla="*/ 76201 w 111920"/>
                  <a:gd name="connsiteY7" fmla="*/ 2381 h 45244"/>
                  <a:gd name="connsiteX8" fmla="*/ 83345 w 111920"/>
                  <a:gd name="connsiteY8" fmla="*/ 0 h 45244"/>
                  <a:gd name="connsiteX9" fmla="*/ 109538 w 111920"/>
                  <a:gd name="connsiteY9" fmla="*/ 7144 h 45244"/>
                  <a:gd name="connsiteX10" fmla="*/ 111920 w 111920"/>
                  <a:gd name="connsiteY10" fmla="*/ 9525 h 45244"/>
                  <a:gd name="connsiteX0" fmla="*/ 0 w 109539"/>
                  <a:gd name="connsiteY0" fmla="*/ 38100 h 38100"/>
                  <a:gd name="connsiteX1" fmla="*/ 14289 w 109539"/>
                  <a:gd name="connsiteY1" fmla="*/ 35719 h 38100"/>
                  <a:gd name="connsiteX2" fmla="*/ 28576 w 109539"/>
                  <a:gd name="connsiteY2" fmla="*/ 30956 h 38100"/>
                  <a:gd name="connsiteX3" fmla="*/ 33339 w 109539"/>
                  <a:gd name="connsiteY3" fmla="*/ 23813 h 38100"/>
                  <a:gd name="connsiteX4" fmla="*/ 40482 w 109539"/>
                  <a:gd name="connsiteY4" fmla="*/ 21431 h 38100"/>
                  <a:gd name="connsiteX5" fmla="*/ 47626 w 109539"/>
                  <a:gd name="connsiteY5" fmla="*/ 16669 h 38100"/>
                  <a:gd name="connsiteX6" fmla="*/ 66676 w 109539"/>
                  <a:gd name="connsiteY6" fmla="*/ 4763 h 38100"/>
                  <a:gd name="connsiteX7" fmla="*/ 73820 w 109539"/>
                  <a:gd name="connsiteY7" fmla="*/ 2381 h 38100"/>
                  <a:gd name="connsiteX8" fmla="*/ 80964 w 109539"/>
                  <a:gd name="connsiteY8" fmla="*/ 0 h 38100"/>
                  <a:gd name="connsiteX9" fmla="*/ 107157 w 109539"/>
                  <a:gd name="connsiteY9" fmla="*/ 7144 h 38100"/>
                  <a:gd name="connsiteX10" fmla="*/ 109539 w 109539"/>
                  <a:gd name="connsiteY10" fmla="*/ 952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9539" h="38100">
                    <a:moveTo>
                      <a:pt x="0" y="38100"/>
                    </a:moveTo>
                    <a:cubicBezTo>
                      <a:pt x="18020" y="27288"/>
                      <a:pt x="9526" y="36910"/>
                      <a:pt x="14289" y="35719"/>
                    </a:cubicBezTo>
                    <a:cubicBezTo>
                      <a:pt x="19052" y="34528"/>
                      <a:pt x="28576" y="30956"/>
                      <a:pt x="28576" y="30956"/>
                    </a:cubicBezTo>
                    <a:cubicBezTo>
                      <a:pt x="30164" y="28575"/>
                      <a:pt x="31104" y="25601"/>
                      <a:pt x="33339" y="23813"/>
                    </a:cubicBezTo>
                    <a:cubicBezTo>
                      <a:pt x="35299" y="22245"/>
                      <a:pt x="38237" y="22554"/>
                      <a:pt x="40482" y="21431"/>
                    </a:cubicBezTo>
                    <a:cubicBezTo>
                      <a:pt x="43042" y="20151"/>
                      <a:pt x="45245" y="18256"/>
                      <a:pt x="47626" y="16669"/>
                    </a:cubicBezTo>
                    <a:cubicBezTo>
                      <a:pt x="55174" y="5348"/>
                      <a:pt x="49673" y="10431"/>
                      <a:pt x="66676" y="4763"/>
                    </a:cubicBezTo>
                    <a:lnTo>
                      <a:pt x="73820" y="2381"/>
                    </a:lnTo>
                    <a:lnTo>
                      <a:pt x="80964" y="0"/>
                    </a:lnTo>
                    <a:cubicBezTo>
                      <a:pt x="85617" y="930"/>
                      <a:pt x="104133" y="4121"/>
                      <a:pt x="107157" y="7144"/>
                    </a:cubicBezTo>
                    <a:lnTo>
                      <a:pt x="109539" y="9525"/>
                    </a:ln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483" name="Straight Connector 7"/>
              <p:cNvCxnSpPr/>
              <p:nvPr/>
            </p:nvCxnSpPr>
            <p:spPr>
              <a:xfrm rot="21480000" flipV="1">
                <a:off x="8017669" y="5214938"/>
                <a:ext cx="128588" cy="82469"/>
              </a:xfrm>
              <a:prstGeom prst="curvedConnector3">
                <a:avLst>
                  <a:gd name="adj1" fmla="val 50000"/>
                </a:avLst>
              </a:prstGeom>
              <a:ln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" name="Freeform 4"/>
            <p:cNvSpPr/>
            <p:nvPr/>
          </p:nvSpPr>
          <p:spPr>
            <a:xfrm>
              <a:off x="7996121" y="5275937"/>
              <a:ext cx="47741" cy="23260"/>
            </a:xfrm>
            <a:custGeom>
              <a:avLst/>
              <a:gdLst>
                <a:gd name="connsiteX0" fmla="*/ 47741 w 47741"/>
                <a:gd name="connsiteY0" fmla="*/ 28575 h 30958"/>
                <a:gd name="connsiteX1" fmla="*/ 26310 w 47741"/>
                <a:gd name="connsiteY1" fmla="*/ 28575 h 30958"/>
                <a:gd name="connsiteX2" fmla="*/ 12023 w 47741"/>
                <a:gd name="connsiteY2" fmla="*/ 23812 h 30958"/>
                <a:gd name="connsiteX3" fmla="*/ 4879 w 47741"/>
                <a:gd name="connsiteY3" fmla="*/ 21431 h 30958"/>
                <a:gd name="connsiteX4" fmla="*/ 116 w 47741"/>
                <a:gd name="connsiteY4" fmla="*/ 4762 h 30958"/>
                <a:gd name="connsiteX5" fmla="*/ 116 w 47741"/>
                <a:gd name="connsiteY5" fmla="*/ 0 h 3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741" h="30958">
                  <a:moveTo>
                    <a:pt x="47741" y="28575"/>
                  </a:moveTo>
                  <a:cubicBezTo>
                    <a:pt x="34291" y="31265"/>
                    <a:pt x="38415" y="32207"/>
                    <a:pt x="26310" y="28575"/>
                  </a:cubicBezTo>
                  <a:cubicBezTo>
                    <a:pt x="21502" y="27132"/>
                    <a:pt x="16785" y="25400"/>
                    <a:pt x="12023" y="23812"/>
                  </a:cubicBezTo>
                  <a:lnTo>
                    <a:pt x="4879" y="21431"/>
                  </a:lnTo>
                  <a:cubicBezTo>
                    <a:pt x="2993" y="15773"/>
                    <a:pt x="1112" y="10737"/>
                    <a:pt x="116" y="4762"/>
                  </a:cubicBezTo>
                  <a:cubicBezTo>
                    <a:pt x="-145" y="3196"/>
                    <a:pt x="116" y="1587"/>
                    <a:pt x="116" y="0"/>
                  </a:cubicBezTo>
                </a:path>
              </a:pathLst>
            </a:cu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8" name="Oval 507"/>
          <p:cNvSpPr/>
          <p:nvPr/>
        </p:nvSpPr>
        <p:spPr>
          <a:xfrm>
            <a:off x="5069543" y="4431925"/>
            <a:ext cx="91440" cy="91440"/>
          </a:xfrm>
          <a:prstGeom prst="ellipse">
            <a:avLst/>
          </a:prstGeom>
          <a:noFill/>
          <a:ln w="9525">
            <a:solidFill>
              <a:srgbClr val="004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14" name="Picture 10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3183" y="4753301"/>
            <a:ext cx="103641" cy="103641"/>
          </a:xfrm>
          <a:prstGeom prst="rect">
            <a:avLst/>
          </a:prstGeom>
        </p:spPr>
      </p:pic>
      <p:pic>
        <p:nvPicPr>
          <p:cNvPr id="1015" name="Picture 10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2815" y="4015808"/>
            <a:ext cx="103641" cy="103641"/>
          </a:xfrm>
          <a:prstGeom prst="rect">
            <a:avLst/>
          </a:prstGeom>
        </p:spPr>
      </p:pic>
      <p:pic>
        <p:nvPicPr>
          <p:cNvPr id="1016" name="Picture 10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4526" y="3429473"/>
            <a:ext cx="103641" cy="103641"/>
          </a:xfrm>
          <a:prstGeom prst="rect">
            <a:avLst/>
          </a:prstGeom>
        </p:spPr>
      </p:pic>
      <p:pic>
        <p:nvPicPr>
          <p:cNvPr id="1017" name="Picture 10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0181" y="3491869"/>
            <a:ext cx="103641" cy="103641"/>
          </a:xfrm>
          <a:prstGeom prst="rect">
            <a:avLst/>
          </a:prstGeom>
        </p:spPr>
      </p:pic>
      <p:pic>
        <p:nvPicPr>
          <p:cNvPr id="1018" name="Picture 10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3378" y="3569165"/>
            <a:ext cx="103641" cy="103641"/>
          </a:xfrm>
          <a:prstGeom prst="rect">
            <a:avLst/>
          </a:prstGeom>
        </p:spPr>
      </p:pic>
      <p:pic>
        <p:nvPicPr>
          <p:cNvPr id="1019" name="Picture 10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124" y="3953678"/>
            <a:ext cx="103641" cy="103641"/>
          </a:xfrm>
          <a:prstGeom prst="rect">
            <a:avLst/>
          </a:prstGeom>
        </p:spPr>
      </p:pic>
      <p:pic>
        <p:nvPicPr>
          <p:cNvPr id="1020" name="Picture 10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5291" y="4742498"/>
            <a:ext cx="91440" cy="91440"/>
          </a:xfrm>
          <a:prstGeom prst="rect">
            <a:avLst/>
          </a:prstGeom>
        </p:spPr>
      </p:pic>
      <p:pic>
        <p:nvPicPr>
          <p:cNvPr id="1021" name="Picture 10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4712" y="3857349"/>
            <a:ext cx="103641" cy="103641"/>
          </a:xfrm>
          <a:prstGeom prst="rect">
            <a:avLst/>
          </a:prstGeom>
        </p:spPr>
      </p:pic>
      <p:pic>
        <p:nvPicPr>
          <p:cNvPr id="1022" name="Picture 10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4205" y="4523365"/>
            <a:ext cx="103641" cy="103641"/>
          </a:xfrm>
          <a:prstGeom prst="rect">
            <a:avLst/>
          </a:prstGeom>
        </p:spPr>
      </p:pic>
      <p:pic>
        <p:nvPicPr>
          <p:cNvPr id="1023" name="Picture 10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424" y="2375039"/>
            <a:ext cx="103641" cy="103641"/>
          </a:xfrm>
          <a:prstGeom prst="rect">
            <a:avLst/>
          </a:prstGeom>
        </p:spPr>
      </p:pic>
      <p:sp>
        <p:nvSpPr>
          <p:cNvPr id="1024" name="Rectangle 1971"/>
          <p:cNvSpPr txBox="1">
            <a:spLocks noChangeArrowheads="1"/>
          </p:cNvSpPr>
          <p:nvPr/>
        </p:nvSpPr>
        <p:spPr bwMode="auto">
          <a:xfrm>
            <a:off x="2922610" y="5487212"/>
            <a:ext cx="4093040" cy="104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2857500" algn="l"/>
              </a:tabLst>
            </a:pPr>
            <a:r>
              <a:rPr lang="en-US" altLang="en-US" sz="1500" b="1" kern="0" dirty="0" smtClean="0">
                <a:solidFill>
                  <a:srgbClr val="0033CC"/>
                </a:solidFill>
              </a:rPr>
              <a:t>63</a:t>
            </a:r>
            <a:r>
              <a:rPr lang="en-US" altLang="en-US" sz="900" b="1" kern="0" dirty="0" smtClean="0"/>
              <a:t> </a:t>
            </a:r>
            <a:r>
              <a:rPr lang="en-US" altLang="en-US" sz="1500" b="1" kern="0" dirty="0" smtClean="0">
                <a:solidFill>
                  <a:srgbClr val="0033CC"/>
                </a:solidFill>
              </a:rPr>
              <a:t> </a:t>
            </a:r>
            <a:r>
              <a:rPr lang="en-US" altLang="en-US" sz="1500" b="1" kern="0" dirty="0" err="1" smtClean="0">
                <a:solidFill>
                  <a:srgbClr val="0033CC"/>
                </a:solidFill>
              </a:rPr>
              <a:t>Acte</a:t>
            </a:r>
            <a:r>
              <a:rPr lang="en-US" altLang="en-US" sz="1500" b="1" kern="0" dirty="0" smtClean="0">
                <a:solidFill>
                  <a:srgbClr val="0033CC"/>
                </a:solidFill>
              </a:rPr>
              <a:t> de Genève (1999) </a:t>
            </a:r>
            <a:r>
              <a:rPr lang="en-US" altLang="en-US" sz="1200" b="1" kern="0" dirty="0" smtClean="0">
                <a:solidFill>
                  <a:srgbClr val="0033CC"/>
                </a:solidFill>
              </a:rPr>
              <a:t>(UE + OAPI)</a:t>
            </a:r>
            <a:r>
              <a:rPr lang="en-US" altLang="en-US" sz="1500" b="1" kern="0" dirty="0" smtClean="0">
                <a:solidFill>
                  <a:srgbClr val="0033CC"/>
                </a:solidFill>
              </a:rPr>
              <a:t>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2857500" algn="l"/>
              </a:tabLst>
            </a:pPr>
            <a:r>
              <a:rPr lang="en-US" altLang="en-US" sz="1500" b="1" kern="0" dirty="0" smtClean="0">
                <a:solidFill>
                  <a:srgbClr val="990134"/>
                </a:solidFill>
              </a:rPr>
              <a:t>10 Act de La </a:t>
            </a:r>
            <a:r>
              <a:rPr lang="en-US" altLang="en-US" sz="1500" b="1" kern="0" dirty="0" err="1" smtClean="0">
                <a:solidFill>
                  <a:srgbClr val="990134"/>
                </a:solidFill>
              </a:rPr>
              <a:t>Haye</a:t>
            </a:r>
            <a:r>
              <a:rPr lang="en-US" altLang="en-US" sz="1500" b="1" kern="0" dirty="0" smtClean="0">
                <a:solidFill>
                  <a:srgbClr val="990134"/>
                </a:solidFill>
              </a:rPr>
              <a:t> (1960)</a:t>
            </a:r>
            <a:br>
              <a:rPr lang="en-US" altLang="en-US" sz="1500" b="1" kern="0" dirty="0" smtClean="0">
                <a:solidFill>
                  <a:srgbClr val="990134"/>
                </a:solidFill>
              </a:rPr>
            </a:br>
            <a:endParaRPr lang="en-US" altLang="en-US" sz="800" b="1" kern="0" dirty="0" smtClean="0">
              <a:solidFill>
                <a:srgbClr val="990134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2857500" algn="l"/>
              </a:tabLst>
            </a:pPr>
            <a:r>
              <a:rPr lang="fr-CH" altLang="en-US" sz="1500" b="1" kern="0" dirty="0" smtClean="0"/>
              <a:t>73 Parties Contractantes</a:t>
            </a:r>
            <a:endParaRPr lang="en-US" altLang="en-US" sz="1500" b="1" kern="0" dirty="0" smtClean="0"/>
          </a:p>
        </p:txBody>
      </p:sp>
      <p:pic>
        <p:nvPicPr>
          <p:cNvPr id="509" name="Picture 5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8996" y="3400102"/>
            <a:ext cx="137160" cy="137160"/>
          </a:xfrm>
          <a:prstGeom prst="rect">
            <a:avLst/>
          </a:prstGeom>
        </p:spPr>
      </p:pic>
      <p:sp>
        <p:nvSpPr>
          <p:cNvPr id="521" name="Oval 520"/>
          <p:cNvSpPr/>
          <p:nvPr/>
        </p:nvSpPr>
        <p:spPr>
          <a:xfrm>
            <a:off x="4179421" y="2507873"/>
            <a:ext cx="91440" cy="91440"/>
          </a:xfrm>
          <a:prstGeom prst="ellipse">
            <a:avLst/>
          </a:prstGeom>
          <a:noFill/>
          <a:ln w="9525">
            <a:solidFill>
              <a:srgbClr val="004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2" name="Picture 5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0" y="4389120"/>
            <a:ext cx="103641" cy="103641"/>
          </a:xfrm>
          <a:prstGeom prst="rect">
            <a:avLst/>
          </a:prstGeom>
        </p:spPr>
      </p:pic>
      <p:pic>
        <p:nvPicPr>
          <p:cNvPr id="523" name="Picture 5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3920" y="4846320"/>
            <a:ext cx="103641" cy="1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1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E242B7-7F32-CD48-BC04-41E82DF36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Deamndes</a:t>
            </a:r>
            <a:r>
              <a:rPr lang="en-US" dirty="0" smtClean="0"/>
              <a:t> </a:t>
            </a:r>
            <a:r>
              <a:rPr lang="en-US" dirty="0" err="1" smtClean="0"/>
              <a:t>internationales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/>
              <a:t>2018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6831C5-06B8-C34C-99B4-FC9427BEB8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92" y="1548580"/>
            <a:ext cx="8375098" cy="416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24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9358" y="685800"/>
            <a:ext cx="8500696" cy="5697538"/>
          </a:xfrm>
          <a:noFill/>
        </p:spPr>
        <p:txBody>
          <a:bodyPr/>
          <a:lstStyle/>
          <a:p>
            <a:pPr marL="0" indent="0" defTabSz="1336675">
              <a:spcBef>
                <a:spcPct val="0"/>
              </a:spcBef>
              <a:buFontTx/>
              <a:buNone/>
              <a:tabLst>
                <a:tab pos="482600" algn="l"/>
                <a:tab pos="568325" algn="l"/>
              </a:tabLst>
            </a:pPr>
            <a:r>
              <a:rPr lang="fr-CH" altLang="en-US" sz="2400" dirty="0" smtClean="0"/>
              <a:t>		</a:t>
            </a:r>
            <a:endParaRPr lang="fr-CH" altLang="en-US" sz="22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47676"/>
            <a:ext cx="9144000" cy="619125"/>
          </a:xfrm>
          <a:noFill/>
        </p:spPr>
        <p:txBody>
          <a:bodyPr/>
          <a:lstStyle/>
          <a:p>
            <a:pPr algn="ctr"/>
            <a:r>
              <a:rPr lang="fr-CH" altLang="en-US" b="1" dirty="0" smtClean="0">
                <a:solidFill>
                  <a:srgbClr val="0070C0"/>
                </a:solidFill>
              </a:rPr>
              <a:t>Aperçu de la procédure internati</a:t>
            </a:r>
            <a:r>
              <a:rPr lang="fr-CH" altLang="en-US" b="1" dirty="0" smtClean="0">
                <a:solidFill>
                  <a:srgbClr val="0065B0"/>
                </a:solidFill>
              </a:rPr>
              <a:t>onale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810357" y="3151338"/>
            <a:ext cx="2034212" cy="68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fr-CH" altLang="en-US" sz="2400" dirty="0" smtClean="0">
                <a:solidFill>
                  <a:srgbClr val="0065B0"/>
                </a:solidFill>
                <a:latin typeface="Arial"/>
              </a:rPr>
              <a:t>Demande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fr-CH" altLang="en-US" sz="2400" dirty="0" smtClean="0">
                <a:solidFill>
                  <a:srgbClr val="0065B0"/>
                </a:solidFill>
                <a:latin typeface="Arial"/>
              </a:rPr>
              <a:t>internationale</a:t>
            </a:r>
            <a:endParaRPr lang="fr-CH" altLang="en-US" sz="2400" b="1" dirty="0">
              <a:solidFill>
                <a:srgbClr val="0065B0"/>
              </a:solidFill>
              <a:latin typeface="Arial"/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4931020" y="1500986"/>
            <a:ext cx="2667000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fr-CH" altLang="en-US" sz="2400" dirty="0" smtClean="0">
                <a:solidFill>
                  <a:srgbClr val="000000"/>
                </a:solidFill>
                <a:latin typeface="Arial"/>
              </a:rPr>
              <a:t>Office de la partie contractante du déposant</a:t>
            </a:r>
            <a:endParaRPr lang="fr-CH" altLang="en-US" sz="2400" b="1" dirty="0">
              <a:solidFill>
                <a:srgbClr val="336699"/>
              </a:solidFill>
              <a:latin typeface="Arial"/>
            </a:endParaRP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4931019" y="3077471"/>
            <a:ext cx="2672862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fr-CH" altLang="en-US" sz="2400" dirty="0" smtClean="0">
                <a:solidFill>
                  <a:srgbClr val="000000"/>
                </a:solidFill>
                <a:latin typeface="Arial"/>
              </a:rPr>
              <a:t>Bureau international</a:t>
            </a:r>
            <a:r>
              <a:rPr lang="fr-CH" altLang="en-US" sz="2400" b="1" dirty="0" smtClean="0">
                <a:solidFill>
                  <a:srgbClr val="FF3300"/>
                </a:solidFill>
                <a:latin typeface="Arial"/>
              </a:rPr>
              <a:t> </a:t>
            </a:r>
            <a:endParaRPr lang="fr-CH" altLang="en-US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19" name="Rectangle 8"/>
          <p:cNvSpPr>
            <a:spLocks noChangeArrowheads="1"/>
          </p:cNvSpPr>
          <p:nvPr/>
        </p:nvSpPr>
        <p:spPr bwMode="auto">
          <a:xfrm>
            <a:off x="4722935" y="1500986"/>
            <a:ext cx="3094892" cy="119458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endParaRPr lang="fr-CH" altLang="en-US" sz="2000" dirty="0">
              <a:solidFill>
                <a:srgbClr val="000000"/>
              </a:solidFill>
            </a:endParaRPr>
          </a:p>
        </p:txBody>
      </p:sp>
      <p:sp>
        <p:nvSpPr>
          <p:cNvPr id="13320" name="Rectangle 9"/>
          <p:cNvSpPr>
            <a:spLocks noChangeArrowheads="1"/>
          </p:cNvSpPr>
          <p:nvPr/>
        </p:nvSpPr>
        <p:spPr bwMode="auto">
          <a:xfrm>
            <a:off x="4758212" y="4333480"/>
            <a:ext cx="3024554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fr-CH" altLang="en-US" sz="2400" dirty="0" smtClean="0">
                <a:solidFill>
                  <a:srgbClr val="000000"/>
                </a:solidFill>
                <a:latin typeface="Arial"/>
              </a:rPr>
              <a:t>Office des parties contractantes désignées</a:t>
            </a:r>
            <a:endParaRPr lang="fr-CH" altLang="en-US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21" name="Rectangle 10"/>
          <p:cNvSpPr>
            <a:spLocks noChangeArrowheads="1"/>
          </p:cNvSpPr>
          <p:nvPr/>
        </p:nvSpPr>
        <p:spPr bwMode="auto">
          <a:xfrm>
            <a:off x="4722935" y="4265612"/>
            <a:ext cx="3087566" cy="1333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endParaRPr lang="fr-CH" altLang="en-US" sz="2000" dirty="0">
              <a:solidFill>
                <a:srgbClr val="000000"/>
              </a:solidFill>
            </a:endParaRPr>
          </a:p>
        </p:txBody>
      </p:sp>
      <p:sp>
        <p:nvSpPr>
          <p:cNvPr id="13322" name="Rectangle 11"/>
          <p:cNvSpPr>
            <a:spLocks noChangeArrowheads="1"/>
          </p:cNvSpPr>
          <p:nvPr/>
        </p:nvSpPr>
        <p:spPr bwMode="auto">
          <a:xfrm>
            <a:off x="4722935" y="3013075"/>
            <a:ext cx="3087566" cy="919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endParaRPr lang="fr-CH" altLang="en-US" sz="2000" dirty="0">
              <a:solidFill>
                <a:srgbClr val="000000"/>
              </a:solidFill>
            </a:endParaRPr>
          </a:p>
        </p:txBody>
      </p:sp>
      <p:sp>
        <p:nvSpPr>
          <p:cNvPr id="13323" name="AutoShape 12"/>
          <p:cNvSpPr>
            <a:spLocks noChangeArrowheads="1"/>
          </p:cNvSpPr>
          <p:nvPr/>
        </p:nvSpPr>
        <p:spPr bwMode="auto">
          <a:xfrm>
            <a:off x="6216162" y="2698750"/>
            <a:ext cx="76200" cy="304800"/>
          </a:xfrm>
          <a:prstGeom prst="downArrow">
            <a:avLst>
              <a:gd name="adj1" fmla="val 50000"/>
              <a:gd name="adj2" fmla="val 92308"/>
            </a:avLst>
          </a:prstGeom>
          <a:solidFill>
            <a:srgbClr val="0065B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endParaRPr lang="fr-CH" altLang="en-US" sz="2000" dirty="0">
              <a:solidFill>
                <a:srgbClr val="000000"/>
              </a:solidFill>
            </a:endParaRPr>
          </a:p>
        </p:txBody>
      </p:sp>
      <p:sp>
        <p:nvSpPr>
          <p:cNvPr id="13325" name="AutoShape 14"/>
          <p:cNvSpPr>
            <a:spLocks noChangeArrowheads="1"/>
          </p:cNvSpPr>
          <p:nvPr/>
        </p:nvSpPr>
        <p:spPr bwMode="auto">
          <a:xfrm>
            <a:off x="6205904" y="3956050"/>
            <a:ext cx="76200" cy="304800"/>
          </a:xfrm>
          <a:prstGeom prst="downArrow">
            <a:avLst>
              <a:gd name="adj1" fmla="val 50000"/>
              <a:gd name="adj2" fmla="val 92308"/>
            </a:avLst>
          </a:prstGeom>
          <a:solidFill>
            <a:srgbClr val="0065B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endParaRPr lang="fr-CH" altLang="en-US" sz="2000" dirty="0">
              <a:solidFill>
                <a:srgbClr val="000000"/>
              </a:solidFill>
            </a:endParaRPr>
          </a:p>
        </p:txBody>
      </p:sp>
      <p:sp>
        <p:nvSpPr>
          <p:cNvPr id="13326" name="AutoShape 27"/>
          <p:cNvSpPr>
            <a:spLocks noChangeArrowheads="1"/>
          </p:cNvSpPr>
          <p:nvPr/>
        </p:nvSpPr>
        <p:spPr bwMode="auto">
          <a:xfrm>
            <a:off x="3399693" y="3415488"/>
            <a:ext cx="838200" cy="152400"/>
          </a:xfrm>
          <a:custGeom>
            <a:avLst/>
            <a:gdLst>
              <a:gd name="T0" fmla="*/ 1203603291 w 21600"/>
              <a:gd name="T1" fmla="*/ 0 h 21600"/>
              <a:gd name="T2" fmla="*/ 0 w 21600"/>
              <a:gd name="T3" fmla="*/ 3793300 h 21600"/>
              <a:gd name="T4" fmla="*/ 1203603291 w 21600"/>
              <a:gd name="T5" fmla="*/ 7586606 h 21600"/>
              <a:gd name="T6" fmla="*/ 1604803197 w 21600"/>
              <a:gd name="T7" fmla="*/ 3793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65B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fr-CH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9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smtClean="0"/>
              <a:t>Dépôt multiple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Possibilité de déposer jusqu’à 100 dessins ou modèles industriels dans une même demande à condition que les produits soient compris dans la même classe Locarno</a:t>
            </a:r>
          </a:p>
          <a:p>
            <a:endParaRPr lang="fr-CH" dirty="0"/>
          </a:p>
          <a:p>
            <a:r>
              <a:rPr lang="fr-CH" dirty="0" smtClean="0"/>
              <a:t>Exemple : enregistrement DM/200 686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447800" y="3867150"/>
            <a:ext cx="494668" cy="2838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068" y="3867150"/>
            <a:ext cx="708113" cy="2838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1" y="3867150"/>
            <a:ext cx="552846" cy="2686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3667" y="3950310"/>
            <a:ext cx="600873" cy="26146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596" y="3795712"/>
            <a:ext cx="612716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66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dirty="0" smtClean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dirty="0" smtClean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Services </a:t>
            </a:r>
            <a:r>
              <a:rPr lang="fr-FR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 ligne</a:t>
            </a:r>
            <a:br>
              <a:rPr lang="fr-FR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Rechercher</a:t>
            </a:r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429000"/>
            <a:ext cx="46958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1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2112" y="0"/>
            <a:ext cx="8425295" cy="868362"/>
          </a:xfrm>
        </p:spPr>
        <p:txBody>
          <a:bodyPr/>
          <a:lstStyle/>
          <a:p>
            <a:pPr algn="ctr">
              <a:defRPr/>
            </a:pPr>
            <a:r>
              <a:rPr lang="fr-FR" b="1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kern="1200" dirty="0" smtClean="0">
                <a:solidFill>
                  <a:srgbClr val="0065B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Base </a:t>
            </a:r>
            <a:r>
              <a:rPr lang="fr-FR" kern="1200" dirty="0">
                <a:solidFill>
                  <a:srgbClr val="0065B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 données Hague Express </a:t>
            </a:r>
            <a:endParaRPr lang="en-US" dirty="0">
              <a:solidFill>
                <a:srgbClr val="0065B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" y="1268760"/>
            <a:ext cx="9140163" cy="5472608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Left Arrow 3"/>
          <p:cNvSpPr/>
          <p:nvPr/>
        </p:nvSpPr>
        <p:spPr bwMode="auto">
          <a:xfrm>
            <a:off x="1691680" y="2564904"/>
            <a:ext cx="978408" cy="484632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69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ésultat de recherche d'images pour &quot;globe terrestr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35631"/>
            <a:ext cx="2781990" cy="309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234" r="56563" b="15625"/>
          <a:stretch/>
        </p:blipFill>
        <p:spPr bwMode="auto">
          <a:xfrm>
            <a:off x="1103629" y="5320198"/>
            <a:ext cx="1872209" cy="130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15528" r="54532" b="44042"/>
          <a:stretch/>
        </p:blipFill>
        <p:spPr bwMode="auto">
          <a:xfrm>
            <a:off x="778589" y="4640291"/>
            <a:ext cx="1872208" cy="67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 descr="03_2016/088921/001_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335" y="4470300"/>
            <a:ext cx="1100429" cy="159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029" y="4967775"/>
            <a:ext cx="1279525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2598" y="2841014"/>
            <a:ext cx="175226" cy="155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noAutofit/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750" y="1502503"/>
            <a:ext cx="1718731" cy="100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143507" y="176336"/>
            <a:ext cx="5803147" cy="3366230"/>
          </a:xfrm>
          <a:prstGeom prst="ellipse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86015" y="4131464"/>
            <a:ext cx="5760640" cy="2520280"/>
          </a:xfrm>
          <a:prstGeom prst="ellipse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8648" y="1914700"/>
            <a:ext cx="1679646" cy="14820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4030" y="317766"/>
            <a:ext cx="883456" cy="1455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9223" y="1502503"/>
            <a:ext cx="197167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9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Services en ligne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Déposer</a:t>
            </a:r>
            <a:r>
              <a:rPr lang="en-US" b="1" dirty="0" smtClean="0"/>
              <a:t> / </a:t>
            </a:r>
            <a:r>
              <a:rPr lang="en-US" b="1" dirty="0" err="1" smtClean="0"/>
              <a:t>Suivre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667000"/>
            <a:ext cx="4867275" cy="1009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4307621"/>
            <a:ext cx="47244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7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782"/>
            <a:ext cx="8229600" cy="1143000"/>
          </a:xfrm>
        </p:spPr>
        <p:txBody>
          <a:bodyPr/>
          <a:lstStyle/>
          <a:p>
            <a:pPr algn="ctr"/>
            <a:r>
              <a:rPr lang="fr-CH" dirty="0" smtClean="0">
                <a:solidFill>
                  <a:srgbClr val="0065B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Tenez-vous à jour sur le </a:t>
            </a:r>
            <a:br>
              <a:rPr lang="fr-CH" dirty="0" smtClean="0">
                <a:solidFill>
                  <a:srgbClr val="0065B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CH" dirty="0" smtClean="0">
                <a:solidFill>
                  <a:srgbClr val="0065B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Système de La Haye </a:t>
            </a:r>
            <a:endParaRPr lang="fr-CH" dirty="0">
              <a:solidFill>
                <a:srgbClr val="0065B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60" y="1268760"/>
            <a:ext cx="8229600" cy="4267201"/>
          </a:xfrm>
        </p:spPr>
        <p:txBody>
          <a:bodyPr/>
          <a:lstStyle/>
          <a:p>
            <a:pPr marL="0" indent="0">
              <a:buNone/>
            </a:pPr>
            <a:endParaRPr lang="fr-CH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CH" dirty="0" smtClean="0">
                <a:ea typeface="Verdana" panose="020B0604030504040204" pitchFamily="34" charset="0"/>
                <a:cs typeface="Verdana" panose="020B0604030504040204" pitchFamily="34" charset="0"/>
              </a:rPr>
              <a:t>La page web du système de La Haye </a:t>
            </a:r>
            <a:r>
              <a:rPr lang="fr-CH" dirty="0" smtClean="0"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http://www.wipo.int/hague/fr/</a:t>
            </a:r>
            <a:endParaRPr lang="fr-CH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1200"/>
              </a:spcBef>
            </a:pPr>
            <a:endParaRPr lang="fr-CH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1200"/>
              </a:spcBef>
            </a:pPr>
            <a:r>
              <a:rPr lang="fr-CH" dirty="0" smtClean="0">
                <a:ea typeface="Verdana" panose="020B0604030504040204" pitchFamily="34" charset="0"/>
                <a:cs typeface="Verdana" panose="020B0604030504040204" pitchFamily="34" charset="0"/>
              </a:rPr>
              <a:t>Abonnez-vous à: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CH" dirty="0">
                <a:solidFill>
                  <a:schemeClr val="bg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fr-CH" u="sng" dirty="0" smtClean="0">
                <a:ea typeface="Verdana" panose="020B0604030504040204" pitchFamily="34" charset="0"/>
                <a:cs typeface="Verdana" panose="020B0604030504040204" pitchFamily="34" charset="0"/>
              </a:rPr>
              <a:t>Avis </a:t>
            </a:r>
            <a:r>
              <a:rPr lang="fr-CH" u="sng" dirty="0">
                <a:ea typeface="Verdana" panose="020B0604030504040204" pitchFamily="34" charset="0"/>
                <a:cs typeface="Verdana" panose="020B0604030504040204" pitchFamily="34" charset="0"/>
              </a:rPr>
              <a:t>relatifs au système de La Haye</a:t>
            </a:r>
            <a:r>
              <a:rPr lang="fr-CH" b="1" dirty="0"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fr-CH" dirty="0">
                <a:ea typeface="Verdana" panose="020B0604030504040204" pitchFamily="34" charset="0"/>
                <a:cs typeface="Verdana" panose="020B0604030504040204" pitchFamily="34" charset="0"/>
              </a:rPr>
              <a:t>nos mises à </a:t>
            </a:r>
            <a:r>
              <a:rPr lang="fr-CH" dirty="0" smtClean="0">
                <a:ea typeface="Verdana" panose="020B0604030504040204" pitchFamily="34" charset="0"/>
                <a:cs typeface="Verdana" panose="020B0604030504040204" pitchFamily="34" charset="0"/>
              </a:rPr>
              <a:t>	jour </a:t>
            </a:r>
            <a:r>
              <a:rPr lang="fr-CH" dirty="0">
                <a:ea typeface="Verdana" panose="020B0604030504040204" pitchFamily="34" charset="0"/>
                <a:cs typeface="Verdana" panose="020B0604030504040204" pitchFamily="34" charset="0"/>
              </a:rPr>
              <a:t>sur les </a:t>
            </a:r>
            <a:r>
              <a:rPr lang="fr-CH" dirty="0" smtClean="0">
                <a:ea typeface="Verdana" panose="020B0604030504040204" pitchFamily="34" charset="0"/>
                <a:cs typeface="Verdana" panose="020B0604030504040204" pitchFamily="34" charset="0"/>
              </a:rPr>
              <a:t>nouveaux éléments </a:t>
            </a:r>
            <a:r>
              <a:rPr lang="fr-CH" dirty="0">
                <a:ea typeface="Verdana" panose="020B0604030504040204" pitchFamily="34" charset="0"/>
                <a:cs typeface="Verdana" panose="020B0604030504040204" pitchFamily="34" charset="0"/>
              </a:rPr>
              <a:t>du cadre juridique</a:t>
            </a:r>
          </a:p>
          <a:p>
            <a:pPr marL="0" indent="0">
              <a:spcBef>
                <a:spcPts val="1200"/>
              </a:spcBef>
              <a:buNone/>
            </a:pPr>
            <a:endParaRPr lang="fr-CH" dirty="0" smtClean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CH" altLang="en-US" dirty="0" smtClean="0">
                <a:solidFill>
                  <a:srgbClr val="000000"/>
                </a:solidFill>
              </a:rPr>
              <a:t> </a:t>
            </a:r>
            <a:endParaRPr lang="fr-CH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Service à la </a:t>
            </a:r>
            <a:r>
              <a:rPr lang="en-US" dirty="0" err="1" smtClean="0">
                <a:solidFill>
                  <a:srgbClr val="0070C0"/>
                </a:solidFill>
              </a:rPr>
              <a:t>clientèle</a:t>
            </a:r>
            <a:r>
              <a:rPr lang="en-US" dirty="0" smtClean="0">
                <a:solidFill>
                  <a:srgbClr val="0070C0"/>
                </a:solidFill>
              </a:rPr>
              <a:t> du </a:t>
            </a:r>
            <a:r>
              <a:rPr lang="en-US" dirty="0" err="1" smtClean="0">
                <a:solidFill>
                  <a:srgbClr val="0070C0"/>
                </a:solidFill>
              </a:rPr>
              <a:t>Système</a:t>
            </a:r>
            <a:r>
              <a:rPr lang="en-US" dirty="0" smtClean="0">
                <a:solidFill>
                  <a:srgbClr val="0070C0"/>
                </a:solidFill>
              </a:rPr>
              <a:t> de La </a:t>
            </a:r>
            <a:r>
              <a:rPr lang="en-US" dirty="0" err="1" smtClean="0">
                <a:solidFill>
                  <a:srgbClr val="0070C0"/>
                </a:solidFill>
              </a:rPr>
              <a:t>Haye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1752600"/>
            <a:ext cx="782955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6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smtClean="0"/>
              <a:t>Options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Route nationale/régionale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CH" dirty="0" smtClean="0"/>
              <a:t>Systèmes Madrid / La Haye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86000" y="2640676"/>
            <a:ext cx="1638300" cy="1084080"/>
          </a:xfrm>
          <a:prstGeom prst="rect">
            <a:avLst/>
          </a:prstGeom>
        </p:spPr>
      </p:pic>
      <p:pic>
        <p:nvPicPr>
          <p:cNvPr id="14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625080" y="2617086"/>
            <a:ext cx="1616994" cy="10699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445" y="3860357"/>
            <a:ext cx="1638300" cy="10572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080" y="3821113"/>
            <a:ext cx="1638300" cy="105727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181600" y="3886200"/>
            <a:ext cx="97013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fr-CH" dirty="0" smtClean="0"/>
              <a:t>OMPI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2" idx="0"/>
            <a:endCxn id="14" idx="1"/>
          </p:cNvCxnSpPr>
          <p:nvPr/>
        </p:nvCxnSpPr>
        <p:spPr bwMode="auto">
          <a:xfrm flipV="1">
            <a:off x="5666669" y="3152077"/>
            <a:ext cx="958411" cy="73412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>
            <a:stCxn id="22" idx="3"/>
          </p:cNvCxnSpPr>
          <p:nvPr/>
        </p:nvCxnSpPr>
        <p:spPr bwMode="auto">
          <a:xfrm>
            <a:off x="6151737" y="4117033"/>
            <a:ext cx="473343" cy="7396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>
            <a:stCxn id="22" idx="2"/>
          </p:cNvCxnSpPr>
          <p:nvPr/>
        </p:nvCxnSpPr>
        <p:spPr bwMode="auto">
          <a:xfrm>
            <a:off x="5666669" y="4347865"/>
            <a:ext cx="962841" cy="10699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5035985"/>
            <a:ext cx="1639163" cy="109858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5080" y="4989484"/>
            <a:ext cx="1639966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6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95536" y="116632"/>
            <a:ext cx="8352928" cy="1143000"/>
          </a:xfrm>
        </p:spPr>
        <p:txBody>
          <a:bodyPr/>
          <a:lstStyle/>
          <a:p>
            <a:pPr algn="ctr"/>
            <a:r>
              <a:rPr lang="fr-CH" altLang="en-US" dirty="0" smtClean="0">
                <a:solidFill>
                  <a:srgbClr val="0065B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Avantages des systèmes d’enregistrement international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2"/>
            </p:custDataLst>
            <p:extLst/>
          </p:nvPr>
        </p:nvGraphicFramePr>
        <p:xfrm>
          <a:off x="323528" y="1556792"/>
          <a:ext cx="8424936" cy="435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2451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4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11561" y="2925048"/>
            <a:ext cx="8064896" cy="1728192"/>
          </a:xfrm>
          <a:noFill/>
        </p:spPr>
        <p:txBody>
          <a:bodyPr/>
          <a:lstStyle/>
          <a:p>
            <a:pPr marL="0" indent="0" algn="ctr"/>
            <a:r>
              <a:rPr lang="fr-CH" b="1" dirty="0">
                <a:solidFill>
                  <a:srgbClr val="0065B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Le Système de Madrid </a:t>
            </a:r>
            <a:r>
              <a:rPr lang="fr-CH" b="1" dirty="0" smtClean="0">
                <a:solidFill>
                  <a:srgbClr val="0065B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CH" b="1" dirty="0" smtClean="0">
                <a:solidFill>
                  <a:srgbClr val="0065B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CH" b="1" dirty="0" smtClean="0">
                <a:solidFill>
                  <a:srgbClr val="0065B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pour </a:t>
            </a:r>
            <a:r>
              <a:rPr lang="fr-CH" b="1" dirty="0">
                <a:solidFill>
                  <a:srgbClr val="0065B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l’enregistrement international </a:t>
            </a:r>
            <a:r>
              <a:rPr lang="fr-CH" b="1" dirty="0" smtClean="0">
                <a:solidFill>
                  <a:srgbClr val="0065B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CH" b="1" dirty="0" smtClean="0">
                <a:solidFill>
                  <a:srgbClr val="0065B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CH" b="1" dirty="0" smtClean="0">
                <a:solidFill>
                  <a:srgbClr val="0065B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des </a:t>
            </a:r>
            <a:r>
              <a:rPr lang="fr-CH" b="1" dirty="0">
                <a:solidFill>
                  <a:srgbClr val="0065B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marques</a:t>
            </a:r>
            <a:endParaRPr lang="en-US" b="1" dirty="0">
              <a:solidFill>
                <a:srgbClr val="0065B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59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/>
              <a:t>Membres</a:t>
            </a:r>
            <a:r>
              <a:rPr lang="en-US" b="1" dirty="0"/>
              <a:t> du </a:t>
            </a:r>
            <a:r>
              <a:rPr lang="en-US" b="1" dirty="0" err="1"/>
              <a:t>Système</a:t>
            </a:r>
            <a:r>
              <a:rPr lang="en-US" b="1" dirty="0"/>
              <a:t> de Madrid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61040" y="352459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95" name="TextBox 1014"/>
          <p:cNvSpPr txBox="1">
            <a:spLocks noChangeArrowheads="1"/>
          </p:cNvSpPr>
          <p:nvPr/>
        </p:nvSpPr>
        <p:spPr bwMode="auto">
          <a:xfrm>
            <a:off x="0" y="6264278"/>
            <a:ext cx="33085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lvl="1" eaLnBrk="1" hangingPunct="1">
              <a:spcBef>
                <a:spcPct val="0"/>
              </a:spcBef>
              <a:buNone/>
            </a:pPr>
            <a:r>
              <a:rPr lang="en-US" altLang="en-US" sz="1000" dirty="0">
                <a:latin typeface="Arial Bold" charset="0"/>
                <a:ea typeface="ＭＳ Ｐゴシック" pitchFamily="34" charset="-128"/>
              </a:rPr>
              <a:t>*</a:t>
            </a:r>
            <a:r>
              <a:rPr lang="en-US" altLang="en-US" sz="1000" dirty="0" err="1">
                <a:latin typeface="Arial Bold" charset="0"/>
                <a:ea typeface="ＭＳ Ｐゴシック" pitchFamily="34" charset="-128"/>
              </a:rPr>
              <a:t>Tous</a:t>
            </a:r>
            <a:r>
              <a:rPr lang="en-US" altLang="en-US" sz="1000" dirty="0">
                <a:latin typeface="Arial Bold" charset="0"/>
                <a:ea typeface="ＭＳ Ｐゴシック" pitchFamily="34" charset="-128"/>
              </a:rPr>
              <a:t> </a:t>
            </a:r>
            <a:r>
              <a:rPr lang="en-US" altLang="en-US" sz="1000" dirty="0" err="1">
                <a:latin typeface="Arial Bold" charset="0"/>
                <a:ea typeface="ＭＳ Ｐゴシック" pitchFamily="34" charset="-128"/>
              </a:rPr>
              <a:t>sont</a:t>
            </a:r>
            <a:r>
              <a:rPr lang="en-US" altLang="en-US" sz="1000" dirty="0">
                <a:latin typeface="Arial Bold" charset="0"/>
                <a:ea typeface="ＭＳ Ｐゴシック" pitchFamily="34" charset="-128"/>
              </a:rPr>
              <a:t> </a:t>
            </a:r>
            <a:r>
              <a:rPr lang="en-US" altLang="en-US" sz="1000" dirty="0" err="1">
                <a:latin typeface="Arial Bold" charset="0"/>
                <a:ea typeface="ＭＳ Ｐゴシック" pitchFamily="34" charset="-128"/>
              </a:rPr>
              <a:t>partie</a:t>
            </a:r>
            <a:r>
              <a:rPr lang="en-US" altLang="en-US" sz="1000" dirty="0">
                <a:latin typeface="Arial Bold" charset="0"/>
                <a:ea typeface="ＭＳ Ｐゴシック" pitchFamily="34" charset="-128"/>
              </a:rPr>
              <a:t> au </a:t>
            </a:r>
            <a:r>
              <a:rPr lang="en-US" altLang="en-US" sz="1000" dirty="0" err="1">
                <a:latin typeface="Arial Bold" charset="0"/>
                <a:ea typeface="ＭＳ Ｐゴシック" pitchFamily="34" charset="-128"/>
              </a:rPr>
              <a:t>Protocole</a:t>
            </a:r>
            <a:r>
              <a:rPr lang="en-US" altLang="en-US" sz="1000" dirty="0">
                <a:latin typeface="Arial Bold" charset="0"/>
                <a:ea typeface="ＭＳ Ｐゴシック" pitchFamily="34" charset="-128"/>
              </a:rPr>
              <a:t>, qui </a:t>
            </a:r>
            <a:r>
              <a:rPr lang="en-US" altLang="en-US" sz="1000" dirty="0" err="1">
                <a:latin typeface="Arial Bold" charset="0"/>
                <a:ea typeface="ＭＳ Ｐゴシック" pitchFamily="34" charset="-128"/>
              </a:rPr>
              <a:t>régit</a:t>
            </a:r>
            <a:r>
              <a:rPr lang="en-US" altLang="en-US" sz="1000" dirty="0">
                <a:latin typeface="Arial Bold" charset="0"/>
                <a:ea typeface="ＭＳ Ｐゴシック" pitchFamily="34" charset="-128"/>
              </a:rPr>
              <a:t> le </a:t>
            </a:r>
            <a:r>
              <a:rPr lang="en-US" altLang="en-US" sz="1000" dirty="0" err="1">
                <a:latin typeface="Arial Bold" charset="0"/>
                <a:ea typeface="ＭＳ Ｐゴシック" pitchFamily="34" charset="-128"/>
              </a:rPr>
              <a:t>système</a:t>
            </a:r>
            <a:r>
              <a:rPr lang="en-US" altLang="en-US" sz="1000" dirty="0">
                <a:latin typeface="Arial Bold" charset="0"/>
                <a:ea typeface="ＭＳ Ｐゴシック" pitchFamily="34" charset="-128"/>
              </a:rPr>
              <a:t>,</a:t>
            </a:r>
          </a:p>
          <a:p>
            <a:pPr marL="0" lvl="1" eaLnBrk="1" hangingPunct="1">
              <a:spcBef>
                <a:spcPct val="0"/>
              </a:spcBef>
              <a:buNone/>
            </a:pPr>
            <a:r>
              <a:rPr lang="en-US" altLang="en-US" sz="1000" dirty="0">
                <a:latin typeface="Arial Bold" charset="0"/>
                <a:ea typeface="ＭＳ Ｐゴシック" pitchFamily="34" charset="-128"/>
              </a:rPr>
              <a:t>  et 55 </a:t>
            </a:r>
            <a:r>
              <a:rPr lang="en-US" altLang="en-US" sz="1000" dirty="0" err="1">
                <a:latin typeface="Arial Bold" charset="0"/>
                <a:ea typeface="ＭＳ Ｐゴシック" pitchFamily="34" charset="-128"/>
              </a:rPr>
              <a:t>sont</a:t>
            </a:r>
            <a:r>
              <a:rPr lang="en-US" altLang="en-US" sz="1000" dirty="0">
                <a:latin typeface="Arial Bold" charset="0"/>
                <a:ea typeface="ＭＳ Ｐゴシック" pitchFamily="34" charset="-128"/>
              </a:rPr>
              <a:t> </a:t>
            </a:r>
            <a:r>
              <a:rPr lang="en-US" altLang="en-US" sz="1000" dirty="0" err="1">
                <a:latin typeface="Arial Bold" charset="0"/>
                <a:ea typeface="ＭＳ Ｐゴシック" pitchFamily="34" charset="-128"/>
              </a:rPr>
              <a:t>également</a:t>
            </a:r>
            <a:r>
              <a:rPr lang="en-US" altLang="en-US" sz="1000" dirty="0">
                <a:latin typeface="Arial Bold" charset="0"/>
                <a:ea typeface="ＭＳ Ｐゴシック" pitchFamily="34" charset="-128"/>
              </a:rPr>
              <a:t> </a:t>
            </a:r>
            <a:r>
              <a:rPr lang="en-US" altLang="en-US" sz="1000" dirty="0" err="1">
                <a:latin typeface="Arial Bold" charset="0"/>
                <a:ea typeface="ＭＳ Ｐゴシック" pitchFamily="34" charset="-128"/>
              </a:rPr>
              <a:t>partie</a:t>
            </a:r>
            <a:r>
              <a:rPr lang="en-US" altLang="en-US" sz="1000" dirty="0">
                <a:latin typeface="Arial Bold" charset="0"/>
                <a:ea typeface="ＭＳ Ｐゴシック" pitchFamily="34" charset="-128"/>
              </a:rPr>
              <a:t> à </a:t>
            </a:r>
            <a:r>
              <a:rPr lang="en-US" altLang="en-US" sz="1000" dirty="0" err="1">
                <a:latin typeface="Arial Bold" charset="0"/>
                <a:ea typeface="ＭＳ Ｐゴシック" pitchFamily="34" charset="-128"/>
              </a:rPr>
              <a:t>l’Arrangement</a:t>
            </a:r>
            <a:endParaRPr lang="en-US" altLang="en-US" sz="1000" dirty="0">
              <a:latin typeface="Arial Bold" pitchFamily="34" charset="0"/>
              <a:ea typeface="ＭＳ Ｐゴシック" pitchFamily="34" charset="-128"/>
            </a:endParaRPr>
          </a:p>
        </p:txBody>
      </p:sp>
      <p:sp>
        <p:nvSpPr>
          <p:cNvPr id="1018" name="Rectangle 2"/>
          <p:cNvSpPr>
            <a:spLocks noGrp="1" noChangeArrowheads="1"/>
          </p:cNvSpPr>
          <p:nvPr>
            <p:ph sz="half" idx="4294967295"/>
          </p:nvPr>
        </p:nvSpPr>
        <p:spPr>
          <a:xfrm>
            <a:off x="2593070" y="5393250"/>
            <a:ext cx="4830356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/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800" b="1" dirty="0">
                <a:solidFill>
                  <a:srgbClr val="990033"/>
                </a:solidFill>
                <a:latin typeface="Arial Bold" panose="020B0704020202020204" pitchFamily="34" charset="0"/>
                <a:ea typeface="ＭＳ Ｐゴシック" pitchFamily="34" charset="-128"/>
                <a:cs typeface="Arial Bold" panose="020B0704020202020204" pitchFamily="34" charset="0"/>
              </a:rPr>
              <a:t>106 </a:t>
            </a:r>
            <a:r>
              <a:rPr lang="en-US" altLang="en-US" sz="1800" b="1" dirty="0" err="1">
                <a:solidFill>
                  <a:srgbClr val="990033"/>
                </a:solidFill>
                <a:latin typeface="Arial Bold" panose="020B0704020202020204" pitchFamily="34" charset="0"/>
                <a:ea typeface="ＭＳ Ｐゴシック" pitchFamily="34" charset="-128"/>
                <a:cs typeface="Arial Bold" panose="020B0704020202020204" pitchFamily="34" charset="0"/>
              </a:rPr>
              <a:t>membres</a:t>
            </a:r>
            <a:r>
              <a:rPr lang="en-US" altLang="en-US" sz="1800" b="1" dirty="0">
                <a:solidFill>
                  <a:srgbClr val="990033"/>
                </a:solidFill>
                <a:latin typeface="Arial Bold" panose="020B0704020202020204" pitchFamily="34" charset="0"/>
                <a:ea typeface="ＭＳ Ｐゴシック" pitchFamily="34" charset="-128"/>
                <a:cs typeface="Arial Bold" panose="020B0704020202020204" pitchFamily="34" charset="0"/>
              </a:rPr>
              <a:t>* </a:t>
            </a:r>
            <a:r>
              <a:rPr lang="en-US" altLang="en-US" sz="1800" b="1" dirty="0">
                <a:solidFill>
                  <a:srgbClr val="990033"/>
                </a:solidFill>
                <a:latin typeface="Arial Bold" charset="0"/>
                <a:ea typeface="ＭＳ Ｐゴシック" pitchFamily="34" charset="-128"/>
              </a:rPr>
              <a:t>(OAPI et UE </a:t>
            </a:r>
            <a:r>
              <a:rPr lang="en-US" altLang="en-US" sz="1800" b="1" dirty="0" err="1">
                <a:solidFill>
                  <a:srgbClr val="990033"/>
                </a:solidFill>
                <a:latin typeface="Arial Bold" charset="0"/>
                <a:ea typeface="ＭＳ Ｐゴシック" pitchFamily="34" charset="-128"/>
              </a:rPr>
              <a:t>compris</a:t>
            </a:r>
            <a:r>
              <a:rPr lang="en-US" altLang="en-US" sz="1800" b="1" dirty="0">
                <a:solidFill>
                  <a:srgbClr val="990033"/>
                </a:solidFill>
                <a:latin typeface="Arial Bold" charset="0"/>
                <a:ea typeface="ＭＳ Ｐゴシック" pitchFamily="34" charset="-128"/>
              </a:rPr>
              <a:t>) 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800" b="1" dirty="0" err="1">
                <a:solidFill>
                  <a:srgbClr val="990033"/>
                </a:solidFill>
                <a:latin typeface="Arial Bold" panose="020B0704020202020204" pitchFamily="34" charset="0"/>
                <a:ea typeface="ＭＳ Ｐゴシック" pitchFamily="34" charset="-128"/>
                <a:cs typeface="Arial Bold" panose="020B0704020202020204" pitchFamily="34" charset="0"/>
              </a:rPr>
              <a:t>couvrant</a:t>
            </a:r>
            <a:r>
              <a:rPr lang="en-US" altLang="en-US" sz="1800" b="1" dirty="0">
                <a:solidFill>
                  <a:srgbClr val="990033"/>
                </a:solidFill>
                <a:latin typeface="Arial Bold" panose="020B0704020202020204" pitchFamily="34" charset="0"/>
                <a:ea typeface="ＭＳ Ｐゴシック" pitchFamily="34" charset="-128"/>
                <a:cs typeface="Arial Bold" panose="020B0704020202020204" pitchFamily="34" charset="0"/>
              </a:rPr>
              <a:t> 122 pays</a:t>
            </a:r>
            <a:endParaRPr lang="en-US" altLang="en-US" sz="5400" dirty="0">
              <a:solidFill>
                <a:srgbClr val="990033"/>
              </a:solidFill>
              <a:latin typeface="Arial Bold" panose="020B0704020202020204" pitchFamily="34" charset="0"/>
              <a:ea typeface="ＭＳ Ｐゴシック" pitchFamily="34" charset="-128"/>
              <a:cs typeface="Arial Bold" panose="020B0704020202020204" pitchFamily="34" charset="0"/>
            </a:endParaRPr>
          </a:p>
        </p:txBody>
      </p:sp>
      <p:grpSp>
        <p:nvGrpSpPr>
          <p:cNvPr id="622" name="Group 621"/>
          <p:cNvGrpSpPr/>
          <p:nvPr/>
        </p:nvGrpSpPr>
        <p:grpSpPr>
          <a:xfrm>
            <a:off x="954089" y="1641476"/>
            <a:ext cx="7669807" cy="3960813"/>
            <a:chOff x="954088" y="784225"/>
            <a:chExt cx="7669807" cy="3960813"/>
          </a:xfrm>
        </p:grpSpPr>
        <p:grpSp>
          <p:nvGrpSpPr>
            <p:cNvPr id="986" name="Group 520"/>
            <p:cNvGrpSpPr>
              <a:grpSpLocks/>
            </p:cNvGrpSpPr>
            <p:nvPr/>
          </p:nvGrpSpPr>
          <p:grpSpPr bwMode="auto">
            <a:xfrm>
              <a:off x="954088" y="784225"/>
              <a:ext cx="7669807" cy="3960813"/>
              <a:chOff x="953998" y="784800"/>
              <a:chExt cx="7669244" cy="3960000"/>
            </a:xfrm>
          </p:grpSpPr>
          <p:grpSp>
            <p:nvGrpSpPr>
              <p:cNvPr id="1025" name="Group 521"/>
              <p:cNvGrpSpPr>
                <a:grpSpLocks/>
              </p:cNvGrpSpPr>
              <p:nvPr/>
            </p:nvGrpSpPr>
            <p:grpSpPr bwMode="auto">
              <a:xfrm>
                <a:off x="953998" y="784800"/>
                <a:ext cx="7669244" cy="3960000"/>
                <a:chOff x="953998" y="784800"/>
                <a:chExt cx="7669244" cy="3960000"/>
              </a:xfrm>
            </p:grpSpPr>
            <p:sp>
              <p:nvSpPr>
                <p:cNvPr id="1027" name="Freeform 114"/>
                <p:cNvSpPr>
                  <a:spLocks noChangeAspect="1"/>
                </p:cNvSpPr>
                <p:nvPr/>
              </p:nvSpPr>
              <p:spPr bwMode="auto">
                <a:xfrm>
                  <a:off x="5485584" y="2056566"/>
                  <a:ext cx="355502" cy="394198"/>
                </a:xfrm>
                <a:custGeom>
                  <a:avLst/>
                  <a:gdLst>
                    <a:gd name="T0" fmla="*/ 2147483647 w 10000"/>
                    <a:gd name="T1" fmla="*/ 2147483647 h 10000"/>
                    <a:gd name="T2" fmla="*/ 2147483647 w 10000"/>
                    <a:gd name="T3" fmla="*/ 2147483647 h 10000"/>
                    <a:gd name="T4" fmla="*/ 2147483647 w 10000"/>
                    <a:gd name="T5" fmla="*/ 2147483647 h 10000"/>
                    <a:gd name="T6" fmla="*/ 2147483647 w 10000"/>
                    <a:gd name="T7" fmla="*/ 2147483647 h 10000"/>
                    <a:gd name="T8" fmla="*/ 2147483647 w 10000"/>
                    <a:gd name="T9" fmla="*/ 0 h 10000"/>
                    <a:gd name="T10" fmla="*/ 2147483647 w 10000"/>
                    <a:gd name="T11" fmla="*/ 2147483647 h 10000"/>
                    <a:gd name="T12" fmla="*/ 2147483647 w 10000"/>
                    <a:gd name="T13" fmla="*/ 2147483647 h 10000"/>
                    <a:gd name="T14" fmla="*/ 2147483647 w 10000"/>
                    <a:gd name="T15" fmla="*/ 2147483647 h 10000"/>
                    <a:gd name="T16" fmla="*/ 2147483647 w 10000"/>
                    <a:gd name="T17" fmla="*/ 2147483647 h 10000"/>
                    <a:gd name="T18" fmla="*/ 2147483647 w 10000"/>
                    <a:gd name="T19" fmla="*/ 2147483647 h 10000"/>
                    <a:gd name="T20" fmla="*/ 2147483647 w 10000"/>
                    <a:gd name="T21" fmla="*/ 2147483647 h 10000"/>
                    <a:gd name="T22" fmla="*/ 2147483647 w 10000"/>
                    <a:gd name="T23" fmla="*/ 2147483647 h 10000"/>
                    <a:gd name="T24" fmla="*/ 2147483647 w 10000"/>
                    <a:gd name="T25" fmla="*/ 2147483647 h 10000"/>
                    <a:gd name="T26" fmla="*/ 2147483647 w 10000"/>
                    <a:gd name="T27" fmla="*/ 2147483647 h 10000"/>
                    <a:gd name="T28" fmla="*/ 2147483647 w 10000"/>
                    <a:gd name="T29" fmla="*/ 2147483647 h 10000"/>
                    <a:gd name="T30" fmla="*/ 2147483647 w 10000"/>
                    <a:gd name="T31" fmla="*/ 2147483647 h 10000"/>
                    <a:gd name="T32" fmla="*/ 2147483647 w 10000"/>
                    <a:gd name="T33" fmla="*/ 2147483647 h 10000"/>
                    <a:gd name="T34" fmla="*/ 2147483647 w 10000"/>
                    <a:gd name="T35" fmla="*/ 2147483647 h 10000"/>
                    <a:gd name="T36" fmla="*/ 2147483647 w 10000"/>
                    <a:gd name="T37" fmla="*/ 2147483647 h 10000"/>
                    <a:gd name="T38" fmla="*/ 2147483647 w 10000"/>
                    <a:gd name="T39" fmla="*/ 2147483647 h 10000"/>
                    <a:gd name="T40" fmla="*/ 2147483647 w 10000"/>
                    <a:gd name="T41" fmla="*/ 2147483647 h 10000"/>
                    <a:gd name="T42" fmla="*/ 2147483647 w 10000"/>
                    <a:gd name="T43" fmla="*/ 2147483647 h 10000"/>
                    <a:gd name="T44" fmla="*/ 2147483647 w 10000"/>
                    <a:gd name="T45" fmla="*/ 2147483647 h 10000"/>
                    <a:gd name="T46" fmla="*/ 0 w 10000"/>
                    <a:gd name="T47" fmla="*/ 2147483647 h 10000"/>
                    <a:gd name="T48" fmla="*/ 2147483647 w 10000"/>
                    <a:gd name="T49" fmla="*/ 2147483647 h 10000"/>
                    <a:gd name="T50" fmla="*/ 2147483647 w 10000"/>
                    <a:gd name="T51" fmla="*/ 2147483647 h 10000"/>
                    <a:gd name="T52" fmla="*/ 2147483647 w 10000"/>
                    <a:gd name="T53" fmla="*/ 2147483647 h 10000"/>
                    <a:gd name="T54" fmla="*/ 2147483647 w 10000"/>
                    <a:gd name="T55" fmla="*/ 2147483647 h 10000"/>
                    <a:gd name="T56" fmla="*/ 2147483647 w 10000"/>
                    <a:gd name="T57" fmla="*/ 2147483647 h 10000"/>
                    <a:gd name="T58" fmla="*/ 2147483647 w 10000"/>
                    <a:gd name="T59" fmla="*/ 2147483647 h 10000"/>
                    <a:gd name="T60" fmla="*/ 2147483647 w 10000"/>
                    <a:gd name="T61" fmla="*/ 2147483647 h 10000"/>
                    <a:gd name="T62" fmla="*/ 2147483647 w 10000"/>
                    <a:gd name="T63" fmla="*/ 2147483647 h 10000"/>
                    <a:gd name="T64" fmla="*/ 2147483647 w 10000"/>
                    <a:gd name="T65" fmla="*/ 2147483647 h 10000"/>
                    <a:gd name="T66" fmla="*/ 2147483647 w 10000"/>
                    <a:gd name="T67" fmla="*/ 2147483647 h 10000"/>
                    <a:gd name="T68" fmla="*/ 2147483647 w 10000"/>
                    <a:gd name="T69" fmla="*/ 2147483647 h 10000"/>
                    <a:gd name="T70" fmla="*/ 2147483647 w 10000"/>
                    <a:gd name="T71" fmla="*/ 2147483647 h 10000"/>
                    <a:gd name="T72" fmla="*/ 2147483647 w 10000"/>
                    <a:gd name="T73" fmla="*/ 2147483647 h 10000"/>
                    <a:gd name="T74" fmla="*/ 2147483647 w 10000"/>
                    <a:gd name="T75" fmla="*/ 2147483647 h 10000"/>
                    <a:gd name="T76" fmla="*/ 2147483647 w 10000"/>
                    <a:gd name="T77" fmla="*/ 2147483647 h 10000"/>
                    <a:gd name="T78" fmla="*/ 2147483647 w 10000"/>
                    <a:gd name="T79" fmla="*/ 2147483647 h 10000"/>
                    <a:gd name="T80" fmla="*/ 2147483647 w 10000"/>
                    <a:gd name="T81" fmla="*/ 2147483647 h 10000"/>
                    <a:gd name="T82" fmla="*/ 2147483647 w 10000"/>
                    <a:gd name="T83" fmla="*/ 2147483647 h 10000"/>
                    <a:gd name="T84" fmla="*/ 2147483647 w 10000"/>
                    <a:gd name="T85" fmla="*/ 2147483647 h 10000"/>
                    <a:gd name="T86" fmla="*/ 2147483647 w 10000"/>
                    <a:gd name="T87" fmla="*/ 2147483647 h 10000"/>
                    <a:gd name="T88" fmla="*/ 2147483647 w 10000"/>
                    <a:gd name="T89" fmla="*/ 2147483647 h 10000"/>
                    <a:gd name="T90" fmla="*/ 2147483647 w 10000"/>
                    <a:gd name="T91" fmla="*/ 2147483647 h 10000"/>
                    <a:gd name="T92" fmla="*/ 2147483647 w 10000"/>
                    <a:gd name="T93" fmla="*/ 2147483647 h 10000"/>
                    <a:gd name="T94" fmla="*/ 2147483647 w 10000"/>
                    <a:gd name="T95" fmla="*/ 2147483647 h 10000"/>
                    <a:gd name="T96" fmla="*/ 2147483647 w 10000"/>
                    <a:gd name="T97" fmla="*/ 2147483647 h 10000"/>
                    <a:gd name="T98" fmla="*/ 2147483647 w 10000"/>
                    <a:gd name="T99" fmla="*/ 2147483647 h 10000"/>
                    <a:gd name="T100" fmla="*/ 2147483647 w 10000"/>
                    <a:gd name="T101" fmla="*/ 2147483647 h 10000"/>
                    <a:gd name="T102" fmla="*/ 2147483647 w 10000"/>
                    <a:gd name="T103" fmla="*/ 2147483647 h 10000"/>
                    <a:gd name="T104" fmla="*/ 2147483647 w 10000"/>
                    <a:gd name="T105" fmla="*/ 2147483647 h 10000"/>
                    <a:gd name="T106" fmla="*/ 2147483647 w 10000"/>
                    <a:gd name="T107" fmla="*/ 2147483647 h 10000"/>
                    <a:gd name="T108" fmla="*/ 2147483647 w 10000"/>
                    <a:gd name="T109" fmla="*/ 2147483647 h 10000"/>
                    <a:gd name="T110" fmla="*/ 2147483647 w 10000"/>
                    <a:gd name="T111" fmla="*/ 2147483647 h 10000"/>
                    <a:gd name="T112" fmla="*/ 2147483647 w 10000"/>
                    <a:gd name="T113" fmla="*/ 2147483647 h 10000"/>
                    <a:gd name="T114" fmla="*/ 2147483647 w 10000"/>
                    <a:gd name="T115" fmla="*/ 2147483647 h 10000"/>
                    <a:gd name="T116" fmla="*/ 2147483647 w 10000"/>
                    <a:gd name="T117" fmla="*/ 2147483647 h 1000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10000" h="10000">
                      <a:moveTo>
                        <a:pt x="10000" y="1141"/>
                      </a:moveTo>
                      <a:lnTo>
                        <a:pt x="9087" y="913"/>
                      </a:lnTo>
                      <a:lnTo>
                        <a:pt x="8631" y="684"/>
                      </a:lnTo>
                      <a:lnTo>
                        <a:pt x="8403" y="228"/>
                      </a:lnTo>
                      <a:lnTo>
                        <a:pt x="7490" y="0"/>
                      </a:lnTo>
                      <a:lnTo>
                        <a:pt x="6122" y="228"/>
                      </a:lnTo>
                      <a:lnTo>
                        <a:pt x="5665" y="913"/>
                      </a:lnTo>
                      <a:lnTo>
                        <a:pt x="6122" y="1369"/>
                      </a:lnTo>
                      <a:lnTo>
                        <a:pt x="5894" y="2053"/>
                      </a:lnTo>
                      <a:lnTo>
                        <a:pt x="5894" y="2281"/>
                      </a:lnTo>
                      <a:lnTo>
                        <a:pt x="5209" y="2281"/>
                      </a:lnTo>
                      <a:lnTo>
                        <a:pt x="5665" y="2738"/>
                      </a:lnTo>
                      <a:lnTo>
                        <a:pt x="5209" y="3194"/>
                      </a:lnTo>
                      <a:lnTo>
                        <a:pt x="4981" y="4106"/>
                      </a:lnTo>
                      <a:lnTo>
                        <a:pt x="4525" y="4106"/>
                      </a:lnTo>
                      <a:lnTo>
                        <a:pt x="4297" y="4335"/>
                      </a:lnTo>
                      <a:lnTo>
                        <a:pt x="3612" y="4563"/>
                      </a:lnTo>
                      <a:lnTo>
                        <a:pt x="3612" y="5019"/>
                      </a:lnTo>
                      <a:lnTo>
                        <a:pt x="3612" y="5475"/>
                      </a:lnTo>
                      <a:lnTo>
                        <a:pt x="2928" y="5703"/>
                      </a:lnTo>
                      <a:lnTo>
                        <a:pt x="2243" y="5703"/>
                      </a:lnTo>
                      <a:lnTo>
                        <a:pt x="1141" y="5703"/>
                      </a:lnTo>
                      <a:lnTo>
                        <a:pt x="684" y="5703"/>
                      </a:lnTo>
                      <a:lnTo>
                        <a:pt x="0" y="5475"/>
                      </a:lnTo>
                      <a:lnTo>
                        <a:pt x="1141" y="6388"/>
                      </a:lnTo>
                      <a:lnTo>
                        <a:pt x="1597" y="6616"/>
                      </a:lnTo>
                      <a:cubicBezTo>
                        <a:pt x="1660" y="6907"/>
                        <a:pt x="1724" y="7199"/>
                        <a:pt x="1787" y="7490"/>
                      </a:cubicBezTo>
                      <a:lnTo>
                        <a:pt x="2015" y="7490"/>
                      </a:lnTo>
                      <a:lnTo>
                        <a:pt x="2015" y="7947"/>
                      </a:lnTo>
                      <a:lnTo>
                        <a:pt x="1369" y="8175"/>
                      </a:lnTo>
                      <a:lnTo>
                        <a:pt x="1141" y="8403"/>
                      </a:lnTo>
                      <a:lnTo>
                        <a:pt x="1141" y="8859"/>
                      </a:lnTo>
                      <a:lnTo>
                        <a:pt x="1597" y="8859"/>
                      </a:lnTo>
                      <a:lnTo>
                        <a:pt x="2243" y="8859"/>
                      </a:lnTo>
                      <a:lnTo>
                        <a:pt x="2700" y="8859"/>
                      </a:lnTo>
                      <a:lnTo>
                        <a:pt x="3384" y="8859"/>
                      </a:lnTo>
                      <a:lnTo>
                        <a:pt x="4068" y="8859"/>
                      </a:lnTo>
                      <a:lnTo>
                        <a:pt x="4297" y="9087"/>
                      </a:lnTo>
                      <a:lnTo>
                        <a:pt x="4525" y="9316"/>
                      </a:lnTo>
                      <a:lnTo>
                        <a:pt x="4981" y="9772"/>
                      </a:lnTo>
                      <a:lnTo>
                        <a:pt x="5437" y="10000"/>
                      </a:lnTo>
                      <a:lnTo>
                        <a:pt x="5894" y="9772"/>
                      </a:lnTo>
                      <a:lnTo>
                        <a:pt x="5894" y="9544"/>
                      </a:lnTo>
                      <a:lnTo>
                        <a:pt x="6350" y="9544"/>
                      </a:lnTo>
                      <a:lnTo>
                        <a:pt x="7034" y="9544"/>
                      </a:lnTo>
                      <a:lnTo>
                        <a:pt x="7262" y="9544"/>
                      </a:lnTo>
                      <a:lnTo>
                        <a:pt x="6806" y="8631"/>
                      </a:lnTo>
                      <a:lnTo>
                        <a:pt x="6578" y="8631"/>
                      </a:lnTo>
                      <a:lnTo>
                        <a:pt x="6578" y="7947"/>
                      </a:lnTo>
                      <a:lnTo>
                        <a:pt x="6122" y="7719"/>
                      </a:lnTo>
                      <a:lnTo>
                        <a:pt x="6350" y="6844"/>
                      </a:lnTo>
                      <a:lnTo>
                        <a:pt x="6578" y="6844"/>
                      </a:lnTo>
                      <a:lnTo>
                        <a:pt x="7262" y="6844"/>
                      </a:lnTo>
                      <a:lnTo>
                        <a:pt x="7719" y="6388"/>
                      </a:lnTo>
                      <a:lnTo>
                        <a:pt x="8175" y="5703"/>
                      </a:lnTo>
                      <a:lnTo>
                        <a:pt x="8403" y="5019"/>
                      </a:lnTo>
                      <a:lnTo>
                        <a:pt x="8631" y="4563"/>
                      </a:lnTo>
                      <a:lnTo>
                        <a:pt x="8631" y="4106"/>
                      </a:lnTo>
                      <a:lnTo>
                        <a:pt x="9087" y="3650"/>
                      </a:lnTo>
                    </a:path>
                  </a:pathLst>
                </a:custGeom>
                <a:solidFill>
                  <a:srgbClr val="E1E1E1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" name="Freeform 524"/>
                <p:cNvSpPr>
                  <a:spLocks/>
                </p:cNvSpPr>
                <p:nvPr/>
              </p:nvSpPr>
              <p:spPr bwMode="auto">
                <a:xfrm>
                  <a:off x="4537494" y="2814339"/>
                  <a:ext cx="184717" cy="461570"/>
                </a:xfrm>
                <a:custGeom>
                  <a:avLst/>
                  <a:gdLst>
                    <a:gd name="T0" fmla="*/ 0 w 2242868"/>
                    <a:gd name="T1" fmla="*/ 241539 h 948905"/>
                    <a:gd name="T2" fmla="*/ 396815 w 2242868"/>
                    <a:gd name="T3" fmla="*/ 103517 h 948905"/>
                    <a:gd name="T4" fmla="*/ 759125 w 2242868"/>
                    <a:gd name="T5" fmla="*/ 0 h 948905"/>
                    <a:gd name="T6" fmla="*/ 1035170 w 2242868"/>
                    <a:gd name="T7" fmla="*/ 138022 h 948905"/>
                    <a:gd name="T8" fmla="*/ 1500997 w 2242868"/>
                    <a:gd name="T9" fmla="*/ 241539 h 948905"/>
                    <a:gd name="T10" fmla="*/ 1949570 w 2242868"/>
                    <a:gd name="T11" fmla="*/ 517585 h 948905"/>
                    <a:gd name="T12" fmla="*/ 2242868 w 2242868"/>
                    <a:gd name="T13" fmla="*/ 776377 h 948905"/>
                    <a:gd name="T14" fmla="*/ 2242868 w 2242868"/>
                    <a:gd name="T15" fmla="*/ 776377 h 948905"/>
                    <a:gd name="T16" fmla="*/ 1224951 w 2242868"/>
                    <a:gd name="T17" fmla="*/ 948905 h 948905"/>
                    <a:gd name="T18" fmla="*/ 845389 w 2242868"/>
                    <a:gd name="T19" fmla="*/ 862641 h 948905"/>
                    <a:gd name="T20" fmla="*/ 569344 w 2242868"/>
                    <a:gd name="T21" fmla="*/ 759124 h 948905"/>
                    <a:gd name="T22" fmla="*/ 207034 w 2242868"/>
                    <a:gd name="T23" fmla="*/ 500332 h 948905"/>
                    <a:gd name="T24" fmla="*/ 51759 w 2242868"/>
                    <a:gd name="T25" fmla="*/ 207034 h 94890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242868" h="948905">
                      <a:moveTo>
                        <a:pt x="0" y="241539"/>
                      </a:moveTo>
                      <a:lnTo>
                        <a:pt x="396815" y="103517"/>
                      </a:lnTo>
                      <a:lnTo>
                        <a:pt x="759125" y="0"/>
                      </a:lnTo>
                      <a:lnTo>
                        <a:pt x="1035170" y="138022"/>
                      </a:lnTo>
                      <a:lnTo>
                        <a:pt x="1500997" y="241539"/>
                      </a:lnTo>
                      <a:lnTo>
                        <a:pt x="1949570" y="517585"/>
                      </a:lnTo>
                      <a:lnTo>
                        <a:pt x="2242868" y="776377"/>
                      </a:lnTo>
                      <a:lnTo>
                        <a:pt x="1224951" y="948905"/>
                      </a:lnTo>
                      <a:lnTo>
                        <a:pt x="845389" y="862641"/>
                      </a:lnTo>
                      <a:lnTo>
                        <a:pt x="569344" y="759124"/>
                      </a:lnTo>
                      <a:lnTo>
                        <a:pt x="207034" y="500332"/>
                      </a:lnTo>
                      <a:lnTo>
                        <a:pt x="51759" y="207034"/>
                      </a:ln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29" name="Freeform 525"/>
                <p:cNvSpPr>
                  <a:spLocks/>
                </p:cNvSpPr>
                <p:nvPr/>
              </p:nvSpPr>
              <p:spPr bwMode="auto">
                <a:xfrm>
                  <a:off x="4537494" y="2848845"/>
                  <a:ext cx="184717" cy="461570"/>
                </a:xfrm>
                <a:custGeom>
                  <a:avLst/>
                  <a:gdLst>
                    <a:gd name="T0" fmla="*/ 0 w 2294627"/>
                    <a:gd name="T1" fmla="*/ 172529 h 948906"/>
                    <a:gd name="T2" fmla="*/ 431321 w 2294627"/>
                    <a:gd name="T3" fmla="*/ 69012 h 948906"/>
                    <a:gd name="T4" fmla="*/ 776378 w 2294627"/>
                    <a:gd name="T5" fmla="*/ 0 h 948906"/>
                    <a:gd name="T6" fmla="*/ 1017917 w 2294627"/>
                    <a:gd name="T7" fmla="*/ 172529 h 948906"/>
                    <a:gd name="T8" fmla="*/ 1673525 w 2294627"/>
                    <a:gd name="T9" fmla="*/ 345057 h 948906"/>
                    <a:gd name="T10" fmla="*/ 2104846 w 2294627"/>
                    <a:gd name="T11" fmla="*/ 621102 h 948906"/>
                    <a:gd name="T12" fmla="*/ 2294627 w 2294627"/>
                    <a:gd name="T13" fmla="*/ 776378 h 948906"/>
                    <a:gd name="T14" fmla="*/ 2156604 w 2294627"/>
                    <a:gd name="T15" fmla="*/ 931653 h 948906"/>
                    <a:gd name="T16" fmla="*/ 1173193 w 2294627"/>
                    <a:gd name="T17" fmla="*/ 948906 h 948906"/>
                    <a:gd name="T18" fmla="*/ 828136 w 2294627"/>
                    <a:gd name="T19" fmla="*/ 759125 h 948906"/>
                    <a:gd name="T20" fmla="*/ 414068 w 2294627"/>
                    <a:gd name="T21" fmla="*/ 690114 h 948906"/>
                    <a:gd name="T22" fmla="*/ 34506 w 2294627"/>
                    <a:gd name="T23" fmla="*/ 431321 h 948906"/>
                    <a:gd name="T24" fmla="*/ 51759 w 2294627"/>
                    <a:gd name="T25" fmla="*/ 120770 h 94890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294627" h="948906">
                      <a:moveTo>
                        <a:pt x="0" y="172529"/>
                      </a:moveTo>
                      <a:lnTo>
                        <a:pt x="431321" y="69012"/>
                      </a:lnTo>
                      <a:lnTo>
                        <a:pt x="776378" y="0"/>
                      </a:lnTo>
                      <a:lnTo>
                        <a:pt x="1017917" y="172529"/>
                      </a:lnTo>
                      <a:lnTo>
                        <a:pt x="1673525" y="345057"/>
                      </a:lnTo>
                      <a:lnTo>
                        <a:pt x="2104846" y="621102"/>
                      </a:lnTo>
                      <a:lnTo>
                        <a:pt x="2294627" y="776378"/>
                      </a:lnTo>
                      <a:lnTo>
                        <a:pt x="2156604" y="931653"/>
                      </a:lnTo>
                      <a:lnTo>
                        <a:pt x="1173193" y="948906"/>
                      </a:lnTo>
                      <a:lnTo>
                        <a:pt x="828136" y="759125"/>
                      </a:lnTo>
                      <a:lnTo>
                        <a:pt x="414068" y="690114"/>
                      </a:lnTo>
                      <a:lnTo>
                        <a:pt x="34506" y="431321"/>
                      </a:lnTo>
                      <a:lnTo>
                        <a:pt x="51759" y="120770"/>
                      </a:ln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1030" name="Group 526"/>
                <p:cNvGrpSpPr>
                  <a:grpSpLocks/>
                </p:cNvGrpSpPr>
                <p:nvPr/>
              </p:nvGrpSpPr>
              <p:grpSpPr bwMode="auto">
                <a:xfrm>
                  <a:off x="953998" y="784800"/>
                  <a:ext cx="7669244" cy="3960000"/>
                  <a:chOff x="953998" y="784800"/>
                  <a:chExt cx="7669244" cy="3960000"/>
                </a:xfrm>
              </p:grpSpPr>
              <p:grpSp>
                <p:nvGrpSpPr>
                  <p:cNvPr id="1031" name="Group 527"/>
                  <p:cNvGrpSpPr>
                    <a:grpSpLocks/>
                  </p:cNvGrpSpPr>
                  <p:nvPr/>
                </p:nvGrpSpPr>
                <p:grpSpPr bwMode="auto">
                  <a:xfrm>
                    <a:off x="953998" y="784800"/>
                    <a:ext cx="7669244" cy="3960000"/>
                    <a:chOff x="953998" y="784800"/>
                    <a:chExt cx="7669244" cy="3960000"/>
                  </a:xfrm>
                </p:grpSpPr>
                <p:sp>
                  <p:nvSpPr>
                    <p:cNvPr id="1034" name="Freeform 530"/>
                    <p:cNvSpPr>
                      <a:spLocks/>
                    </p:cNvSpPr>
                    <p:nvPr/>
                  </p:nvSpPr>
                  <p:spPr bwMode="auto">
                    <a:xfrm>
                      <a:off x="4537494" y="2814339"/>
                      <a:ext cx="184717" cy="461570"/>
                    </a:xfrm>
                    <a:custGeom>
                      <a:avLst/>
                      <a:gdLst>
                        <a:gd name="T0" fmla="*/ 0 w 2242868"/>
                        <a:gd name="T1" fmla="*/ 241539 h 948905"/>
                        <a:gd name="T2" fmla="*/ 396815 w 2242868"/>
                        <a:gd name="T3" fmla="*/ 103517 h 948905"/>
                        <a:gd name="T4" fmla="*/ 759125 w 2242868"/>
                        <a:gd name="T5" fmla="*/ 0 h 948905"/>
                        <a:gd name="T6" fmla="*/ 1035170 w 2242868"/>
                        <a:gd name="T7" fmla="*/ 138022 h 948905"/>
                        <a:gd name="T8" fmla="*/ 1500997 w 2242868"/>
                        <a:gd name="T9" fmla="*/ 241539 h 948905"/>
                        <a:gd name="T10" fmla="*/ 1949570 w 2242868"/>
                        <a:gd name="T11" fmla="*/ 517585 h 948905"/>
                        <a:gd name="T12" fmla="*/ 2242868 w 2242868"/>
                        <a:gd name="T13" fmla="*/ 776377 h 948905"/>
                        <a:gd name="T14" fmla="*/ 2242868 w 2242868"/>
                        <a:gd name="T15" fmla="*/ 776377 h 948905"/>
                        <a:gd name="T16" fmla="*/ 1224951 w 2242868"/>
                        <a:gd name="T17" fmla="*/ 948905 h 948905"/>
                        <a:gd name="T18" fmla="*/ 845389 w 2242868"/>
                        <a:gd name="T19" fmla="*/ 862641 h 948905"/>
                        <a:gd name="T20" fmla="*/ 569344 w 2242868"/>
                        <a:gd name="T21" fmla="*/ 759124 h 948905"/>
                        <a:gd name="T22" fmla="*/ 207034 w 2242868"/>
                        <a:gd name="T23" fmla="*/ 500332 h 948905"/>
                        <a:gd name="T24" fmla="*/ 51759 w 2242868"/>
                        <a:gd name="T25" fmla="*/ 207034 h 948905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0" t="0" r="r" b="b"/>
                      <a:pathLst>
                        <a:path w="2242868" h="948905">
                          <a:moveTo>
                            <a:pt x="0" y="241539"/>
                          </a:moveTo>
                          <a:lnTo>
                            <a:pt x="396815" y="103517"/>
                          </a:lnTo>
                          <a:lnTo>
                            <a:pt x="759125" y="0"/>
                          </a:lnTo>
                          <a:lnTo>
                            <a:pt x="1035170" y="138022"/>
                          </a:lnTo>
                          <a:lnTo>
                            <a:pt x="1500997" y="241539"/>
                          </a:lnTo>
                          <a:lnTo>
                            <a:pt x="1949570" y="517585"/>
                          </a:lnTo>
                          <a:lnTo>
                            <a:pt x="2242868" y="776377"/>
                          </a:lnTo>
                          <a:lnTo>
                            <a:pt x="1224951" y="948905"/>
                          </a:lnTo>
                          <a:lnTo>
                            <a:pt x="845389" y="862641"/>
                          </a:lnTo>
                          <a:lnTo>
                            <a:pt x="569344" y="759124"/>
                          </a:lnTo>
                          <a:lnTo>
                            <a:pt x="207034" y="500332"/>
                          </a:lnTo>
                          <a:lnTo>
                            <a:pt x="51759" y="207034"/>
                          </a:lnTo>
                        </a:path>
                      </a:pathLst>
                    </a:cu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5" name="Freeform 531"/>
                    <p:cNvSpPr>
                      <a:spLocks/>
                    </p:cNvSpPr>
                    <p:nvPr/>
                  </p:nvSpPr>
                  <p:spPr bwMode="auto">
                    <a:xfrm>
                      <a:off x="4537494" y="2848845"/>
                      <a:ext cx="184717" cy="461570"/>
                    </a:xfrm>
                    <a:custGeom>
                      <a:avLst/>
                      <a:gdLst>
                        <a:gd name="T0" fmla="*/ 0 w 2294627"/>
                        <a:gd name="T1" fmla="*/ 172529 h 948906"/>
                        <a:gd name="T2" fmla="*/ 431321 w 2294627"/>
                        <a:gd name="T3" fmla="*/ 69012 h 948906"/>
                        <a:gd name="T4" fmla="*/ 776378 w 2294627"/>
                        <a:gd name="T5" fmla="*/ 0 h 948906"/>
                        <a:gd name="T6" fmla="*/ 1017917 w 2294627"/>
                        <a:gd name="T7" fmla="*/ 172529 h 948906"/>
                        <a:gd name="T8" fmla="*/ 1673525 w 2294627"/>
                        <a:gd name="T9" fmla="*/ 345057 h 948906"/>
                        <a:gd name="T10" fmla="*/ 2104846 w 2294627"/>
                        <a:gd name="T11" fmla="*/ 621102 h 948906"/>
                        <a:gd name="T12" fmla="*/ 2294627 w 2294627"/>
                        <a:gd name="T13" fmla="*/ 776378 h 948906"/>
                        <a:gd name="T14" fmla="*/ 2156604 w 2294627"/>
                        <a:gd name="T15" fmla="*/ 931653 h 948906"/>
                        <a:gd name="T16" fmla="*/ 1173193 w 2294627"/>
                        <a:gd name="T17" fmla="*/ 948906 h 948906"/>
                        <a:gd name="T18" fmla="*/ 828136 w 2294627"/>
                        <a:gd name="T19" fmla="*/ 759125 h 948906"/>
                        <a:gd name="T20" fmla="*/ 414068 w 2294627"/>
                        <a:gd name="T21" fmla="*/ 690114 h 948906"/>
                        <a:gd name="T22" fmla="*/ 34506 w 2294627"/>
                        <a:gd name="T23" fmla="*/ 431321 h 948906"/>
                        <a:gd name="T24" fmla="*/ 51759 w 2294627"/>
                        <a:gd name="T25" fmla="*/ 120770 h 94890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0" t="0" r="r" b="b"/>
                      <a:pathLst>
                        <a:path w="2294627" h="948906">
                          <a:moveTo>
                            <a:pt x="0" y="172529"/>
                          </a:moveTo>
                          <a:lnTo>
                            <a:pt x="431321" y="69012"/>
                          </a:lnTo>
                          <a:lnTo>
                            <a:pt x="776378" y="0"/>
                          </a:lnTo>
                          <a:lnTo>
                            <a:pt x="1017917" y="172529"/>
                          </a:lnTo>
                          <a:lnTo>
                            <a:pt x="1673525" y="345057"/>
                          </a:lnTo>
                          <a:lnTo>
                            <a:pt x="2104846" y="621102"/>
                          </a:lnTo>
                          <a:lnTo>
                            <a:pt x="2294627" y="776378"/>
                          </a:lnTo>
                          <a:lnTo>
                            <a:pt x="2156604" y="931653"/>
                          </a:lnTo>
                          <a:lnTo>
                            <a:pt x="1173193" y="948906"/>
                          </a:lnTo>
                          <a:lnTo>
                            <a:pt x="828136" y="759125"/>
                          </a:lnTo>
                          <a:lnTo>
                            <a:pt x="414068" y="690114"/>
                          </a:lnTo>
                          <a:lnTo>
                            <a:pt x="34506" y="431321"/>
                          </a:lnTo>
                          <a:lnTo>
                            <a:pt x="51759" y="120770"/>
                          </a:lnTo>
                        </a:path>
                      </a:pathLst>
                    </a:cu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6" name="Freeform 11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678526" y="2192400"/>
                      <a:ext cx="640931" cy="709709"/>
                    </a:xfrm>
                    <a:custGeom>
                      <a:avLst/>
                      <a:gdLst>
                        <a:gd name="T0" fmla="*/ 2147483647 w 10000"/>
                        <a:gd name="T1" fmla="*/ 2147483647 h 10000"/>
                        <a:gd name="T2" fmla="*/ 2147483647 w 10000"/>
                        <a:gd name="T3" fmla="*/ 2147483647 h 10000"/>
                        <a:gd name="T4" fmla="*/ 2147483647 w 10000"/>
                        <a:gd name="T5" fmla="*/ 2147483647 h 10000"/>
                        <a:gd name="T6" fmla="*/ 2147483647 w 10000"/>
                        <a:gd name="T7" fmla="*/ 2147483647 h 10000"/>
                        <a:gd name="T8" fmla="*/ 2147483647 w 10000"/>
                        <a:gd name="T9" fmla="*/ 2147483647 h 10000"/>
                        <a:gd name="T10" fmla="*/ 2147483647 w 10000"/>
                        <a:gd name="T11" fmla="*/ 2147483647 h 10000"/>
                        <a:gd name="T12" fmla="*/ 2147483647 w 10000"/>
                        <a:gd name="T13" fmla="*/ 2147483647 h 10000"/>
                        <a:gd name="T14" fmla="*/ 2147483647 w 10000"/>
                        <a:gd name="T15" fmla="*/ 2147483647 h 10000"/>
                        <a:gd name="T16" fmla="*/ 2147483647 w 10000"/>
                        <a:gd name="T17" fmla="*/ 2147483647 h 10000"/>
                        <a:gd name="T18" fmla="*/ 2147483647 w 10000"/>
                        <a:gd name="T19" fmla="*/ 2147483647 h 10000"/>
                        <a:gd name="T20" fmla="*/ 2147483647 w 10000"/>
                        <a:gd name="T21" fmla="*/ 2147483647 h 10000"/>
                        <a:gd name="T22" fmla="*/ 2147483647 w 10000"/>
                        <a:gd name="T23" fmla="*/ 2147483647 h 10000"/>
                        <a:gd name="T24" fmla="*/ 2147483647 w 10000"/>
                        <a:gd name="T25" fmla="*/ 2147483647 h 10000"/>
                        <a:gd name="T26" fmla="*/ 2147483647 w 10000"/>
                        <a:gd name="T27" fmla="*/ 2147483647 h 10000"/>
                        <a:gd name="T28" fmla="*/ 2147483647 w 10000"/>
                        <a:gd name="T29" fmla="*/ 2147483647 h 10000"/>
                        <a:gd name="T30" fmla="*/ 2147483647 w 10000"/>
                        <a:gd name="T31" fmla="*/ 2147483647 h 10000"/>
                        <a:gd name="T32" fmla="*/ 2147483647 w 10000"/>
                        <a:gd name="T33" fmla="*/ 2147483647 h 10000"/>
                        <a:gd name="T34" fmla="*/ 2147483647 w 10000"/>
                        <a:gd name="T35" fmla="*/ 2147483647 h 10000"/>
                        <a:gd name="T36" fmla="*/ 2147483647 w 10000"/>
                        <a:gd name="T37" fmla="*/ 2147483647 h 10000"/>
                        <a:gd name="T38" fmla="*/ 2147483647 w 10000"/>
                        <a:gd name="T39" fmla="*/ 2147483647 h 10000"/>
                        <a:gd name="T40" fmla="*/ 2147483647 w 10000"/>
                        <a:gd name="T41" fmla="*/ 2147483647 h 10000"/>
                        <a:gd name="T42" fmla="*/ 2147483647 w 10000"/>
                        <a:gd name="T43" fmla="*/ 2147483647 h 10000"/>
                        <a:gd name="T44" fmla="*/ 2147483647 w 10000"/>
                        <a:gd name="T45" fmla="*/ 2147483647 h 10000"/>
                        <a:gd name="T46" fmla="*/ 2147483647 w 10000"/>
                        <a:gd name="T47" fmla="*/ 2147483647 h 10000"/>
                        <a:gd name="T48" fmla="*/ 2147483647 w 10000"/>
                        <a:gd name="T49" fmla="*/ 2147483647 h 10000"/>
                        <a:gd name="T50" fmla="*/ 2147483647 w 10000"/>
                        <a:gd name="T51" fmla="*/ 2147483647 h 10000"/>
                        <a:gd name="T52" fmla="*/ 2147483647 w 10000"/>
                        <a:gd name="T53" fmla="*/ 2147483647 h 10000"/>
                        <a:gd name="T54" fmla="*/ 2147483647 w 10000"/>
                        <a:gd name="T55" fmla="*/ 2147483647 h 10000"/>
                        <a:gd name="T56" fmla="*/ 2147483647 w 10000"/>
                        <a:gd name="T57" fmla="*/ 2147483647 h 10000"/>
                        <a:gd name="T58" fmla="*/ 2147483647 w 10000"/>
                        <a:gd name="T59" fmla="*/ 2147483647 h 10000"/>
                        <a:gd name="T60" fmla="*/ 2147483647 w 10000"/>
                        <a:gd name="T61" fmla="*/ 2147483647 h 10000"/>
                        <a:gd name="T62" fmla="*/ 2147483647 w 10000"/>
                        <a:gd name="T63" fmla="*/ 2147483647 h 10000"/>
                        <a:gd name="T64" fmla="*/ 2147483647 w 10000"/>
                        <a:gd name="T65" fmla="*/ 2147483647 h 10000"/>
                        <a:gd name="T66" fmla="*/ 2147483647 w 10000"/>
                        <a:gd name="T67" fmla="*/ 2147483647 h 10000"/>
                        <a:gd name="T68" fmla="*/ 2147483647 w 10000"/>
                        <a:gd name="T69" fmla="*/ 2147483647 h 10000"/>
                        <a:gd name="T70" fmla="*/ 2147483647 w 10000"/>
                        <a:gd name="T71" fmla="*/ 2147483647 h 10000"/>
                        <a:gd name="T72" fmla="*/ 2147483647 w 10000"/>
                        <a:gd name="T73" fmla="*/ 2147483647 h 10000"/>
                        <a:gd name="T74" fmla="*/ 2147483647 w 10000"/>
                        <a:gd name="T75" fmla="*/ 2147483647 h 10000"/>
                        <a:gd name="T76" fmla="*/ 2147483647 w 10000"/>
                        <a:gd name="T77" fmla="*/ 2147483647 h 10000"/>
                        <a:gd name="T78" fmla="*/ 2147483647 w 10000"/>
                        <a:gd name="T79" fmla="*/ 2147483647 h 10000"/>
                        <a:gd name="T80" fmla="*/ 2147483647 w 10000"/>
                        <a:gd name="T81" fmla="*/ 2147483647 h 10000"/>
                        <a:gd name="T82" fmla="*/ 2147483647 w 10000"/>
                        <a:gd name="T83" fmla="*/ 2147483647 h 10000"/>
                        <a:gd name="T84" fmla="*/ 2147483647 w 10000"/>
                        <a:gd name="T85" fmla="*/ 2147483647 h 10000"/>
                        <a:gd name="T86" fmla="*/ 2147483647 w 10000"/>
                        <a:gd name="T87" fmla="*/ 2147483647 h 10000"/>
                        <a:gd name="T88" fmla="*/ 2147483647 w 10000"/>
                        <a:gd name="T89" fmla="*/ 2147483647 h 10000"/>
                        <a:gd name="T90" fmla="*/ 2147483647 w 10000"/>
                        <a:gd name="T91" fmla="*/ 2147483647 h 10000"/>
                        <a:gd name="T92" fmla="*/ 2147483647 w 10000"/>
                        <a:gd name="T93" fmla="*/ 2147483647 h 10000"/>
                        <a:gd name="T94" fmla="*/ 2147483647 w 10000"/>
                        <a:gd name="T95" fmla="*/ 2147483647 h 10000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0" t="0" r="r" b="b"/>
                      <a:pathLst>
                        <a:path w="10000" h="10000">
                          <a:moveTo>
                            <a:pt x="1979" y="122"/>
                          </a:moveTo>
                          <a:lnTo>
                            <a:pt x="1732" y="372"/>
                          </a:lnTo>
                          <a:lnTo>
                            <a:pt x="1732" y="619"/>
                          </a:lnTo>
                          <a:cubicBezTo>
                            <a:pt x="1691" y="701"/>
                            <a:pt x="1649" y="784"/>
                            <a:pt x="1608" y="868"/>
                          </a:cubicBezTo>
                          <a:lnTo>
                            <a:pt x="1485" y="1239"/>
                          </a:lnTo>
                          <a:cubicBezTo>
                            <a:pt x="1402" y="1363"/>
                            <a:pt x="1320" y="1488"/>
                            <a:pt x="1237" y="1612"/>
                          </a:cubicBezTo>
                          <a:lnTo>
                            <a:pt x="990" y="1858"/>
                          </a:lnTo>
                          <a:lnTo>
                            <a:pt x="619" y="1858"/>
                          </a:lnTo>
                          <a:lnTo>
                            <a:pt x="495" y="1858"/>
                          </a:lnTo>
                          <a:cubicBezTo>
                            <a:pt x="454" y="2017"/>
                            <a:pt x="412" y="2176"/>
                            <a:pt x="371" y="2334"/>
                          </a:cubicBezTo>
                          <a:lnTo>
                            <a:pt x="619" y="2456"/>
                          </a:lnTo>
                          <a:lnTo>
                            <a:pt x="619" y="2829"/>
                          </a:lnTo>
                          <a:lnTo>
                            <a:pt x="742" y="2829"/>
                          </a:lnTo>
                          <a:cubicBezTo>
                            <a:pt x="825" y="2995"/>
                            <a:pt x="907" y="3162"/>
                            <a:pt x="990" y="3327"/>
                          </a:cubicBezTo>
                          <a:lnTo>
                            <a:pt x="866" y="3327"/>
                          </a:lnTo>
                          <a:lnTo>
                            <a:pt x="495" y="3327"/>
                          </a:lnTo>
                          <a:lnTo>
                            <a:pt x="247" y="3327"/>
                          </a:lnTo>
                          <a:lnTo>
                            <a:pt x="247" y="3450"/>
                          </a:lnTo>
                          <a:lnTo>
                            <a:pt x="0" y="3573"/>
                          </a:lnTo>
                          <a:lnTo>
                            <a:pt x="124" y="3573"/>
                          </a:lnTo>
                          <a:lnTo>
                            <a:pt x="124" y="3700"/>
                          </a:lnTo>
                          <a:lnTo>
                            <a:pt x="371" y="3946"/>
                          </a:lnTo>
                          <a:lnTo>
                            <a:pt x="866" y="3946"/>
                          </a:lnTo>
                          <a:lnTo>
                            <a:pt x="619" y="4195"/>
                          </a:lnTo>
                          <a:lnTo>
                            <a:pt x="371" y="4068"/>
                          </a:lnTo>
                          <a:lnTo>
                            <a:pt x="742" y="4441"/>
                          </a:lnTo>
                          <a:cubicBezTo>
                            <a:pt x="825" y="4565"/>
                            <a:pt x="907" y="4690"/>
                            <a:pt x="990" y="4814"/>
                          </a:cubicBezTo>
                          <a:lnTo>
                            <a:pt x="1485" y="4689"/>
                          </a:lnTo>
                          <a:lnTo>
                            <a:pt x="1485" y="4441"/>
                          </a:lnTo>
                          <a:lnTo>
                            <a:pt x="1608" y="4195"/>
                          </a:lnTo>
                          <a:lnTo>
                            <a:pt x="1732" y="4195"/>
                          </a:lnTo>
                          <a:lnTo>
                            <a:pt x="1732" y="4318"/>
                          </a:lnTo>
                          <a:cubicBezTo>
                            <a:pt x="1691" y="4360"/>
                            <a:pt x="1649" y="4400"/>
                            <a:pt x="1608" y="4441"/>
                          </a:cubicBezTo>
                          <a:lnTo>
                            <a:pt x="1856" y="4441"/>
                          </a:lnTo>
                          <a:cubicBezTo>
                            <a:pt x="1815" y="4483"/>
                            <a:pt x="1773" y="4523"/>
                            <a:pt x="1732" y="4565"/>
                          </a:cubicBezTo>
                          <a:lnTo>
                            <a:pt x="1732" y="4689"/>
                          </a:lnTo>
                          <a:cubicBezTo>
                            <a:pt x="1773" y="4814"/>
                            <a:pt x="1815" y="4940"/>
                            <a:pt x="1856" y="5062"/>
                          </a:cubicBezTo>
                          <a:lnTo>
                            <a:pt x="1856" y="5434"/>
                          </a:lnTo>
                          <a:lnTo>
                            <a:pt x="1979" y="5558"/>
                          </a:lnTo>
                          <a:lnTo>
                            <a:pt x="1979" y="5681"/>
                          </a:lnTo>
                          <a:cubicBezTo>
                            <a:pt x="2020" y="5848"/>
                            <a:pt x="2062" y="6012"/>
                            <a:pt x="2103" y="6178"/>
                          </a:cubicBezTo>
                          <a:cubicBezTo>
                            <a:pt x="2144" y="6302"/>
                            <a:pt x="2186" y="6425"/>
                            <a:pt x="2227" y="6549"/>
                          </a:cubicBezTo>
                          <a:cubicBezTo>
                            <a:pt x="2268" y="6673"/>
                            <a:pt x="2310" y="6798"/>
                            <a:pt x="2351" y="6922"/>
                          </a:cubicBezTo>
                          <a:lnTo>
                            <a:pt x="2474" y="7045"/>
                          </a:lnTo>
                          <a:cubicBezTo>
                            <a:pt x="2515" y="7211"/>
                            <a:pt x="2557" y="7376"/>
                            <a:pt x="2598" y="7543"/>
                          </a:cubicBezTo>
                          <a:cubicBezTo>
                            <a:pt x="2680" y="7709"/>
                            <a:pt x="2763" y="7873"/>
                            <a:pt x="2845" y="8038"/>
                          </a:cubicBezTo>
                          <a:lnTo>
                            <a:pt x="3340" y="9029"/>
                          </a:lnTo>
                          <a:cubicBezTo>
                            <a:pt x="3381" y="9105"/>
                            <a:pt x="3423" y="9180"/>
                            <a:pt x="3464" y="9256"/>
                          </a:cubicBezTo>
                          <a:cubicBezTo>
                            <a:pt x="3505" y="9380"/>
                            <a:pt x="3547" y="9505"/>
                            <a:pt x="3588" y="9627"/>
                          </a:cubicBezTo>
                          <a:lnTo>
                            <a:pt x="3711" y="9876"/>
                          </a:lnTo>
                          <a:lnTo>
                            <a:pt x="3959" y="10000"/>
                          </a:lnTo>
                          <a:lnTo>
                            <a:pt x="4082" y="9751"/>
                          </a:lnTo>
                          <a:lnTo>
                            <a:pt x="4330" y="9627"/>
                          </a:lnTo>
                          <a:lnTo>
                            <a:pt x="4577" y="9506"/>
                          </a:lnTo>
                          <a:lnTo>
                            <a:pt x="4454" y="9380"/>
                          </a:lnTo>
                          <a:lnTo>
                            <a:pt x="4577" y="9153"/>
                          </a:lnTo>
                          <a:lnTo>
                            <a:pt x="4680" y="9153"/>
                          </a:lnTo>
                          <a:lnTo>
                            <a:pt x="4680" y="8780"/>
                          </a:lnTo>
                          <a:lnTo>
                            <a:pt x="4680" y="8533"/>
                          </a:lnTo>
                          <a:lnTo>
                            <a:pt x="4680" y="8161"/>
                          </a:lnTo>
                          <a:cubicBezTo>
                            <a:pt x="4721" y="8037"/>
                            <a:pt x="4763" y="7913"/>
                            <a:pt x="4804" y="7788"/>
                          </a:cubicBezTo>
                          <a:cubicBezTo>
                            <a:pt x="4763" y="7707"/>
                            <a:pt x="4721" y="7625"/>
                            <a:pt x="4680" y="7543"/>
                          </a:cubicBezTo>
                          <a:lnTo>
                            <a:pt x="4680" y="7045"/>
                          </a:lnTo>
                          <a:lnTo>
                            <a:pt x="4928" y="6922"/>
                          </a:lnTo>
                          <a:lnTo>
                            <a:pt x="4928" y="6798"/>
                          </a:lnTo>
                          <a:cubicBezTo>
                            <a:pt x="4969" y="6756"/>
                            <a:pt x="5011" y="6715"/>
                            <a:pt x="5052" y="6673"/>
                          </a:cubicBezTo>
                          <a:lnTo>
                            <a:pt x="5423" y="6549"/>
                          </a:lnTo>
                          <a:lnTo>
                            <a:pt x="5423" y="6301"/>
                          </a:lnTo>
                          <a:lnTo>
                            <a:pt x="5794" y="5928"/>
                          </a:lnTo>
                          <a:lnTo>
                            <a:pt x="6165" y="5558"/>
                          </a:lnTo>
                          <a:lnTo>
                            <a:pt x="6412" y="5310"/>
                          </a:lnTo>
                          <a:lnTo>
                            <a:pt x="6660" y="5184"/>
                          </a:lnTo>
                          <a:cubicBezTo>
                            <a:pt x="6701" y="5061"/>
                            <a:pt x="6743" y="4939"/>
                            <a:pt x="6784" y="4814"/>
                          </a:cubicBezTo>
                          <a:lnTo>
                            <a:pt x="6784" y="4565"/>
                          </a:lnTo>
                          <a:lnTo>
                            <a:pt x="7155" y="4318"/>
                          </a:lnTo>
                          <a:lnTo>
                            <a:pt x="7278" y="4441"/>
                          </a:lnTo>
                          <a:lnTo>
                            <a:pt x="7402" y="4441"/>
                          </a:lnTo>
                          <a:lnTo>
                            <a:pt x="7526" y="4441"/>
                          </a:lnTo>
                          <a:lnTo>
                            <a:pt x="7526" y="4318"/>
                          </a:lnTo>
                          <a:cubicBezTo>
                            <a:pt x="7485" y="4234"/>
                            <a:pt x="7443" y="4152"/>
                            <a:pt x="7402" y="4068"/>
                          </a:cubicBezTo>
                          <a:cubicBezTo>
                            <a:pt x="7361" y="3945"/>
                            <a:pt x="7319" y="3823"/>
                            <a:pt x="7278" y="3700"/>
                          </a:cubicBezTo>
                          <a:lnTo>
                            <a:pt x="7278" y="3450"/>
                          </a:lnTo>
                          <a:lnTo>
                            <a:pt x="7031" y="3201"/>
                          </a:lnTo>
                          <a:cubicBezTo>
                            <a:pt x="7072" y="3160"/>
                            <a:pt x="7114" y="3120"/>
                            <a:pt x="7155" y="3080"/>
                          </a:cubicBezTo>
                          <a:lnTo>
                            <a:pt x="7278" y="2955"/>
                          </a:lnTo>
                          <a:lnTo>
                            <a:pt x="7031" y="2706"/>
                          </a:lnTo>
                          <a:lnTo>
                            <a:pt x="7031" y="2456"/>
                          </a:lnTo>
                          <a:cubicBezTo>
                            <a:pt x="7072" y="2500"/>
                            <a:pt x="7114" y="2540"/>
                            <a:pt x="7155" y="2583"/>
                          </a:cubicBezTo>
                          <a:lnTo>
                            <a:pt x="7278" y="2706"/>
                          </a:lnTo>
                          <a:cubicBezTo>
                            <a:pt x="7319" y="2664"/>
                            <a:pt x="7361" y="2624"/>
                            <a:pt x="7402" y="2583"/>
                          </a:cubicBezTo>
                          <a:cubicBezTo>
                            <a:pt x="7443" y="2707"/>
                            <a:pt x="7485" y="2830"/>
                            <a:pt x="7526" y="2955"/>
                          </a:cubicBezTo>
                          <a:lnTo>
                            <a:pt x="7897" y="2955"/>
                          </a:lnTo>
                          <a:lnTo>
                            <a:pt x="8392" y="2955"/>
                          </a:lnTo>
                          <a:lnTo>
                            <a:pt x="8515" y="3080"/>
                          </a:lnTo>
                          <a:lnTo>
                            <a:pt x="8515" y="3327"/>
                          </a:lnTo>
                          <a:lnTo>
                            <a:pt x="8144" y="3450"/>
                          </a:lnTo>
                          <a:cubicBezTo>
                            <a:pt x="8185" y="3575"/>
                            <a:pt x="8227" y="3699"/>
                            <a:pt x="8268" y="3822"/>
                          </a:cubicBezTo>
                          <a:lnTo>
                            <a:pt x="8392" y="3946"/>
                          </a:lnTo>
                          <a:lnTo>
                            <a:pt x="8515" y="3573"/>
                          </a:lnTo>
                          <a:cubicBezTo>
                            <a:pt x="8556" y="3700"/>
                            <a:pt x="8598" y="3822"/>
                            <a:pt x="8639" y="3946"/>
                          </a:cubicBezTo>
                          <a:cubicBezTo>
                            <a:pt x="8680" y="4069"/>
                            <a:pt x="8722" y="4194"/>
                            <a:pt x="8763" y="4318"/>
                          </a:cubicBezTo>
                          <a:lnTo>
                            <a:pt x="8887" y="4318"/>
                          </a:lnTo>
                          <a:lnTo>
                            <a:pt x="8887" y="3822"/>
                          </a:lnTo>
                          <a:lnTo>
                            <a:pt x="8887" y="3573"/>
                          </a:lnTo>
                          <a:lnTo>
                            <a:pt x="9134" y="3573"/>
                          </a:lnTo>
                          <a:cubicBezTo>
                            <a:pt x="9216" y="3407"/>
                            <a:pt x="9299" y="3244"/>
                            <a:pt x="9381" y="3080"/>
                          </a:cubicBezTo>
                          <a:lnTo>
                            <a:pt x="9381" y="2829"/>
                          </a:lnTo>
                          <a:lnTo>
                            <a:pt x="9381" y="2456"/>
                          </a:lnTo>
                          <a:lnTo>
                            <a:pt x="9629" y="2088"/>
                          </a:lnTo>
                          <a:lnTo>
                            <a:pt x="10000" y="2211"/>
                          </a:lnTo>
                          <a:cubicBezTo>
                            <a:pt x="9959" y="2169"/>
                            <a:pt x="9917" y="2129"/>
                            <a:pt x="9876" y="2088"/>
                          </a:cubicBezTo>
                          <a:lnTo>
                            <a:pt x="9876" y="1961"/>
                          </a:lnTo>
                          <a:cubicBezTo>
                            <a:pt x="9917" y="1885"/>
                            <a:pt x="9959" y="1811"/>
                            <a:pt x="10000" y="1735"/>
                          </a:cubicBezTo>
                          <a:lnTo>
                            <a:pt x="9629" y="1612"/>
                          </a:lnTo>
                          <a:lnTo>
                            <a:pt x="9629" y="1486"/>
                          </a:lnTo>
                          <a:cubicBezTo>
                            <a:pt x="9588" y="1444"/>
                            <a:pt x="9546" y="1404"/>
                            <a:pt x="9505" y="1363"/>
                          </a:cubicBezTo>
                          <a:cubicBezTo>
                            <a:pt x="9464" y="1322"/>
                            <a:pt x="9422" y="1282"/>
                            <a:pt x="9381" y="1239"/>
                          </a:cubicBezTo>
                          <a:lnTo>
                            <a:pt x="9134" y="1363"/>
                          </a:lnTo>
                          <a:lnTo>
                            <a:pt x="8887" y="1363"/>
                          </a:lnTo>
                          <a:lnTo>
                            <a:pt x="8639" y="1612"/>
                          </a:lnTo>
                          <a:lnTo>
                            <a:pt x="8392" y="1858"/>
                          </a:lnTo>
                          <a:lnTo>
                            <a:pt x="8021" y="1961"/>
                          </a:lnTo>
                          <a:lnTo>
                            <a:pt x="8144" y="2088"/>
                          </a:lnTo>
                          <a:cubicBezTo>
                            <a:pt x="8185" y="2169"/>
                            <a:pt x="8227" y="2251"/>
                            <a:pt x="8268" y="2334"/>
                          </a:cubicBezTo>
                          <a:lnTo>
                            <a:pt x="7897" y="2334"/>
                          </a:lnTo>
                          <a:lnTo>
                            <a:pt x="7526" y="2334"/>
                          </a:lnTo>
                          <a:lnTo>
                            <a:pt x="7155" y="2334"/>
                          </a:lnTo>
                          <a:cubicBezTo>
                            <a:pt x="7114" y="2251"/>
                            <a:pt x="7072" y="2169"/>
                            <a:pt x="7031" y="2088"/>
                          </a:cubicBezTo>
                          <a:cubicBezTo>
                            <a:pt x="6990" y="2009"/>
                            <a:pt x="6948" y="1936"/>
                            <a:pt x="6907" y="1858"/>
                          </a:cubicBezTo>
                          <a:lnTo>
                            <a:pt x="6784" y="1858"/>
                          </a:lnTo>
                          <a:lnTo>
                            <a:pt x="6907" y="2456"/>
                          </a:lnTo>
                          <a:lnTo>
                            <a:pt x="6536" y="2456"/>
                          </a:lnTo>
                          <a:lnTo>
                            <a:pt x="6041" y="2334"/>
                          </a:lnTo>
                          <a:lnTo>
                            <a:pt x="5794" y="2334"/>
                          </a:lnTo>
                          <a:lnTo>
                            <a:pt x="5546" y="2088"/>
                          </a:lnTo>
                          <a:lnTo>
                            <a:pt x="5175" y="2088"/>
                          </a:lnTo>
                          <a:lnTo>
                            <a:pt x="4804" y="1961"/>
                          </a:lnTo>
                          <a:lnTo>
                            <a:pt x="4330" y="1735"/>
                          </a:lnTo>
                          <a:lnTo>
                            <a:pt x="3959" y="1486"/>
                          </a:lnTo>
                          <a:lnTo>
                            <a:pt x="3959" y="1239"/>
                          </a:lnTo>
                          <a:lnTo>
                            <a:pt x="4082" y="992"/>
                          </a:lnTo>
                          <a:lnTo>
                            <a:pt x="3711" y="742"/>
                          </a:lnTo>
                          <a:lnTo>
                            <a:pt x="3340" y="495"/>
                          </a:lnTo>
                          <a:lnTo>
                            <a:pt x="3216" y="372"/>
                          </a:lnTo>
                          <a:lnTo>
                            <a:pt x="2969" y="0"/>
                          </a:lnTo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7" name="Freeform 103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736784" y="1903907"/>
                      <a:ext cx="174612" cy="461570"/>
                    </a:xfrm>
                    <a:custGeom>
                      <a:avLst/>
                      <a:gdLst>
                        <a:gd name="connsiteX0" fmla="*/ 28783 w 250805"/>
                        <a:gd name="connsiteY0" fmla="*/ 2381 h 171450"/>
                        <a:gd name="connsiteX1" fmla="*/ 28783 w 250805"/>
                        <a:gd name="connsiteY1" fmla="*/ 2381 h 171450"/>
                        <a:gd name="connsiteX2" fmla="*/ 208 w 250805"/>
                        <a:gd name="connsiteY2" fmla="*/ 26194 h 171450"/>
                        <a:gd name="connsiteX3" fmla="*/ 2589 w 250805"/>
                        <a:gd name="connsiteY3" fmla="*/ 40481 h 171450"/>
                        <a:gd name="connsiteX4" fmla="*/ 12114 w 250805"/>
                        <a:gd name="connsiteY4" fmla="*/ 47625 h 171450"/>
                        <a:gd name="connsiteX5" fmla="*/ 28783 w 250805"/>
                        <a:gd name="connsiteY5" fmla="*/ 54769 h 171450"/>
                        <a:gd name="connsiteX6" fmla="*/ 43071 w 250805"/>
                        <a:gd name="connsiteY6" fmla="*/ 64294 h 171450"/>
                        <a:gd name="connsiteX7" fmla="*/ 52596 w 250805"/>
                        <a:gd name="connsiteY7" fmla="*/ 78581 h 171450"/>
                        <a:gd name="connsiteX8" fmla="*/ 54977 w 250805"/>
                        <a:gd name="connsiteY8" fmla="*/ 114300 h 171450"/>
                        <a:gd name="connsiteX9" fmla="*/ 57358 w 250805"/>
                        <a:gd name="connsiteY9" fmla="*/ 121444 h 171450"/>
                        <a:gd name="connsiteX10" fmla="*/ 64502 w 250805"/>
                        <a:gd name="connsiteY10" fmla="*/ 123825 h 171450"/>
                        <a:gd name="connsiteX11" fmla="*/ 71646 w 250805"/>
                        <a:gd name="connsiteY11" fmla="*/ 154781 h 171450"/>
                        <a:gd name="connsiteX12" fmla="*/ 78789 w 250805"/>
                        <a:gd name="connsiteY12" fmla="*/ 159544 h 171450"/>
                        <a:gd name="connsiteX13" fmla="*/ 81171 w 250805"/>
                        <a:gd name="connsiteY13" fmla="*/ 166687 h 171450"/>
                        <a:gd name="connsiteX14" fmla="*/ 88314 w 250805"/>
                        <a:gd name="connsiteY14" fmla="*/ 169069 h 171450"/>
                        <a:gd name="connsiteX15" fmla="*/ 102602 w 250805"/>
                        <a:gd name="connsiteY15" fmla="*/ 171450 h 171450"/>
                        <a:gd name="connsiteX16" fmla="*/ 116889 w 250805"/>
                        <a:gd name="connsiteY16" fmla="*/ 169069 h 171450"/>
                        <a:gd name="connsiteX17" fmla="*/ 124033 w 250805"/>
                        <a:gd name="connsiteY17" fmla="*/ 166687 h 171450"/>
                        <a:gd name="connsiteX18" fmla="*/ 128796 w 250805"/>
                        <a:gd name="connsiteY18" fmla="*/ 152400 h 171450"/>
                        <a:gd name="connsiteX19" fmla="*/ 145464 w 250805"/>
                        <a:gd name="connsiteY19" fmla="*/ 147637 h 171450"/>
                        <a:gd name="connsiteX20" fmla="*/ 152608 w 250805"/>
                        <a:gd name="connsiteY20" fmla="*/ 142875 h 171450"/>
                        <a:gd name="connsiteX21" fmla="*/ 166896 w 250805"/>
                        <a:gd name="connsiteY21" fmla="*/ 147637 h 171450"/>
                        <a:gd name="connsiteX22" fmla="*/ 174039 w 250805"/>
                        <a:gd name="connsiteY22" fmla="*/ 150019 h 171450"/>
                        <a:gd name="connsiteX23" fmla="*/ 202614 w 250805"/>
                        <a:gd name="connsiteY23" fmla="*/ 152400 h 171450"/>
                        <a:gd name="connsiteX24" fmla="*/ 216902 w 250805"/>
                        <a:gd name="connsiteY24" fmla="*/ 147637 h 171450"/>
                        <a:gd name="connsiteX25" fmla="*/ 231189 w 250805"/>
                        <a:gd name="connsiteY25" fmla="*/ 138112 h 171450"/>
                        <a:gd name="connsiteX26" fmla="*/ 221664 w 250805"/>
                        <a:gd name="connsiteY26" fmla="*/ 128587 h 171450"/>
                        <a:gd name="connsiteX27" fmla="*/ 216902 w 250805"/>
                        <a:gd name="connsiteY27" fmla="*/ 121444 h 171450"/>
                        <a:gd name="connsiteX28" fmla="*/ 221664 w 250805"/>
                        <a:gd name="connsiteY28" fmla="*/ 100012 h 171450"/>
                        <a:gd name="connsiteX29" fmla="*/ 228808 w 250805"/>
                        <a:gd name="connsiteY29" fmla="*/ 95250 h 171450"/>
                        <a:gd name="connsiteX30" fmla="*/ 238333 w 250805"/>
                        <a:gd name="connsiteY30" fmla="*/ 92869 h 171450"/>
                        <a:gd name="connsiteX31" fmla="*/ 240714 w 250805"/>
                        <a:gd name="connsiteY31" fmla="*/ 85725 h 171450"/>
                        <a:gd name="connsiteX32" fmla="*/ 245477 w 250805"/>
                        <a:gd name="connsiteY32" fmla="*/ 78581 h 171450"/>
                        <a:gd name="connsiteX33" fmla="*/ 247858 w 250805"/>
                        <a:gd name="connsiteY33" fmla="*/ 66675 h 171450"/>
                        <a:gd name="connsiteX34" fmla="*/ 250239 w 250805"/>
                        <a:gd name="connsiteY34" fmla="*/ 59531 h 171450"/>
                        <a:gd name="connsiteX35" fmla="*/ 247858 w 250805"/>
                        <a:gd name="connsiteY35" fmla="*/ 33337 h 171450"/>
                        <a:gd name="connsiteX36" fmla="*/ 233571 w 250805"/>
                        <a:gd name="connsiteY36" fmla="*/ 38100 h 171450"/>
                        <a:gd name="connsiteX37" fmla="*/ 226427 w 250805"/>
                        <a:gd name="connsiteY37" fmla="*/ 40481 h 171450"/>
                        <a:gd name="connsiteX38" fmla="*/ 204996 w 250805"/>
                        <a:gd name="connsiteY38" fmla="*/ 45244 h 171450"/>
                        <a:gd name="connsiteX39" fmla="*/ 193089 w 250805"/>
                        <a:gd name="connsiteY39" fmla="*/ 45244 h 171450"/>
                        <a:gd name="connsiteX40" fmla="*/ 190708 w 250805"/>
                        <a:gd name="connsiteY40" fmla="*/ 50006 h 171450"/>
                        <a:gd name="connsiteX41" fmla="*/ 104983 w 250805"/>
                        <a:gd name="connsiteY41" fmla="*/ 21431 h 171450"/>
                        <a:gd name="connsiteX42" fmla="*/ 88314 w 250805"/>
                        <a:gd name="connsiteY42" fmla="*/ 0 h 171450"/>
                        <a:gd name="connsiteX43" fmla="*/ 28783 w 250805"/>
                        <a:gd name="connsiteY43" fmla="*/ 2381 h 171450"/>
                        <a:gd name="connsiteX0" fmla="*/ 28783 w 250805"/>
                        <a:gd name="connsiteY0" fmla="*/ 2381 h 171450"/>
                        <a:gd name="connsiteX1" fmla="*/ 28783 w 250805"/>
                        <a:gd name="connsiteY1" fmla="*/ 2381 h 171450"/>
                        <a:gd name="connsiteX2" fmla="*/ 208 w 250805"/>
                        <a:gd name="connsiteY2" fmla="*/ 26194 h 171450"/>
                        <a:gd name="connsiteX3" fmla="*/ 2589 w 250805"/>
                        <a:gd name="connsiteY3" fmla="*/ 40481 h 171450"/>
                        <a:gd name="connsiteX4" fmla="*/ 12114 w 250805"/>
                        <a:gd name="connsiteY4" fmla="*/ 47625 h 171450"/>
                        <a:gd name="connsiteX5" fmla="*/ 38308 w 250805"/>
                        <a:gd name="connsiteY5" fmla="*/ 45244 h 171450"/>
                        <a:gd name="connsiteX6" fmla="*/ 43071 w 250805"/>
                        <a:gd name="connsiteY6" fmla="*/ 64294 h 171450"/>
                        <a:gd name="connsiteX7" fmla="*/ 52596 w 250805"/>
                        <a:gd name="connsiteY7" fmla="*/ 78581 h 171450"/>
                        <a:gd name="connsiteX8" fmla="*/ 54977 w 250805"/>
                        <a:gd name="connsiteY8" fmla="*/ 114300 h 171450"/>
                        <a:gd name="connsiteX9" fmla="*/ 57358 w 250805"/>
                        <a:gd name="connsiteY9" fmla="*/ 121444 h 171450"/>
                        <a:gd name="connsiteX10" fmla="*/ 64502 w 250805"/>
                        <a:gd name="connsiteY10" fmla="*/ 123825 h 171450"/>
                        <a:gd name="connsiteX11" fmla="*/ 71646 w 250805"/>
                        <a:gd name="connsiteY11" fmla="*/ 154781 h 171450"/>
                        <a:gd name="connsiteX12" fmla="*/ 78789 w 250805"/>
                        <a:gd name="connsiteY12" fmla="*/ 159544 h 171450"/>
                        <a:gd name="connsiteX13" fmla="*/ 81171 w 250805"/>
                        <a:gd name="connsiteY13" fmla="*/ 166687 h 171450"/>
                        <a:gd name="connsiteX14" fmla="*/ 88314 w 250805"/>
                        <a:gd name="connsiteY14" fmla="*/ 169069 h 171450"/>
                        <a:gd name="connsiteX15" fmla="*/ 102602 w 250805"/>
                        <a:gd name="connsiteY15" fmla="*/ 171450 h 171450"/>
                        <a:gd name="connsiteX16" fmla="*/ 116889 w 250805"/>
                        <a:gd name="connsiteY16" fmla="*/ 169069 h 171450"/>
                        <a:gd name="connsiteX17" fmla="*/ 124033 w 250805"/>
                        <a:gd name="connsiteY17" fmla="*/ 166687 h 171450"/>
                        <a:gd name="connsiteX18" fmla="*/ 128796 w 250805"/>
                        <a:gd name="connsiteY18" fmla="*/ 152400 h 171450"/>
                        <a:gd name="connsiteX19" fmla="*/ 145464 w 250805"/>
                        <a:gd name="connsiteY19" fmla="*/ 147637 h 171450"/>
                        <a:gd name="connsiteX20" fmla="*/ 152608 w 250805"/>
                        <a:gd name="connsiteY20" fmla="*/ 142875 h 171450"/>
                        <a:gd name="connsiteX21" fmla="*/ 166896 w 250805"/>
                        <a:gd name="connsiteY21" fmla="*/ 147637 h 171450"/>
                        <a:gd name="connsiteX22" fmla="*/ 174039 w 250805"/>
                        <a:gd name="connsiteY22" fmla="*/ 150019 h 171450"/>
                        <a:gd name="connsiteX23" fmla="*/ 202614 w 250805"/>
                        <a:gd name="connsiteY23" fmla="*/ 152400 h 171450"/>
                        <a:gd name="connsiteX24" fmla="*/ 216902 w 250805"/>
                        <a:gd name="connsiteY24" fmla="*/ 147637 h 171450"/>
                        <a:gd name="connsiteX25" fmla="*/ 231189 w 250805"/>
                        <a:gd name="connsiteY25" fmla="*/ 138112 h 171450"/>
                        <a:gd name="connsiteX26" fmla="*/ 221664 w 250805"/>
                        <a:gd name="connsiteY26" fmla="*/ 128587 h 171450"/>
                        <a:gd name="connsiteX27" fmla="*/ 216902 w 250805"/>
                        <a:gd name="connsiteY27" fmla="*/ 121444 h 171450"/>
                        <a:gd name="connsiteX28" fmla="*/ 221664 w 250805"/>
                        <a:gd name="connsiteY28" fmla="*/ 100012 h 171450"/>
                        <a:gd name="connsiteX29" fmla="*/ 228808 w 250805"/>
                        <a:gd name="connsiteY29" fmla="*/ 95250 h 171450"/>
                        <a:gd name="connsiteX30" fmla="*/ 238333 w 250805"/>
                        <a:gd name="connsiteY30" fmla="*/ 92869 h 171450"/>
                        <a:gd name="connsiteX31" fmla="*/ 240714 w 250805"/>
                        <a:gd name="connsiteY31" fmla="*/ 85725 h 171450"/>
                        <a:gd name="connsiteX32" fmla="*/ 245477 w 250805"/>
                        <a:gd name="connsiteY32" fmla="*/ 78581 h 171450"/>
                        <a:gd name="connsiteX33" fmla="*/ 247858 w 250805"/>
                        <a:gd name="connsiteY33" fmla="*/ 66675 h 171450"/>
                        <a:gd name="connsiteX34" fmla="*/ 250239 w 250805"/>
                        <a:gd name="connsiteY34" fmla="*/ 59531 h 171450"/>
                        <a:gd name="connsiteX35" fmla="*/ 247858 w 250805"/>
                        <a:gd name="connsiteY35" fmla="*/ 33337 h 171450"/>
                        <a:gd name="connsiteX36" fmla="*/ 233571 w 250805"/>
                        <a:gd name="connsiteY36" fmla="*/ 38100 h 171450"/>
                        <a:gd name="connsiteX37" fmla="*/ 226427 w 250805"/>
                        <a:gd name="connsiteY37" fmla="*/ 40481 h 171450"/>
                        <a:gd name="connsiteX38" fmla="*/ 204996 w 250805"/>
                        <a:gd name="connsiteY38" fmla="*/ 45244 h 171450"/>
                        <a:gd name="connsiteX39" fmla="*/ 193089 w 250805"/>
                        <a:gd name="connsiteY39" fmla="*/ 45244 h 171450"/>
                        <a:gd name="connsiteX40" fmla="*/ 190708 w 250805"/>
                        <a:gd name="connsiteY40" fmla="*/ 50006 h 171450"/>
                        <a:gd name="connsiteX41" fmla="*/ 104983 w 250805"/>
                        <a:gd name="connsiteY41" fmla="*/ 21431 h 171450"/>
                        <a:gd name="connsiteX42" fmla="*/ 88314 w 250805"/>
                        <a:gd name="connsiteY42" fmla="*/ 0 h 171450"/>
                        <a:gd name="connsiteX43" fmla="*/ 28783 w 250805"/>
                        <a:gd name="connsiteY43" fmla="*/ 2381 h 171450"/>
                        <a:gd name="connsiteX0" fmla="*/ 26233 w 248255"/>
                        <a:gd name="connsiteY0" fmla="*/ 2381 h 171450"/>
                        <a:gd name="connsiteX1" fmla="*/ 26233 w 248255"/>
                        <a:gd name="connsiteY1" fmla="*/ 2381 h 171450"/>
                        <a:gd name="connsiteX2" fmla="*/ 11945 w 248255"/>
                        <a:gd name="connsiteY2" fmla="*/ 26194 h 171450"/>
                        <a:gd name="connsiteX3" fmla="*/ 39 w 248255"/>
                        <a:gd name="connsiteY3" fmla="*/ 40481 h 171450"/>
                        <a:gd name="connsiteX4" fmla="*/ 9564 w 248255"/>
                        <a:gd name="connsiteY4" fmla="*/ 47625 h 171450"/>
                        <a:gd name="connsiteX5" fmla="*/ 35758 w 248255"/>
                        <a:gd name="connsiteY5" fmla="*/ 45244 h 171450"/>
                        <a:gd name="connsiteX6" fmla="*/ 40521 w 248255"/>
                        <a:gd name="connsiteY6" fmla="*/ 64294 h 171450"/>
                        <a:gd name="connsiteX7" fmla="*/ 50046 w 248255"/>
                        <a:gd name="connsiteY7" fmla="*/ 78581 h 171450"/>
                        <a:gd name="connsiteX8" fmla="*/ 52427 w 248255"/>
                        <a:gd name="connsiteY8" fmla="*/ 114300 h 171450"/>
                        <a:gd name="connsiteX9" fmla="*/ 54808 w 248255"/>
                        <a:gd name="connsiteY9" fmla="*/ 121444 h 171450"/>
                        <a:gd name="connsiteX10" fmla="*/ 61952 w 248255"/>
                        <a:gd name="connsiteY10" fmla="*/ 123825 h 171450"/>
                        <a:gd name="connsiteX11" fmla="*/ 69096 w 248255"/>
                        <a:gd name="connsiteY11" fmla="*/ 154781 h 171450"/>
                        <a:gd name="connsiteX12" fmla="*/ 76239 w 248255"/>
                        <a:gd name="connsiteY12" fmla="*/ 159544 h 171450"/>
                        <a:gd name="connsiteX13" fmla="*/ 78621 w 248255"/>
                        <a:gd name="connsiteY13" fmla="*/ 166687 h 171450"/>
                        <a:gd name="connsiteX14" fmla="*/ 85764 w 248255"/>
                        <a:gd name="connsiteY14" fmla="*/ 169069 h 171450"/>
                        <a:gd name="connsiteX15" fmla="*/ 100052 w 248255"/>
                        <a:gd name="connsiteY15" fmla="*/ 171450 h 171450"/>
                        <a:gd name="connsiteX16" fmla="*/ 114339 w 248255"/>
                        <a:gd name="connsiteY16" fmla="*/ 169069 h 171450"/>
                        <a:gd name="connsiteX17" fmla="*/ 121483 w 248255"/>
                        <a:gd name="connsiteY17" fmla="*/ 166687 h 171450"/>
                        <a:gd name="connsiteX18" fmla="*/ 126246 w 248255"/>
                        <a:gd name="connsiteY18" fmla="*/ 152400 h 171450"/>
                        <a:gd name="connsiteX19" fmla="*/ 142914 w 248255"/>
                        <a:gd name="connsiteY19" fmla="*/ 147637 h 171450"/>
                        <a:gd name="connsiteX20" fmla="*/ 150058 w 248255"/>
                        <a:gd name="connsiteY20" fmla="*/ 142875 h 171450"/>
                        <a:gd name="connsiteX21" fmla="*/ 164346 w 248255"/>
                        <a:gd name="connsiteY21" fmla="*/ 147637 h 171450"/>
                        <a:gd name="connsiteX22" fmla="*/ 171489 w 248255"/>
                        <a:gd name="connsiteY22" fmla="*/ 150019 h 171450"/>
                        <a:gd name="connsiteX23" fmla="*/ 200064 w 248255"/>
                        <a:gd name="connsiteY23" fmla="*/ 152400 h 171450"/>
                        <a:gd name="connsiteX24" fmla="*/ 214352 w 248255"/>
                        <a:gd name="connsiteY24" fmla="*/ 147637 h 171450"/>
                        <a:gd name="connsiteX25" fmla="*/ 228639 w 248255"/>
                        <a:gd name="connsiteY25" fmla="*/ 138112 h 171450"/>
                        <a:gd name="connsiteX26" fmla="*/ 219114 w 248255"/>
                        <a:gd name="connsiteY26" fmla="*/ 128587 h 171450"/>
                        <a:gd name="connsiteX27" fmla="*/ 214352 w 248255"/>
                        <a:gd name="connsiteY27" fmla="*/ 121444 h 171450"/>
                        <a:gd name="connsiteX28" fmla="*/ 219114 w 248255"/>
                        <a:gd name="connsiteY28" fmla="*/ 100012 h 171450"/>
                        <a:gd name="connsiteX29" fmla="*/ 226258 w 248255"/>
                        <a:gd name="connsiteY29" fmla="*/ 95250 h 171450"/>
                        <a:gd name="connsiteX30" fmla="*/ 235783 w 248255"/>
                        <a:gd name="connsiteY30" fmla="*/ 92869 h 171450"/>
                        <a:gd name="connsiteX31" fmla="*/ 238164 w 248255"/>
                        <a:gd name="connsiteY31" fmla="*/ 85725 h 171450"/>
                        <a:gd name="connsiteX32" fmla="*/ 242927 w 248255"/>
                        <a:gd name="connsiteY32" fmla="*/ 78581 h 171450"/>
                        <a:gd name="connsiteX33" fmla="*/ 245308 w 248255"/>
                        <a:gd name="connsiteY33" fmla="*/ 66675 h 171450"/>
                        <a:gd name="connsiteX34" fmla="*/ 247689 w 248255"/>
                        <a:gd name="connsiteY34" fmla="*/ 59531 h 171450"/>
                        <a:gd name="connsiteX35" fmla="*/ 245308 w 248255"/>
                        <a:gd name="connsiteY35" fmla="*/ 33337 h 171450"/>
                        <a:gd name="connsiteX36" fmla="*/ 231021 w 248255"/>
                        <a:gd name="connsiteY36" fmla="*/ 38100 h 171450"/>
                        <a:gd name="connsiteX37" fmla="*/ 223877 w 248255"/>
                        <a:gd name="connsiteY37" fmla="*/ 40481 h 171450"/>
                        <a:gd name="connsiteX38" fmla="*/ 202446 w 248255"/>
                        <a:gd name="connsiteY38" fmla="*/ 45244 h 171450"/>
                        <a:gd name="connsiteX39" fmla="*/ 190539 w 248255"/>
                        <a:gd name="connsiteY39" fmla="*/ 45244 h 171450"/>
                        <a:gd name="connsiteX40" fmla="*/ 188158 w 248255"/>
                        <a:gd name="connsiteY40" fmla="*/ 50006 h 171450"/>
                        <a:gd name="connsiteX41" fmla="*/ 102433 w 248255"/>
                        <a:gd name="connsiteY41" fmla="*/ 21431 h 171450"/>
                        <a:gd name="connsiteX42" fmla="*/ 85764 w 248255"/>
                        <a:gd name="connsiteY42" fmla="*/ 0 h 171450"/>
                        <a:gd name="connsiteX43" fmla="*/ 26233 w 248255"/>
                        <a:gd name="connsiteY43" fmla="*/ 2381 h 171450"/>
                        <a:gd name="connsiteX0" fmla="*/ 16966 w 238988"/>
                        <a:gd name="connsiteY0" fmla="*/ 2381 h 171450"/>
                        <a:gd name="connsiteX1" fmla="*/ 16966 w 238988"/>
                        <a:gd name="connsiteY1" fmla="*/ 2381 h 171450"/>
                        <a:gd name="connsiteX2" fmla="*/ 2678 w 238988"/>
                        <a:gd name="connsiteY2" fmla="*/ 26194 h 171450"/>
                        <a:gd name="connsiteX3" fmla="*/ 7441 w 238988"/>
                        <a:gd name="connsiteY3" fmla="*/ 38100 h 171450"/>
                        <a:gd name="connsiteX4" fmla="*/ 297 w 238988"/>
                        <a:gd name="connsiteY4" fmla="*/ 47625 h 171450"/>
                        <a:gd name="connsiteX5" fmla="*/ 26491 w 238988"/>
                        <a:gd name="connsiteY5" fmla="*/ 45244 h 171450"/>
                        <a:gd name="connsiteX6" fmla="*/ 31254 w 238988"/>
                        <a:gd name="connsiteY6" fmla="*/ 64294 h 171450"/>
                        <a:gd name="connsiteX7" fmla="*/ 40779 w 238988"/>
                        <a:gd name="connsiteY7" fmla="*/ 78581 h 171450"/>
                        <a:gd name="connsiteX8" fmla="*/ 43160 w 238988"/>
                        <a:gd name="connsiteY8" fmla="*/ 114300 h 171450"/>
                        <a:gd name="connsiteX9" fmla="*/ 45541 w 238988"/>
                        <a:gd name="connsiteY9" fmla="*/ 121444 h 171450"/>
                        <a:gd name="connsiteX10" fmla="*/ 52685 w 238988"/>
                        <a:gd name="connsiteY10" fmla="*/ 123825 h 171450"/>
                        <a:gd name="connsiteX11" fmla="*/ 59829 w 238988"/>
                        <a:gd name="connsiteY11" fmla="*/ 154781 h 171450"/>
                        <a:gd name="connsiteX12" fmla="*/ 66972 w 238988"/>
                        <a:gd name="connsiteY12" fmla="*/ 159544 h 171450"/>
                        <a:gd name="connsiteX13" fmla="*/ 69354 w 238988"/>
                        <a:gd name="connsiteY13" fmla="*/ 166687 h 171450"/>
                        <a:gd name="connsiteX14" fmla="*/ 76497 w 238988"/>
                        <a:gd name="connsiteY14" fmla="*/ 169069 h 171450"/>
                        <a:gd name="connsiteX15" fmla="*/ 90785 w 238988"/>
                        <a:gd name="connsiteY15" fmla="*/ 171450 h 171450"/>
                        <a:gd name="connsiteX16" fmla="*/ 105072 w 238988"/>
                        <a:gd name="connsiteY16" fmla="*/ 169069 h 171450"/>
                        <a:gd name="connsiteX17" fmla="*/ 112216 w 238988"/>
                        <a:gd name="connsiteY17" fmla="*/ 166687 h 171450"/>
                        <a:gd name="connsiteX18" fmla="*/ 116979 w 238988"/>
                        <a:gd name="connsiteY18" fmla="*/ 152400 h 171450"/>
                        <a:gd name="connsiteX19" fmla="*/ 133647 w 238988"/>
                        <a:gd name="connsiteY19" fmla="*/ 147637 h 171450"/>
                        <a:gd name="connsiteX20" fmla="*/ 140791 w 238988"/>
                        <a:gd name="connsiteY20" fmla="*/ 142875 h 171450"/>
                        <a:gd name="connsiteX21" fmla="*/ 155079 w 238988"/>
                        <a:gd name="connsiteY21" fmla="*/ 147637 h 171450"/>
                        <a:gd name="connsiteX22" fmla="*/ 162222 w 238988"/>
                        <a:gd name="connsiteY22" fmla="*/ 150019 h 171450"/>
                        <a:gd name="connsiteX23" fmla="*/ 190797 w 238988"/>
                        <a:gd name="connsiteY23" fmla="*/ 152400 h 171450"/>
                        <a:gd name="connsiteX24" fmla="*/ 205085 w 238988"/>
                        <a:gd name="connsiteY24" fmla="*/ 147637 h 171450"/>
                        <a:gd name="connsiteX25" fmla="*/ 219372 w 238988"/>
                        <a:gd name="connsiteY25" fmla="*/ 138112 h 171450"/>
                        <a:gd name="connsiteX26" fmla="*/ 209847 w 238988"/>
                        <a:gd name="connsiteY26" fmla="*/ 128587 h 171450"/>
                        <a:gd name="connsiteX27" fmla="*/ 205085 w 238988"/>
                        <a:gd name="connsiteY27" fmla="*/ 121444 h 171450"/>
                        <a:gd name="connsiteX28" fmla="*/ 209847 w 238988"/>
                        <a:gd name="connsiteY28" fmla="*/ 100012 h 171450"/>
                        <a:gd name="connsiteX29" fmla="*/ 216991 w 238988"/>
                        <a:gd name="connsiteY29" fmla="*/ 95250 h 171450"/>
                        <a:gd name="connsiteX30" fmla="*/ 226516 w 238988"/>
                        <a:gd name="connsiteY30" fmla="*/ 92869 h 171450"/>
                        <a:gd name="connsiteX31" fmla="*/ 228897 w 238988"/>
                        <a:gd name="connsiteY31" fmla="*/ 85725 h 171450"/>
                        <a:gd name="connsiteX32" fmla="*/ 233660 w 238988"/>
                        <a:gd name="connsiteY32" fmla="*/ 78581 h 171450"/>
                        <a:gd name="connsiteX33" fmla="*/ 236041 w 238988"/>
                        <a:gd name="connsiteY33" fmla="*/ 66675 h 171450"/>
                        <a:gd name="connsiteX34" fmla="*/ 238422 w 238988"/>
                        <a:gd name="connsiteY34" fmla="*/ 59531 h 171450"/>
                        <a:gd name="connsiteX35" fmla="*/ 236041 w 238988"/>
                        <a:gd name="connsiteY35" fmla="*/ 33337 h 171450"/>
                        <a:gd name="connsiteX36" fmla="*/ 221754 w 238988"/>
                        <a:gd name="connsiteY36" fmla="*/ 38100 h 171450"/>
                        <a:gd name="connsiteX37" fmla="*/ 214610 w 238988"/>
                        <a:gd name="connsiteY37" fmla="*/ 40481 h 171450"/>
                        <a:gd name="connsiteX38" fmla="*/ 193179 w 238988"/>
                        <a:gd name="connsiteY38" fmla="*/ 45244 h 171450"/>
                        <a:gd name="connsiteX39" fmla="*/ 181272 w 238988"/>
                        <a:gd name="connsiteY39" fmla="*/ 45244 h 171450"/>
                        <a:gd name="connsiteX40" fmla="*/ 178891 w 238988"/>
                        <a:gd name="connsiteY40" fmla="*/ 50006 h 171450"/>
                        <a:gd name="connsiteX41" fmla="*/ 93166 w 238988"/>
                        <a:gd name="connsiteY41" fmla="*/ 21431 h 171450"/>
                        <a:gd name="connsiteX42" fmla="*/ 76497 w 238988"/>
                        <a:gd name="connsiteY42" fmla="*/ 0 h 171450"/>
                        <a:gd name="connsiteX43" fmla="*/ 16966 w 238988"/>
                        <a:gd name="connsiteY43" fmla="*/ 2381 h 171450"/>
                        <a:gd name="connsiteX0" fmla="*/ 14572 w 236594"/>
                        <a:gd name="connsiteY0" fmla="*/ 2381 h 171450"/>
                        <a:gd name="connsiteX1" fmla="*/ 14572 w 236594"/>
                        <a:gd name="connsiteY1" fmla="*/ 2381 h 171450"/>
                        <a:gd name="connsiteX2" fmla="*/ 284 w 236594"/>
                        <a:gd name="connsiteY2" fmla="*/ 26194 h 171450"/>
                        <a:gd name="connsiteX3" fmla="*/ 5047 w 236594"/>
                        <a:gd name="connsiteY3" fmla="*/ 38100 h 171450"/>
                        <a:gd name="connsiteX4" fmla="*/ 9809 w 236594"/>
                        <a:gd name="connsiteY4" fmla="*/ 42863 h 171450"/>
                        <a:gd name="connsiteX5" fmla="*/ 24097 w 236594"/>
                        <a:gd name="connsiteY5" fmla="*/ 45244 h 171450"/>
                        <a:gd name="connsiteX6" fmla="*/ 28860 w 236594"/>
                        <a:gd name="connsiteY6" fmla="*/ 64294 h 171450"/>
                        <a:gd name="connsiteX7" fmla="*/ 38385 w 236594"/>
                        <a:gd name="connsiteY7" fmla="*/ 78581 h 171450"/>
                        <a:gd name="connsiteX8" fmla="*/ 40766 w 236594"/>
                        <a:gd name="connsiteY8" fmla="*/ 114300 h 171450"/>
                        <a:gd name="connsiteX9" fmla="*/ 43147 w 236594"/>
                        <a:gd name="connsiteY9" fmla="*/ 121444 h 171450"/>
                        <a:gd name="connsiteX10" fmla="*/ 50291 w 236594"/>
                        <a:gd name="connsiteY10" fmla="*/ 123825 h 171450"/>
                        <a:gd name="connsiteX11" fmla="*/ 57435 w 236594"/>
                        <a:gd name="connsiteY11" fmla="*/ 154781 h 171450"/>
                        <a:gd name="connsiteX12" fmla="*/ 64578 w 236594"/>
                        <a:gd name="connsiteY12" fmla="*/ 159544 h 171450"/>
                        <a:gd name="connsiteX13" fmla="*/ 66960 w 236594"/>
                        <a:gd name="connsiteY13" fmla="*/ 166687 h 171450"/>
                        <a:gd name="connsiteX14" fmla="*/ 74103 w 236594"/>
                        <a:gd name="connsiteY14" fmla="*/ 169069 h 171450"/>
                        <a:gd name="connsiteX15" fmla="*/ 88391 w 236594"/>
                        <a:gd name="connsiteY15" fmla="*/ 171450 h 171450"/>
                        <a:gd name="connsiteX16" fmla="*/ 102678 w 236594"/>
                        <a:gd name="connsiteY16" fmla="*/ 169069 h 171450"/>
                        <a:gd name="connsiteX17" fmla="*/ 109822 w 236594"/>
                        <a:gd name="connsiteY17" fmla="*/ 166687 h 171450"/>
                        <a:gd name="connsiteX18" fmla="*/ 114585 w 236594"/>
                        <a:gd name="connsiteY18" fmla="*/ 152400 h 171450"/>
                        <a:gd name="connsiteX19" fmla="*/ 131253 w 236594"/>
                        <a:gd name="connsiteY19" fmla="*/ 147637 h 171450"/>
                        <a:gd name="connsiteX20" fmla="*/ 138397 w 236594"/>
                        <a:gd name="connsiteY20" fmla="*/ 142875 h 171450"/>
                        <a:gd name="connsiteX21" fmla="*/ 152685 w 236594"/>
                        <a:gd name="connsiteY21" fmla="*/ 147637 h 171450"/>
                        <a:gd name="connsiteX22" fmla="*/ 159828 w 236594"/>
                        <a:gd name="connsiteY22" fmla="*/ 150019 h 171450"/>
                        <a:gd name="connsiteX23" fmla="*/ 188403 w 236594"/>
                        <a:gd name="connsiteY23" fmla="*/ 152400 h 171450"/>
                        <a:gd name="connsiteX24" fmla="*/ 202691 w 236594"/>
                        <a:gd name="connsiteY24" fmla="*/ 147637 h 171450"/>
                        <a:gd name="connsiteX25" fmla="*/ 216978 w 236594"/>
                        <a:gd name="connsiteY25" fmla="*/ 138112 h 171450"/>
                        <a:gd name="connsiteX26" fmla="*/ 207453 w 236594"/>
                        <a:gd name="connsiteY26" fmla="*/ 128587 h 171450"/>
                        <a:gd name="connsiteX27" fmla="*/ 202691 w 236594"/>
                        <a:gd name="connsiteY27" fmla="*/ 121444 h 171450"/>
                        <a:gd name="connsiteX28" fmla="*/ 207453 w 236594"/>
                        <a:gd name="connsiteY28" fmla="*/ 100012 h 171450"/>
                        <a:gd name="connsiteX29" fmla="*/ 214597 w 236594"/>
                        <a:gd name="connsiteY29" fmla="*/ 95250 h 171450"/>
                        <a:gd name="connsiteX30" fmla="*/ 224122 w 236594"/>
                        <a:gd name="connsiteY30" fmla="*/ 92869 h 171450"/>
                        <a:gd name="connsiteX31" fmla="*/ 226503 w 236594"/>
                        <a:gd name="connsiteY31" fmla="*/ 85725 h 171450"/>
                        <a:gd name="connsiteX32" fmla="*/ 231266 w 236594"/>
                        <a:gd name="connsiteY32" fmla="*/ 78581 h 171450"/>
                        <a:gd name="connsiteX33" fmla="*/ 233647 w 236594"/>
                        <a:gd name="connsiteY33" fmla="*/ 66675 h 171450"/>
                        <a:gd name="connsiteX34" fmla="*/ 236028 w 236594"/>
                        <a:gd name="connsiteY34" fmla="*/ 59531 h 171450"/>
                        <a:gd name="connsiteX35" fmla="*/ 233647 w 236594"/>
                        <a:gd name="connsiteY35" fmla="*/ 33337 h 171450"/>
                        <a:gd name="connsiteX36" fmla="*/ 219360 w 236594"/>
                        <a:gd name="connsiteY36" fmla="*/ 38100 h 171450"/>
                        <a:gd name="connsiteX37" fmla="*/ 212216 w 236594"/>
                        <a:gd name="connsiteY37" fmla="*/ 40481 h 171450"/>
                        <a:gd name="connsiteX38" fmla="*/ 190785 w 236594"/>
                        <a:gd name="connsiteY38" fmla="*/ 45244 h 171450"/>
                        <a:gd name="connsiteX39" fmla="*/ 178878 w 236594"/>
                        <a:gd name="connsiteY39" fmla="*/ 45244 h 171450"/>
                        <a:gd name="connsiteX40" fmla="*/ 176497 w 236594"/>
                        <a:gd name="connsiteY40" fmla="*/ 50006 h 171450"/>
                        <a:gd name="connsiteX41" fmla="*/ 90772 w 236594"/>
                        <a:gd name="connsiteY41" fmla="*/ 21431 h 171450"/>
                        <a:gd name="connsiteX42" fmla="*/ 74103 w 236594"/>
                        <a:gd name="connsiteY42" fmla="*/ 0 h 171450"/>
                        <a:gd name="connsiteX43" fmla="*/ 14572 w 236594"/>
                        <a:gd name="connsiteY43" fmla="*/ 2381 h 171450"/>
                        <a:gd name="connsiteX0" fmla="*/ 14572 w 236028"/>
                        <a:gd name="connsiteY0" fmla="*/ 2381 h 171450"/>
                        <a:gd name="connsiteX1" fmla="*/ 14572 w 236028"/>
                        <a:gd name="connsiteY1" fmla="*/ 2381 h 171450"/>
                        <a:gd name="connsiteX2" fmla="*/ 284 w 236028"/>
                        <a:gd name="connsiteY2" fmla="*/ 26194 h 171450"/>
                        <a:gd name="connsiteX3" fmla="*/ 5047 w 236028"/>
                        <a:gd name="connsiteY3" fmla="*/ 38100 h 171450"/>
                        <a:gd name="connsiteX4" fmla="*/ 9809 w 236028"/>
                        <a:gd name="connsiteY4" fmla="*/ 42863 h 171450"/>
                        <a:gd name="connsiteX5" fmla="*/ 24097 w 236028"/>
                        <a:gd name="connsiteY5" fmla="*/ 45244 h 171450"/>
                        <a:gd name="connsiteX6" fmla="*/ 28860 w 236028"/>
                        <a:gd name="connsiteY6" fmla="*/ 64294 h 171450"/>
                        <a:gd name="connsiteX7" fmla="*/ 38385 w 236028"/>
                        <a:gd name="connsiteY7" fmla="*/ 78581 h 171450"/>
                        <a:gd name="connsiteX8" fmla="*/ 40766 w 236028"/>
                        <a:gd name="connsiteY8" fmla="*/ 114300 h 171450"/>
                        <a:gd name="connsiteX9" fmla="*/ 43147 w 236028"/>
                        <a:gd name="connsiteY9" fmla="*/ 121444 h 171450"/>
                        <a:gd name="connsiteX10" fmla="*/ 50291 w 236028"/>
                        <a:gd name="connsiteY10" fmla="*/ 123825 h 171450"/>
                        <a:gd name="connsiteX11" fmla="*/ 57435 w 236028"/>
                        <a:gd name="connsiteY11" fmla="*/ 154781 h 171450"/>
                        <a:gd name="connsiteX12" fmla="*/ 64578 w 236028"/>
                        <a:gd name="connsiteY12" fmla="*/ 159544 h 171450"/>
                        <a:gd name="connsiteX13" fmla="*/ 66960 w 236028"/>
                        <a:gd name="connsiteY13" fmla="*/ 166687 h 171450"/>
                        <a:gd name="connsiteX14" fmla="*/ 74103 w 236028"/>
                        <a:gd name="connsiteY14" fmla="*/ 169069 h 171450"/>
                        <a:gd name="connsiteX15" fmla="*/ 88391 w 236028"/>
                        <a:gd name="connsiteY15" fmla="*/ 171450 h 171450"/>
                        <a:gd name="connsiteX16" fmla="*/ 102678 w 236028"/>
                        <a:gd name="connsiteY16" fmla="*/ 169069 h 171450"/>
                        <a:gd name="connsiteX17" fmla="*/ 109822 w 236028"/>
                        <a:gd name="connsiteY17" fmla="*/ 166687 h 171450"/>
                        <a:gd name="connsiteX18" fmla="*/ 114585 w 236028"/>
                        <a:gd name="connsiteY18" fmla="*/ 152400 h 171450"/>
                        <a:gd name="connsiteX19" fmla="*/ 131253 w 236028"/>
                        <a:gd name="connsiteY19" fmla="*/ 147637 h 171450"/>
                        <a:gd name="connsiteX20" fmla="*/ 138397 w 236028"/>
                        <a:gd name="connsiteY20" fmla="*/ 142875 h 171450"/>
                        <a:gd name="connsiteX21" fmla="*/ 152685 w 236028"/>
                        <a:gd name="connsiteY21" fmla="*/ 147637 h 171450"/>
                        <a:gd name="connsiteX22" fmla="*/ 159828 w 236028"/>
                        <a:gd name="connsiteY22" fmla="*/ 150019 h 171450"/>
                        <a:gd name="connsiteX23" fmla="*/ 188403 w 236028"/>
                        <a:gd name="connsiteY23" fmla="*/ 152400 h 171450"/>
                        <a:gd name="connsiteX24" fmla="*/ 202691 w 236028"/>
                        <a:gd name="connsiteY24" fmla="*/ 147637 h 171450"/>
                        <a:gd name="connsiteX25" fmla="*/ 216978 w 236028"/>
                        <a:gd name="connsiteY25" fmla="*/ 138112 h 171450"/>
                        <a:gd name="connsiteX26" fmla="*/ 207453 w 236028"/>
                        <a:gd name="connsiteY26" fmla="*/ 128587 h 171450"/>
                        <a:gd name="connsiteX27" fmla="*/ 202691 w 236028"/>
                        <a:gd name="connsiteY27" fmla="*/ 121444 h 171450"/>
                        <a:gd name="connsiteX28" fmla="*/ 207453 w 236028"/>
                        <a:gd name="connsiteY28" fmla="*/ 100012 h 171450"/>
                        <a:gd name="connsiteX29" fmla="*/ 214597 w 236028"/>
                        <a:gd name="connsiteY29" fmla="*/ 95250 h 171450"/>
                        <a:gd name="connsiteX30" fmla="*/ 224122 w 236028"/>
                        <a:gd name="connsiteY30" fmla="*/ 92869 h 171450"/>
                        <a:gd name="connsiteX31" fmla="*/ 226503 w 236028"/>
                        <a:gd name="connsiteY31" fmla="*/ 85725 h 171450"/>
                        <a:gd name="connsiteX32" fmla="*/ 231266 w 236028"/>
                        <a:gd name="connsiteY32" fmla="*/ 78581 h 171450"/>
                        <a:gd name="connsiteX33" fmla="*/ 233647 w 236028"/>
                        <a:gd name="connsiteY33" fmla="*/ 66675 h 171450"/>
                        <a:gd name="connsiteX34" fmla="*/ 236028 w 236028"/>
                        <a:gd name="connsiteY34" fmla="*/ 59531 h 171450"/>
                        <a:gd name="connsiteX35" fmla="*/ 231265 w 236028"/>
                        <a:gd name="connsiteY35" fmla="*/ 42862 h 171450"/>
                        <a:gd name="connsiteX36" fmla="*/ 219360 w 236028"/>
                        <a:gd name="connsiteY36" fmla="*/ 38100 h 171450"/>
                        <a:gd name="connsiteX37" fmla="*/ 212216 w 236028"/>
                        <a:gd name="connsiteY37" fmla="*/ 40481 h 171450"/>
                        <a:gd name="connsiteX38" fmla="*/ 190785 w 236028"/>
                        <a:gd name="connsiteY38" fmla="*/ 45244 h 171450"/>
                        <a:gd name="connsiteX39" fmla="*/ 178878 w 236028"/>
                        <a:gd name="connsiteY39" fmla="*/ 45244 h 171450"/>
                        <a:gd name="connsiteX40" fmla="*/ 176497 w 236028"/>
                        <a:gd name="connsiteY40" fmla="*/ 50006 h 171450"/>
                        <a:gd name="connsiteX41" fmla="*/ 90772 w 236028"/>
                        <a:gd name="connsiteY41" fmla="*/ 21431 h 171450"/>
                        <a:gd name="connsiteX42" fmla="*/ 74103 w 236028"/>
                        <a:gd name="connsiteY42" fmla="*/ 0 h 171450"/>
                        <a:gd name="connsiteX43" fmla="*/ 14572 w 236028"/>
                        <a:gd name="connsiteY43" fmla="*/ 2381 h 171450"/>
                        <a:gd name="connsiteX0" fmla="*/ 14572 w 236028"/>
                        <a:gd name="connsiteY0" fmla="*/ 2381 h 171450"/>
                        <a:gd name="connsiteX1" fmla="*/ 14572 w 236028"/>
                        <a:gd name="connsiteY1" fmla="*/ 2381 h 171450"/>
                        <a:gd name="connsiteX2" fmla="*/ 284 w 236028"/>
                        <a:gd name="connsiteY2" fmla="*/ 26194 h 171450"/>
                        <a:gd name="connsiteX3" fmla="*/ 5047 w 236028"/>
                        <a:gd name="connsiteY3" fmla="*/ 38100 h 171450"/>
                        <a:gd name="connsiteX4" fmla="*/ 9809 w 236028"/>
                        <a:gd name="connsiteY4" fmla="*/ 42863 h 171450"/>
                        <a:gd name="connsiteX5" fmla="*/ 24097 w 236028"/>
                        <a:gd name="connsiteY5" fmla="*/ 45244 h 171450"/>
                        <a:gd name="connsiteX6" fmla="*/ 28860 w 236028"/>
                        <a:gd name="connsiteY6" fmla="*/ 64294 h 171450"/>
                        <a:gd name="connsiteX7" fmla="*/ 38385 w 236028"/>
                        <a:gd name="connsiteY7" fmla="*/ 78581 h 171450"/>
                        <a:gd name="connsiteX8" fmla="*/ 40766 w 236028"/>
                        <a:gd name="connsiteY8" fmla="*/ 114300 h 171450"/>
                        <a:gd name="connsiteX9" fmla="*/ 43147 w 236028"/>
                        <a:gd name="connsiteY9" fmla="*/ 121444 h 171450"/>
                        <a:gd name="connsiteX10" fmla="*/ 50291 w 236028"/>
                        <a:gd name="connsiteY10" fmla="*/ 123825 h 171450"/>
                        <a:gd name="connsiteX11" fmla="*/ 57435 w 236028"/>
                        <a:gd name="connsiteY11" fmla="*/ 154781 h 171450"/>
                        <a:gd name="connsiteX12" fmla="*/ 64578 w 236028"/>
                        <a:gd name="connsiteY12" fmla="*/ 159544 h 171450"/>
                        <a:gd name="connsiteX13" fmla="*/ 66960 w 236028"/>
                        <a:gd name="connsiteY13" fmla="*/ 166687 h 171450"/>
                        <a:gd name="connsiteX14" fmla="*/ 74103 w 236028"/>
                        <a:gd name="connsiteY14" fmla="*/ 169069 h 171450"/>
                        <a:gd name="connsiteX15" fmla="*/ 88391 w 236028"/>
                        <a:gd name="connsiteY15" fmla="*/ 171450 h 171450"/>
                        <a:gd name="connsiteX16" fmla="*/ 102678 w 236028"/>
                        <a:gd name="connsiteY16" fmla="*/ 169069 h 171450"/>
                        <a:gd name="connsiteX17" fmla="*/ 109822 w 236028"/>
                        <a:gd name="connsiteY17" fmla="*/ 166687 h 171450"/>
                        <a:gd name="connsiteX18" fmla="*/ 114585 w 236028"/>
                        <a:gd name="connsiteY18" fmla="*/ 152400 h 171450"/>
                        <a:gd name="connsiteX19" fmla="*/ 131253 w 236028"/>
                        <a:gd name="connsiteY19" fmla="*/ 147637 h 171450"/>
                        <a:gd name="connsiteX20" fmla="*/ 138397 w 236028"/>
                        <a:gd name="connsiteY20" fmla="*/ 142875 h 171450"/>
                        <a:gd name="connsiteX21" fmla="*/ 152685 w 236028"/>
                        <a:gd name="connsiteY21" fmla="*/ 147637 h 171450"/>
                        <a:gd name="connsiteX22" fmla="*/ 159828 w 236028"/>
                        <a:gd name="connsiteY22" fmla="*/ 150019 h 171450"/>
                        <a:gd name="connsiteX23" fmla="*/ 188403 w 236028"/>
                        <a:gd name="connsiteY23" fmla="*/ 152400 h 171450"/>
                        <a:gd name="connsiteX24" fmla="*/ 202691 w 236028"/>
                        <a:gd name="connsiteY24" fmla="*/ 147637 h 171450"/>
                        <a:gd name="connsiteX25" fmla="*/ 216978 w 236028"/>
                        <a:gd name="connsiteY25" fmla="*/ 138112 h 171450"/>
                        <a:gd name="connsiteX26" fmla="*/ 207453 w 236028"/>
                        <a:gd name="connsiteY26" fmla="*/ 128587 h 171450"/>
                        <a:gd name="connsiteX27" fmla="*/ 202691 w 236028"/>
                        <a:gd name="connsiteY27" fmla="*/ 121444 h 171450"/>
                        <a:gd name="connsiteX28" fmla="*/ 207453 w 236028"/>
                        <a:gd name="connsiteY28" fmla="*/ 100012 h 171450"/>
                        <a:gd name="connsiteX29" fmla="*/ 214597 w 236028"/>
                        <a:gd name="connsiteY29" fmla="*/ 95250 h 171450"/>
                        <a:gd name="connsiteX30" fmla="*/ 224122 w 236028"/>
                        <a:gd name="connsiteY30" fmla="*/ 92869 h 171450"/>
                        <a:gd name="connsiteX31" fmla="*/ 226503 w 236028"/>
                        <a:gd name="connsiteY31" fmla="*/ 85725 h 171450"/>
                        <a:gd name="connsiteX32" fmla="*/ 231266 w 236028"/>
                        <a:gd name="connsiteY32" fmla="*/ 78581 h 171450"/>
                        <a:gd name="connsiteX33" fmla="*/ 233647 w 236028"/>
                        <a:gd name="connsiteY33" fmla="*/ 66675 h 171450"/>
                        <a:gd name="connsiteX34" fmla="*/ 236028 w 236028"/>
                        <a:gd name="connsiteY34" fmla="*/ 59531 h 171450"/>
                        <a:gd name="connsiteX35" fmla="*/ 231265 w 236028"/>
                        <a:gd name="connsiteY35" fmla="*/ 42862 h 171450"/>
                        <a:gd name="connsiteX36" fmla="*/ 219360 w 236028"/>
                        <a:gd name="connsiteY36" fmla="*/ 38100 h 171450"/>
                        <a:gd name="connsiteX37" fmla="*/ 212216 w 236028"/>
                        <a:gd name="connsiteY37" fmla="*/ 40481 h 171450"/>
                        <a:gd name="connsiteX38" fmla="*/ 190785 w 236028"/>
                        <a:gd name="connsiteY38" fmla="*/ 45244 h 171450"/>
                        <a:gd name="connsiteX39" fmla="*/ 178878 w 236028"/>
                        <a:gd name="connsiteY39" fmla="*/ 45244 h 171450"/>
                        <a:gd name="connsiteX40" fmla="*/ 176497 w 236028"/>
                        <a:gd name="connsiteY40" fmla="*/ 50006 h 171450"/>
                        <a:gd name="connsiteX41" fmla="*/ 74103 w 236028"/>
                        <a:gd name="connsiteY41" fmla="*/ 0 h 171450"/>
                        <a:gd name="connsiteX42" fmla="*/ 14572 w 236028"/>
                        <a:gd name="connsiteY42" fmla="*/ 2381 h 171450"/>
                        <a:gd name="connsiteX0" fmla="*/ 74103 w 267937"/>
                        <a:gd name="connsiteY0" fmla="*/ 0 h 171450"/>
                        <a:gd name="connsiteX1" fmla="*/ 14572 w 267937"/>
                        <a:gd name="connsiteY1" fmla="*/ 2381 h 171450"/>
                        <a:gd name="connsiteX2" fmla="*/ 14572 w 267937"/>
                        <a:gd name="connsiteY2" fmla="*/ 2381 h 171450"/>
                        <a:gd name="connsiteX3" fmla="*/ 284 w 267937"/>
                        <a:gd name="connsiteY3" fmla="*/ 26194 h 171450"/>
                        <a:gd name="connsiteX4" fmla="*/ 5047 w 267937"/>
                        <a:gd name="connsiteY4" fmla="*/ 38100 h 171450"/>
                        <a:gd name="connsiteX5" fmla="*/ 9809 w 267937"/>
                        <a:gd name="connsiteY5" fmla="*/ 42863 h 171450"/>
                        <a:gd name="connsiteX6" fmla="*/ 24097 w 267937"/>
                        <a:gd name="connsiteY6" fmla="*/ 45244 h 171450"/>
                        <a:gd name="connsiteX7" fmla="*/ 28860 w 267937"/>
                        <a:gd name="connsiteY7" fmla="*/ 64294 h 171450"/>
                        <a:gd name="connsiteX8" fmla="*/ 38385 w 267937"/>
                        <a:gd name="connsiteY8" fmla="*/ 78581 h 171450"/>
                        <a:gd name="connsiteX9" fmla="*/ 40766 w 267937"/>
                        <a:gd name="connsiteY9" fmla="*/ 114300 h 171450"/>
                        <a:gd name="connsiteX10" fmla="*/ 43147 w 267937"/>
                        <a:gd name="connsiteY10" fmla="*/ 121444 h 171450"/>
                        <a:gd name="connsiteX11" fmla="*/ 50291 w 267937"/>
                        <a:gd name="connsiteY11" fmla="*/ 123825 h 171450"/>
                        <a:gd name="connsiteX12" fmla="*/ 57435 w 267937"/>
                        <a:gd name="connsiteY12" fmla="*/ 154781 h 171450"/>
                        <a:gd name="connsiteX13" fmla="*/ 64578 w 267937"/>
                        <a:gd name="connsiteY13" fmla="*/ 159544 h 171450"/>
                        <a:gd name="connsiteX14" fmla="*/ 66960 w 267937"/>
                        <a:gd name="connsiteY14" fmla="*/ 166687 h 171450"/>
                        <a:gd name="connsiteX15" fmla="*/ 74103 w 267937"/>
                        <a:gd name="connsiteY15" fmla="*/ 169069 h 171450"/>
                        <a:gd name="connsiteX16" fmla="*/ 88391 w 267937"/>
                        <a:gd name="connsiteY16" fmla="*/ 171450 h 171450"/>
                        <a:gd name="connsiteX17" fmla="*/ 102678 w 267937"/>
                        <a:gd name="connsiteY17" fmla="*/ 169069 h 171450"/>
                        <a:gd name="connsiteX18" fmla="*/ 109822 w 267937"/>
                        <a:gd name="connsiteY18" fmla="*/ 166687 h 171450"/>
                        <a:gd name="connsiteX19" fmla="*/ 114585 w 267937"/>
                        <a:gd name="connsiteY19" fmla="*/ 152400 h 171450"/>
                        <a:gd name="connsiteX20" fmla="*/ 131253 w 267937"/>
                        <a:gd name="connsiteY20" fmla="*/ 147637 h 171450"/>
                        <a:gd name="connsiteX21" fmla="*/ 138397 w 267937"/>
                        <a:gd name="connsiteY21" fmla="*/ 142875 h 171450"/>
                        <a:gd name="connsiteX22" fmla="*/ 152685 w 267937"/>
                        <a:gd name="connsiteY22" fmla="*/ 147637 h 171450"/>
                        <a:gd name="connsiteX23" fmla="*/ 159828 w 267937"/>
                        <a:gd name="connsiteY23" fmla="*/ 150019 h 171450"/>
                        <a:gd name="connsiteX24" fmla="*/ 188403 w 267937"/>
                        <a:gd name="connsiteY24" fmla="*/ 152400 h 171450"/>
                        <a:gd name="connsiteX25" fmla="*/ 202691 w 267937"/>
                        <a:gd name="connsiteY25" fmla="*/ 147637 h 171450"/>
                        <a:gd name="connsiteX26" fmla="*/ 216978 w 267937"/>
                        <a:gd name="connsiteY26" fmla="*/ 138112 h 171450"/>
                        <a:gd name="connsiteX27" fmla="*/ 207453 w 267937"/>
                        <a:gd name="connsiteY27" fmla="*/ 128587 h 171450"/>
                        <a:gd name="connsiteX28" fmla="*/ 202691 w 267937"/>
                        <a:gd name="connsiteY28" fmla="*/ 121444 h 171450"/>
                        <a:gd name="connsiteX29" fmla="*/ 207453 w 267937"/>
                        <a:gd name="connsiteY29" fmla="*/ 100012 h 171450"/>
                        <a:gd name="connsiteX30" fmla="*/ 214597 w 267937"/>
                        <a:gd name="connsiteY30" fmla="*/ 95250 h 171450"/>
                        <a:gd name="connsiteX31" fmla="*/ 224122 w 267937"/>
                        <a:gd name="connsiteY31" fmla="*/ 92869 h 171450"/>
                        <a:gd name="connsiteX32" fmla="*/ 226503 w 267937"/>
                        <a:gd name="connsiteY32" fmla="*/ 85725 h 171450"/>
                        <a:gd name="connsiteX33" fmla="*/ 231266 w 267937"/>
                        <a:gd name="connsiteY33" fmla="*/ 78581 h 171450"/>
                        <a:gd name="connsiteX34" fmla="*/ 233647 w 267937"/>
                        <a:gd name="connsiteY34" fmla="*/ 66675 h 171450"/>
                        <a:gd name="connsiteX35" fmla="*/ 236028 w 267937"/>
                        <a:gd name="connsiteY35" fmla="*/ 59531 h 171450"/>
                        <a:gd name="connsiteX36" fmla="*/ 231265 w 267937"/>
                        <a:gd name="connsiteY36" fmla="*/ 42862 h 171450"/>
                        <a:gd name="connsiteX37" fmla="*/ 219360 w 267937"/>
                        <a:gd name="connsiteY37" fmla="*/ 38100 h 171450"/>
                        <a:gd name="connsiteX38" fmla="*/ 212216 w 267937"/>
                        <a:gd name="connsiteY38" fmla="*/ 40481 h 171450"/>
                        <a:gd name="connsiteX39" fmla="*/ 190785 w 267937"/>
                        <a:gd name="connsiteY39" fmla="*/ 45244 h 171450"/>
                        <a:gd name="connsiteX40" fmla="*/ 178878 w 267937"/>
                        <a:gd name="connsiteY40" fmla="*/ 45244 h 171450"/>
                        <a:gd name="connsiteX41" fmla="*/ 267937 w 267937"/>
                        <a:gd name="connsiteY41" fmla="*/ 141446 h 171450"/>
                        <a:gd name="connsiteX0" fmla="*/ 74103 w 236028"/>
                        <a:gd name="connsiteY0" fmla="*/ 0 h 171450"/>
                        <a:gd name="connsiteX1" fmla="*/ 14572 w 236028"/>
                        <a:gd name="connsiteY1" fmla="*/ 2381 h 171450"/>
                        <a:gd name="connsiteX2" fmla="*/ 14572 w 236028"/>
                        <a:gd name="connsiteY2" fmla="*/ 2381 h 171450"/>
                        <a:gd name="connsiteX3" fmla="*/ 284 w 236028"/>
                        <a:gd name="connsiteY3" fmla="*/ 26194 h 171450"/>
                        <a:gd name="connsiteX4" fmla="*/ 5047 w 236028"/>
                        <a:gd name="connsiteY4" fmla="*/ 38100 h 171450"/>
                        <a:gd name="connsiteX5" fmla="*/ 9809 w 236028"/>
                        <a:gd name="connsiteY5" fmla="*/ 42863 h 171450"/>
                        <a:gd name="connsiteX6" fmla="*/ 24097 w 236028"/>
                        <a:gd name="connsiteY6" fmla="*/ 45244 h 171450"/>
                        <a:gd name="connsiteX7" fmla="*/ 28860 w 236028"/>
                        <a:gd name="connsiteY7" fmla="*/ 64294 h 171450"/>
                        <a:gd name="connsiteX8" fmla="*/ 38385 w 236028"/>
                        <a:gd name="connsiteY8" fmla="*/ 78581 h 171450"/>
                        <a:gd name="connsiteX9" fmla="*/ 40766 w 236028"/>
                        <a:gd name="connsiteY9" fmla="*/ 114300 h 171450"/>
                        <a:gd name="connsiteX10" fmla="*/ 43147 w 236028"/>
                        <a:gd name="connsiteY10" fmla="*/ 121444 h 171450"/>
                        <a:gd name="connsiteX11" fmla="*/ 50291 w 236028"/>
                        <a:gd name="connsiteY11" fmla="*/ 123825 h 171450"/>
                        <a:gd name="connsiteX12" fmla="*/ 57435 w 236028"/>
                        <a:gd name="connsiteY12" fmla="*/ 154781 h 171450"/>
                        <a:gd name="connsiteX13" fmla="*/ 64578 w 236028"/>
                        <a:gd name="connsiteY13" fmla="*/ 159544 h 171450"/>
                        <a:gd name="connsiteX14" fmla="*/ 66960 w 236028"/>
                        <a:gd name="connsiteY14" fmla="*/ 166687 h 171450"/>
                        <a:gd name="connsiteX15" fmla="*/ 74103 w 236028"/>
                        <a:gd name="connsiteY15" fmla="*/ 169069 h 171450"/>
                        <a:gd name="connsiteX16" fmla="*/ 88391 w 236028"/>
                        <a:gd name="connsiteY16" fmla="*/ 171450 h 171450"/>
                        <a:gd name="connsiteX17" fmla="*/ 102678 w 236028"/>
                        <a:gd name="connsiteY17" fmla="*/ 169069 h 171450"/>
                        <a:gd name="connsiteX18" fmla="*/ 109822 w 236028"/>
                        <a:gd name="connsiteY18" fmla="*/ 166687 h 171450"/>
                        <a:gd name="connsiteX19" fmla="*/ 114585 w 236028"/>
                        <a:gd name="connsiteY19" fmla="*/ 152400 h 171450"/>
                        <a:gd name="connsiteX20" fmla="*/ 131253 w 236028"/>
                        <a:gd name="connsiteY20" fmla="*/ 147637 h 171450"/>
                        <a:gd name="connsiteX21" fmla="*/ 138397 w 236028"/>
                        <a:gd name="connsiteY21" fmla="*/ 142875 h 171450"/>
                        <a:gd name="connsiteX22" fmla="*/ 152685 w 236028"/>
                        <a:gd name="connsiteY22" fmla="*/ 147637 h 171450"/>
                        <a:gd name="connsiteX23" fmla="*/ 159828 w 236028"/>
                        <a:gd name="connsiteY23" fmla="*/ 150019 h 171450"/>
                        <a:gd name="connsiteX24" fmla="*/ 188403 w 236028"/>
                        <a:gd name="connsiteY24" fmla="*/ 152400 h 171450"/>
                        <a:gd name="connsiteX25" fmla="*/ 202691 w 236028"/>
                        <a:gd name="connsiteY25" fmla="*/ 147637 h 171450"/>
                        <a:gd name="connsiteX26" fmla="*/ 216978 w 236028"/>
                        <a:gd name="connsiteY26" fmla="*/ 138112 h 171450"/>
                        <a:gd name="connsiteX27" fmla="*/ 207453 w 236028"/>
                        <a:gd name="connsiteY27" fmla="*/ 128587 h 171450"/>
                        <a:gd name="connsiteX28" fmla="*/ 202691 w 236028"/>
                        <a:gd name="connsiteY28" fmla="*/ 121444 h 171450"/>
                        <a:gd name="connsiteX29" fmla="*/ 207453 w 236028"/>
                        <a:gd name="connsiteY29" fmla="*/ 100012 h 171450"/>
                        <a:gd name="connsiteX30" fmla="*/ 214597 w 236028"/>
                        <a:gd name="connsiteY30" fmla="*/ 95250 h 171450"/>
                        <a:gd name="connsiteX31" fmla="*/ 224122 w 236028"/>
                        <a:gd name="connsiteY31" fmla="*/ 92869 h 171450"/>
                        <a:gd name="connsiteX32" fmla="*/ 226503 w 236028"/>
                        <a:gd name="connsiteY32" fmla="*/ 85725 h 171450"/>
                        <a:gd name="connsiteX33" fmla="*/ 231266 w 236028"/>
                        <a:gd name="connsiteY33" fmla="*/ 78581 h 171450"/>
                        <a:gd name="connsiteX34" fmla="*/ 233647 w 236028"/>
                        <a:gd name="connsiteY34" fmla="*/ 66675 h 171450"/>
                        <a:gd name="connsiteX35" fmla="*/ 236028 w 236028"/>
                        <a:gd name="connsiteY35" fmla="*/ 59531 h 171450"/>
                        <a:gd name="connsiteX36" fmla="*/ 231265 w 236028"/>
                        <a:gd name="connsiteY36" fmla="*/ 42862 h 171450"/>
                        <a:gd name="connsiteX37" fmla="*/ 219360 w 236028"/>
                        <a:gd name="connsiteY37" fmla="*/ 38100 h 171450"/>
                        <a:gd name="connsiteX38" fmla="*/ 212216 w 236028"/>
                        <a:gd name="connsiteY38" fmla="*/ 40481 h 171450"/>
                        <a:gd name="connsiteX39" fmla="*/ 190785 w 236028"/>
                        <a:gd name="connsiteY39" fmla="*/ 45244 h 171450"/>
                        <a:gd name="connsiteX40" fmla="*/ 178878 w 236028"/>
                        <a:gd name="connsiteY40" fmla="*/ 45244 h 171450"/>
                        <a:gd name="connsiteX0" fmla="*/ 74103 w 236028"/>
                        <a:gd name="connsiteY0" fmla="*/ 0 h 171450"/>
                        <a:gd name="connsiteX1" fmla="*/ 14572 w 236028"/>
                        <a:gd name="connsiteY1" fmla="*/ 2381 h 171450"/>
                        <a:gd name="connsiteX2" fmla="*/ 14572 w 236028"/>
                        <a:gd name="connsiteY2" fmla="*/ 2381 h 171450"/>
                        <a:gd name="connsiteX3" fmla="*/ 284 w 236028"/>
                        <a:gd name="connsiteY3" fmla="*/ 26194 h 171450"/>
                        <a:gd name="connsiteX4" fmla="*/ 5047 w 236028"/>
                        <a:gd name="connsiteY4" fmla="*/ 38100 h 171450"/>
                        <a:gd name="connsiteX5" fmla="*/ 9809 w 236028"/>
                        <a:gd name="connsiteY5" fmla="*/ 42863 h 171450"/>
                        <a:gd name="connsiteX6" fmla="*/ 24097 w 236028"/>
                        <a:gd name="connsiteY6" fmla="*/ 45244 h 171450"/>
                        <a:gd name="connsiteX7" fmla="*/ 28860 w 236028"/>
                        <a:gd name="connsiteY7" fmla="*/ 64294 h 171450"/>
                        <a:gd name="connsiteX8" fmla="*/ 38385 w 236028"/>
                        <a:gd name="connsiteY8" fmla="*/ 78581 h 171450"/>
                        <a:gd name="connsiteX9" fmla="*/ 40766 w 236028"/>
                        <a:gd name="connsiteY9" fmla="*/ 114300 h 171450"/>
                        <a:gd name="connsiteX10" fmla="*/ 43147 w 236028"/>
                        <a:gd name="connsiteY10" fmla="*/ 121444 h 171450"/>
                        <a:gd name="connsiteX11" fmla="*/ 50291 w 236028"/>
                        <a:gd name="connsiteY11" fmla="*/ 123825 h 171450"/>
                        <a:gd name="connsiteX12" fmla="*/ 57435 w 236028"/>
                        <a:gd name="connsiteY12" fmla="*/ 154781 h 171450"/>
                        <a:gd name="connsiteX13" fmla="*/ 64578 w 236028"/>
                        <a:gd name="connsiteY13" fmla="*/ 159544 h 171450"/>
                        <a:gd name="connsiteX14" fmla="*/ 66960 w 236028"/>
                        <a:gd name="connsiteY14" fmla="*/ 166687 h 171450"/>
                        <a:gd name="connsiteX15" fmla="*/ 74103 w 236028"/>
                        <a:gd name="connsiteY15" fmla="*/ 169069 h 171450"/>
                        <a:gd name="connsiteX16" fmla="*/ 88391 w 236028"/>
                        <a:gd name="connsiteY16" fmla="*/ 171450 h 171450"/>
                        <a:gd name="connsiteX17" fmla="*/ 102678 w 236028"/>
                        <a:gd name="connsiteY17" fmla="*/ 169069 h 171450"/>
                        <a:gd name="connsiteX18" fmla="*/ 109822 w 236028"/>
                        <a:gd name="connsiteY18" fmla="*/ 166687 h 171450"/>
                        <a:gd name="connsiteX19" fmla="*/ 114585 w 236028"/>
                        <a:gd name="connsiteY19" fmla="*/ 152400 h 171450"/>
                        <a:gd name="connsiteX20" fmla="*/ 131253 w 236028"/>
                        <a:gd name="connsiteY20" fmla="*/ 147637 h 171450"/>
                        <a:gd name="connsiteX21" fmla="*/ 138397 w 236028"/>
                        <a:gd name="connsiteY21" fmla="*/ 142875 h 171450"/>
                        <a:gd name="connsiteX22" fmla="*/ 152685 w 236028"/>
                        <a:gd name="connsiteY22" fmla="*/ 147637 h 171450"/>
                        <a:gd name="connsiteX23" fmla="*/ 188403 w 236028"/>
                        <a:gd name="connsiteY23" fmla="*/ 152400 h 171450"/>
                        <a:gd name="connsiteX24" fmla="*/ 202691 w 236028"/>
                        <a:gd name="connsiteY24" fmla="*/ 147637 h 171450"/>
                        <a:gd name="connsiteX25" fmla="*/ 216978 w 236028"/>
                        <a:gd name="connsiteY25" fmla="*/ 138112 h 171450"/>
                        <a:gd name="connsiteX26" fmla="*/ 207453 w 236028"/>
                        <a:gd name="connsiteY26" fmla="*/ 128587 h 171450"/>
                        <a:gd name="connsiteX27" fmla="*/ 202691 w 236028"/>
                        <a:gd name="connsiteY27" fmla="*/ 121444 h 171450"/>
                        <a:gd name="connsiteX28" fmla="*/ 207453 w 236028"/>
                        <a:gd name="connsiteY28" fmla="*/ 100012 h 171450"/>
                        <a:gd name="connsiteX29" fmla="*/ 214597 w 236028"/>
                        <a:gd name="connsiteY29" fmla="*/ 95250 h 171450"/>
                        <a:gd name="connsiteX30" fmla="*/ 224122 w 236028"/>
                        <a:gd name="connsiteY30" fmla="*/ 92869 h 171450"/>
                        <a:gd name="connsiteX31" fmla="*/ 226503 w 236028"/>
                        <a:gd name="connsiteY31" fmla="*/ 85725 h 171450"/>
                        <a:gd name="connsiteX32" fmla="*/ 231266 w 236028"/>
                        <a:gd name="connsiteY32" fmla="*/ 78581 h 171450"/>
                        <a:gd name="connsiteX33" fmla="*/ 233647 w 236028"/>
                        <a:gd name="connsiteY33" fmla="*/ 66675 h 171450"/>
                        <a:gd name="connsiteX34" fmla="*/ 236028 w 236028"/>
                        <a:gd name="connsiteY34" fmla="*/ 59531 h 171450"/>
                        <a:gd name="connsiteX35" fmla="*/ 231265 w 236028"/>
                        <a:gd name="connsiteY35" fmla="*/ 42862 h 171450"/>
                        <a:gd name="connsiteX36" fmla="*/ 219360 w 236028"/>
                        <a:gd name="connsiteY36" fmla="*/ 38100 h 171450"/>
                        <a:gd name="connsiteX37" fmla="*/ 212216 w 236028"/>
                        <a:gd name="connsiteY37" fmla="*/ 40481 h 171450"/>
                        <a:gd name="connsiteX38" fmla="*/ 190785 w 236028"/>
                        <a:gd name="connsiteY38" fmla="*/ 45244 h 171450"/>
                        <a:gd name="connsiteX39" fmla="*/ 178878 w 236028"/>
                        <a:gd name="connsiteY39" fmla="*/ 45244 h 171450"/>
                        <a:gd name="connsiteX0" fmla="*/ 74103 w 236028"/>
                        <a:gd name="connsiteY0" fmla="*/ 0 h 171450"/>
                        <a:gd name="connsiteX1" fmla="*/ 14572 w 236028"/>
                        <a:gd name="connsiteY1" fmla="*/ 2381 h 171450"/>
                        <a:gd name="connsiteX2" fmla="*/ 14572 w 236028"/>
                        <a:gd name="connsiteY2" fmla="*/ 2381 h 171450"/>
                        <a:gd name="connsiteX3" fmla="*/ 284 w 236028"/>
                        <a:gd name="connsiteY3" fmla="*/ 26194 h 171450"/>
                        <a:gd name="connsiteX4" fmla="*/ 5047 w 236028"/>
                        <a:gd name="connsiteY4" fmla="*/ 38100 h 171450"/>
                        <a:gd name="connsiteX5" fmla="*/ 9809 w 236028"/>
                        <a:gd name="connsiteY5" fmla="*/ 42863 h 171450"/>
                        <a:gd name="connsiteX6" fmla="*/ 24097 w 236028"/>
                        <a:gd name="connsiteY6" fmla="*/ 45244 h 171450"/>
                        <a:gd name="connsiteX7" fmla="*/ 28860 w 236028"/>
                        <a:gd name="connsiteY7" fmla="*/ 64294 h 171450"/>
                        <a:gd name="connsiteX8" fmla="*/ 38385 w 236028"/>
                        <a:gd name="connsiteY8" fmla="*/ 78581 h 171450"/>
                        <a:gd name="connsiteX9" fmla="*/ 40766 w 236028"/>
                        <a:gd name="connsiteY9" fmla="*/ 114300 h 171450"/>
                        <a:gd name="connsiteX10" fmla="*/ 43147 w 236028"/>
                        <a:gd name="connsiteY10" fmla="*/ 121444 h 171450"/>
                        <a:gd name="connsiteX11" fmla="*/ 50291 w 236028"/>
                        <a:gd name="connsiteY11" fmla="*/ 123825 h 171450"/>
                        <a:gd name="connsiteX12" fmla="*/ 57435 w 236028"/>
                        <a:gd name="connsiteY12" fmla="*/ 154781 h 171450"/>
                        <a:gd name="connsiteX13" fmla="*/ 64578 w 236028"/>
                        <a:gd name="connsiteY13" fmla="*/ 159544 h 171450"/>
                        <a:gd name="connsiteX14" fmla="*/ 66960 w 236028"/>
                        <a:gd name="connsiteY14" fmla="*/ 166687 h 171450"/>
                        <a:gd name="connsiteX15" fmla="*/ 74103 w 236028"/>
                        <a:gd name="connsiteY15" fmla="*/ 169069 h 171450"/>
                        <a:gd name="connsiteX16" fmla="*/ 88391 w 236028"/>
                        <a:gd name="connsiteY16" fmla="*/ 171450 h 171450"/>
                        <a:gd name="connsiteX17" fmla="*/ 102678 w 236028"/>
                        <a:gd name="connsiteY17" fmla="*/ 169069 h 171450"/>
                        <a:gd name="connsiteX18" fmla="*/ 109822 w 236028"/>
                        <a:gd name="connsiteY18" fmla="*/ 166687 h 171450"/>
                        <a:gd name="connsiteX19" fmla="*/ 114585 w 236028"/>
                        <a:gd name="connsiteY19" fmla="*/ 152400 h 171450"/>
                        <a:gd name="connsiteX20" fmla="*/ 131253 w 236028"/>
                        <a:gd name="connsiteY20" fmla="*/ 147637 h 171450"/>
                        <a:gd name="connsiteX21" fmla="*/ 138397 w 236028"/>
                        <a:gd name="connsiteY21" fmla="*/ 142875 h 171450"/>
                        <a:gd name="connsiteX22" fmla="*/ 152685 w 236028"/>
                        <a:gd name="connsiteY22" fmla="*/ 147637 h 171450"/>
                        <a:gd name="connsiteX23" fmla="*/ 202691 w 236028"/>
                        <a:gd name="connsiteY23" fmla="*/ 147637 h 171450"/>
                        <a:gd name="connsiteX24" fmla="*/ 216978 w 236028"/>
                        <a:gd name="connsiteY24" fmla="*/ 138112 h 171450"/>
                        <a:gd name="connsiteX25" fmla="*/ 207453 w 236028"/>
                        <a:gd name="connsiteY25" fmla="*/ 128587 h 171450"/>
                        <a:gd name="connsiteX26" fmla="*/ 202691 w 236028"/>
                        <a:gd name="connsiteY26" fmla="*/ 121444 h 171450"/>
                        <a:gd name="connsiteX27" fmla="*/ 207453 w 236028"/>
                        <a:gd name="connsiteY27" fmla="*/ 100012 h 171450"/>
                        <a:gd name="connsiteX28" fmla="*/ 214597 w 236028"/>
                        <a:gd name="connsiteY28" fmla="*/ 95250 h 171450"/>
                        <a:gd name="connsiteX29" fmla="*/ 224122 w 236028"/>
                        <a:gd name="connsiteY29" fmla="*/ 92869 h 171450"/>
                        <a:gd name="connsiteX30" fmla="*/ 226503 w 236028"/>
                        <a:gd name="connsiteY30" fmla="*/ 85725 h 171450"/>
                        <a:gd name="connsiteX31" fmla="*/ 231266 w 236028"/>
                        <a:gd name="connsiteY31" fmla="*/ 78581 h 171450"/>
                        <a:gd name="connsiteX32" fmla="*/ 233647 w 236028"/>
                        <a:gd name="connsiteY32" fmla="*/ 66675 h 171450"/>
                        <a:gd name="connsiteX33" fmla="*/ 236028 w 236028"/>
                        <a:gd name="connsiteY33" fmla="*/ 59531 h 171450"/>
                        <a:gd name="connsiteX34" fmla="*/ 231265 w 236028"/>
                        <a:gd name="connsiteY34" fmla="*/ 42862 h 171450"/>
                        <a:gd name="connsiteX35" fmla="*/ 219360 w 236028"/>
                        <a:gd name="connsiteY35" fmla="*/ 38100 h 171450"/>
                        <a:gd name="connsiteX36" fmla="*/ 212216 w 236028"/>
                        <a:gd name="connsiteY36" fmla="*/ 40481 h 171450"/>
                        <a:gd name="connsiteX37" fmla="*/ 190785 w 236028"/>
                        <a:gd name="connsiteY37" fmla="*/ 45244 h 171450"/>
                        <a:gd name="connsiteX38" fmla="*/ 178878 w 236028"/>
                        <a:gd name="connsiteY38" fmla="*/ 45244 h 171450"/>
                        <a:gd name="connsiteX0" fmla="*/ 74103 w 236028"/>
                        <a:gd name="connsiteY0" fmla="*/ 0 h 171450"/>
                        <a:gd name="connsiteX1" fmla="*/ 14572 w 236028"/>
                        <a:gd name="connsiteY1" fmla="*/ 2381 h 171450"/>
                        <a:gd name="connsiteX2" fmla="*/ 14572 w 236028"/>
                        <a:gd name="connsiteY2" fmla="*/ 2381 h 171450"/>
                        <a:gd name="connsiteX3" fmla="*/ 284 w 236028"/>
                        <a:gd name="connsiteY3" fmla="*/ 26194 h 171450"/>
                        <a:gd name="connsiteX4" fmla="*/ 5047 w 236028"/>
                        <a:gd name="connsiteY4" fmla="*/ 38100 h 171450"/>
                        <a:gd name="connsiteX5" fmla="*/ 9809 w 236028"/>
                        <a:gd name="connsiteY5" fmla="*/ 42863 h 171450"/>
                        <a:gd name="connsiteX6" fmla="*/ 24097 w 236028"/>
                        <a:gd name="connsiteY6" fmla="*/ 45244 h 171450"/>
                        <a:gd name="connsiteX7" fmla="*/ 28860 w 236028"/>
                        <a:gd name="connsiteY7" fmla="*/ 64294 h 171450"/>
                        <a:gd name="connsiteX8" fmla="*/ 38385 w 236028"/>
                        <a:gd name="connsiteY8" fmla="*/ 78581 h 171450"/>
                        <a:gd name="connsiteX9" fmla="*/ 40766 w 236028"/>
                        <a:gd name="connsiteY9" fmla="*/ 114300 h 171450"/>
                        <a:gd name="connsiteX10" fmla="*/ 43147 w 236028"/>
                        <a:gd name="connsiteY10" fmla="*/ 121444 h 171450"/>
                        <a:gd name="connsiteX11" fmla="*/ 50291 w 236028"/>
                        <a:gd name="connsiteY11" fmla="*/ 123825 h 171450"/>
                        <a:gd name="connsiteX12" fmla="*/ 57435 w 236028"/>
                        <a:gd name="connsiteY12" fmla="*/ 154781 h 171450"/>
                        <a:gd name="connsiteX13" fmla="*/ 64578 w 236028"/>
                        <a:gd name="connsiteY13" fmla="*/ 159544 h 171450"/>
                        <a:gd name="connsiteX14" fmla="*/ 66960 w 236028"/>
                        <a:gd name="connsiteY14" fmla="*/ 166687 h 171450"/>
                        <a:gd name="connsiteX15" fmla="*/ 74103 w 236028"/>
                        <a:gd name="connsiteY15" fmla="*/ 169069 h 171450"/>
                        <a:gd name="connsiteX16" fmla="*/ 88391 w 236028"/>
                        <a:gd name="connsiteY16" fmla="*/ 171450 h 171450"/>
                        <a:gd name="connsiteX17" fmla="*/ 102678 w 236028"/>
                        <a:gd name="connsiteY17" fmla="*/ 169069 h 171450"/>
                        <a:gd name="connsiteX18" fmla="*/ 109822 w 236028"/>
                        <a:gd name="connsiteY18" fmla="*/ 166687 h 171450"/>
                        <a:gd name="connsiteX19" fmla="*/ 114585 w 236028"/>
                        <a:gd name="connsiteY19" fmla="*/ 152400 h 171450"/>
                        <a:gd name="connsiteX20" fmla="*/ 131253 w 236028"/>
                        <a:gd name="connsiteY20" fmla="*/ 147637 h 171450"/>
                        <a:gd name="connsiteX21" fmla="*/ 152685 w 236028"/>
                        <a:gd name="connsiteY21" fmla="*/ 147637 h 171450"/>
                        <a:gd name="connsiteX22" fmla="*/ 202691 w 236028"/>
                        <a:gd name="connsiteY22" fmla="*/ 147637 h 171450"/>
                        <a:gd name="connsiteX23" fmla="*/ 216978 w 236028"/>
                        <a:gd name="connsiteY23" fmla="*/ 138112 h 171450"/>
                        <a:gd name="connsiteX24" fmla="*/ 207453 w 236028"/>
                        <a:gd name="connsiteY24" fmla="*/ 128587 h 171450"/>
                        <a:gd name="connsiteX25" fmla="*/ 202691 w 236028"/>
                        <a:gd name="connsiteY25" fmla="*/ 121444 h 171450"/>
                        <a:gd name="connsiteX26" fmla="*/ 207453 w 236028"/>
                        <a:gd name="connsiteY26" fmla="*/ 100012 h 171450"/>
                        <a:gd name="connsiteX27" fmla="*/ 214597 w 236028"/>
                        <a:gd name="connsiteY27" fmla="*/ 95250 h 171450"/>
                        <a:gd name="connsiteX28" fmla="*/ 224122 w 236028"/>
                        <a:gd name="connsiteY28" fmla="*/ 92869 h 171450"/>
                        <a:gd name="connsiteX29" fmla="*/ 226503 w 236028"/>
                        <a:gd name="connsiteY29" fmla="*/ 85725 h 171450"/>
                        <a:gd name="connsiteX30" fmla="*/ 231266 w 236028"/>
                        <a:gd name="connsiteY30" fmla="*/ 78581 h 171450"/>
                        <a:gd name="connsiteX31" fmla="*/ 233647 w 236028"/>
                        <a:gd name="connsiteY31" fmla="*/ 66675 h 171450"/>
                        <a:gd name="connsiteX32" fmla="*/ 236028 w 236028"/>
                        <a:gd name="connsiteY32" fmla="*/ 59531 h 171450"/>
                        <a:gd name="connsiteX33" fmla="*/ 231265 w 236028"/>
                        <a:gd name="connsiteY33" fmla="*/ 42862 h 171450"/>
                        <a:gd name="connsiteX34" fmla="*/ 219360 w 236028"/>
                        <a:gd name="connsiteY34" fmla="*/ 38100 h 171450"/>
                        <a:gd name="connsiteX35" fmla="*/ 212216 w 236028"/>
                        <a:gd name="connsiteY35" fmla="*/ 40481 h 171450"/>
                        <a:gd name="connsiteX36" fmla="*/ 190785 w 236028"/>
                        <a:gd name="connsiteY36" fmla="*/ 45244 h 171450"/>
                        <a:gd name="connsiteX37" fmla="*/ 178878 w 236028"/>
                        <a:gd name="connsiteY37" fmla="*/ 45244 h 171450"/>
                        <a:gd name="connsiteX0" fmla="*/ 74103 w 236028"/>
                        <a:gd name="connsiteY0" fmla="*/ 0 h 171450"/>
                        <a:gd name="connsiteX1" fmla="*/ 14572 w 236028"/>
                        <a:gd name="connsiteY1" fmla="*/ 2381 h 171450"/>
                        <a:gd name="connsiteX2" fmla="*/ 14572 w 236028"/>
                        <a:gd name="connsiteY2" fmla="*/ 2381 h 171450"/>
                        <a:gd name="connsiteX3" fmla="*/ 284 w 236028"/>
                        <a:gd name="connsiteY3" fmla="*/ 26194 h 171450"/>
                        <a:gd name="connsiteX4" fmla="*/ 5047 w 236028"/>
                        <a:gd name="connsiteY4" fmla="*/ 38100 h 171450"/>
                        <a:gd name="connsiteX5" fmla="*/ 9809 w 236028"/>
                        <a:gd name="connsiteY5" fmla="*/ 42863 h 171450"/>
                        <a:gd name="connsiteX6" fmla="*/ 24097 w 236028"/>
                        <a:gd name="connsiteY6" fmla="*/ 45244 h 171450"/>
                        <a:gd name="connsiteX7" fmla="*/ 28860 w 236028"/>
                        <a:gd name="connsiteY7" fmla="*/ 64294 h 171450"/>
                        <a:gd name="connsiteX8" fmla="*/ 38385 w 236028"/>
                        <a:gd name="connsiteY8" fmla="*/ 78581 h 171450"/>
                        <a:gd name="connsiteX9" fmla="*/ 40766 w 236028"/>
                        <a:gd name="connsiteY9" fmla="*/ 114300 h 171450"/>
                        <a:gd name="connsiteX10" fmla="*/ 43147 w 236028"/>
                        <a:gd name="connsiteY10" fmla="*/ 121444 h 171450"/>
                        <a:gd name="connsiteX11" fmla="*/ 50291 w 236028"/>
                        <a:gd name="connsiteY11" fmla="*/ 123825 h 171450"/>
                        <a:gd name="connsiteX12" fmla="*/ 57435 w 236028"/>
                        <a:gd name="connsiteY12" fmla="*/ 154781 h 171450"/>
                        <a:gd name="connsiteX13" fmla="*/ 64578 w 236028"/>
                        <a:gd name="connsiteY13" fmla="*/ 159544 h 171450"/>
                        <a:gd name="connsiteX14" fmla="*/ 66960 w 236028"/>
                        <a:gd name="connsiteY14" fmla="*/ 166687 h 171450"/>
                        <a:gd name="connsiteX15" fmla="*/ 74103 w 236028"/>
                        <a:gd name="connsiteY15" fmla="*/ 169069 h 171450"/>
                        <a:gd name="connsiteX16" fmla="*/ 88391 w 236028"/>
                        <a:gd name="connsiteY16" fmla="*/ 171450 h 171450"/>
                        <a:gd name="connsiteX17" fmla="*/ 102678 w 236028"/>
                        <a:gd name="connsiteY17" fmla="*/ 169069 h 171450"/>
                        <a:gd name="connsiteX18" fmla="*/ 109822 w 236028"/>
                        <a:gd name="connsiteY18" fmla="*/ 166687 h 171450"/>
                        <a:gd name="connsiteX19" fmla="*/ 114585 w 236028"/>
                        <a:gd name="connsiteY19" fmla="*/ 152400 h 171450"/>
                        <a:gd name="connsiteX20" fmla="*/ 131253 w 236028"/>
                        <a:gd name="connsiteY20" fmla="*/ 147637 h 171450"/>
                        <a:gd name="connsiteX21" fmla="*/ 202691 w 236028"/>
                        <a:gd name="connsiteY21" fmla="*/ 147637 h 171450"/>
                        <a:gd name="connsiteX22" fmla="*/ 216978 w 236028"/>
                        <a:gd name="connsiteY22" fmla="*/ 138112 h 171450"/>
                        <a:gd name="connsiteX23" fmla="*/ 207453 w 236028"/>
                        <a:gd name="connsiteY23" fmla="*/ 128587 h 171450"/>
                        <a:gd name="connsiteX24" fmla="*/ 202691 w 236028"/>
                        <a:gd name="connsiteY24" fmla="*/ 121444 h 171450"/>
                        <a:gd name="connsiteX25" fmla="*/ 207453 w 236028"/>
                        <a:gd name="connsiteY25" fmla="*/ 100012 h 171450"/>
                        <a:gd name="connsiteX26" fmla="*/ 214597 w 236028"/>
                        <a:gd name="connsiteY26" fmla="*/ 95250 h 171450"/>
                        <a:gd name="connsiteX27" fmla="*/ 224122 w 236028"/>
                        <a:gd name="connsiteY27" fmla="*/ 92869 h 171450"/>
                        <a:gd name="connsiteX28" fmla="*/ 226503 w 236028"/>
                        <a:gd name="connsiteY28" fmla="*/ 85725 h 171450"/>
                        <a:gd name="connsiteX29" fmla="*/ 231266 w 236028"/>
                        <a:gd name="connsiteY29" fmla="*/ 78581 h 171450"/>
                        <a:gd name="connsiteX30" fmla="*/ 233647 w 236028"/>
                        <a:gd name="connsiteY30" fmla="*/ 66675 h 171450"/>
                        <a:gd name="connsiteX31" fmla="*/ 236028 w 236028"/>
                        <a:gd name="connsiteY31" fmla="*/ 59531 h 171450"/>
                        <a:gd name="connsiteX32" fmla="*/ 231265 w 236028"/>
                        <a:gd name="connsiteY32" fmla="*/ 42862 h 171450"/>
                        <a:gd name="connsiteX33" fmla="*/ 219360 w 236028"/>
                        <a:gd name="connsiteY33" fmla="*/ 38100 h 171450"/>
                        <a:gd name="connsiteX34" fmla="*/ 212216 w 236028"/>
                        <a:gd name="connsiteY34" fmla="*/ 40481 h 171450"/>
                        <a:gd name="connsiteX35" fmla="*/ 190785 w 236028"/>
                        <a:gd name="connsiteY35" fmla="*/ 45244 h 171450"/>
                        <a:gd name="connsiteX36" fmla="*/ 178878 w 236028"/>
                        <a:gd name="connsiteY36" fmla="*/ 45244 h 171450"/>
                        <a:gd name="connsiteX0" fmla="*/ 74103 w 236028"/>
                        <a:gd name="connsiteY0" fmla="*/ 0 h 171450"/>
                        <a:gd name="connsiteX1" fmla="*/ 14572 w 236028"/>
                        <a:gd name="connsiteY1" fmla="*/ 2381 h 171450"/>
                        <a:gd name="connsiteX2" fmla="*/ 14572 w 236028"/>
                        <a:gd name="connsiteY2" fmla="*/ 2381 h 171450"/>
                        <a:gd name="connsiteX3" fmla="*/ 284 w 236028"/>
                        <a:gd name="connsiteY3" fmla="*/ 26194 h 171450"/>
                        <a:gd name="connsiteX4" fmla="*/ 5047 w 236028"/>
                        <a:gd name="connsiteY4" fmla="*/ 38100 h 171450"/>
                        <a:gd name="connsiteX5" fmla="*/ 9809 w 236028"/>
                        <a:gd name="connsiteY5" fmla="*/ 42863 h 171450"/>
                        <a:gd name="connsiteX6" fmla="*/ 24097 w 236028"/>
                        <a:gd name="connsiteY6" fmla="*/ 45244 h 171450"/>
                        <a:gd name="connsiteX7" fmla="*/ 28860 w 236028"/>
                        <a:gd name="connsiteY7" fmla="*/ 64294 h 171450"/>
                        <a:gd name="connsiteX8" fmla="*/ 38385 w 236028"/>
                        <a:gd name="connsiteY8" fmla="*/ 78581 h 171450"/>
                        <a:gd name="connsiteX9" fmla="*/ 40766 w 236028"/>
                        <a:gd name="connsiteY9" fmla="*/ 114300 h 171450"/>
                        <a:gd name="connsiteX10" fmla="*/ 43147 w 236028"/>
                        <a:gd name="connsiteY10" fmla="*/ 121444 h 171450"/>
                        <a:gd name="connsiteX11" fmla="*/ 50291 w 236028"/>
                        <a:gd name="connsiteY11" fmla="*/ 123825 h 171450"/>
                        <a:gd name="connsiteX12" fmla="*/ 57435 w 236028"/>
                        <a:gd name="connsiteY12" fmla="*/ 154781 h 171450"/>
                        <a:gd name="connsiteX13" fmla="*/ 64578 w 236028"/>
                        <a:gd name="connsiteY13" fmla="*/ 159544 h 171450"/>
                        <a:gd name="connsiteX14" fmla="*/ 66960 w 236028"/>
                        <a:gd name="connsiteY14" fmla="*/ 166687 h 171450"/>
                        <a:gd name="connsiteX15" fmla="*/ 97877 w 236028"/>
                        <a:gd name="connsiteY15" fmla="*/ 147077 h 171450"/>
                        <a:gd name="connsiteX16" fmla="*/ 88391 w 236028"/>
                        <a:gd name="connsiteY16" fmla="*/ 171450 h 171450"/>
                        <a:gd name="connsiteX17" fmla="*/ 102678 w 236028"/>
                        <a:gd name="connsiteY17" fmla="*/ 169069 h 171450"/>
                        <a:gd name="connsiteX18" fmla="*/ 109822 w 236028"/>
                        <a:gd name="connsiteY18" fmla="*/ 166687 h 171450"/>
                        <a:gd name="connsiteX19" fmla="*/ 114585 w 236028"/>
                        <a:gd name="connsiteY19" fmla="*/ 152400 h 171450"/>
                        <a:gd name="connsiteX20" fmla="*/ 131253 w 236028"/>
                        <a:gd name="connsiteY20" fmla="*/ 147637 h 171450"/>
                        <a:gd name="connsiteX21" fmla="*/ 202691 w 236028"/>
                        <a:gd name="connsiteY21" fmla="*/ 147637 h 171450"/>
                        <a:gd name="connsiteX22" fmla="*/ 216978 w 236028"/>
                        <a:gd name="connsiteY22" fmla="*/ 138112 h 171450"/>
                        <a:gd name="connsiteX23" fmla="*/ 207453 w 236028"/>
                        <a:gd name="connsiteY23" fmla="*/ 128587 h 171450"/>
                        <a:gd name="connsiteX24" fmla="*/ 202691 w 236028"/>
                        <a:gd name="connsiteY24" fmla="*/ 121444 h 171450"/>
                        <a:gd name="connsiteX25" fmla="*/ 207453 w 236028"/>
                        <a:gd name="connsiteY25" fmla="*/ 100012 h 171450"/>
                        <a:gd name="connsiteX26" fmla="*/ 214597 w 236028"/>
                        <a:gd name="connsiteY26" fmla="*/ 95250 h 171450"/>
                        <a:gd name="connsiteX27" fmla="*/ 224122 w 236028"/>
                        <a:gd name="connsiteY27" fmla="*/ 92869 h 171450"/>
                        <a:gd name="connsiteX28" fmla="*/ 226503 w 236028"/>
                        <a:gd name="connsiteY28" fmla="*/ 85725 h 171450"/>
                        <a:gd name="connsiteX29" fmla="*/ 231266 w 236028"/>
                        <a:gd name="connsiteY29" fmla="*/ 78581 h 171450"/>
                        <a:gd name="connsiteX30" fmla="*/ 233647 w 236028"/>
                        <a:gd name="connsiteY30" fmla="*/ 66675 h 171450"/>
                        <a:gd name="connsiteX31" fmla="*/ 236028 w 236028"/>
                        <a:gd name="connsiteY31" fmla="*/ 59531 h 171450"/>
                        <a:gd name="connsiteX32" fmla="*/ 231265 w 236028"/>
                        <a:gd name="connsiteY32" fmla="*/ 42862 h 171450"/>
                        <a:gd name="connsiteX33" fmla="*/ 219360 w 236028"/>
                        <a:gd name="connsiteY33" fmla="*/ 38100 h 171450"/>
                        <a:gd name="connsiteX34" fmla="*/ 212216 w 236028"/>
                        <a:gd name="connsiteY34" fmla="*/ 40481 h 171450"/>
                        <a:gd name="connsiteX35" fmla="*/ 190785 w 236028"/>
                        <a:gd name="connsiteY35" fmla="*/ 45244 h 171450"/>
                        <a:gd name="connsiteX36" fmla="*/ 178878 w 236028"/>
                        <a:gd name="connsiteY36" fmla="*/ 45244 h 171450"/>
                        <a:gd name="connsiteX0" fmla="*/ 74103 w 236028"/>
                        <a:gd name="connsiteY0" fmla="*/ 0 h 171450"/>
                        <a:gd name="connsiteX1" fmla="*/ 14572 w 236028"/>
                        <a:gd name="connsiteY1" fmla="*/ 2381 h 171450"/>
                        <a:gd name="connsiteX2" fmla="*/ 14572 w 236028"/>
                        <a:gd name="connsiteY2" fmla="*/ 2381 h 171450"/>
                        <a:gd name="connsiteX3" fmla="*/ 284 w 236028"/>
                        <a:gd name="connsiteY3" fmla="*/ 26194 h 171450"/>
                        <a:gd name="connsiteX4" fmla="*/ 5047 w 236028"/>
                        <a:gd name="connsiteY4" fmla="*/ 38100 h 171450"/>
                        <a:gd name="connsiteX5" fmla="*/ 9809 w 236028"/>
                        <a:gd name="connsiteY5" fmla="*/ 42863 h 171450"/>
                        <a:gd name="connsiteX6" fmla="*/ 24097 w 236028"/>
                        <a:gd name="connsiteY6" fmla="*/ 45244 h 171450"/>
                        <a:gd name="connsiteX7" fmla="*/ 28860 w 236028"/>
                        <a:gd name="connsiteY7" fmla="*/ 64294 h 171450"/>
                        <a:gd name="connsiteX8" fmla="*/ 38385 w 236028"/>
                        <a:gd name="connsiteY8" fmla="*/ 78581 h 171450"/>
                        <a:gd name="connsiteX9" fmla="*/ 40766 w 236028"/>
                        <a:gd name="connsiteY9" fmla="*/ 114300 h 171450"/>
                        <a:gd name="connsiteX10" fmla="*/ 43147 w 236028"/>
                        <a:gd name="connsiteY10" fmla="*/ 121444 h 171450"/>
                        <a:gd name="connsiteX11" fmla="*/ 50291 w 236028"/>
                        <a:gd name="connsiteY11" fmla="*/ 123825 h 171450"/>
                        <a:gd name="connsiteX12" fmla="*/ 57435 w 236028"/>
                        <a:gd name="connsiteY12" fmla="*/ 154781 h 171450"/>
                        <a:gd name="connsiteX13" fmla="*/ 80428 w 236028"/>
                        <a:gd name="connsiteY13" fmla="*/ 137551 h 171450"/>
                        <a:gd name="connsiteX14" fmla="*/ 66960 w 236028"/>
                        <a:gd name="connsiteY14" fmla="*/ 166687 h 171450"/>
                        <a:gd name="connsiteX15" fmla="*/ 97877 w 236028"/>
                        <a:gd name="connsiteY15" fmla="*/ 147077 h 171450"/>
                        <a:gd name="connsiteX16" fmla="*/ 88391 w 236028"/>
                        <a:gd name="connsiteY16" fmla="*/ 171450 h 171450"/>
                        <a:gd name="connsiteX17" fmla="*/ 102678 w 236028"/>
                        <a:gd name="connsiteY17" fmla="*/ 169069 h 171450"/>
                        <a:gd name="connsiteX18" fmla="*/ 109822 w 236028"/>
                        <a:gd name="connsiteY18" fmla="*/ 166687 h 171450"/>
                        <a:gd name="connsiteX19" fmla="*/ 114585 w 236028"/>
                        <a:gd name="connsiteY19" fmla="*/ 152400 h 171450"/>
                        <a:gd name="connsiteX20" fmla="*/ 131253 w 236028"/>
                        <a:gd name="connsiteY20" fmla="*/ 147637 h 171450"/>
                        <a:gd name="connsiteX21" fmla="*/ 202691 w 236028"/>
                        <a:gd name="connsiteY21" fmla="*/ 147637 h 171450"/>
                        <a:gd name="connsiteX22" fmla="*/ 216978 w 236028"/>
                        <a:gd name="connsiteY22" fmla="*/ 138112 h 171450"/>
                        <a:gd name="connsiteX23" fmla="*/ 207453 w 236028"/>
                        <a:gd name="connsiteY23" fmla="*/ 128587 h 171450"/>
                        <a:gd name="connsiteX24" fmla="*/ 202691 w 236028"/>
                        <a:gd name="connsiteY24" fmla="*/ 121444 h 171450"/>
                        <a:gd name="connsiteX25" fmla="*/ 207453 w 236028"/>
                        <a:gd name="connsiteY25" fmla="*/ 100012 h 171450"/>
                        <a:gd name="connsiteX26" fmla="*/ 214597 w 236028"/>
                        <a:gd name="connsiteY26" fmla="*/ 95250 h 171450"/>
                        <a:gd name="connsiteX27" fmla="*/ 224122 w 236028"/>
                        <a:gd name="connsiteY27" fmla="*/ 92869 h 171450"/>
                        <a:gd name="connsiteX28" fmla="*/ 226503 w 236028"/>
                        <a:gd name="connsiteY28" fmla="*/ 85725 h 171450"/>
                        <a:gd name="connsiteX29" fmla="*/ 231266 w 236028"/>
                        <a:gd name="connsiteY29" fmla="*/ 78581 h 171450"/>
                        <a:gd name="connsiteX30" fmla="*/ 233647 w 236028"/>
                        <a:gd name="connsiteY30" fmla="*/ 66675 h 171450"/>
                        <a:gd name="connsiteX31" fmla="*/ 236028 w 236028"/>
                        <a:gd name="connsiteY31" fmla="*/ 59531 h 171450"/>
                        <a:gd name="connsiteX32" fmla="*/ 231265 w 236028"/>
                        <a:gd name="connsiteY32" fmla="*/ 42862 h 171450"/>
                        <a:gd name="connsiteX33" fmla="*/ 219360 w 236028"/>
                        <a:gd name="connsiteY33" fmla="*/ 38100 h 171450"/>
                        <a:gd name="connsiteX34" fmla="*/ 212216 w 236028"/>
                        <a:gd name="connsiteY34" fmla="*/ 40481 h 171450"/>
                        <a:gd name="connsiteX35" fmla="*/ 190785 w 236028"/>
                        <a:gd name="connsiteY35" fmla="*/ 45244 h 171450"/>
                        <a:gd name="connsiteX36" fmla="*/ 178878 w 236028"/>
                        <a:gd name="connsiteY36" fmla="*/ 45244 h 171450"/>
                        <a:gd name="connsiteX0" fmla="*/ 74103 w 236028"/>
                        <a:gd name="connsiteY0" fmla="*/ 0 h 171450"/>
                        <a:gd name="connsiteX1" fmla="*/ 14572 w 236028"/>
                        <a:gd name="connsiteY1" fmla="*/ 2381 h 171450"/>
                        <a:gd name="connsiteX2" fmla="*/ 14572 w 236028"/>
                        <a:gd name="connsiteY2" fmla="*/ 2381 h 171450"/>
                        <a:gd name="connsiteX3" fmla="*/ 284 w 236028"/>
                        <a:gd name="connsiteY3" fmla="*/ 26194 h 171450"/>
                        <a:gd name="connsiteX4" fmla="*/ 5047 w 236028"/>
                        <a:gd name="connsiteY4" fmla="*/ 38100 h 171450"/>
                        <a:gd name="connsiteX5" fmla="*/ 9809 w 236028"/>
                        <a:gd name="connsiteY5" fmla="*/ 42863 h 171450"/>
                        <a:gd name="connsiteX6" fmla="*/ 24097 w 236028"/>
                        <a:gd name="connsiteY6" fmla="*/ 45244 h 171450"/>
                        <a:gd name="connsiteX7" fmla="*/ 28860 w 236028"/>
                        <a:gd name="connsiteY7" fmla="*/ 64294 h 171450"/>
                        <a:gd name="connsiteX8" fmla="*/ 38385 w 236028"/>
                        <a:gd name="connsiteY8" fmla="*/ 78581 h 171450"/>
                        <a:gd name="connsiteX9" fmla="*/ 40766 w 236028"/>
                        <a:gd name="connsiteY9" fmla="*/ 114300 h 171450"/>
                        <a:gd name="connsiteX10" fmla="*/ 43147 w 236028"/>
                        <a:gd name="connsiteY10" fmla="*/ 121444 h 171450"/>
                        <a:gd name="connsiteX11" fmla="*/ 68780 w 236028"/>
                        <a:gd name="connsiteY11" fmla="*/ 123825 h 171450"/>
                        <a:gd name="connsiteX12" fmla="*/ 57435 w 236028"/>
                        <a:gd name="connsiteY12" fmla="*/ 154781 h 171450"/>
                        <a:gd name="connsiteX13" fmla="*/ 80428 w 236028"/>
                        <a:gd name="connsiteY13" fmla="*/ 137551 h 171450"/>
                        <a:gd name="connsiteX14" fmla="*/ 66960 w 236028"/>
                        <a:gd name="connsiteY14" fmla="*/ 166687 h 171450"/>
                        <a:gd name="connsiteX15" fmla="*/ 97877 w 236028"/>
                        <a:gd name="connsiteY15" fmla="*/ 147077 h 171450"/>
                        <a:gd name="connsiteX16" fmla="*/ 88391 w 236028"/>
                        <a:gd name="connsiteY16" fmla="*/ 171450 h 171450"/>
                        <a:gd name="connsiteX17" fmla="*/ 102678 w 236028"/>
                        <a:gd name="connsiteY17" fmla="*/ 169069 h 171450"/>
                        <a:gd name="connsiteX18" fmla="*/ 109822 w 236028"/>
                        <a:gd name="connsiteY18" fmla="*/ 166687 h 171450"/>
                        <a:gd name="connsiteX19" fmla="*/ 114585 w 236028"/>
                        <a:gd name="connsiteY19" fmla="*/ 152400 h 171450"/>
                        <a:gd name="connsiteX20" fmla="*/ 131253 w 236028"/>
                        <a:gd name="connsiteY20" fmla="*/ 147637 h 171450"/>
                        <a:gd name="connsiteX21" fmla="*/ 202691 w 236028"/>
                        <a:gd name="connsiteY21" fmla="*/ 147637 h 171450"/>
                        <a:gd name="connsiteX22" fmla="*/ 216978 w 236028"/>
                        <a:gd name="connsiteY22" fmla="*/ 138112 h 171450"/>
                        <a:gd name="connsiteX23" fmla="*/ 207453 w 236028"/>
                        <a:gd name="connsiteY23" fmla="*/ 128587 h 171450"/>
                        <a:gd name="connsiteX24" fmla="*/ 202691 w 236028"/>
                        <a:gd name="connsiteY24" fmla="*/ 121444 h 171450"/>
                        <a:gd name="connsiteX25" fmla="*/ 207453 w 236028"/>
                        <a:gd name="connsiteY25" fmla="*/ 100012 h 171450"/>
                        <a:gd name="connsiteX26" fmla="*/ 214597 w 236028"/>
                        <a:gd name="connsiteY26" fmla="*/ 95250 h 171450"/>
                        <a:gd name="connsiteX27" fmla="*/ 224122 w 236028"/>
                        <a:gd name="connsiteY27" fmla="*/ 92869 h 171450"/>
                        <a:gd name="connsiteX28" fmla="*/ 226503 w 236028"/>
                        <a:gd name="connsiteY28" fmla="*/ 85725 h 171450"/>
                        <a:gd name="connsiteX29" fmla="*/ 231266 w 236028"/>
                        <a:gd name="connsiteY29" fmla="*/ 78581 h 171450"/>
                        <a:gd name="connsiteX30" fmla="*/ 233647 w 236028"/>
                        <a:gd name="connsiteY30" fmla="*/ 66675 h 171450"/>
                        <a:gd name="connsiteX31" fmla="*/ 236028 w 236028"/>
                        <a:gd name="connsiteY31" fmla="*/ 59531 h 171450"/>
                        <a:gd name="connsiteX32" fmla="*/ 231265 w 236028"/>
                        <a:gd name="connsiteY32" fmla="*/ 42862 h 171450"/>
                        <a:gd name="connsiteX33" fmla="*/ 219360 w 236028"/>
                        <a:gd name="connsiteY33" fmla="*/ 38100 h 171450"/>
                        <a:gd name="connsiteX34" fmla="*/ 212216 w 236028"/>
                        <a:gd name="connsiteY34" fmla="*/ 40481 h 171450"/>
                        <a:gd name="connsiteX35" fmla="*/ 190785 w 236028"/>
                        <a:gd name="connsiteY35" fmla="*/ 45244 h 171450"/>
                        <a:gd name="connsiteX36" fmla="*/ 178878 w 236028"/>
                        <a:gd name="connsiteY36" fmla="*/ 45244 h 171450"/>
                        <a:gd name="connsiteX0" fmla="*/ 74103 w 236028"/>
                        <a:gd name="connsiteY0" fmla="*/ 0 h 171450"/>
                        <a:gd name="connsiteX1" fmla="*/ 14572 w 236028"/>
                        <a:gd name="connsiteY1" fmla="*/ 2381 h 171450"/>
                        <a:gd name="connsiteX2" fmla="*/ 14572 w 236028"/>
                        <a:gd name="connsiteY2" fmla="*/ 2381 h 171450"/>
                        <a:gd name="connsiteX3" fmla="*/ 284 w 236028"/>
                        <a:gd name="connsiteY3" fmla="*/ 26194 h 171450"/>
                        <a:gd name="connsiteX4" fmla="*/ 5047 w 236028"/>
                        <a:gd name="connsiteY4" fmla="*/ 38100 h 171450"/>
                        <a:gd name="connsiteX5" fmla="*/ 9809 w 236028"/>
                        <a:gd name="connsiteY5" fmla="*/ 42863 h 171450"/>
                        <a:gd name="connsiteX6" fmla="*/ 24097 w 236028"/>
                        <a:gd name="connsiteY6" fmla="*/ 45244 h 171450"/>
                        <a:gd name="connsiteX7" fmla="*/ 28860 w 236028"/>
                        <a:gd name="connsiteY7" fmla="*/ 64294 h 171450"/>
                        <a:gd name="connsiteX8" fmla="*/ 38385 w 236028"/>
                        <a:gd name="connsiteY8" fmla="*/ 78581 h 171450"/>
                        <a:gd name="connsiteX9" fmla="*/ 40766 w 236028"/>
                        <a:gd name="connsiteY9" fmla="*/ 114300 h 171450"/>
                        <a:gd name="connsiteX10" fmla="*/ 43147 w 236028"/>
                        <a:gd name="connsiteY10" fmla="*/ 121444 h 171450"/>
                        <a:gd name="connsiteX11" fmla="*/ 68780 w 236028"/>
                        <a:gd name="connsiteY11" fmla="*/ 123825 h 171450"/>
                        <a:gd name="connsiteX12" fmla="*/ 86492 w 236028"/>
                        <a:gd name="connsiteY12" fmla="*/ 137187 h 171450"/>
                        <a:gd name="connsiteX13" fmla="*/ 80428 w 236028"/>
                        <a:gd name="connsiteY13" fmla="*/ 137551 h 171450"/>
                        <a:gd name="connsiteX14" fmla="*/ 66960 w 236028"/>
                        <a:gd name="connsiteY14" fmla="*/ 166687 h 171450"/>
                        <a:gd name="connsiteX15" fmla="*/ 97877 w 236028"/>
                        <a:gd name="connsiteY15" fmla="*/ 147077 h 171450"/>
                        <a:gd name="connsiteX16" fmla="*/ 88391 w 236028"/>
                        <a:gd name="connsiteY16" fmla="*/ 171450 h 171450"/>
                        <a:gd name="connsiteX17" fmla="*/ 102678 w 236028"/>
                        <a:gd name="connsiteY17" fmla="*/ 169069 h 171450"/>
                        <a:gd name="connsiteX18" fmla="*/ 109822 w 236028"/>
                        <a:gd name="connsiteY18" fmla="*/ 166687 h 171450"/>
                        <a:gd name="connsiteX19" fmla="*/ 114585 w 236028"/>
                        <a:gd name="connsiteY19" fmla="*/ 152400 h 171450"/>
                        <a:gd name="connsiteX20" fmla="*/ 131253 w 236028"/>
                        <a:gd name="connsiteY20" fmla="*/ 147637 h 171450"/>
                        <a:gd name="connsiteX21" fmla="*/ 202691 w 236028"/>
                        <a:gd name="connsiteY21" fmla="*/ 147637 h 171450"/>
                        <a:gd name="connsiteX22" fmla="*/ 216978 w 236028"/>
                        <a:gd name="connsiteY22" fmla="*/ 138112 h 171450"/>
                        <a:gd name="connsiteX23" fmla="*/ 207453 w 236028"/>
                        <a:gd name="connsiteY23" fmla="*/ 128587 h 171450"/>
                        <a:gd name="connsiteX24" fmla="*/ 202691 w 236028"/>
                        <a:gd name="connsiteY24" fmla="*/ 121444 h 171450"/>
                        <a:gd name="connsiteX25" fmla="*/ 207453 w 236028"/>
                        <a:gd name="connsiteY25" fmla="*/ 100012 h 171450"/>
                        <a:gd name="connsiteX26" fmla="*/ 214597 w 236028"/>
                        <a:gd name="connsiteY26" fmla="*/ 95250 h 171450"/>
                        <a:gd name="connsiteX27" fmla="*/ 224122 w 236028"/>
                        <a:gd name="connsiteY27" fmla="*/ 92869 h 171450"/>
                        <a:gd name="connsiteX28" fmla="*/ 226503 w 236028"/>
                        <a:gd name="connsiteY28" fmla="*/ 85725 h 171450"/>
                        <a:gd name="connsiteX29" fmla="*/ 231266 w 236028"/>
                        <a:gd name="connsiteY29" fmla="*/ 78581 h 171450"/>
                        <a:gd name="connsiteX30" fmla="*/ 233647 w 236028"/>
                        <a:gd name="connsiteY30" fmla="*/ 66675 h 171450"/>
                        <a:gd name="connsiteX31" fmla="*/ 236028 w 236028"/>
                        <a:gd name="connsiteY31" fmla="*/ 59531 h 171450"/>
                        <a:gd name="connsiteX32" fmla="*/ 231265 w 236028"/>
                        <a:gd name="connsiteY32" fmla="*/ 42862 h 171450"/>
                        <a:gd name="connsiteX33" fmla="*/ 219360 w 236028"/>
                        <a:gd name="connsiteY33" fmla="*/ 38100 h 171450"/>
                        <a:gd name="connsiteX34" fmla="*/ 212216 w 236028"/>
                        <a:gd name="connsiteY34" fmla="*/ 40481 h 171450"/>
                        <a:gd name="connsiteX35" fmla="*/ 190785 w 236028"/>
                        <a:gd name="connsiteY35" fmla="*/ 45244 h 171450"/>
                        <a:gd name="connsiteX36" fmla="*/ 178878 w 236028"/>
                        <a:gd name="connsiteY36" fmla="*/ 45244 h 171450"/>
                        <a:gd name="connsiteX0" fmla="*/ 74103 w 236028"/>
                        <a:gd name="connsiteY0" fmla="*/ 0 h 171450"/>
                        <a:gd name="connsiteX1" fmla="*/ 14572 w 236028"/>
                        <a:gd name="connsiteY1" fmla="*/ 2381 h 171450"/>
                        <a:gd name="connsiteX2" fmla="*/ 14572 w 236028"/>
                        <a:gd name="connsiteY2" fmla="*/ 2381 h 171450"/>
                        <a:gd name="connsiteX3" fmla="*/ 284 w 236028"/>
                        <a:gd name="connsiteY3" fmla="*/ 26194 h 171450"/>
                        <a:gd name="connsiteX4" fmla="*/ 5047 w 236028"/>
                        <a:gd name="connsiteY4" fmla="*/ 38100 h 171450"/>
                        <a:gd name="connsiteX5" fmla="*/ 9809 w 236028"/>
                        <a:gd name="connsiteY5" fmla="*/ 42863 h 171450"/>
                        <a:gd name="connsiteX6" fmla="*/ 24097 w 236028"/>
                        <a:gd name="connsiteY6" fmla="*/ 45244 h 171450"/>
                        <a:gd name="connsiteX7" fmla="*/ 28860 w 236028"/>
                        <a:gd name="connsiteY7" fmla="*/ 64294 h 171450"/>
                        <a:gd name="connsiteX8" fmla="*/ 38385 w 236028"/>
                        <a:gd name="connsiteY8" fmla="*/ 78581 h 171450"/>
                        <a:gd name="connsiteX9" fmla="*/ 40766 w 236028"/>
                        <a:gd name="connsiteY9" fmla="*/ 114300 h 171450"/>
                        <a:gd name="connsiteX10" fmla="*/ 43147 w 236028"/>
                        <a:gd name="connsiteY10" fmla="*/ 121444 h 171450"/>
                        <a:gd name="connsiteX11" fmla="*/ 68780 w 236028"/>
                        <a:gd name="connsiteY11" fmla="*/ 123825 h 171450"/>
                        <a:gd name="connsiteX12" fmla="*/ 86492 w 236028"/>
                        <a:gd name="connsiteY12" fmla="*/ 137187 h 171450"/>
                        <a:gd name="connsiteX13" fmla="*/ 80428 w 236028"/>
                        <a:gd name="connsiteY13" fmla="*/ 137551 h 171450"/>
                        <a:gd name="connsiteX14" fmla="*/ 98658 w 236028"/>
                        <a:gd name="connsiteY14" fmla="*/ 149093 h 171450"/>
                        <a:gd name="connsiteX15" fmla="*/ 97877 w 236028"/>
                        <a:gd name="connsiteY15" fmla="*/ 147077 h 171450"/>
                        <a:gd name="connsiteX16" fmla="*/ 88391 w 236028"/>
                        <a:gd name="connsiteY16" fmla="*/ 171450 h 171450"/>
                        <a:gd name="connsiteX17" fmla="*/ 102678 w 236028"/>
                        <a:gd name="connsiteY17" fmla="*/ 169069 h 171450"/>
                        <a:gd name="connsiteX18" fmla="*/ 109822 w 236028"/>
                        <a:gd name="connsiteY18" fmla="*/ 166687 h 171450"/>
                        <a:gd name="connsiteX19" fmla="*/ 114585 w 236028"/>
                        <a:gd name="connsiteY19" fmla="*/ 152400 h 171450"/>
                        <a:gd name="connsiteX20" fmla="*/ 131253 w 236028"/>
                        <a:gd name="connsiteY20" fmla="*/ 147637 h 171450"/>
                        <a:gd name="connsiteX21" fmla="*/ 202691 w 236028"/>
                        <a:gd name="connsiteY21" fmla="*/ 147637 h 171450"/>
                        <a:gd name="connsiteX22" fmla="*/ 216978 w 236028"/>
                        <a:gd name="connsiteY22" fmla="*/ 138112 h 171450"/>
                        <a:gd name="connsiteX23" fmla="*/ 207453 w 236028"/>
                        <a:gd name="connsiteY23" fmla="*/ 128587 h 171450"/>
                        <a:gd name="connsiteX24" fmla="*/ 202691 w 236028"/>
                        <a:gd name="connsiteY24" fmla="*/ 121444 h 171450"/>
                        <a:gd name="connsiteX25" fmla="*/ 207453 w 236028"/>
                        <a:gd name="connsiteY25" fmla="*/ 100012 h 171450"/>
                        <a:gd name="connsiteX26" fmla="*/ 214597 w 236028"/>
                        <a:gd name="connsiteY26" fmla="*/ 95250 h 171450"/>
                        <a:gd name="connsiteX27" fmla="*/ 224122 w 236028"/>
                        <a:gd name="connsiteY27" fmla="*/ 92869 h 171450"/>
                        <a:gd name="connsiteX28" fmla="*/ 226503 w 236028"/>
                        <a:gd name="connsiteY28" fmla="*/ 85725 h 171450"/>
                        <a:gd name="connsiteX29" fmla="*/ 231266 w 236028"/>
                        <a:gd name="connsiteY29" fmla="*/ 78581 h 171450"/>
                        <a:gd name="connsiteX30" fmla="*/ 233647 w 236028"/>
                        <a:gd name="connsiteY30" fmla="*/ 66675 h 171450"/>
                        <a:gd name="connsiteX31" fmla="*/ 236028 w 236028"/>
                        <a:gd name="connsiteY31" fmla="*/ 59531 h 171450"/>
                        <a:gd name="connsiteX32" fmla="*/ 231265 w 236028"/>
                        <a:gd name="connsiteY32" fmla="*/ 42862 h 171450"/>
                        <a:gd name="connsiteX33" fmla="*/ 219360 w 236028"/>
                        <a:gd name="connsiteY33" fmla="*/ 38100 h 171450"/>
                        <a:gd name="connsiteX34" fmla="*/ 212216 w 236028"/>
                        <a:gd name="connsiteY34" fmla="*/ 40481 h 171450"/>
                        <a:gd name="connsiteX35" fmla="*/ 190785 w 236028"/>
                        <a:gd name="connsiteY35" fmla="*/ 45244 h 171450"/>
                        <a:gd name="connsiteX36" fmla="*/ 178878 w 236028"/>
                        <a:gd name="connsiteY36" fmla="*/ 45244 h 171450"/>
                        <a:gd name="connsiteX0" fmla="*/ 74103 w 236028"/>
                        <a:gd name="connsiteY0" fmla="*/ 0 h 171450"/>
                        <a:gd name="connsiteX1" fmla="*/ 14572 w 236028"/>
                        <a:gd name="connsiteY1" fmla="*/ 2381 h 171450"/>
                        <a:gd name="connsiteX2" fmla="*/ 14572 w 236028"/>
                        <a:gd name="connsiteY2" fmla="*/ 2381 h 171450"/>
                        <a:gd name="connsiteX3" fmla="*/ 284 w 236028"/>
                        <a:gd name="connsiteY3" fmla="*/ 26194 h 171450"/>
                        <a:gd name="connsiteX4" fmla="*/ 5047 w 236028"/>
                        <a:gd name="connsiteY4" fmla="*/ 38100 h 171450"/>
                        <a:gd name="connsiteX5" fmla="*/ 9809 w 236028"/>
                        <a:gd name="connsiteY5" fmla="*/ 42863 h 171450"/>
                        <a:gd name="connsiteX6" fmla="*/ 24097 w 236028"/>
                        <a:gd name="connsiteY6" fmla="*/ 45244 h 171450"/>
                        <a:gd name="connsiteX7" fmla="*/ 28860 w 236028"/>
                        <a:gd name="connsiteY7" fmla="*/ 64294 h 171450"/>
                        <a:gd name="connsiteX8" fmla="*/ 70082 w 236028"/>
                        <a:gd name="connsiteY8" fmla="*/ 80781 h 171450"/>
                        <a:gd name="connsiteX9" fmla="*/ 40766 w 236028"/>
                        <a:gd name="connsiteY9" fmla="*/ 114300 h 171450"/>
                        <a:gd name="connsiteX10" fmla="*/ 43147 w 236028"/>
                        <a:gd name="connsiteY10" fmla="*/ 121444 h 171450"/>
                        <a:gd name="connsiteX11" fmla="*/ 68780 w 236028"/>
                        <a:gd name="connsiteY11" fmla="*/ 123825 h 171450"/>
                        <a:gd name="connsiteX12" fmla="*/ 86492 w 236028"/>
                        <a:gd name="connsiteY12" fmla="*/ 137187 h 171450"/>
                        <a:gd name="connsiteX13" fmla="*/ 80428 w 236028"/>
                        <a:gd name="connsiteY13" fmla="*/ 137551 h 171450"/>
                        <a:gd name="connsiteX14" fmla="*/ 98658 w 236028"/>
                        <a:gd name="connsiteY14" fmla="*/ 149093 h 171450"/>
                        <a:gd name="connsiteX15" fmla="*/ 97877 w 236028"/>
                        <a:gd name="connsiteY15" fmla="*/ 147077 h 171450"/>
                        <a:gd name="connsiteX16" fmla="*/ 88391 w 236028"/>
                        <a:gd name="connsiteY16" fmla="*/ 171450 h 171450"/>
                        <a:gd name="connsiteX17" fmla="*/ 102678 w 236028"/>
                        <a:gd name="connsiteY17" fmla="*/ 169069 h 171450"/>
                        <a:gd name="connsiteX18" fmla="*/ 109822 w 236028"/>
                        <a:gd name="connsiteY18" fmla="*/ 166687 h 171450"/>
                        <a:gd name="connsiteX19" fmla="*/ 114585 w 236028"/>
                        <a:gd name="connsiteY19" fmla="*/ 152400 h 171450"/>
                        <a:gd name="connsiteX20" fmla="*/ 131253 w 236028"/>
                        <a:gd name="connsiteY20" fmla="*/ 147637 h 171450"/>
                        <a:gd name="connsiteX21" fmla="*/ 202691 w 236028"/>
                        <a:gd name="connsiteY21" fmla="*/ 147637 h 171450"/>
                        <a:gd name="connsiteX22" fmla="*/ 216978 w 236028"/>
                        <a:gd name="connsiteY22" fmla="*/ 138112 h 171450"/>
                        <a:gd name="connsiteX23" fmla="*/ 207453 w 236028"/>
                        <a:gd name="connsiteY23" fmla="*/ 128587 h 171450"/>
                        <a:gd name="connsiteX24" fmla="*/ 202691 w 236028"/>
                        <a:gd name="connsiteY24" fmla="*/ 121444 h 171450"/>
                        <a:gd name="connsiteX25" fmla="*/ 207453 w 236028"/>
                        <a:gd name="connsiteY25" fmla="*/ 100012 h 171450"/>
                        <a:gd name="connsiteX26" fmla="*/ 214597 w 236028"/>
                        <a:gd name="connsiteY26" fmla="*/ 95250 h 171450"/>
                        <a:gd name="connsiteX27" fmla="*/ 224122 w 236028"/>
                        <a:gd name="connsiteY27" fmla="*/ 92869 h 171450"/>
                        <a:gd name="connsiteX28" fmla="*/ 226503 w 236028"/>
                        <a:gd name="connsiteY28" fmla="*/ 85725 h 171450"/>
                        <a:gd name="connsiteX29" fmla="*/ 231266 w 236028"/>
                        <a:gd name="connsiteY29" fmla="*/ 78581 h 171450"/>
                        <a:gd name="connsiteX30" fmla="*/ 233647 w 236028"/>
                        <a:gd name="connsiteY30" fmla="*/ 66675 h 171450"/>
                        <a:gd name="connsiteX31" fmla="*/ 236028 w 236028"/>
                        <a:gd name="connsiteY31" fmla="*/ 59531 h 171450"/>
                        <a:gd name="connsiteX32" fmla="*/ 231265 w 236028"/>
                        <a:gd name="connsiteY32" fmla="*/ 42862 h 171450"/>
                        <a:gd name="connsiteX33" fmla="*/ 219360 w 236028"/>
                        <a:gd name="connsiteY33" fmla="*/ 38100 h 171450"/>
                        <a:gd name="connsiteX34" fmla="*/ 212216 w 236028"/>
                        <a:gd name="connsiteY34" fmla="*/ 40481 h 171450"/>
                        <a:gd name="connsiteX35" fmla="*/ 190785 w 236028"/>
                        <a:gd name="connsiteY35" fmla="*/ 45244 h 171450"/>
                        <a:gd name="connsiteX36" fmla="*/ 178878 w 236028"/>
                        <a:gd name="connsiteY36" fmla="*/ 45244 h 171450"/>
                        <a:gd name="connsiteX0" fmla="*/ 74103 w 236028"/>
                        <a:gd name="connsiteY0" fmla="*/ 0 h 171450"/>
                        <a:gd name="connsiteX1" fmla="*/ 14572 w 236028"/>
                        <a:gd name="connsiteY1" fmla="*/ 2381 h 171450"/>
                        <a:gd name="connsiteX2" fmla="*/ 14572 w 236028"/>
                        <a:gd name="connsiteY2" fmla="*/ 2381 h 171450"/>
                        <a:gd name="connsiteX3" fmla="*/ 284 w 236028"/>
                        <a:gd name="connsiteY3" fmla="*/ 26194 h 171450"/>
                        <a:gd name="connsiteX4" fmla="*/ 5047 w 236028"/>
                        <a:gd name="connsiteY4" fmla="*/ 38100 h 171450"/>
                        <a:gd name="connsiteX5" fmla="*/ 9809 w 236028"/>
                        <a:gd name="connsiteY5" fmla="*/ 42863 h 171450"/>
                        <a:gd name="connsiteX6" fmla="*/ 24097 w 236028"/>
                        <a:gd name="connsiteY6" fmla="*/ 45244 h 171450"/>
                        <a:gd name="connsiteX7" fmla="*/ 28860 w 236028"/>
                        <a:gd name="connsiteY7" fmla="*/ 64294 h 171450"/>
                        <a:gd name="connsiteX8" fmla="*/ 70082 w 236028"/>
                        <a:gd name="connsiteY8" fmla="*/ 80781 h 171450"/>
                        <a:gd name="connsiteX9" fmla="*/ 40766 w 236028"/>
                        <a:gd name="connsiteY9" fmla="*/ 114300 h 171450"/>
                        <a:gd name="connsiteX10" fmla="*/ 53713 w 236028"/>
                        <a:gd name="connsiteY10" fmla="*/ 117045 h 171450"/>
                        <a:gd name="connsiteX11" fmla="*/ 68780 w 236028"/>
                        <a:gd name="connsiteY11" fmla="*/ 123825 h 171450"/>
                        <a:gd name="connsiteX12" fmla="*/ 86492 w 236028"/>
                        <a:gd name="connsiteY12" fmla="*/ 137187 h 171450"/>
                        <a:gd name="connsiteX13" fmla="*/ 80428 w 236028"/>
                        <a:gd name="connsiteY13" fmla="*/ 137551 h 171450"/>
                        <a:gd name="connsiteX14" fmla="*/ 98658 w 236028"/>
                        <a:gd name="connsiteY14" fmla="*/ 149093 h 171450"/>
                        <a:gd name="connsiteX15" fmla="*/ 97877 w 236028"/>
                        <a:gd name="connsiteY15" fmla="*/ 147077 h 171450"/>
                        <a:gd name="connsiteX16" fmla="*/ 88391 w 236028"/>
                        <a:gd name="connsiteY16" fmla="*/ 171450 h 171450"/>
                        <a:gd name="connsiteX17" fmla="*/ 102678 w 236028"/>
                        <a:gd name="connsiteY17" fmla="*/ 169069 h 171450"/>
                        <a:gd name="connsiteX18" fmla="*/ 109822 w 236028"/>
                        <a:gd name="connsiteY18" fmla="*/ 166687 h 171450"/>
                        <a:gd name="connsiteX19" fmla="*/ 114585 w 236028"/>
                        <a:gd name="connsiteY19" fmla="*/ 152400 h 171450"/>
                        <a:gd name="connsiteX20" fmla="*/ 131253 w 236028"/>
                        <a:gd name="connsiteY20" fmla="*/ 147637 h 171450"/>
                        <a:gd name="connsiteX21" fmla="*/ 202691 w 236028"/>
                        <a:gd name="connsiteY21" fmla="*/ 147637 h 171450"/>
                        <a:gd name="connsiteX22" fmla="*/ 216978 w 236028"/>
                        <a:gd name="connsiteY22" fmla="*/ 138112 h 171450"/>
                        <a:gd name="connsiteX23" fmla="*/ 207453 w 236028"/>
                        <a:gd name="connsiteY23" fmla="*/ 128587 h 171450"/>
                        <a:gd name="connsiteX24" fmla="*/ 202691 w 236028"/>
                        <a:gd name="connsiteY24" fmla="*/ 121444 h 171450"/>
                        <a:gd name="connsiteX25" fmla="*/ 207453 w 236028"/>
                        <a:gd name="connsiteY25" fmla="*/ 100012 h 171450"/>
                        <a:gd name="connsiteX26" fmla="*/ 214597 w 236028"/>
                        <a:gd name="connsiteY26" fmla="*/ 95250 h 171450"/>
                        <a:gd name="connsiteX27" fmla="*/ 224122 w 236028"/>
                        <a:gd name="connsiteY27" fmla="*/ 92869 h 171450"/>
                        <a:gd name="connsiteX28" fmla="*/ 226503 w 236028"/>
                        <a:gd name="connsiteY28" fmla="*/ 85725 h 171450"/>
                        <a:gd name="connsiteX29" fmla="*/ 231266 w 236028"/>
                        <a:gd name="connsiteY29" fmla="*/ 78581 h 171450"/>
                        <a:gd name="connsiteX30" fmla="*/ 233647 w 236028"/>
                        <a:gd name="connsiteY30" fmla="*/ 66675 h 171450"/>
                        <a:gd name="connsiteX31" fmla="*/ 236028 w 236028"/>
                        <a:gd name="connsiteY31" fmla="*/ 59531 h 171450"/>
                        <a:gd name="connsiteX32" fmla="*/ 231265 w 236028"/>
                        <a:gd name="connsiteY32" fmla="*/ 42862 h 171450"/>
                        <a:gd name="connsiteX33" fmla="*/ 219360 w 236028"/>
                        <a:gd name="connsiteY33" fmla="*/ 38100 h 171450"/>
                        <a:gd name="connsiteX34" fmla="*/ 212216 w 236028"/>
                        <a:gd name="connsiteY34" fmla="*/ 40481 h 171450"/>
                        <a:gd name="connsiteX35" fmla="*/ 190785 w 236028"/>
                        <a:gd name="connsiteY35" fmla="*/ 45244 h 171450"/>
                        <a:gd name="connsiteX36" fmla="*/ 178878 w 236028"/>
                        <a:gd name="connsiteY36" fmla="*/ 45244 h 171450"/>
                        <a:gd name="connsiteX0" fmla="*/ 74103 w 236028"/>
                        <a:gd name="connsiteY0" fmla="*/ 0 h 171450"/>
                        <a:gd name="connsiteX1" fmla="*/ 14572 w 236028"/>
                        <a:gd name="connsiteY1" fmla="*/ 2381 h 171450"/>
                        <a:gd name="connsiteX2" fmla="*/ 14572 w 236028"/>
                        <a:gd name="connsiteY2" fmla="*/ 2381 h 171450"/>
                        <a:gd name="connsiteX3" fmla="*/ 284 w 236028"/>
                        <a:gd name="connsiteY3" fmla="*/ 26194 h 171450"/>
                        <a:gd name="connsiteX4" fmla="*/ 5047 w 236028"/>
                        <a:gd name="connsiteY4" fmla="*/ 38100 h 171450"/>
                        <a:gd name="connsiteX5" fmla="*/ 9809 w 236028"/>
                        <a:gd name="connsiteY5" fmla="*/ 42863 h 171450"/>
                        <a:gd name="connsiteX6" fmla="*/ 24097 w 236028"/>
                        <a:gd name="connsiteY6" fmla="*/ 45244 h 171450"/>
                        <a:gd name="connsiteX7" fmla="*/ 68483 w 236028"/>
                        <a:gd name="connsiteY7" fmla="*/ 62094 h 171450"/>
                        <a:gd name="connsiteX8" fmla="*/ 70082 w 236028"/>
                        <a:gd name="connsiteY8" fmla="*/ 80781 h 171450"/>
                        <a:gd name="connsiteX9" fmla="*/ 40766 w 236028"/>
                        <a:gd name="connsiteY9" fmla="*/ 114300 h 171450"/>
                        <a:gd name="connsiteX10" fmla="*/ 53713 w 236028"/>
                        <a:gd name="connsiteY10" fmla="*/ 117045 h 171450"/>
                        <a:gd name="connsiteX11" fmla="*/ 68780 w 236028"/>
                        <a:gd name="connsiteY11" fmla="*/ 123825 h 171450"/>
                        <a:gd name="connsiteX12" fmla="*/ 86492 w 236028"/>
                        <a:gd name="connsiteY12" fmla="*/ 137187 h 171450"/>
                        <a:gd name="connsiteX13" fmla="*/ 80428 w 236028"/>
                        <a:gd name="connsiteY13" fmla="*/ 137551 h 171450"/>
                        <a:gd name="connsiteX14" fmla="*/ 98658 w 236028"/>
                        <a:gd name="connsiteY14" fmla="*/ 149093 h 171450"/>
                        <a:gd name="connsiteX15" fmla="*/ 97877 w 236028"/>
                        <a:gd name="connsiteY15" fmla="*/ 147077 h 171450"/>
                        <a:gd name="connsiteX16" fmla="*/ 88391 w 236028"/>
                        <a:gd name="connsiteY16" fmla="*/ 171450 h 171450"/>
                        <a:gd name="connsiteX17" fmla="*/ 102678 w 236028"/>
                        <a:gd name="connsiteY17" fmla="*/ 169069 h 171450"/>
                        <a:gd name="connsiteX18" fmla="*/ 109822 w 236028"/>
                        <a:gd name="connsiteY18" fmla="*/ 166687 h 171450"/>
                        <a:gd name="connsiteX19" fmla="*/ 114585 w 236028"/>
                        <a:gd name="connsiteY19" fmla="*/ 152400 h 171450"/>
                        <a:gd name="connsiteX20" fmla="*/ 131253 w 236028"/>
                        <a:gd name="connsiteY20" fmla="*/ 147637 h 171450"/>
                        <a:gd name="connsiteX21" fmla="*/ 202691 w 236028"/>
                        <a:gd name="connsiteY21" fmla="*/ 147637 h 171450"/>
                        <a:gd name="connsiteX22" fmla="*/ 216978 w 236028"/>
                        <a:gd name="connsiteY22" fmla="*/ 138112 h 171450"/>
                        <a:gd name="connsiteX23" fmla="*/ 207453 w 236028"/>
                        <a:gd name="connsiteY23" fmla="*/ 128587 h 171450"/>
                        <a:gd name="connsiteX24" fmla="*/ 202691 w 236028"/>
                        <a:gd name="connsiteY24" fmla="*/ 121444 h 171450"/>
                        <a:gd name="connsiteX25" fmla="*/ 207453 w 236028"/>
                        <a:gd name="connsiteY25" fmla="*/ 100012 h 171450"/>
                        <a:gd name="connsiteX26" fmla="*/ 214597 w 236028"/>
                        <a:gd name="connsiteY26" fmla="*/ 95250 h 171450"/>
                        <a:gd name="connsiteX27" fmla="*/ 224122 w 236028"/>
                        <a:gd name="connsiteY27" fmla="*/ 92869 h 171450"/>
                        <a:gd name="connsiteX28" fmla="*/ 226503 w 236028"/>
                        <a:gd name="connsiteY28" fmla="*/ 85725 h 171450"/>
                        <a:gd name="connsiteX29" fmla="*/ 231266 w 236028"/>
                        <a:gd name="connsiteY29" fmla="*/ 78581 h 171450"/>
                        <a:gd name="connsiteX30" fmla="*/ 233647 w 236028"/>
                        <a:gd name="connsiteY30" fmla="*/ 66675 h 171450"/>
                        <a:gd name="connsiteX31" fmla="*/ 236028 w 236028"/>
                        <a:gd name="connsiteY31" fmla="*/ 59531 h 171450"/>
                        <a:gd name="connsiteX32" fmla="*/ 231265 w 236028"/>
                        <a:gd name="connsiteY32" fmla="*/ 42862 h 171450"/>
                        <a:gd name="connsiteX33" fmla="*/ 219360 w 236028"/>
                        <a:gd name="connsiteY33" fmla="*/ 38100 h 171450"/>
                        <a:gd name="connsiteX34" fmla="*/ 212216 w 236028"/>
                        <a:gd name="connsiteY34" fmla="*/ 40481 h 171450"/>
                        <a:gd name="connsiteX35" fmla="*/ 190785 w 236028"/>
                        <a:gd name="connsiteY35" fmla="*/ 45244 h 171450"/>
                        <a:gd name="connsiteX36" fmla="*/ 178878 w 236028"/>
                        <a:gd name="connsiteY36" fmla="*/ 45244 h 171450"/>
                        <a:gd name="connsiteX0" fmla="*/ 74103 w 236028"/>
                        <a:gd name="connsiteY0" fmla="*/ 0 h 171450"/>
                        <a:gd name="connsiteX1" fmla="*/ 14572 w 236028"/>
                        <a:gd name="connsiteY1" fmla="*/ 2381 h 171450"/>
                        <a:gd name="connsiteX2" fmla="*/ 14572 w 236028"/>
                        <a:gd name="connsiteY2" fmla="*/ 2381 h 171450"/>
                        <a:gd name="connsiteX3" fmla="*/ 284 w 236028"/>
                        <a:gd name="connsiteY3" fmla="*/ 26194 h 171450"/>
                        <a:gd name="connsiteX4" fmla="*/ 5047 w 236028"/>
                        <a:gd name="connsiteY4" fmla="*/ 38100 h 171450"/>
                        <a:gd name="connsiteX5" fmla="*/ 9809 w 236028"/>
                        <a:gd name="connsiteY5" fmla="*/ 42863 h 171450"/>
                        <a:gd name="connsiteX6" fmla="*/ 47870 w 236028"/>
                        <a:gd name="connsiteY6" fmla="*/ 45244 h 171450"/>
                        <a:gd name="connsiteX7" fmla="*/ 68483 w 236028"/>
                        <a:gd name="connsiteY7" fmla="*/ 62094 h 171450"/>
                        <a:gd name="connsiteX8" fmla="*/ 70082 w 236028"/>
                        <a:gd name="connsiteY8" fmla="*/ 80781 h 171450"/>
                        <a:gd name="connsiteX9" fmla="*/ 40766 w 236028"/>
                        <a:gd name="connsiteY9" fmla="*/ 114300 h 171450"/>
                        <a:gd name="connsiteX10" fmla="*/ 53713 w 236028"/>
                        <a:gd name="connsiteY10" fmla="*/ 117045 h 171450"/>
                        <a:gd name="connsiteX11" fmla="*/ 68780 w 236028"/>
                        <a:gd name="connsiteY11" fmla="*/ 123825 h 171450"/>
                        <a:gd name="connsiteX12" fmla="*/ 86492 w 236028"/>
                        <a:gd name="connsiteY12" fmla="*/ 137187 h 171450"/>
                        <a:gd name="connsiteX13" fmla="*/ 80428 w 236028"/>
                        <a:gd name="connsiteY13" fmla="*/ 137551 h 171450"/>
                        <a:gd name="connsiteX14" fmla="*/ 98658 w 236028"/>
                        <a:gd name="connsiteY14" fmla="*/ 149093 h 171450"/>
                        <a:gd name="connsiteX15" fmla="*/ 97877 w 236028"/>
                        <a:gd name="connsiteY15" fmla="*/ 147077 h 171450"/>
                        <a:gd name="connsiteX16" fmla="*/ 88391 w 236028"/>
                        <a:gd name="connsiteY16" fmla="*/ 171450 h 171450"/>
                        <a:gd name="connsiteX17" fmla="*/ 102678 w 236028"/>
                        <a:gd name="connsiteY17" fmla="*/ 169069 h 171450"/>
                        <a:gd name="connsiteX18" fmla="*/ 109822 w 236028"/>
                        <a:gd name="connsiteY18" fmla="*/ 166687 h 171450"/>
                        <a:gd name="connsiteX19" fmla="*/ 114585 w 236028"/>
                        <a:gd name="connsiteY19" fmla="*/ 152400 h 171450"/>
                        <a:gd name="connsiteX20" fmla="*/ 131253 w 236028"/>
                        <a:gd name="connsiteY20" fmla="*/ 147637 h 171450"/>
                        <a:gd name="connsiteX21" fmla="*/ 202691 w 236028"/>
                        <a:gd name="connsiteY21" fmla="*/ 147637 h 171450"/>
                        <a:gd name="connsiteX22" fmla="*/ 216978 w 236028"/>
                        <a:gd name="connsiteY22" fmla="*/ 138112 h 171450"/>
                        <a:gd name="connsiteX23" fmla="*/ 207453 w 236028"/>
                        <a:gd name="connsiteY23" fmla="*/ 128587 h 171450"/>
                        <a:gd name="connsiteX24" fmla="*/ 202691 w 236028"/>
                        <a:gd name="connsiteY24" fmla="*/ 121444 h 171450"/>
                        <a:gd name="connsiteX25" fmla="*/ 207453 w 236028"/>
                        <a:gd name="connsiteY25" fmla="*/ 100012 h 171450"/>
                        <a:gd name="connsiteX26" fmla="*/ 214597 w 236028"/>
                        <a:gd name="connsiteY26" fmla="*/ 95250 h 171450"/>
                        <a:gd name="connsiteX27" fmla="*/ 224122 w 236028"/>
                        <a:gd name="connsiteY27" fmla="*/ 92869 h 171450"/>
                        <a:gd name="connsiteX28" fmla="*/ 226503 w 236028"/>
                        <a:gd name="connsiteY28" fmla="*/ 85725 h 171450"/>
                        <a:gd name="connsiteX29" fmla="*/ 231266 w 236028"/>
                        <a:gd name="connsiteY29" fmla="*/ 78581 h 171450"/>
                        <a:gd name="connsiteX30" fmla="*/ 233647 w 236028"/>
                        <a:gd name="connsiteY30" fmla="*/ 66675 h 171450"/>
                        <a:gd name="connsiteX31" fmla="*/ 236028 w 236028"/>
                        <a:gd name="connsiteY31" fmla="*/ 59531 h 171450"/>
                        <a:gd name="connsiteX32" fmla="*/ 231265 w 236028"/>
                        <a:gd name="connsiteY32" fmla="*/ 42862 h 171450"/>
                        <a:gd name="connsiteX33" fmla="*/ 219360 w 236028"/>
                        <a:gd name="connsiteY33" fmla="*/ 38100 h 171450"/>
                        <a:gd name="connsiteX34" fmla="*/ 212216 w 236028"/>
                        <a:gd name="connsiteY34" fmla="*/ 40481 h 171450"/>
                        <a:gd name="connsiteX35" fmla="*/ 190785 w 236028"/>
                        <a:gd name="connsiteY35" fmla="*/ 45244 h 171450"/>
                        <a:gd name="connsiteX36" fmla="*/ 178878 w 236028"/>
                        <a:gd name="connsiteY36" fmla="*/ 45244 h 171450"/>
                        <a:gd name="connsiteX0" fmla="*/ 74103 w 236028"/>
                        <a:gd name="connsiteY0" fmla="*/ 0 h 171450"/>
                        <a:gd name="connsiteX1" fmla="*/ 14572 w 236028"/>
                        <a:gd name="connsiteY1" fmla="*/ 2381 h 171450"/>
                        <a:gd name="connsiteX2" fmla="*/ 14572 w 236028"/>
                        <a:gd name="connsiteY2" fmla="*/ 2381 h 171450"/>
                        <a:gd name="connsiteX3" fmla="*/ 284 w 236028"/>
                        <a:gd name="connsiteY3" fmla="*/ 26194 h 171450"/>
                        <a:gd name="connsiteX4" fmla="*/ 5047 w 236028"/>
                        <a:gd name="connsiteY4" fmla="*/ 38100 h 171450"/>
                        <a:gd name="connsiteX5" fmla="*/ 49431 w 236028"/>
                        <a:gd name="connsiteY5" fmla="*/ 45062 h 171450"/>
                        <a:gd name="connsiteX6" fmla="*/ 47870 w 236028"/>
                        <a:gd name="connsiteY6" fmla="*/ 45244 h 171450"/>
                        <a:gd name="connsiteX7" fmla="*/ 68483 w 236028"/>
                        <a:gd name="connsiteY7" fmla="*/ 62094 h 171450"/>
                        <a:gd name="connsiteX8" fmla="*/ 70082 w 236028"/>
                        <a:gd name="connsiteY8" fmla="*/ 80781 h 171450"/>
                        <a:gd name="connsiteX9" fmla="*/ 40766 w 236028"/>
                        <a:gd name="connsiteY9" fmla="*/ 114300 h 171450"/>
                        <a:gd name="connsiteX10" fmla="*/ 53713 w 236028"/>
                        <a:gd name="connsiteY10" fmla="*/ 117045 h 171450"/>
                        <a:gd name="connsiteX11" fmla="*/ 68780 w 236028"/>
                        <a:gd name="connsiteY11" fmla="*/ 123825 h 171450"/>
                        <a:gd name="connsiteX12" fmla="*/ 86492 w 236028"/>
                        <a:gd name="connsiteY12" fmla="*/ 137187 h 171450"/>
                        <a:gd name="connsiteX13" fmla="*/ 80428 w 236028"/>
                        <a:gd name="connsiteY13" fmla="*/ 137551 h 171450"/>
                        <a:gd name="connsiteX14" fmla="*/ 98658 w 236028"/>
                        <a:gd name="connsiteY14" fmla="*/ 149093 h 171450"/>
                        <a:gd name="connsiteX15" fmla="*/ 97877 w 236028"/>
                        <a:gd name="connsiteY15" fmla="*/ 147077 h 171450"/>
                        <a:gd name="connsiteX16" fmla="*/ 88391 w 236028"/>
                        <a:gd name="connsiteY16" fmla="*/ 171450 h 171450"/>
                        <a:gd name="connsiteX17" fmla="*/ 102678 w 236028"/>
                        <a:gd name="connsiteY17" fmla="*/ 169069 h 171450"/>
                        <a:gd name="connsiteX18" fmla="*/ 109822 w 236028"/>
                        <a:gd name="connsiteY18" fmla="*/ 166687 h 171450"/>
                        <a:gd name="connsiteX19" fmla="*/ 114585 w 236028"/>
                        <a:gd name="connsiteY19" fmla="*/ 152400 h 171450"/>
                        <a:gd name="connsiteX20" fmla="*/ 131253 w 236028"/>
                        <a:gd name="connsiteY20" fmla="*/ 147637 h 171450"/>
                        <a:gd name="connsiteX21" fmla="*/ 202691 w 236028"/>
                        <a:gd name="connsiteY21" fmla="*/ 147637 h 171450"/>
                        <a:gd name="connsiteX22" fmla="*/ 216978 w 236028"/>
                        <a:gd name="connsiteY22" fmla="*/ 138112 h 171450"/>
                        <a:gd name="connsiteX23" fmla="*/ 207453 w 236028"/>
                        <a:gd name="connsiteY23" fmla="*/ 128587 h 171450"/>
                        <a:gd name="connsiteX24" fmla="*/ 202691 w 236028"/>
                        <a:gd name="connsiteY24" fmla="*/ 121444 h 171450"/>
                        <a:gd name="connsiteX25" fmla="*/ 207453 w 236028"/>
                        <a:gd name="connsiteY25" fmla="*/ 100012 h 171450"/>
                        <a:gd name="connsiteX26" fmla="*/ 214597 w 236028"/>
                        <a:gd name="connsiteY26" fmla="*/ 95250 h 171450"/>
                        <a:gd name="connsiteX27" fmla="*/ 224122 w 236028"/>
                        <a:gd name="connsiteY27" fmla="*/ 92869 h 171450"/>
                        <a:gd name="connsiteX28" fmla="*/ 226503 w 236028"/>
                        <a:gd name="connsiteY28" fmla="*/ 85725 h 171450"/>
                        <a:gd name="connsiteX29" fmla="*/ 231266 w 236028"/>
                        <a:gd name="connsiteY29" fmla="*/ 78581 h 171450"/>
                        <a:gd name="connsiteX30" fmla="*/ 233647 w 236028"/>
                        <a:gd name="connsiteY30" fmla="*/ 66675 h 171450"/>
                        <a:gd name="connsiteX31" fmla="*/ 236028 w 236028"/>
                        <a:gd name="connsiteY31" fmla="*/ 59531 h 171450"/>
                        <a:gd name="connsiteX32" fmla="*/ 231265 w 236028"/>
                        <a:gd name="connsiteY32" fmla="*/ 42862 h 171450"/>
                        <a:gd name="connsiteX33" fmla="*/ 219360 w 236028"/>
                        <a:gd name="connsiteY33" fmla="*/ 38100 h 171450"/>
                        <a:gd name="connsiteX34" fmla="*/ 212216 w 236028"/>
                        <a:gd name="connsiteY34" fmla="*/ 40481 h 171450"/>
                        <a:gd name="connsiteX35" fmla="*/ 190785 w 236028"/>
                        <a:gd name="connsiteY35" fmla="*/ 45244 h 171450"/>
                        <a:gd name="connsiteX36" fmla="*/ 178878 w 236028"/>
                        <a:gd name="connsiteY36" fmla="*/ 45244 h 171450"/>
                        <a:gd name="connsiteX0" fmla="*/ 75907 w 237832"/>
                        <a:gd name="connsiteY0" fmla="*/ 0 h 171450"/>
                        <a:gd name="connsiteX1" fmla="*/ 16376 w 237832"/>
                        <a:gd name="connsiteY1" fmla="*/ 2381 h 171450"/>
                        <a:gd name="connsiteX2" fmla="*/ 45432 w 237832"/>
                        <a:gd name="connsiteY2" fmla="*/ 33170 h 171450"/>
                        <a:gd name="connsiteX3" fmla="*/ 2088 w 237832"/>
                        <a:gd name="connsiteY3" fmla="*/ 26194 h 171450"/>
                        <a:gd name="connsiteX4" fmla="*/ 6851 w 237832"/>
                        <a:gd name="connsiteY4" fmla="*/ 38100 h 171450"/>
                        <a:gd name="connsiteX5" fmla="*/ 51235 w 237832"/>
                        <a:gd name="connsiteY5" fmla="*/ 45062 h 171450"/>
                        <a:gd name="connsiteX6" fmla="*/ 49674 w 237832"/>
                        <a:gd name="connsiteY6" fmla="*/ 45244 h 171450"/>
                        <a:gd name="connsiteX7" fmla="*/ 70287 w 237832"/>
                        <a:gd name="connsiteY7" fmla="*/ 62094 h 171450"/>
                        <a:gd name="connsiteX8" fmla="*/ 71886 w 237832"/>
                        <a:gd name="connsiteY8" fmla="*/ 80781 h 171450"/>
                        <a:gd name="connsiteX9" fmla="*/ 42570 w 237832"/>
                        <a:gd name="connsiteY9" fmla="*/ 114300 h 171450"/>
                        <a:gd name="connsiteX10" fmla="*/ 55517 w 237832"/>
                        <a:gd name="connsiteY10" fmla="*/ 117045 h 171450"/>
                        <a:gd name="connsiteX11" fmla="*/ 70584 w 237832"/>
                        <a:gd name="connsiteY11" fmla="*/ 123825 h 171450"/>
                        <a:gd name="connsiteX12" fmla="*/ 88296 w 237832"/>
                        <a:gd name="connsiteY12" fmla="*/ 137187 h 171450"/>
                        <a:gd name="connsiteX13" fmla="*/ 82232 w 237832"/>
                        <a:gd name="connsiteY13" fmla="*/ 137551 h 171450"/>
                        <a:gd name="connsiteX14" fmla="*/ 100462 w 237832"/>
                        <a:gd name="connsiteY14" fmla="*/ 149093 h 171450"/>
                        <a:gd name="connsiteX15" fmla="*/ 99681 w 237832"/>
                        <a:gd name="connsiteY15" fmla="*/ 147077 h 171450"/>
                        <a:gd name="connsiteX16" fmla="*/ 90195 w 237832"/>
                        <a:gd name="connsiteY16" fmla="*/ 171450 h 171450"/>
                        <a:gd name="connsiteX17" fmla="*/ 104482 w 237832"/>
                        <a:gd name="connsiteY17" fmla="*/ 169069 h 171450"/>
                        <a:gd name="connsiteX18" fmla="*/ 111626 w 237832"/>
                        <a:gd name="connsiteY18" fmla="*/ 166687 h 171450"/>
                        <a:gd name="connsiteX19" fmla="*/ 116389 w 237832"/>
                        <a:gd name="connsiteY19" fmla="*/ 152400 h 171450"/>
                        <a:gd name="connsiteX20" fmla="*/ 133057 w 237832"/>
                        <a:gd name="connsiteY20" fmla="*/ 147637 h 171450"/>
                        <a:gd name="connsiteX21" fmla="*/ 204495 w 237832"/>
                        <a:gd name="connsiteY21" fmla="*/ 147637 h 171450"/>
                        <a:gd name="connsiteX22" fmla="*/ 218782 w 237832"/>
                        <a:gd name="connsiteY22" fmla="*/ 138112 h 171450"/>
                        <a:gd name="connsiteX23" fmla="*/ 209257 w 237832"/>
                        <a:gd name="connsiteY23" fmla="*/ 128587 h 171450"/>
                        <a:gd name="connsiteX24" fmla="*/ 204495 w 237832"/>
                        <a:gd name="connsiteY24" fmla="*/ 121444 h 171450"/>
                        <a:gd name="connsiteX25" fmla="*/ 209257 w 237832"/>
                        <a:gd name="connsiteY25" fmla="*/ 100012 h 171450"/>
                        <a:gd name="connsiteX26" fmla="*/ 216401 w 237832"/>
                        <a:gd name="connsiteY26" fmla="*/ 95250 h 171450"/>
                        <a:gd name="connsiteX27" fmla="*/ 225926 w 237832"/>
                        <a:gd name="connsiteY27" fmla="*/ 92869 h 171450"/>
                        <a:gd name="connsiteX28" fmla="*/ 228307 w 237832"/>
                        <a:gd name="connsiteY28" fmla="*/ 85725 h 171450"/>
                        <a:gd name="connsiteX29" fmla="*/ 233070 w 237832"/>
                        <a:gd name="connsiteY29" fmla="*/ 78581 h 171450"/>
                        <a:gd name="connsiteX30" fmla="*/ 235451 w 237832"/>
                        <a:gd name="connsiteY30" fmla="*/ 66675 h 171450"/>
                        <a:gd name="connsiteX31" fmla="*/ 237832 w 237832"/>
                        <a:gd name="connsiteY31" fmla="*/ 59531 h 171450"/>
                        <a:gd name="connsiteX32" fmla="*/ 233069 w 237832"/>
                        <a:gd name="connsiteY32" fmla="*/ 42862 h 171450"/>
                        <a:gd name="connsiteX33" fmla="*/ 221164 w 237832"/>
                        <a:gd name="connsiteY33" fmla="*/ 38100 h 171450"/>
                        <a:gd name="connsiteX34" fmla="*/ 214020 w 237832"/>
                        <a:gd name="connsiteY34" fmla="*/ 40481 h 171450"/>
                        <a:gd name="connsiteX35" fmla="*/ 192589 w 237832"/>
                        <a:gd name="connsiteY35" fmla="*/ 45244 h 171450"/>
                        <a:gd name="connsiteX36" fmla="*/ 180682 w 237832"/>
                        <a:gd name="connsiteY36" fmla="*/ 45244 h 171450"/>
                        <a:gd name="connsiteX0" fmla="*/ 73820 w 235745"/>
                        <a:gd name="connsiteY0" fmla="*/ 0 h 171450"/>
                        <a:gd name="connsiteX1" fmla="*/ 14289 w 235745"/>
                        <a:gd name="connsiteY1" fmla="*/ 2381 h 171450"/>
                        <a:gd name="connsiteX2" fmla="*/ 43345 w 235745"/>
                        <a:gd name="connsiteY2" fmla="*/ 33170 h 171450"/>
                        <a:gd name="connsiteX3" fmla="*/ 1 w 235745"/>
                        <a:gd name="connsiteY3" fmla="*/ 26194 h 171450"/>
                        <a:gd name="connsiteX4" fmla="*/ 44387 w 235745"/>
                        <a:gd name="connsiteY4" fmla="*/ 38100 h 171450"/>
                        <a:gd name="connsiteX5" fmla="*/ 49148 w 235745"/>
                        <a:gd name="connsiteY5" fmla="*/ 45062 h 171450"/>
                        <a:gd name="connsiteX6" fmla="*/ 47587 w 235745"/>
                        <a:gd name="connsiteY6" fmla="*/ 45244 h 171450"/>
                        <a:gd name="connsiteX7" fmla="*/ 68200 w 235745"/>
                        <a:gd name="connsiteY7" fmla="*/ 62094 h 171450"/>
                        <a:gd name="connsiteX8" fmla="*/ 69799 w 235745"/>
                        <a:gd name="connsiteY8" fmla="*/ 80781 h 171450"/>
                        <a:gd name="connsiteX9" fmla="*/ 40483 w 235745"/>
                        <a:gd name="connsiteY9" fmla="*/ 114300 h 171450"/>
                        <a:gd name="connsiteX10" fmla="*/ 53430 w 235745"/>
                        <a:gd name="connsiteY10" fmla="*/ 117045 h 171450"/>
                        <a:gd name="connsiteX11" fmla="*/ 68497 w 235745"/>
                        <a:gd name="connsiteY11" fmla="*/ 123825 h 171450"/>
                        <a:gd name="connsiteX12" fmla="*/ 86209 w 235745"/>
                        <a:gd name="connsiteY12" fmla="*/ 137187 h 171450"/>
                        <a:gd name="connsiteX13" fmla="*/ 80145 w 235745"/>
                        <a:gd name="connsiteY13" fmla="*/ 137551 h 171450"/>
                        <a:gd name="connsiteX14" fmla="*/ 98375 w 235745"/>
                        <a:gd name="connsiteY14" fmla="*/ 149093 h 171450"/>
                        <a:gd name="connsiteX15" fmla="*/ 97594 w 235745"/>
                        <a:gd name="connsiteY15" fmla="*/ 147077 h 171450"/>
                        <a:gd name="connsiteX16" fmla="*/ 88108 w 235745"/>
                        <a:gd name="connsiteY16" fmla="*/ 171450 h 171450"/>
                        <a:gd name="connsiteX17" fmla="*/ 102395 w 235745"/>
                        <a:gd name="connsiteY17" fmla="*/ 169069 h 171450"/>
                        <a:gd name="connsiteX18" fmla="*/ 109539 w 235745"/>
                        <a:gd name="connsiteY18" fmla="*/ 166687 h 171450"/>
                        <a:gd name="connsiteX19" fmla="*/ 114302 w 235745"/>
                        <a:gd name="connsiteY19" fmla="*/ 152400 h 171450"/>
                        <a:gd name="connsiteX20" fmla="*/ 130970 w 235745"/>
                        <a:gd name="connsiteY20" fmla="*/ 147637 h 171450"/>
                        <a:gd name="connsiteX21" fmla="*/ 202408 w 235745"/>
                        <a:gd name="connsiteY21" fmla="*/ 147637 h 171450"/>
                        <a:gd name="connsiteX22" fmla="*/ 216695 w 235745"/>
                        <a:gd name="connsiteY22" fmla="*/ 138112 h 171450"/>
                        <a:gd name="connsiteX23" fmla="*/ 207170 w 235745"/>
                        <a:gd name="connsiteY23" fmla="*/ 128587 h 171450"/>
                        <a:gd name="connsiteX24" fmla="*/ 202408 w 235745"/>
                        <a:gd name="connsiteY24" fmla="*/ 121444 h 171450"/>
                        <a:gd name="connsiteX25" fmla="*/ 207170 w 235745"/>
                        <a:gd name="connsiteY25" fmla="*/ 100012 h 171450"/>
                        <a:gd name="connsiteX26" fmla="*/ 214314 w 235745"/>
                        <a:gd name="connsiteY26" fmla="*/ 95250 h 171450"/>
                        <a:gd name="connsiteX27" fmla="*/ 223839 w 235745"/>
                        <a:gd name="connsiteY27" fmla="*/ 92869 h 171450"/>
                        <a:gd name="connsiteX28" fmla="*/ 226220 w 235745"/>
                        <a:gd name="connsiteY28" fmla="*/ 85725 h 171450"/>
                        <a:gd name="connsiteX29" fmla="*/ 230983 w 235745"/>
                        <a:gd name="connsiteY29" fmla="*/ 78581 h 171450"/>
                        <a:gd name="connsiteX30" fmla="*/ 233364 w 235745"/>
                        <a:gd name="connsiteY30" fmla="*/ 66675 h 171450"/>
                        <a:gd name="connsiteX31" fmla="*/ 235745 w 235745"/>
                        <a:gd name="connsiteY31" fmla="*/ 59531 h 171450"/>
                        <a:gd name="connsiteX32" fmla="*/ 230982 w 235745"/>
                        <a:gd name="connsiteY32" fmla="*/ 42862 h 171450"/>
                        <a:gd name="connsiteX33" fmla="*/ 219077 w 235745"/>
                        <a:gd name="connsiteY33" fmla="*/ 38100 h 171450"/>
                        <a:gd name="connsiteX34" fmla="*/ 211933 w 235745"/>
                        <a:gd name="connsiteY34" fmla="*/ 40481 h 171450"/>
                        <a:gd name="connsiteX35" fmla="*/ 190502 w 235745"/>
                        <a:gd name="connsiteY35" fmla="*/ 45244 h 171450"/>
                        <a:gd name="connsiteX36" fmla="*/ 178595 w 235745"/>
                        <a:gd name="connsiteY36" fmla="*/ 45244 h 171450"/>
                        <a:gd name="connsiteX0" fmla="*/ 59531 w 221456"/>
                        <a:gd name="connsiteY0" fmla="*/ 0 h 171450"/>
                        <a:gd name="connsiteX1" fmla="*/ 0 w 221456"/>
                        <a:gd name="connsiteY1" fmla="*/ 2381 h 171450"/>
                        <a:gd name="connsiteX2" fmla="*/ 29056 w 221456"/>
                        <a:gd name="connsiteY2" fmla="*/ 33170 h 171450"/>
                        <a:gd name="connsiteX3" fmla="*/ 33258 w 221456"/>
                        <a:gd name="connsiteY3" fmla="*/ 32792 h 171450"/>
                        <a:gd name="connsiteX4" fmla="*/ 30098 w 221456"/>
                        <a:gd name="connsiteY4" fmla="*/ 38100 h 171450"/>
                        <a:gd name="connsiteX5" fmla="*/ 34859 w 221456"/>
                        <a:gd name="connsiteY5" fmla="*/ 45062 h 171450"/>
                        <a:gd name="connsiteX6" fmla="*/ 33298 w 221456"/>
                        <a:gd name="connsiteY6" fmla="*/ 45244 h 171450"/>
                        <a:gd name="connsiteX7" fmla="*/ 53911 w 221456"/>
                        <a:gd name="connsiteY7" fmla="*/ 62094 h 171450"/>
                        <a:gd name="connsiteX8" fmla="*/ 55510 w 221456"/>
                        <a:gd name="connsiteY8" fmla="*/ 80781 h 171450"/>
                        <a:gd name="connsiteX9" fmla="*/ 26194 w 221456"/>
                        <a:gd name="connsiteY9" fmla="*/ 114300 h 171450"/>
                        <a:gd name="connsiteX10" fmla="*/ 39141 w 221456"/>
                        <a:gd name="connsiteY10" fmla="*/ 117045 h 171450"/>
                        <a:gd name="connsiteX11" fmla="*/ 54208 w 221456"/>
                        <a:gd name="connsiteY11" fmla="*/ 123825 h 171450"/>
                        <a:gd name="connsiteX12" fmla="*/ 71920 w 221456"/>
                        <a:gd name="connsiteY12" fmla="*/ 137187 h 171450"/>
                        <a:gd name="connsiteX13" fmla="*/ 65856 w 221456"/>
                        <a:gd name="connsiteY13" fmla="*/ 137551 h 171450"/>
                        <a:gd name="connsiteX14" fmla="*/ 84086 w 221456"/>
                        <a:gd name="connsiteY14" fmla="*/ 149093 h 171450"/>
                        <a:gd name="connsiteX15" fmla="*/ 83305 w 221456"/>
                        <a:gd name="connsiteY15" fmla="*/ 147077 h 171450"/>
                        <a:gd name="connsiteX16" fmla="*/ 73819 w 221456"/>
                        <a:gd name="connsiteY16" fmla="*/ 171450 h 171450"/>
                        <a:gd name="connsiteX17" fmla="*/ 88106 w 221456"/>
                        <a:gd name="connsiteY17" fmla="*/ 169069 h 171450"/>
                        <a:gd name="connsiteX18" fmla="*/ 95250 w 221456"/>
                        <a:gd name="connsiteY18" fmla="*/ 166687 h 171450"/>
                        <a:gd name="connsiteX19" fmla="*/ 100013 w 221456"/>
                        <a:gd name="connsiteY19" fmla="*/ 152400 h 171450"/>
                        <a:gd name="connsiteX20" fmla="*/ 116681 w 221456"/>
                        <a:gd name="connsiteY20" fmla="*/ 147637 h 171450"/>
                        <a:gd name="connsiteX21" fmla="*/ 188119 w 221456"/>
                        <a:gd name="connsiteY21" fmla="*/ 147637 h 171450"/>
                        <a:gd name="connsiteX22" fmla="*/ 202406 w 221456"/>
                        <a:gd name="connsiteY22" fmla="*/ 138112 h 171450"/>
                        <a:gd name="connsiteX23" fmla="*/ 192881 w 221456"/>
                        <a:gd name="connsiteY23" fmla="*/ 128587 h 171450"/>
                        <a:gd name="connsiteX24" fmla="*/ 188119 w 221456"/>
                        <a:gd name="connsiteY24" fmla="*/ 121444 h 171450"/>
                        <a:gd name="connsiteX25" fmla="*/ 192881 w 221456"/>
                        <a:gd name="connsiteY25" fmla="*/ 100012 h 171450"/>
                        <a:gd name="connsiteX26" fmla="*/ 200025 w 221456"/>
                        <a:gd name="connsiteY26" fmla="*/ 95250 h 171450"/>
                        <a:gd name="connsiteX27" fmla="*/ 209550 w 221456"/>
                        <a:gd name="connsiteY27" fmla="*/ 92869 h 171450"/>
                        <a:gd name="connsiteX28" fmla="*/ 211931 w 221456"/>
                        <a:gd name="connsiteY28" fmla="*/ 85725 h 171450"/>
                        <a:gd name="connsiteX29" fmla="*/ 216694 w 221456"/>
                        <a:gd name="connsiteY29" fmla="*/ 78581 h 171450"/>
                        <a:gd name="connsiteX30" fmla="*/ 219075 w 221456"/>
                        <a:gd name="connsiteY30" fmla="*/ 66675 h 171450"/>
                        <a:gd name="connsiteX31" fmla="*/ 221456 w 221456"/>
                        <a:gd name="connsiteY31" fmla="*/ 59531 h 171450"/>
                        <a:gd name="connsiteX32" fmla="*/ 216693 w 221456"/>
                        <a:gd name="connsiteY32" fmla="*/ 42862 h 171450"/>
                        <a:gd name="connsiteX33" fmla="*/ 204788 w 221456"/>
                        <a:gd name="connsiteY33" fmla="*/ 38100 h 171450"/>
                        <a:gd name="connsiteX34" fmla="*/ 197644 w 221456"/>
                        <a:gd name="connsiteY34" fmla="*/ 40481 h 171450"/>
                        <a:gd name="connsiteX35" fmla="*/ 176213 w 221456"/>
                        <a:gd name="connsiteY35" fmla="*/ 45244 h 171450"/>
                        <a:gd name="connsiteX36" fmla="*/ 164306 w 221456"/>
                        <a:gd name="connsiteY36" fmla="*/ 45244 h 171450"/>
                        <a:gd name="connsiteX0" fmla="*/ 33766 w 195691"/>
                        <a:gd name="connsiteY0" fmla="*/ 0 h 171450"/>
                        <a:gd name="connsiteX1" fmla="*/ 3292 w 195691"/>
                        <a:gd name="connsiteY1" fmla="*/ 26573 h 171450"/>
                        <a:gd name="connsiteX2" fmla="*/ 3291 w 195691"/>
                        <a:gd name="connsiteY2" fmla="*/ 33170 h 171450"/>
                        <a:gd name="connsiteX3" fmla="*/ 7493 w 195691"/>
                        <a:gd name="connsiteY3" fmla="*/ 32792 h 171450"/>
                        <a:gd name="connsiteX4" fmla="*/ 4333 w 195691"/>
                        <a:gd name="connsiteY4" fmla="*/ 38100 h 171450"/>
                        <a:gd name="connsiteX5" fmla="*/ 9094 w 195691"/>
                        <a:gd name="connsiteY5" fmla="*/ 45062 h 171450"/>
                        <a:gd name="connsiteX6" fmla="*/ 7533 w 195691"/>
                        <a:gd name="connsiteY6" fmla="*/ 45244 h 171450"/>
                        <a:gd name="connsiteX7" fmla="*/ 28146 w 195691"/>
                        <a:gd name="connsiteY7" fmla="*/ 62094 h 171450"/>
                        <a:gd name="connsiteX8" fmla="*/ 29745 w 195691"/>
                        <a:gd name="connsiteY8" fmla="*/ 80781 h 171450"/>
                        <a:gd name="connsiteX9" fmla="*/ 429 w 195691"/>
                        <a:gd name="connsiteY9" fmla="*/ 114300 h 171450"/>
                        <a:gd name="connsiteX10" fmla="*/ 13376 w 195691"/>
                        <a:gd name="connsiteY10" fmla="*/ 117045 h 171450"/>
                        <a:gd name="connsiteX11" fmla="*/ 28443 w 195691"/>
                        <a:gd name="connsiteY11" fmla="*/ 123825 h 171450"/>
                        <a:gd name="connsiteX12" fmla="*/ 46155 w 195691"/>
                        <a:gd name="connsiteY12" fmla="*/ 137187 h 171450"/>
                        <a:gd name="connsiteX13" fmla="*/ 40091 w 195691"/>
                        <a:gd name="connsiteY13" fmla="*/ 137551 h 171450"/>
                        <a:gd name="connsiteX14" fmla="*/ 58321 w 195691"/>
                        <a:gd name="connsiteY14" fmla="*/ 149093 h 171450"/>
                        <a:gd name="connsiteX15" fmla="*/ 57540 w 195691"/>
                        <a:gd name="connsiteY15" fmla="*/ 147077 h 171450"/>
                        <a:gd name="connsiteX16" fmla="*/ 48054 w 195691"/>
                        <a:gd name="connsiteY16" fmla="*/ 171450 h 171450"/>
                        <a:gd name="connsiteX17" fmla="*/ 62341 w 195691"/>
                        <a:gd name="connsiteY17" fmla="*/ 169069 h 171450"/>
                        <a:gd name="connsiteX18" fmla="*/ 69485 w 195691"/>
                        <a:gd name="connsiteY18" fmla="*/ 166687 h 171450"/>
                        <a:gd name="connsiteX19" fmla="*/ 74248 w 195691"/>
                        <a:gd name="connsiteY19" fmla="*/ 152400 h 171450"/>
                        <a:gd name="connsiteX20" fmla="*/ 90916 w 195691"/>
                        <a:gd name="connsiteY20" fmla="*/ 147637 h 171450"/>
                        <a:gd name="connsiteX21" fmla="*/ 162354 w 195691"/>
                        <a:gd name="connsiteY21" fmla="*/ 147637 h 171450"/>
                        <a:gd name="connsiteX22" fmla="*/ 176641 w 195691"/>
                        <a:gd name="connsiteY22" fmla="*/ 138112 h 171450"/>
                        <a:gd name="connsiteX23" fmla="*/ 167116 w 195691"/>
                        <a:gd name="connsiteY23" fmla="*/ 128587 h 171450"/>
                        <a:gd name="connsiteX24" fmla="*/ 162354 w 195691"/>
                        <a:gd name="connsiteY24" fmla="*/ 121444 h 171450"/>
                        <a:gd name="connsiteX25" fmla="*/ 167116 w 195691"/>
                        <a:gd name="connsiteY25" fmla="*/ 100012 h 171450"/>
                        <a:gd name="connsiteX26" fmla="*/ 174260 w 195691"/>
                        <a:gd name="connsiteY26" fmla="*/ 95250 h 171450"/>
                        <a:gd name="connsiteX27" fmla="*/ 183785 w 195691"/>
                        <a:gd name="connsiteY27" fmla="*/ 92869 h 171450"/>
                        <a:gd name="connsiteX28" fmla="*/ 186166 w 195691"/>
                        <a:gd name="connsiteY28" fmla="*/ 85725 h 171450"/>
                        <a:gd name="connsiteX29" fmla="*/ 190929 w 195691"/>
                        <a:gd name="connsiteY29" fmla="*/ 78581 h 171450"/>
                        <a:gd name="connsiteX30" fmla="*/ 193310 w 195691"/>
                        <a:gd name="connsiteY30" fmla="*/ 66675 h 171450"/>
                        <a:gd name="connsiteX31" fmla="*/ 195691 w 195691"/>
                        <a:gd name="connsiteY31" fmla="*/ 59531 h 171450"/>
                        <a:gd name="connsiteX32" fmla="*/ 190928 w 195691"/>
                        <a:gd name="connsiteY32" fmla="*/ 42862 h 171450"/>
                        <a:gd name="connsiteX33" fmla="*/ 179023 w 195691"/>
                        <a:gd name="connsiteY33" fmla="*/ 38100 h 171450"/>
                        <a:gd name="connsiteX34" fmla="*/ 171879 w 195691"/>
                        <a:gd name="connsiteY34" fmla="*/ 40481 h 171450"/>
                        <a:gd name="connsiteX35" fmla="*/ 150448 w 195691"/>
                        <a:gd name="connsiteY35" fmla="*/ 45244 h 171450"/>
                        <a:gd name="connsiteX36" fmla="*/ 138541 w 195691"/>
                        <a:gd name="connsiteY36" fmla="*/ 45244 h 171450"/>
                        <a:gd name="connsiteX0" fmla="*/ 17916 w 195691"/>
                        <a:gd name="connsiteY0" fmla="*/ 0 h 147258"/>
                        <a:gd name="connsiteX1" fmla="*/ 3292 w 195691"/>
                        <a:gd name="connsiteY1" fmla="*/ 2381 h 147258"/>
                        <a:gd name="connsiteX2" fmla="*/ 3291 w 195691"/>
                        <a:gd name="connsiteY2" fmla="*/ 8978 h 147258"/>
                        <a:gd name="connsiteX3" fmla="*/ 7493 w 195691"/>
                        <a:gd name="connsiteY3" fmla="*/ 8600 h 147258"/>
                        <a:gd name="connsiteX4" fmla="*/ 4333 w 195691"/>
                        <a:gd name="connsiteY4" fmla="*/ 13908 h 147258"/>
                        <a:gd name="connsiteX5" fmla="*/ 9094 w 195691"/>
                        <a:gd name="connsiteY5" fmla="*/ 20870 h 147258"/>
                        <a:gd name="connsiteX6" fmla="*/ 7533 w 195691"/>
                        <a:gd name="connsiteY6" fmla="*/ 21052 h 147258"/>
                        <a:gd name="connsiteX7" fmla="*/ 28146 w 195691"/>
                        <a:gd name="connsiteY7" fmla="*/ 37902 h 147258"/>
                        <a:gd name="connsiteX8" fmla="*/ 29745 w 195691"/>
                        <a:gd name="connsiteY8" fmla="*/ 56589 h 147258"/>
                        <a:gd name="connsiteX9" fmla="*/ 429 w 195691"/>
                        <a:gd name="connsiteY9" fmla="*/ 90108 h 147258"/>
                        <a:gd name="connsiteX10" fmla="*/ 13376 w 195691"/>
                        <a:gd name="connsiteY10" fmla="*/ 92853 h 147258"/>
                        <a:gd name="connsiteX11" fmla="*/ 28443 w 195691"/>
                        <a:gd name="connsiteY11" fmla="*/ 99633 h 147258"/>
                        <a:gd name="connsiteX12" fmla="*/ 46155 w 195691"/>
                        <a:gd name="connsiteY12" fmla="*/ 112995 h 147258"/>
                        <a:gd name="connsiteX13" fmla="*/ 40091 w 195691"/>
                        <a:gd name="connsiteY13" fmla="*/ 113359 h 147258"/>
                        <a:gd name="connsiteX14" fmla="*/ 58321 w 195691"/>
                        <a:gd name="connsiteY14" fmla="*/ 124901 h 147258"/>
                        <a:gd name="connsiteX15" fmla="*/ 57540 w 195691"/>
                        <a:gd name="connsiteY15" fmla="*/ 122885 h 147258"/>
                        <a:gd name="connsiteX16" fmla="*/ 48054 w 195691"/>
                        <a:gd name="connsiteY16" fmla="*/ 147258 h 147258"/>
                        <a:gd name="connsiteX17" fmla="*/ 62341 w 195691"/>
                        <a:gd name="connsiteY17" fmla="*/ 144877 h 147258"/>
                        <a:gd name="connsiteX18" fmla="*/ 69485 w 195691"/>
                        <a:gd name="connsiteY18" fmla="*/ 142495 h 147258"/>
                        <a:gd name="connsiteX19" fmla="*/ 74248 w 195691"/>
                        <a:gd name="connsiteY19" fmla="*/ 128208 h 147258"/>
                        <a:gd name="connsiteX20" fmla="*/ 90916 w 195691"/>
                        <a:gd name="connsiteY20" fmla="*/ 123445 h 147258"/>
                        <a:gd name="connsiteX21" fmla="*/ 162354 w 195691"/>
                        <a:gd name="connsiteY21" fmla="*/ 123445 h 147258"/>
                        <a:gd name="connsiteX22" fmla="*/ 176641 w 195691"/>
                        <a:gd name="connsiteY22" fmla="*/ 113920 h 147258"/>
                        <a:gd name="connsiteX23" fmla="*/ 167116 w 195691"/>
                        <a:gd name="connsiteY23" fmla="*/ 104395 h 147258"/>
                        <a:gd name="connsiteX24" fmla="*/ 162354 w 195691"/>
                        <a:gd name="connsiteY24" fmla="*/ 97252 h 147258"/>
                        <a:gd name="connsiteX25" fmla="*/ 167116 w 195691"/>
                        <a:gd name="connsiteY25" fmla="*/ 75820 h 147258"/>
                        <a:gd name="connsiteX26" fmla="*/ 174260 w 195691"/>
                        <a:gd name="connsiteY26" fmla="*/ 71058 h 147258"/>
                        <a:gd name="connsiteX27" fmla="*/ 183785 w 195691"/>
                        <a:gd name="connsiteY27" fmla="*/ 68677 h 147258"/>
                        <a:gd name="connsiteX28" fmla="*/ 186166 w 195691"/>
                        <a:gd name="connsiteY28" fmla="*/ 61533 h 147258"/>
                        <a:gd name="connsiteX29" fmla="*/ 190929 w 195691"/>
                        <a:gd name="connsiteY29" fmla="*/ 54389 h 147258"/>
                        <a:gd name="connsiteX30" fmla="*/ 193310 w 195691"/>
                        <a:gd name="connsiteY30" fmla="*/ 42483 h 147258"/>
                        <a:gd name="connsiteX31" fmla="*/ 195691 w 195691"/>
                        <a:gd name="connsiteY31" fmla="*/ 35339 h 147258"/>
                        <a:gd name="connsiteX32" fmla="*/ 190928 w 195691"/>
                        <a:gd name="connsiteY32" fmla="*/ 18670 h 147258"/>
                        <a:gd name="connsiteX33" fmla="*/ 179023 w 195691"/>
                        <a:gd name="connsiteY33" fmla="*/ 13908 h 147258"/>
                        <a:gd name="connsiteX34" fmla="*/ 171879 w 195691"/>
                        <a:gd name="connsiteY34" fmla="*/ 16289 h 147258"/>
                        <a:gd name="connsiteX35" fmla="*/ 150448 w 195691"/>
                        <a:gd name="connsiteY35" fmla="*/ 21052 h 147258"/>
                        <a:gd name="connsiteX36" fmla="*/ 138541 w 195691"/>
                        <a:gd name="connsiteY36" fmla="*/ 21052 h 147258"/>
                        <a:gd name="connsiteX0" fmla="*/ 15155 w 192930"/>
                        <a:gd name="connsiteY0" fmla="*/ 0 h 147258"/>
                        <a:gd name="connsiteX1" fmla="*/ 531 w 192930"/>
                        <a:gd name="connsiteY1" fmla="*/ 2381 h 147258"/>
                        <a:gd name="connsiteX2" fmla="*/ 530 w 192930"/>
                        <a:gd name="connsiteY2" fmla="*/ 8978 h 147258"/>
                        <a:gd name="connsiteX3" fmla="*/ 4732 w 192930"/>
                        <a:gd name="connsiteY3" fmla="*/ 8600 h 147258"/>
                        <a:gd name="connsiteX4" fmla="*/ 1572 w 192930"/>
                        <a:gd name="connsiteY4" fmla="*/ 13908 h 147258"/>
                        <a:gd name="connsiteX5" fmla="*/ 6333 w 192930"/>
                        <a:gd name="connsiteY5" fmla="*/ 20870 h 147258"/>
                        <a:gd name="connsiteX6" fmla="*/ 4772 w 192930"/>
                        <a:gd name="connsiteY6" fmla="*/ 21052 h 147258"/>
                        <a:gd name="connsiteX7" fmla="*/ 25385 w 192930"/>
                        <a:gd name="connsiteY7" fmla="*/ 37902 h 147258"/>
                        <a:gd name="connsiteX8" fmla="*/ 26984 w 192930"/>
                        <a:gd name="connsiteY8" fmla="*/ 56589 h 147258"/>
                        <a:gd name="connsiteX9" fmla="*/ 16159 w 192930"/>
                        <a:gd name="connsiteY9" fmla="*/ 85709 h 147258"/>
                        <a:gd name="connsiteX10" fmla="*/ 10615 w 192930"/>
                        <a:gd name="connsiteY10" fmla="*/ 92853 h 147258"/>
                        <a:gd name="connsiteX11" fmla="*/ 25682 w 192930"/>
                        <a:gd name="connsiteY11" fmla="*/ 99633 h 147258"/>
                        <a:gd name="connsiteX12" fmla="*/ 43394 w 192930"/>
                        <a:gd name="connsiteY12" fmla="*/ 112995 h 147258"/>
                        <a:gd name="connsiteX13" fmla="*/ 37330 w 192930"/>
                        <a:gd name="connsiteY13" fmla="*/ 113359 h 147258"/>
                        <a:gd name="connsiteX14" fmla="*/ 55560 w 192930"/>
                        <a:gd name="connsiteY14" fmla="*/ 124901 h 147258"/>
                        <a:gd name="connsiteX15" fmla="*/ 54779 w 192930"/>
                        <a:gd name="connsiteY15" fmla="*/ 122885 h 147258"/>
                        <a:gd name="connsiteX16" fmla="*/ 45293 w 192930"/>
                        <a:gd name="connsiteY16" fmla="*/ 147258 h 147258"/>
                        <a:gd name="connsiteX17" fmla="*/ 59580 w 192930"/>
                        <a:gd name="connsiteY17" fmla="*/ 144877 h 147258"/>
                        <a:gd name="connsiteX18" fmla="*/ 66724 w 192930"/>
                        <a:gd name="connsiteY18" fmla="*/ 142495 h 147258"/>
                        <a:gd name="connsiteX19" fmla="*/ 71487 w 192930"/>
                        <a:gd name="connsiteY19" fmla="*/ 128208 h 147258"/>
                        <a:gd name="connsiteX20" fmla="*/ 88155 w 192930"/>
                        <a:gd name="connsiteY20" fmla="*/ 123445 h 147258"/>
                        <a:gd name="connsiteX21" fmla="*/ 159593 w 192930"/>
                        <a:gd name="connsiteY21" fmla="*/ 123445 h 147258"/>
                        <a:gd name="connsiteX22" fmla="*/ 173880 w 192930"/>
                        <a:gd name="connsiteY22" fmla="*/ 113920 h 147258"/>
                        <a:gd name="connsiteX23" fmla="*/ 164355 w 192930"/>
                        <a:gd name="connsiteY23" fmla="*/ 104395 h 147258"/>
                        <a:gd name="connsiteX24" fmla="*/ 159593 w 192930"/>
                        <a:gd name="connsiteY24" fmla="*/ 97252 h 147258"/>
                        <a:gd name="connsiteX25" fmla="*/ 164355 w 192930"/>
                        <a:gd name="connsiteY25" fmla="*/ 75820 h 147258"/>
                        <a:gd name="connsiteX26" fmla="*/ 171499 w 192930"/>
                        <a:gd name="connsiteY26" fmla="*/ 71058 h 147258"/>
                        <a:gd name="connsiteX27" fmla="*/ 181024 w 192930"/>
                        <a:gd name="connsiteY27" fmla="*/ 68677 h 147258"/>
                        <a:gd name="connsiteX28" fmla="*/ 183405 w 192930"/>
                        <a:gd name="connsiteY28" fmla="*/ 61533 h 147258"/>
                        <a:gd name="connsiteX29" fmla="*/ 188168 w 192930"/>
                        <a:gd name="connsiteY29" fmla="*/ 54389 h 147258"/>
                        <a:gd name="connsiteX30" fmla="*/ 190549 w 192930"/>
                        <a:gd name="connsiteY30" fmla="*/ 42483 h 147258"/>
                        <a:gd name="connsiteX31" fmla="*/ 192930 w 192930"/>
                        <a:gd name="connsiteY31" fmla="*/ 35339 h 147258"/>
                        <a:gd name="connsiteX32" fmla="*/ 188167 w 192930"/>
                        <a:gd name="connsiteY32" fmla="*/ 18670 h 147258"/>
                        <a:gd name="connsiteX33" fmla="*/ 176262 w 192930"/>
                        <a:gd name="connsiteY33" fmla="*/ 13908 h 147258"/>
                        <a:gd name="connsiteX34" fmla="*/ 169118 w 192930"/>
                        <a:gd name="connsiteY34" fmla="*/ 16289 h 147258"/>
                        <a:gd name="connsiteX35" fmla="*/ 147687 w 192930"/>
                        <a:gd name="connsiteY35" fmla="*/ 21052 h 147258"/>
                        <a:gd name="connsiteX36" fmla="*/ 135780 w 192930"/>
                        <a:gd name="connsiteY36" fmla="*/ 21052 h 147258"/>
                        <a:gd name="connsiteX0" fmla="*/ 15155 w 192930"/>
                        <a:gd name="connsiteY0" fmla="*/ 0 h 146017"/>
                        <a:gd name="connsiteX1" fmla="*/ 531 w 192930"/>
                        <a:gd name="connsiteY1" fmla="*/ 2381 h 146017"/>
                        <a:gd name="connsiteX2" fmla="*/ 530 w 192930"/>
                        <a:gd name="connsiteY2" fmla="*/ 8978 h 146017"/>
                        <a:gd name="connsiteX3" fmla="*/ 4732 w 192930"/>
                        <a:gd name="connsiteY3" fmla="*/ 8600 h 146017"/>
                        <a:gd name="connsiteX4" fmla="*/ 1572 w 192930"/>
                        <a:gd name="connsiteY4" fmla="*/ 13908 h 146017"/>
                        <a:gd name="connsiteX5" fmla="*/ 6333 w 192930"/>
                        <a:gd name="connsiteY5" fmla="*/ 20870 h 146017"/>
                        <a:gd name="connsiteX6" fmla="*/ 4772 w 192930"/>
                        <a:gd name="connsiteY6" fmla="*/ 21052 h 146017"/>
                        <a:gd name="connsiteX7" fmla="*/ 25385 w 192930"/>
                        <a:gd name="connsiteY7" fmla="*/ 37902 h 146017"/>
                        <a:gd name="connsiteX8" fmla="*/ 26984 w 192930"/>
                        <a:gd name="connsiteY8" fmla="*/ 56589 h 146017"/>
                        <a:gd name="connsiteX9" fmla="*/ 16159 w 192930"/>
                        <a:gd name="connsiteY9" fmla="*/ 85709 h 146017"/>
                        <a:gd name="connsiteX10" fmla="*/ 10615 w 192930"/>
                        <a:gd name="connsiteY10" fmla="*/ 92853 h 146017"/>
                        <a:gd name="connsiteX11" fmla="*/ 25682 w 192930"/>
                        <a:gd name="connsiteY11" fmla="*/ 99633 h 146017"/>
                        <a:gd name="connsiteX12" fmla="*/ 43394 w 192930"/>
                        <a:gd name="connsiteY12" fmla="*/ 112995 h 146017"/>
                        <a:gd name="connsiteX13" fmla="*/ 37330 w 192930"/>
                        <a:gd name="connsiteY13" fmla="*/ 113359 h 146017"/>
                        <a:gd name="connsiteX14" fmla="*/ 55560 w 192930"/>
                        <a:gd name="connsiteY14" fmla="*/ 124901 h 146017"/>
                        <a:gd name="connsiteX15" fmla="*/ 54779 w 192930"/>
                        <a:gd name="connsiteY15" fmla="*/ 122885 h 146017"/>
                        <a:gd name="connsiteX16" fmla="*/ 69066 w 192930"/>
                        <a:gd name="connsiteY16" fmla="*/ 125266 h 146017"/>
                        <a:gd name="connsiteX17" fmla="*/ 59580 w 192930"/>
                        <a:gd name="connsiteY17" fmla="*/ 144877 h 146017"/>
                        <a:gd name="connsiteX18" fmla="*/ 66724 w 192930"/>
                        <a:gd name="connsiteY18" fmla="*/ 142495 h 146017"/>
                        <a:gd name="connsiteX19" fmla="*/ 71487 w 192930"/>
                        <a:gd name="connsiteY19" fmla="*/ 128208 h 146017"/>
                        <a:gd name="connsiteX20" fmla="*/ 88155 w 192930"/>
                        <a:gd name="connsiteY20" fmla="*/ 123445 h 146017"/>
                        <a:gd name="connsiteX21" fmla="*/ 159593 w 192930"/>
                        <a:gd name="connsiteY21" fmla="*/ 123445 h 146017"/>
                        <a:gd name="connsiteX22" fmla="*/ 173880 w 192930"/>
                        <a:gd name="connsiteY22" fmla="*/ 113920 h 146017"/>
                        <a:gd name="connsiteX23" fmla="*/ 164355 w 192930"/>
                        <a:gd name="connsiteY23" fmla="*/ 104395 h 146017"/>
                        <a:gd name="connsiteX24" fmla="*/ 159593 w 192930"/>
                        <a:gd name="connsiteY24" fmla="*/ 97252 h 146017"/>
                        <a:gd name="connsiteX25" fmla="*/ 164355 w 192930"/>
                        <a:gd name="connsiteY25" fmla="*/ 75820 h 146017"/>
                        <a:gd name="connsiteX26" fmla="*/ 171499 w 192930"/>
                        <a:gd name="connsiteY26" fmla="*/ 71058 h 146017"/>
                        <a:gd name="connsiteX27" fmla="*/ 181024 w 192930"/>
                        <a:gd name="connsiteY27" fmla="*/ 68677 h 146017"/>
                        <a:gd name="connsiteX28" fmla="*/ 183405 w 192930"/>
                        <a:gd name="connsiteY28" fmla="*/ 61533 h 146017"/>
                        <a:gd name="connsiteX29" fmla="*/ 188168 w 192930"/>
                        <a:gd name="connsiteY29" fmla="*/ 54389 h 146017"/>
                        <a:gd name="connsiteX30" fmla="*/ 190549 w 192930"/>
                        <a:gd name="connsiteY30" fmla="*/ 42483 h 146017"/>
                        <a:gd name="connsiteX31" fmla="*/ 192930 w 192930"/>
                        <a:gd name="connsiteY31" fmla="*/ 35339 h 146017"/>
                        <a:gd name="connsiteX32" fmla="*/ 188167 w 192930"/>
                        <a:gd name="connsiteY32" fmla="*/ 18670 h 146017"/>
                        <a:gd name="connsiteX33" fmla="*/ 176262 w 192930"/>
                        <a:gd name="connsiteY33" fmla="*/ 13908 h 146017"/>
                        <a:gd name="connsiteX34" fmla="*/ 169118 w 192930"/>
                        <a:gd name="connsiteY34" fmla="*/ 16289 h 146017"/>
                        <a:gd name="connsiteX35" fmla="*/ 147687 w 192930"/>
                        <a:gd name="connsiteY35" fmla="*/ 21052 h 146017"/>
                        <a:gd name="connsiteX36" fmla="*/ 135780 w 192930"/>
                        <a:gd name="connsiteY36" fmla="*/ 21052 h 146017"/>
                        <a:gd name="connsiteX0" fmla="*/ 15155 w 192930"/>
                        <a:gd name="connsiteY0" fmla="*/ 0 h 144922"/>
                        <a:gd name="connsiteX1" fmla="*/ 531 w 192930"/>
                        <a:gd name="connsiteY1" fmla="*/ 2381 h 144922"/>
                        <a:gd name="connsiteX2" fmla="*/ 530 w 192930"/>
                        <a:gd name="connsiteY2" fmla="*/ 8978 h 144922"/>
                        <a:gd name="connsiteX3" fmla="*/ 4732 w 192930"/>
                        <a:gd name="connsiteY3" fmla="*/ 8600 h 144922"/>
                        <a:gd name="connsiteX4" fmla="*/ 1572 w 192930"/>
                        <a:gd name="connsiteY4" fmla="*/ 13908 h 144922"/>
                        <a:gd name="connsiteX5" fmla="*/ 6333 w 192930"/>
                        <a:gd name="connsiteY5" fmla="*/ 20870 h 144922"/>
                        <a:gd name="connsiteX6" fmla="*/ 4772 w 192930"/>
                        <a:gd name="connsiteY6" fmla="*/ 21052 h 144922"/>
                        <a:gd name="connsiteX7" fmla="*/ 25385 w 192930"/>
                        <a:gd name="connsiteY7" fmla="*/ 37902 h 144922"/>
                        <a:gd name="connsiteX8" fmla="*/ 26984 w 192930"/>
                        <a:gd name="connsiteY8" fmla="*/ 56589 h 144922"/>
                        <a:gd name="connsiteX9" fmla="*/ 16159 w 192930"/>
                        <a:gd name="connsiteY9" fmla="*/ 85709 h 144922"/>
                        <a:gd name="connsiteX10" fmla="*/ 10615 w 192930"/>
                        <a:gd name="connsiteY10" fmla="*/ 92853 h 144922"/>
                        <a:gd name="connsiteX11" fmla="*/ 25682 w 192930"/>
                        <a:gd name="connsiteY11" fmla="*/ 99633 h 144922"/>
                        <a:gd name="connsiteX12" fmla="*/ 43394 w 192930"/>
                        <a:gd name="connsiteY12" fmla="*/ 112995 h 144922"/>
                        <a:gd name="connsiteX13" fmla="*/ 37330 w 192930"/>
                        <a:gd name="connsiteY13" fmla="*/ 113359 h 144922"/>
                        <a:gd name="connsiteX14" fmla="*/ 55560 w 192930"/>
                        <a:gd name="connsiteY14" fmla="*/ 124901 h 144922"/>
                        <a:gd name="connsiteX15" fmla="*/ 54779 w 192930"/>
                        <a:gd name="connsiteY15" fmla="*/ 122885 h 144922"/>
                        <a:gd name="connsiteX16" fmla="*/ 69066 w 192930"/>
                        <a:gd name="connsiteY16" fmla="*/ 125266 h 144922"/>
                        <a:gd name="connsiteX17" fmla="*/ 59580 w 192930"/>
                        <a:gd name="connsiteY17" fmla="*/ 144877 h 144922"/>
                        <a:gd name="connsiteX18" fmla="*/ 79932 w 192930"/>
                        <a:gd name="connsiteY18" fmla="*/ 118303 h 144922"/>
                        <a:gd name="connsiteX19" fmla="*/ 71487 w 192930"/>
                        <a:gd name="connsiteY19" fmla="*/ 128208 h 144922"/>
                        <a:gd name="connsiteX20" fmla="*/ 88155 w 192930"/>
                        <a:gd name="connsiteY20" fmla="*/ 123445 h 144922"/>
                        <a:gd name="connsiteX21" fmla="*/ 159593 w 192930"/>
                        <a:gd name="connsiteY21" fmla="*/ 123445 h 144922"/>
                        <a:gd name="connsiteX22" fmla="*/ 173880 w 192930"/>
                        <a:gd name="connsiteY22" fmla="*/ 113920 h 144922"/>
                        <a:gd name="connsiteX23" fmla="*/ 164355 w 192930"/>
                        <a:gd name="connsiteY23" fmla="*/ 104395 h 144922"/>
                        <a:gd name="connsiteX24" fmla="*/ 159593 w 192930"/>
                        <a:gd name="connsiteY24" fmla="*/ 97252 h 144922"/>
                        <a:gd name="connsiteX25" fmla="*/ 164355 w 192930"/>
                        <a:gd name="connsiteY25" fmla="*/ 75820 h 144922"/>
                        <a:gd name="connsiteX26" fmla="*/ 171499 w 192930"/>
                        <a:gd name="connsiteY26" fmla="*/ 71058 h 144922"/>
                        <a:gd name="connsiteX27" fmla="*/ 181024 w 192930"/>
                        <a:gd name="connsiteY27" fmla="*/ 68677 h 144922"/>
                        <a:gd name="connsiteX28" fmla="*/ 183405 w 192930"/>
                        <a:gd name="connsiteY28" fmla="*/ 61533 h 144922"/>
                        <a:gd name="connsiteX29" fmla="*/ 188168 w 192930"/>
                        <a:gd name="connsiteY29" fmla="*/ 54389 h 144922"/>
                        <a:gd name="connsiteX30" fmla="*/ 190549 w 192930"/>
                        <a:gd name="connsiteY30" fmla="*/ 42483 h 144922"/>
                        <a:gd name="connsiteX31" fmla="*/ 192930 w 192930"/>
                        <a:gd name="connsiteY31" fmla="*/ 35339 h 144922"/>
                        <a:gd name="connsiteX32" fmla="*/ 188167 w 192930"/>
                        <a:gd name="connsiteY32" fmla="*/ 18670 h 144922"/>
                        <a:gd name="connsiteX33" fmla="*/ 176262 w 192930"/>
                        <a:gd name="connsiteY33" fmla="*/ 13908 h 144922"/>
                        <a:gd name="connsiteX34" fmla="*/ 169118 w 192930"/>
                        <a:gd name="connsiteY34" fmla="*/ 16289 h 144922"/>
                        <a:gd name="connsiteX35" fmla="*/ 147687 w 192930"/>
                        <a:gd name="connsiteY35" fmla="*/ 21052 h 144922"/>
                        <a:gd name="connsiteX36" fmla="*/ 135780 w 192930"/>
                        <a:gd name="connsiteY36" fmla="*/ 21052 h 144922"/>
                        <a:gd name="connsiteX0" fmla="*/ 15155 w 192930"/>
                        <a:gd name="connsiteY0" fmla="*/ 0 h 128309"/>
                        <a:gd name="connsiteX1" fmla="*/ 531 w 192930"/>
                        <a:gd name="connsiteY1" fmla="*/ 2381 h 128309"/>
                        <a:gd name="connsiteX2" fmla="*/ 530 w 192930"/>
                        <a:gd name="connsiteY2" fmla="*/ 8978 h 128309"/>
                        <a:gd name="connsiteX3" fmla="*/ 4732 w 192930"/>
                        <a:gd name="connsiteY3" fmla="*/ 8600 h 128309"/>
                        <a:gd name="connsiteX4" fmla="*/ 1572 w 192930"/>
                        <a:gd name="connsiteY4" fmla="*/ 13908 h 128309"/>
                        <a:gd name="connsiteX5" fmla="*/ 6333 w 192930"/>
                        <a:gd name="connsiteY5" fmla="*/ 20870 h 128309"/>
                        <a:gd name="connsiteX6" fmla="*/ 4772 w 192930"/>
                        <a:gd name="connsiteY6" fmla="*/ 21052 h 128309"/>
                        <a:gd name="connsiteX7" fmla="*/ 25385 w 192930"/>
                        <a:gd name="connsiteY7" fmla="*/ 37902 h 128309"/>
                        <a:gd name="connsiteX8" fmla="*/ 26984 w 192930"/>
                        <a:gd name="connsiteY8" fmla="*/ 56589 h 128309"/>
                        <a:gd name="connsiteX9" fmla="*/ 16159 w 192930"/>
                        <a:gd name="connsiteY9" fmla="*/ 85709 h 128309"/>
                        <a:gd name="connsiteX10" fmla="*/ 10615 w 192930"/>
                        <a:gd name="connsiteY10" fmla="*/ 92853 h 128309"/>
                        <a:gd name="connsiteX11" fmla="*/ 25682 w 192930"/>
                        <a:gd name="connsiteY11" fmla="*/ 99633 h 128309"/>
                        <a:gd name="connsiteX12" fmla="*/ 43394 w 192930"/>
                        <a:gd name="connsiteY12" fmla="*/ 112995 h 128309"/>
                        <a:gd name="connsiteX13" fmla="*/ 37330 w 192930"/>
                        <a:gd name="connsiteY13" fmla="*/ 113359 h 128309"/>
                        <a:gd name="connsiteX14" fmla="*/ 55560 w 192930"/>
                        <a:gd name="connsiteY14" fmla="*/ 124901 h 128309"/>
                        <a:gd name="connsiteX15" fmla="*/ 54779 w 192930"/>
                        <a:gd name="connsiteY15" fmla="*/ 122885 h 128309"/>
                        <a:gd name="connsiteX16" fmla="*/ 69066 w 192930"/>
                        <a:gd name="connsiteY16" fmla="*/ 125266 h 128309"/>
                        <a:gd name="connsiteX17" fmla="*/ 80712 w 192930"/>
                        <a:gd name="connsiteY17" fmla="*/ 111888 h 128309"/>
                        <a:gd name="connsiteX18" fmla="*/ 79932 w 192930"/>
                        <a:gd name="connsiteY18" fmla="*/ 118303 h 128309"/>
                        <a:gd name="connsiteX19" fmla="*/ 71487 w 192930"/>
                        <a:gd name="connsiteY19" fmla="*/ 128208 h 128309"/>
                        <a:gd name="connsiteX20" fmla="*/ 88155 w 192930"/>
                        <a:gd name="connsiteY20" fmla="*/ 123445 h 128309"/>
                        <a:gd name="connsiteX21" fmla="*/ 159593 w 192930"/>
                        <a:gd name="connsiteY21" fmla="*/ 123445 h 128309"/>
                        <a:gd name="connsiteX22" fmla="*/ 173880 w 192930"/>
                        <a:gd name="connsiteY22" fmla="*/ 113920 h 128309"/>
                        <a:gd name="connsiteX23" fmla="*/ 164355 w 192930"/>
                        <a:gd name="connsiteY23" fmla="*/ 104395 h 128309"/>
                        <a:gd name="connsiteX24" fmla="*/ 159593 w 192930"/>
                        <a:gd name="connsiteY24" fmla="*/ 97252 h 128309"/>
                        <a:gd name="connsiteX25" fmla="*/ 164355 w 192930"/>
                        <a:gd name="connsiteY25" fmla="*/ 75820 h 128309"/>
                        <a:gd name="connsiteX26" fmla="*/ 171499 w 192930"/>
                        <a:gd name="connsiteY26" fmla="*/ 71058 h 128309"/>
                        <a:gd name="connsiteX27" fmla="*/ 181024 w 192930"/>
                        <a:gd name="connsiteY27" fmla="*/ 68677 h 128309"/>
                        <a:gd name="connsiteX28" fmla="*/ 183405 w 192930"/>
                        <a:gd name="connsiteY28" fmla="*/ 61533 h 128309"/>
                        <a:gd name="connsiteX29" fmla="*/ 188168 w 192930"/>
                        <a:gd name="connsiteY29" fmla="*/ 54389 h 128309"/>
                        <a:gd name="connsiteX30" fmla="*/ 190549 w 192930"/>
                        <a:gd name="connsiteY30" fmla="*/ 42483 h 128309"/>
                        <a:gd name="connsiteX31" fmla="*/ 192930 w 192930"/>
                        <a:gd name="connsiteY31" fmla="*/ 35339 h 128309"/>
                        <a:gd name="connsiteX32" fmla="*/ 188167 w 192930"/>
                        <a:gd name="connsiteY32" fmla="*/ 18670 h 128309"/>
                        <a:gd name="connsiteX33" fmla="*/ 176262 w 192930"/>
                        <a:gd name="connsiteY33" fmla="*/ 13908 h 128309"/>
                        <a:gd name="connsiteX34" fmla="*/ 169118 w 192930"/>
                        <a:gd name="connsiteY34" fmla="*/ 16289 h 128309"/>
                        <a:gd name="connsiteX35" fmla="*/ 147687 w 192930"/>
                        <a:gd name="connsiteY35" fmla="*/ 21052 h 128309"/>
                        <a:gd name="connsiteX36" fmla="*/ 135780 w 192930"/>
                        <a:gd name="connsiteY36" fmla="*/ 21052 h 128309"/>
                        <a:gd name="connsiteX0" fmla="*/ 15155 w 192930"/>
                        <a:gd name="connsiteY0" fmla="*/ 0 h 128241"/>
                        <a:gd name="connsiteX1" fmla="*/ 531 w 192930"/>
                        <a:gd name="connsiteY1" fmla="*/ 2381 h 128241"/>
                        <a:gd name="connsiteX2" fmla="*/ 530 w 192930"/>
                        <a:gd name="connsiteY2" fmla="*/ 8978 h 128241"/>
                        <a:gd name="connsiteX3" fmla="*/ 4732 w 192930"/>
                        <a:gd name="connsiteY3" fmla="*/ 8600 h 128241"/>
                        <a:gd name="connsiteX4" fmla="*/ 1572 w 192930"/>
                        <a:gd name="connsiteY4" fmla="*/ 13908 h 128241"/>
                        <a:gd name="connsiteX5" fmla="*/ 6333 w 192930"/>
                        <a:gd name="connsiteY5" fmla="*/ 20870 h 128241"/>
                        <a:gd name="connsiteX6" fmla="*/ 4772 w 192930"/>
                        <a:gd name="connsiteY6" fmla="*/ 21052 h 128241"/>
                        <a:gd name="connsiteX7" fmla="*/ 25385 w 192930"/>
                        <a:gd name="connsiteY7" fmla="*/ 37902 h 128241"/>
                        <a:gd name="connsiteX8" fmla="*/ 26984 w 192930"/>
                        <a:gd name="connsiteY8" fmla="*/ 56589 h 128241"/>
                        <a:gd name="connsiteX9" fmla="*/ 16159 w 192930"/>
                        <a:gd name="connsiteY9" fmla="*/ 85709 h 128241"/>
                        <a:gd name="connsiteX10" fmla="*/ 10615 w 192930"/>
                        <a:gd name="connsiteY10" fmla="*/ 92853 h 128241"/>
                        <a:gd name="connsiteX11" fmla="*/ 25682 w 192930"/>
                        <a:gd name="connsiteY11" fmla="*/ 99633 h 128241"/>
                        <a:gd name="connsiteX12" fmla="*/ 43394 w 192930"/>
                        <a:gd name="connsiteY12" fmla="*/ 112995 h 128241"/>
                        <a:gd name="connsiteX13" fmla="*/ 37330 w 192930"/>
                        <a:gd name="connsiteY13" fmla="*/ 113359 h 128241"/>
                        <a:gd name="connsiteX14" fmla="*/ 55560 w 192930"/>
                        <a:gd name="connsiteY14" fmla="*/ 124901 h 128241"/>
                        <a:gd name="connsiteX15" fmla="*/ 54779 w 192930"/>
                        <a:gd name="connsiteY15" fmla="*/ 122885 h 128241"/>
                        <a:gd name="connsiteX16" fmla="*/ 69066 w 192930"/>
                        <a:gd name="connsiteY16" fmla="*/ 125266 h 128241"/>
                        <a:gd name="connsiteX17" fmla="*/ 80712 w 192930"/>
                        <a:gd name="connsiteY17" fmla="*/ 111888 h 128241"/>
                        <a:gd name="connsiteX18" fmla="*/ 79932 w 192930"/>
                        <a:gd name="connsiteY18" fmla="*/ 118303 h 128241"/>
                        <a:gd name="connsiteX19" fmla="*/ 71487 w 192930"/>
                        <a:gd name="connsiteY19" fmla="*/ 128208 h 128241"/>
                        <a:gd name="connsiteX20" fmla="*/ 114569 w 192930"/>
                        <a:gd name="connsiteY20" fmla="*/ 114648 h 128241"/>
                        <a:gd name="connsiteX21" fmla="*/ 159593 w 192930"/>
                        <a:gd name="connsiteY21" fmla="*/ 123445 h 128241"/>
                        <a:gd name="connsiteX22" fmla="*/ 173880 w 192930"/>
                        <a:gd name="connsiteY22" fmla="*/ 113920 h 128241"/>
                        <a:gd name="connsiteX23" fmla="*/ 164355 w 192930"/>
                        <a:gd name="connsiteY23" fmla="*/ 104395 h 128241"/>
                        <a:gd name="connsiteX24" fmla="*/ 159593 w 192930"/>
                        <a:gd name="connsiteY24" fmla="*/ 97252 h 128241"/>
                        <a:gd name="connsiteX25" fmla="*/ 164355 w 192930"/>
                        <a:gd name="connsiteY25" fmla="*/ 75820 h 128241"/>
                        <a:gd name="connsiteX26" fmla="*/ 171499 w 192930"/>
                        <a:gd name="connsiteY26" fmla="*/ 71058 h 128241"/>
                        <a:gd name="connsiteX27" fmla="*/ 181024 w 192930"/>
                        <a:gd name="connsiteY27" fmla="*/ 68677 h 128241"/>
                        <a:gd name="connsiteX28" fmla="*/ 183405 w 192930"/>
                        <a:gd name="connsiteY28" fmla="*/ 61533 h 128241"/>
                        <a:gd name="connsiteX29" fmla="*/ 188168 w 192930"/>
                        <a:gd name="connsiteY29" fmla="*/ 54389 h 128241"/>
                        <a:gd name="connsiteX30" fmla="*/ 190549 w 192930"/>
                        <a:gd name="connsiteY30" fmla="*/ 42483 h 128241"/>
                        <a:gd name="connsiteX31" fmla="*/ 192930 w 192930"/>
                        <a:gd name="connsiteY31" fmla="*/ 35339 h 128241"/>
                        <a:gd name="connsiteX32" fmla="*/ 188167 w 192930"/>
                        <a:gd name="connsiteY32" fmla="*/ 18670 h 128241"/>
                        <a:gd name="connsiteX33" fmla="*/ 176262 w 192930"/>
                        <a:gd name="connsiteY33" fmla="*/ 13908 h 128241"/>
                        <a:gd name="connsiteX34" fmla="*/ 169118 w 192930"/>
                        <a:gd name="connsiteY34" fmla="*/ 16289 h 128241"/>
                        <a:gd name="connsiteX35" fmla="*/ 147687 w 192930"/>
                        <a:gd name="connsiteY35" fmla="*/ 21052 h 128241"/>
                        <a:gd name="connsiteX36" fmla="*/ 135780 w 192930"/>
                        <a:gd name="connsiteY36" fmla="*/ 21052 h 128241"/>
                        <a:gd name="connsiteX0" fmla="*/ 15155 w 192930"/>
                        <a:gd name="connsiteY0" fmla="*/ 0 h 128241"/>
                        <a:gd name="connsiteX1" fmla="*/ 531 w 192930"/>
                        <a:gd name="connsiteY1" fmla="*/ 2381 h 128241"/>
                        <a:gd name="connsiteX2" fmla="*/ 530 w 192930"/>
                        <a:gd name="connsiteY2" fmla="*/ 8978 h 128241"/>
                        <a:gd name="connsiteX3" fmla="*/ 4732 w 192930"/>
                        <a:gd name="connsiteY3" fmla="*/ 8600 h 128241"/>
                        <a:gd name="connsiteX4" fmla="*/ 1572 w 192930"/>
                        <a:gd name="connsiteY4" fmla="*/ 13908 h 128241"/>
                        <a:gd name="connsiteX5" fmla="*/ 6333 w 192930"/>
                        <a:gd name="connsiteY5" fmla="*/ 20870 h 128241"/>
                        <a:gd name="connsiteX6" fmla="*/ 4772 w 192930"/>
                        <a:gd name="connsiteY6" fmla="*/ 21052 h 128241"/>
                        <a:gd name="connsiteX7" fmla="*/ 25385 w 192930"/>
                        <a:gd name="connsiteY7" fmla="*/ 37902 h 128241"/>
                        <a:gd name="connsiteX8" fmla="*/ 26984 w 192930"/>
                        <a:gd name="connsiteY8" fmla="*/ 56589 h 128241"/>
                        <a:gd name="connsiteX9" fmla="*/ 16159 w 192930"/>
                        <a:gd name="connsiteY9" fmla="*/ 85709 h 128241"/>
                        <a:gd name="connsiteX10" fmla="*/ 10615 w 192930"/>
                        <a:gd name="connsiteY10" fmla="*/ 92853 h 128241"/>
                        <a:gd name="connsiteX11" fmla="*/ 25682 w 192930"/>
                        <a:gd name="connsiteY11" fmla="*/ 99633 h 128241"/>
                        <a:gd name="connsiteX12" fmla="*/ 43394 w 192930"/>
                        <a:gd name="connsiteY12" fmla="*/ 112995 h 128241"/>
                        <a:gd name="connsiteX13" fmla="*/ 37330 w 192930"/>
                        <a:gd name="connsiteY13" fmla="*/ 113359 h 128241"/>
                        <a:gd name="connsiteX14" fmla="*/ 55560 w 192930"/>
                        <a:gd name="connsiteY14" fmla="*/ 124901 h 128241"/>
                        <a:gd name="connsiteX15" fmla="*/ 54779 w 192930"/>
                        <a:gd name="connsiteY15" fmla="*/ 122885 h 128241"/>
                        <a:gd name="connsiteX16" fmla="*/ 69066 w 192930"/>
                        <a:gd name="connsiteY16" fmla="*/ 125266 h 128241"/>
                        <a:gd name="connsiteX17" fmla="*/ 80712 w 192930"/>
                        <a:gd name="connsiteY17" fmla="*/ 111888 h 128241"/>
                        <a:gd name="connsiteX18" fmla="*/ 79932 w 192930"/>
                        <a:gd name="connsiteY18" fmla="*/ 118303 h 128241"/>
                        <a:gd name="connsiteX19" fmla="*/ 71487 w 192930"/>
                        <a:gd name="connsiteY19" fmla="*/ 128208 h 128241"/>
                        <a:gd name="connsiteX20" fmla="*/ 114569 w 192930"/>
                        <a:gd name="connsiteY20" fmla="*/ 114648 h 128241"/>
                        <a:gd name="connsiteX21" fmla="*/ 149027 w 192930"/>
                        <a:gd name="connsiteY21" fmla="*/ 123445 h 128241"/>
                        <a:gd name="connsiteX22" fmla="*/ 173880 w 192930"/>
                        <a:gd name="connsiteY22" fmla="*/ 113920 h 128241"/>
                        <a:gd name="connsiteX23" fmla="*/ 164355 w 192930"/>
                        <a:gd name="connsiteY23" fmla="*/ 104395 h 128241"/>
                        <a:gd name="connsiteX24" fmla="*/ 159593 w 192930"/>
                        <a:gd name="connsiteY24" fmla="*/ 97252 h 128241"/>
                        <a:gd name="connsiteX25" fmla="*/ 164355 w 192930"/>
                        <a:gd name="connsiteY25" fmla="*/ 75820 h 128241"/>
                        <a:gd name="connsiteX26" fmla="*/ 171499 w 192930"/>
                        <a:gd name="connsiteY26" fmla="*/ 71058 h 128241"/>
                        <a:gd name="connsiteX27" fmla="*/ 181024 w 192930"/>
                        <a:gd name="connsiteY27" fmla="*/ 68677 h 128241"/>
                        <a:gd name="connsiteX28" fmla="*/ 183405 w 192930"/>
                        <a:gd name="connsiteY28" fmla="*/ 61533 h 128241"/>
                        <a:gd name="connsiteX29" fmla="*/ 188168 w 192930"/>
                        <a:gd name="connsiteY29" fmla="*/ 54389 h 128241"/>
                        <a:gd name="connsiteX30" fmla="*/ 190549 w 192930"/>
                        <a:gd name="connsiteY30" fmla="*/ 42483 h 128241"/>
                        <a:gd name="connsiteX31" fmla="*/ 192930 w 192930"/>
                        <a:gd name="connsiteY31" fmla="*/ 35339 h 128241"/>
                        <a:gd name="connsiteX32" fmla="*/ 188167 w 192930"/>
                        <a:gd name="connsiteY32" fmla="*/ 18670 h 128241"/>
                        <a:gd name="connsiteX33" fmla="*/ 176262 w 192930"/>
                        <a:gd name="connsiteY33" fmla="*/ 13908 h 128241"/>
                        <a:gd name="connsiteX34" fmla="*/ 169118 w 192930"/>
                        <a:gd name="connsiteY34" fmla="*/ 16289 h 128241"/>
                        <a:gd name="connsiteX35" fmla="*/ 147687 w 192930"/>
                        <a:gd name="connsiteY35" fmla="*/ 21052 h 128241"/>
                        <a:gd name="connsiteX36" fmla="*/ 135780 w 192930"/>
                        <a:gd name="connsiteY36" fmla="*/ 21052 h 1282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192930" h="128241">
                          <a:moveTo>
                            <a:pt x="15155" y="0"/>
                          </a:moveTo>
                          <a:lnTo>
                            <a:pt x="531" y="2381"/>
                          </a:lnTo>
                          <a:cubicBezTo>
                            <a:pt x="531" y="4580"/>
                            <a:pt x="530" y="6779"/>
                            <a:pt x="530" y="8978"/>
                          </a:cubicBezTo>
                          <a:cubicBezTo>
                            <a:pt x="-1851" y="12947"/>
                            <a:pt x="4558" y="7778"/>
                            <a:pt x="4732" y="8600"/>
                          </a:cubicBezTo>
                          <a:cubicBezTo>
                            <a:pt x="4906" y="9422"/>
                            <a:pt x="778" y="9146"/>
                            <a:pt x="1572" y="13908"/>
                          </a:cubicBezTo>
                          <a:cubicBezTo>
                            <a:pt x="14948" y="9450"/>
                            <a:pt x="5800" y="19679"/>
                            <a:pt x="6333" y="20870"/>
                          </a:cubicBezTo>
                          <a:cubicBezTo>
                            <a:pt x="6866" y="22061"/>
                            <a:pt x="-6" y="19857"/>
                            <a:pt x="4772" y="21052"/>
                          </a:cubicBezTo>
                          <a:cubicBezTo>
                            <a:pt x="9535" y="24227"/>
                            <a:pt x="21683" y="31979"/>
                            <a:pt x="25385" y="37902"/>
                          </a:cubicBezTo>
                          <a:cubicBezTo>
                            <a:pt x="29087" y="43825"/>
                            <a:pt x="23809" y="51827"/>
                            <a:pt x="26984" y="56589"/>
                          </a:cubicBezTo>
                          <a:cubicBezTo>
                            <a:pt x="23212" y="75441"/>
                            <a:pt x="18887" y="79665"/>
                            <a:pt x="16159" y="85709"/>
                          </a:cubicBezTo>
                          <a:cubicBezTo>
                            <a:pt x="13431" y="91753"/>
                            <a:pt x="9028" y="90532"/>
                            <a:pt x="10615" y="92853"/>
                          </a:cubicBezTo>
                          <a:cubicBezTo>
                            <a:pt x="12202" y="95174"/>
                            <a:pt x="23301" y="98839"/>
                            <a:pt x="25682" y="99633"/>
                          </a:cubicBezTo>
                          <a:cubicBezTo>
                            <a:pt x="26081" y="102424"/>
                            <a:pt x="39264" y="110241"/>
                            <a:pt x="43394" y="112995"/>
                          </a:cubicBezTo>
                          <a:lnTo>
                            <a:pt x="37330" y="113359"/>
                          </a:lnTo>
                          <a:cubicBezTo>
                            <a:pt x="38124" y="115740"/>
                            <a:pt x="52652" y="123313"/>
                            <a:pt x="55560" y="124901"/>
                          </a:cubicBezTo>
                          <a:cubicBezTo>
                            <a:pt x="58468" y="126489"/>
                            <a:pt x="52528" y="122824"/>
                            <a:pt x="54779" y="122885"/>
                          </a:cubicBezTo>
                          <a:cubicBezTo>
                            <a:pt x="57030" y="122946"/>
                            <a:pt x="64303" y="124472"/>
                            <a:pt x="69066" y="125266"/>
                          </a:cubicBezTo>
                          <a:cubicBezTo>
                            <a:pt x="73828" y="124472"/>
                            <a:pt x="78901" y="113048"/>
                            <a:pt x="80712" y="111888"/>
                          </a:cubicBezTo>
                          <a:cubicBezTo>
                            <a:pt x="82523" y="110728"/>
                            <a:pt x="81469" y="115583"/>
                            <a:pt x="79932" y="118303"/>
                          </a:cubicBezTo>
                          <a:cubicBezTo>
                            <a:pt x="78395" y="121023"/>
                            <a:pt x="65714" y="128817"/>
                            <a:pt x="71487" y="128208"/>
                          </a:cubicBezTo>
                          <a:cubicBezTo>
                            <a:pt x="77260" y="127599"/>
                            <a:pt x="101646" y="115442"/>
                            <a:pt x="114569" y="114648"/>
                          </a:cubicBezTo>
                          <a:cubicBezTo>
                            <a:pt x="127492" y="113854"/>
                            <a:pt x="134740" y="125032"/>
                            <a:pt x="149027" y="123445"/>
                          </a:cubicBezTo>
                          <a:lnTo>
                            <a:pt x="173880" y="113920"/>
                          </a:lnTo>
                          <a:cubicBezTo>
                            <a:pt x="168685" y="98336"/>
                            <a:pt x="175900" y="113631"/>
                            <a:pt x="164355" y="104395"/>
                          </a:cubicBezTo>
                          <a:cubicBezTo>
                            <a:pt x="162120" y="102607"/>
                            <a:pt x="161180" y="99633"/>
                            <a:pt x="159593" y="97252"/>
                          </a:cubicBezTo>
                          <a:cubicBezTo>
                            <a:pt x="159617" y="97107"/>
                            <a:pt x="161887" y="78905"/>
                            <a:pt x="164355" y="75820"/>
                          </a:cubicBezTo>
                          <a:cubicBezTo>
                            <a:pt x="166143" y="73585"/>
                            <a:pt x="168868" y="72185"/>
                            <a:pt x="171499" y="71058"/>
                          </a:cubicBezTo>
                          <a:cubicBezTo>
                            <a:pt x="174507" y="69769"/>
                            <a:pt x="177849" y="69471"/>
                            <a:pt x="181024" y="68677"/>
                          </a:cubicBezTo>
                          <a:cubicBezTo>
                            <a:pt x="181818" y="66296"/>
                            <a:pt x="182282" y="63778"/>
                            <a:pt x="183405" y="61533"/>
                          </a:cubicBezTo>
                          <a:cubicBezTo>
                            <a:pt x="184685" y="58973"/>
                            <a:pt x="187163" y="57069"/>
                            <a:pt x="188168" y="54389"/>
                          </a:cubicBezTo>
                          <a:cubicBezTo>
                            <a:pt x="189589" y="50599"/>
                            <a:pt x="189567" y="46409"/>
                            <a:pt x="190549" y="42483"/>
                          </a:cubicBezTo>
                          <a:cubicBezTo>
                            <a:pt x="191158" y="40048"/>
                            <a:pt x="192136" y="37720"/>
                            <a:pt x="192930" y="35339"/>
                          </a:cubicBezTo>
                          <a:cubicBezTo>
                            <a:pt x="192136" y="26608"/>
                            <a:pt x="193550" y="25591"/>
                            <a:pt x="188167" y="18670"/>
                          </a:cubicBezTo>
                          <a:cubicBezTo>
                            <a:pt x="185085" y="14707"/>
                            <a:pt x="179437" y="14305"/>
                            <a:pt x="176262" y="13908"/>
                          </a:cubicBezTo>
                          <a:cubicBezTo>
                            <a:pt x="173087" y="13511"/>
                            <a:pt x="171499" y="15495"/>
                            <a:pt x="169118" y="16289"/>
                          </a:cubicBezTo>
                          <a:cubicBezTo>
                            <a:pt x="160119" y="19288"/>
                            <a:pt x="159208" y="20004"/>
                            <a:pt x="147687" y="21052"/>
                          </a:cubicBezTo>
                          <a:cubicBezTo>
                            <a:pt x="143734" y="21411"/>
                            <a:pt x="139749" y="21052"/>
                            <a:pt x="135780" y="21052"/>
                          </a:cubicBezTo>
                        </a:path>
                      </a:pathLst>
                    </a:custGeom>
                    <a:pattFill prst="wdUpDiag">
                      <a:fgClr>
                        <a:schemeClr val="bg1">
                          <a:lumMod val="65000"/>
                        </a:schemeClr>
                      </a:fgClr>
                      <a:bgClr>
                        <a:srgbClr val="990034"/>
                      </a:bgClr>
                    </a:pattFill>
                    <a:ln>
                      <a:noFill/>
                      <a:prstDash val="sysDash"/>
                    </a:ln>
                    <a:effectLst/>
                    <a:extLst/>
                  </p:spPr>
                  <p:txBody>
                    <a:bodyPr anchor="ctr"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1038" name="Freeform 24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235291" y="3618034"/>
                      <a:ext cx="31329" cy="26112"/>
                    </a:xfrm>
                    <a:custGeom>
                      <a:avLst/>
                      <a:gdLst>
                        <a:gd name="T0" fmla="*/ 2147483647 w 24"/>
                        <a:gd name="T1" fmla="*/ 2147483647 h 18"/>
                        <a:gd name="T2" fmla="*/ 2147483647 w 24"/>
                        <a:gd name="T3" fmla="*/ 0 h 18"/>
                        <a:gd name="T4" fmla="*/ 2147483647 w 24"/>
                        <a:gd name="T5" fmla="*/ 2147483647 h 18"/>
                        <a:gd name="T6" fmla="*/ 0 w 24"/>
                        <a:gd name="T7" fmla="*/ 2147483647 h 18"/>
                        <a:gd name="T8" fmla="*/ 2147483647 w 24"/>
                        <a:gd name="T9" fmla="*/ 2147483647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4" h="18">
                          <a:moveTo>
                            <a:pt x="18" y="12"/>
                          </a:moveTo>
                          <a:lnTo>
                            <a:pt x="24" y="0"/>
                          </a:lnTo>
                          <a:lnTo>
                            <a:pt x="6" y="12"/>
                          </a:lnTo>
                          <a:lnTo>
                            <a:pt x="0" y="18"/>
                          </a:lnTo>
                          <a:lnTo>
                            <a:pt x="18" y="12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9" name="Freeform 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27981" y="4674295"/>
                      <a:ext cx="70490" cy="70505"/>
                    </a:xfrm>
                    <a:custGeom>
                      <a:avLst/>
                      <a:gdLst>
                        <a:gd name="T0" fmla="*/ 2147483647 w 54"/>
                        <a:gd name="T1" fmla="*/ 2147483647 h 48"/>
                        <a:gd name="T2" fmla="*/ 2147483647 w 54"/>
                        <a:gd name="T3" fmla="*/ 2147483647 h 48"/>
                        <a:gd name="T4" fmla="*/ 2147483647 w 54"/>
                        <a:gd name="T5" fmla="*/ 2147483647 h 48"/>
                        <a:gd name="T6" fmla="*/ 2147483647 w 54"/>
                        <a:gd name="T7" fmla="*/ 2147483647 h 48"/>
                        <a:gd name="T8" fmla="*/ 2147483647 w 54"/>
                        <a:gd name="T9" fmla="*/ 2147483647 h 48"/>
                        <a:gd name="T10" fmla="*/ 2147483647 w 54"/>
                        <a:gd name="T11" fmla="*/ 2147483647 h 48"/>
                        <a:gd name="T12" fmla="*/ 2147483647 w 54"/>
                        <a:gd name="T13" fmla="*/ 2147483647 h 48"/>
                        <a:gd name="T14" fmla="*/ 0 w 54"/>
                        <a:gd name="T15" fmla="*/ 2147483647 h 48"/>
                        <a:gd name="T16" fmla="*/ 2147483647 w 54"/>
                        <a:gd name="T17" fmla="*/ 2147483647 h 48"/>
                        <a:gd name="T18" fmla="*/ 2147483647 w 54"/>
                        <a:gd name="T19" fmla="*/ 2147483647 h 48"/>
                        <a:gd name="T20" fmla="*/ 2147483647 w 54"/>
                        <a:gd name="T21" fmla="*/ 2147483647 h 48"/>
                        <a:gd name="T22" fmla="*/ 2147483647 w 54"/>
                        <a:gd name="T23" fmla="*/ 2147483647 h 48"/>
                        <a:gd name="T24" fmla="*/ 2147483647 w 54"/>
                        <a:gd name="T25" fmla="*/ 2147483647 h 48"/>
                        <a:gd name="T26" fmla="*/ 2147483647 w 54"/>
                        <a:gd name="T27" fmla="*/ 2147483647 h 48"/>
                        <a:gd name="T28" fmla="*/ 2147483647 w 54"/>
                        <a:gd name="T29" fmla="*/ 2147483647 h 48"/>
                        <a:gd name="T30" fmla="*/ 2147483647 w 54"/>
                        <a:gd name="T31" fmla="*/ 2147483647 h 48"/>
                        <a:gd name="T32" fmla="*/ 2147483647 w 54"/>
                        <a:gd name="T33" fmla="*/ 2147483647 h 48"/>
                        <a:gd name="T34" fmla="*/ 2147483647 w 54"/>
                        <a:gd name="T35" fmla="*/ 2147483647 h 48"/>
                        <a:gd name="T36" fmla="*/ 2147483647 w 54"/>
                        <a:gd name="T37" fmla="*/ 2147483647 h 48"/>
                        <a:gd name="T38" fmla="*/ 2147483647 w 54"/>
                        <a:gd name="T39" fmla="*/ 2147483647 h 48"/>
                        <a:gd name="T40" fmla="*/ 2147483647 w 54"/>
                        <a:gd name="T41" fmla="*/ 2147483647 h 48"/>
                        <a:gd name="T42" fmla="*/ 2147483647 w 54"/>
                        <a:gd name="T43" fmla="*/ 0 h 48"/>
                        <a:gd name="T44" fmla="*/ 2147483647 w 54"/>
                        <a:gd name="T45" fmla="*/ 2147483647 h 48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0" t="0" r="r" b="b"/>
                      <a:pathLst>
                        <a:path w="54" h="48">
                          <a:moveTo>
                            <a:pt x="36" y="6"/>
                          </a:moveTo>
                          <a:lnTo>
                            <a:pt x="42" y="24"/>
                          </a:lnTo>
                          <a:lnTo>
                            <a:pt x="54" y="48"/>
                          </a:lnTo>
                          <a:lnTo>
                            <a:pt x="48" y="42"/>
                          </a:lnTo>
                          <a:lnTo>
                            <a:pt x="42" y="48"/>
                          </a:lnTo>
                          <a:lnTo>
                            <a:pt x="24" y="42"/>
                          </a:lnTo>
                          <a:lnTo>
                            <a:pt x="18" y="42"/>
                          </a:lnTo>
                          <a:lnTo>
                            <a:pt x="0" y="42"/>
                          </a:lnTo>
                          <a:lnTo>
                            <a:pt x="6" y="36"/>
                          </a:lnTo>
                          <a:lnTo>
                            <a:pt x="12" y="36"/>
                          </a:lnTo>
                          <a:lnTo>
                            <a:pt x="18" y="36"/>
                          </a:lnTo>
                          <a:lnTo>
                            <a:pt x="24" y="36"/>
                          </a:lnTo>
                          <a:lnTo>
                            <a:pt x="12" y="36"/>
                          </a:lnTo>
                          <a:lnTo>
                            <a:pt x="24" y="36"/>
                          </a:lnTo>
                          <a:lnTo>
                            <a:pt x="30" y="36"/>
                          </a:lnTo>
                          <a:lnTo>
                            <a:pt x="42" y="42"/>
                          </a:lnTo>
                          <a:lnTo>
                            <a:pt x="24" y="30"/>
                          </a:lnTo>
                          <a:lnTo>
                            <a:pt x="30" y="18"/>
                          </a:lnTo>
                          <a:lnTo>
                            <a:pt x="18" y="18"/>
                          </a:lnTo>
                          <a:lnTo>
                            <a:pt x="12" y="6"/>
                          </a:lnTo>
                          <a:lnTo>
                            <a:pt x="18" y="0"/>
                          </a:lnTo>
                          <a:lnTo>
                            <a:pt x="36" y="6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0" name="Freeform 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955304" y="1120349"/>
                      <a:ext cx="806713" cy="430860"/>
                    </a:xfrm>
                    <a:custGeom>
                      <a:avLst/>
                      <a:gdLst>
                        <a:gd name="T0" fmla="*/ 2147483647 w 610"/>
                        <a:gd name="T1" fmla="*/ 2147483647 h 293"/>
                        <a:gd name="T2" fmla="*/ 2147483647 w 610"/>
                        <a:gd name="T3" fmla="*/ 2147483647 h 293"/>
                        <a:gd name="T4" fmla="*/ 2147483647 w 610"/>
                        <a:gd name="T5" fmla="*/ 2147483647 h 293"/>
                        <a:gd name="T6" fmla="*/ 2147483647 w 610"/>
                        <a:gd name="T7" fmla="*/ 2147483647 h 293"/>
                        <a:gd name="T8" fmla="*/ 2147483647 w 610"/>
                        <a:gd name="T9" fmla="*/ 2147483647 h 293"/>
                        <a:gd name="T10" fmla="*/ 2147483647 w 610"/>
                        <a:gd name="T11" fmla="*/ 2147483647 h 293"/>
                        <a:gd name="T12" fmla="*/ 2147483647 w 610"/>
                        <a:gd name="T13" fmla="*/ 2147483647 h 293"/>
                        <a:gd name="T14" fmla="*/ 2147483647 w 610"/>
                        <a:gd name="T15" fmla="*/ 0 h 293"/>
                        <a:gd name="T16" fmla="*/ 2147483647 w 610"/>
                        <a:gd name="T17" fmla="*/ 2147483647 h 293"/>
                        <a:gd name="T18" fmla="*/ 2147483647 w 610"/>
                        <a:gd name="T19" fmla="*/ 2147483647 h 293"/>
                        <a:gd name="T20" fmla="*/ 2147483647 w 610"/>
                        <a:gd name="T21" fmla="*/ 2147483647 h 293"/>
                        <a:gd name="T22" fmla="*/ 2147483647 w 610"/>
                        <a:gd name="T23" fmla="*/ 2147483647 h 293"/>
                        <a:gd name="T24" fmla="*/ 2147483647 w 610"/>
                        <a:gd name="T25" fmla="*/ 2147483647 h 293"/>
                        <a:gd name="T26" fmla="*/ 2147483647 w 610"/>
                        <a:gd name="T27" fmla="*/ 2147483647 h 293"/>
                        <a:gd name="T28" fmla="*/ 2147483647 w 610"/>
                        <a:gd name="T29" fmla="*/ 2147483647 h 293"/>
                        <a:gd name="T30" fmla="*/ 2147483647 w 610"/>
                        <a:gd name="T31" fmla="*/ 2147483647 h 293"/>
                        <a:gd name="T32" fmla="*/ 2147483647 w 610"/>
                        <a:gd name="T33" fmla="*/ 2147483647 h 293"/>
                        <a:gd name="T34" fmla="*/ 2147483647 w 610"/>
                        <a:gd name="T35" fmla="*/ 2147483647 h 293"/>
                        <a:gd name="T36" fmla="*/ 2147483647 w 610"/>
                        <a:gd name="T37" fmla="*/ 2147483647 h 293"/>
                        <a:gd name="T38" fmla="*/ 2147483647 w 610"/>
                        <a:gd name="T39" fmla="*/ 2147483647 h 293"/>
                        <a:gd name="T40" fmla="*/ 2147483647 w 610"/>
                        <a:gd name="T41" fmla="*/ 2147483647 h 293"/>
                        <a:gd name="T42" fmla="*/ 2147483647 w 610"/>
                        <a:gd name="T43" fmla="*/ 2147483647 h 293"/>
                        <a:gd name="T44" fmla="*/ 2147483647 w 610"/>
                        <a:gd name="T45" fmla="*/ 2147483647 h 293"/>
                        <a:gd name="T46" fmla="*/ 2147483647 w 610"/>
                        <a:gd name="T47" fmla="*/ 2147483647 h 293"/>
                        <a:gd name="T48" fmla="*/ 2147483647 w 610"/>
                        <a:gd name="T49" fmla="*/ 2147483647 h 293"/>
                        <a:gd name="T50" fmla="*/ 2147483647 w 610"/>
                        <a:gd name="T51" fmla="*/ 2147483647 h 293"/>
                        <a:gd name="T52" fmla="*/ 2147483647 w 610"/>
                        <a:gd name="T53" fmla="*/ 2147483647 h 293"/>
                        <a:gd name="T54" fmla="*/ 2147483647 w 610"/>
                        <a:gd name="T55" fmla="*/ 2147483647 h 293"/>
                        <a:gd name="T56" fmla="*/ 0 w 610"/>
                        <a:gd name="T57" fmla="*/ 2147483647 h 293"/>
                        <a:gd name="T58" fmla="*/ 2147483647 w 610"/>
                        <a:gd name="T59" fmla="*/ 2147483647 h 293"/>
                        <a:gd name="T60" fmla="*/ 2147483647 w 610"/>
                        <a:gd name="T61" fmla="*/ 2147483647 h 293"/>
                        <a:gd name="T62" fmla="*/ 2147483647 w 610"/>
                        <a:gd name="T63" fmla="*/ 2147483647 h 293"/>
                        <a:gd name="T64" fmla="*/ 2147483647 w 610"/>
                        <a:gd name="T65" fmla="*/ 2147483647 h 293"/>
                        <a:gd name="T66" fmla="*/ 2147483647 w 610"/>
                        <a:gd name="T67" fmla="*/ 2147483647 h 293"/>
                        <a:gd name="T68" fmla="*/ 2147483647 w 610"/>
                        <a:gd name="T69" fmla="*/ 2147483647 h 293"/>
                        <a:gd name="T70" fmla="*/ 2147483647 w 610"/>
                        <a:gd name="T71" fmla="*/ 2147483647 h 293"/>
                        <a:gd name="T72" fmla="*/ 2147483647 w 610"/>
                        <a:gd name="T73" fmla="*/ 2147483647 h 293"/>
                        <a:gd name="T74" fmla="*/ 2147483647 w 610"/>
                        <a:gd name="T75" fmla="*/ 2147483647 h 293"/>
                        <a:gd name="T76" fmla="*/ 2147483647 w 610"/>
                        <a:gd name="T77" fmla="*/ 2147483647 h 293"/>
                        <a:gd name="T78" fmla="*/ 2147483647 w 610"/>
                        <a:gd name="T79" fmla="*/ 2147483647 h 293"/>
                        <a:gd name="T80" fmla="*/ 2147483647 w 610"/>
                        <a:gd name="T81" fmla="*/ 2147483647 h 293"/>
                        <a:gd name="T82" fmla="*/ 2147483647 w 610"/>
                        <a:gd name="T83" fmla="*/ 2147483647 h 293"/>
                        <a:gd name="T84" fmla="*/ 2147483647 w 610"/>
                        <a:gd name="T85" fmla="*/ 2147483647 h 293"/>
                        <a:gd name="T86" fmla="*/ 2147483647 w 610"/>
                        <a:gd name="T87" fmla="*/ 2147483647 h 293"/>
                        <a:gd name="T88" fmla="*/ 2147483647 w 610"/>
                        <a:gd name="T89" fmla="*/ 2147483647 h 293"/>
                        <a:gd name="T90" fmla="*/ 2147483647 w 610"/>
                        <a:gd name="T91" fmla="*/ 2147483647 h 293"/>
                        <a:gd name="T92" fmla="*/ 2147483647 w 610"/>
                        <a:gd name="T93" fmla="*/ 2147483647 h 293"/>
                        <a:gd name="T94" fmla="*/ 2147483647 w 610"/>
                        <a:gd name="T95" fmla="*/ 2147483647 h 293"/>
                        <a:gd name="T96" fmla="*/ 2147483647 w 610"/>
                        <a:gd name="T97" fmla="*/ 2147483647 h 293"/>
                        <a:gd name="T98" fmla="*/ 2147483647 w 610"/>
                        <a:gd name="T99" fmla="*/ 2147483647 h 293"/>
                        <a:gd name="T100" fmla="*/ 2147483647 w 610"/>
                        <a:gd name="T101" fmla="*/ 2147483647 h 293"/>
                        <a:gd name="T102" fmla="*/ 2147483647 w 610"/>
                        <a:gd name="T103" fmla="*/ 2147483647 h 293"/>
                        <a:gd name="T104" fmla="*/ 2147483647 w 610"/>
                        <a:gd name="T105" fmla="*/ 2147483647 h 293"/>
                        <a:gd name="T106" fmla="*/ 2147483647 w 610"/>
                        <a:gd name="T107" fmla="*/ 2147483647 h 293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</a:gdLst>
                      <a:ahLst/>
                      <a:cxnLst>
                        <a:cxn ang="T108">
                          <a:pos x="T0" y="T1"/>
                        </a:cxn>
                        <a:cxn ang="T109">
                          <a:pos x="T2" y="T3"/>
                        </a:cxn>
                        <a:cxn ang="T110">
                          <a:pos x="T4" y="T5"/>
                        </a:cxn>
                        <a:cxn ang="T111">
                          <a:pos x="T6" y="T7"/>
                        </a:cxn>
                        <a:cxn ang="T112">
                          <a:pos x="T8" y="T9"/>
                        </a:cxn>
                        <a:cxn ang="T113">
                          <a:pos x="T10" y="T11"/>
                        </a:cxn>
                        <a:cxn ang="T114">
                          <a:pos x="T12" y="T13"/>
                        </a:cxn>
                        <a:cxn ang="T115">
                          <a:pos x="T14" y="T15"/>
                        </a:cxn>
                        <a:cxn ang="T116">
                          <a:pos x="T16" y="T17"/>
                        </a:cxn>
                        <a:cxn ang="T117">
                          <a:pos x="T18" y="T19"/>
                        </a:cxn>
                        <a:cxn ang="T118">
                          <a:pos x="T20" y="T21"/>
                        </a:cxn>
                        <a:cxn ang="T119">
                          <a:pos x="T22" y="T23"/>
                        </a:cxn>
                        <a:cxn ang="T120">
                          <a:pos x="T24" y="T25"/>
                        </a:cxn>
                        <a:cxn ang="T121">
                          <a:pos x="T26" y="T27"/>
                        </a:cxn>
                        <a:cxn ang="T122">
                          <a:pos x="T28" y="T29"/>
                        </a:cxn>
                        <a:cxn ang="T123">
                          <a:pos x="T30" y="T31"/>
                        </a:cxn>
                        <a:cxn ang="T124">
                          <a:pos x="T32" y="T33"/>
                        </a:cxn>
                        <a:cxn ang="T125">
                          <a:pos x="T34" y="T35"/>
                        </a:cxn>
                        <a:cxn ang="T126">
                          <a:pos x="T36" y="T37"/>
                        </a:cxn>
                        <a:cxn ang="T127">
                          <a:pos x="T38" y="T39"/>
                        </a:cxn>
                        <a:cxn ang="T128">
                          <a:pos x="T40" y="T41"/>
                        </a:cxn>
                        <a:cxn ang="T129">
                          <a:pos x="T42" y="T43"/>
                        </a:cxn>
                        <a:cxn ang="T130">
                          <a:pos x="T44" y="T45"/>
                        </a:cxn>
                        <a:cxn ang="T131">
                          <a:pos x="T46" y="T47"/>
                        </a:cxn>
                        <a:cxn ang="T132">
                          <a:pos x="T48" y="T49"/>
                        </a:cxn>
                        <a:cxn ang="T133">
                          <a:pos x="T50" y="T51"/>
                        </a:cxn>
                        <a:cxn ang="T134">
                          <a:pos x="T52" y="T53"/>
                        </a:cxn>
                        <a:cxn ang="T135">
                          <a:pos x="T54" y="T55"/>
                        </a:cxn>
                        <a:cxn ang="T136">
                          <a:pos x="T56" y="T57"/>
                        </a:cxn>
                        <a:cxn ang="T137">
                          <a:pos x="T58" y="T59"/>
                        </a:cxn>
                        <a:cxn ang="T138">
                          <a:pos x="T60" y="T61"/>
                        </a:cxn>
                        <a:cxn ang="T139">
                          <a:pos x="T62" y="T63"/>
                        </a:cxn>
                        <a:cxn ang="T140">
                          <a:pos x="T64" y="T65"/>
                        </a:cxn>
                        <a:cxn ang="T141">
                          <a:pos x="T66" y="T67"/>
                        </a:cxn>
                        <a:cxn ang="T142">
                          <a:pos x="T68" y="T69"/>
                        </a:cxn>
                        <a:cxn ang="T143">
                          <a:pos x="T70" y="T71"/>
                        </a:cxn>
                        <a:cxn ang="T144">
                          <a:pos x="T72" y="T73"/>
                        </a:cxn>
                        <a:cxn ang="T145">
                          <a:pos x="T74" y="T75"/>
                        </a:cxn>
                        <a:cxn ang="T146">
                          <a:pos x="T76" y="T77"/>
                        </a:cxn>
                        <a:cxn ang="T147">
                          <a:pos x="T78" y="T79"/>
                        </a:cxn>
                        <a:cxn ang="T148">
                          <a:pos x="T80" y="T81"/>
                        </a:cxn>
                        <a:cxn ang="T149">
                          <a:pos x="T82" y="T83"/>
                        </a:cxn>
                        <a:cxn ang="T150">
                          <a:pos x="T84" y="T85"/>
                        </a:cxn>
                        <a:cxn ang="T151">
                          <a:pos x="T86" y="T87"/>
                        </a:cxn>
                        <a:cxn ang="T152">
                          <a:pos x="T88" y="T89"/>
                        </a:cxn>
                        <a:cxn ang="T153">
                          <a:pos x="T90" y="T91"/>
                        </a:cxn>
                        <a:cxn ang="T154">
                          <a:pos x="T92" y="T93"/>
                        </a:cxn>
                        <a:cxn ang="T155">
                          <a:pos x="T94" y="T95"/>
                        </a:cxn>
                        <a:cxn ang="T156">
                          <a:pos x="T96" y="T97"/>
                        </a:cxn>
                        <a:cxn ang="T157">
                          <a:pos x="T98" y="T99"/>
                        </a:cxn>
                        <a:cxn ang="T158">
                          <a:pos x="T100" y="T101"/>
                        </a:cxn>
                        <a:cxn ang="T159">
                          <a:pos x="T102" y="T103"/>
                        </a:cxn>
                        <a:cxn ang="T160">
                          <a:pos x="T104" y="T105"/>
                        </a:cxn>
                        <a:cxn ang="T161">
                          <a:pos x="T106" y="T107"/>
                        </a:cxn>
                      </a:cxnLst>
                      <a:rect l="0" t="0" r="r" b="b"/>
                      <a:pathLst>
                        <a:path w="610" h="293">
                          <a:moveTo>
                            <a:pt x="497" y="287"/>
                          </a:moveTo>
                          <a:lnTo>
                            <a:pt x="509" y="275"/>
                          </a:lnTo>
                          <a:lnTo>
                            <a:pt x="497" y="263"/>
                          </a:lnTo>
                          <a:lnTo>
                            <a:pt x="491" y="257"/>
                          </a:lnTo>
                          <a:lnTo>
                            <a:pt x="497" y="221"/>
                          </a:lnTo>
                          <a:lnTo>
                            <a:pt x="497" y="203"/>
                          </a:lnTo>
                          <a:lnTo>
                            <a:pt x="473" y="209"/>
                          </a:lnTo>
                          <a:lnTo>
                            <a:pt x="461" y="215"/>
                          </a:lnTo>
                          <a:lnTo>
                            <a:pt x="449" y="215"/>
                          </a:lnTo>
                          <a:lnTo>
                            <a:pt x="449" y="197"/>
                          </a:lnTo>
                          <a:lnTo>
                            <a:pt x="455" y="191"/>
                          </a:lnTo>
                          <a:lnTo>
                            <a:pt x="425" y="191"/>
                          </a:lnTo>
                          <a:lnTo>
                            <a:pt x="449" y="173"/>
                          </a:lnTo>
                          <a:lnTo>
                            <a:pt x="473" y="149"/>
                          </a:lnTo>
                          <a:lnTo>
                            <a:pt x="491" y="131"/>
                          </a:lnTo>
                          <a:lnTo>
                            <a:pt x="515" y="108"/>
                          </a:lnTo>
                          <a:lnTo>
                            <a:pt x="539" y="90"/>
                          </a:lnTo>
                          <a:lnTo>
                            <a:pt x="563" y="66"/>
                          </a:lnTo>
                          <a:lnTo>
                            <a:pt x="586" y="48"/>
                          </a:lnTo>
                          <a:lnTo>
                            <a:pt x="610" y="30"/>
                          </a:lnTo>
                          <a:lnTo>
                            <a:pt x="580" y="18"/>
                          </a:lnTo>
                          <a:lnTo>
                            <a:pt x="557" y="18"/>
                          </a:lnTo>
                          <a:lnTo>
                            <a:pt x="527" y="18"/>
                          </a:lnTo>
                          <a:lnTo>
                            <a:pt x="491" y="12"/>
                          </a:lnTo>
                          <a:lnTo>
                            <a:pt x="479" y="6"/>
                          </a:lnTo>
                          <a:lnTo>
                            <a:pt x="467" y="6"/>
                          </a:lnTo>
                          <a:lnTo>
                            <a:pt x="449" y="6"/>
                          </a:lnTo>
                          <a:lnTo>
                            <a:pt x="461" y="0"/>
                          </a:lnTo>
                          <a:lnTo>
                            <a:pt x="449" y="0"/>
                          </a:lnTo>
                          <a:lnTo>
                            <a:pt x="413" y="12"/>
                          </a:lnTo>
                          <a:lnTo>
                            <a:pt x="407" y="6"/>
                          </a:lnTo>
                          <a:lnTo>
                            <a:pt x="395" y="12"/>
                          </a:lnTo>
                          <a:lnTo>
                            <a:pt x="389" y="18"/>
                          </a:lnTo>
                          <a:lnTo>
                            <a:pt x="389" y="12"/>
                          </a:lnTo>
                          <a:lnTo>
                            <a:pt x="359" y="18"/>
                          </a:lnTo>
                          <a:lnTo>
                            <a:pt x="329" y="30"/>
                          </a:lnTo>
                          <a:lnTo>
                            <a:pt x="299" y="42"/>
                          </a:lnTo>
                          <a:lnTo>
                            <a:pt x="269" y="42"/>
                          </a:lnTo>
                          <a:lnTo>
                            <a:pt x="257" y="48"/>
                          </a:lnTo>
                          <a:lnTo>
                            <a:pt x="269" y="66"/>
                          </a:lnTo>
                          <a:lnTo>
                            <a:pt x="263" y="72"/>
                          </a:lnTo>
                          <a:lnTo>
                            <a:pt x="281" y="78"/>
                          </a:lnTo>
                          <a:lnTo>
                            <a:pt x="275" y="84"/>
                          </a:lnTo>
                          <a:lnTo>
                            <a:pt x="293" y="84"/>
                          </a:lnTo>
                          <a:lnTo>
                            <a:pt x="275" y="84"/>
                          </a:lnTo>
                          <a:lnTo>
                            <a:pt x="269" y="78"/>
                          </a:lnTo>
                          <a:lnTo>
                            <a:pt x="269" y="84"/>
                          </a:lnTo>
                          <a:lnTo>
                            <a:pt x="275" y="90"/>
                          </a:lnTo>
                          <a:lnTo>
                            <a:pt x="263" y="90"/>
                          </a:lnTo>
                          <a:lnTo>
                            <a:pt x="234" y="90"/>
                          </a:lnTo>
                          <a:lnTo>
                            <a:pt x="245" y="78"/>
                          </a:lnTo>
                          <a:lnTo>
                            <a:pt x="216" y="90"/>
                          </a:lnTo>
                          <a:lnTo>
                            <a:pt x="168" y="96"/>
                          </a:lnTo>
                          <a:lnTo>
                            <a:pt x="186" y="102"/>
                          </a:lnTo>
                          <a:lnTo>
                            <a:pt x="174" y="102"/>
                          </a:lnTo>
                          <a:lnTo>
                            <a:pt x="168" y="113"/>
                          </a:lnTo>
                          <a:lnTo>
                            <a:pt x="210" y="113"/>
                          </a:lnTo>
                          <a:lnTo>
                            <a:pt x="216" y="119"/>
                          </a:lnTo>
                          <a:lnTo>
                            <a:pt x="245" y="108"/>
                          </a:lnTo>
                          <a:lnTo>
                            <a:pt x="240" y="113"/>
                          </a:lnTo>
                          <a:lnTo>
                            <a:pt x="234" y="119"/>
                          </a:lnTo>
                          <a:lnTo>
                            <a:pt x="228" y="131"/>
                          </a:lnTo>
                          <a:lnTo>
                            <a:pt x="204" y="137"/>
                          </a:lnTo>
                          <a:lnTo>
                            <a:pt x="168" y="143"/>
                          </a:lnTo>
                          <a:lnTo>
                            <a:pt x="174" y="137"/>
                          </a:lnTo>
                          <a:lnTo>
                            <a:pt x="162" y="143"/>
                          </a:lnTo>
                          <a:lnTo>
                            <a:pt x="144" y="149"/>
                          </a:lnTo>
                          <a:lnTo>
                            <a:pt x="150" y="149"/>
                          </a:lnTo>
                          <a:lnTo>
                            <a:pt x="138" y="155"/>
                          </a:lnTo>
                          <a:lnTo>
                            <a:pt x="114" y="161"/>
                          </a:lnTo>
                          <a:lnTo>
                            <a:pt x="108" y="167"/>
                          </a:lnTo>
                          <a:lnTo>
                            <a:pt x="102" y="167"/>
                          </a:lnTo>
                          <a:lnTo>
                            <a:pt x="102" y="173"/>
                          </a:lnTo>
                          <a:lnTo>
                            <a:pt x="120" y="167"/>
                          </a:lnTo>
                          <a:lnTo>
                            <a:pt x="108" y="179"/>
                          </a:lnTo>
                          <a:lnTo>
                            <a:pt x="120" y="179"/>
                          </a:lnTo>
                          <a:lnTo>
                            <a:pt x="114" y="179"/>
                          </a:lnTo>
                          <a:lnTo>
                            <a:pt x="120" y="185"/>
                          </a:lnTo>
                          <a:lnTo>
                            <a:pt x="108" y="185"/>
                          </a:lnTo>
                          <a:lnTo>
                            <a:pt x="102" y="179"/>
                          </a:lnTo>
                          <a:lnTo>
                            <a:pt x="90" y="191"/>
                          </a:lnTo>
                          <a:lnTo>
                            <a:pt x="96" y="203"/>
                          </a:lnTo>
                          <a:lnTo>
                            <a:pt x="120" y="191"/>
                          </a:lnTo>
                          <a:lnTo>
                            <a:pt x="138" y="185"/>
                          </a:lnTo>
                          <a:lnTo>
                            <a:pt x="120" y="197"/>
                          </a:lnTo>
                          <a:lnTo>
                            <a:pt x="114" y="209"/>
                          </a:lnTo>
                          <a:lnTo>
                            <a:pt x="108" y="215"/>
                          </a:lnTo>
                          <a:lnTo>
                            <a:pt x="96" y="221"/>
                          </a:lnTo>
                          <a:lnTo>
                            <a:pt x="126" y="215"/>
                          </a:lnTo>
                          <a:lnTo>
                            <a:pt x="138" y="221"/>
                          </a:lnTo>
                          <a:lnTo>
                            <a:pt x="138" y="227"/>
                          </a:lnTo>
                          <a:lnTo>
                            <a:pt x="156" y="215"/>
                          </a:lnTo>
                          <a:lnTo>
                            <a:pt x="150" y="221"/>
                          </a:lnTo>
                          <a:lnTo>
                            <a:pt x="180" y="215"/>
                          </a:lnTo>
                          <a:lnTo>
                            <a:pt x="150" y="233"/>
                          </a:lnTo>
                          <a:lnTo>
                            <a:pt x="156" y="233"/>
                          </a:lnTo>
                          <a:lnTo>
                            <a:pt x="138" y="239"/>
                          </a:lnTo>
                          <a:lnTo>
                            <a:pt x="132" y="245"/>
                          </a:lnTo>
                          <a:lnTo>
                            <a:pt x="108" y="257"/>
                          </a:lnTo>
                          <a:lnTo>
                            <a:pt x="66" y="269"/>
                          </a:lnTo>
                          <a:lnTo>
                            <a:pt x="66" y="275"/>
                          </a:lnTo>
                          <a:lnTo>
                            <a:pt x="60" y="275"/>
                          </a:lnTo>
                          <a:lnTo>
                            <a:pt x="54" y="275"/>
                          </a:lnTo>
                          <a:lnTo>
                            <a:pt x="42" y="275"/>
                          </a:lnTo>
                          <a:lnTo>
                            <a:pt x="0" y="293"/>
                          </a:lnTo>
                          <a:lnTo>
                            <a:pt x="6" y="287"/>
                          </a:lnTo>
                          <a:lnTo>
                            <a:pt x="6" y="293"/>
                          </a:lnTo>
                          <a:lnTo>
                            <a:pt x="18" y="287"/>
                          </a:lnTo>
                          <a:lnTo>
                            <a:pt x="36" y="281"/>
                          </a:lnTo>
                          <a:lnTo>
                            <a:pt x="42" y="281"/>
                          </a:lnTo>
                          <a:lnTo>
                            <a:pt x="36" y="281"/>
                          </a:lnTo>
                          <a:lnTo>
                            <a:pt x="60" y="275"/>
                          </a:lnTo>
                          <a:lnTo>
                            <a:pt x="72" y="275"/>
                          </a:lnTo>
                          <a:lnTo>
                            <a:pt x="90" y="269"/>
                          </a:lnTo>
                          <a:lnTo>
                            <a:pt x="96" y="269"/>
                          </a:lnTo>
                          <a:lnTo>
                            <a:pt x="102" y="263"/>
                          </a:lnTo>
                          <a:lnTo>
                            <a:pt x="150" y="251"/>
                          </a:lnTo>
                          <a:lnTo>
                            <a:pt x="186" y="233"/>
                          </a:lnTo>
                          <a:lnTo>
                            <a:pt x="222" y="221"/>
                          </a:lnTo>
                          <a:lnTo>
                            <a:pt x="216" y="215"/>
                          </a:lnTo>
                          <a:lnTo>
                            <a:pt x="245" y="203"/>
                          </a:lnTo>
                          <a:lnTo>
                            <a:pt x="251" y="197"/>
                          </a:lnTo>
                          <a:lnTo>
                            <a:pt x="257" y="191"/>
                          </a:lnTo>
                          <a:lnTo>
                            <a:pt x="287" y="179"/>
                          </a:lnTo>
                          <a:lnTo>
                            <a:pt x="311" y="173"/>
                          </a:lnTo>
                          <a:lnTo>
                            <a:pt x="329" y="167"/>
                          </a:lnTo>
                          <a:lnTo>
                            <a:pt x="317" y="173"/>
                          </a:lnTo>
                          <a:lnTo>
                            <a:pt x="323" y="179"/>
                          </a:lnTo>
                          <a:lnTo>
                            <a:pt x="317" y="179"/>
                          </a:lnTo>
                          <a:lnTo>
                            <a:pt x="287" y="185"/>
                          </a:lnTo>
                          <a:lnTo>
                            <a:pt x="263" y="203"/>
                          </a:lnTo>
                          <a:lnTo>
                            <a:pt x="275" y="203"/>
                          </a:lnTo>
                          <a:lnTo>
                            <a:pt x="257" y="209"/>
                          </a:lnTo>
                          <a:lnTo>
                            <a:pt x="263" y="209"/>
                          </a:lnTo>
                          <a:lnTo>
                            <a:pt x="287" y="203"/>
                          </a:lnTo>
                          <a:lnTo>
                            <a:pt x="281" y="209"/>
                          </a:lnTo>
                          <a:lnTo>
                            <a:pt x="287" y="203"/>
                          </a:lnTo>
                          <a:lnTo>
                            <a:pt x="293" y="197"/>
                          </a:lnTo>
                          <a:lnTo>
                            <a:pt x="293" y="203"/>
                          </a:lnTo>
                          <a:lnTo>
                            <a:pt x="305" y="197"/>
                          </a:lnTo>
                          <a:lnTo>
                            <a:pt x="311" y="197"/>
                          </a:lnTo>
                          <a:lnTo>
                            <a:pt x="329" y="191"/>
                          </a:lnTo>
                          <a:lnTo>
                            <a:pt x="323" y="191"/>
                          </a:lnTo>
                          <a:lnTo>
                            <a:pt x="329" y="185"/>
                          </a:lnTo>
                          <a:lnTo>
                            <a:pt x="335" y="179"/>
                          </a:lnTo>
                          <a:lnTo>
                            <a:pt x="353" y="173"/>
                          </a:lnTo>
                          <a:lnTo>
                            <a:pt x="341" y="179"/>
                          </a:lnTo>
                          <a:lnTo>
                            <a:pt x="347" y="179"/>
                          </a:lnTo>
                          <a:lnTo>
                            <a:pt x="365" y="179"/>
                          </a:lnTo>
                          <a:lnTo>
                            <a:pt x="359" y="179"/>
                          </a:lnTo>
                          <a:lnTo>
                            <a:pt x="359" y="185"/>
                          </a:lnTo>
                          <a:lnTo>
                            <a:pt x="365" y="185"/>
                          </a:lnTo>
                          <a:lnTo>
                            <a:pt x="359" y="191"/>
                          </a:lnTo>
                          <a:lnTo>
                            <a:pt x="365" y="191"/>
                          </a:lnTo>
                          <a:lnTo>
                            <a:pt x="377" y="185"/>
                          </a:lnTo>
                          <a:lnTo>
                            <a:pt x="371" y="191"/>
                          </a:lnTo>
                          <a:lnTo>
                            <a:pt x="377" y="197"/>
                          </a:lnTo>
                          <a:lnTo>
                            <a:pt x="395" y="197"/>
                          </a:lnTo>
                          <a:lnTo>
                            <a:pt x="419" y="197"/>
                          </a:lnTo>
                          <a:lnTo>
                            <a:pt x="419" y="203"/>
                          </a:lnTo>
                          <a:lnTo>
                            <a:pt x="437" y="197"/>
                          </a:lnTo>
                          <a:lnTo>
                            <a:pt x="443" y="203"/>
                          </a:lnTo>
                          <a:lnTo>
                            <a:pt x="437" y="203"/>
                          </a:lnTo>
                          <a:lnTo>
                            <a:pt x="443" y="197"/>
                          </a:lnTo>
                          <a:lnTo>
                            <a:pt x="431" y="203"/>
                          </a:lnTo>
                          <a:lnTo>
                            <a:pt x="443" y="215"/>
                          </a:lnTo>
                          <a:lnTo>
                            <a:pt x="455" y="227"/>
                          </a:lnTo>
                          <a:lnTo>
                            <a:pt x="461" y="227"/>
                          </a:lnTo>
                          <a:lnTo>
                            <a:pt x="455" y="215"/>
                          </a:lnTo>
                          <a:lnTo>
                            <a:pt x="461" y="221"/>
                          </a:lnTo>
                          <a:lnTo>
                            <a:pt x="473" y="215"/>
                          </a:lnTo>
                          <a:lnTo>
                            <a:pt x="467" y="221"/>
                          </a:lnTo>
                          <a:lnTo>
                            <a:pt x="467" y="227"/>
                          </a:lnTo>
                          <a:lnTo>
                            <a:pt x="485" y="209"/>
                          </a:lnTo>
                          <a:lnTo>
                            <a:pt x="485" y="221"/>
                          </a:lnTo>
                          <a:lnTo>
                            <a:pt x="485" y="233"/>
                          </a:lnTo>
                          <a:lnTo>
                            <a:pt x="491" y="227"/>
                          </a:lnTo>
                          <a:lnTo>
                            <a:pt x="491" y="233"/>
                          </a:lnTo>
                          <a:lnTo>
                            <a:pt x="485" y="233"/>
                          </a:lnTo>
                          <a:lnTo>
                            <a:pt x="497" y="239"/>
                          </a:lnTo>
                          <a:lnTo>
                            <a:pt x="491" y="239"/>
                          </a:lnTo>
                          <a:lnTo>
                            <a:pt x="485" y="239"/>
                          </a:lnTo>
                          <a:lnTo>
                            <a:pt x="485" y="245"/>
                          </a:lnTo>
                          <a:lnTo>
                            <a:pt x="479" y="245"/>
                          </a:lnTo>
                          <a:lnTo>
                            <a:pt x="479" y="251"/>
                          </a:lnTo>
                          <a:lnTo>
                            <a:pt x="485" y="257"/>
                          </a:lnTo>
                          <a:lnTo>
                            <a:pt x="491" y="269"/>
                          </a:lnTo>
                          <a:lnTo>
                            <a:pt x="485" y="269"/>
                          </a:lnTo>
                          <a:lnTo>
                            <a:pt x="467" y="281"/>
                          </a:lnTo>
                          <a:lnTo>
                            <a:pt x="473" y="275"/>
                          </a:lnTo>
                          <a:lnTo>
                            <a:pt x="497" y="269"/>
                          </a:lnTo>
                          <a:lnTo>
                            <a:pt x="485" y="287"/>
                          </a:lnTo>
                          <a:lnTo>
                            <a:pt x="479" y="287"/>
                          </a:lnTo>
                          <a:lnTo>
                            <a:pt x="491" y="281"/>
                          </a:lnTo>
                          <a:lnTo>
                            <a:pt x="485" y="287"/>
                          </a:lnTo>
                          <a:lnTo>
                            <a:pt x="479" y="293"/>
                          </a:lnTo>
                          <a:lnTo>
                            <a:pt x="497" y="287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041" name="Group 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955303" y="1119043"/>
                      <a:ext cx="1781814" cy="1283442"/>
                      <a:chOff x="851" y="1207"/>
                      <a:chExt cx="1313" cy="983"/>
                    </a:xfrm>
                  </p:grpSpPr>
                  <p:sp>
                    <p:nvSpPr>
                      <p:cNvPr id="1544" name="Freeform 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230" y="1652"/>
                        <a:ext cx="934" cy="538"/>
                      </a:xfrm>
                      <a:custGeom>
                        <a:avLst/>
                        <a:gdLst>
                          <a:gd name="T0" fmla="*/ 580 w 957"/>
                          <a:gd name="T1" fmla="*/ 457 h 478"/>
                          <a:gd name="T2" fmla="*/ 550 w 957"/>
                          <a:gd name="T3" fmla="*/ 881 h 478"/>
                          <a:gd name="T4" fmla="*/ 485 w 957"/>
                          <a:gd name="T5" fmla="*/ 1204 h 478"/>
                          <a:gd name="T6" fmla="*/ 441 w 957"/>
                          <a:gd name="T7" fmla="*/ 1525 h 478"/>
                          <a:gd name="T8" fmla="*/ 434 w 957"/>
                          <a:gd name="T9" fmla="*/ 1204 h 478"/>
                          <a:gd name="T10" fmla="*/ 429 w 957"/>
                          <a:gd name="T11" fmla="*/ 696 h 478"/>
                          <a:gd name="T12" fmla="*/ 382 w 957"/>
                          <a:gd name="T13" fmla="*/ 322 h 478"/>
                          <a:gd name="T14" fmla="*/ 342 w 957"/>
                          <a:gd name="T15" fmla="*/ 0 h 478"/>
                          <a:gd name="T16" fmla="*/ 74 w 957"/>
                          <a:gd name="T17" fmla="*/ 254 h 478"/>
                          <a:gd name="T18" fmla="*/ 70 w 957"/>
                          <a:gd name="T19" fmla="*/ 322 h 478"/>
                          <a:gd name="T20" fmla="*/ 56 w 957"/>
                          <a:gd name="T21" fmla="*/ 254 h 478"/>
                          <a:gd name="T22" fmla="*/ 50 w 957"/>
                          <a:gd name="T23" fmla="*/ 580 h 478"/>
                          <a:gd name="T24" fmla="*/ 28 w 957"/>
                          <a:gd name="T25" fmla="*/ 1076 h 478"/>
                          <a:gd name="T26" fmla="*/ 0 w 957"/>
                          <a:gd name="T27" fmla="*/ 1966 h 478"/>
                          <a:gd name="T28" fmla="*/ 0 w 957"/>
                          <a:gd name="T29" fmla="*/ 2409 h 478"/>
                          <a:gd name="T30" fmla="*/ 6 w 957"/>
                          <a:gd name="T31" fmla="*/ 2478 h 478"/>
                          <a:gd name="T32" fmla="*/ 6 w 957"/>
                          <a:gd name="T33" fmla="*/ 3120 h 478"/>
                          <a:gd name="T34" fmla="*/ 56 w 957"/>
                          <a:gd name="T35" fmla="*/ 3557 h 478"/>
                          <a:gd name="T36" fmla="*/ 122 w 957"/>
                          <a:gd name="T37" fmla="*/ 3695 h 478"/>
                          <a:gd name="T38" fmla="*/ 163 w 957"/>
                          <a:gd name="T39" fmla="*/ 4336 h 478"/>
                          <a:gd name="T40" fmla="*/ 198 w 957"/>
                          <a:gd name="T41" fmla="*/ 4828 h 478"/>
                          <a:gd name="T42" fmla="*/ 213 w 957"/>
                          <a:gd name="T43" fmla="*/ 4644 h 478"/>
                          <a:gd name="T44" fmla="*/ 232 w 957"/>
                          <a:gd name="T45" fmla="*/ 4394 h 478"/>
                          <a:gd name="T46" fmla="*/ 240 w 957"/>
                          <a:gd name="T47" fmla="*/ 4394 h 478"/>
                          <a:gd name="T48" fmla="*/ 262 w 957"/>
                          <a:gd name="T49" fmla="*/ 4142 h 478"/>
                          <a:gd name="T50" fmla="*/ 288 w 957"/>
                          <a:gd name="T51" fmla="*/ 4215 h 478"/>
                          <a:gd name="T52" fmla="*/ 305 w 957"/>
                          <a:gd name="T53" fmla="*/ 4336 h 478"/>
                          <a:gd name="T54" fmla="*/ 305 w 957"/>
                          <a:gd name="T55" fmla="*/ 4080 h 478"/>
                          <a:gd name="T56" fmla="*/ 324 w 957"/>
                          <a:gd name="T57" fmla="*/ 4003 h 478"/>
                          <a:gd name="T58" fmla="*/ 338 w 957"/>
                          <a:gd name="T59" fmla="*/ 4003 h 478"/>
                          <a:gd name="T60" fmla="*/ 349 w 957"/>
                          <a:gd name="T61" fmla="*/ 4142 h 478"/>
                          <a:gd name="T62" fmla="*/ 371 w 957"/>
                          <a:gd name="T63" fmla="*/ 4580 h 478"/>
                          <a:gd name="T64" fmla="*/ 379 w 957"/>
                          <a:gd name="T65" fmla="*/ 4758 h 478"/>
                          <a:gd name="T66" fmla="*/ 386 w 957"/>
                          <a:gd name="T67" fmla="*/ 5088 h 478"/>
                          <a:gd name="T68" fmla="*/ 397 w 957"/>
                          <a:gd name="T69" fmla="*/ 4521 h 478"/>
                          <a:gd name="T70" fmla="*/ 397 w 957"/>
                          <a:gd name="T71" fmla="*/ 3818 h 478"/>
                          <a:gd name="T72" fmla="*/ 408 w 957"/>
                          <a:gd name="T73" fmla="*/ 3557 h 478"/>
                          <a:gd name="T74" fmla="*/ 445 w 957"/>
                          <a:gd name="T75" fmla="*/ 3120 h 478"/>
                          <a:gd name="T76" fmla="*/ 452 w 957"/>
                          <a:gd name="T77" fmla="*/ 2930 h 478"/>
                          <a:gd name="T78" fmla="*/ 460 w 957"/>
                          <a:gd name="T79" fmla="*/ 2804 h 478"/>
                          <a:gd name="T80" fmla="*/ 467 w 957"/>
                          <a:gd name="T81" fmla="*/ 2678 h 478"/>
                          <a:gd name="T82" fmla="*/ 467 w 957"/>
                          <a:gd name="T83" fmla="*/ 2612 h 478"/>
                          <a:gd name="T84" fmla="*/ 463 w 957"/>
                          <a:gd name="T85" fmla="*/ 2284 h 478"/>
                          <a:gd name="T86" fmla="*/ 467 w 957"/>
                          <a:gd name="T87" fmla="*/ 2216 h 478"/>
                          <a:gd name="T88" fmla="*/ 473 w 957"/>
                          <a:gd name="T89" fmla="*/ 2284 h 478"/>
                          <a:gd name="T90" fmla="*/ 471 w 957"/>
                          <a:gd name="T91" fmla="*/ 2478 h 478"/>
                          <a:gd name="T92" fmla="*/ 482 w 957"/>
                          <a:gd name="T93" fmla="*/ 2029 h 478"/>
                          <a:gd name="T94" fmla="*/ 500 w 957"/>
                          <a:gd name="T95" fmla="*/ 1894 h 478"/>
                          <a:gd name="T96" fmla="*/ 530 w 957"/>
                          <a:gd name="T97" fmla="*/ 1716 h 478"/>
                          <a:gd name="T98" fmla="*/ 540 w 957"/>
                          <a:gd name="T99" fmla="*/ 1655 h 478"/>
                          <a:gd name="T100" fmla="*/ 540 w 957"/>
                          <a:gd name="T101" fmla="*/ 1454 h 478"/>
                          <a:gd name="T102" fmla="*/ 565 w 957"/>
                          <a:gd name="T103" fmla="*/ 1007 h 478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</a:gdLst>
                        <a:ahLst/>
                        <a:cxnLst>
                          <a:cxn ang="T104">
                            <a:pos x="T0" y="T1"/>
                          </a:cxn>
                          <a:cxn ang="T105">
                            <a:pos x="T2" y="T3"/>
                          </a:cxn>
                          <a:cxn ang="T106">
                            <a:pos x="T4" y="T5"/>
                          </a:cxn>
                          <a:cxn ang="T107">
                            <a:pos x="T6" y="T7"/>
                          </a:cxn>
                          <a:cxn ang="T108">
                            <a:pos x="T8" y="T9"/>
                          </a:cxn>
                          <a:cxn ang="T109">
                            <a:pos x="T10" y="T11"/>
                          </a:cxn>
                          <a:cxn ang="T110">
                            <a:pos x="T12" y="T13"/>
                          </a:cxn>
                          <a:cxn ang="T111">
                            <a:pos x="T14" y="T15"/>
                          </a:cxn>
                          <a:cxn ang="T112">
                            <a:pos x="T16" y="T17"/>
                          </a:cxn>
                          <a:cxn ang="T113">
                            <a:pos x="T18" y="T19"/>
                          </a:cxn>
                          <a:cxn ang="T114">
                            <a:pos x="T20" y="T21"/>
                          </a:cxn>
                          <a:cxn ang="T115">
                            <a:pos x="T22" y="T23"/>
                          </a:cxn>
                          <a:cxn ang="T116">
                            <a:pos x="T24" y="T25"/>
                          </a:cxn>
                          <a:cxn ang="T117">
                            <a:pos x="T26" y="T27"/>
                          </a:cxn>
                          <a:cxn ang="T118">
                            <a:pos x="T28" y="T29"/>
                          </a:cxn>
                          <a:cxn ang="T119">
                            <a:pos x="T30" y="T31"/>
                          </a:cxn>
                          <a:cxn ang="T120">
                            <a:pos x="T32" y="T33"/>
                          </a:cxn>
                          <a:cxn ang="T121">
                            <a:pos x="T34" y="T35"/>
                          </a:cxn>
                          <a:cxn ang="T122">
                            <a:pos x="T36" y="T37"/>
                          </a:cxn>
                          <a:cxn ang="T123">
                            <a:pos x="T38" y="T39"/>
                          </a:cxn>
                          <a:cxn ang="T124">
                            <a:pos x="T40" y="T41"/>
                          </a:cxn>
                          <a:cxn ang="T125">
                            <a:pos x="T42" y="T43"/>
                          </a:cxn>
                          <a:cxn ang="T126">
                            <a:pos x="T44" y="T45"/>
                          </a:cxn>
                          <a:cxn ang="T127">
                            <a:pos x="T46" y="T47"/>
                          </a:cxn>
                          <a:cxn ang="T128">
                            <a:pos x="T48" y="T49"/>
                          </a:cxn>
                          <a:cxn ang="T129">
                            <a:pos x="T50" y="T51"/>
                          </a:cxn>
                          <a:cxn ang="T130">
                            <a:pos x="T52" y="T53"/>
                          </a:cxn>
                          <a:cxn ang="T131">
                            <a:pos x="T54" y="T55"/>
                          </a:cxn>
                          <a:cxn ang="T132">
                            <a:pos x="T56" y="T57"/>
                          </a:cxn>
                          <a:cxn ang="T133">
                            <a:pos x="T58" y="T59"/>
                          </a:cxn>
                          <a:cxn ang="T134">
                            <a:pos x="T60" y="T61"/>
                          </a:cxn>
                          <a:cxn ang="T135">
                            <a:pos x="T62" y="T63"/>
                          </a:cxn>
                          <a:cxn ang="T136">
                            <a:pos x="T64" y="T65"/>
                          </a:cxn>
                          <a:cxn ang="T137">
                            <a:pos x="T66" y="T67"/>
                          </a:cxn>
                          <a:cxn ang="T138">
                            <a:pos x="T68" y="T69"/>
                          </a:cxn>
                          <a:cxn ang="T139">
                            <a:pos x="T70" y="T71"/>
                          </a:cxn>
                          <a:cxn ang="T140">
                            <a:pos x="T72" y="T73"/>
                          </a:cxn>
                          <a:cxn ang="T141">
                            <a:pos x="T74" y="T75"/>
                          </a:cxn>
                          <a:cxn ang="T142">
                            <a:pos x="T76" y="T77"/>
                          </a:cxn>
                          <a:cxn ang="T143">
                            <a:pos x="T78" y="T79"/>
                          </a:cxn>
                          <a:cxn ang="T144">
                            <a:pos x="T80" y="T81"/>
                          </a:cxn>
                          <a:cxn ang="T145">
                            <a:pos x="T82" y="T83"/>
                          </a:cxn>
                          <a:cxn ang="T146">
                            <a:pos x="T84" y="T85"/>
                          </a:cxn>
                          <a:cxn ang="T147">
                            <a:pos x="T86" y="T87"/>
                          </a:cxn>
                          <a:cxn ang="T148">
                            <a:pos x="T88" y="T89"/>
                          </a:cxn>
                          <a:cxn ang="T149">
                            <a:pos x="T90" y="T91"/>
                          </a:cxn>
                          <a:cxn ang="T150">
                            <a:pos x="T92" y="T93"/>
                          </a:cxn>
                          <a:cxn ang="T151">
                            <a:pos x="T94" y="T95"/>
                          </a:cxn>
                          <a:cxn ang="T152">
                            <a:pos x="T96" y="T97"/>
                          </a:cxn>
                          <a:cxn ang="T153">
                            <a:pos x="T98" y="T99"/>
                          </a:cxn>
                          <a:cxn ang="T154">
                            <a:pos x="T100" y="T101"/>
                          </a:cxn>
                          <a:cxn ang="T155">
                            <a:pos x="T102" y="T103"/>
                          </a:cxn>
                        </a:cxnLst>
                        <a:rect l="0" t="0" r="r" b="b"/>
                        <a:pathLst>
                          <a:path w="957" h="478">
                            <a:moveTo>
                              <a:pt x="957" y="89"/>
                            </a:moveTo>
                            <a:lnTo>
                              <a:pt x="951" y="83"/>
                            </a:lnTo>
                            <a:lnTo>
                              <a:pt x="951" y="71"/>
                            </a:lnTo>
                            <a:lnTo>
                              <a:pt x="957" y="48"/>
                            </a:lnTo>
                            <a:lnTo>
                              <a:pt x="945" y="42"/>
                            </a:lnTo>
                            <a:lnTo>
                              <a:pt x="939" y="42"/>
                            </a:lnTo>
                            <a:lnTo>
                              <a:pt x="921" y="54"/>
                            </a:lnTo>
                            <a:lnTo>
                              <a:pt x="909" y="66"/>
                            </a:lnTo>
                            <a:lnTo>
                              <a:pt x="897" y="83"/>
                            </a:lnTo>
                            <a:lnTo>
                              <a:pt x="885" y="89"/>
                            </a:lnTo>
                            <a:lnTo>
                              <a:pt x="855" y="89"/>
                            </a:lnTo>
                            <a:lnTo>
                              <a:pt x="825" y="89"/>
                            </a:lnTo>
                            <a:lnTo>
                              <a:pt x="808" y="101"/>
                            </a:lnTo>
                            <a:lnTo>
                              <a:pt x="790" y="113"/>
                            </a:lnTo>
                            <a:lnTo>
                              <a:pt x="772" y="113"/>
                            </a:lnTo>
                            <a:lnTo>
                              <a:pt x="754" y="119"/>
                            </a:lnTo>
                            <a:lnTo>
                              <a:pt x="754" y="131"/>
                            </a:lnTo>
                            <a:lnTo>
                              <a:pt x="736" y="137"/>
                            </a:lnTo>
                            <a:lnTo>
                              <a:pt x="718" y="143"/>
                            </a:lnTo>
                            <a:lnTo>
                              <a:pt x="700" y="149"/>
                            </a:lnTo>
                            <a:lnTo>
                              <a:pt x="682" y="155"/>
                            </a:lnTo>
                            <a:lnTo>
                              <a:pt x="682" y="143"/>
                            </a:lnTo>
                            <a:lnTo>
                              <a:pt x="700" y="125"/>
                            </a:lnTo>
                            <a:lnTo>
                              <a:pt x="706" y="113"/>
                            </a:lnTo>
                            <a:lnTo>
                              <a:pt x="712" y="95"/>
                            </a:lnTo>
                            <a:lnTo>
                              <a:pt x="712" y="83"/>
                            </a:lnTo>
                            <a:lnTo>
                              <a:pt x="700" y="71"/>
                            </a:lnTo>
                            <a:lnTo>
                              <a:pt x="700" y="66"/>
                            </a:lnTo>
                            <a:lnTo>
                              <a:pt x="694" y="60"/>
                            </a:lnTo>
                            <a:lnTo>
                              <a:pt x="682" y="48"/>
                            </a:lnTo>
                            <a:lnTo>
                              <a:pt x="670" y="42"/>
                            </a:lnTo>
                            <a:lnTo>
                              <a:pt x="640" y="24"/>
                            </a:lnTo>
                            <a:lnTo>
                              <a:pt x="622" y="30"/>
                            </a:lnTo>
                            <a:lnTo>
                              <a:pt x="610" y="24"/>
                            </a:lnTo>
                            <a:lnTo>
                              <a:pt x="592" y="30"/>
                            </a:lnTo>
                            <a:lnTo>
                              <a:pt x="574" y="18"/>
                            </a:lnTo>
                            <a:lnTo>
                              <a:pt x="556" y="12"/>
                            </a:lnTo>
                            <a:lnTo>
                              <a:pt x="556" y="0"/>
                            </a:lnTo>
                            <a:lnTo>
                              <a:pt x="550" y="12"/>
                            </a:lnTo>
                            <a:lnTo>
                              <a:pt x="365" y="12"/>
                            </a:lnTo>
                            <a:lnTo>
                              <a:pt x="335" y="12"/>
                            </a:lnTo>
                            <a:lnTo>
                              <a:pt x="126" y="12"/>
                            </a:lnTo>
                            <a:lnTo>
                              <a:pt x="120" y="24"/>
                            </a:lnTo>
                            <a:lnTo>
                              <a:pt x="114" y="42"/>
                            </a:lnTo>
                            <a:lnTo>
                              <a:pt x="102" y="48"/>
                            </a:lnTo>
                            <a:lnTo>
                              <a:pt x="102" y="42"/>
                            </a:lnTo>
                            <a:lnTo>
                              <a:pt x="102" y="48"/>
                            </a:lnTo>
                            <a:lnTo>
                              <a:pt x="114" y="30"/>
                            </a:lnTo>
                            <a:lnTo>
                              <a:pt x="102" y="42"/>
                            </a:lnTo>
                            <a:lnTo>
                              <a:pt x="108" y="36"/>
                            </a:lnTo>
                            <a:lnTo>
                              <a:pt x="114" y="30"/>
                            </a:lnTo>
                            <a:lnTo>
                              <a:pt x="90" y="24"/>
                            </a:lnTo>
                            <a:lnTo>
                              <a:pt x="84" y="48"/>
                            </a:lnTo>
                            <a:lnTo>
                              <a:pt x="78" y="54"/>
                            </a:lnTo>
                            <a:lnTo>
                              <a:pt x="78" y="60"/>
                            </a:lnTo>
                            <a:lnTo>
                              <a:pt x="78" y="54"/>
                            </a:lnTo>
                            <a:lnTo>
                              <a:pt x="72" y="60"/>
                            </a:lnTo>
                            <a:lnTo>
                              <a:pt x="84" y="66"/>
                            </a:lnTo>
                            <a:lnTo>
                              <a:pt x="72" y="66"/>
                            </a:lnTo>
                            <a:lnTo>
                              <a:pt x="66" y="71"/>
                            </a:lnTo>
                            <a:lnTo>
                              <a:pt x="48" y="101"/>
                            </a:lnTo>
                            <a:lnTo>
                              <a:pt x="30" y="125"/>
                            </a:lnTo>
                            <a:lnTo>
                              <a:pt x="24" y="143"/>
                            </a:lnTo>
                            <a:lnTo>
                              <a:pt x="18" y="155"/>
                            </a:lnTo>
                            <a:lnTo>
                              <a:pt x="0" y="179"/>
                            </a:lnTo>
                            <a:lnTo>
                              <a:pt x="0" y="185"/>
                            </a:lnTo>
                            <a:lnTo>
                              <a:pt x="0" y="197"/>
                            </a:lnTo>
                            <a:lnTo>
                              <a:pt x="0" y="209"/>
                            </a:lnTo>
                            <a:lnTo>
                              <a:pt x="6" y="227"/>
                            </a:lnTo>
                            <a:lnTo>
                              <a:pt x="0" y="221"/>
                            </a:lnTo>
                            <a:lnTo>
                              <a:pt x="0" y="227"/>
                            </a:lnTo>
                            <a:lnTo>
                              <a:pt x="6" y="227"/>
                            </a:lnTo>
                            <a:lnTo>
                              <a:pt x="12" y="227"/>
                            </a:lnTo>
                            <a:lnTo>
                              <a:pt x="12" y="233"/>
                            </a:lnTo>
                            <a:lnTo>
                              <a:pt x="6" y="233"/>
                            </a:lnTo>
                            <a:lnTo>
                              <a:pt x="6" y="245"/>
                            </a:lnTo>
                            <a:lnTo>
                              <a:pt x="6" y="251"/>
                            </a:lnTo>
                            <a:lnTo>
                              <a:pt x="6" y="263"/>
                            </a:lnTo>
                            <a:lnTo>
                              <a:pt x="12" y="275"/>
                            </a:lnTo>
                            <a:lnTo>
                              <a:pt x="6" y="293"/>
                            </a:lnTo>
                            <a:lnTo>
                              <a:pt x="18" y="293"/>
                            </a:lnTo>
                            <a:lnTo>
                              <a:pt x="36" y="305"/>
                            </a:lnTo>
                            <a:lnTo>
                              <a:pt x="54" y="317"/>
                            </a:lnTo>
                            <a:lnTo>
                              <a:pt x="54" y="335"/>
                            </a:lnTo>
                            <a:lnTo>
                              <a:pt x="90" y="335"/>
                            </a:lnTo>
                            <a:lnTo>
                              <a:pt x="108" y="341"/>
                            </a:lnTo>
                            <a:lnTo>
                              <a:pt x="120" y="347"/>
                            </a:lnTo>
                            <a:lnTo>
                              <a:pt x="144" y="359"/>
                            </a:lnTo>
                            <a:lnTo>
                              <a:pt x="191" y="359"/>
                            </a:lnTo>
                            <a:lnTo>
                              <a:pt x="197" y="347"/>
                            </a:lnTo>
                            <a:lnTo>
                              <a:pt x="227" y="347"/>
                            </a:lnTo>
                            <a:lnTo>
                              <a:pt x="239" y="371"/>
                            </a:lnTo>
                            <a:lnTo>
                              <a:pt x="245" y="389"/>
                            </a:lnTo>
                            <a:lnTo>
                              <a:pt x="257" y="395"/>
                            </a:lnTo>
                            <a:lnTo>
                              <a:pt x="263" y="407"/>
                            </a:lnTo>
                            <a:lnTo>
                              <a:pt x="275" y="389"/>
                            </a:lnTo>
                            <a:lnTo>
                              <a:pt x="299" y="395"/>
                            </a:lnTo>
                            <a:lnTo>
                              <a:pt x="305" y="413"/>
                            </a:lnTo>
                            <a:lnTo>
                              <a:pt x="317" y="430"/>
                            </a:lnTo>
                            <a:lnTo>
                              <a:pt x="323" y="454"/>
                            </a:lnTo>
                            <a:lnTo>
                              <a:pt x="335" y="460"/>
                            </a:lnTo>
                            <a:lnTo>
                              <a:pt x="353" y="466"/>
                            </a:lnTo>
                            <a:lnTo>
                              <a:pt x="353" y="442"/>
                            </a:lnTo>
                            <a:lnTo>
                              <a:pt x="347" y="436"/>
                            </a:lnTo>
                            <a:lnTo>
                              <a:pt x="353" y="436"/>
                            </a:lnTo>
                            <a:lnTo>
                              <a:pt x="359" y="430"/>
                            </a:lnTo>
                            <a:lnTo>
                              <a:pt x="365" y="425"/>
                            </a:lnTo>
                            <a:lnTo>
                              <a:pt x="371" y="419"/>
                            </a:lnTo>
                            <a:lnTo>
                              <a:pt x="377" y="413"/>
                            </a:lnTo>
                            <a:lnTo>
                              <a:pt x="383" y="413"/>
                            </a:lnTo>
                            <a:lnTo>
                              <a:pt x="389" y="413"/>
                            </a:lnTo>
                            <a:lnTo>
                              <a:pt x="407" y="395"/>
                            </a:lnTo>
                            <a:lnTo>
                              <a:pt x="407" y="389"/>
                            </a:lnTo>
                            <a:lnTo>
                              <a:pt x="413" y="395"/>
                            </a:lnTo>
                            <a:lnTo>
                              <a:pt x="425" y="389"/>
                            </a:lnTo>
                            <a:lnTo>
                              <a:pt x="443" y="389"/>
                            </a:lnTo>
                            <a:lnTo>
                              <a:pt x="455" y="389"/>
                            </a:lnTo>
                            <a:lnTo>
                              <a:pt x="461" y="389"/>
                            </a:lnTo>
                            <a:lnTo>
                              <a:pt x="467" y="395"/>
                            </a:lnTo>
                            <a:lnTo>
                              <a:pt x="479" y="401"/>
                            </a:lnTo>
                            <a:lnTo>
                              <a:pt x="491" y="401"/>
                            </a:lnTo>
                            <a:lnTo>
                              <a:pt x="485" y="395"/>
                            </a:lnTo>
                            <a:lnTo>
                              <a:pt x="502" y="401"/>
                            </a:lnTo>
                            <a:lnTo>
                              <a:pt x="497" y="407"/>
                            </a:lnTo>
                            <a:lnTo>
                              <a:pt x="502" y="401"/>
                            </a:lnTo>
                            <a:lnTo>
                              <a:pt x="497" y="389"/>
                            </a:lnTo>
                            <a:lnTo>
                              <a:pt x="502" y="389"/>
                            </a:lnTo>
                            <a:lnTo>
                              <a:pt x="497" y="383"/>
                            </a:lnTo>
                            <a:lnTo>
                              <a:pt x="485" y="383"/>
                            </a:lnTo>
                            <a:lnTo>
                              <a:pt x="497" y="383"/>
                            </a:lnTo>
                            <a:lnTo>
                              <a:pt x="526" y="377"/>
                            </a:lnTo>
                            <a:lnTo>
                              <a:pt x="532" y="371"/>
                            </a:lnTo>
                            <a:lnTo>
                              <a:pt x="526" y="377"/>
                            </a:lnTo>
                            <a:lnTo>
                              <a:pt x="538" y="377"/>
                            </a:lnTo>
                            <a:lnTo>
                              <a:pt x="544" y="377"/>
                            </a:lnTo>
                            <a:lnTo>
                              <a:pt x="556" y="377"/>
                            </a:lnTo>
                            <a:lnTo>
                              <a:pt x="550" y="377"/>
                            </a:lnTo>
                            <a:lnTo>
                              <a:pt x="562" y="377"/>
                            </a:lnTo>
                            <a:lnTo>
                              <a:pt x="568" y="377"/>
                            </a:lnTo>
                            <a:lnTo>
                              <a:pt x="568" y="383"/>
                            </a:lnTo>
                            <a:lnTo>
                              <a:pt x="568" y="389"/>
                            </a:lnTo>
                            <a:lnTo>
                              <a:pt x="592" y="383"/>
                            </a:lnTo>
                            <a:lnTo>
                              <a:pt x="610" y="407"/>
                            </a:lnTo>
                            <a:lnTo>
                              <a:pt x="604" y="430"/>
                            </a:lnTo>
                            <a:lnTo>
                              <a:pt x="610" y="430"/>
                            </a:lnTo>
                            <a:lnTo>
                              <a:pt x="610" y="425"/>
                            </a:lnTo>
                            <a:lnTo>
                              <a:pt x="610" y="436"/>
                            </a:lnTo>
                            <a:lnTo>
                              <a:pt x="610" y="448"/>
                            </a:lnTo>
                            <a:lnTo>
                              <a:pt x="616" y="448"/>
                            </a:lnTo>
                            <a:lnTo>
                              <a:pt x="616" y="454"/>
                            </a:lnTo>
                            <a:lnTo>
                              <a:pt x="616" y="448"/>
                            </a:lnTo>
                            <a:lnTo>
                              <a:pt x="616" y="454"/>
                            </a:lnTo>
                            <a:lnTo>
                              <a:pt x="616" y="466"/>
                            </a:lnTo>
                            <a:lnTo>
                              <a:pt x="628" y="478"/>
                            </a:lnTo>
                            <a:lnTo>
                              <a:pt x="640" y="478"/>
                            </a:lnTo>
                            <a:lnTo>
                              <a:pt x="646" y="460"/>
                            </a:lnTo>
                            <a:lnTo>
                              <a:pt x="646" y="448"/>
                            </a:lnTo>
                            <a:lnTo>
                              <a:pt x="640" y="413"/>
                            </a:lnTo>
                            <a:lnTo>
                              <a:pt x="646" y="425"/>
                            </a:lnTo>
                            <a:lnTo>
                              <a:pt x="646" y="413"/>
                            </a:lnTo>
                            <a:lnTo>
                              <a:pt x="640" y="395"/>
                            </a:lnTo>
                            <a:lnTo>
                              <a:pt x="640" y="377"/>
                            </a:lnTo>
                            <a:lnTo>
                              <a:pt x="640" y="365"/>
                            </a:lnTo>
                            <a:lnTo>
                              <a:pt x="646" y="359"/>
                            </a:lnTo>
                            <a:lnTo>
                              <a:pt x="652" y="347"/>
                            </a:lnTo>
                            <a:lnTo>
                              <a:pt x="658" y="341"/>
                            </a:lnTo>
                            <a:lnTo>
                              <a:pt x="658" y="335"/>
                            </a:lnTo>
                            <a:lnTo>
                              <a:pt x="664" y="335"/>
                            </a:lnTo>
                            <a:lnTo>
                              <a:pt x="688" y="317"/>
                            </a:lnTo>
                            <a:lnTo>
                              <a:pt x="706" y="305"/>
                            </a:lnTo>
                            <a:lnTo>
                              <a:pt x="712" y="305"/>
                            </a:lnTo>
                            <a:lnTo>
                              <a:pt x="724" y="293"/>
                            </a:lnTo>
                            <a:lnTo>
                              <a:pt x="748" y="287"/>
                            </a:lnTo>
                            <a:lnTo>
                              <a:pt x="736" y="281"/>
                            </a:lnTo>
                            <a:lnTo>
                              <a:pt x="742" y="281"/>
                            </a:lnTo>
                            <a:lnTo>
                              <a:pt x="748" y="281"/>
                            </a:lnTo>
                            <a:lnTo>
                              <a:pt x="736" y="275"/>
                            </a:lnTo>
                            <a:lnTo>
                              <a:pt x="754" y="275"/>
                            </a:lnTo>
                            <a:lnTo>
                              <a:pt x="760" y="269"/>
                            </a:lnTo>
                            <a:lnTo>
                              <a:pt x="754" y="269"/>
                            </a:lnTo>
                            <a:lnTo>
                              <a:pt x="754" y="263"/>
                            </a:lnTo>
                            <a:lnTo>
                              <a:pt x="748" y="263"/>
                            </a:lnTo>
                            <a:lnTo>
                              <a:pt x="754" y="263"/>
                            </a:lnTo>
                            <a:lnTo>
                              <a:pt x="760" y="263"/>
                            </a:lnTo>
                            <a:lnTo>
                              <a:pt x="760" y="251"/>
                            </a:lnTo>
                            <a:lnTo>
                              <a:pt x="766" y="269"/>
                            </a:lnTo>
                            <a:lnTo>
                              <a:pt x="760" y="245"/>
                            </a:lnTo>
                            <a:lnTo>
                              <a:pt x="754" y="245"/>
                            </a:lnTo>
                            <a:lnTo>
                              <a:pt x="748" y="239"/>
                            </a:lnTo>
                            <a:lnTo>
                              <a:pt x="760" y="245"/>
                            </a:lnTo>
                            <a:lnTo>
                              <a:pt x="754" y="233"/>
                            </a:lnTo>
                            <a:lnTo>
                              <a:pt x="760" y="239"/>
                            </a:lnTo>
                            <a:lnTo>
                              <a:pt x="754" y="221"/>
                            </a:lnTo>
                            <a:lnTo>
                              <a:pt x="760" y="233"/>
                            </a:lnTo>
                            <a:lnTo>
                              <a:pt x="754" y="215"/>
                            </a:lnTo>
                            <a:lnTo>
                              <a:pt x="748" y="215"/>
                            </a:lnTo>
                            <a:lnTo>
                              <a:pt x="754" y="209"/>
                            </a:lnTo>
                            <a:lnTo>
                              <a:pt x="754" y="215"/>
                            </a:lnTo>
                            <a:lnTo>
                              <a:pt x="766" y="221"/>
                            </a:lnTo>
                            <a:lnTo>
                              <a:pt x="760" y="209"/>
                            </a:lnTo>
                            <a:lnTo>
                              <a:pt x="766" y="221"/>
                            </a:lnTo>
                            <a:lnTo>
                              <a:pt x="766" y="203"/>
                            </a:lnTo>
                            <a:lnTo>
                              <a:pt x="778" y="197"/>
                            </a:lnTo>
                            <a:lnTo>
                              <a:pt x="772" y="209"/>
                            </a:lnTo>
                            <a:lnTo>
                              <a:pt x="772" y="215"/>
                            </a:lnTo>
                            <a:lnTo>
                              <a:pt x="766" y="215"/>
                            </a:lnTo>
                            <a:lnTo>
                              <a:pt x="772" y="221"/>
                            </a:lnTo>
                            <a:lnTo>
                              <a:pt x="772" y="227"/>
                            </a:lnTo>
                            <a:lnTo>
                              <a:pt x="766" y="233"/>
                            </a:lnTo>
                            <a:lnTo>
                              <a:pt x="766" y="239"/>
                            </a:lnTo>
                            <a:lnTo>
                              <a:pt x="784" y="215"/>
                            </a:lnTo>
                            <a:lnTo>
                              <a:pt x="784" y="197"/>
                            </a:lnTo>
                            <a:lnTo>
                              <a:pt x="796" y="185"/>
                            </a:lnTo>
                            <a:lnTo>
                              <a:pt x="784" y="191"/>
                            </a:lnTo>
                            <a:lnTo>
                              <a:pt x="790" y="203"/>
                            </a:lnTo>
                            <a:lnTo>
                              <a:pt x="790" y="209"/>
                            </a:lnTo>
                            <a:lnTo>
                              <a:pt x="808" y="185"/>
                            </a:lnTo>
                            <a:lnTo>
                              <a:pt x="808" y="191"/>
                            </a:lnTo>
                            <a:lnTo>
                              <a:pt x="814" y="179"/>
                            </a:lnTo>
                            <a:lnTo>
                              <a:pt x="820" y="161"/>
                            </a:lnTo>
                            <a:lnTo>
                              <a:pt x="820" y="167"/>
                            </a:lnTo>
                            <a:lnTo>
                              <a:pt x="825" y="167"/>
                            </a:lnTo>
                            <a:lnTo>
                              <a:pt x="843" y="161"/>
                            </a:lnTo>
                            <a:lnTo>
                              <a:pt x="861" y="161"/>
                            </a:lnTo>
                            <a:lnTo>
                              <a:pt x="867" y="155"/>
                            </a:lnTo>
                            <a:lnTo>
                              <a:pt x="873" y="155"/>
                            </a:lnTo>
                            <a:lnTo>
                              <a:pt x="879" y="155"/>
                            </a:lnTo>
                            <a:lnTo>
                              <a:pt x="891" y="155"/>
                            </a:lnTo>
                            <a:lnTo>
                              <a:pt x="885" y="143"/>
                            </a:lnTo>
                            <a:lnTo>
                              <a:pt x="891" y="149"/>
                            </a:lnTo>
                            <a:lnTo>
                              <a:pt x="879" y="149"/>
                            </a:lnTo>
                            <a:lnTo>
                              <a:pt x="879" y="137"/>
                            </a:lnTo>
                            <a:lnTo>
                              <a:pt x="879" y="131"/>
                            </a:lnTo>
                            <a:lnTo>
                              <a:pt x="903" y="113"/>
                            </a:lnTo>
                            <a:lnTo>
                              <a:pt x="903" y="107"/>
                            </a:lnTo>
                            <a:lnTo>
                              <a:pt x="909" y="107"/>
                            </a:lnTo>
                            <a:lnTo>
                              <a:pt x="921" y="95"/>
                            </a:lnTo>
                            <a:lnTo>
                              <a:pt x="921" y="101"/>
                            </a:lnTo>
                            <a:lnTo>
                              <a:pt x="927" y="95"/>
                            </a:lnTo>
                            <a:lnTo>
                              <a:pt x="933" y="101"/>
                            </a:lnTo>
                            <a:lnTo>
                              <a:pt x="957" y="89"/>
                            </a:lnTo>
                            <a:close/>
                          </a:path>
                        </a:pathLst>
                      </a:custGeom>
                      <a:solidFill>
                        <a:srgbClr val="21ACBF"/>
                      </a:solidFill>
                      <a:ln w="952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45" name="Freeform 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851" y="1207"/>
                        <a:ext cx="595" cy="330"/>
                      </a:xfrm>
                      <a:custGeom>
                        <a:avLst/>
                        <a:gdLst>
                          <a:gd name="T0" fmla="*/ 298 w 610"/>
                          <a:gd name="T1" fmla="*/ 2764 h 293"/>
                          <a:gd name="T2" fmla="*/ 280 w 610"/>
                          <a:gd name="T3" fmla="*/ 2315 h 293"/>
                          <a:gd name="T4" fmla="*/ 277 w 610"/>
                          <a:gd name="T5" fmla="*/ 2055 h 293"/>
                          <a:gd name="T6" fmla="*/ 298 w 610"/>
                          <a:gd name="T7" fmla="*/ 1418 h 293"/>
                          <a:gd name="T8" fmla="*/ 357 w 610"/>
                          <a:gd name="T9" fmla="*/ 528 h 293"/>
                          <a:gd name="T10" fmla="*/ 321 w 610"/>
                          <a:gd name="T11" fmla="*/ 200 h 293"/>
                          <a:gd name="T12" fmla="*/ 284 w 610"/>
                          <a:gd name="T13" fmla="*/ 68 h 293"/>
                          <a:gd name="T14" fmla="*/ 273 w 610"/>
                          <a:gd name="T15" fmla="*/ 0 h 293"/>
                          <a:gd name="T16" fmla="*/ 240 w 610"/>
                          <a:gd name="T17" fmla="*/ 140 h 293"/>
                          <a:gd name="T18" fmla="*/ 201 w 610"/>
                          <a:gd name="T19" fmla="*/ 328 h 293"/>
                          <a:gd name="T20" fmla="*/ 164 w 610"/>
                          <a:gd name="T21" fmla="*/ 702 h 293"/>
                          <a:gd name="T22" fmla="*/ 178 w 610"/>
                          <a:gd name="T23" fmla="*/ 907 h 293"/>
                          <a:gd name="T24" fmla="*/ 167 w 610"/>
                          <a:gd name="T25" fmla="*/ 964 h 293"/>
                          <a:gd name="T26" fmla="*/ 132 w 610"/>
                          <a:gd name="T27" fmla="*/ 964 h 293"/>
                          <a:gd name="T28" fmla="*/ 101 w 610"/>
                          <a:gd name="T29" fmla="*/ 1219 h 293"/>
                          <a:gd name="T30" fmla="*/ 146 w 610"/>
                          <a:gd name="T31" fmla="*/ 1219 h 293"/>
                          <a:gd name="T32" fmla="*/ 101 w 610"/>
                          <a:gd name="T33" fmla="*/ 1546 h 293"/>
                          <a:gd name="T34" fmla="*/ 92 w 610"/>
                          <a:gd name="T35" fmla="*/ 1606 h 293"/>
                          <a:gd name="T36" fmla="*/ 65 w 610"/>
                          <a:gd name="T37" fmla="*/ 1799 h 293"/>
                          <a:gd name="T38" fmla="*/ 65 w 610"/>
                          <a:gd name="T39" fmla="*/ 1935 h 293"/>
                          <a:gd name="T40" fmla="*/ 73 w 610"/>
                          <a:gd name="T41" fmla="*/ 1991 h 293"/>
                          <a:gd name="T42" fmla="*/ 58 w 610"/>
                          <a:gd name="T43" fmla="*/ 2200 h 293"/>
                          <a:gd name="T44" fmla="*/ 69 w 610"/>
                          <a:gd name="T45" fmla="*/ 2256 h 293"/>
                          <a:gd name="T46" fmla="*/ 77 w 610"/>
                          <a:gd name="T47" fmla="*/ 2315 h 293"/>
                          <a:gd name="T48" fmla="*/ 95 w 610"/>
                          <a:gd name="T49" fmla="*/ 2315 h 293"/>
                          <a:gd name="T50" fmla="*/ 92 w 610"/>
                          <a:gd name="T51" fmla="*/ 2500 h 293"/>
                          <a:gd name="T52" fmla="*/ 81 w 610"/>
                          <a:gd name="T53" fmla="*/ 2640 h 293"/>
                          <a:gd name="T54" fmla="*/ 40 w 610"/>
                          <a:gd name="T55" fmla="*/ 2971 h 293"/>
                          <a:gd name="T56" fmla="*/ 0 w 610"/>
                          <a:gd name="T57" fmla="*/ 3167 h 293"/>
                          <a:gd name="T58" fmla="*/ 18 w 610"/>
                          <a:gd name="T59" fmla="*/ 3097 h 293"/>
                          <a:gd name="T60" fmla="*/ 40 w 610"/>
                          <a:gd name="T61" fmla="*/ 2971 h 293"/>
                          <a:gd name="T62" fmla="*/ 58 w 610"/>
                          <a:gd name="T63" fmla="*/ 2895 h 293"/>
                          <a:gd name="T64" fmla="*/ 136 w 610"/>
                          <a:gd name="T65" fmla="*/ 2382 h 293"/>
                          <a:gd name="T66" fmla="*/ 157 w 610"/>
                          <a:gd name="T67" fmla="*/ 2055 h 293"/>
                          <a:gd name="T68" fmla="*/ 193 w 610"/>
                          <a:gd name="T69" fmla="*/ 1871 h 293"/>
                          <a:gd name="T70" fmla="*/ 161 w 610"/>
                          <a:gd name="T71" fmla="*/ 2200 h 293"/>
                          <a:gd name="T72" fmla="*/ 175 w 610"/>
                          <a:gd name="T73" fmla="*/ 2200 h 293"/>
                          <a:gd name="T74" fmla="*/ 178 w 610"/>
                          <a:gd name="T75" fmla="*/ 2131 h 293"/>
                          <a:gd name="T76" fmla="*/ 201 w 610"/>
                          <a:gd name="T77" fmla="*/ 2055 h 293"/>
                          <a:gd name="T78" fmla="*/ 204 w 610"/>
                          <a:gd name="T79" fmla="*/ 1935 h 293"/>
                          <a:gd name="T80" fmla="*/ 211 w 610"/>
                          <a:gd name="T81" fmla="*/ 1935 h 293"/>
                          <a:gd name="T82" fmla="*/ 218 w 610"/>
                          <a:gd name="T83" fmla="*/ 1991 h 293"/>
                          <a:gd name="T84" fmla="*/ 221 w 610"/>
                          <a:gd name="T85" fmla="*/ 2055 h 293"/>
                          <a:gd name="T86" fmla="*/ 240 w 610"/>
                          <a:gd name="T87" fmla="*/ 2131 h 293"/>
                          <a:gd name="T88" fmla="*/ 270 w 610"/>
                          <a:gd name="T89" fmla="*/ 2200 h 293"/>
                          <a:gd name="T90" fmla="*/ 270 w 610"/>
                          <a:gd name="T91" fmla="*/ 2315 h 293"/>
                          <a:gd name="T92" fmla="*/ 280 w 610"/>
                          <a:gd name="T93" fmla="*/ 2382 h 293"/>
                          <a:gd name="T94" fmla="*/ 284 w 610"/>
                          <a:gd name="T95" fmla="*/ 2443 h 293"/>
                          <a:gd name="T96" fmla="*/ 294 w 610"/>
                          <a:gd name="T97" fmla="*/ 2500 h 293"/>
                          <a:gd name="T98" fmla="*/ 301 w 610"/>
                          <a:gd name="T99" fmla="*/ 2570 h 293"/>
                          <a:gd name="T100" fmla="*/ 294 w 610"/>
                          <a:gd name="T101" fmla="*/ 2640 h 293"/>
                          <a:gd name="T102" fmla="*/ 298 w 610"/>
                          <a:gd name="T103" fmla="*/ 2895 h 293"/>
                          <a:gd name="T104" fmla="*/ 301 w 610"/>
                          <a:gd name="T105" fmla="*/ 2895 h 293"/>
                          <a:gd name="T106" fmla="*/ 294 w 610"/>
                          <a:gd name="T107" fmla="*/ 3097 h 293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</a:gdLst>
                        <a:ahLst/>
                        <a:cxnLst>
                          <a:cxn ang="T108">
                            <a:pos x="T0" y="T1"/>
                          </a:cxn>
                          <a:cxn ang="T109">
                            <a:pos x="T2" y="T3"/>
                          </a:cxn>
                          <a:cxn ang="T110">
                            <a:pos x="T4" y="T5"/>
                          </a:cxn>
                          <a:cxn ang="T111">
                            <a:pos x="T6" y="T7"/>
                          </a:cxn>
                          <a:cxn ang="T112">
                            <a:pos x="T8" y="T9"/>
                          </a:cxn>
                          <a:cxn ang="T113">
                            <a:pos x="T10" y="T11"/>
                          </a:cxn>
                          <a:cxn ang="T114">
                            <a:pos x="T12" y="T13"/>
                          </a:cxn>
                          <a:cxn ang="T115">
                            <a:pos x="T14" y="T15"/>
                          </a:cxn>
                          <a:cxn ang="T116">
                            <a:pos x="T16" y="T17"/>
                          </a:cxn>
                          <a:cxn ang="T117">
                            <a:pos x="T18" y="T19"/>
                          </a:cxn>
                          <a:cxn ang="T118">
                            <a:pos x="T20" y="T21"/>
                          </a:cxn>
                          <a:cxn ang="T119">
                            <a:pos x="T22" y="T23"/>
                          </a:cxn>
                          <a:cxn ang="T120">
                            <a:pos x="T24" y="T25"/>
                          </a:cxn>
                          <a:cxn ang="T121">
                            <a:pos x="T26" y="T27"/>
                          </a:cxn>
                          <a:cxn ang="T122">
                            <a:pos x="T28" y="T29"/>
                          </a:cxn>
                          <a:cxn ang="T123">
                            <a:pos x="T30" y="T31"/>
                          </a:cxn>
                          <a:cxn ang="T124">
                            <a:pos x="T32" y="T33"/>
                          </a:cxn>
                          <a:cxn ang="T125">
                            <a:pos x="T34" y="T35"/>
                          </a:cxn>
                          <a:cxn ang="T126">
                            <a:pos x="T36" y="T37"/>
                          </a:cxn>
                          <a:cxn ang="T127">
                            <a:pos x="T38" y="T39"/>
                          </a:cxn>
                          <a:cxn ang="T128">
                            <a:pos x="T40" y="T41"/>
                          </a:cxn>
                          <a:cxn ang="T129">
                            <a:pos x="T42" y="T43"/>
                          </a:cxn>
                          <a:cxn ang="T130">
                            <a:pos x="T44" y="T45"/>
                          </a:cxn>
                          <a:cxn ang="T131">
                            <a:pos x="T46" y="T47"/>
                          </a:cxn>
                          <a:cxn ang="T132">
                            <a:pos x="T48" y="T49"/>
                          </a:cxn>
                          <a:cxn ang="T133">
                            <a:pos x="T50" y="T51"/>
                          </a:cxn>
                          <a:cxn ang="T134">
                            <a:pos x="T52" y="T53"/>
                          </a:cxn>
                          <a:cxn ang="T135">
                            <a:pos x="T54" y="T55"/>
                          </a:cxn>
                          <a:cxn ang="T136">
                            <a:pos x="T56" y="T57"/>
                          </a:cxn>
                          <a:cxn ang="T137">
                            <a:pos x="T58" y="T59"/>
                          </a:cxn>
                          <a:cxn ang="T138">
                            <a:pos x="T60" y="T61"/>
                          </a:cxn>
                          <a:cxn ang="T139">
                            <a:pos x="T62" y="T63"/>
                          </a:cxn>
                          <a:cxn ang="T140">
                            <a:pos x="T64" y="T65"/>
                          </a:cxn>
                          <a:cxn ang="T141">
                            <a:pos x="T66" y="T67"/>
                          </a:cxn>
                          <a:cxn ang="T142">
                            <a:pos x="T68" y="T69"/>
                          </a:cxn>
                          <a:cxn ang="T143">
                            <a:pos x="T70" y="T71"/>
                          </a:cxn>
                          <a:cxn ang="T144">
                            <a:pos x="T72" y="T73"/>
                          </a:cxn>
                          <a:cxn ang="T145">
                            <a:pos x="T74" y="T75"/>
                          </a:cxn>
                          <a:cxn ang="T146">
                            <a:pos x="T76" y="T77"/>
                          </a:cxn>
                          <a:cxn ang="T147">
                            <a:pos x="T78" y="T79"/>
                          </a:cxn>
                          <a:cxn ang="T148">
                            <a:pos x="T80" y="T81"/>
                          </a:cxn>
                          <a:cxn ang="T149">
                            <a:pos x="T82" y="T83"/>
                          </a:cxn>
                          <a:cxn ang="T150">
                            <a:pos x="T84" y="T85"/>
                          </a:cxn>
                          <a:cxn ang="T151">
                            <a:pos x="T86" y="T87"/>
                          </a:cxn>
                          <a:cxn ang="T152">
                            <a:pos x="T88" y="T89"/>
                          </a:cxn>
                          <a:cxn ang="T153">
                            <a:pos x="T90" y="T91"/>
                          </a:cxn>
                          <a:cxn ang="T154">
                            <a:pos x="T92" y="T93"/>
                          </a:cxn>
                          <a:cxn ang="T155">
                            <a:pos x="T94" y="T95"/>
                          </a:cxn>
                          <a:cxn ang="T156">
                            <a:pos x="T96" y="T97"/>
                          </a:cxn>
                          <a:cxn ang="T157">
                            <a:pos x="T98" y="T99"/>
                          </a:cxn>
                          <a:cxn ang="T158">
                            <a:pos x="T100" y="T101"/>
                          </a:cxn>
                          <a:cxn ang="T159">
                            <a:pos x="T102" y="T103"/>
                          </a:cxn>
                          <a:cxn ang="T160">
                            <a:pos x="T104" y="T105"/>
                          </a:cxn>
                          <a:cxn ang="T161">
                            <a:pos x="T106" y="T107"/>
                          </a:cxn>
                        </a:cxnLst>
                        <a:rect l="0" t="0" r="r" b="b"/>
                        <a:pathLst>
                          <a:path w="610" h="293">
                            <a:moveTo>
                              <a:pt x="497" y="287"/>
                            </a:moveTo>
                            <a:lnTo>
                              <a:pt x="509" y="275"/>
                            </a:lnTo>
                            <a:lnTo>
                              <a:pt x="497" y="263"/>
                            </a:lnTo>
                            <a:lnTo>
                              <a:pt x="491" y="257"/>
                            </a:lnTo>
                            <a:lnTo>
                              <a:pt x="497" y="221"/>
                            </a:lnTo>
                            <a:lnTo>
                              <a:pt x="497" y="203"/>
                            </a:lnTo>
                            <a:lnTo>
                              <a:pt x="473" y="209"/>
                            </a:lnTo>
                            <a:lnTo>
                              <a:pt x="461" y="215"/>
                            </a:lnTo>
                            <a:lnTo>
                              <a:pt x="449" y="215"/>
                            </a:lnTo>
                            <a:lnTo>
                              <a:pt x="449" y="197"/>
                            </a:lnTo>
                            <a:lnTo>
                              <a:pt x="455" y="191"/>
                            </a:lnTo>
                            <a:lnTo>
                              <a:pt x="425" y="191"/>
                            </a:lnTo>
                            <a:lnTo>
                              <a:pt x="449" y="173"/>
                            </a:lnTo>
                            <a:lnTo>
                              <a:pt x="473" y="149"/>
                            </a:lnTo>
                            <a:lnTo>
                              <a:pt x="491" y="131"/>
                            </a:lnTo>
                            <a:lnTo>
                              <a:pt x="515" y="108"/>
                            </a:lnTo>
                            <a:lnTo>
                              <a:pt x="539" y="90"/>
                            </a:lnTo>
                            <a:lnTo>
                              <a:pt x="563" y="66"/>
                            </a:lnTo>
                            <a:lnTo>
                              <a:pt x="586" y="48"/>
                            </a:lnTo>
                            <a:lnTo>
                              <a:pt x="610" y="30"/>
                            </a:lnTo>
                            <a:lnTo>
                              <a:pt x="580" y="18"/>
                            </a:lnTo>
                            <a:lnTo>
                              <a:pt x="557" y="18"/>
                            </a:lnTo>
                            <a:lnTo>
                              <a:pt x="527" y="18"/>
                            </a:lnTo>
                            <a:lnTo>
                              <a:pt x="491" y="12"/>
                            </a:lnTo>
                            <a:lnTo>
                              <a:pt x="479" y="6"/>
                            </a:lnTo>
                            <a:lnTo>
                              <a:pt x="467" y="6"/>
                            </a:lnTo>
                            <a:lnTo>
                              <a:pt x="449" y="6"/>
                            </a:lnTo>
                            <a:lnTo>
                              <a:pt x="461" y="0"/>
                            </a:lnTo>
                            <a:lnTo>
                              <a:pt x="449" y="0"/>
                            </a:lnTo>
                            <a:lnTo>
                              <a:pt x="413" y="12"/>
                            </a:lnTo>
                            <a:lnTo>
                              <a:pt x="407" y="6"/>
                            </a:lnTo>
                            <a:lnTo>
                              <a:pt x="395" y="12"/>
                            </a:lnTo>
                            <a:lnTo>
                              <a:pt x="389" y="18"/>
                            </a:lnTo>
                            <a:lnTo>
                              <a:pt x="389" y="12"/>
                            </a:lnTo>
                            <a:lnTo>
                              <a:pt x="359" y="18"/>
                            </a:lnTo>
                            <a:lnTo>
                              <a:pt x="329" y="30"/>
                            </a:lnTo>
                            <a:lnTo>
                              <a:pt x="299" y="42"/>
                            </a:lnTo>
                            <a:lnTo>
                              <a:pt x="269" y="42"/>
                            </a:lnTo>
                            <a:lnTo>
                              <a:pt x="257" y="48"/>
                            </a:lnTo>
                            <a:lnTo>
                              <a:pt x="269" y="66"/>
                            </a:lnTo>
                            <a:lnTo>
                              <a:pt x="263" y="72"/>
                            </a:lnTo>
                            <a:lnTo>
                              <a:pt x="281" y="78"/>
                            </a:lnTo>
                            <a:lnTo>
                              <a:pt x="275" y="84"/>
                            </a:lnTo>
                            <a:lnTo>
                              <a:pt x="293" y="84"/>
                            </a:lnTo>
                            <a:lnTo>
                              <a:pt x="275" y="84"/>
                            </a:lnTo>
                            <a:lnTo>
                              <a:pt x="269" y="78"/>
                            </a:lnTo>
                            <a:lnTo>
                              <a:pt x="269" y="84"/>
                            </a:lnTo>
                            <a:lnTo>
                              <a:pt x="275" y="90"/>
                            </a:lnTo>
                            <a:lnTo>
                              <a:pt x="263" y="90"/>
                            </a:lnTo>
                            <a:lnTo>
                              <a:pt x="234" y="90"/>
                            </a:lnTo>
                            <a:lnTo>
                              <a:pt x="245" y="78"/>
                            </a:lnTo>
                            <a:lnTo>
                              <a:pt x="216" y="90"/>
                            </a:lnTo>
                            <a:lnTo>
                              <a:pt x="168" y="96"/>
                            </a:lnTo>
                            <a:lnTo>
                              <a:pt x="186" y="102"/>
                            </a:lnTo>
                            <a:lnTo>
                              <a:pt x="174" y="102"/>
                            </a:lnTo>
                            <a:lnTo>
                              <a:pt x="168" y="113"/>
                            </a:lnTo>
                            <a:lnTo>
                              <a:pt x="210" y="113"/>
                            </a:lnTo>
                            <a:lnTo>
                              <a:pt x="216" y="119"/>
                            </a:lnTo>
                            <a:lnTo>
                              <a:pt x="245" y="108"/>
                            </a:lnTo>
                            <a:lnTo>
                              <a:pt x="240" y="113"/>
                            </a:lnTo>
                            <a:lnTo>
                              <a:pt x="234" y="119"/>
                            </a:lnTo>
                            <a:lnTo>
                              <a:pt x="228" y="131"/>
                            </a:lnTo>
                            <a:lnTo>
                              <a:pt x="204" y="137"/>
                            </a:lnTo>
                            <a:lnTo>
                              <a:pt x="168" y="143"/>
                            </a:lnTo>
                            <a:lnTo>
                              <a:pt x="174" y="137"/>
                            </a:lnTo>
                            <a:lnTo>
                              <a:pt x="162" y="143"/>
                            </a:lnTo>
                            <a:lnTo>
                              <a:pt x="144" y="149"/>
                            </a:lnTo>
                            <a:lnTo>
                              <a:pt x="150" y="149"/>
                            </a:lnTo>
                            <a:lnTo>
                              <a:pt x="138" y="155"/>
                            </a:lnTo>
                            <a:lnTo>
                              <a:pt x="114" y="161"/>
                            </a:lnTo>
                            <a:lnTo>
                              <a:pt x="108" y="167"/>
                            </a:lnTo>
                            <a:lnTo>
                              <a:pt x="102" y="167"/>
                            </a:lnTo>
                            <a:lnTo>
                              <a:pt x="102" y="173"/>
                            </a:lnTo>
                            <a:lnTo>
                              <a:pt x="120" y="167"/>
                            </a:lnTo>
                            <a:lnTo>
                              <a:pt x="108" y="179"/>
                            </a:lnTo>
                            <a:lnTo>
                              <a:pt x="120" y="179"/>
                            </a:lnTo>
                            <a:lnTo>
                              <a:pt x="114" y="179"/>
                            </a:lnTo>
                            <a:lnTo>
                              <a:pt x="120" y="185"/>
                            </a:lnTo>
                            <a:lnTo>
                              <a:pt x="108" y="185"/>
                            </a:lnTo>
                            <a:lnTo>
                              <a:pt x="102" y="179"/>
                            </a:lnTo>
                            <a:lnTo>
                              <a:pt x="90" y="191"/>
                            </a:lnTo>
                            <a:lnTo>
                              <a:pt x="96" y="203"/>
                            </a:lnTo>
                            <a:lnTo>
                              <a:pt x="120" y="191"/>
                            </a:lnTo>
                            <a:lnTo>
                              <a:pt x="138" y="185"/>
                            </a:lnTo>
                            <a:lnTo>
                              <a:pt x="120" y="197"/>
                            </a:lnTo>
                            <a:lnTo>
                              <a:pt x="114" y="209"/>
                            </a:lnTo>
                            <a:lnTo>
                              <a:pt x="108" y="215"/>
                            </a:lnTo>
                            <a:lnTo>
                              <a:pt x="96" y="221"/>
                            </a:lnTo>
                            <a:lnTo>
                              <a:pt x="126" y="215"/>
                            </a:lnTo>
                            <a:lnTo>
                              <a:pt x="138" y="221"/>
                            </a:lnTo>
                            <a:lnTo>
                              <a:pt x="138" y="227"/>
                            </a:lnTo>
                            <a:lnTo>
                              <a:pt x="156" y="215"/>
                            </a:lnTo>
                            <a:lnTo>
                              <a:pt x="150" y="221"/>
                            </a:lnTo>
                            <a:lnTo>
                              <a:pt x="180" y="215"/>
                            </a:lnTo>
                            <a:lnTo>
                              <a:pt x="150" y="233"/>
                            </a:lnTo>
                            <a:lnTo>
                              <a:pt x="156" y="233"/>
                            </a:lnTo>
                            <a:lnTo>
                              <a:pt x="138" y="239"/>
                            </a:lnTo>
                            <a:lnTo>
                              <a:pt x="132" y="245"/>
                            </a:lnTo>
                            <a:lnTo>
                              <a:pt x="108" y="257"/>
                            </a:lnTo>
                            <a:lnTo>
                              <a:pt x="66" y="269"/>
                            </a:lnTo>
                            <a:lnTo>
                              <a:pt x="66" y="275"/>
                            </a:lnTo>
                            <a:lnTo>
                              <a:pt x="60" y="275"/>
                            </a:lnTo>
                            <a:lnTo>
                              <a:pt x="54" y="275"/>
                            </a:lnTo>
                            <a:lnTo>
                              <a:pt x="42" y="275"/>
                            </a:lnTo>
                            <a:lnTo>
                              <a:pt x="0" y="293"/>
                            </a:lnTo>
                            <a:lnTo>
                              <a:pt x="6" y="287"/>
                            </a:lnTo>
                            <a:lnTo>
                              <a:pt x="6" y="293"/>
                            </a:lnTo>
                            <a:lnTo>
                              <a:pt x="18" y="287"/>
                            </a:lnTo>
                            <a:lnTo>
                              <a:pt x="36" y="281"/>
                            </a:lnTo>
                            <a:lnTo>
                              <a:pt x="42" y="281"/>
                            </a:lnTo>
                            <a:lnTo>
                              <a:pt x="36" y="281"/>
                            </a:lnTo>
                            <a:lnTo>
                              <a:pt x="60" y="275"/>
                            </a:lnTo>
                            <a:lnTo>
                              <a:pt x="72" y="275"/>
                            </a:lnTo>
                            <a:lnTo>
                              <a:pt x="90" y="269"/>
                            </a:lnTo>
                            <a:lnTo>
                              <a:pt x="96" y="269"/>
                            </a:lnTo>
                            <a:lnTo>
                              <a:pt x="102" y="263"/>
                            </a:lnTo>
                            <a:lnTo>
                              <a:pt x="150" y="251"/>
                            </a:lnTo>
                            <a:lnTo>
                              <a:pt x="186" y="233"/>
                            </a:lnTo>
                            <a:lnTo>
                              <a:pt x="222" y="221"/>
                            </a:lnTo>
                            <a:lnTo>
                              <a:pt x="216" y="215"/>
                            </a:lnTo>
                            <a:lnTo>
                              <a:pt x="245" y="203"/>
                            </a:lnTo>
                            <a:lnTo>
                              <a:pt x="251" y="197"/>
                            </a:lnTo>
                            <a:lnTo>
                              <a:pt x="257" y="191"/>
                            </a:lnTo>
                            <a:lnTo>
                              <a:pt x="287" y="179"/>
                            </a:lnTo>
                            <a:lnTo>
                              <a:pt x="311" y="173"/>
                            </a:lnTo>
                            <a:lnTo>
                              <a:pt x="329" y="167"/>
                            </a:lnTo>
                            <a:lnTo>
                              <a:pt x="317" y="173"/>
                            </a:lnTo>
                            <a:lnTo>
                              <a:pt x="323" y="179"/>
                            </a:lnTo>
                            <a:lnTo>
                              <a:pt x="317" y="179"/>
                            </a:lnTo>
                            <a:lnTo>
                              <a:pt x="287" y="185"/>
                            </a:lnTo>
                            <a:lnTo>
                              <a:pt x="263" y="203"/>
                            </a:lnTo>
                            <a:lnTo>
                              <a:pt x="275" y="203"/>
                            </a:lnTo>
                            <a:lnTo>
                              <a:pt x="257" y="209"/>
                            </a:lnTo>
                            <a:lnTo>
                              <a:pt x="263" y="209"/>
                            </a:lnTo>
                            <a:lnTo>
                              <a:pt x="287" y="203"/>
                            </a:lnTo>
                            <a:lnTo>
                              <a:pt x="281" y="209"/>
                            </a:lnTo>
                            <a:lnTo>
                              <a:pt x="287" y="203"/>
                            </a:lnTo>
                            <a:lnTo>
                              <a:pt x="293" y="197"/>
                            </a:lnTo>
                            <a:lnTo>
                              <a:pt x="293" y="203"/>
                            </a:lnTo>
                            <a:lnTo>
                              <a:pt x="305" y="197"/>
                            </a:lnTo>
                            <a:lnTo>
                              <a:pt x="311" y="197"/>
                            </a:lnTo>
                            <a:lnTo>
                              <a:pt x="329" y="191"/>
                            </a:lnTo>
                            <a:lnTo>
                              <a:pt x="323" y="191"/>
                            </a:lnTo>
                            <a:lnTo>
                              <a:pt x="329" y="185"/>
                            </a:lnTo>
                            <a:lnTo>
                              <a:pt x="335" y="179"/>
                            </a:lnTo>
                            <a:lnTo>
                              <a:pt x="353" y="173"/>
                            </a:lnTo>
                            <a:lnTo>
                              <a:pt x="341" y="179"/>
                            </a:lnTo>
                            <a:lnTo>
                              <a:pt x="347" y="179"/>
                            </a:lnTo>
                            <a:lnTo>
                              <a:pt x="365" y="179"/>
                            </a:lnTo>
                            <a:lnTo>
                              <a:pt x="359" y="179"/>
                            </a:lnTo>
                            <a:lnTo>
                              <a:pt x="359" y="185"/>
                            </a:lnTo>
                            <a:lnTo>
                              <a:pt x="365" y="185"/>
                            </a:lnTo>
                            <a:lnTo>
                              <a:pt x="359" y="191"/>
                            </a:lnTo>
                            <a:lnTo>
                              <a:pt x="365" y="191"/>
                            </a:lnTo>
                            <a:lnTo>
                              <a:pt x="377" y="185"/>
                            </a:lnTo>
                            <a:lnTo>
                              <a:pt x="371" y="191"/>
                            </a:lnTo>
                            <a:lnTo>
                              <a:pt x="377" y="197"/>
                            </a:lnTo>
                            <a:lnTo>
                              <a:pt x="395" y="197"/>
                            </a:lnTo>
                            <a:lnTo>
                              <a:pt x="419" y="197"/>
                            </a:lnTo>
                            <a:lnTo>
                              <a:pt x="419" y="203"/>
                            </a:lnTo>
                            <a:lnTo>
                              <a:pt x="437" y="197"/>
                            </a:lnTo>
                            <a:lnTo>
                              <a:pt x="443" y="203"/>
                            </a:lnTo>
                            <a:lnTo>
                              <a:pt x="437" y="203"/>
                            </a:lnTo>
                            <a:lnTo>
                              <a:pt x="443" y="197"/>
                            </a:lnTo>
                            <a:lnTo>
                              <a:pt x="431" y="203"/>
                            </a:lnTo>
                            <a:lnTo>
                              <a:pt x="443" y="215"/>
                            </a:lnTo>
                            <a:lnTo>
                              <a:pt x="455" y="227"/>
                            </a:lnTo>
                            <a:lnTo>
                              <a:pt x="461" y="227"/>
                            </a:lnTo>
                            <a:lnTo>
                              <a:pt x="455" y="215"/>
                            </a:lnTo>
                            <a:lnTo>
                              <a:pt x="461" y="221"/>
                            </a:lnTo>
                            <a:lnTo>
                              <a:pt x="473" y="215"/>
                            </a:lnTo>
                            <a:lnTo>
                              <a:pt x="467" y="221"/>
                            </a:lnTo>
                            <a:lnTo>
                              <a:pt x="467" y="227"/>
                            </a:lnTo>
                            <a:lnTo>
                              <a:pt x="485" y="209"/>
                            </a:lnTo>
                            <a:lnTo>
                              <a:pt x="485" y="221"/>
                            </a:lnTo>
                            <a:lnTo>
                              <a:pt x="485" y="233"/>
                            </a:lnTo>
                            <a:lnTo>
                              <a:pt x="491" y="227"/>
                            </a:lnTo>
                            <a:lnTo>
                              <a:pt x="491" y="233"/>
                            </a:lnTo>
                            <a:lnTo>
                              <a:pt x="485" y="233"/>
                            </a:lnTo>
                            <a:lnTo>
                              <a:pt x="497" y="239"/>
                            </a:lnTo>
                            <a:lnTo>
                              <a:pt x="491" y="239"/>
                            </a:lnTo>
                            <a:lnTo>
                              <a:pt x="485" y="239"/>
                            </a:lnTo>
                            <a:lnTo>
                              <a:pt x="485" y="245"/>
                            </a:lnTo>
                            <a:lnTo>
                              <a:pt x="479" y="245"/>
                            </a:lnTo>
                            <a:lnTo>
                              <a:pt x="479" y="251"/>
                            </a:lnTo>
                            <a:lnTo>
                              <a:pt x="485" y="257"/>
                            </a:lnTo>
                            <a:lnTo>
                              <a:pt x="491" y="269"/>
                            </a:lnTo>
                            <a:lnTo>
                              <a:pt x="485" y="269"/>
                            </a:lnTo>
                            <a:lnTo>
                              <a:pt x="467" y="281"/>
                            </a:lnTo>
                            <a:lnTo>
                              <a:pt x="473" y="275"/>
                            </a:lnTo>
                            <a:lnTo>
                              <a:pt x="497" y="269"/>
                            </a:lnTo>
                            <a:lnTo>
                              <a:pt x="485" y="287"/>
                            </a:lnTo>
                            <a:lnTo>
                              <a:pt x="479" y="287"/>
                            </a:lnTo>
                            <a:lnTo>
                              <a:pt x="491" y="281"/>
                            </a:lnTo>
                            <a:lnTo>
                              <a:pt x="485" y="287"/>
                            </a:lnTo>
                            <a:lnTo>
                              <a:pt x="479" y="293"/>
                            </a:lnTo>
                            <a:lnTo>
                              <a:pt x="497" y="287"/>
                            </a:lnTo>
                            <a:close/>
                          </a:path>
                        </a:pathLst>
                      </a:custGeom>
                      <a:solidFill>
                        <a:srgbClr val="21ACBF"/>
                      </a:solidFill>
                      <a:ln w="952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42" name="Group 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953998" y="1117738"/>
                      <a:ext cx="1781814" cy="1283442"/>
                      <a:chOff x="851" y="1207"/>
                      <a:chExt cx="1313" cy="983"/>
                    </a:xfrm>
                  </p:grpSpPr>
                  <p:sp>
                    <p:nvSpPr>
                      <p:cNvPr id="1542" name="Freeform 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230" y="1652"/>
                        <a:ext cx="934" cy="538"/>
                      </a:xfrm>
                      <a:custGeom>
                        <a:avLst/>
                        <a:gdLst>
                          <a:gd name="T0" fmla="*/ 580 w 957"/>
                          <a:gd name="T1" fmla="*/ 457 h 478"/>
                          <a:gd name="T2" fmla="*/ 550 w 957"/>
                          <a:gd name="T3" fmla="*/ 881 h 478"/>
                          <a:gd name="T4" fmla="*/ 485 w 957"/>
                          <a:gd name="T5" fmla="*/ 1204 h 478"/>
                          <a:gd name="T6" fmla="*/ 441 w 957"/>
                          <a:gd name="T7" fmla="*/ 1525 h 478"/>
                          <a:gd name="T8" fmla="*/ 434 w 957"/>
                          <a:gd name="T9" fmla="*/ 1204 h 478"/>
                          <a:gd name="T10" fmla="*/ 429 w 957"/>
                          <a:gd name="T11" fmla="*/ 696 h 478"/>
                          <a:gd name="T12" fmla="*/ 382 w 957"/>
                          <a:gd name="T13" fmla="*/ 322 h 478"/>
                          <a:gd name="T14" fmla="*/ 342 w 957"/>
                          <a:gd name="T15" fmla="*/ 0 h 478"/>
                          <a:gd name="T16" fmla="*/ 74 w 957"/>
                          <a:gd name="T17" fmla="*/ 254 h 478"/>
                          <a:gd name="T18" fmla="*/ 70 w 957"/>
                          <a:gd name="T19" fmla="*/ 322 h 478"/>
                          <a:gd name="T20" fmla="*/ 56 w 957"/>
                          <a:gd name="T21" fmla="*/ 254 h 478"/>
                          <a:gd name="T22" fmla="*/ 50 w 957"/>
                          <a:gd name="T23" fmla="*/ 580 h 478"/>
                          <a:gd name="T24" fmla="*/ 28 w 957"/>
                          <a:gd name="T25" fmla="*/ 1076 h 478"/>
                          <a:gd name="T26" fmla="*/ 0 w 957"/>
                          <a:gd name="T27" fmla="*/ 1966 h 478"/>
                          <a:gd name="T28" fmla="*/ 0 w 957"/>
                          <a:gd name="T29" fmla="*/ 2409 h 478"/>
                          <a:gd name="T30" fmla="*/ 6 w 957"/>
                          <a:gd name="T31" fmla="*/ 2478 h 478"/>
                          <a:gd name="T32" fmla="*/ 6 w 957"/>
                          <a:gd name="T33" fmla="*/ 3120 h 478"/>
                          <a:gd name="T34" fmla="*/ 56 w 957"/>
                          <a:gd name="T35" fmla="*/ 3557 h 478"/>
                          <a:gd name="T36" fmla="*/ 122 w 957"/>
                          <a:gd name="T37" fmla="*/ 3695 h 478"/>
                          <a:gd name="T38" fmla="*/ 163 w 957"/>
                          <a:gd name="T39" fmla="*/ 4336 h 478"/>
                          <a:gd name="T40" fmla="*/ 198 w 957"/>
                          <a:gd name="T41" fmla="*/ 4828 h 478"/>
                          <a:gd name="T42" fmla="*/ 213 w 957"/>
                          <a:gd name="T43" fmla="*/ 4644 h 478"/>
                          <a:gd name="T44" fmla="*/ 232 w 957"/>
                          <a:gd name="T45" fmla="*/ 4394 h 478"/>
                          <a:gd name="T46" fmla="*/ 240 w 957"/>
                          <a:gd name="T47" fmla="*/ 4394 h 478"/>
                          <a:gd name="T48" fmla="*/ 262 w 957"/>
                          <a:gd name="T49" fmla="*/ 4142 h 478"/>
                          <a:gd name="T50" fmla="*/ 288 w 957"/>
                          <a:gd name="T51" fmla="*/ 4215 h 478"/>
                          <a:gd name="T52" fmla="*/ 305 w 957"/>
                          <a:gd name="T53" fmla="*/ 4336 h 478"/>
                          <a:gd name="T54" fmla="*/ 305 w 957"/>
                          <a:gd name="T55" fmla="*/ 4080 h 478"/>
                          <a:gd name="T56" fmla="*/ 324 w 957"/>
                          <a:gd name="T57" fmla="*/ 4003 h 478"/>
                          <a:gd name="T58" fmla="*/ 338 w 957"/>
                          <a:gd name="T59" fmla="*/ 4003 h 478"/>
                          <a:gd name="T60" fmla="*/ 349 w 957"/>
                          <a:gd name="T61" fmla="*/ 4142 h 478"/>
                          <a:gd name="T62" fmla="*/ 371 w 957"/>
                          <a:gd name="T63" fmla="*/ 4580 h 478"/>
                          <a:gd name="T64" fmla="*/ 379 w 957"/>
                          <a:gd name="T65" fmla="*/ 4758 h 478"/>
                          <a:gd name="T66" fmla="*/ 386 w 957"/>
                          <a:gd name="T67" fmla="*/ 5088 h 478"/>
                          <a:gd name="T68" fmla="*/ 397 w 957"/>
                          <a:gd name="T69" fmla="*/ 4521 h 478"/>
                          <a:gd name="T70" fmla="*/ 397 w 957"/>
                          <a:gd name="T71" fmla="*/ 3818 h 478"/>
                          <a:gd name="T72" fmla="*/ 408 w 957"/>
                          <a:gd name="T73" fmla="*/ 3557 h 478"/>
                          <a:gd name="T74" fmla="*/ 445 w 957"/>
                          <a:gd name="T75" fmla="*/ 3120 h 478"/>
                          <a:gd name="T76" fmla="*/ 452 w 957"/>
                          <a:gd name="T77" fmla="*/ 2930 h 478"/>
                          <a:gd name="T78" fmla="*/ 460 w 957"/>
                          <a:gd name="T79" fmla="*/ 2804 h 478"/>
                          <a:gd name="T80" fmla="*/ 467 w 957"/>
                          <a:gd name="T81" fmla="*/ 2678 h 478"/>
                          <a:gd name="T82" fmla="*/ 467 w 957"/>
                          <a:gd name="T83" fmla="*/ 2612 h 478"/>
                          <a:gd name="T84" fmla="*/ 463 w 957"/>
                          <a:gd name="T85" fmla="*/ 2284 h 478"/>
                          <a:gd name="T86" fmla="*/ 467 w 957"/>
                          <a:gd name="T87" fmla="*/ 2216 h 478"/>
                          <a:gd name="T88" fmla="*/ 473 w 957"/>
                          <a:gd name="T89" fmla="*/ 2284 h 478"/>
                          <a:gd name="T90" fmla="*/ 471 w 957"/>
                          <a:gd name="T91" fmla="*/ 2478 h 478"/>
                          <a:gd name="T92" fmla="*/ 482 w 957"/>
                          <a:gd name="T93" fmla="*/ 2029 h 478"/>
                          <a:gd name="T94" fmla="*/ 500 w 957"/>
                          <a:gd name="T95" fmla="*/ 1894 h 478"/>
                          <a:gd name="T96" fmla="*/ 530 w 957"/>
                          <a:gd name="T97" fmla="*/ 1716 h 478"/>
                          <a:gd name="T98" fmla="*/ 540 w 957"/>
                          <a:gd name="T99" fmla="*/ 1655 h 478"/>
                          <a:gd name="T100" fmla="*/ 540 w 957"/>
                          <a:gd name="T101" fmla="*/ 1454 h 478"/>
                          <a:gd name="T102" fmla="*/ 565 w 957"/>
                          <a:gd name="T103" fmla="*/ 1007 h 478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</a:gdLst>
                        <a:ahLst/>
                        <a:cxnLst>
                          <a:cxn ang="T104">
                            <a:pos x="T0" y="T1"/>
                          </a:cxn>
                          <a:cxn ang="T105">
                            <a:pos x="T2" y="T3"/>
                          </a:cxn>
                          <a:cxn ang="T106">
                            <a:pos x="T4" y="T5"/>
                          </a:cxn>
                          <a:cxn ang="T107">
                            <a:pos x="T6" y="T7"/>
                          </a:cxn>
                          <a:cxn ang="T108">
                            <a:pos x="T8" y="T9"/>
                          </a:cxn>
                          <a:cxn ang="T109">
                            <a:pos x="T10" y="T11"/>
                          </a:cxn>
                          <a:cxn ang="T110">
                            <a:pos x="T12" y="T13"/>
                          </a:cxn>
                          <a:cxn ang="T111">
                            <a:pos x="T14" y="T15"/>
                          </a:cxn>
                          <a:cxn ang="T112">
                            <a:pos x="T16" y="T17"/>
                          </a:cxn>
                          <a:cxn ang="T113">
                            <a:pos x="T18" y="T19"/>
                          </a:cxn>
                          <a:cxn ang="T114">
                            <a:pos x="T20" y="T21"/>
                          </a:cxn>
                          <a:cxn ang="T115">
                            <a:pos x="T22" y="T23"/>
                          </a:cxn>
                          <a:cxn ang="T116">
                            <a:pos x="T24" y="T25"/>
                          </a:cxn>
                          <a:cxn ang="T117">
                            <a:pos x="T26" y="T27"/>
                          </a:cxn>
                          <a:cxn ang="T118">
                            <a:pos x="T28" y="T29"/>
                          </a:cxn>
                          <a:cxn ang="T119">
                            <a:pos x="T30" y="T31"/>
                          </a:cxn>
                          <a:cxn ang="T120">
                            <a:pos x="T32" y="T33"/>
                          </a:cxn>
                          <a:cxn ang="T121">
                            <a:pos x="T34" y="T35"/>
                          </a:cxn>
                          <a:cxn ang="T122">
                            <a:pos x="T36" y="T37"/>
                          </a:cxn>
                          <a:cxn ang="T123">
                            <a:pos x="T38" y="T39"/>
                          </a:cxn>
                          <a:cxn ang="T124">
                            <a:pos x="T40" y="T41"/>
                          </a:cxn>
                          <a:cxn ang="T125">
                            <a:pos x="T42" y="T43"/>
                          </a:cxn>
                          <a:cxn ang="T126">
                            <a:pos x="T44" y="T45"/>
                          </a:cxn>
                          <a:cxn ang="T127">
                            <a:pos x="T46" y="T47"/>
                          </a:cxn>
                          <a:cxn ang="T128">
                            <a:pos x="T48" y="T49"/>
                          </a:cxn>
                          <a:cxn ang="T129">
                            <a:pos x="T50" y="T51"/>
                          </a:cxn>
                          <a:cxn ang="T130">
                            <a:pos x="T52" y="T53"/>
                          </a:cxn>
                          <a:cxn ang="T131">
                            <a:pos x="T54" y="T55"/>
                          </a:cxn>
                          <a:cxn ang="T132">
                            <a:pos x="T56" y="T57"/>
                          </a:cxn>
                          <a:cxn ang="T133">
                            <a:pos x="T58" y="T59"/>
                          </a:cxn>
                          <a:cxn ang="T134">
                            <a:pos x="T60" y="T61"/>
                          </a:cxn>
                          <a:cxn ang="T135">
                            <a:pos x="T62" y="T63"/>
                          </a:cxn>
                          <a:cxn ang="T136">
                            <a:pos x="T64" y="T65"/>
                          </a:cxn>
                          <a:cxn ang="T137">
                            <a:pos x="T66" y="T67"/>
                          </a:cxn>
                          <a:cxn ang="T138">
                            <a:pos x="T68" y="T69"/>
                          </a:cxn>
                          <a:cxn ang="T139">
                            <a:pos x="T70" y="T71"/>
                          </a:cxn>
                          <a:cxn ang="T140">
                            <a:pos x="T72" y="T73"/>
                          </a:cxn>
                          <a:cxn ang="T141">
                            <a:pos x="T74" y="T75"/>
                          </a:cxn>
                          <a:cxn ang="T142">
                            <a:pos x="T76" y="T77"/>
                          </a:cxn>
                          <a:cxn ang="T143">
                            <a:pos x="T78" y="T79"/>
                          </a:cxn>
                          <a:cxn ang="T144">
                            <a:pos x="T80" y="T81"/>
                          </a:cxn>
                          <a:cxn ang="T145">
                            <a:pos x="T82" y="T83"/>
                          </a:cxn>
                          <a:cxn ang="T146">
                            <a:pos x="T84" y="T85"/>
                          </a:cxn>
                          <a:cxn ang="T147">
                            <a:pos x="T86" y="T87"/>
                          </a:cxn>
                          <a:cxn ang="T148">
                            <a:pos x="T88" y="T89"/>
                          </a:cxn>
                          <a:cxn ang="T149">
                            <a:pos x="T90" y="T91"/>
                          </a:cxn>
                          <a:cxn ang="T150">
                            <a:pos x="T92" y="T93"/>
                          </a:cxn>
                          <a:cxn ang="T151">
                            <a:pos x="T94" y="T95"/>
                          </a:cxn>
                          <a:cxn ang="T152">
                            <a:pos x="T96" y="T97"/>
                          </a:cxn>
                          <a:cxn ang="T153">
                            <a:pos x="T98" y="T99"/>
                          </a:cxn>
                          <a:cxn ang="T154">
                            <a:pos x="T100" y="T101"/>
                          </a:cxn>
                          <a:cxn ang="T155">
                            <a:pos x="T102" y="T103"/>
                          </a:cxn>
                        </a:cxnLst>
                        <a:rect l="0" t="0" r="r" b="b"/>
                        <a:pathLst>
                          <a:path w="957" h="478">
                            <a:moveTo>
                              <a:pt x="957" y="89"/>
                            </a:moveTo>
                            <a:lnTo>
                              <a:pt x="951" y="83"/>
                            </a:lnTo>
                            <a:lnTo>
                              <a:pt x="951" y="71"/>
                            </a:lnTo>
                            <a:lnTo>
                              <a:pt x="957" y="48"/>
                            </a:lnTo>
                            <a:lnTo>
                              <a:pt x="945" y="42"/>
                            </a:lnTo>
                            <a:lnTo>
                              <a:pt x="939" y="42"/>
                            </a:lnTo>
                            <a:lnTo>
                              <a:pt x="921" y="54"/>
                            </a:lnTo>
                            <a:lnTo>
                              <a:pt x="909" y="66"/>
                            </a:lnTo>
                            <a:lnTo>
                              <a:pt x="897" y="83"/>
                            </a:lnTo>
                            <a:lnTo>
                              <a:pt x="885" y="89"/>
                            </a:lnTo>
                            <a:lnTo>
                              <a:pt x="855" y="89"/>
                            </a:lnTo>
                            <a:lnTo>
                              <a:pt x="825" y="89"/>
                            </a:lnTo>
                            <a:lnTo>
                              <a:pt x="808" y="101"/>
                            </a:lnTo>
                            <a:lnTo>
                              <a:pt x="790" y="113"/>
                            </a:lnTo>
                            <a:lnTo>
                              <a:pt x="772" y="113"/>
                            </a:lnTo>
                            <a:lnTo>
                              <a:pt x="754" y="119"/>
                            </a:lnTo>
                            <a:lnTo>
                              <a:pt x="754" y="131"/>
                            </a:lnTo>
                            <a:lnTo>
                              <a:pt x="736" y="137"/>
                            </a:lnTo>
                            <a:lnTo>
                              <a:pt x="718" y="143"/>
                            </a:lnTo>
                            <a:lnTo>
                              <a:pt x="700" y="149"/>
                            </a:lnTo>
                            <a:lnTo>
                              <a:pt x="682" y="155"/>
                            </a:lnTo>
                            <a:lnTo>
                              <a:pt x="682" y="143"/>
                            </a:lnTo>
                            <a:lnTo>
                              <a:pt x="700" y="125"/>
                            </a:lnTo>
                            <a:lnTo>
                              <a:pt x="706" y="113"/>
                            </a:lnTo>
                            <a:lnTo>
                              <a:pt x="712" y="95"/>
                            </a:lnTo>
                            <a:lnTo>
                              <a:pt x="712" y="83"/>
                            </a:lnTo>
                            <a:lnTo>
                              <a:pt x="700" y="71"/>
                            </a:lnTo>
                            <a:lnTo>
                              <a:pt x="700" y="66"/>
                            </a:lnTo>
                            <a:lnTo>
                              <a:pt x="694" y="60"/>
                            </a:lnTo>
                            <a:lnTo>
                              <a:pt x="682" y="48"/>
                            </a:lnTo>
                            <a:lnTo>
                              <a:pt x="670" y="42"/>
                            </a:lnTo>
                            <a:lnTo>
                              <a:pt x="640" y="24"/>
                            </a:lnTo>
                            <a:lnTo>
                              <a:pt x="622" y="30"/>
                            </a:lnTo>
                            <a:lnTo>
                              <a:pt x="610" y="24"/>
                            </a:lnTo>
                            <a:lnTo>
                              <a:pt x="592" y="30"/>
                            </a:lnTo>
                            <a:lnTo>
                              <a:pt x="574" y="18"/>
                            </a:lnTo>
                            <a:lnTo>
                              <a:pt x="556" y="12"/>
                            </a:lnTo>
                            <a:lnTo>
                              <a:pt x="556" y="0"/>
                            </a:lnTo>
                            <a:lnTo>
                              <a:pt x="550" y="12"/>
                            </a:lnTo>
                            <a:lnTo>
                              <a:pt x="365" y="12"/>
                            </a:lnTo>
                            <a:lnTo>
                              <a:pt x="335" y="12"/>
                            </a:lnTo>
                            <a:lnTo>
                              <a:pt x="126" y="12"/>
                            </a:lnTo>
                            <a:lnTo>
                              <a:pt x="120" y="24"/>
                            </a:lnTo>
                            <a:lnTo>
                              <a:pt x="114" y="42"/>
                            </a:lnTo>
                            <a:lnTo>
                              <a:pt x="102" y="48"/>
                            </a:lnTo>
                            <a:lnTo>
                              <a:pt x="102" y="42"/>
                            </a:lnTo>
                            <a:lnTo>
                              <a:pt x="102" y="48"/>
                            </a:lnTo>
                            <a:lnTo>
                              <a:pt x="114" y="30"/>
                            </a:lnTo>
                            <a:lnTo>
                              <a:pt x="102" y="42"/>
                            </a:lnTo>
                            <a:lnTo>
                              <a:pt x="108" y="36"/>
                            </a:lnTo>
                            <a:lnTo>
                              <a:pt x="114" y="30"/>
                            </a:lnTo>
                            <a:lnTo>
                              <a:pt x="90" y="24"/>
                            </a:lnTo>
                            <a:lnTo>
                              <a:pt x="84" y="48"/>
                            </a:lnTo>
                            <a:lnTo>
                              <a:pt x="78" y="54"/>
                            </a:lnTo>
                            <a:lnTo>
                              <a:pt x="78" y="60"/>
                            </a:lnTo>
                            <a:lnTo>
                              <a:pt x="78" y="54"/>
                            </a:lnTo>
                            <a:lnTo>
                              <a:pt x="72" y="60"/>
                            </a:lnTo>
                            <a:lnTo>
                              <a:pt x="84" y="66"/>
                            </a:lnTo>
                            <a:lnTo>
                              <a:pt x="72" y="66"/>
                            </a:lnTo>
                            <a:lnTo>
                              <a:pt x="66" y="71"/>
                            </a:lnTo>
                            <a:lnTo>
                              <a:pt x="48" y="101"/>
                            </a:lnTo>
                            <a:lnTo>
                              <a:pt x="30" y="125"/>
                            </a:lnTo>
                            <a:lnTo>
                              <a:pt x="24" y="143"/>
                            </a:lnTo>
                            <a:lnTo>
                              <a:pt x="18" y="155"/>
                            </a:lnTo>
                            <a:lnTo>
                              <a:pt x="0" y="179"/>
                            </a:lnTo>
                            <a:lnTo>
                              <a:pt x="0" y="185"/>
                            </a:lnTo>
                            <a:lnTo>
                              <a:pt x="0" y="197"/>
                            </a:lnTo>
                            <a:lnTo>
                              <a:pt x="0" y="209"/>
                            </a:lnTo>
                            <a:lnTo>
                              <a:pt x="6" y="227"/>
                            </a:lnTo>
                            <a:lnTo>
                              <a:pt x="0" y="221"/>
                            </a:lnTo>
                            <a:lnTo>
                              <a:pt x="0" y="227"/>
                            </a:lnTo>
                            <a:lnTo>
                              <a:pt x="6" y="227"/>
                            </a:lnTo>
                            <a:lnTo>
                              <a:pt x="12" y="227"/>
                            </a:lnTo>
                            <a:lnTo>
                              <a:pt x="12" y="233"/>
                            </a:lnTo>
                            <a:lnTo>
                              <a:pt x="6" y="233"/>
                            </a:lnTo>
                            <a:lnTo>
                              <a:pt x="6" y="245"/>
                            </a:lnTo>
                            <a:lnTo>
                              <a:pt x="6" y="251"/>
                            </a:lnTo>
                            <a:lnTo>
                              <a:pt x="6" y="263"/>
                            </a:lnTo>
                            <a:lnTo>
                              <a:pt x="12" y="275"/>
                            </a:lnTo>
                            <a:lnTo>
                              <a:pt x="6" y="293"/>
                            </a:lnTo>
                            <a:lnTo>
                              <a:pt x="18" y="293"/>
                            </a:lnTo>
                            <a:lnTo>
                              <a:pt x="36" y="305"/>
                            </a:lnTo>
                            <a:lnTo>
                              <a:pt x="54" y="317"/>
                            </a:lnTo>
                            <a:lnTo>
                              <a:pt x="54" y="335"/>
                            </a:lnTo>
                            <a:lnTo>
                              <a:pt x="90" y="335"/>
                            </a:lnTo>
                            <a:lnTo>
                              <a:pt x="108" y="341"/>
                            </a:lnTo>
                            <a:lnTo>
                              <a:pt x="120" y="347"/>
                            </a:lnTo>
                            <a:lnTo>
                              <a:pt x="144" y="359"/>
                            </a:lnTo>
                            <a:lnTo>
                              <a:pt x="191" y="359"/>
                            </a:lnTo>
                            <a:lnTo>
                              <a:pt x="197" y="347"/>
                            </a:lnTo>
                            <a:lnTo>
                              <a:pt x="227" y="347"/>
                            </a:lnTo>
                            <a:lnTo>
                              <a:pt x="239" y="371"/>
                            </a:lnTo>
                            <a:lnTo>
                              <a:pt x="245" y="389"/>
                            </a:lnTo>
                            <a:lnTo>
                              <a:pt x="257" y="395"/>
                            </a:lnTo>
                            <a:lnTo>
                              <a:pt x="263" y="407"/>
                            </a:lnTo>
                            <a:lnTo>
                              <a:pt x="275" y="389"/>
                            </a:lnTo>
                            <a:lnTo>
                              <a:pt x="299" y="395"/>
                            </a:lnTo>
                            <a:lnTo>
                              <a:pt x="305" y="413"/>
                            </a:lnTo>
                            <a:lnTo>
                              <a:pt x="317" y="430"/>
                            </a:lnTo>
                            <a:lnTo>
                              <a:pt x="323" y="454"/>
                            </a:lnTo>
                            <a:lnTo>
                              <a:pt x="335" y="460"/>
                            </a:lnTo>
                            <a:lnTo>
                              <a:pt x="353" y="466"/>
                            </a:lnTo>
                            <a:lnTo>
                              <a:pt x="353" y="442"/>
                            </a:lnTo>
                            <a:lnTo>
                              <a:pt x="347" y="436"/>
                            </a:lnTo>
                            <a:lnTo>
                              <a:pt x="353" y="436"/>
                            </a:lnTo>
                            <a:lnTo>
                              <a:pt x="359" y="430"/>
                            </a:lnTo>
                            <a:lnTo>
                              <a:pt x="365" y="425"/>
                            </a:lnTo>
                            <a:lnTo>
                              <a:pt x="371" y="419"/>
                            </a:lnTo>
                            <a:lnTo>
                              <a:pt x="377" y="413"/>
                            </a:lnTo>
                            <a:lnTo>
                              <a:pt x="383" y="413"/>
                            </a:lnTo>
                            <a:lnTo>
                              <a:pt x="389" y="413"/>
                            </a:lnTo>
                            <a:lnTo>
                              <a:pt x="407" y="395"/>
                            </a:lnTo>
                            <a:lnTo>
                              <a:pt x="407" y="389"/>
                            </a:lnTo>
                            <a:lnTo>
                              <a:pt x="413" y="395"/>
                            </a:lnTo>
                            <a:lnTo>
                              <a:pt x="425" y="389"/>
                            </a:lnTo>
                            <a:lnTo>
                              <a:pt x="443" y="389"/>
                            </a:lnTo>
                            <a:lnTo>
                              <a:pt x="455" y="389"/>
                            </a:lnTo>
                            <a:lnTo>
                              <a:pt x="461" y="389"/>
                            </a:lnTo>
                            <a:lnTo>
                              <a:pt x="467" y="395"/>
                            </a:lnTo>
                            <a:lnTo>
                              <a:pt x="479" y="401"/>
                            </a:lnTo>
                            <a:lnTo>
                              <a:pt x="491" y="401"/>
                            </a:lnTo>
                            <a:lnTo>
                              <a:pt x="485" y="395"/>
                            </a:lnTo>
                            <a:lnTo>
                              <a:pt x="502" y="401"/>
                            </a:lnTo>
                            <a:lnTo>
                              <a:pt x="497" y="407"/>
                            </a:lnTo>
                            <a:lnTo>
                              <a:pt x="502" y="401"/>
                            </a:lnTo>
                            <a:lnTo>
                              <a:pt x="497" y="389"/>
                            </a:lnTo>
                            <a:lnTo>
                              <a:pt x="502" y="389"/>
                            </a:lnTo>
                            <a:lnTo>
                              <a:pt x="497" y="383"/>
                            </a:lnTo>
                            <a:lnTo>
                              <a:pt x="485" y="383"/>
                            </a:lnTo>
                            <a:lnTo>
                              <a:pt x="497" y="383"/>
                            </a:lnTo>
                            <a:lnTo>
                              <a:pt x="526" y="377"/>
                            </a:lnTo>
                            <a:lnTo>
                              <a:pt x="532" y="371"/>
                            </a:lnTo>
                            <a:lnTo>
                              <a:pt x="526" y="377"/>
                            </a:lnTo>
                            <a:lnTo>
                              <a:pt x="538" y="377"/>
                            </a:lnTo>
                            <a:lnTo>
                              <a:pt x="544" y="377"/>
                            </a:lnTo>
                            <a:lnTo>
                              <a:pt x="556" y="377"/>
                            </a:lnTo>
                            <a:lnTo>
                              <a:pt x="550" y="377"/>
                            </a:lnTo>
                            <a:lnTo>
                              <a:pt x="562" y="377"/>
                            </a:lnTo>
                            <a:lnTo>
                              <a:pt x="568" y="377"/>
                            </a:lnTo>
                            <a:lnTo>
                              <a:pt x="568" y="383"/>
                            </a:lnTo>
                            <a:lnTo>
                              <a:pt x="568" y="389"/>
                            </a:lnTo>
                            <a:lnTo>
                              <a:pt x="592" y="383"/>
                            </a:lnTo>
                            <a:lnTo>
                              <a:pt x="610" y="407"/>
                            </a:lnTo>
                            <a:lnTo>
                              <a:pt x="604" y="430"/>
                            </a:lnTo>
                            <a:lnTo>
                              <a:pt x="610" y="430"/>
                            </a:lnTo>
                            <a:lnTo>
                              <a:pt x="610" y="425"/>
                            </a:lnTo>
                            <a:lnTo>
                              <a:pt x="610" y="436"/>
                            </a:lnTo>
                            <a:lnTo>
                              <a:pt x="610" y="448"/>
                            </a:lnTo>
                            <a:lnTo>
                              <a:pt x="616" y="448"/>
                            </a:lnTo>
                            <a:lnTo>
                              <a:pt x="616" y="454"/>
                            </a:lnTo>
                            <a:lnTo>
                              <a:pt x="616" y="448"/>
                            </a:lnTo>
                            <a:lnTo>
                              <a:pt x="616" y="454"/>
                            </a:lnTo>
                            <a:lnTo>
                              <a:pt x="616" y="466"/>
                            </a:lnTo>
                            <a:lnTo>
                              <a:pt x="628" y="478"/>
                            </a:lnTo>
                            <a:lnTo>
                              <a:pt x="640" y="478"/>
                            </a:lnTo>
                            <a:lnTo>
                              <a:pt x="646" y="460"/>
                            </a:lnTo>
                            <a:lnTo>
                              <a:pt x="646" y="448"/>
                            </a:lnTo>
                            <a:lnTo>
                              <a:pt x="640" y="413"/>
                            </a:lnTo>
                            <a:lnTo>
                              <a:pt x="646" y="425"/>
                            </a:lnTo>
                            <a:lnTo>
                              <a:pt x="646" y="413"/>
                            </a:lnTo>
                            <a:lnTo>
                              <a:pt x="640" y="395"/>
                            </a:lnTo>
                            <a:lnTo>
                              <a:pt x="640" y="377"/>
                            </a:lnTo>
                            <a:lnTo>
                              <a:pt x="640" y="365"/>
                            </a:lnTo>
                            <a:lnTo>
                              <a:pt x="646" y="359"/>
                            </a:lnTo>
                            <a:lnTo>
                              <a:pt x="652" y="347"/>
                            </a:lnTo>
                            <a:lnTo>
                              <a:pt x="658" y="341"/>
                            </a:lnTo>
                            <a:lnTo>
                              <a:pt x="658" y="335"/>
                            </a:lnTo>
                            <a:lnTo>
                              <a:pt x="664" y="335"/>
                            </a:lnTo>
                            <a:lnTo>
                              <a:pt x="688" y="317"/>
                            </a:lnTo>
                            <a:lnTo>
                              <a:pt x="706" y="305"/>
                            </a:lnTo>
                            <a:lnTo>
                              <a:pt x="712" y="305"/>
                            </a:lnTo>
                            <a:lnTo>
                              <a:pt x="724" y="293"/>
                            </a:lnTo>
                            <a:lnTo>
                              <a:pt x="748" y="287"/>
                            </a:lnTo>
                            <a:lnTo>
                              <a:pt x="736" y="281"/>
                            </a:lnTo>
                            <a:lnTo>
                              <a:pt x="742" y="281"/>
                            </a:lnTo>
                            <a:lnTo>
                              <a:pt x="748" y="281"/>
                            </a:lnTo>
                            <a:lnTo>
                              <a:pt x="736" y="275"/>
                            </a:lnTo>
                            <a:lnTo>
                              <a:pt x="754" y="275"/>
                            </a:lnTo>
                            <a:lnTo>
                              <a:pt x="760" y="269"/>
                            </a:lnTo>
                            <a:lnTo>
                              <a:pt x="754" y="269"/>
                            </a:lnTo>
                            <a:lnTo>
                              <a:pt x="754" y="263"/>
                            </a:lnTo>
                            <a:lnTo>
                              <a:pt x="748" y="263"/>
                            </a:lnTo>
                            <a:lnTo>
                              <a:pt x="754" y="263"/>
                            </a:lnTo>
                            <a:lnTo>
                              <a:pt x="760" y="263"/>
                            </a:lnTo>
                            <a:lnTo>
                              <a:pt x="760" y="251"/>
                            </a:lnTo>
                            <a:lnTo>
                              <a:pt x="766" y="269"/>
                            </a:lnTo>
                            <a:lnTo>
                              <a:pt x="760" y="245"/>
                            </a:lnTo>
                            <a:lnTo>
                              <a:pt x="754" y="245"/>
                            </a:lnTo>
                            <a:lnTo>
                              <a:pt x="748" y="239"/>
                            </a:lnTo>
                            <a:lnTo>
                              <a:pt x="760" y="245"/>
                            </a:lnTo>
                            <a:lnTo>
                              <a:pt x="754" y="233"/>
                            </a:lnTo>
                            <a:lnTo>
                              <a:pt x="760" y="239"/>
                            </a:lnTo>
                            <a:lnTo>
                              <a:pt x="754" y="221"/>
                            </a:lnTo>
                            <a:lnTo>
                              <a:pt x="760" y="233"/>
                            </a:lnTo>
                            <a:lnTo>
                              <a:pt x="754" y="215"/>
                            </a:lnTo>
                            <a:lnTo>
                              <a:pt x="748" y="215"/>
                            </a:lnTo>
                            <a:lnTo>
                              <a:pt x="754" y="209"/>
                            </a:lnTo>
                            <a:lnTo>
                              <a:pt x="754" y="215"/>
                            </a:lnTo>
                            <a:lnTo>
                              <a:pt x="766" y="221"/>
                            </a:lnTo>
                            <a:lnTo>
                              <a:pt x="760" y="209"/>
                            </a:lnTo>
                            <a:lnTo>
                              <a:pt x="766" y="221"/>
                            </a:lnTo>
                            <a:lnTo>
                              <a:pt x="766" y="203"/>
                            </a:lnTo>
                            <a:lnTo>
                              <a:pt x="778" y="197"/>
                            </a:lnTo>
                            <a:lnTo>
                              <a:pt x="772" y="209"/>
                            </a:lnTo>
                            <a:lnTo>
                              <a:pt x="772" y="215"/>
                            </a:lnTo>
                            <a:lnTo>
                              <a:pt x="766" y="215"/>
                            </a:lnTo>
                            <a:lnTo>
                              <a:pt x="772" y="221"/>
                            </a:lnTo>
                            <a:lnTo>
                              <a:pt x="772" y="227"/>
                            </a:lnTo>
                            <a:lnTo>
                              <a:pt x="766" y="233"/>
                            </a:lnTo>
                            <a:lnTo>
                              <a:pt x="766" y="239"/>
                            </a:lnTo>
                            <a:lnTo>
                              <a:pt x="784" y="215"/>
                            </a:lnTo>
                            <a:lnTo>
                              <a:pt x="784" y="197"/>
                            </a:lnTo>
                            <a:lnTo>
                              <a:pt x="796" y="185"/>
                            </a:lnTo>
                            <a:lnTo>
                              <a:pt x="784" y="191"/>
                            </a:lnTo>
                            <a:lnTo>
                              <a:pt x="790" y="203"/>
                            </a:lnTo>
                            <a:lnTo>
                              <a:pt x="790" y="209"/>
                            </a:lnTo>
                            <a:lnTo>
                              <a:pt x="808" y="185"/>
                            </a:lnTo>
                            <a:lnTo>
                              <a:pt x="808" y="191"/>
                            </a:lnTo>
                            <a:lnTo>
                              <a:pt x="814" y="179"/>
                            </a:lnTo>
                            <a:lnTo>
                              <a:pt x="820" y="161"/>
                            </a:lnTo>
                            <a:lnTo>
                              <a:pt x="820" y="167"/>
                            </a:lnTo>
                            <a:lnTo>
                              <a:pt x="825" y="167"/>
                            </a:lnTo>
                            <a:lnTo>
                              <a:pt x="843" y="161"/>
                            </a:lnTo>
                            <a:lnTo>
                              <a:pt x="861" y="161"/>
                            </a:lnTo>
                            <a:lnTo>
                              <a:pt x="867" y="155"/>
                            </a:lnTo>
                            <a:lnTo>
                              <a:pt x="873" y="155"/>
                            </a:lnTo>
                            <a:lnTo>
                              <a:pt x="879" y="155"/>
                            </a:lnTo>
                            <a:lnTo>
                              <a:pt x="891" y="155"/>
                            </a:lnTo>
                            <a:lnTo>
                              <a:pt x="885" y="143"/>
                            </a:lnTo>
                            <a:lnTo>
                              <a:pt x="891" y="149"/>
                            </a:lnTo>
                            <a:lnTo>
                              <a:pt x="879" y="149"/>
                            </a:lnTo>
                            <a:lnTo>
                              <a:pt x="879" y="137"/>
                            </a:lnTo>
                            <a:lnTo>
                              <a:pt x="879" y="131"/>
                            </a:lnTo>
                            <a:lnTo>
                              <a:pt x="903" y="113"/>
                            </a:lnTo>
                            <a:lnTo>
                              <a:pt x="903" y="107"/>
                            </a:lnTo>
                            <a:lnTo>
                              <a:pt x="909" y="107"/>
                            </a:lnTo>
                            <a:lnTo>
                              <a:pt x="921" y="95"/>
                            </a:lnTo>
                            <a:lnTo>
                              <a:pt x="921" y="101"/>
                            </a:lnTo>
                            <a:lnTo>
                              <a:pt x="927" y="95"/>
                            </a:lnTo>
                            <a:lnTo>
                              <a:pt x="933" y="101"/>
                            </a:lnTo>
                            <a:lnTo>
                              <a:pt x="957" y="89"/>
                            </a:lnTo>
                            <a:close/>
                          </a:path>
                        </a:pathLst>
                      </a:custGeom>
                      <a:solidFill>
                        <a:srgbClr val="21ACBF"/>
                      </a:solidFill>
                      <a:ln w="952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43" name="Freeform 1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851" y="1207"/>
                        <a:ext cx="595" cy="330"/>
                      </a:xfrm>
                      <a:custGeom>
                        <a:avLst/>
                        <a:gdLst>
                          <a:gd name="T0" fmla="*/ 298 w 610"/>
                          <a:gd name="T1" fmla="*/ 2764 h 293"/>
                          <a:gd name="T2" fmla="*/ 280 w 610"/>
                          <a:gd name="T3" fmla="*/ 2315 h 293"/>
                          <a:gd name="T4" fmla="*/ 277 w 610"/>
                          <a:gd name="T5" fmla="*/ 2055 h 293"/>
                          <a:gd name="T6" fmla="*/ 298 w 610"/>
                          <a:gd name="T7" fmla="*/ 1418 h 293"/>
                          <a:gd name="T8" fmla="*/ 357 w 610"/>
                          <a:gd name="T9" fmla="*/ 528 h 293"/>
                          <a:gd name="T10" fmla="*/ 321 w 610"/>
                          <a:gd name="T11" fmla="*/ 200 h 293"/>
                          <a:gd name="T12" fmla="*/ 284 w 610"/>
                          <a:gd name="T13" fmla="*/ 68 h 293"/>
                          <a:gd name="T14" fmla="*/ 273 w 610"/>
                          <a:gd name="T15" fmla="*/ 0 h 293"/>
                          <a:gd name="T16" fmla="*/ 240 w 610"/>
                          <a:gd name="T17" fmla="*/ 140 h 293"/>
                          <a:gd name="T18" fmla="*/ 201 w 610"/>
                          <a:gd name="T19" fmla="*/ 328 h 293"/>
                          <a:gd name="T20" fmla="*/ 164 w 610"/>
                          <a:gd name="T21" fmla="*/ 702 h 293"/>
                          <a:gd name="T22" fmla="*/ 178 w 610"/>
                          <a:gd name="T23" fmla="*/ 907 h 293"/>
                          <a:gd name="T24" fmla="*/ 167 w 610"/>
                          <a:gd name="T25" fmla="*/ 964 h 293"/>
                          <a:gd name="T26" fmla="*/ 132 w 610"/>
                          <a:gd name="T27" fmla="*/ 964 h 293"/>
                          <a:gd name="T28" fmla="*/ 101 w 610"/>
                          <a:gd name="T29" fmla="*/ 1219 h 293"/>
                          <a:gd name="T30" fmla="*/ 146 w 610"/>
                          <a:gd name="T31" fmla="*/ 1219 h 293"/>
                          <a:gd name="T32" fmla="*/ 101 w 610"/>
                          <a:gd name="T33" fmla="*/ 1546 h 293"/>
                          <a:gd name="T34" fmla="*/ 92 w 610"/>
                          <a:gd name="T35" fmla="*/ 1606 h 293"/>
                          <a:gd name="T36" fmla="*/ 65 w 610"/>
                          <a:gd name="T37" fmla="*/ 1799 h 293"/>
                          <a:gd name="T38" fmla="*/ 65 w 610"/>
                          <a:gd name="T39" fmla="*/ 1935 h 293"/>
                          <a:gd name="T40" fmla="*/ 73 w 610"/>
                          <a:gd name="T41" fmla="*/ 1991 h 293"/>
                          <a:gd name="T42" fmla="*/ 58 w 610"/>
                          <a:gd name="T43" fmla="*/ 2200 h 293"/>
                          <a:gd name="T44" fmla="*/ 69 w 610"/>
                          <a:gd name="T45" fmla="*/ 2256 h 293"/>
                          <a:gd name="T46" fmla="*/ 77 w 610"/>
                          <a:gd name="T47" fmla="*/ 2315 h 293"/>
                          <a:gd name="T48" fmla="*/ 95 w 610"/>
                          <a:gd name="T49" fmla="*/ 2315 h 293"/>
                          <a:gd name="T50" fmla="*/ 92 w 610"/>
                          <a:gd name="T51" fmla="*/ 2500 h 293"/>
                          <a:gd name="T52" fmla="*/ 81 w 610"/>
                          <a:gd name="T53" fmla="*/ 2640 h 293"/>
                          <a:gd name="T54" fmla="*/ 40 w 610"/>
                          <a:gd name="T55" fmla="*/ 2971 h 293"/>
                          <a:gd name="T56" fmla="*/ 0 w 610"/>
                          <a:gd name="T57" fmla="*/ 3167 h 293"/>
                          <a:gd name="T58" fmla="*/ 18 w 610"/>
                          <a:gd name="T59" fmla="*/ 3097 h 293"/>
                          <a:gd name="T60" fmla="*/ 40 w 610"/>
                          <a:gd name="T61" fmla="*/ 2971 h 293"/>
                          <a:gd name="T62" fmla="*/ 58 w 610"/>
                          <a:gd name="T63" fmla="*/ 2895 h 293"/>
                          <a:gd name="T64" fmla="*/ 136 w 610"/>
                          <a:gd name="T65" fmla="*/ 2382 h 293"/>
                          <a:gd name="T66" fmla="*/ 157 w 610"/>
                          <a:gd name="T67" fmla="*/ 2055 h 293"/>
                          <a:gd name="T68" fmla="*/ 193 w 610"/>
                          <a:gd name="T69" fmla="*/ 1871 h 293"/>
                          <a:gd name="T70" fmla="*/ 161 w 610"/>
                          <a:gd name="T71" fmla="*/ 2200 h 293"/>
                          <a:gd name="T72" fmla="*/ 175 w 610"/>
                          <a:gd name="T73" fmla="*/ 2200 h 293"/>
                          <a:gd name="T74" fmla="*/ 178 w 610"/>
                          <a:gd name="T75" fmla="*/ 2131 h 293"/>
                          <a:gd name="T76" fmla="*/ 201 w 610"/>
                          <a:gd name="T77" fmla="*/ 2055 h 293"/>
                          <a:gd name="T78" fmla="*/ 204 w 610"/>
                          <a:gd name="T79" fmla="*/ 1935 h 293"/>
                          <a:gd name="T80" fmla="*/ 211 w 610"/>
                          <a:gd name="T81" fmla="*/ 1935 h 293"/>
                          <a:gd name="T82" fmla="*/ 218 w 610"/>
                          <a:gd name="T83" fmla="*/ 1991 h 293"/>
                          <a:gd name="T84" fmla="*/ 221 w 610"/>
                          <a:gd name="T85" fmla="*/ 2055 h 293"/>
                          <a:gd name="T86" fmla="*/ 240 w 610"/>
                          <a:gd name="T87" fmla="*/ 2131 h 293"/>
                          <a:gd name="T88" fmla="*/ 270 w 610"/>
                          <a:gd name="T89" fmla="*/ 2200 h 293"/>
                          <a:gd name="T90" fmla="*/ 270 w 610"/>
                          <a:gd name="T91" fmla="*/ 2315 h 293"/>
                          <a:gd name="T92" fmla="*/ 280 w 610"/>
                          <a:gd name="T93" fmla="*/ 2382 h 293"/>
                          <a:gd name="T94" fmla="*/ 284 w 610"/>
                          <a:gd name="T95" fmla="*/ 2443 h 293"/>
                          <a:gd name="T96" fmla="*/ 294 w 610"/>
                          <a:gd name="T97" fmla="*/ 2500 h 293"/>
                          <a:gd name="T98" fmla="*/ 301 w 610"/>
                          <a:gd name="T99" fmla="*/ 2570 h 293"/>
                          <a:gd name="T100" fmla="*/ 294 w 610"/>
                          <a:gd name="T101" fmla="*/ 2640 h 293"/>
                          <a:gd name="T102" fmla="*/ 298 w 610"/>
                          <a:gd name="T103" fmla="*/ 2895 h 293"/>
                          <a:gd name="T104" fmla="*/ 301 w 610"/>
                          <a:gd name="T105" fmla="*/ 2895 h 293"/>
                          <a:gd name="T106" fmla="*/ 294 w 610"/>
                          <a:gd name="T107" fmla="*/ 3097 h 293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</a:gdLst>
                        <a:ahLst/>
                        <a:cxnLst>
                          <a:cxn ang="T108">
                            <a:pos x="T0" y="T1"/>
                          </a:cxn>
                          <a:cxn ang="T109">
                            <a:pos x="T2" y="T3"/>
                          </a:cxn>
                          <a:cxn ang="T110">
                            <a:pos x="T4" y="T5"/>
                          </a:cxn>
                          <a:cxn ang="T111">
                            <a:pos x="T6" y="T7"/>
                          </a:cxn>
                          <a:cxn ang="T112">
                            <a:pos x="T8" y="T9"/>
                          </a:cxn>
                          <a:cxn ang="T113">
                            <a:pos x="T10" y="T11"/>
                          </a:cxn>
                          <a:cxn ang="T114">
                            <a:pos x="T12" y="T13"/>
                          </a:cxn>
                          <a:cxn ang="T115">
                            <a:pos x="T14" y="T15"/>
                          </a:cxn>
                          <a:cxn ang="T116">
                            <a:pos x="T16" y="T17"/>
                          </a:cxn>
                          <a:cxn ang="T117">
                            <a:pos x="T18" y="T19"/>
                          </a:cxn>
                          <a:cxn ang="T118">
                            <a:pos x="T20" y="T21"/>
                          </a:cxn>
                          <a:cxn ang="T119">
                            <a:pos x="T22" y="T23"/>
                          </a:cxn>
                          <a:cxn ang="T120">
                            <a:pos x="T24" y="T25"/>
                          </a:cxn>
                          <a:cxn ang="T121">
                            <a:pos x="T26" y="T27"/>
                          </a:cxn>
                          <a:cxn ang="T122">
                            <a:pos x="T28" y="T29"/>
                          </a:cxn>
                          <a:cxn ang="T123">
                            <a:pos x="T30" y="T31"/>
                          </a:cxn>
                          <a:cxn ang="T124">
                            <a:pos x="T32" y="T33"/>
                          </a:cxn>
                          <a:cxn ang="T125">
                            <a:pos x="T34" y="T35"/>
                          </a:cxn>
                          <a:cxn ang="T126">
                            <a:pos x="T36" y="T37"/>
                          </a:cxn>
                          <a:cxn ang="T127">
                            <a:pos x="T38" y="T39"/>
                          </a:cxn>
                          <a:cxn ang="T128">
                            <a:pos x="T40" y="T41"/>
                          </a:cxn>
                          <a:cxn ang="T129">
                            <a:pos x="T42" y="T43"/>
                          </a:cxn>
                          <a:cxn ang="T130">
                            <a:pos x="T44" y="T45"/>
                          </a:cxn>
                          <a:cxn ang="T131">
                            <a:pos x="T46" y="T47"/>
                          </a:cxn>
                          <a:cxn ang="T132">
                            <a:pos x="T48" y="T49"/>
                          </a:cxn>
                          <a:cxn ang="T133">
                            <a:pos x="T50" y="T51"/>
                          </a:cxn>
                          <a:cxn ang="T134">
                            <a:pos x="T52" y="T53"/>
                          </a:cxn>
                          <a:cxn ang="T135">
                            <a:pos x="T54" y="T55"/>
                          </a:cxn>
                          <a:cxn ang="T136">
                            <a:pos x="T56" y="T57"/>
                          </a:cxn>
                          <a:cxn ang="T137">
                            <a:pos x="T58" y="T59"/>
                          </a:cxn>
                          <a:cxn ang="T138">
                            <a:pos x="T60" y="T61"/>
                          </a:cxn>
                          <a:cxn ang="T139">
                            <a:pos x="T62" y="T63"/>
                          </a:cxn>
                          <a:cxn ang="T140">
                            <a:pos x="T64" y="T65"/>
                          </a:cxn>
                          <a:cxn ang="T141">
                            <a:pos x="T66" y="T67"/>
                          </a:cxn>
                          <a:cxn ang="T142">
                            <a:pos x="T68" y="T69"/>
                          </a:cxn>
                          <a:cxn ang="T143">
                            <a:pos x="T70" y="T71"/>
                          </a:cxn>
                          <a:cxn ang="T144">
                            <a:pos x="T72" y="T73"/>
                          </a:cxn>
                          <a:cxn ang="T145">
                            <a:pos x="T74" y="T75"/>
                          </a:cxn>
                          <a:cxn ang="T146">
                            <a:pos x="T76" y="T77"/>
                          </a:cxn>
                          <a:cxn ang="T147">
                            <a:pos x="T78" y="T79"/>
                          </a:cxn>
                          <a:cxn ang="T148">
                            <a:pos x="T80" y="T81"/>
                          </a:cxn>
                          <a:cxn ang="T149">
                            <a:pos x="T82" y="T83"/>
                          </a:cxn>
                          <a:cxn ang="T150">
                            <a:pos x="T84" y="T85"/>
                          </a:cxn>
                          <a:cxn ang="T151">
                            <a:pos x="T86" y="T87"/>
                          </a:cxn>
                          <a:cxn ang="T152">
                            <a:pos x="T88" y="T89"/>
                          </a:cxn>
                          <a:cxn ang="T153">
                            <a:pos x="T90" y="T91"/>
                          </a:cxn>
                          <a:cxn ang="T154">
                            <a:pos x="T92" y="T93"/>
                          </a:cxn>
                          <a:cxn ang="T155">
                            <a:pos x="T94" y="T95"/>
                          </a:cxn>
                          <a:cxn ang="T156">
                            <a:pos x="T96" y="T97"/>
                          </a:cxn>
                          <a:cxn ang="T157">
                            <a:pos x="T98" y="T99"/>
                          </a:cxn>
                          <a:cxn ang="T158">
                            <a:pos x="T100" y="T101"/>
                          </a:cxn>
                          <a:cxn ang="T159">
                            <a:pos x="T102" y="T103"/>
                          </a:cxn>
                          <a:cxn ang="T160">
                            <a:pos x="T104" y="T105"/>
                          </a:cxn>
                          <a:cxn ang="T161">
                            <a:pos x="T106" y="T107"/>
                          </a:cxn>
                        </a:cxnLst>
                        <a:rect l="0" t="0" r="r" b="b"/>
                        <a:pathLst>
                          <a:path w="610" h="293">
                            <a:moveTo>
                              <a:pt x="497" y="287"/>
                            </a:moveTo>
                            <a:lnTo>
                              <a:pt x="509" y="275"/>
                            </a:lnTo>
                            <a:lnTo>
                              <a:pt x="497" y="263"/>
                            </a:lnTo>
                            <a:lnTo>
                              <a:pt x="491" y="257"/>
                            </a:lnTo>
                            <a:lnTo>
                              <a:pt x="497" y="221"/>
                            </a:lnTo>
                            <a:lnTo>
                              <a:pt x="497" y="203"/>
                            </a:lnTo>
                            <a:lnTo>
                              <a:pt x="473" y="209"/>
                            </a:lnTo>
                            <a:lnTo>
                              <a:pt x="461" y="215"/>
                            </a:lnTo>
                            <a:lnTo>
                              <a:pt x="449" y="215"/>
                            </a:lnTo>
                            <a:lnTo>
                              <a:pt x="449" y="197"/>
                            </a:lnTo>
                            <a:lnTo>
                              <a:pt x="455" y="191"/>
                            </a:lnTo>
                            <a:lnTo>
                              <a:pt x="425" y="191"/>
                            </a:lnTo>
                            <a:lnTo>
                              <a:pt x="449" y="173"/>
                            </a:lnTo>
                            <a:lnTo>
                              <a:pt x="473" y="149"/>
                            </a:lnTo>
                            <a:lnTo>
                              <a:pt x="491" y="131"/>
                            </a:lnTo>
                            <a:lnTo>
                              <a:pt x="515" y="108"/>
                            </a:lnTo>
                            <a:lnTo>
                              <a:pt x="539" y="90"/>
                            </a:lnTo>
                            <a:lnTo>
                              <a:pt x="563" y="66"/>
                            </a:lnTo>
                            <a:lnTo>
                              <a:pt x="586" y="48"/>
                            </a:lnTo>
                            <a:lnTo>
                              <a:pt x="610" y="30"/>
                            </a:lnTo>
                            <a:lnTo>
                              <a:pt x="580" y="18"/>
                            </a:lnTo>
                            <a:lnTo>
                              <a:pt x="557" y="18"/>
                            </a:lnTo>
                            <a:lnTo>
                              <a:pt x="527" y="18"/>
                            </a:lnTo>
                            <a:lnTo>
                              <a:pt x="491" y="12"/>
                            </a:lnTo>
                            <a:lnTo>
                              <a:pt x="479" y="6"/>
                            </a:lnTo>
                            <a:lnTo>
                              <a:pt x="467" y="6"/>
                            </a:lnTo>
                            <a:lnTo>
                              <a:pt x="449" y="6"/>
                            </a:lnTo>
                            <a:lnTo>
                              <a:pt x="461" y="0"/>
                            </a:lnTo>
                            <a:lnTo>
                              <a:pt x="449" y="0"/>
                            </a:lnTo>
                            <a:lnTo>
                              <a:pt x="413" y="12"/>
                            </a:lnTo>
                            <a:lnTo>
                              <a:pt x="407" y="6"/>
                            </a:lnTo>
                            <a:lnTo>
                              <a:pt x="395" y="12"/>
                            </a:lnTo>
                            <a:lnTo>
                              <a:pt x="389" y="18"/>
                            </a:lnTo>
                            <a:lnTo>
                              <a:pt x="389" y="12"/>
                            </a:lnTo>
                            <a:lnTo>
                              <a:pt x="359" y="18"/>
                            </a:lnTo>
                            <a:lnTo>
                              <a:pt x="329" y="30"/>
                            </a:lnTo>
                            <a:lnTo>
                              <a:pt x="299" y="42"/>
                            </a:lnTo>
                            <a:lnTo>
                              <a:pt x="269" y="42"/>
                            </a:lnTo>
                            <a:lnTo>
                              <a:pt x="257" y="48"/>
                            </a:lnTo>
                            <a:lnTo>
                              <a:pt x="269" y="66"/>
                            </a:lnTo>
                            <a:lnTo>
                              <a:pt x="263" y="72"/>
                            </a:lnTo>
                            <a:lnTo>
                              <a:pt x="281" y="78"/>
                            </a:lnTo>
                            <a:lnTo>
                              <a:pt x="275" y="84"/>
                            </a:lnTo>
                            <a:lnTo>
                              <a:pt x="293" y="84"/>
                            </a:lnTo>
                            <a:lnTo>
                              <a:pt x="275" y="84"/>
                            </a:lnTo>
                            <a:lnTo>
                              <a:pt x="269" y="78"/>
                            </a:lnTo>
                            <a:lnTo>
                              <a:pt x="269" y="84"/>
                            </a:lnTo>
                            <a:lnTo>
                              <a:pt x="275" y="90"/>
                            </a:lnTo>
                            <a:lnTo>
                              <a:pt x="263" y="90"/>
                            </a:lnTo>
                            <a:lnTo>
                              <a:pt x="234" y="90"/>
                            </a:lnTo>
                            <a:lnTo>
                              <a:pt x="245" y="78"/>
                            </a:lnTo>
                            <a:lnTo>
                              <a:pt x="216" y="90"/>
                            </a:lnTo>
                            <a:lnTo>
                              <a:pt x="168" y="96"/>
                            </a:lnTo>
                            <a:lnTo>
                              <a:pt x="186" y="102"/>
                            </a:lnTo>
                            <a:lnTo>
                              <a:pt x="174" y="102"/>
                            </a:lnTo>
                            <a:lnTo>
                              <a:pt x="168" y="113"/>
                            </a:lnTo>
                            <a:lnTo>
                              <a:pt x="210" y="113"/>
                            </a:lnTo>
                            <a:lnTo>
                              <a:pt x="216" y="119"/>
                            </a:lnTo>
                            <a:lnTo>
                              <a:pt x="245" y="108"/>
                            </a:lnTo>
                            <a:lnTo>
                              <a:pt x="240" y="113"/>
                            </a:lnTo>
                            <a:lnTo>
                              <a:pt x="234" y="119"/>
                            </a:lnTo>
                            <a:lnTo>
                              <a:pt x="228" y="131"/>
                            </a:lnTo>
                            <a:lnTo>
                              <a:pt x="204" y="137"/>
                            </a:lnTo>
                            <a:lnTo>
                              <a:pt x="168" y="143"/>
                            </a:lnTo>
                            <a:lnTo>
                              <a:pt x="174" y="137"/>
                            </a:lnTo>
                            <a:lnTo>
                              <a:pt x="162" y="143"/>
                            </a:lnTo>
                            <a:lnTo>
                              <a:pt x="144" y="149"/>
                            </a:lnTo>
                            <a:lnTo>
                              <a:pt x="150" y="149"/>
                            </a:lnTo>
                            <a:lnTo>
                              <a:pt x="138" y="155"/>
                            </a:lnTo>
                            <a:lnTo>
                              <a:pt x="114" y="161"/>
                            </a:lnTo>
                            <a:lnTo>
                              <a:pt x="108" y="167"/>
                            </a:lnTo>
                            <a:lnTo>
                              <a:pt x="102" y="167"/>
                            </a:lnTo>
                            <a:lnTo>
                              <a:pt x="102" y="173"/>
                            </a:lnTo>
                            <a:lnTo>
                              <a:pt x="120" y="167"/>
                            </a:lnTo>
                            <a:lnTo>
                              <a:pt x="108" y="179"/>
                            </a:lnTo>
                            <a:lnTo>
                              <a:pt x="120" y="179"/>
                            </a:lnTo>
                            <a:lnTo>
                              <a:pt x="114" y="179"/>
                            </a:lnTo>
                            <a:lnTo>
                              <a:pt x="120" y="185"/>
                            </a:lnTo>
                            <a:lnTo>
                              <a:pt x="108" y="185"/>
                            </a:lnTo>
                            <a:lnTo>
                              <a:pt x="102" y="179"/>
                            </a:lnTo>
                            <a:lnTo>
                              <a:pt x="90" y="191"/>
                            </a:lnTo>
                            <a:lnTo>
                              <a:pt x="96" y="203"/>
                            </a:lnTo>
                            <a:lnTo>
                              <a:pt x="120" y="191"/>
                            </a:lnTo>
                            <a:lnTo>
                              <a:pt x="138" y="185"/>
                            </a:lnTo>
                            <a:lnTo>
                              <a:pt x="120" y="197"/>
                            </a:lnTo>
                            <a:lnTo>
                              <a:pt x="114" y="209"/>
                            </a:lnTo>
                            <a:lnTo>
                              <a:pt x="108" y="215"/>
                            </a:lnTo>
                            <a:lnTo>
                              <a:pt x="96" y="221"/>
                            </a:lnTo>
                            <a:lnTo>
                              <a:pt x="126" y="215"/>
                            </a:lnTo>
                            <a:lnTo>
                              <a:pt x="138" y="221"/>
                            </a:lnTo>
                            <a:lnTo>
                              <a:pt x="138" y="227"/>
                            </a:lnTo>
                            <a:lnTo>
                              <a:pt x="156" y="215"/>
                            </a:lnTo>
                            <a:lnTo>
                              <a:pt x="150" y="221"/>
                            </a:lnTo>
                            <a:lnTo>
                              <a:pt x="180" y="215"/>
                            </a:lnTo>
                            <a:lnTo>
                              <a:pt x="150" y="233"/>
                            </a:lnTo>
                            <a:lnTo>
                              <a:pt x="156" y="233"/>
                            </a:lnTo>
                            <a:lnTo>
                              <a:pt x="138" y="239"/>
                            </a:lnTo>
                            <a:lnTo>
                              <a:pt x="132" y="245"/>
                            </a:lnTo>
                            <a:lnTo>
                              <a:pt x="108" y="257"/>
                            </a:lnTo>
                            <a:lnTo>
                              <a:pt x="66" y="269"/>
                            </a:lnTo>
                            <a:lnTo>
                              <a:pt x="66" y="275"/>
                            </a:lnTo>
                            <a:lnTo>
                              <a:pt x="60" y="275"/>
                            </a:lnTo>
                            <a:lnTo>
                              <a:pt x="54" y="275"/>
                            </a:lnTo>
                            <a:lnTo>
                              <a:pt x="42" y="275"/>
                            </a:lnTo>
                            <a:lnTo>
                              <a:pt x="0" y="293"/>
                            </a:lnTo>
                            <a:lnTo>
                              <a:pt x="6" y="287"/>
                            </a:lnTo>
                            <a:lnTo>
                              <a:pt x="6" y="293"/>
                            </a:lnTo>
                            <a:lnTo>
                              <a:pt x="18" y="287"/>
                            </a:lnTo>
                            <a:lnTo>
                              <a:pt x="36" y="281"/>
                            </a:lnTo>
                            <a:lnTo>
                              <a:pt x="42" y="281"/>
                            </a:lnTo>
                            <a:lnTo>
                              <a:pt x="36" y="281"/>
                            </a:lnTo>
                            <a:lnTo>
                              <a:pt x="60" y="275"/>
                            </a:lnTo>
                            <a:lnTo>
                              <a:pt x="72" y="275"/>
                            </a:lnTo>
                            <a:lnTo>
                              <a:pt x="90" y="269"/>
                            </a:lnTo>
                            <a:lnTo>
                              <a:pt x="96" y="269"/>
                            </a:lnTo>
                            <a:lnTo>
                              <a:pt x="102" y="263"/>
                            </a:lnTo>
                            <a:lnTo>
                              <a:pt x="150" y="251"/>
                            </a:lnTo>
                            <a:lnTo>
                              <a:pt x="186" y="233"/>
                            </a:lnTo>
                            <a:lnTo>
                              <a:pt x="222" y="221"/>
                            </a:lnTo>
                            <a:lnTo>
                              <a:pt x="216" y="215"/>
                            </a:lnTo>
                            <a:lnTo>
                              <a:pt x="245" y="203"/>
                            </a:lnTo>
                            <a:lnTo>
                              <a:pt x="251" y="197"/>
                            </a:lnTo>
                            <a:lnTo>
                              <a:pt x="257" y="191"/>
                            </a:lnTo>
                            <a:lnTo>
                              <a:pt x="287" y="179"/>
                            </a:lnTo>
                            <a:lnTo>
                              <a:pt x="311" y="173"/>
                            </a:lnTo>
                            <a:lnTo>
                              <a:pt x="329" y="167"/>
                            </a:lnTo>
                            <a:lnTo>
                              <a:pt x="317" y="173"/>
                            </a:lnTo>
                            <a:lnTo>
                              <a:pt x="323" y="179"/>
                            </a:lnTo>
                            <a:lnTo>
                              <a:pt x="317" y="179"/>
                            </a:lnTo>
                            <a:lnTo>
                              <a:pt x="287" y="185"/>
                            </a:lnTo>
                            <a:lnTo>
                              <a:pt x="263" y="203"/>
                            </a:lnTo>
                            <a:lnTo>
                              <a:pt x="275" y="203"/>
                            </a:lnTo>
                            <a:lnTo>
                              <a:pt x="257" y="209"/>
                            </a:lnTo>
                            <a:lnTo>
                              <a:pt x="263" y="209"/>
                            </a:lnTo>
                            <a:lnTo>
                              <a:pt x="287" y="203"/>
                            </a:lnTo>
                            <a:lnTo>
                              <a:pt x="281" y="209"/>
                            </a:lnTo>
                            <a:lnTo>
                              <a:pt x="287" y="203"/>
                            </a:lnTo>
                            <a:lnTo>
                              <a:pt x="293" y="197"/>
                            </a:lnTo>
                            <a:lnTo>
                              <a:pt x="293" y="203"/>
                            </a:lnTo>
                            <a:lnTo>
                              <a:pt x="305" y="197"/>
                            </a:lnTo>
                            <a:lnTo>
                              <a:pt x="311" y="197"/>
                            </a:lnTo>
                            <a:lnTo>
                              <a:pt x="329" y="191"/>
                            </a:lnTo>
                            <a:lnTo>
                              <a:pt x="323" y="191"/>
                            </a:lnTo>
                            <a:lnTo>
                              <a:pt x="329" y="185"/>
                            </a:lnTo>
                            <a:lnTo>
                              <a:pt x="335" y="179"/>
                            </a:lnTo>
                            <a:lnTo>
                              <a:pt x="353" y="173"/>
                            </a:lnTo>
                            <a:lnTo>
                              <a:pt x="341" y="179"/>
                            </a:lnTo>
                            <a:lnTo>
                              <a:pt x="347" y="179"/>
                            </a:lnTo>
                            <a:lnTo>
                              <a:pt x="365" y="179"/>
                            </a:lnTo>
                            <a:lnTo>
                              <a:pt x="359" y="179"/>
                            </a:lnTo>
                            <a:lnTo>
                              <a:pt x="359" y="185"/>
                            </a:lnTo>
                            <a:lnTo>
                              <a:pt x="365" y="185"/>
                            </a:lnTo>
                            <a:lnTo>
                              <a:pt x="359" y="191"/>
                            </a:lnTo>
                            <a:lnTo>
                              <a:pt x="365" y="191"/>
                            </a:lnTo>
                            <a:lnTo>
                              <a:pt x="377" y="185"/>
                            </a:lnTo>
                            <a:lnTo>
                              <a:pt x="371" y="191"/>
                            </a:lnTo>
                            <a:lnTo>
                              <a:pt x="377" y="197"/>
                            </a:lnTo>
                            <a:lnTo>
                              <a:pt x="395" y="197"/>
                            </a:lnTo>
                            <a:lnTo>
                              <a:pt x="419" y="197"/>
                            </a:lnTo>
                            <a:lnTo>
                              <a:pt x="419" y="203"/>
                            </a:lnTo>
                            <a:lnTo>
                              <a:pt x="437" y="197"/>
                            </a:lnTo>
                            <a:lnTo>
                              <a:pt x="443" y="203"/>
                            </a:lnTo>
                            <a:lnTo>
                              <a:pt x="437" y="203"/>
                            </a:lnTo>
                            <a:lnTo>
                              <a:pt x="443" y="197"/>
                            </a:lnTo>
                            <a:lnTo>
                              <a:pt x="431" y="203"/>
                            </a:lnTo>
                            <a:lnTo>
                              <a:pt x="443" y="215"/>
                            </a:lnTo>
                            <a:lnTo>
                              <a:pt x="455" y="227"/>
                            </a:lnTo>
                            <a:lnTo>
                              <a:pt x="461" y="227"/>
                            </a:lnTo>
                            <a:lnTo>
                              <a:pt x="455" y="215"/>
                            </a:lnTo>
                            <a:lnTo>
                              <a:pt x="461" y="221"/>
                            </a:lnTo>
                            <a:lnTo>
                              <a:pt x="473" y="215"/>
                            </a:lnTo>
                            <a:lnTo>
                              <a:pt x="467" y="221"/>
                            </a:lnTo>
                            <a:lnTo>
                              <a:pt x="467" y="227"/>
                            </a:lnTo>
                            <a:lnTo>
                              <a:pt x="485" y="209"/>
                            </a:lnTo>
                            <a:lnTo>
                              <a:pt x="485" y="221"/>
                            </a:lnTo>
                            <a:lnTo>
                              <a:pt x="485" y="233"/>
                            </a:lnTo>
                            <a:lnTo>
                              <a:pt x="491" y="227"/>
                            </a:lnTo>
                            <a:lnTo>
                              <a:pt x="491" y="233"/>
                            </a:lnTo>
                            <a:lnTo>
                              <a:pt x="485" y="233"/>
                            </a:lnTo>
                            <a:lnTo>
                              <a:pt x="497" y="239"/>
                            </a:lnTo>
                            <a:lnTo>
                              <a:pt x="491" y="239"/>
                            </a:lnTo>
                            <a:lnTo>
                              <a:pt x="485" y="239"/>
                            </a:lnTo>
                            <a:lnTo>
                              <a:pt x="485" y="245"/>
                            </a:lnTo>
                            <a:lnTo>
                              <a:pt x="479" y="245"/>
                            </a:lnTo>
                            <a:lnTo>
                              <a:pt x="479" y="251"/>
                            </a:lnTo>
                            <a:lnTo>
                              <a:pt x="485" y="257"/>
                            </a:lnTo>
                            <a:lnTo>
                              <a:pt x="491" y="269"/>
                            </a:lnTo>
                            <a:lnTo>
                              <a:pt x="485" y="269"/>
                            </a:lnTo>
                            <a:lnTo>
                              <a:pt x="467" y="281"/>
                            </a:lnTo>
                            <a:lnTo>
                              <a:pt x="473" y="275"/>
                            </a:lnTo>
                            <a:lnTo>
                              <a:pt x="497" y="269"/>
                            </a:lnTo>
                            <a:lnTo>
                              <a:pt x="485" y="287"/>
                            </a:lnTo>
                            <a:lnTo>
                              <a:pt x="479" y="287"/>
                            </a:lnTo>
                            <a:lnTo>
                              <a:pt x="491" y="281"/>
                            </a:lnTo>
                            <a:lnTo>
                              <a:pt x="485" y="287"/>
                            </a:lnTo>
                            <a:lnTo>
                              <a:pt x="479" y="293"/>
                            </a:lnTo>
                            <a:lnTo>
                              <a:pt x="497" y="287"/>
                            </a:lnTo>
                            <a:close/>
                          </a:path>
                        </a:pathLst>
                      </a:custGeom>
                      <a:solidFill>
                        <a:srgbClr val="21ACBF"/>
                      </a:solidFill>
                      <a:ln w="952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43" name="Group 53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953998" y="1117738"/>
                      <a:ext cx="1781814" cy="1283442"/>
                      <a:chOff x="851" y="1207"/>
                      <a:chExt cx="1313" cy="983"/>
                    </a:xfrm>
                  </p:grpSpPr>
                  <p:sp>
                    <p:nvSpPr>
                      <p:cNvPr id="1540" name="Freeform 1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230" y="1652"/>
                        <a:ext cx="934" cy="538"/>
                      </a:xfrm>
                      <a:custGeom>
                        <a:avLst/>
                        <a:gdLst>
                          <a:gd name="T0" fmla="*/ 580 w 957"/>
                          <a:gd name="T1" fmla="*/ 457 h 478"/>
                          <a:gd name="T2" fmla="*/ 550 w 957"/>
                          <a:gd name="T3" fmla="*/ 881 h 478"/>
                          <a:gd name="T4" fmla="*/ 485 w 957"/>
                          <a:gd name="T5" fmla="*/ 1204 h 478"/>
                          <a:gd name="T6" fmla="*/ 441 w 957"/>
                          <a:gd name="T7" fmla="*/ 1525 h 478"/>
                          <a:gd name="T8" fmla="*/ 434 w 957"/>
                          <a:gd name="T9" fmla="*/ 1204 h 478"/>
                          <a:gd name="T10" fmla="*/ 429 w 957"/>
                          <a:gd name="T11" fmla="*/ 696 h 478"/>
                          <a:gd name="T12" fmla="*/ 382 w 957"/>
                          <a:gd name="T13" fmla="*/ 322 h 478"/>
                          <a:gd name="T14" fmla="*/ 342 w 957"/>
                          <a:gd name="T15" fmla="*/ 0 h 478"/>
                          <a:gd name="T16" fmla="*/ 74 w 957"/>
                          <a:gd name="T17" fmla="*/ 254 h 478"/>
                          <a:gd name="T18" fmla="*/ 70 w 957"/>
                          <a:gd name="T19" fmla="*/ 322 h 478"/>
                          <a:gd name="T20" fmla="*/ 56 w 957"/>
                          <a:gd name="T21" fmla="*/ 254 h 478"/>
                          <a:gd name="T22" fmla="*/ 50 w 957"/>
                          <a:gd name="T23" fmla="*/ 580 h 478"/>
                          <a:gd name="T24" fmla="*/ 28 w 957"/>
                          <a:gd name="T25" fmla="*/ 1076 h 478"/>
                          <a:gd name="T26" fmla="*/ 0 w 957"/>
                          <a:gd name="T27" fmla="*/ 1966 h 478"/>
                          <a:gd name="T28" fmla="*/ 0 w 957"/>
                          <a:gd name="T29" fmla="*/ 2409 h 478"/>
                          <a:gd name="T30" fmla="*/ 6 w 957"/>
                          <a:gd name="T31" fmla="*/ 2478 h 478"/>
                          <a:gd name="T32" fmla="*/ 6 w 957"/>
                          <a:gd name="T33" fmla="*/ 3120 h 478"/>
                          <a:gd name="T34" fmla="*/ 56 w 957"/>
                          <a:gd name="T35" fmla="*/ 3557 h 478"/>
                          <a:gd name="T36" fmla="*/ 122 w 957"/>
                          <a:gd name="T37" fmla="*/ 3695 h 478"/>
                          <a:gd name="T38" fmla="*/ 163 w 957"/>
                          <a:gd name="T39" fmla="*/ 4336 h 478"/>
                          <a:gd name="T40" fmla="*/ 198 w 957"/>
                          <a:gd name="T41" fmla="*/ 4828 h 478"/>
                          <a:gd name="T42" fmla="*/ 213 w 957"/>
                          <a:gd name="T43" fmla="*/ 4644 h 478"/>
                          <a:gd name="T44" fmla="*/ 232 w 957"/>
                          <a:gd name="T45" fmla="*/ 4394 h 478"/>
                          <a:gd name="T46" fmla="*/ 240 w 957"/>
                          <a:gd name="T47" fmla="*/ 4394 h 478"/>
                          <a:gd name="T48" fmla="*/ 262 w 957"/>
                          <a:gd name="T49" fmla="*/ 4142 h 478"/>
                          <a:gd name="T50" fmla="*/ 288 w 957"/>
                          <a:gd name="T51" fmla="*/ 4215 h 478"/>
                          <a:gd name="T52" fmla="*/ 305 w 957"/>
                          <a:gd name="T53" fmla="*/ 4336 h 478"/>
                          <a:gd name="T54" fmla="*/ 305 w 957"/>
                          <a:gd name="T55" fmla="*/ 4080 h 478"/>
                          <a:gd name="T56" fmla="*/ 324 w 957"/>
                          <a:gd name="T57" fmla="*/ 4003 h 478"/>
                          <a:gd name="T58" fmla="*/ 338 w 957"/>
                          <a:gd name="T59" fmla="*/ 4003 h 478"/>
                          <a:gd name="T60" fmla="*/ 349 w 957"/>
                          <a:gd name="T61" fmla="*/ 4142 h 478"/>
                          <a:gd name="T62" fmla="*/ 371 w 957"/>
                          <a:gd name="T63" fmla="*/ 4580 h 478"/>
                          <a:gd name="T64" fmla="*/ 379 w 957"/>
                          <a:gd name="T65" fmla="*/ 4758 h 478"/>
                          <a:gd name="T66" fmla="*/ 386 w 957"/>
                          <a:gd name="T67" fmla="*/ 5088 h 478"/>
                          <a:gd name="T68" fmla="*/ 397 w 957"/>
                          <a:gd name="T69" fmla="*/ 4521 h 478"/>
                          <a:gd name="T70" fmla="*/ 397 w 957"/>
                          <a:gd name="T71" fmla="*/ 3818 h 478"/>
                          <a:gd name="T72" fmla="*/ 408 w 957"/>
                          <a:gd name="T73" fmla="*/ 3557 h 478"/>
                          <a:gd name="T74" fmla="*/ 445 w 957"/>
                          <a:gd name="T75" fmla="*/ 3120 h 478"/>
                          <a:gd name="T76" fmla="*/ 452 w 957"/>
                          <a:gd name="T77" fmla="*/ 2930 h 478"/>
                          <a:gd name="T78" fmla="*/ 460 w 957"/>
                          <a:gd name="T79" fmla="*/ 2804 h 478"/>
                          <a:gd name="T80" fmla="*/ 467 w 957"/>
                          <a:gd name="T81" fmla="*/ 2678 h 478"/>
                          <a:gd name="T82" fmla="*/ 467 w 957"/>
                          <a:gd name="T83" fmla="*/ 2612 h 478"/>
                          <a:gd name="T84" fmla="*/ 463 w 957"/>
                          <a:gd name="T85" fmla="*/ 2284 h 478"/>
                          <a:gd name="T86" fmla="*/ 467 w 957"/>
                          <a:gd name="T87" fmla="*/ 2216 h 478"/>
                          <a:gd name="T88" fmla="*/ 473 w 957"/>
                          <a:gd name="T89" fmla="*/ 2284 h 478"/>
                          <a:gd name="T90" fmla="*/ 471 w 957"/>
                          <a:gd name="T91" fmla="*/ 2478 h 478"/>
                          <a:gd name="T92" fmla="*/ 482 w 957"/>
                          <a:gd name="T93" fmla="*/ 2029 h 478"/>
                          <a:gd name="T94" fmla="*/ 500 w 957"/>
                          <a:gd name="T95" fmla="*/ 1894 h 478"/>
                          <a:gd name="T96" fmla="*/ 530 w 957"/>
                          <a:gd name="T97" fmla="*/ 1716 h 478"/>
                          <a:gd name="T98" fmla="*/ 540 w 957"/>
                          <a:gd name="T99" fmla="*/ 1655 h 478"/>
                          <a:gd name="T100" fmla="*/ 540 w 957"/>
                          <a:gd name="T101" fmla="*/ 1454 h 478"/>
                          <a:gd name="T102" fmla="*/ 565 w 957"/>
                          <a:gd name="T103" fmla="*/ 1007 h 478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</a:gdLst>
                        <a:ahLst/>
                        <a:cxnLst>
                          <a:cxn ang="T104">
                            <a:pos x="T0" y="T1"/>
                          </a:cxn>
                          <a:cxn ang="T105">
                            <a:pos x="T2" y="T3"/>
                          </a:cxn>
                          <a:cxn ang="T106">
                            <a:pos x="T4" y="T5"/>
                          </a:cxn>
                          <a:cxn ang="T107">
                            <a:pos x="T6" y="T7"/>
                          </a:cxn>
                          <a:cxn ang="T108">
                            <a:pos x="T8" y="T9"/>
                          </a:cxn>
                          <a:cxn ang="T109">
                            <a:pos x="T10" y="T11"/>
                          </a:cxn>
                          <a:cxn ang="T110">
                            <a:pos x="T12" y="T13"/>
                          </a:cxn>
                          <a:cxn ang="T111">
                            <a:pos x="T14" y="T15"/>
                          </a:cxn>
                          <a:cxn ang="T112">
                            <a:pos x="T16" y="T17"/>
                          </a:cxn>
                          <a:cxn ang="T113">
                            <a:pos x="T18" y="T19"/>
                          </a:cxn>
                          <a:cxn ang="T114">
                            <a:pos x="T20" y="T21"/>
                          </a:cxn>
                          <a:cxn ang="T115">
                            <a:pos x="T22" y="T23"/>
                          </a:cxn>
                          <a:cxn ang="T116">
                            <a:pos x="T24" y="T25"/>
                          </a:cxn>
                          <a:cxn ang="T117">
                            <a:pos x="T26" y="T27"/>
                          </a:cxn>
                          <a:cxn ang="T118">
                            <a:pos x="T28" y="T29"/>
                          </a:cxn>
                          <a:cxn ang="T119">
                            <a:pos x="T30" y="T31"/>
                          </a:cxn>
                          <a:cxn ang="T120">
                            <a:pos x="T32" y="T33"/>
                          </a:cxn>
                          <a:cxn ang="T121">
                            <a:pos x="T34" y="T35"/>
                          </a:cxn>
                          <a:cxn ang="T122">
                            <a:pos x="T36" y="T37"/>
                          </a:cxn>
                          <a:cxn ang="T123">
                            <a:pos x="T38" y="T39"/>
                          </a:cxn>
                          <a:cxn ang="T124">
                            <a:pos x="T40" y="T41"/>
                          </a:cxn>
                          <a:cxn ang="T125">
                            <a:pos x="T42" y="T43"/>
                          </a:cxn>
                          <a:cxn ang="T126">
                            <a:pos x="T44" y="T45"/>
                          </a:cxn>
                          <a:cxn ang="T127">
                            <a:pos x="T46" y="T47"/>
                          </a:cxn>
                          <a:cxn ang="T128">
                            <a:pos x="T48" y="T49"/>
                          </a:cxn>
                          <a:cxn ang="T129">
                            <a:pos x="T50" y="T51"/>
                          </a:cxn>
                          <a:cxn ang="T130">
                            <a:pos x="T52" y="T53"/>
                          </a:cxn>
                          <a:cxn ang="T131">
                            <a:pos x="T54" y="T55"/>
                          </a:cxn>
                          <a:cxn ang="T132">
                            <a:pos x="T56" y="T57"/>
                          </a:cxn>
                          <a:cxn ang="T133">
                            <a:pos x="T58" y="T59"/>
                          </a:cxn>
                          <a:cxn ang="T134">
                            <a:pos x="T60" y="T61"/>
                          </a:cxn>
                          <a:cxn ang="T135">
                            <a:pos x="T62" y="T63"/>
                          </a:cxn>
                          <a:cxn ang="T136">
                            <a:pos x="T64" y="T65"/>
                          </a:cxn>
                          <a:cxn ang="T137">
                            <a:pos x="T66" y="T67"/>
                          </a:cxn>
                          <a:cxn ang="T138">
                            <a:pos x="T68" y="T69"/>
                          </a:cxn>
                          <a:cxn ang="T139">
                            <a:pos x="T70" y="T71"/>
                          </a:cxn>
                          <a:cxn ang="T140">
                            <a:pos x="T72" y="T73"/>
                          </a:cxn>
                          <a:cxn ang="T141">
                            <a:pos x="T74" y="T75"/>
                          </a:cxn>
                          <a:cxn ang="T142">
                            <a:pos x="T76" y="T77"/>
                          </a:cxn>
                          <a:cxn ang="T143">
                            <a:pos x="T78" y="T79"/>
                          </a:cxn>
                          <a:cxn ang="T144">
                            <a:pos x="T80" y="T81"/>
                          </a:cxn>
                          <a:cxn ang="T145">
                            <a:pos x="T82" y="T83"/>
                          </a:cxn>
                          <a:cxn ang="T146">
                            <a:pos x="T84" y="T85"/>
                          </a:cxn>
                          <a:cxn ang="T147">
                            <a:pos x="T86" y="T87"/>
                          </a:cxn>
                          <a:cxn ang="T148">
                            <a:pos x="T88" y="T89"/>
                          </a:cxn>
                          <a:cxn ang="T149">
                            <a:pos x="T90" y="T91"/>
                          </a:cxn>
                          <a:cxn ang="T150">
                            <a:pos x="T92" y="T93"/>
                          </a:cxn>
                          <a:cxn ang="T151">
                            <a:pos x="T94" y="T95"/>
                          </a:cxn>
                          <a:cxn ang="T152">
                            <a:pos x="T96" y="T97"/>
                          </a:cxn>
                          <a:cxn ang="T153">
                            <a:pos x="T98" y="T99"/>
                          </a:cxn>
                          <a:cxn ang="T154">
                            <a:pos x="T100" y="T101"/>
                          </a:cxn>
                          <a:cxn ang="T155">
                            <a:pos x="T102" y="T103"/>
                          </a:cxn>
                        </a:cxnLst>
                        <a:rect l="0" t="0" r="r" b="b"/>
                        <a:pathLst>
                          <a:path w="957" h="478">
                            <a:moveTo>
                              <a:pt x="957" y="89"/>
                            </a:moveTo>
                            <a:lnTo>
                              <a:pt x="951" y="83"/>
                            </a:lnTo>
                            <a:lnTo>
                              <a:pt x="951" y="71"/>
                            </a:lnTo>
                            <a:lnTo>
                              <a:pt x="957" y="48"/>
                            </a:lnTo>
                            <a:lnTo>
                              <a:pt x="945" y="42"/>
                            </a:lnTo>
                            <a:lnTo>
                              <a:pt x="939" y="42"/>
                            </a:lnTo>
                            <a:lnTo>
                              <a:pt x="921" y="54"/>
                            </a:lnTo>
                            <a:lnTo>
                              <a:pt x="909" y="66"/>
                            </a:lnTo>
                            <a:lnTo>
                              <a:pt x="897" y="83"/>
                            </a:lnTo>
                            <a:lnTo>
                              <a:pt x="885" y="89"/>
                            </a:lnTo>
                            <a:lnTo>
                              <a:pt x="855" y="89"/>
                            </a:lnTo>
                            <a:lnTo>
                              <a:pt x="825" y="89"/>
                            </a:lnTo>
                            <a:lnTo>
                              <a:pt x="808" y="101"/>
                            </a:lnTo>
                            <a:lnTo>
                              <a:pt x="790" y="113"/>
                            </a:lnTo>
                            <a:lnTo>
                              <a:pt x="772" y="113"/>
                            </a:lnTo>
                            <a:lnTo>
                              <a:pt x="754" y="119"/>
                            </a:lnTo>
                            <a:lnTo>
                              <a:pt x="754" y="131"/>
                            </a:lnTo>
                            <a:lnTo>
                              <a:pt x="736" y="137"/>
                            </a:lnTo>
                            <a:lnTo>
                              <a:pt x="718" y="143"/>
                            </a:lnTo>
                            <a:lnTo>
                              <a:pt x="700" y="149"/>
                            </a:lnTo>
                            <a:lnTo>
                              <a:pt x="682" y="155"/>
                            </a:lnTo>
                            <a:lnTo>
                              <a:pt x="682" y="143"/>
                            </a:lnTo>
                            <a:lnTo>
                              <a:pt x="700" y="125"/>
                            </a:lnTo>
                            <a:lnTo>
                              <a:pt x="706" y="113"/>
                            </a:lnTo>
                            <a:lnTo>
                              <a:pt x="712" y="95"/>
                            </a:lnTo>
                            <a:lnTo>
                              <a:pt x="712" y="83"/>
                            </a:lnTo>
                            <a:lnTo>
                              <a:pt x="700" y="71"/>
                            </a:lnTo>
                            <a:lnTo>
                              <a:pt x="700" y="66"/>
                            </a:lnTo>
                            <a:lnTo>
                              <a:pt x="694" y="60"/>
                            </a:lnTo>
                            <a:lnTo>
                              <a:pt x="682" y="48"/>
                            </a:lnTo>
                            <a:lnTo>
                              <a:pt x="670" y="42"/>
                            </a:lnTo>
                            <a:lnTo>
                              <a:pt x="640" y="24"/>
                            </a:lnTo>
                            <a:lnTo>
                              <a:pt x="622" y="30"/>
                            </a:lnTo>
                            <a:lnTo>
                              <a:pt x="610" y="24"/>
                            </a:lnTo>
                            <a:lnTo>
                              <a:pt x="592" y="30"/>
                            </a:lnTo>
                            <a:lnTo>
                              <a:pt x="574" y="18"/>
                            </a:lnTo>
                            <a:lnTo>
                              <a:pt x="556" y="12"/>
                            </a:lnTo>
                            <a:lnTo>
                              <a:pt x="556" y="0"/>
                            </a:lnTo>
                            <a:lnTo>
                              <a:pt x="550" y="12"/>
                            </a:lnTo>
                            <a:lnTo>
                              <a:pt x="365" y="12"/>
                            </a:lnTo>
                            <a:lnTo>
                              <a:pt x="335" y="12"/>
                            </a:lnTo>
                            <a:lnTo>
                              <a:pt x="126" y="12"/>
                            </a:lnTo>
                            <a:lnTo>
                              <a:pt x="120" y="24"/>
                            </a:lnTo>
                            <a:lnTo>
                              <a:pt x="114" y="42"/>
                            </a:lnTo>
                            <a:lnTo>
                              <a:pt x="102" y="48"/>
                            </a:lnTo>
                            <a:lnTo>
                              <a:pt x="102" y="42"/>
                            </a:lnTo>
                            <a:lnTo>
                              <a:pt x="102" y="48"/>
                            </a:lnTo>
                            <a:lnTo>
                              <a:pt x="114" y="30"/>
                            </a:lnTo>
                            <a:lnTo>
                              <a:pt x="102" y="42"/>
                            </a:lnTo>
                            <a:lnTo>
                              <a:pt x="108" y="36"/>
                            </a:lnTo>
                            <a:lnTo>
                              <a:pt x="114" y="30"/>
                            </a:lnTo>
                            <a:lnTo>
                              <a:pt x="90" y="24"/>
                            </a:lnTo>
                            <a:lnTo>
                              <a:pt x="84" y="48"/>
                            </a:lnTo>
                            <a:lnTo>
                              <a:pt x="78" y="54"/>
                            </a:lnTo>
                            <a:lnTo>
                              <a:pt x="78" y="60"/>
                            </a:lnTo>
                            <a:lnTo>
                              <a:pt x="78" y="54"/>
                            </a:lnTo>
                            <a:lnTo>
                              <a:pt x="72" y="60"/>
                            </a:lnTo>
                            <a:lnTo>
                              <a:pt x="84" y="66"/>
                            </a:lnTo>
                            <a:lnTo>
                              <a:pt x="72" y="66"/>
                            </a:lnTo>
                            <a:lnTo>
                              <a:pt x="66" y="71"/>
                            </a:lnTo>
                            <a:lnTo>
                              <a:pt x="48" y="101"/>
                            </a:lnTo>
                            <a:lnTo>
                              <a:pt x="30" y="125"/>
                            </a:lnTo>
                            <a:lnTo>
                              <a:pt x="24" y="143"/>
                            </a:lnTo>
                            <a:lnTo>
                              <a:pt x="18" y="155"/>
                            </a:lnTo>
                            <a:lnTo>
                              <a:pt x="0" y="179"/>
                            </a:lnTo>
                            <a:lnTo>
                              <a:pt x="0" y="185"/>
                            </a:lnTo>
                            <a:lnTo>
                              <a:pt x="0" y="197"/>
                            </a:lnTo>
                            <a:lnTo>
                              <a:pt x="0" y="209"/>
                            </a:lnTo>
                            <a:lnTo>
                              <a:pt x="6" y="227"/>
                            </a:lnTo>
                            <a:lnTo>
                              <a:pt x="0" y="221"/>
                            </a:lnTo>
                            <a:lnTo>
                              <a:pt x="0" y="227"/>
                            </a:lnTo>
                            <a:lnTo>
                              <a:pt x="6" y="227"/>
                            </a:lnTo>
                            <a:lnTo>
                              <a:pt x="12" y="227"/>
                            </a:lnTo>
                            <a:lnTo>
                              <a:pt x="12" y="233"/>
                            </a:lnTo>
                            <a:lnTo>
                              <a:pt x="6" y="233"/>
                            </a:lnTo>
                            <a:lnTo>
                              <a:pt x="6" y="245"/>
                            </a:lnTo>
                            <a:lnTo>
                              <a:pt x="6" y="251"/>
                            </a:lnTo>
                            <a:lnTo>
                              <a:pt x="6" y="263"/>
                            </a:lnTo>
                            <a:lnTo>
                              <a:pt x="12" y="275"/>
                            </a:lnTo>
                            <a:lnTo>
                              <a:pt x="6" y="293"/>
                            </a:lnTo>
                            <a:lnTo>
                              <a:pt x="18" y="293"/>
                            </a:lnTo>
                            <a:lnTo>
                              <a:pt x="36" y="305"/>
                            </a:lnTo>
                            <a:lnTo>
                              <a:pt x="54" y="317"/>
                            </a:lnTo>
                            <a:lnTo>
                              <a:pt x="54" y="335"/>
                            </a:lnTo>
                            <a:lnTo>
                              <a:pt x="90" y="335"/>
                            </a:lnTo>
                            <a:lnTo>
                              <a:pt x="108" y="341"/>
                            </a:lnTo>
                            <a:lnTo>
                              <a:pt x="120" y="347"/>
                            </a:lnTo>
                            <a:lnTo>
                              <a:pt x="144" y="359"/>
                            </a:lnTo>
                            <a:lnTo>
                              <a:pt x="191" y="359"/>
                            </a:lnTo>
                            <a:lnTo>
                              <a:pt x="197" y="347"/>
                            </a:lnTo>
                            <a:lnTo>
                              <a:pt x="227" y="347"/>
                            </a:lnTo>
                            <a:lnTo>
                              <a:pt x="239" y="371"/>
                            </a:lnTo>
                            <a:lnTo>
                              <a:pt x="245" y="389"/>
                            </a:lnTo>
                            <a:lnTo>
                              <a:pt x="257" y="395"/>
                            </a:lnTo>
                            <a:lnTo>
                              <a:pt x="263" y="407"/>
                            </a:lnTo>
                            <a:lnTo>
                              <a:pt x="275" y="389"/>
                            </a:lnTo>
                            <a:lnTo>
                              <a:pt x="299" y="395"/>
                            </a:lnTo>
                            <a:lnTo>
                              <a:pt x="305" y="413"/>
                            </a:lnTo>
                            <a:lnTo>
                              <a:pt x="317" y="430"/>
                            </a:lnTo>
                            <a:lnTo>
                              <a:pt x="323" y="454"/>
                            </a:lnTo>
                            <a:lnTo>
                              <a:pt x="335" y="460"/>
                            </a:lnTo>
                            <a:lnTo>
                              <a:pt x="353" y="466"/>
                            </a:lnTo>
                            <a:lnTo>
                              <a:pt x="353" y="442"/>
                            </a:lnTo>
                            <a:lnTo>
                              <a:pt x="347" y="436"/>
                            </a:lnTo>
                            <a:lnTo>
                              <a:pt x="353" y="436"/>
                            </a:lnTo>
                            <a:lnTo>
                              <a:pt x="359" y="430"/>
                            </a:lnTo>
                            <a:lnTo>
                              <a:pt x="365" y="425"/>
                            </a:lnTo>
                            <a:lnTo>
                              <a:pt x="371" y="419"/>
                            </a:lnTo>
                            <a:lnTo>
                              <a:pt x="377" y="413"/>
                            </a:lnTo>
                            <a:lnTo>
                              <a:pt x="383" y="413"/>
                            </a:lnTo>
                            <a:lnTo>
                              <a:pt x="389" y="413"/>
                            </a:lnTo>
                            <a:lnTo>
                              <a:pt x="407" y="395"/>
                            </a:lnTo>
                            <a:lnTo>
                              <a:pt x="407" y="389"/>
                            </a:lnTo>
                            <a:lnTo>
                              <a:pt x="413" y="395"/>
                            </a:lnTo>
                            <a:lnTo>
                              <a:pt x="425" y="389"/>
                            </a:lnTo>
                            <a:lnTo>
                              <a:pt x="443" y="389"/>
                            </a:lnTo>
                            <a:lnTo>
                              <a:pt x="455" y="389"/>
                            </a:lnTo>
                            <a:lnTo>
                              <a:pt x="461" y="389"/>
                            </a:lnTo>
                            <a:lnTo>
                              <a:pt x="467" y="395"/>
                            </a:lnTo>
                            <a:lnTo>
                              <a:pt x="479" y="401"/>
                            </a:lnTo>
                            <a:lnTo>
                              <a:pt x="491" y="401"/>
                            </a:lnTo>
                            <a:lnTo>
                              <a:pt x="485" y="395"/>
                            </a:lnTo>
                            <a:lnTo>
                              <a:pt x="502" y="401"/>
                            </a:lnTo>
                            <a:lnTo>
                              <a:pt x="497" y="407"/>
                            </a:lnTo>
                            <a:lnTo>
                              <a:pt x="502" y="401"/>
                            </a:lnTo>
                            <a:lnTo>
                              <a:pt x="497" y="389"/>
                            </a:lnTo>
                            <a:lnTo>
                              <a:pt x="502" y="389"/>
                            </a:lnTo>
                            <a:lnTo>
                              <a:pt x="497" y="383"/>
                            </a:lnTo>
                            <a:lnTo>
                              <a:pt x="485" y="383"/>
                            </a:lnTo>
                            <a:lnTo>
                              <a:pt x="497" y="383"/>
                            </a:lnTo>
                            <a:lnTo>
                              <a:pt x="526" y="377"/>
                            </a:lnTo>
                            <a:lnTo>
                              <a:pt x="532" y="371"/>
                            </a:lnTo>
                            <a:lnTo>
                              <a:pt x="526" y="377"/>
                            </a:lnTo>
                            <a:lnTo>
                              <a:pt x="538" y="377"/>
                            </a:lnTo>
                            <a:lnTo>
                              <a:pt x="544" y="377"/>
                            </a:lnTo>
                            <a:lnTo>
                              <a:pt x="556" y="377"/>
                            </a:lnTo>
                            <a:lnTo>
                              <a:pt x="550" y="377"/>
                            </a:lnTo>
                            <a:lnTo>
                              <a:pt x="562" y="377"/>
                            </a:lnTo>
                            <a:lnTo>
                              <a:pt x="568" y="377"/>
                            </a:lnTo>
                            <a:lnTo>
                              <a:pt x="568" y="383"/>
                            </a:lnTo>
                            <a:lnTo>
                              <a:pt x="568" y="389"/>
                            </a:lnTo>
                            <a:lnTo>
                              <a:pt x="592" y="383"/>
                            </a:lnTo>
                            <a:lnTo>
                              <a:pt x="610" y="407"/>
                            </a:lnTo>
                            <a:lnTo>
                              <a:pt x="604" y="430"/>
                            </a:lnTo>
                            <a:lnTo>
                              <a:pt x="610" y="430"/>
                            </a:lnTo>
                            <a:lnTo>
                              <a:pt x="610" y="425"/>
                            </a:lnTo>
                            <a:lnTo>
                              <a:pt x="610" y="436"/>
                            </a:lnTo>
                            <a:lnTo>
                              <a:pt x="610" y="448"/>
                            </a:lnTo>
                            <a:lnTo>
                              <a:pt x="616" y="448"/>
                            </a:lnTo>
                            <a:lnTo>
                              <a:pt x="616" y="454"/>
                            </a:lnTo>
                            <a:lnTo>
                              <a:pt x="616" y="448"/>
                            </a:lnTo>
                            <a:lnTo>
                              <a:pt x="616" y="454"/>
                            </a:lnTo>
                            <a:lnTo>
                              <a:pt x="616" y="466"/>
                            </a:lnTo>
                            <a:lnTo>
                              <a:pt x="628" y="478"/>
                            </a:lnTo>
                            <a:lnTo>
                              <a:pt x="640" y="478"/>
                            </a:lnTo>
                            <a:lnTo>
                              <a:pt x="646" y="460"/>
                            </a:lnTo>
                            <a:lnTo>
                              <a:pt x="646" y="448"/>
                            </a:lnTo>
                            <a:lnTo>
                              <a:pt x="640" y="413"/>
                            </a:lnTo>
                            <a:lnTo>
                              <a:pt x="646" y="425"/>
                            </a:lnTo>
                            <a:lnTo>
                              <a:pt x="646" y="413"/>
                            </a:lnTo>
                            <a:lnTo>
                              <a:pt x="640" y="395"/>
                            </a:lnTo>
                            <a:lnTo>
                              <a:pt x="640" y="377"/>
                            </a:lnTo>
                            <a:lnTo>
                              <a:pt x="640" y="365"/>
                            </a:lnTo>
                            <a:lnTo>
                              <a:pt x="646" y="359"/>
                            </a:lnTo>
                            <a:lnTo>
                              <a:pt x="652" y="347"/>
                            </a:lnTo>
                            <a:lnTo>
                              <a:pt x="658" y="341"/>
                            </a:lnTo>
                            <a:lnTo>
                              <a:pt x="658" y="335"/>
                            </a:lnTo>
                            <a:lnTo>
                              <a:pt x="664" y="335"/>
                            </a:lnTo>
                            <a:lnTo>
                              <a:pt x="688" y="317"/>
                            </a:lnTo>
                            <a:lnTo>
                              <a:pt x="706" y="305"/>
                            </a:lnTo>
                            <a:lnTo>
                              <a:pt x="712" y="305"/>
                            </a:lnTo>
                            <a:lnTo>
                              <a:pt x="724" y="293"/>
                            </a:lnTo>
                            <a:lnTo>
                              <a:pt x="748" y="287"/>
                            </a:lnTo>
                            <a:lnTo>
                              <a:pt x="736" y="281"/>
                            </a:lnTo>
                            <a:lnTo>
                              <a:pt x="742" y="281"/>
                            </a:lnTo>
                            <a:lnTo>
                              <a:pt x="748" y="281"/>
                            </a:lnTo>
                            <a:lnTo>
                              <a:pt x="736" y="275"/>
                            </a:lnTo>
                            <a:lnTo>
                              <a:pt x="754" y="275"/>
                            </a:lnTo>
                            <a:lnTo>
                              <a:pt x="760" y="269"/>
                            </a:lnTo>
                            <a:lnTo>
                              <a:pt x="754" y="269"/>
                            </a:lnTo>
                            <a:lnTo>
                              <a:pt x="754" y="263"/>
                            </a:lnTo>
                            <a:lnTo>
                              <a:pt x="748" y="263"/>
                            </a:lnTo>
                            <a:lnTo>
                              <a:pt x="754" y="263"/>
                            </a:lnTo>
                            <a:lnTo>
                              <a:pt x="760" y="263"/>
                            </a:lnTo>
                            <a:lnTo>
                              <a:pt x="760" y="251"/>
                            </a:lnTo>
                            <a:lnTo>
                              <a:pt x="766" y="269"/>
                            </a:lnTo>
                            <a:lnTo>
                              <a:pt x="760" y="245"/>
                            </a:lnTo>
                            <a:lnTo>
                              <a:pt x="754" y="245"/>
                            </a:lnTo>
                            <a:lnTo>
                              <a:pt x="748" y="239"/>
                            </a:lnTo>
                            <a:lnTo>
                              <a:pt x="760" y="245"/>
                            </a:lnTo>
                            <a:lnTo>
                              <a:pt x="754" y="233"/>
                            </a:lnTo>
                            <a:lnTo>
                              <a:pt x="760" y="239"/>
                            </a:lnTo>
                            <a:lnTo>
                              <a:pt x="754" y="221"/>
                            </a:lnTo>
                            <a:lnTo>
                              <a:pt x="760" y="233"/>
                            </a:lnTo>
                            <a:lnTo>
                              <a:pt x="754" y="215"/>
                            </a:lnTo>
                            <a:lnTo>
                              <a:pt x="748" y="215"/>
                            </a:lnTo>
                            <a:lnTo>
                              <a:pt x="754" y="209"/>
                            </a:lnTo>
                            <a:lnTo>
                              <a:pt x="754" y="215"/>
                            </a:lnTo>
                            <a:lnTo>
                              <a:pt x="766" y="221"/>
                            </a:lnTo>
                            <a:lnTo>
                              <a:pt x="760" y="209"/>
                            </a:lnTo>
                            <a:lnTo>
                              <a:pt x="766" y="221"/>
                            </a:lnTo>
                            <a:lnTo>
                              <a:pt x="766" y="203"/>
                            </a:lnTo>
                            <a:lnTo>
                              <a:pt x="778" y="197"/>
                            </a:lnTo>
                            <a:lnTo>
                              <a:pt x="772" y="209"/>
                            </a:lnTo>
                            <a:lnTo>
                              <a:pt x="772" y="215"/>
                            </a:lnTo>
                            <a:lnTo>
                              <a:pt x="766" y="215"/>
                            </a:lnTo>
                            <a:lnTo>
                              <a:pt x="772" y="221"/>
                            </a:lnTo>
                            <a:lnTo>
                              <a:pt x="772" y="227"/>
                            </a:lnTo>
                            <a:lnTo>
                              <a:pt x="766" y="233"/>
                            </a:lnTo>
                            <a:lnTo>
                              <a:pt x="766" y="239"/>
                            </a:lnTo>
                            <a:lnTo>
                              <a:pt x="784" y="215"/>
                            </a:lnTo>
                            <a:lnTo>
                              <a:pt x="784" y="197"/>
                            </a:lnTo>
                            <a:lnTo>
                              <a:pt x="796" y="185"/>
                            </a:lnTo>
                            <a:lnTo>
                              <a:pt x="784" y="191"/>
                            </a:lnTo>
                            <a:lnTo>
                              <a:pt x="790" y="203"/>
                            </a:lnTo>
                            <a:lnTo>
                              <a:pt x="790" y="209"/>
                            </a:lnTo>
                            <a:lnTo>
                              <a:pt x="808" y="185"/>
                            </a:lnTo>
                            <a:lnTo>
                              <a:pt x="808" y="191"/>
                            </a:lnTo>
                            <a:lnTo>
                              <a:pt x="814" y="179"/>
                            </a:lnTo>
                            <a:lnTo>
                              <a:pt x="820" y="161"/>
                            </a:lnTo>
                            <a:lnTo>
                              <a:pt x="820" y="167"/>
                            </a:lnTo>
                            <a:lnTo>
                              <a:pt x="825" y="167"/>
                            </a:lnTo>
                            <a:lnTo>
                              <a:pt x="843" y="161"/>
                            </a:lnTo>
                            <a:lnTo>
                              <a:pt x="861" y="161"/>
                            </a:lnTo>
                            <a:lnTo>
                              <a:pt x="867" y="155"/>
                            </a:lnTo>
                            <a:lnTo>
                              <a:pt x="873" y="155"/>
                            </a:lnTo>
                            <a:lnTo>
                              <a:pt x="879" y="155"/>
                            </a:lnTo>
                            <a:lnTo>
                              <a:pt x="891" y="155"/>
                            </a:lnTo>
                            <a:lnTo>
                              <a:pt x="885" y="143"/>
                            </a:lnTo>
                            <a:lnTo>
                              <a:pt x="891" y="149"/>
                            </a:lnTo>
                            <a:lnTo>
                              <a:pt x="879" y="149"/>
                            </a:lnTo>
                            <a:lnTo>
                              <a:pt x="879" y="137"/>
                            </a:lnTo>
                            <a:lnTo>
                              <a:pt x="879" y="131"/>
                            </a:lnTo>
                            <a:lnTo>
                              <a:pt x="903" y="113"/>
                            </a:lnTo>
                            <a:lnTo>
                              <a:pt x="903" y="107"/>
                            </a:lnTo>
                            <a:lnTo>
                              <a:pt x="909" y="107"/>
                            </a:lnTo>
                            <a:lnTo>
                              <a:pt x="921" y="95"/>
                            </a:lnTo>
                            <a:lnTo>
                              <a:pt x="921" y="101"/>
                            </a:lnTo>
                            <a:lnTo>
                              <a:pt x="927" y="95"/>
                            </a:lnTo>
                            <a:lnTo>
                              <a:pt x="933" y="101"/>
                            </a:lnTo>
                            <a:lnTo>
                              <a:pt x="957" y="89"/>
                            </a:lnTo>
                            <a:close/>
                          </a:path>
                        </a:pathLst>
                      </a:custGeom>
                      <a:solidFill>
                        <a:srgbClr val="21ACBF"/>
                      </a:solidFill>
                      <a:ln w="952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41" name="Freeform 1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851" y="1207"/>
                        <a:ext cx="595" cy="330"/>
                      </a:xfrm>
                      <a:custGeom>
                        <a:avLst/>
                        <a:gdLst>
                          <a:gd name="T0" fmla="*/ 298 w 610"/>
                          <a:gd name="T1" fmla="*/ 2764 h 293"/>
                          <a:gd name="T2" fmla="*/ 280 w 610"/>
                          <a:gd name="T3" fmla="*/ 2315 h 293"/>
                          <a:gd name="T4" fmla="*/ 277 w 610"/>
                          <a:gd name="T5" fmla="*/ 2055 h 293"/>
                          <a:gd name="T6" fmla="*/ 298 w 610"/>
                          <a:gd name="T7" fmla="*/ 1418 h 293"/>
                          <a:gd name="T8" fmla="*/ 357 w 610"/>
                          <a:gd name="T9" fmla="*/ 528 h 293"/>
                          <a:gd name="T10" fmla="*/ 321 w 610"/>
                          <a:gd name="T11" fmla="*/ 200 h 293"/>
                          <a:gd name="T12" fmla="*/ 284 w 610"/>
                          <a:gd name="T13" fmla="*/ 68 h 293"/>
                          <a:gd name="T14" fmla="*/ 273 w 610"/>
                          <a:gd name="T15" fmla="*/ 0 h 293"/>
                          <a:gd name="T16" fmla="*/ 240 w 610"/>
                          <a:gd name="T17" fmla="*/ 140 h 293"/>
                          <a:gd name="T18" fmla="*/ 201 w 610"/>
                          <a:gd name="T19" fmla="*/ 328 h 293"/>
                          <a:gd name="T20" fmla="*/ 164 w 610"/>
                          <a:gd name="T21" fmla="*/ 702 h 293"/>
                          <a:gd name="T22" fmla="*/ 178 w 610"/>
                          <a:gd name="T23" fmla="*/ 907 h 293"/>
                          <a:gd name="T24" fmla="*/ 167 w 610"/>
                          <a:gd name="T25" fmla="*/ 964 h 293"/>
                          <a:gd name="T26" fmla="*/ 132 w 610"/>
                          <a:gd name="T27" fmla="*/ 964 h 293"/>
                          <a:gd name="T28" fmla="*/ 101 w 610"/>
                          <a:gd name="T29" fmla="*/ 1219 h 293"/>
                          <a:gd name="T30" fmla="*/ 146 w 610"/>
                          <a:gd name="T31" fmla="*/ 1219 h 293"/>
                          <a:gd name="T32" fmla="*/ 101 w 610"/>
                          <a:gd name="T33" fmla="*/ 1546 h 293"/>
                          <a:gd name="T34" fmla="*/ 92 w 610"/>
                          <a:gd name="T35" fmla="*/ 1606 h 293"/>
                          <a:gd name="T36" fmla="*/ 65 w 610"/>
                          <a:gd name="T37" fmla="*/ 1799 h 293"/>
                          <a:gd name="T38" fmla="*/ 65 w 610"/>
                          <a:gd name="T39" fmla="*/ 1935 h 293"/>
                          <a:gd name="T40" fmla="*/ 73 w 610"/>
                          <a:gd name="T41" fmla="*/ 1991 h 293"/>
                          <a:gd name="T42" fmla="*/ 58 w 610"/>
                          <a:gd name="T43" fmla="*/ 2200 h 293"/>
                          <a:gd name="T44" fmla="*/ 69 w 610"/>
                          <a:gd name="T45" fmla="*/ 2256 h 293"/>
                          <a:gd name="T46" fmla="*/ 77 w 610"/>
                          <a:gd name="T47" fmla="*/ 2315 h 293"/>
                          <a:gd name="T48" fmla="*/ 95 w 610"/>
                          <a:gd name="T49" fmla="*/ 2315 h 293"/>
                          <a:gd name="T50" fmla="*/ 92 w 610"/>
                          <a:gd name="T51" fmla="*/ 2500 h 293"/>
                          <a:gd name="T52" fmla="*/ 81 w 610"/>
                          <a:gd name="T53" fmla="*/ 2640 h 293"/>
                          <a:gd name="T54" fmla="*/ 40 w 610"/>
                          <a:gd name="T55" fmla="*/ 2971 h 293"/>
                          <a:gd name="T56" fmla="*/ 0 w 610"/>
                          <a:gd name="T57" fmla="*/ 3167 h 293"/>
                          <a:gd name="T58" fmla="*/ 18 w 610"/>
                          <a:gd name="T59" fmla="*/ 3097 h 293"/>
                          <a:gd name="T60" fmla="*/ 40 w 610"/>
                          <a:gd name="T61" fmla="*/ 2971 h 293"/>
                          <a:gd name="T62" fmla="*/ 58 w 610"/>
                          <a:gd name="T63" fmla="*/ 2895 h 293"/>
                          <a:gd name="T64" fmla="*/ 136 w 610"/>
                          <a:gd name="T65" fmla="*/ 2382 h 293"/>
                          <a:gd name="T66" fmla="*/ 157 w 610"/>
                          <a:gd name="T67" fmla="*/ 2055 h 293"/>
                          <a:gd name="T68" fmla="*/ 193 w 610"/>
                          <a:gd name="T69" fmla="*/ 1871 h 293"/>
                          <a:gd name="T70" fmla="*/ 161 w 610"/>
                          <a:gd name="T71" fmla="*/ 2200 h 293"/>
                          <a:gd name="T72" fmla="*/ 175 w 610"/>
                          <a:gd name="T73" fmla="*/ 2200 h 293"/>
                          <a:gd name="T74" fmla="*/ 178 w 610"/>
                          <a:gd name="T75" fmla="*/ 2131 h 293"/>
                          <a:gd name="T76" fmla="*/ 201 w 610"/>
                          <a:gd name="T77" fmla="*/ 2055 h 293"/>
                          <a:gd name="T78" fmla="*/ 204 w 610"/>
                          <a:gd name="T79" fmla="*/ 1935 h 293"/>
                          <a:gd name="T80" fmla="*/ 211 w 610"/>
                          <a:gd name="T81" fmla="*/ 1935 h 293"/>
                          <a:gd name="T82" fmla="*/ 218 w 610"/>
                          <a:gd name="T83" fmla="*/ 1991 h 293"/>
                          <a:gd name="T84" fmla="*/ 221 w 610"/>
                          <a:gd name="T85" fmla="*/ 2055 h 293"/>
                          <a:gd name="T86" fmla="*/ 240 w 610"/>
                          <a:gd name="T87" fmla="*/ 2131 h 293"/>
                          <a:gd name="T88" fmla="*/ 270 w 610"/>
                          <a:gd name="T89" fmla="*/ 2200 h 293"/>
                          <a:gd name="T90" fmla="*/ 270 w 610"/>
                          <a:gd name="T91" fmla="*/ 2315 h 293"/>
                          <a:gd name="T92" fmla="*/ 280 w 610"/>
                          <a:gd name="T93" fmla="*/ 2382 h 293"/>
                          <a:gd name="T94" fmla="*/ 284 w 610"/>
                          <a:gd name="T95" fmla="*/ 2443 h 293"/>
                          <a:gd name="T96" fmla="*/ 294 w 610"/>
                          <a:gd name="T97" fmla="*/ 2500 h 293"/>
                          <a:gd name="T98" fmla="*/ 301 w 610"/>
                          <a:gd name="T99" fmla="*/ 2570 h 293"/>
                          <a:gd name="T100" fmla="*/ 294 w 610"/>
                          <a:gd name="T101" fmla="*/ 2640 h 293"/>
                          <a:gd name="T102" fmla="*/ 298 w 610"/>
                          <a:gd name="T103" fmla="*/ 2895 h 293"/>
                          <a:gd name="T104" fmla="*/ 301 w 610"/>
                          <a:gd name="T105" fmla="*/ 2895 h 293"/>
                          <a:gd name="T106" fmla="*/ 294 w 610"/>
                          <a:gd name="T107" fmla="*/ 3097 h 293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</a:gdLst>
                        <a:ahLst/>
                        <a:cxnLst>
                          <a:cxn ang="T108">
                            <a:pos x="T0" y="T1"/>
                          </a:cxn>
                          <a:cxn ang="T109">
                            <a:pos x="T2" y="T3"/>
                          </a:cxn>
                          <a:cxn ang="T110">
                            <a:pos x="T4" y="T5"/>
                          </a:cxn>
                          <a:cxn ang="T111">
                            <a:pos x="T6" y="T7"/>
                          </a:cxn>
                          <a:cxn ang="T112">
                            <a:pos x="T8" y="T9"/>
                          </a:cxn>
                          <a:cxn ang="T113">
                            <a:pos x="T10" y="T11"/>
                          </a:cxn>
                          <a:cxn ang="T114">
                            <a:pos x="T12" y="T13"/>
                          </a:cxn>
                          <a:cxn ang="T115">
                            <a:pos x="T14" y="T15"/>
                          </a:cxn>
                          <a:cxn ang="T116">
                            <a:pos x="T16" y="T17"/>
                          </a:cxn>
                          <a:cxn ang="T117">
                            <a:pos x="T18" y="T19"/>
                          </a:cxn>
                          <a:cxn ang="T118">
                            <a:pos x="T20" y="T21"/>
                          </a:cxn>
                          <a:cxn ang="T119">
                            <a:pos x="T22" y="T23"/>
                          </a:cxn>
                          <a:cxn ang="T120">
                            <a:pos x="T24" y="T25"/>
                          </a:cxn>
                          <a:cxn ang="T121">
                            <a:pos x="T26" y="T27"/>
                          </a:cxn>
                          <a:cxn ang="T122">
                            <a:pos x="T28" y="T29"/>
                          </a:cxn>
                          <a:cxn ang="T123">
                            <a:pos x="T30" y="T31"/>
                          </a:cxn>
                          <a:cxn ang="T124">
                            <a:pos x="T32" y="T33"/>
                          </a:cxn>
                          <a:cxn ang="T125">
                            <a:pos x="T34" y="T35"/>
                          </a:cxn>
                          <a:cxn ang="T126">
                            <a:pos x="T36" y="T37"/>
                          </a:cxn>
                          <a:cxn ang="T127">
                            <a:pos x="T38" y="T39"/>
                          </a:cxn>
                          <a:cxn ang="T128">
                            <a:pos x="T40" y="T41"/>
                          </a:cxn>
                          <a:cxn ang="T129">
                            <a:pos x="T42" y="T43"/>
                          </a:cxn>
                          <a:cxn ang="T130">
                            <a:pos x="T44" y="T45"/>
                          </a:cxn>
                          <a:cxn ang="T131">
                            <a:pos x="T46" y="T47"/>
                          </a:cxn>
                          <a:cxn ang="T132">
                            <a:pos x="T48" y="T49"/>
                          </a:cxn>
                          <a:cxn ang="T133">
                            <a:pos x="T50" y="T51"/>
                          </a:cxn>
                          <a:cxn ang="T134">
                            <a:pos x="T52" y="T53"/>
                          </a:cxn>
                          <a:cxn ang="T135">
                            <a:pos x="T54" y="T55"/>
                          </a:cxn>
                          <a:cxn ang="T136">
                            <a:pos x="T56" y="T57"/>
                          </a:cxn>
                          <a:cxn ang="T137">
                            <a:pos x="T58" y="T59"/>
                          </a:cxn>
                          <a:cxn ang="T138">
                            <a:pos x="T60" y="T61"/>
                          </a:cxn>
                          <a:cxn ang="T139">
                            <a:pos x="T62" y="T63"/>
                          </a:cxn>
                          <a:cxn ang="T140">
                            <a:pos x="T64" y="T65"/>
                          </a:cxn>
                          <a:cxn ang="T141">
                            <a:pos x="T66" y="T67"/>
                          </a:cxn>
                          <a:cxn ang="T142">
                            <a:pos x="T68" y="T69"/>
                          </a:cxn>
                          <a:cxn ang="T143">
                            <a:pos x="T70" y="T71"/>
                          </a:cxn>
                          <a:cxn ang="T144">
                            <a:pos x="T72" y="T73"/>
                          </a:cxn>
                          <a:cxn ang="T145">
                            <a:pos x="T74" y="T75"/>
                          </a:cxn>
                          <a:cxn ang="T146">
                            <a:pos x="T76" y="T77"/>
                          </a:cxn>
                          <a:cxn ang="T147">
                            <a:pos x="T78" y="T79"/>
                          </a:cxn>
                          <a:cxn ang="T148">
                            <a:pos x="T80" y="T81"/>
                          </a:cxn>
                          <a:cxn ang="T149">
                            <a:pos x="T82" y="T83"/>
                          </a:cxn>
                          <a:cxn ang="T150">
                            <a:pos x="T84" y="T85"/>
                          </a:cxn>
                          <a:cxn ang="T151">
                            <a:pos x="T86" y="T87"/>
                          </a:cxn>
                          <a:cxn ang="T152">
                            <a:pos x="T88" y="T89"/>
                          </a:cxn>
                          <a:cxn ang="T153">
                            <a:pos x="T90" y="T91"/>
                          </a:cxn>
                          <a:cxn ang="T154">
                            <a:pos x="T92" y="T93"/>
                          </a:cxn>
                          <a:cxn ang="T155">
                            <a:pos x="T94" y="T95"/>
                          </a:cxn>
                          <a:cxn ang="T156">
                            <a:pos x="T96" y="T97"/>
                          </a:cxn>
                          <a:cxn ang="T157">
                            <a:pos x="T98" y="T99"/>
                          </a:cxn>
                          <a:cxn ang="T158">
                            <a:pos x="T100" y="T101"/>
                          </a:cxn>
                          <a:cxn ang="T159">
                            <a:pos x="T102" y="T103"/>
                          </a:cxn>
                          <a:cxn ang="T160">
                            <a:pos x="T104" y="T105"/>
                          </a:cxn>
                          <a:cxn ang="T161">
                            <a:pos x="T106" y="T107"/>
                          </a:cxn>
                        </a:cxnLst>
                        <a:rect l="0" t="0" r="r" b="b"/>
                        <a:pathLst>
                          <a:path w="610" h="293">
                            <a:moveTo>
                              <a:pt x="497" y="287"/>
                            </a:moveTo>
                            <a:lnTo>
                              <a:pt x="509" y="275"/>
                            </a:lnTo>
                            <a:lnTo>
                              <a:pt x="497" y="263"/>
                            </a:lnTo>
                            <a:lnTo>
                              <a:pt x="491" y="257"/>
                            </a:lnTo>
                            <a:lnTo>
                              <a:pt x="497" y="221"/>
                            </a:lnTo>
                            <a:lnTo>
                              <a:pt x="497" y="203"/>
                            </a:lnTo>
                            <a:lnTo>
                              <a:pt x="473" y="209"/>
                            </a:lnTo>
                            <a:lnTo>
                              <a:pt x="461" y="215"/>
                            </a:lnTo>
                            <a:lnTo>
                              <a:pt x="449" y="215"/>
                            </a:lnTo>
                            <a:lnTo>
                              <a:pt x="449" y="197"/>
                            </a:lnTo>
                            <a:lnTo>
                              <a:pt x="455" y="191"/>
                            </a:lnTo>
                            <a:lnTo>
                              <a:pt x="425" y="191"/>
                            </a:lnTo>
                            <a:lnTo>
                              <a:pt x="449" y="173"/>
                            </a:lnTo>
                            <a:lnTo>
                              <a:pt x="473" y="149"/>
                            </a:lnTo>
                            <a:lnTo>
                              <a:pt x="491" y="131"/>
                            </a:lnTo>
                            <a:lnTo>
                              <a:pt x="515" y="108"/>
                            </a:lnTo>
                            <a:lnTo>
                              <a:pt x="539" y="90"/>
                            </a:lnTo>
                            <a:lnTo>
                              <a:pt x="563" y="66"/>
                            </a:lnTo>
                            <a:lnTo>
                              <a:pt x="586" y="48"/>
                            </a:lnTo>
                            <a:lnTo>
                              <a:pt x="610" y="30"/>
                            </a:lnTo>
                            <a:lnTo>
                              <a:pt x="580" y="18"/>
                            </a:lnTo>
                            <a:lnTo>
                              <a:pt x="557" y="18"/>
                            </a:lnTo>
                            <a:lnTo>
                              <a:pt x="527" y="18"/>
                            </a:lnTo>
                            <a:lnTo>
                              <a:pt x="491" y="12"/>
                            </a:lnTo>
                            <a:lnTo>
                              <a:pt x="479" y="6"/>
                            </a:lnTo>
                            <a:lnTo>
                              <a:pt x="467" y="6"/>
                            </a:lnTo>
                            <a:lnTo>
                              <a:pt x="449" y="6"/>
                            </a:lnTo>
                            <a:lnTo>
                              <a:pt x="461" y="0"/>
                            </a:lnTo>
                            <a:lnTo>
                              <a:pt x="449" y="0"/>
                            </a:lnTo>
                            <a:lnTo>
                              <a:pt x="413" y="12"/>
                            </a:lnTo>
                            <a:lnTo>
                              <a:pt x="407" y="6"/>
                            </a:lnTo>
                            <a:lnTo>
                              <a:pt x="395" y="12"/>
                            </a:lnTo>
                            <a:lnTo>
                              <a:pt x="389" y="18"/>
                            </a:lnTo>
                            <a:lnTo>
                              <a:pt x="389" y="12"/>
                            </a:lnTo>
                            <a:lnTo>
                              <a:pt x="359" y="18"/>
                            </a:lnTo>
                            <a:lnTo>
                              <a:pt x="329" y="30"/>
                            </a:lnTo>
                            <a:lnTo>
                              <a:pt x="299" y="42"/>
                            </a:lnTo>
                            <a:lnTo>
                              <a:pt x="269" y="42"/>
                            </a:lnTo>
                            <a:lnTo>
                              <a:pt x="257" y="48"/>
                            </a:lnTo>
                            <a:lnTo>
                              <a:pt x="269" y="66"/>
                            </a:lnTo>
                            <a:lnTo>
                              <a:pt x="263" y="72"/>
                            </a:lnTo>
                            <a:lnTo>
                              <a:pt x="281" y="78"/>
                            </a:lnTo>
                            <a:lnTo>
                              <a:pt x="275" y="84"/>
                            </a:lnTo>
                            <a:lnTo>
                              <a:pt x="293" y="84"/>
                            </a:lnTo>
                            <a:lnTo>
                              <a:pt x="275" y="84"/>
                            </a:lnTo>
                            <a:lnTo>
                              <a:pt x="269" y="78"/>
                            </a:lnTo>
                            <a:lnTo>
                              <a:pt x="269" y="84"/>
                            </a:lnTo>
                            <a:lnTo>
                              <a:pt x="275" y="90"/>
                            </a:lnTo>
                            <a:lnTo>
                              <a:pt x="263" y="90"/>
                            </a:lnTo>
                            <a:lnTo>
                              <a:pt x="234" y="90"/>
                            </a:lnTo>
                            <a:lnTo>
                              <a:pt x="245" y="78"/>
                            </a:lnTo>
                            <a:lnTo>
                              <a:pt x="216" y="90"/>
                            </a:lnTo>
                            <a:lnTo>
                              <a:pt x="168" y="96"/>
                            </a:lnTo>
                            <a:lnTo>
                              <a:pt x="186" y="102"/>
                            </a:lnTo>
                            <a:lnTo>
                              <a:pt x="174" y="102"/>
                            </a:lnTo>
                            <a:lnTo>
                              <a:pt x="168" y="113"/>
                            </a:lnTo>
                            <a:lnTo>
                              <a:pt x="210" y="113"/>
                            </a:lnTo>
                            <a:lnTo>
                              <a:pt x="216" y="119"/>
                            </a:lnTo>
                            <a:lnTo>
                              <a:pt x="245" y="108"/>
                            </a:lnTo>
                            <a:lnTo>
                              <a:pt x="240" y="113"/>
                            </a:lnTo>
                            <a:lnTo>
                              <a:pt x="234" y="119"/>
                            </a:lnTo>
                            <a:lnTo>
                              <a:pt x="228" y="131"/>
                            </a:lnTo>
                            <a:lnTo>
                              <a:pt x="204" y="137"/>
                            </a:lnTo>
                            <a:lnTo>
                              <a:pt x="168" y="143"/>
                            </a:lnTo>
                            <a:lnTo>
                              <a:pt x="174" y="137"/>
                            </a:lnTo>
                            <a:lnTo>
                              <a:pt x="162" y="143"/>
                            </a:lnTo>
                            <a:lnTo>
                              <a:pt x="144" y="149"/>
                            </a:lnTo>
                            <a:lnTo>
                              <a:pt x="150" y="149"/>
                            </a:lnTo>
                            <a:lnTo>
                              <a:pt x="138" y="155"/>
                            </a:lnTo>
                            <a:lnTo>
                              <a:pt x="114" y="161"/>
                            </a:lnTo>
                            <a:lnTo>
                              <a:pt x="108" y="167"/>
                            </a:lnTo>
                            <a:lnTo>
                              <a:pt x="102" y="167"/>
                            </a:lnTo>
                            <a:lnTo>
                              <a:pt x="102" y="173"/>
                            </a:lnTo>
                            <a:lnTo>
                              <a:pt x="120" y="167"/>
                            </a:lnTo>
                            <a:lnTo>
                              <a:pt x="108" y="179"/>
                            </a:lnTo>
                            <a:lnTo>
                              <a:pt x="120" y="179"/>
                            </a:lnTo>
                            <a:lnTo>
                              <a:pt x="114" y="179"/>
                            </a:lnTo>
                            <a:lnTo>
                              <a:pt x="120" y="185"/>
                            </a:lnTo>
                            <a:lnTo>
                              <a:pt x="108" y="185"/>
                            </a:lnTo>
                            <a:lnTo>
                              <a:pt x="102" y="179"/>
                            </a:lnTo>
                            <a:lnTo>
                              <a:pt x="90" y="191"/>
                            </a:lnTo>
                            <a:lnTo>
                              <a:pt x="96" y="203"/>
                            </a:lnTo>
                            <a:lnTo>
                              <a:pt x="120" y="191"/>
                            </a:lnTo>
                            <a:lnTo>
                              <a:pt x="138" y="185"/>
                            </a:lnTo>
                            <a:lnTo>
                              <a:pt x="120" y="197"/>
                            </a:lnTo>
                            <a:lnTo>
                              <a:pt x="114" y="209"/>
                            </a:lnTo>
                            <a:lnTo>
                              <a:pt x="108" y="215"/>
                            </a:lnTo>
                            <a:lnTo>
                              <a:pt x="96" y="221"/>
                            </a:lnTo>
                            <a:lnTo>
                              <a:pt x="126" y="215"/>
                            </a:lnTo>
                            <a:lnTo>
                              <a:pt x="138" y="221"/>
                            </a:lnTo>
                            <a:lnTo>
                              <a:pt x="138" y="227"/>
                            </a:lnTo>
                            <a:lnTo>
                              <a:pt x="156" y="215"/>
                            </a:lnTo>
                            <a:lnTo>
                              <a:pt x="150" y="221"/>
                            </a:lnTo>
                            <a:lnTo>
                              <a:pt x="180" y="215"/>
                            </a:lnTo>
                            <a:lnTo>
                              <a:pt x="150" y="233"/>
                            </a:lnTo>
                            <a:lnTo>
                              <a:pt x="156" y="233"/>
                            </a:lnTo>
                            <a:lnTo>
                              <a:pt x="138" y="239"/>
                            </a:lnTo>
                            <a:lnTo>
                              <a:pt x="132" y="245"/>
                            </a:lnTo>
                            <a:lnTo>
                              <a:pt x="108" y="257"/>
                            </a:lnTo>
                            <a:lnTo>
                              <a:pt x="66" y="269"/>
                            </a:lnTo>
                            <a:lnTo>
                              <a:pt x="66" y="275"/>
                            </a:lnTo>
                            <a:lnTo>
                              <a:pt x="60" y="275"/>
                            </a:lnTo>
                            <a:lnTo>
                              <a:pt x="54" y="275"/>
                            </a:lnTo>
                            <a:lnTo>
                              <a:pt x="42" y="275"/>
                            </a:lnTo>
                            <a:lnTo>
                              <a:pt x="0" y="293"/>
                            </a:lnTo>
                            <a:lnTo>
                              <a:pt x="6" y="287"/>
                            </a:lnTo>
                            <a:lnTo>
                              <a:pt x="6" y="293"/>
                            </a:lnTo>
                            <a:lnTo>
                              <a:pt x="18" y="287"/>
                            </a:lnTo>
                            <a:lnTo>
                              <a:pt x="36" y="281"/>
                            </a:lnTo>
                            <a:lnTo>
                              <a:pt x="42" y="281"/>
                            </a:lnTo>
                            <a:lnTo>
                              <a:pt x="36" y="281"/>
                            </a:lnTo>
                            <a:lnTo>
                              <a:pt x="60" y="275"/>
                            </a:lnTo>
                            <a:lnTo>
                              <a:pt x="72" y="275"/>
                            </a:lnTo>
                            <a:lnTo>
                              <a:pt x="90" y="269"/>
                            </a:lnTo>
                            <a:lnTo>
                              <a:pt x="96" y="269"/>
                            </a:lnTo>
                            <a:lnTo>
                              <a:pt x="102" y="263"/>
                            </a:lnTo>
                            <a:lnTo>
                              <a:pt x="150" y="251"/>
                            </a:lnTo>
                            <a:lnTo>
                              <a:pt x="186" y="233"/>
                            </a:lnTo>
                            <a:lnTo>
                              <a:pt x="222" y="221"/>
                            </a:lnTo>
                            <a:lnTo>
                              <a:pt x="216" y="215"/>
                            </a:lnTo>
                            <a:lnTo>
                              <a:pt x="245" y="203"/>
                            </a:lnTo>
                            <a:lnTo>
                              <a:pt x="251" y="197"/>
                            </a:lnTo>
                            <a:lnTo>
                              <a:pt x="257" y="191"/>
                            </a:lnTo>
                            <a:lnTo>
                              <a:pt x="287" y="179"/>
                            </a:lnTo>
                            <a:lnTo>
                              <a:pt x="311" y="173"/>
                            </a:lnTo>
                            <a:lnTo>
                              <a:pt x="329" y="167"/>
                            </a:lnTo>
                            <a:lnTo>
                              <a:pt x="317" y="173"/>
                            </a:lnTo>
                            <a:lnTo>
                              <a:pt x="323" y="179"/>
                            </a:lnTo>
                            <a:lnTo>
                              <a:pt x="317" y="179"/>
                            </a:lnTo>
                            <a:lnTo>
                              <a:pt x="287" y="185"/>
                            </a:lnTo>
                            <a:lnTo>
                              <a:pt x="263" y="203"/>
                            </a:lnTo>
                            <a:lnTo>
                              <a:pt x="275" y="203"/>
                            </a:lnTo>
                            <a:lnTo>
                              <a:pt x="257" y="209"/>
                            </a:lnTo>
                            <a:lnTo>
                              <a:pt x="263" y="209"/>
                            </a:lnTo>
                            <a:lnTo>
                              <a:pt x="287" y="203"/>
                            </a:lnTo>
                            <a:lnTo>
                              <a:pt x="281" y="209"/>
                            </a:lnTo>
                            <a:lnTo>
                              <a:pt x="287" y="203"/>
                            </a:lnTo>
                            <a:lnTo>
                              <a:pt x="293" y="197"/>
                            </a:lnTo>
                            <a:lnTo>
                              <a:pt x="293" y="203"/>
                            </a:lnTo>
                            <a:lnTo>
                              <a:pt x="305" y="197"/>
                            </a:lnTo>
                            <a:lnTo>
                              <a:pt x="311" y="197"/>
                            </a:lnTo>
                            <a:lnTo>
                              <a:pt x="329" y="191"/>
                            </a:lnTo>
                            <a:lnTo>
                              <a:pt x="323" y="191"/>
                            </a:lnTo>
                            <a:lnTo>
                              <a:pt x="329" y="185"/>
                            </a:lnTo>
                            <a:lnTo>
                              <a:pt x="335" y="179"/>
                            </a:lnTo>
                            <a:lnTo>
                              <a:pt x="353" y="173"/>
                            </a:lnTo>
                            <a:lnTo>
                              <a:pt x="341" y="179"/>
                            </a:lnTo>
                            <a:lnTo>
                              <a:pt x="347" y="179"/>
                            </a:lnTo>
                            <a:lnTo>
                              <a:pt x="365" y="179"/>
                            </a:lnTo>
                            <a:lnTo>
                              <a:pt x="359" y="179"/>
                            </a:lnTo>
                            <a:lnTo>
                              <a:pt x="359" y="185"/>
                            </a:lnTo>
                            <a:lnTo>
                              <a:pt x="365" y="185"/>
                            </a:lnTo>
                            <a:lnTo>
                              <a:pt x="359" y="191"/>
                            </a:lnTo>
                            <a:lnTo>
                              <a:pt x="365" y="191"/>
                            </a:lnTo>
                            <a:lnTo>
                              <a:pt x="377" y="185"/>
                            </a:lnTo>
                            <a:lnTo>
                              <a:pt x="371" y="191"/>
                            </a:lnTo>
                            <a:lnTo>
                              <a:pt x="377" y="197"/>
                            </a:lnTo>
                            <a:lnTo>
                              <a:pt x="395" y="197"/>
                            </a:lnTo>
                            <a:lnTo>
                              <a:pt x="419" y="197"/>
                            </a:lnTo>
                            <a:lnTo>
                              <a:pt x="419" y="203"/>
                            </a:lnTo>
                            <a:lnTo>
                              <a:pt x="437" y="197"/>
                            </a:lnTo>
                            <a:lnTo>
                              <a:pt x="443" y="203"/>
                            </a:lnTo>
                            <a:lnTo>
                              <a:pt x="437" y="203"/>
                            </a:lnTo>
                            <a:lnTo>
                              <a:pt x="443" y="197"/>
                            </a:lnTo>
                            <a:lnTo>
                              <a:pt x="431" y="203"/>
                            </a:lnTo>
                            <a:lnTo>
                              <a:pt x="443" y="215"/>
                            </a:lnTo>
                            <a:lnTo>
                              <a:pt x="455" y="227"/>
                            </a:lnTo>
                            <a:lnTo>
                              <a:pt x="461" y="227"/>
                            </a:lnTo>
                            <a:lnTo>
                              <a:pt x="455" y="215"/>
                            </a:lnTo>
                            <a:lnTo>
                              <a:pt x="461" y="221"/>
                            </a:lnTo>
                            <a:lnTo>
                              <a:pt x="473" y="215"/>
                            </a:lnTo>
                            <a:lnTo>
                              <a:pt x="467" y="221"/>
                            </a:lnTo>
                            <a:lnTo>
                              <a:pt x="467" y="227"/>
                            </a:lnTo>
                            <a:lnTo>
                              <a:pt x="485" y="209"/>
                            </a:lnTo>
                            <a:lnTo>
                              <a:pt x="485" y="221"/>
                            </a:lnTo>
                            <a:lnTo>
                              <a:pt x="485" y="233"/>
                            </a:lnTo>
                            <a:lnTo>
                              <a:pt x="491" y="227"/>
                            </a:lnTo>
                            <a:lnTo>
                              <a:pt x="491" y="233"/>
                            </a:lnTo>
                            <a:lnTo>
                              <a:pt x="485" y="233"/>
                            </a:lnTo>
                            <a:lnTo>
                              <a:pt x="497" y="239"/>
                            </a:lnTo>
                            <a:lnTo>
                              <a:pt x="491" y="239"/>
                            </a:lnTo>
                            <a:lnTo>
                              <a:pt x="485" y="239"/>
                            </a:lnTo>
                            <a:lnTo>
                              <a:pt x="485" y="245"/>
                            </a:lnTo>
                            <a:lnTo>
                              <a:pt x="479" y="245"/>
                            </a:lnTo>
                            <a:lnTo>
                              <a:pt x="479" y="251"/>
                            </a:lnTo>
                            <a:lnTo>
                              <a:pt x="485" y="257"/>
                            </a:lnTo>
                            <a:lnTo>
                              <a:pt x="491" y="269"/>
                            </a:lnTo>
                            <a:lnTo>
                              <a:pt x="485" y="269"/>
                            </a:lnTo>
                            <a:lnTo>
                              <a:pt x="467" y="281"/>
                            </a:lnTo>
                            <a:lnTo>
                              <a:pt x="473" y="275"/>
                            </a:lnTo>
                            <a:lnTo>
                              <a:pt x="497" y="269"/>
                            </a:lnTo>
                            <a:lnTo>
                              <a:pt x="485" y="287"/>
                            </a:lnTo>
                            <a:lnTo>
                              <a:pt x="479" y="287"/>
                            </a:lnTo>
                            <a:lnTo>
                              <a:pt x="491" y="281"/>
                            </a:lnTo>
                            <a:lnTo>
                              <a:pt x="485" y="287"/>
                            </a:lnTo>
                            <a:lnTo>
                              <a:pt x="479" y="293"/>
                            </a:lnTo>
                            <a:lnTo>
                              <a:pt x="497" y="287"/>
                            </a:lnTo>
                            <a:close/>
                          </a:path>
                        </a:pathLst>
                      </a:custGeom>
                      <a:solidFill>
                        <a:srgbClr val="21ACBF"/>
                      </a:solidFill>
                      <a:ln w="952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44" name="Group 1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953998" y="1117738"/>
                      <a:ext cx="1781814" cy="1283442"/>
                      <a:chOff x="851" y="1207"/>
                      <a:chExt cx="1313" cy="983"/>
                    </a:xfrm>
                  </p:grpSpPr>
                  <p:sp>
                    <p:nvSpPr>
                      <p:cNvPr id="1538" name="Freeform 1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230" y="1652"/>
                        <a:ext cx="934" cy="538"/>
                      </a:xfrm>
                      <a:custGeom>
                        <a:avLst/>
                        <a:gdLst>
                          <a:gd name="T0" fmla="*/ 580 w 957"/>
                          <a:gd name="T1" fmla="*/ 457 h 478"/>
                          <a:gd name="T2" fmla="*/ 550 w 957"/>
                          <a:gd name="T3" fmla="*/ 881 h 478"/>
                          <a:gd name="T4" fmla="*/ 485 w 957"/>
                          <a:gd name="T5" fmla="*/ 1204 h 478"/>
                          <a:gd name="T6" fmla="*/ 441 w 957"/>
                          <a:gd name="T7" fmla="*/ 1525 h 478"/>
                          <a:gd name="T8" fmla="*/ 434 w 957"/>
                          <a:gd name="T9" fmla="*/ 1204 h 478"/>
                          <a:gd name="T10" fmla="*/ 429 w 957"/>
                          <a:gd name="T11" fmla="*/ 696 h 478"/>
                          <a:gd name="T12" fmla="*/ 382 w 957"/>
                          <a:gd name="T13" fmla="*/ 322 h 478"/>
                          <a:gd name="T14" fmla="*/ 342 w 957"/>
                          <a:gd name="T15" fmla="*/ 0 h 478"/>
                          <a:gd name="T16" fmla="*/ 74 w 957"/>
                          <a:gd name="T17" fmla="*/ 254 h 478"/>
                          <a:gd name="T18" fmla="*/ 70 w 957"/>
                          <a:gd name="T19" fmla="*/ 322 h 478"/>
                          <a:gd name="T20" fmla="*/ 56 w 957"/>
                          <a:gd name="T21" fmla="*/ 254 h 478"/>
                          <a:gd name="T22" fmla="*/ 50 w 957"/>
                          <a:gd name="T23" fmla="*/ 580 h 478"/>
                          <a:gd name="T24" fmla="*/ 28 w 957"/>
                          <a:gd name="T25" fmla="*/ 1076 h 478"/>
                          <a:gd name="T26" fmla="*/ 0 w 957"/>
                          <a:gd name="T27" fmla="*/ 1966 h 478"/>
                          <a:gd name="T28" fmla="*/ 0 w 957"/>
                          <a:gd name="T29" fmla="*/ 2409 h 478"/>
                          <a:gd name="T30" fmla="*/ 6 w 957"/>
                          <a:gd name="T31" fmla="*/ 2478 h 478"/>
                          <a:gd name="T32" fmla="*/ 6 w 957"/>
                          <a:gd name="T33" fmla="*/ 3120 h 478"/>
                          <a:gd name="T34" fmla="*/ 56 w 957"/>
                          <a:gd name="T35" fmla="*/ 3557 h 478"/>
                          <a:gd name="T36" fmla="*/ 122 w 957"/>
                          <a:gd name="T37" fmla="*/ 3695 h 478"/>
                          <a:gd name="T38" fmla="*/ 163 w 957"/>
                          <a:gd name="T39" fmla="*/ 4336 h 478"/>
                          <a:gd name="T40" fmla="*/ 198 w 957"/>
                          <a:gd name="T41" fmla="*/ 4828 h 478"/>
                          <a:gd name="T42" fmla="*/ 213 w 957"/>
                          <a:gd name="T43" fmla="*/ 4644 h 478"/>
                          <a:gd name="T44" fmla="*/ 232 w 957"/>
                          <a:gd name="T45" fmla="*/ 4394 h 478"/>
                          <a:gd name="T46" fmla="*/ 240 w 957"/>
                          <a:gd name="T47" fmla="*/ 4394 h 478"/>
                          <a:gd name="T48" fmla="*/ 262 w 957"/>
                          <a:gd name="T49" fmla="*/ 4142 h 478"/>
                          <a:gd name="T50" fmla="*/ 288 w 957"/>
                          <a:gd name="T51" fmla="*/ 4215 h 478"/>
                          <a:gd name="T52" fmla="*/ 305 w 957"/>
                          <a:gd name="T53" fmla="*/ 4336 h 478"/>
                          <a:gd name="T54" fmla="*/ 305 w 957"/>
                          <a:gd name="T55" fmla="*/ 4080 h 478"/>
                          <a:gd name="T56" fmla="*/ 324 w 957"/>
                          <a:gd name="T57" fmla="*/ 4003 h 478"/>
                          <a:gd name="T58" fmla="*/ 338 w 957"/>
                          <a:gd name="T59" fmla="*/ 4003 h 478"/>
                          <a:gd name="T60" fmla="*/ 349 w 957"/>
                          <a:gd name="T61" fmla="*/ 4142 h 478"/>
                          <a:gd name="T62" fmla="*/ 371 w 957"/>
                          <a:gd name="T63" fmla="*/ 4580 h 478"/>
                          <a:gd name="T64" fmla="*/ 379 w 957"/>
                          <a:gd name="T65" fmla="*/ 4758 h 478"/>
                          <a:gd name="T66" fmla="*/ 386 w 957"/>
                          <a:gd name="T67" fmla="*/ 5088 h 478"/>
                          <a:gd name="T68" fmla="*/ 397 w 957"/>
                          <a:gd name="T69" fmla="*/ 4521 h 478"/>
                          <a:gd name="T70" fmla="*/ 397 w 957"/>
                          <a:gd name="T71" fmla="*/ 3818 h 478"/>
                          <a:gd name="T72" fmla="*/ 408 w 957"/>
                          <a:gd name="T73" fmla="*/ 3557 h 478"/>
                          <a:gd name="T74" fmla="*/ 445 w 957"/>
                          <a:gd name="T75" fmla="*/ 3120 h 478"/>
                          <a:gd name="T76" fmla="*/ 452 w 957"/>
                          <a:gd name="T77" fmla="*/ 2930 h 478"/>
                          <a:gd name="T78" fmla="*/ 460 w 957"/>
                          <a:gd name="T79" fmla="*/ 2804 h 478"/>
                          <a:gd name="T80" fmla="*/ 467 w 957"/>
                          <a:gd name="T81" fmla="*/ 2678 h 478"/>
                          <a:gd name="T82" fmla="*/ 467 w 957"/>
                          <a:gd name="T83" fmla="*/ 2612 h 478"/>
                          <a:gd name="T84" fmla="*/ 463 w 957"/>
                          <a:gd name="T85" fmla="*/ 2284 h 478"/>
                          <a:gd name="T86" fmla="*/ 467 w 957"/>
                          <a:gd name="T87" fmla="*/ 2216 h 478"/>
                          <a:gd name="T88" fmla="*/ 473 w 957"/>
                          <a:gd name="T89" fmla="*/ 2284 h 478"/>
                          <a:gd name="T90" fmla="*/ 471 w 957"/>
                          <a:gd name="T91" fmla="*/ 2478 h 478"/>
                          <a:gd name="T92" fmla="*/ 482 w 957"/>
                          <a:gd name="T93" fmla="*/ 2029 h 478"/>
                          <a:gd name="T94" fmla="*/ 500 w 957"/>
                          <a:gd name="T95" fmla="*/ 1894 h 478"/>
                          <a:gd name="T96" fmla="*/ 530 w 957"/>
                          <a:gd name="T97" fmla="*/ 1716 h 478"/>
                          <a:gd name="T98" fmla="*/ 540 w 957"/>
                          <a:gd name="T99" fmla="*/ 1655 h 478"/>
                          <a:gd name="T100" fmla="*/ 540 w 957"/>
                          <a:gd name="T101" fmla="*/ 1454 h 478"/>
                          <a:gd name="T102" fmla="*/ 565 w 957"/>
                          <a:gd name="T103" fmla="*/ 1007 h 478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</a:gdLst>
                        <a:ahLst/>
                        <a:cxnLst>
                          <a:cxn ang="T104">
                            <a:pos x="T0" y="T1"/>
                          </a:cxn>
                          <a:cxn ang="T105">
                            <a:pos x="T2" y="T3"/>
                          </a:cxn>
                          <a:cxn ang="T106">
                            <a:pos x="T4" y="T5"/>
                          </a:cxn>
                          <a:cxn ang="T107">
                            <a:pos x="T6" y="T7"/>
                          </a:cxn>
                          <a:cxn ang="T108">
                            <a:pos x="T8" y="T9"/>
                          </a:cxn>
                          <a:cxn ang="T109">
                            <a:pos x="T10" y="T11"/>
                          </a:cxn>
                          <a:cxn ang="T110">
                            <a:pos x="T12" y="T13"/>
                          </a:cxn>
                          <a:cxn ang="T111">
                            <a:pos x="T14" y="T15"/>
                          </a:cxn>
                          <a:cxn ang="T112">
                            <a:pos x="T16" y="T17"/>
                          </a:cxn>
                          <a:cxn ang="T113">
                            <a:pos x="T18" y="T19"/>
                          </a:cxn>
                          <a:cxn ang="T114">
                            <a:pos x="T20" y="T21"/>
                          </a:cxn>
                          <a:cxn ang="T115">
                            <a:pos x="T22" y="T23"/>
                          </a:cxn>
                          <a:cxn ang="T116">
                            <a:pos x="T24" y="T25"/>
                          </a:cxn>
                          <a:cxn ang="T117">
                            <a:pos x="T26" y="T27"/>
                          </a:cxn>
                          <a:cxn ang="T118">
                            <a:pos x="T28" y="T29"/>
                          </a:cxn>
                          <a:cxn ang="T119">
                            <a:pos x="T30" y="T31"/>
                          </a:cxn>
                          <a:cxn ang="T120">
                            <a:pos x="T32" y="T33"/>
                          </a:cxn>
                          <a:cxn ang="T121">
                            <a:pos x="T34" y="T35"/>
                          </a:cxn>
                          <a:cxn ang="T122">
                            <a:pos x="T36" y="T37"/>
                          </a:cxn>
                          <a:cxn ang="T123">
                            <a:pos x="T38" y="T39"/>
                          </a:cxn>
                          <a:cxn ang="T124">
                            <a:pos x="T40" y="T41"/>
                          </a:cxn>
                          <a:cxn ang="T125">
                            <a:pos x="T42" y="T43"/>
                          </a:cxn>
                          <a:cxn ang="T126">
                            <a:pos x="T44" y="T45"/>
                          </a:cxn>
                          <a:cxn ang="T127">
                            <a:pos x="T46" y="T47"/>
                          </a:cxn>
                          <a:cxn ang="T128">
                            <a:pos x="T48" y="T49"/>
                          </a:cxn>
                          <a:cxn ang="T129">
                            <a:pos x="T50" y="T51"/>
                          </a:cxn>
                          <a:cxn ang="T130">
                            <a:pos x="T52" y="T53"/>
                          </a:cxn>
                          <a:cxn ang="T131">
                            <a:pos x="T54" y="T55"/>
                          </a:cxn>
                          <a:cxn ang="T132">
                            <a:pos x="T56" y="T57"/>
                          </a:cxn>
                          <a:cxn ang="T133">
                            <a:pos x="T58" y="T59"/>
                          </a:cxn>
                          <a:cxn ang="T134">
                            <a:pos x="T60" y="T61"/>
                          </a:cxn>
                          <a:cxn ang="T135">
                            <a:pos x="T62" y="T63"/>
                          </a:cxn>
                          <a:cxn ang="T136">
                            <a:pos x="T64" y="T65"/>
                          </a:cxn>
                          <a:cxn ang="T137">
                            <a:pos x="T66" y="T67"/>
                          </a:cxn>
                          <a:cxn ang="T138">
                            <a:pos x="T68" y="T69"/>
                          </a:cxn>
                          <a:cxn ang="T139">
                            <a:pos x="T70" y="T71"/>
                          </a:cxn>
                          <a:cxn ang="T140">
                            <a:pos x="T72" y="T73"/>
                          </a:cxn>
                          <a:cxn ang="T141">
                            <a:pos x="T74" y="T75"/>
                          </a:cxn>
                          <a:cxn ang="T142">
                            <a:pos x="T76" y="T77"/>
                          </a:cxn>
                          <a:cxn ang="T143">
                            <a:pos x="T78" y="T79"/>
                          </a:cxn>
                          <a:cxn ang="T144">
                            <a:pos x="T80" y="T81"/>
                          </a:cxn>
                          <a:cxn ang="T145">
                            <a:pos x="T82" y="T83"/>
                          </a:cxn>
                          <a:cxn ang="T146">
                            <a:pos x="T84" y="T85"/>
                          </a:cxn>
                          <a:cxn ang="T147">
                            <a:pos x="T86" y="T87"/>
                          </a:cxn>
                          <a:cxn ang="T148">
                            <a:pos x="T88" y="T89"/>
                          </a:cxn>
                          <a:cxn ang="T149">
                            <a:pos x="T90" y="T91"/>
                          </a:cxn>
                          <a:cxn ang="T150">
                            <a:pos x="T92" y="T93"/>
                          </a:cxn>
                          <a:cxn ang="T151">
                            <a:pos x="T94" y="T95"/>
                          </a:cxn>
                          <a:cxn ang="T152">
                            <a:pos x="T96" y="T97"/>
                          </a:cxn>
                          <a:cxn ang="T153">
                            <a:pos x="T98" y="T99"/>
                          </a:cxn>
                          <a:cxn ang="T154">
                            <a:pos x="T100" y="T101"/>
                          </a:cxn>
                          <a:cxn ang="T155">
                            <a:pos x="T102" y="T103"/>
                          </a:cxn>
                        </a:cxnLst>
                        <a:rect l="0" t="0" r="r" b="b"/>
                        <a:pathLst>
                          <a:path w="957" h="478">
                            <a:moveTo>
                              <a:pt x="957" y="89"/>
                            </a:moveTo>
                            <a:lnTo>
                              <a:pt x="951" y="83"/>
                            </a:lnTo>
                            <a:lnTo>
                              <a:pt x="951" y="71"/>
                            </a:lnTo>
                            <a:lnTo>
                              <a:pt x="957" y="48"/>
                            </a:lnTo>
                            <a:lnTo>
                              <a:pt x="945" y="42"/>
                            </a:lnTo>
                            <a:lnTo>
                              <a:pt x="939" y="42"/>
                            </a:lnTo>
                            <a:lnTo>
                              <a:pt x="921" y="54"/>
                            </a:lnTo>
                            <a:lnTo>
                              <a:pt x="909" y="66"/>
                            </a:lnTo>
                            <a:lnTo>
                              <a:pt x="897" y="83"/>
                            </a:lnTo>
                            <a:lnTo>
                              <a:pt x="885" y="89"/>
                            </a:lnTo>
                            <a:lnTo>
                              <a:pt x="855" y="89"/>
                            </a:lnTo>
                            <a:lnTo>
                              <a:pt x="825" y="89"/>
                            </a:lnTo>
                            <a:lnTo>
                              <a:pt x="808" y="101"/>
                            </a:lnTo>
                            <a:lnTo>
                              <a:pt x="790" y="113"/>
                            </a:lnTo>
                            <a:lnTo>
                              <a:pt x="772" y="113"/>
                            </a:lnTo>
                            <a:lnTo>
                              <a:pt x="754" y="119"/>
                            </a:lnTo>
                            <a:lnTo>
                              <a:pt x="754" y="131"/>
                            </a:lnTo>
                            <a:lnTo>
                              <a:pt x="736" y="137"/>
                            </a:lnTo>
                            <a:lnTo>
                              <a:pt x="718" y="143"/>
                            </a:lnTo>
                            <a:lnTo>
                              <a:pt x="700" y="149"/>
                            </a:lnTo>
                            <a:lnTo>
                              <a:pt x="682" y="155"/>
                            </a:lnTo>
                            <a:lnTo>
                              <a:pt x="682" y="143"/>
                            </a:lnTo>
                            <a:lnTo>
                              <a:pt x="700" y="125"/>
                            </a:lnTo>
                            <a:lnTo>
                              <a:pt x="706" y="113"/>
                            </a:lnTo>
                            <a:lnTo>
                              <a:pt x="712" y="95"/>
                            </a:lnTo>
                            <a:lnTo>
                              <a:pt x="712" y="83"/>
                            </a:lnTo>
                            <a:lnTo>
                              <a:pt x="700" y="71"/>
                            </a:lnTo>
                            <a:lnTo>
                              <a:pt x="700" y="66"/>
                            </a:lnTo>
                            <a:lnTo>
                              <a:pt x="694" y="60"/>
                            </a:lnTo>
                            <a:lnTo>
                              <a:pt x="682" y="48"/>
                            </a:lnTo>
                            <a:lnTo>
                              <a:pt x="670" y="42"/>
                            </a:lnTo>
                            <a:lnTo>
                              <a:pt x="640" y="24"/>
                            </a:lnTo>
                            <a:lnTo>
                              <a:pt x="622" y="30"/>
                            </a:lnTo>
                            <a:lnTo>
                              <a:pt x="610" y="24"/>
                            </a:lnTo>
                            <a:lnTo>
                              <a:pt x="592" y="30"/>
                            </a:lnTo>
                            <a:lnTo>
                              <a:pt x="574" y="18"/>
                            </a:lnTo>
                            <a:lnTo>
                              <a:pt x="556" y="12"/>
                            </a:lnTo>
                            <a:lnTo>
                              <a:pt x="556" y="0"/>
                            </a:lnTo>
                            <a:lnTo>
                              <a:pt x="550" y="12"/>
                            </a:lnTo>
                            <a:lnTo>
                              <a:pt x="365" y="12"/>
                            </a:lnTo>
                            <a:lnTo>
                              <a:pt x="335" y="12"/>
                            </a:lnTo>
                            <a:lnTo>
                              <a:pt x="126" y="12"/>
                            </a:lnTo>
                            <a:lnTo>
                              <a:pt x="120" y="24"/>
                            </a:lnTo>
                            <a:lnTo>
                              <a:pt x="114" y="42"/>
                            </a:lnTo>
                            <a:lnTo>
                              <a:pt x="102" y="48"/>
                            </a:lnTo>
                            <a:lnTo>
                              <a:pt x="102" y="42"/>
                            </a:lnTo>
                            <a:lnTo>
                              <a:pt x="102" y="48"/>
                            </a:lnTo>
                            <a:lnTo>
                              <a:pt x="114" y="30"/>
                            </a:lnTo>
                            <a:lnTo>
                              <a:pt x="102" y="42"/>
                            </a:lnTo>
                            <a:lnTo>
                              <a:pt x="108" y="36"/>
                            </a:lnTo>
                            <a:lnTo>
                              <a:pt x="114" y="30"/>
                            </a:lnTo>
                            <a:lnTo>
                              <a:pt x="90" y="24"/>
                            </a:lnTo>
                            <a:lnTo>
                              <a:pt x="84" y="48"/>
                            </a:lnTo>
                            <a:lnTo>
                              <a:pt x="78" y="54"/>
                            </a:lnTo>
                            <a:lnTo>
                              <a:pt x="78" y="60"/>
                            </a:lnTo>
                            <a:lnTo>
                              <a:pt x="78" y="54"/>
                            </a:lnTo>
                            <a:lnTo>
                              <a:pt x="72" y="60"/>
                            </a:lnTo>
                            <a:lnTo>
                              <a:pt x="84" y="66"/>
                            </a:lnTo>
                            <a:lnTo>
                              <a:pt x="72" y="66"/>
                            </a:lnTo>
                            <a:lnTo>
                              <a:pt x="66" y="71"/>
                            </a:lnTo>
                            <a:lnTo>
                              <a:pt x="48" y="101"/>
                            </a:lnTo>
                            <a:lnTo>
                              <a:pt x="30" y="125"/>
                            </a:lnTo>
                            <a:lnTo>
                              <a:pt x="24" y="143"/>
                            </a:lnTo>
                            <a:lnTo>
                              <a:pt x="18" y="155"/>
                            </a:lnTo>
                            <a:lnTo>
                              <a:pt x="0" y="179"/>
                            </a:lnTo>
                            <a:lnTo>
                              <a:pt x="0" y="185"/>
                            </a:lnTo>
                            <a:lnTo>
                              <a:pt x="0" y="197"/>
                            </a:lnTo>
                            <a:lnTo>
                              <a:pt x="0" y="209"/>
                            </a:lnTo>
                            <a:lnTo>
                              <a:pt x="6" y="227"/>
                            </a:lnTo>
                            <a:lnTo>
                              <a:pt x="0" y="221"/>
                            </a:lnTo>
                            <a:lnTo>
                              <a:pt x="0" y="227"/>
                            </a:lnTo>
                            <a:lnTo>
                              <a:pt x="6" y="227"/>
                            </a:lnTo>
                            <a:lnTo>
                              <a:pt x="12" y="227"/>
                            </a:lnTo>
                            <a:lnTo>
                              <a:pt x="12" y="233"/>
                            </a:lnTo>
                            <a:lnTo>
                              <a:pt x="6" y="233"/>
                            </a:lnTo>
                            <a:lnTo>
                              <a:pt x="6" y="245"/>
                            </a:lnTo>
                            <a:lnTo>
                              <a:pt x="6" y="251"/>
                            </a:lnTo>
                            <a:lnTo>
                              <a:pt x="6" y="263"/>
                            </a:lnTo>
                            <a:lnTo>
                              <a:pt x="12" y="275"/>
                            </a:lnTo>
                            <a:lnTo>
                              <a:pt x="6" y="293"/>
                            </a:lnTo>
                            <a:lnTo>
                              <a:pt x="18" y="293"/>
                            </a:lnTo>
                            <a:lnTo>
                              <a:pt x="36" y="305"/>
                            </a:lnTo>
                            <a:lnTo>
                              <a:pt x="54" y="317"/>
                            </a:lnTo>
                            <a:lnTo>
                              <a:pt x="54" y="335"/>
                            </a:lnTo>
                            <a:lnTo>
                              <a:pt x="90" y="335"/>
                            </a:lnTo>
                            <a:lnTo>
                              <a:pt x="108" y="341"/>
                            </a:lnTo>
                            <a:lnTo>
                              <a:pt x="120" y="347"/>
                            </a:lnTo>
                            <a:lnTo>
                              <a:pt x="144" y="359"/>
                            </a:lnTo>
                            <a:lnTo>
                              <a:pt x="191" y="359"/>
                            </a:lnTo>
                            <a:lnTo>
                              <a:pt x="197" y="347"/>
                            </a:lnTo>
                            <a:lnTo>
                              <a:pt x="227" y="347"/>
                            </a:lnTo>
                            <a:lnTo>
                              <a:pt x="239" y="371"/>
                            </a:lnTo>
                            <a:lnTo>
                              <a:pt x="245" y="389"/>
                            </a:lnTo>
                            <a:lnTo>
                              <a:pt x="257" y="395"/>
                            </a:lnTo>
                            <a:lnTo>
                              <a:pt x="263" y="407"/>
                            </a:lnTo>
                            <a:lnTo>
                              <a:pt x="275" y="389"/>
                            </a:lnTo>
                            <a:lnTo>
                              <a:pt x="299" y="395"/>
                            </a:lnTo>
                            <a:lnTo>
                              <a:pt x="305" y="413"/>
                            </a:lnTo>
                            <a:lnTo>
                              <a:pt x="317" y="430"/>
                            </a:lnTo>
                            <a:lnTo>
                              <a:pt x="323" y="454"/>
                            </a:lnTo>
                            <a:lnTo>
                              <a:pt x="335" y="460"/>
                            </a:lnTo>
                            <a:lnTo>
                              <a:pt x="353" y="466"/>
                            </a:lnTo>
                            <a:lnTo>
                              <a:pt x="353" y="442"/>
                            </a:lnTo>
                            <a:lnTo>
                              <a:pt x="347" y="436"/>
                            </a:lnTo>
                            <a:lnTo>
                              <a:pt x="353" y="436"/>
                            </a:lnTo>
                            <a:lnTo>
                              <a:pt x="359" y="430"/>
                            </a:lnTo>
                            <a:lnTo>
                              <a:pt x="365" y="425"/>
                            </a:lnTo>
                            <a:lnTo>
                              <a:pt x="371" y="419"/>
                            </a:lnTo>
                            <a:lnTo>
                              <a:pt x="377" y="413"/>
                            </a:lnTo>
                            <a:lnTo>
                              <a:pt x="383" y="413"/>
                            </a:lnTo>
                            <a:lnTo>
                              <a:pt x="389" y="413"/>
                            </a:lnTo>
                            <a:lnTo>
                              <a:pt x="407" y="395"/>
                            </a:lnTo>
                            <a:lnTo>
                              <a:pt x="407" y="389"/>
                            </a:lnTo>
                            <a:lnTo>
                              <a:pt x="413" y="395"/>
                            </a:lnTo>
                            <a:lnTo>
                              <a:pt x="425" y="389"/>
                            </a:lnTo>
                            <a:lnTo>
                              <a:pt x="443" y="389"/>
                            </a:lnTo>
                            <a:lnTo>
                              <a:pt x="455" y="389"/>
                            </a:lnTo>
                            <a:lnTo>
                              <a:pt x="461" y="389"/>
                            </a:lnTo>
                            <a:lnTo>
                              <a:pt x="467" y="395"/>
                            </a:lnTo>
                            <a:lnTo>
                              <a:pt x="479" y="401"/>
                            </a:lnTo>
                            <a:lnTo>
                              <a:pt x="491" y="401"/>
                            </a:lnTo>
                            <a:lnTo>
                              <a:pt x="485" y="395"/>
                            </a:lnTo>
                            <a:lnTo>
                              <a:pt x="502" y="401"/>
                            </a:lnTo>
                            <a:lnTo>
                              <a:pt x="497" y="407"/>
                            </a:lnTo>
                            <a:lnTo>
                              <a:pt x="502" y="401"/>
                            </a:lnTo>
                            <a:lnTo>
                              <a:pt x="497" y="389"/>
                            </a:lnTo>
                            <a:lnTo>
                              <a:pt x="502" y="389"/>
                            </a:lnTo>
                            <a:lnTo>
                              <a:pt x="497" y="383"/>
                            </a:lnTo>
                            <a:lnTo>
                              <a:pt x="485" y="383"/>
                            </a:lnTo>
                            <a:lnTo>
                              <a:pt x="497" y="383"/>
                            </a:lnTo>
                            <a:lnTo>
                              <a:pt x="526" y="377"/>
                            </a:lnTo>
                            <a:lnTo>
                              <a:pt x="532" y="371"/>
                            </a:lnTo>
                            <a:lnTo>
                              <a:pt x="526" y="377"/>
                            </a:lnTo>
                            <a:lnTo>
                              <a:pt x="538" y="377"/>
                            </a:lnTo>
                            <a:lnTo>
                              <a:pt x="544" y="377"/>
                            </a:lnTo>
                            <a:lnTo>
                              <a:pt x="556" y="377"/>
                            </a:lnTo>
                            <a:lnTo>
                              <a:pt x="550" y="377"/>
                            </a:lnTo>
                            <a:lnTo>
                              <a:pt x="562" y="377"/>
                            </a:lnTo>
                            <a:lnTo>
                              <a:pt x="568" y="377"/>
                            </a:lnTo>
                            <a:lnTo>
                              <a:pt x="568" y="383"/>
                            </a:lnTo>
                            <a:lnTo>
                              <a:pt x="568" y="389"/>
                            </a:lnTo>
                            <a:lnTo>
                              <a:pt x="592" y="383"/>
                            </a:lnTo>
                            <a:lnTo>
                              <a:pt x="610" y="407"/>
                            </a:lnTo>
                            <a:lnTo>
                              <a:pt x="604" y="430"/>
                            </a:lnTo>
                            <a:lnTo>
                              <a:pt x="610" y="430"/>
                            </a:lnTo>
                            <a:lnTo>
                              <a:pt x="610" y="425"/>
                            </a:lnTo>
                            <a:lnTo>
                              <a:pt x="610" y="436"/>
                            </a:lnTo>
                            <a:lnTo>
                              <a:pt x="610" y="448"/>
                            </a:lnTo>
                            <a:lnTo>
                              <a:pt x="616" y="448"/>
                            </a:lnTo>
                            <a:lnTo>
                              <a:pt x="616" y="454"/>
                            </a:lnTo>
                            <a:lnTo>
                              <a:pt x="616" y="448"/>
                            </a:lnTo>
                            <a:lnTo>
                              <a:pt x="616" y="454"/>
                            </a:lnTo>
                            <a:lnTo>
                              <a:pt x="616" y="466"/>
                            </a:lnTo>
                            <a:lnTo>
                              <a:pt x="628" y="478"/>
                            </a:lnTo>
                            <a:lnTo>
                              <a:pt x="640" y="478"/>
                            </a:lnTo>
                            <a:lnTo>
                              <a:pt x="646" y="460"/>
                            </a:lnTo>
                            <a:lnTo>
                              <a:pt x="646" y="448"/>
                            </a:lnTo>
                            <a:lnTo>
                              <a:pt x="640" y="413"/>
                            </a:lnTo>
                            <a:lnTo>
                              <a:pt x="646" y="425"/>
                            </a:lnTo>
                            <a:lnTo>
                              <a:pt x="646" y="413"/>
                            </a:lnTo>
                            <a:lnTo>
                              <a:pt x="640" y="395"/>
                            </a:lnTo>
                            <a:lnTo>
                              <a:pt x="640" y="377"/>
                            </a:lnTo>
                            <a:lnTo>
                              <a:pt x="640" y="365"/>
                            </a:lnTo>
                            <a:lnTo>
                              <a:pt x="646" y="359"/>
                            </a:lnTo>
                            <a:lnTo>
                              <a:pt x="652" y="347"/>
                            </a:lnTo>
                            <a:lnTo>
                              <a:pt x="658" y="341"/>
                            </a:lnTo>
                            <a:lnTo>
                              <a:pt x="658" y="335"/>
                            </a:lnTo>
                            <a:lnTo>
                              <a:pt x="664" y="335"/>
                            </a:lnTo>
                            <a:lnTo>
                              <a:pt x="688" y="317"/>
                            </a:lnTo>
                            <a:lnTo>
                              <a:pt x="706" y="305"/>
                            </a:lnTo>
                            <a:lnTo>
                              <a:pt x="712" y="305"/>
                            </a:lnTo>
                            <a:lnTo>
                              <a:pt x="724" y="293"/>
                            </a:lnTo>
                            <a:lnTo>
                              <a:pt x="748" y="287"/>
                            </a:lnTo>
                            <a:lnTo>
                              <a:pt x="736" y="281"/>
                            </a:lnTo>
                            <a:lnTo>
                              <a:pt x="742" y="281"/>
                            </a:lnTo>
                            <a:lnTo>
                              <a:pt x="748" y="281"/>
                            </a:lnTo>
                            <a:lnTo>
                              <a:pt x="736" y="275"/>
                            </a:lnTo>
                            <a:lnTo>
                              <a:pt x="754" y="275"/>
                            </a:lnTo>
                            <a:lnTo>
                              <a:pt x="760" y="269"/>
                            </a:lnTo>
                            <a:lnTo>
                              <a:pt x="754" y="269"/>
                            </a:lnTo>
                            <a:lnTo>
                              <a:pt x="754" y="263"/>
                            </a:lnTo>
                            <a:lnTo>
                              <a:pt x="748" y="263"/>
                            </a:lnTo>
                            <a:lnTo>
                              <a:pt x="754" y="263"/>
                            </a:lnTo>
                            <a:lnTo>
                              <a:pt x="760" y="263"/>
                            </a:lnTo>
                            <a:lnTo>
                              <a:pt x="760" y="251"/>
                            </a:lnTo>
                            <a:lnTo>
                              <a:pt x="766" y="269"/>
                            </a:lnTo>
                            <a:lnTo>
                              <a:pt x="760" y="245"/>
                            </a:lnTo>
                            <a:lnTo>
                              <a:pt x="754" y="245"/>
                            </a:lnTo>
                            <a:lnTo>
                              <a:pt x="748" y="239"/>
                            </a:lnTo>
                            <a:lnTo>
                              <a:pt x="760" y="245"/>
                            </a:lnTo>
                            <a:lnTo>
                              <a:pt x="754" y="233"/>
                            </a:lnTo>
                            <a:lnTo>
                              <a:pt x="760" y="239"/>
                            </a:lnTo>
                            <a:lnTo>
                              <a:pt x="754" y="221"/>
                            </a:lnTo>
                            <a:lnTo>
                              <a:pt x="760" y="233"/>
                            </a:lnTo>
                            <a:lnTo>
                              <a:pt x="754" y="215"/>
                            </a:lnTo>
                            <a:lnTo>
                              <a:pt x="748" y="215"/>
                            </a:lnTo>
                            <a:lnTo>
                              <a:pt x="754" y="209"/>
                            </a:lnTo>
                            <a:lnTo>
                              <a:pt x="754" y="215"/>
                            </a:lnTo>
                            <a:lnTo>
                              <a:pt x="766" y="221"/>
                            </a:lnTo>
                            <a:lnTo>
                              <a:pt x="760" y="209"/>
                            </a:lnTo>
                            <a:lnTo>
                              <a:pt x="766" y="221"/>
                            </a:lnTo>
                            <a:lnTo>
                              <a:pt x="766" y="203"/>
                            </a:lnTo>
                            <a:lnTo>
                              <a:pt x="778" y="197"/>
                            </a:lnTo>
                            <a:lnTo>
                              <a:pt x="772" y="209"/>
                            </a:lnTo>
                            <a:lnTo>
                              <a:pt x="772" y="215"/>
                            </a:lnTo>
                            <a:lnTo>
                              <a:pt x="766" y="215"/>
                            </a:lnTo>
                            <a:lnTo>
                              <a:pt x="772" y="221"/>
                            </a:lnTo>
                            <a:lnTo>
                              <a:pt x="772" y="227"/>
                            </a:lnTo>
                            <a:lnTo>
                              <a:pt x="766" y="233"/>
                            </a:lnTo>
                            <a:lnTo>
                              <a:pt x="766" y="239"/>
                            </a:lnTo>
                            <a:lnTo>
                              <a:pt x="784" y="215"/>
                            </a:lnTo>
                            <a:lnTo>
                              <a:pt x="784" y="197"/>
                            </a:lnTo>
                            <a:lnTo>
                              <a:pt x="796" y="185"/>
                            </a:lnTo>
                            <a:lnTo>
                              <a:pt x="784" y="191"/>
                            </a:lnTo>
                            <a:lnTo>
                              <a:pt x="790" y="203"/>
                            </a:lnTo>
                            <a:lnTo>
                              <a:pt x="790" y="209"/>
                            </a:lnTo>
                            <a:lnTo>
                              <a:pt x="808" y="185"/>
                            </a:lnTo>
                            <a:lnTo>
                              <a:pt x="808" y="191"/>
                            </a:lnTo>
                            <a:lnTo>
                              <a:pt x="814" y="179"/>
                            </a:lnTo>
                            <a:lnTo>
                              <a:pt x="820" y="161"/>
                            </a:lnTo>
                            <a:lnTo>
                              <a:pt x="820" y="167"/>
                            </a:lnTo>
                            <a:lnTo>
                              <a:pt x="825" y="167"/>
                            </a:lnTo>
                            <a:lnTo>
                              <a:pt x="843" y="161"/>
                            </a:lnTo>
                            <a:lnTo>
                              <a:pt x="861" y="161"/>
                            </a:lnTo>
                            <a:lnTo>
                              <a:pt x="867" y="155"/>
                            </a:lnTo>
                            <a:lnTo>
                              <a:pt x="873" y="155"/>
                            </a:lnTo>
                            <a:lnTo>
                              <a:pt x="879" y="155"/>
                            </a:lnTo>
                            <a:lnTo>
                              <a:pt x="891" y="155"/>
                            </a:lnTo>
                            <a:lnTo>
                              <a:pt x="885" y="143"/>
                            </a:lnTo>
                            <a:lnTo>
                              <a:pt x="891" y="149"/>
                            </a:lnTo>
                            <a:lnTo>
                              <a:pt x="879" y="149"/>
                            </a:lnTo>
                            <a:lnTo>
                              <a:pt x="879" y="137"/>
                            </a:lnTo>
                            <a:lnTo>
                              <a:pt x="879" y="131"/>
                            </a:lnTo>
                            <a:lnTo>
                              <a:pt x="903" y="113"/>
                            </a:lnTo>
                            <a:lnTo>
                              <a:pt x="903" y="107"/>
                            </a:lnTo>
                            <a:lnTo>
                              <a:pt x="909" y="107"/>
                            </a:lnTo>
                            <a:lnTo>
                              <a:pt x="921" y="95"/>
                            </a:lnTo>
                            <a:lnTo>
                              <a:pt x="921" y="101"/>
                            </a:lnTo>
                            <a:lnTo>
                              <a:pt x="927" y="95"/>
                            </a:lnTo>
                            <a:lnTo>
                              <a:pt x="933" y="101"/>
                            </a:lnTo>
                            <a:lnTo>
                              <a:pt x="957" y="89"/>
                            </a:lnTo>
                            <a:close/>
                          </a:path>
                        </a:pathLst>
                      </a:custGeom>
                      <a:solidFill>
                        <a:srgbClr val="21ACBF"/>
                      </a:solidFill>
                      <a:ln w="952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39" name="Freeform 1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851" y="1207"/>
                        <a:ext cx="595" cy="330"/>
                      </a:xfrm>
                      <a:custGeom>
                        <a:avLst/>
                        <a:gdLst>
                          <a:gd name="T0" fmla="*/ 298 w 610"/>
                          <a:gd name="T1" fmla="*/ 2764 h 293"/>
                          <a:gd name="T2" fmla="*/ 280 w 610"/>
                          <a:gd name="T3" fmla="*/ 2315 h 293"/>
                          <a:gd name="T4" fmla="*/ 277 w 610"/>
                          <a:gd name="T5" fmla="*/ 2055 h 293"/>
                          <a:gd name="T6" fmla="*/ 298 w 610"/>
                          <a:gd name="T7" fmla="*/ 1418 h 293"/>
                          <a:gd name="T8" fmla="*/ 357 w 610"/>
                          <a:gd name="T9" fmla="*/ 528 h 293"/>
                          <a:gd name="T10" fmla="*/ 321 w 610"/>
                          <a:gd name="T11" fmla="*/ 200 h 293"/>
                          <a:gd name="T12" fmla="*/ 284 w 610"/>
                          <a:gd name="T13" fmla="*/ 68 h 293"/>
                          <a:gd name="T14" fmla="*/ 273 w 610"/>
                          <a:gd name="T15" fmla="*/ 0 h 293"/>
                          <a:gd name="T16" fmla="*/ 240 w 610"/>
                          <a:gd name="T17" fmla="*/ 140 h 293"/>
                          <a:gd name="T18" fmla="*/ 201 w 610"/>
                          <a:gd name="T19" fmla="*/ 328 h 293"/>
                          <a:gd name="T20" fmla="*/ 164 w 610"/>
                          <a:gd name="T21" fmla="*/ 702 h 293"/>
                          <a:gd name="T22" fmla="*/ 178 w 610"/>
                          <a:gd name="T23" fmla="*/ 907 h 293"/>
                          <a:gd name="T24" fmla="*/ 167 w 610"/>
                          <a:gd name="T25" fmla="*/ 964 h 293"/>
                          <a:gd name="T26" fmla="*/ 132 w 610"/>
                          <a:gd name="T27" fmla="*/ 964 h 293"/>
                          <a:gd name="T28" fmla="*/ 101 w 610"/>
                          <a:gd name="T29" fmla="*/ 1219 h 293"/>
                          <a:gd name="T30" fmla="*/ 146 w 610"/>
                          <a:gd name="T31" fmla="*/ 1219 h 293"/>
                          <a:gd name="T32" fmla="*/ 101 w 610"/>
                          <a:gd name="T33" fmla="*/ 1546 h 293"/>
                          <a:gd name="T34" fmla="*/ 92 w 610"/>
                          <a:gd name="T35" fmla="*/ 1606 h 293"/>
                          <a:gd name="T36" fmla="*/ 65 w 610"/>
                          <a:gd name="T37" fmla="*/ 1799 h 293"/>
                          <a:gd name="T38" fmla="*/ 65 w 610"/>
                          <a:gd name="T39" fmla="*/ 1935 h 293"/>
                          <a:gd name="T40" fmla="*/ 73 w 610"/>
                          <a:gd name="T41" fmla="*/ 1991 h 293"/>
                          <a:gd name="T42" fmla="*/ 58 w 610"/>
                          <a:gd name="T43" fmla="*/ 2200 h 293"/>
                          <a:gd name="T44" fmla="*/ 69 w 610"/>
                          <a:gd name="T45" fmla="*/ 2256 h 293"/>
                          <a:gd name="T46" fmla="*/ 77 w 610"/>
                          <a:gd name="T47" fmla="*/ 2315 h 293"/>
                          <a:gd name="T48" fmla="*/ 95 w 610"/>
                          <a:gd name="T49" fmla="*/ 2315 h 293"/>
                          <a:gd name="T50" fmla="*/ 92 w 610"/>
                          <a:gd name="T51" fmla="*/ 2500 h 293"/>
                          <a:gd name="T52" fmla="*/ 81 w 610"/>
                          <a:gd name="T53" fmla="*/ 2640 h 293"/>
                          <a:gd name="T54" fmla="*/ 40 w 610"/>
                          <a:gd name="T55" fmla="*/ 2971 h 293"/>
                          <a:gd name="T56" fmla="*/ 0 w 610"/>
                          <a:gd name="T57" fmla="*/ 3167 h 293"/>
                          <a:gd name="T58" fmla="*/ 18 w 610"/>
                          <a:gd name="T59" fmla="*/ 3097 h 293"/>
                          <a:gd name="T60" fmla="*/ 40 w 610"/>
                          <a:gd name="T61" fmla="*/ 2971 h 293"/>
                          <a:gd name="T62" fmla="*/ 58 w 610"/>
                          <a:gd name="T63" fmla="*/ 2895 h 293"/>
                          <a:gd name="T64" fmla="*/ 136 w 610"/>
                          <a:gd name="T65" fmla="*/ 2382 h 293"/>
                          <a:gd name="T66" fmla="*/ 157 w 610"/>
                          <a:gd name="T67" fmla="*/ 2055 h 293"/>
                          <a:gd name="T68" fmla="*/ 193 w 610"/>
                          <a:gd name="T69" fmla="*/ 1871 h 293"/>
                          <a:gd name="T70" fmla="*/ 161 w 610"/>
                          <a:gd name="T71" fmla="*/ 2200 h 293"/>
                          <a:gd name="T72" fmla="*/ 175 w 610"/>
                          <a:gd name="T73" fmla="*/ 2200 h 293"/>
                          <a:gd name="T74" fmla="*/ 178 w 610"/>
                          <a:gd name="T75" fmla="*/ 2131 h 293"/>
                          <a:gd name="T76" fmla="*/ 201 w 610"/>
                          <a:gd name="T77" fmla="*/ 2055 h 293"/>
                          <a:gd name="T78" fmla="*/ 204 w 610"/>
                          <a:gd name="T79" fmla="*/ 1935 h 293"/>
                          <a:gd name="T80" fmla="*/ 211 w 610"/>
                          <a:gd name="T81" fmla="*/ 1935 h 293"/>
                          <a:gd name="T82" fmla="*/ 218 w 610"/>
                          <a:gd name="T83" fmla="*/ 1991 h 293"/>
                          <a:gd name="T84" fmla="*/ 221 w 610"/>
                          <a:gd name="T85" fmla="*/ 2055 h 293"/>
                          <a:gd name="T86" fmla="*/ 240 w 610"/>
                          <a:gd name="T87" fmla="*/ 2131 h 293"/>
                          <a:gd name="T88" fmla="*/ 270 w 610"/>
                          <a:gd name="T89" fmla="*/ 2200 h 293"/>
                          <a:gd name="T90" fmla="*/ 270 w 610"/>
                          <a:gd name="T91" fmla="*/ 2315 h 293"/>
                          <a:gd name="T92" fmla="*/ 280 w 610"/>
                          <a:gd name="T93" fmla="*/ 2382 h 293"/>
                          <a:gd name="T94" fmla="*/ 284 w 610"/>
                          <a:gd name="T95" fmla="*/ 2443 h 293"/>
                          <a:gd name="T96" fmla="*/ 294 w 610"/>
                          <a:gd name="T97" fmla="*/ 2500 h 293"/>
                          <a:gd name="T98" fmla="*/ 301 w 610"/>
                          <a:gd name="T99" fmla="*/ 2570 h 293"/>
                          <a:gd name="T100" fmla="*/ 294 w 610"/>
                          <a:gd name="T101" fmla="*/ 2640 h 293"/>
                          <a:gd name="T102" fmla="*/ 298 w 610"/>
                          <a:gd name="T103" fmla="*/ 2895 h 293"/>
                          <a:gd name="T104" fmla="*/ 301 w 610"/>
                          <a:gd name="T105" fmla="*/ 2895 h 293"/>
                          <a:gd name="T106" fmla="*/ 294 w 610"/>
                          <a:gd name="T107" fmla="*/ 3097 h 293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</a:gdLst>
                        <a:ahLst/>
                        <a:cxnLst>
                          <a:cxn ang="T108">
                            <a:pos x="T0" y="T1"/>
                          </a:cxn>
                          <a:cxn ang="T109">
                            <a:pos x="T2" y="T3"/>
                          </a:cxn>
                          <a:cxn ang="T110">
                            <a:pos x="T4" y="T5"/>
                          </a:cxn>
                          <a:cxn ang="T111">
                            <a:pos x="T6" y="T7"/>
                          </a:cxn>
                          <a:cxn ang="T112">
                            <a:pos x="T8" y="T9"/>
                          </a:cxn>
                          <a:cxn ang="T113">
                            <a:pos x="T10" y="T11"/>
                          </a:cxn>
                          <a:cxn ang="T114">
                            <a:pos x="T12" y="T13"/>
                          </a:cxn>
                          <a:cxn ang="T115">
                            <a:pos x="T14" y="T15"/>
                          </a:cxn>
                          <a:cxn ang="T116">
                            <a:pos x="T16" y="T17"/>
                          </a:cxn>
                          <a:cxn ang="T117">
                            <a:pos x="T18" y="T19"/>
                          </a:cxn>
                          <a:cxn ang="T118">
                            <a:pos x="T20" y="T21"/>
                          </a:cxn>
                          <a:cxn ang="T119">
                            <a:pos x="T22" y="T23"/>
                          </a:cxn>
                          <a:cxn ang="T120">
                            <a:pos x="T24" y="T25"/>
                          </a:cxn>
                          <a:cxn ang="T121">
                            <a:pos x="T26" y="T27"/>
                          </a:cxn>
                          <a:cxn ang="T122">
                            <a:pos x="T28" y="T29"/>
                          </a:cxn>
                          <a:cxn ang="T123">
                            <a:pos x="T30" y="T31"/>
                          </a:cxn>
                          <a:cxn ang="T124">
                            <a:pos x="T32" y="T33"/>
                          </a:cxn>
                          <a:cxn ang="T125">
                            <a:pos x="T34" y="T35"/>
                          </a:cxn>
                          <a:cxn ang="T126">
                            <a:pos x="T36" y="T37"/>
                          </a:cxn>
                          <a:cxn ang="T127">
                            <a:pos x="T38" y="T39"/>
                          </a:cxn>
                          <a:cxn ang="T128">
                            <a:pos x="T40" y="T41"/>
                          </a:cxn>
                          <a:cxn ang="T129">
                            <a:pos x="T42" y="T43"/>
                          </a:cxn>
                          <a:cxn ang="T130">
                            <a:pos x="T44" y="T45"/>
                          </a:cxn>
                          <a:cxn ang="T131">
                            <a:pos x="T46" y="T47"/>
                          </a:cxn>
                          <a:cxn ang="T132">
                            <a:pos x="T48" y="T49"/>
                          </a:cxn>
                          <a:cxn ang="T133">
                            <a:pos x="T50" y="T51"/>
                          </a:cxn>
                          <a:cxn ang="T134">
                            <a:pos x="T52" y="T53"/>
                          </a:cxn>
                          <a:cxn ang="T135">
                            <a:pos x="T54" y="T55"/>
                          </a:cxn>
                          <a:cxn ang="T136">
                            <a:pos x="T56" y="T57"/>
                          </a:cxn>
                          <a:cxn ang="T137">
                            <a:pos x="T58" y="T59"/>
                          </a:cxn>
                          <a:cxn ang="T138">
                            <a:pos x="T60" y="T61"/>
                          </a:cxn>
                          <a:cxn ang="T139">
                            <a:pos x="T62" y="T63"/>
                          </a:cxn>
                          <a:cxn ang="T140">
                            <a:pos x="T64" y="T65"/>
                          </a:cxn>
                          <a:cxn ang="T141">
                            <a:pos x="T66" y="T67"/>
                          </a:cxn>
                          <a:cxn ang="T142">
                            <a:pos x="T68" y="T69"/>
                          </a:cxn>
                          <a:cxn ang="T143">
                            <a:pos x="T70" y="T71"/>
                          </a:cxn>
                          <a:cxn ang="T144">
                            <a:pos x="T72" y="T73"/>
                          </a:cxn>
                          <a:cxn ang="T145">
                            <a:pos x="T74" y="T75"/>
                          </a:cxn>
                          <a:cxn ang="T146">
                            <a:pos x="T76" y="T77"/>
                          </a:cxn>
                          <a:cxn ang="T147">
                            <a:pos x="T78" y="T79"/>
                          </a:cxn>
                          <a:cxn ang="T148">
                            <a:pos x="T80" y="T81"/>
                          </a:cxn>
                          <a:cxn ang="T149">
                            <a:pos x="T82" y="T83"/>
                          </a:cxn>
                          <a:cxn ang="T150">
                            <a:pos x="T84" y="T85"/>
                          </a:cxn>
                          <a:cxn ang="T151">
                            <a:pos x="T86" y="T87"/>
                          </a:cxn>
                          <a:cxn ang="T152">
                            <a:pos x="T88" y="T89"/>
                          </a:cxn>
                          <a:cxn ang="T153">
                            <a:pos x="T90" y="T91"/>
                          </a:cxn>
                          <a:cxn ang="T154">
                            <a:pos x="T92" y="T93"/>
                          </a:cxn>
                          <a:cxn ang="T155">
                            <a:pos x="T94" y="T95"/>
                          </a:cxn>
                          <a:cxn ang="T156">
                            <a:pos x="T96" y="T97"/>
                          </a:cxn>
                          <a:cxn ang="T157">
                            <a:pos x="T98" y="T99"/>
                          </a:cxn>
                          <a:cxn ang="T158">
                            <a:pos x="T100" y="T101"/>
                          </a:cxn>
                          <a:cxn ang="T159">
                            <a:pos x="T102" y="T103"/>
                          </a:cxn>
                          <a:cxn ang="T160">
                            <a:pos x="T104" y="T105"/>
                          </a:cxn>
                          <a:cxn ang="T161">
                            <a:pos x="T106" y="T107"/>
                          </a:cxn>
                        </a:cxnLst>
                        <a:rect l="0" t="0" r="r" b="b"/>
                        <a:pathLst>
                          <a:path w="610" h="293">
                            <a:moveTo>
                              <a:pt x="497" y="287"/>
                            </a:moveTo>
                            <a:lnTo>
                              <a:pt x="509" y="275"/>
                            </a:lnTo>
                            <a:lnTo>
                              <a:pt x="497" y="263"/>
                            </a:lnTo>
                            <a:lnTo>
                              <a:pt x="491" y="257"/>
                            </a:lnTo>
                            <a:lnTo>
                              <a:pt x="497" y="221"/>
                            </a:lnTo>
                            <a:lnTo>
                              <a:pt x="497" y="203"/>
                            </a:lnTo>
                            <a:lnTo>
                              <a:pt x="473" y="209"/>
                            </a:lnTo>
                            <a:lnTo>
                              <a:pt x="461" y="215"/>
                            </a:lnTo>
                            <a:lnTo>
                              <a:pt x="449" y="215"/>
                            </a:lnTo>
                            <a:lnTo>
                              <a:pt x="449" y="197"/>
                            </a:lnTo>
                            <a:lnTo>
                              <a:pt x="455" y="191"/>
                            </a:lnTo>
                            <a:lnTo>
                              <a:pt x="425" y="191"/>
                            </a:lnTo>
                            <a:lnTo>
                              <a:pt x="449" y="173"/>
                            </a:lnTo>
                            <a:lnTo>
                              <a:pt x="473" y="149"/>
                            </a:lnTo>
                            <a:lnTo>
                              <a:pt x="491" y="131"/>
                            </a:lnTo>
                            <a:lnTo>
                              <a:pt x="515" y="108"/>
                            </a:lnTo>
                            <a:lnTo>
                              <a:pt x="539" y="90"/>
                            </a:lnTo>
                            <a:lnTo>
                              <a:pt x="563" y="66"/>
                            </a:lnTo>
                            <a:lnTo>
                              <a:pt x="586" y="48"/>
                            </a:lnTo>
                            <a:lnTo>
                              <a:pt x="610" y="30"/>
                            </a:lnTo>
                            <a:lnTo>
                              <a:pt x="580" y="18"/>
                            </a:lnTo>
                            <a:lnTo>
                              <a:pt x="557" y="18"/>
                            </a:lnTo>
                            <a:lnTo>
                              <a:pt x="527" y="18"/>
                            </a:lnTo>
                            <a:lnTo>
                              <a:pt x="491" y="12"/>
                            </a:lnTo>
                            <a:lnTo>
                              <a:pt x="479" y="6"/>
                            </a:lnTo>
                            <a:lnTo>
                              <a:pt x="467" y="6"/>
                            </a:lnTo>
                            <a:lnTo>
                              <a:pt x="449" y="6"/>
                            </a:lnTo>
                            <a:lnTo>
                              <a:pt x="461" y="0"/>
                            </a:lnTo>
                            <a:lnTo>
                              <a:pt x="449" y="0"/>
                            </a:lnTo>
                            <a:lnTo>
                              <a:pt x="413" y="12"/>
                            </a:lnTo>
                            <a:lnTo>
                              <a:pt x="407" y="6"/>
                            </a:lnTo>
                            <a:lnTo>
                              <a:pt x="395" y="12"/>
                            </a:lnTo>
                            <a:lnTo>
                              <a:pt x="389" y="18"/>
                            </a:lnTo>
                            <a:lnTo>
                              <a:pt x="389" y="12"/>
                            </a:lnTo>
                            <a:lnTo>
                              <a:pt x="359" y="18"/>
                            </a:lnTo>
                            <a:lnTo>
                              <a:pt x="329" y="30"/>
                            </a:lnTo>
                            <a:lnTo>
                              <a:pt x="299" y="42"/>
                            </a:lnTo>
                            <a:lnTo>
                              <a:pt x="269" y="42"/>
                            </a:lnTo>
                            <a:lnTo>
                              <a:pt x="257" y="48"/>
                            </a:lnTo>
                            <a:lnTo>
                              <a:pt x="269" y="66"/>
                            </a:lnTo>
                            <a:lnTo>
                              <a:pt x="263" y="72"/>
                            </a:lnTo>
                            <a:lnTo>
                              <a:pt x="281" y="78"/>
                            </a:lnTo>
                            <a:lnTo>
                              <a:pt x="275" y="84"/>
                            </a:lnTo>
                            <a:lnTo>
                              <a:pt x="293" y="84"/>
                            </a:lnTo>
                            <a:lnTo>
                              <a:pt x="275" y="84"/>
                            </a:lnTo>
                            <a:lnTo>
                              <a:pt x="269" y="78"/>
                            </a:lnTo>
                            <a:lnTo>
                              <a:pt x="269" y="84"/>
                            </a:lnTo>
                            <a:lnTo>
                              <a:pt x="275" y="90"/>
                            </a:lnTo>
                            <a:lnTo>
                              <a:pt x="263" y="90"/>
                            </a:lnTo>
                            <a:lnTo>
                              <a:pt x="234" y="90"/>
                            </a:lnTo>
                            <a:lnTo>
                              <a:pt x="245" y="78"/>
                            </a:lnTo>
                            <a:lnTo>
                              <a:pt x="216" y="90"/>
                            </a:lnTo>
                            <a:lnTo>
                              <a:pt x="168" y="96"/>
                            </a:lnTo>
                            <a:lnTo>
                              <a:pt x="186" y="102"/>
                            </a:lnTo>
                            <a:lnTo>
                              <a:pt x="174" y="102"/>
                            </a:lnTo>
                            <a:lnTo>
                              <a:pt x="168" y="113"/>
                            </a:lnTo>
                            <a:lnTo>
                              <a:pt x="210" y="113"/>
                            </a:lnTo>
                            <a:lnTo>
                              <a:pt x="216" y="119"/>
                            </a:lnTo>
                            <a:lnTo>
                              <a:pt x="245" y="108"/>
                            </a:lnTo>
                            <a:lnTo>
                              <a:pt x="240" y="113"/>
                            </a:lnTo>
                            <a:lnTo>
                              <a:pt x="234" y="119"/>
                            </a:lnTo>
                            <a:lnTo>
                              <a:pt x="228" y="131"/>
                            </a:lnTo>
                            <a:lnTo>
                              <a:pt x="204" y="137"/>
                            </a:lnTo>
                            <a:lnTo>
                              <a:pt x="168" y="143"/>
                            </a:lnTo>
                            <a:lnTo>
                              <a:pt x="174" y="137"/>
                            </a:lnTo>
                            <a:lnTo>
                              <a:pt x="162" y="143"/>
                            </a:lnTo>
                            <a:lnTo>
                              <a:pt x="144" y="149"/>
                            </a:lnTo>
                            <a:lnTo>
                              <a:pt x="150" y="149"/>
                            </a:lnTo>
                            <a:lnTo>
                              <a:pt x="138" y="155"/>
                            </a:lnTo>
                            <a:lnTo>
                              <a:pt x="114" y="161"/>
                            </a:lnTo>
                            <a:lnTo>
                              <a:pt x="108" y="167"/>
                            </a:lnTo>
                            <a:lnTo>
                              <a:pt x="102" y="167"/>
                            </a:lnTo>
                            <a:lnTo>
                              <a:pt x="102" y="173"/>
                            </a:lnTo>
                            <a:lnTo>
                              <a:pt x="120" y="167"/>
                            </a:lnTo>
                            <a:lnTo>
                              <a:pt x="108" y="179"/>
                            </a:lnTo>
                            <a:lnTo>
                              <a:pt x="120" y="179"/>
                            </a:lnTo>
                            <a:lnTo>
                              <a:pt x="114" y="179"/>
                            </a:lnTo>
                            <a:lnTo>
                              <a:pt x="120" y="185"/>
                            </a:lnTo>
                            <a:lnTo>
                              <a:pt x="108" y="185"/>
                            </a:lnTo>
                            <a:lnTo>
                              <a:pt x="102" y="179"/>
                            </a:lnTo>
                            <a:lnTo>
                              <a:pt x="90" y="191"/>
                            </a:lnTo>
                            <a:lnTo>
                              <a:pt x="96" y="203"/>
                            </a:lnTo>
                            <a:lnTo>
                              <a:pt x="120" y="191"/>
                            </a:lnTo>
                            <a:lnTo>
                              <a:pt x="138" y="185"/>
                            </a:lnTo>
                            <a:lnTo>
                              <a:pt x="120" y="197"/>
                            </a:lnTo>
                            <a:lnTo>
                              <a:pt x="114" y="209"/>
                            </a:lnTo>
                            <a:lnTo>
                              <a:pt x="108" y="215"/>
                            </a:lnTo>
                            <a:lnTo>
                              <a:pt x="96" y="221"/>
                            </a:lnTo>
                            <a:lnTo>
                              <a:pt x="126" y="215"/>
                            </a:lnTo>
                            <a:lnTo>
                              <a:pt x="138" y="221"/>
                            </a:lnTo>
                            <a:lnTo>
                              <a:pt x="138" y="227"/>
                            </a:lnTo>
                            <a:lnTo>
                              <a:pt x="156" y="215"/>
                            </a:lnTo>
                            <a:lnTo>
                              <a:pt x="150" y="221"/>
                            </a:lnTo>
                            <a:lnTo>
                              <a:pt x="180" y="215"/>
                            </a:lnTo>
                            <a:lnTo>
                              <a:pt x="150" y="233"/>
                            </a:lnTo>
                            <a:lnTo>
                              <a:pt x="156" y="233"/>
                            </a:lnTo>
                            <a:lnTo>
                              <a:pt x="138" y="239"/>
                            </a:lnTo>
                            <a:lnTo>
                              <a:pt x="132" y="245"/>
                            </a:lnTo>
                            <a:lnTo>
                              <a:pt x="108" y="257"/>
                            </a:lnTo>
                            <a:lnTo>
                              <a:pt x="66" y="269"/>
                            </a:lnTo>
                            <a:lnTo>
                              <a:pt x="66" y="275"/>
                            </a:lnTo>
                            <a:lnTo>
                              <a:pt x="60" y="275"/>
                            </a:lnTo>
                            <a:lnTo>
                              <a:pt x="54" y="275"/>
                            </a:lnTo>
                            <a:lnTo>
                              <a:pt x="42" y="275"/>
                            </a:lnTo>
                            <a:lnTo>
                              <a:pt x="0" y="293"/>
                            </a:lnTo>
                            <a:lnTo>
                              <a:pt x="6" y="287"/>
                            </a:lnTo>
                            <a:lnTo>
                              <a:pt x="6" y="293"/>
                            </a:lnTo>
                            <a:lnTo>
                              <a:pt x="18" y="287"/>
                            </a:lnTo>
                            <a:lnTo>
                              <a:pt x="36" y="281"/>
                            </a:lnTo>
                            <a:lnTo>
                              <a:pt x="42" y="281"/>
                            </a:lnTo>
                            <a:lnTo>
                              <a:pt x="36" y="281"/>
                            </a:lnTo>
                            <a:lnTo>
                              <a:pt x="60" y="275"/>
                            </a:lnTo>
                            <a:lnTo>
                              <a:pt x="72" y="275"/>
                            </a:lnTo>
                            <a:lnTo>
                              <a:pt x="90" y="269"/>
                            </a:lnTo>
                            <a:lnTo>
                              <a:pt x="96" y="269"/>
                            </a:lnTo>
                            <a:lnTo>
                              <a:pt x="102" y="263"/>
                            </a:lnTo>
                            <a:lnTo>
                              <a:pt x="150" y="251"/>
                            </a:lnTo>
                            <a:lnTo>
                              <a:pt x="186" y="233"/>
                            </a:lnTo>
                            <a:lnTo>
                              <a:pt x="222" y="221"/>
                            </a:lnTo>
                            <a:lnTo>
                              <a:pt x="216" y="215"/>
                            </a:lnTo>
                            <a:lnTo>
                              <a:pt x="245" y="203"/>
                            </a:lnTo>
                            <a:lnTo>
                              <a:pt x="251" y="197"/>
                            </a:lnTo>
                            <a:lnTo>
                              <a:pt x="257" y="191"/>
                            </a:lnTo>
                            <a:lnTo>
                              <a:pt x="287" y="179"/>
                            </a:lnTo>
                            <a:lnTo>
                              <a:pt x="311" y="173"/>
                            </a:lnTo>
                            <a:lnTo>
                              <a:pt x="329" y="167"/>
                            </a:lnTo>
                            <a:lnTo>
                              <a:pt x="317" y="173"/>
                            </a:lnTo>
                            <a:lnTo>
                              <a:pt x="323" y="179"/>
                            </a:lnTo>
                            <a:lnTo>
                              <a:pt x="317" y="179"/>
                            </a:lnTo>
                            <a:lnTo>
                              <a:pt x="287" y="185"/>
                            </a:lnTo>
                            <a:lnTo>
                              <a:pt x="263" y="203"/>
                            </a:lnTo>
                            <a:lnTo>
                              <a:pt x="275" y="203"/>
                            </a:lnTo>
                            <a:lnTo>
                              <a:pt x="257" y="209"/>
                            </a:lnTo>
                            <a:lnTo>
                              <a:pt x="263" y="209"/>
                            </a:lnTo>
                            <a:lnTo>
                              <a:pt x="287" y="203"/>
                            </a:lnTo>
                            <a:lnTo>
                              <a:pt x="281" y="209"/>
                            </a:lnTo>
                            <a:lnTo>
                              <a:pt x="287" y="203"/>
                            </a:lnTo>
                            <a:lnTo>
                              <a:pt x="293" y="197"/>
                            </a:lnTo>
                            <a:lnTo>
                              <a:pt x="293" y="203"/>
                            </a:lnTo>
                            <a:lnTo>
                              <a:pt x="305" y="197"/>
                            </a:lnTo>
                            <a:lnTo>
                              <a:pt x="311" y="197"/>
                            </a:lnTo>
                            <a:lnTo>
                              <a:pt x="329" y="191"/>
                            </a:lnTo>
                            <a:lnTo>
                              <a:pt x="323" y="191"/>
                            </a:lnTo>
                            <a:lnTo>
                              <a:pt x="329" y="185"/>
                            </a:lnTo>
                            <a:lnTo>
                              <a:pt x="335" y="179"/>
                            </a:lnTo>
                            <a:lnTo>
                              <a:pt x="353" y="173"/>
                            </a:lnTo>
                            <a:lnTo>
                              <a:pt x="341" y="179"/>
                            </a:lnTo>
                            <a:lnTo>
                              <a:pt x="347" y="179"/>
                            </a:lnTo>
                            <a:lnTo>
                              <a:pt x="365" y="179"/>
                            </a:lnTo>
                            <a:lnTo>
                              <a:pt x="359" y="179"/>
                            </a:lnTo>
                            <a:lnTo>
                              <a:pt x="359" y="185"/>
                            </a:lnTo>
                            <a:lnTo>
                              <a:pt x="365" y="185"/>
                            </a:lnTo>
                            <a:lnTo>
                              <a:pt x="359" y="191"/>
                            </a:lnTo>
                            <a:lnTo>
                              <a:pt x="365" y="191"/>
                            </a:lnTo>
                            <a:lnTo>
                              <a:pt x="377" y="185"/>
                            </a:lnTo>
                            <a:lnTo>
                              <a:pt x="371" y="191"/>
                            </a:lnTo>
                            <a:lnTo>
                              <a:pt x="377" y="197"/>
                            </a:lnTo>
                            <a:lnTo>
                              <a:pt x="395" y="197"/>
                            </a:lnTo>
                            <a:lnTo>
                              <a:pt x="419" y="197"/>
                            </a:lnTo>
                            <a:lnTo>
                              <a:pt x="419" y="203"/>
                            </a:lnTo>
                            <a:lnTo>
                              <a:pt x="437" y="197"/>
                            </a:lnTo>
                            <a:lnTo>
                              <a:pt x="443" y="203"/>
                            </a:lnTo>
                            <a:lnTo>
                              <a:pt x="437" y="203"/>
                            </a:lnTo>
                            <a:lnTo>
                              <a:pt x="443" y="197"/>
                            </a:lnTo>
                            <a:lnTo>
                              <a:pt x="431" y="203"/>
                            </a:lnTo>
                            <a:lnTo>
                              <a:pt x="443" y="215"/>
                            </a:lnTo>
                            <a:lnTo>
                              <a:pt x="455" y="227"/>
                            </a:lnTo>
                            <a:lnTo>
                              <a:pt x="461" y="227"/>
                            </a:lnTo>
                            <a:lnTo>
                              <a:pt x="455" y="215"/>
                            </a:lnTo>
                            <a:lnTo>
                              <a:pt x="461" y="221"/>
                            </a:lnTo>
                            <a:lnTo>
                              <a:pt x="473" y="215"/>
                            </a:lnTo>
                            <a:lnTo>
                              <a:pt x="467" y="221"/>
                            </a:lnTo>
                            <a:lnTo>
                              <a:pt x="467" y="227"/>
                            </a:lnTo>
                            <a:lnTo>
                              <a:pt x="485" y="209"/>
                            </a:lnTo>
                            <a:lnTo>
                              <a:pt x="485" y="221"/>
                            </a:lnTo>
                            <a:lnTo>
                              <a:pt x="485" y="233"/>
                            </a:lnTo>
                            <a:lnTo>
                              <a:pt x="491" y="227"/>
                            </a:lnTo>
                            <a:lnTo>
                              <a:pt x="491" y="233"/>
                            </a:lnTo>
                            <a:lnTo>
                              <a:pt x="485" y="233"/>
                            </a:lnTo>
                            <a:lnTo>
                              <a:pt x="497" y="239"/>
                            </a:lnTo>
                            <a:lnTo>
                              <a:pt x="491" y="239"/>
                            </a:lnTo>
                            <a:lnTo>
                              <a:pt x="485" y="239"/>
                            </a:lnTo>
                            <a:lnTo>
                              <a:pt x="485" y="245"/>
                            </a:lnTo>
                            <a:lnTo>
                              <a:pt x="479" y="245"/>
                            </a:lnTo>
                            <a:lnTo>
                              <a:pt x="479" y="251"/>
                            </a:lnTo>
                            <a:lnTo>
                              <a:pt x="485" y="257"/>
                            </a:lnTo>
                            <a:lnTo>
                              <a:pt x="491" y="269"/>
                            </a:lnTo>
                            <a:lnTo>
                              <a:pt x="485" y="269"/>
                            </a:lnTo>
                            <a:lnTo>
                              <a:pt x="467" y="281"/>
                            </a:lnTo>
                            <a:lnTo>
                              <a:pt x="473" y="275"/>
                            </a:lnTo>
                            <a:lnTo>
                              <a:pt x="497" y="269"/>
                            </a:lnTo>
                            <a:lnTo>
                              <a:pt x="485" y="287"/>
                            </a:lnTo>
                            <a:lnTo>
                              <a:pt x="479" y="287"/>
                            </a:lnTo>
                            <a:lnTo>
                              <a:pt x="491" y="281"/>
                            </a:lnTo>
                            <a:lnTo>
                              <a:pt x="485" y="287"/>
                            </a:lnTo>
                            <a:lnTo>
                              <a:pt x="479" y="293"/>
                            </a:lnTo>
                            <a:lnTo>
                              <a:pt x="497" y="287"/>
                            </a:lnTo>
                            <a:close/>
                          </a:path>
                        </a:pathLst>
                      </a:custGeom>
                      <a:solidFill>
                        <a:srgbClr val="21ACBF"/>
                      </a:solidFill>
                      <a:ln w="952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45" name="Group 1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953998" y="1117738"/>
                      <a:ext cx="1781814" cy="1283442"/>
                      <a:chOff x="851" y="1207"/>
                      <a:chExt cx="1313" cy="983"/>
                    </a:xfrm>
                  </p:grpSpPr>
                  <p:sp>
                    <p:nvSpPr>
                      <p:cNvPr id="1536" name="Freeform 1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230" y="1652"/>
                        <a:ext cx="934" cy="538"/>
                      </a:xfrm>
                      <a:custGeom>
                        <a:avLst/>
                        <a:gdLst>
                          <a:gd name="T0" fmla="*/ 580 w 957"/>
                          <a:gd name="T1" fmla="*/ 457 h 478"/>
                          <a:gd name="T2" fmla="*/ 550 w 957"/>
                          <a:gd name="T3" fmla="*/ 881 h 478"/>
                          <a:gd name="T4" fmla="*/ 485 w 957"/>
                          <a:gd name="T5" fmla="*/ 1204 h 478"/>
                          <a:gd name="T6" fmla="*/ 441 w 957"/>
                          <a:gd name="T7" fmla="*/ 1525 h 478"/>
                          <a:gd name="T8" fmla="*/ 434 w 957"/>
                          <a:gd name="T9" fmla="*/ 1204 h 478"/>
                          <a:gd name="T10" fmla="*/ 429 w 957"/>
                          <a:gd name="T11" fmla="*/ 696 h 478"/>
                          <a:gd name="T12" fmla="*/ 382 w 957"/>
                          <a:gd name="T13" fmla="*/ 322 h 478"/>
                          <a:gd name="T14" fmla="*/ 342 w 957"/>
                          <a:gd name="T15" fmla="*/ 0 h 478"/>
                          <a:gd name="T16" fmla="*/ 74 w 957"/>
                          <a:gd name="T17" fmla="*/ 254 h 478"/>
                          <a:gd name="T18" fmla="*/ 70 w 957"/>
                          <a:gd name="T19" fmla="*/ 322 h 478"/>
                          <a:gd name="T20" fmla="*/ 56 w 957"/>
                          <a:gd name="T21" fmla="*/ 254 h 478"/>
                          <a:gd name="T22" fmla="*/ 50 w 957"/>
                          <a:gd name="T23" fmla="*/ 580 h 478"/>
                          <a:gd name="T24" fmla="*/ 28 w 957"/>
                          <a:gd name="T25" fmla="*/ 1076 h 478"/>
                          <a:gd name="T26" fmla="*/ 0 w 957"/>
                          <a:gd name="T27" fmla="*/ 1966 h 478"/>
                          <a:gd name="T28" fmla="*/ 0 w 957"/>
                          <a:gd name="T29" fmla="*/ 2409 h 478"/>
                          <a:gd name="T30" fmla="*/ 6 w 957"/>
                          <a:gd name="T31" fmla="*/ 2478 h 478"/>
                          <a:gd name="T32" fmla="*/ 6 w 957"/>
                          <a:gd name="T33" fmla="*/ 3120 h 478"/>
                          <a:gd name="T34" fmla="*/ 56 w 957"/>
                          <a:gd name="T35" fmla="*/ 3557 h 478"/>
                          <a:gd name="T36" fmla="*/ 122 w 957"/>
                          <a:gd name="T37" fmla="*/ 3695 h 478"/>
                          <a:gd name="T38" fmla="*/ 163 w 957"/>
                          <a:gd name="T39" fmla="*/ 4336 h 478"/>
                          <a:gd name="T40" fmla="*/ 198 w 957"/>
                          <a:gd name="T41" fmla="*/ 4828 h 478"/>
                          <a:gd name="T42" fmla="*/ 213 w 957"/>
                          <a:gd name="T43" fmla="*/ 4644 h 478"/>
                          <a:gd name="T44" fmla="*/ 232 w 957"/>
                          <a:gd name="T45" fmla="*/ 4394 h 478"/>
                          <a:gd name="T46" fmla="*/ 240 w 957"/>
                          <a:gd name="T47" fmla="*/ 4394 h 478"/>
                          <a:gd name="T48" fmla="*/ 262 w 957"/>
                          <a:gd name="T49" fmla="*/ 4142 h 478"/>
                          <a:gd name="T50" fmla="*/ 288 w 957"/>
                          <a:gd name="T51" fmla="*/ 4215 h 478"/>
                          <a:gd name="T52" fmla="*/ 305 w 957"/>
                          <a:gd name="T53" fmla="*/ 4336 h 478"/>
                          <a:gd name="T54" fmla="*/ 305 w 957"/>
                          <a:gd name="T55" fmla="*/ 4080 h 478"/>
                          <a:gd name="T56" fmla="*/ 324 w 957"/>
                          <a:gd name="T57" fmla="*/ 4003 h 478"/>
                          <a:gd name="T58" fmla="*/ 338 w 957"/>
                          <a:gd name="T59" fmla="*/ 4003 h 478"/>
                          <a:gd name="T60" fmla="*/ 349 w 957"/>
                          <a:gd name="T61" fmla="*/ 4142 h 478"/>
                          <a:gd name="T62" fmla="*/ 371 w 957"/>
                          <a:gd name="T63" fmla="*/ 4580 h 478"/>
                          <a:gd name="T64" fmla="*/ 379 w 957"/>
                          <a:gd name="T65" fmla="*/ 4758 h 478"/>
                          <a:gd name="T66" fmla="*/ 386 w 957"/>
                          <a:gd name="T67" fmla="*/ 5088 h 478"/>
                          <a:gd name="T68" fmla="*/ 397 w 957"/>
                          <a:gd name="T69" fmla="*/ 4521 h 478"/>
                          <a:gd name="T70" fmla="*/ 397 w 957"/>
                          <a:gd name="T71" fmla="*/ 3818 h 478"/>
                          <a:gd name="T72" fmla="*/ 408 w 957"/>
                          <a:gd name="T73" fmla="*/ 3557 h 478"/>
                          <a:gd name="T74" fmla="*/ 445 w 957"/>
                          <a:gd name="T75" fmla="*/ 3120 h 478"/>
                          <a:gd name="T76" fmla="*/ 452 w 957"/>
                          <a:gd name="T77" fmla="*/ 2930 h 478"/>
                          <a:gd name="T78" fmla="*/ 460 w 957"/>
                          <a:gd name="T79" fmla="*/ 2804 h 478"/>
                          <a:gd name="T80" fmla="*/ 467 w 957"/>
                          <a:gd name="T81" fmla="*/ 2678 h 478"/>
                          <a:gd name="T82" fmla="*/ 467 w 957"/>
                          <a:gd name="T83" fmla="*/ 2612 h 478"/>
                          <a:gd name="T84" fmla="*/ 463 w 957"/>
                          <a:gd name="T85" fmla="*/ 2284 h 478"/>
                          <a:gd name="T86" fmla="*/ 467 w 957"/>
                          <a:gd name="T87" fmla="*/ 2216 h 478"/>
                          <a:gd name="T88" fmla="*/ 473 w 957"/>
                          <a:gd name="T89" fmla="*/ 2284 h 478"/>
                          <a:gd name="T90" fmla="*/ 471 w 957"/>
                          <a:gd name="T91" fmla="*/ 2478 h 478"/>
                          <a:gd name="T92" fmla="*/ 482 w 957"/>
                          <a:gd name="T93" fmla="*/ 2029 h 478"/>
                          <a:gd name="T94" fmla="*/ 500 w 957"/>
                          <a:gd name="T95" fmla="*/ 1894 h 478"/>
                          <a:gd name="T96" fmla="*/ 530 w 957"/>
                          <a:gd name="T97" fmla="*/ 1716 h 478"/>
                          <a:gd name="T98" fmla="*/ 540 w 957"/>
                          <a:gd name="T99" fmla="*/ 1655 h 478"/>
                          <a:gd name="T100" fmla="*/ 540 w 957"/>
                          <a:gd name="T101" fmla="*/ 1454 h 478"/>
                          <a:gd name="T102" fmla="*/ 565 w 957"/>
                          <a:gd name="T103" fmla="*/ 1007 h 478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</a:gdLst>
                        <a:ahLst/>
                        <a:cxnLst>
                          <a:cxn ang="T104">
                            <a:pos x="T0" y="T1"/>
                          </a:cxn>
                          <a:cxn ang="T105">
                            <a:pos x="T2" y="T3"/>
                          </a:cxn>
                          <a:cxn ang="T106">
                            <a:pos x="T4" y="T5"/>
                          </a:cxn>
                          <a:cxn ang="T107">
                            <a:pos x="T6" y="T7"/>
                          </a:cxn>
                          <a:cxn ang="T108">
                            <a:pos x="T8" y="T9"/>
                          </a:cxn>
                          <a:cxn ang="T109">
                            <a:pos x="T10" y="T11"/>
                          </a:cxn>
                          <a:cxn ang="T110">
                            <a:pos x="T12" y="T13"/>
                          </a:cxn>
                          <a:cxn ang="T111">
                            <a:pos x="T14" y="T15"/>
                          </a:cxn>
                          <a:cxn ang="T112">
                            <a:pos x="T16" y="T17"/>
                          </a:cxn>
                          <a:cxn ang="T113">
                            <a:pos x="T18" y="T19"/>
                          </a:cxn>
                          <a:cxn ang="T114">
                            <a:pos x="T20" y="T21"/>
                          </a:cxn>
                          <a:cxn ang="T115">
                            <a:pos x="T22" y="T23"/>
                          </a:cxn>
                          <a:cxn ang="T116">
                            <a:pos x="T24" y="T25"/>
                          </a:cxn>
                          <a:cxn ang="T117">
                            <a:pos x="T26" y="T27"/>
                          </a:cxn>
                          <a:cxn ang="T118">
                            <a:pos x="T28" y="T29"/>
                          </a:cxn>
                          <a:cxn ang="T119">
                            <a:pos x="T30" y="T31"/>
                          </a:cxn>
                          <a:cxn ang="T120">
                            <a:pos x="T32" y="T33"/>
                          </a:cxn>
                          <a:cxn ang="T121">
                            <a:pos x="T34" y="T35"/>
                          </a:cxn>
                          <a:cxn ang="T122">
                            <a:pos x="T36" y="T37"/>
                          </a:cxn>
                          <a:cxn ang="T123">
                            <a:pos x="T38" y="T39"/>
                          </a:cxn>
                          <a:cxn ang="T124">
                            <a:pos x="T40" y="T41"/>
                          </a:cxn>
                          <a:cxn ang="T125">
                            <a:pos x="T42" y="T43"/>
                          </a:cxn>
                          <a:cxn ang="T126">
                            <a:pos x="T44" y="T45"/>
                          </a:cxn>
                          <a:cxn ang="T127">
                            <a:pos x="T46" y="T47"/>
                          </a:cxn>
                          <a:cxn ang="T128">
                            <a:pos x="T48" y="T49"/>
                          </a:cxn>
                          <a:cxn ang="T129">
                            <a:pos x="T50" y="T51"/>
                          </a:cxn>
                          <a:cxn ang="T130">
                            <a:pos x="T52" y="T53"/>
                          </a:cxn>
                          <a:cxn ang="T131">
                            <a:pos x="T54" y="T55"/>
                          </a:cxn>
                          <a:cxn ang="T132">
                            <a:pos x="T56" y="T57"/>
                          </a:cxn>
                          <a:cxn ang="T133">
                            <a:pos x="T58" y="T59"/>
                          </a:cxn>
                          <a:cxn ang="T134">
                            <a:pos x="T60" y="T61"/>
                          </a:cxn>
                          <a:cxn ang="T135">
                            <a:pos x="T62" y="T63"/>
                          </a:cxn>
                          <a:cxn ang="T136">
                            <a:pos x="T64" y="T65"/>
                          </a:cxn>
                          <a:cxn ang="T137">
                            <a:pos x="T66" y="T67"/>
                          </a:cxn>
                          <a:cxn ang="T138">
                            <a:pos x="T68" y="T69"/>
                          </a:cxn>
                          <a:cxn ang="T139">
                            <a:pos x="T70" y="T71"/>
                          </a:cxn>
                          <a:cxn ang="T140">
                            <a:pos x="T72" y="T73"/>
                          </a:cxn>
                          <a:cxn ang="T141">
                            <a:pos x="T74" y="T75"/>
                          </a:cxn>
                          <a:cxn ang="T142">
                            <a:pos x="T76" y="T77"/>
                          </a:cxn>
                          <a:cxn ang="T143">
                            <a:pos x="T78" y="T79"/>
                          </a:cxn>
                          <a:cxn ang="T144">
                            <a:pos x="T80" y="T81"/>
                          </a:cxn>
                          <a:cxn ang="T145">
                            <a:pos x="T82" y="T83"/>
                          </a:cxn>
                          <a:cxn ang="T146">
                            <a:pos x="T84" y="T85"/>
                          </a:cxn>
                          <a:cxn ang="T147">
                            <a:pos x="T86" y="T87"/>
                          </a:cxn>
                          <a:cxn ang="T148">
                            <a:pos x="T88" y="T89"/>
                          </a:cxn>
                          <a:cxn ang="T149">
                            <a:pos x="T90" y="T91"/>
                          </a:cxn>
                          <a:cxn ang="T150">
                            <a:pos x="T92" y="T93"/>
                          </a:cxn>
                          <a:cxn ang="T151">
                            <a:pos x="T94" y="T95"/>
                          </a:cxn>
                          <a:cxn ang="T152">
                            <a:pos x="T96" y="T97"/>
                          </a:cxn>
                          <a:cxn ang="T153">
                            <a:pos x="T98" y="T99"/>
                          </a:cxn>
                          <a:cxn ang="T154">
                            <a:pos x="T100" y="T101"/>
                          </a:cxn>
                          <a:cxn ang="T155">
                            <a:pos x="T102" y="T103"/>
                          </a:cxn>
                        </a:cxnLst>
                        <a:rect l="0" t="0" r="r" b="b"/>
                        <a:pathLst>
                          <a:path w="957" h="478">
                            <a:moveTo>
                              <a:pt x="957" y="89"/>
                            </a:moveTo>
                            <a:lnTo>
                              <a:pt x="951" y="83"/>
                            </a:lnTo>
                            <a:lnTo>
                              <a:pt x="951" y="71"/>
                            </a:lnTo>
                            <a:lnTo>
                              <a:pt x="957" y="48"/>
                            </a:lnTo>
                            <a:lnTo>
                              <a:pt x="945" y="42"/>
                            </a:lnTo>
                            <a:lnTo>
                              <a:pt x="939" y="42"/>
                            </a:lnTo>
                            <a:lnTo>
                              <a:pt x="921" y="54"/>
                            </a:lnTo>
                            <a:lnTo>
                              <a:pt x="909" y="66"/>
                            </a:lnTo>
                            <a:lnTo>
                              <a:pt x="897" y="83"/>
                            </a:lnTo>
                            <a:lnTo>
                              <a:pt x="885" y="89"/>
                            </a:lnTo>
                            <a:lnTo>
                              <a:pt x="855" y="89"/>
                            </a:lnTo>
                            <a:lnTo>
                              <a:pt x="825" y="89"/>
                            </a:lnTo>
                            <a:lnTo>
                              <a:pt x="808" y="101"/>
                            </a:lnTo>
                            <a:lnTo>
                              <a:pt x="790" y="113"/>
                            </a:lnTo>
                            <a:lnTo>
                              <a:pt x="772" y="113"/>
                            </a:lnTo>
                            <a:lnTo>
                              <a:pt x="754" y="119"/>
                            </a:lnTo>
                            <a:lnTo>
                              <a:pt x="754" y="131"/>
                            </a:lnTo>
                            <a:lnTo>
                              <a:pt x="736" y="137"/>
                            </a:lnTo>
                            <a:lnTo>
                              <a:pt x="718" y="143"/>
                            </a:lnTo>
                            <a:lnTo>
                              <a:pt x="700" y="149"/>
                            </a:lnTo>
                            <a:lnTo>
                              <a:pt x="682" y="155"/>
                            </a:lnTo>
                            <a:lnTo>
                              <a:pt x="682" y="143"/>
                            </a:lnTo>
                            <a:lnTo>
                              <a:pt x="700" y="125"/>
                            </a:lnTo>
                            <a:lnTo>
                              <a:pt x="706" y="113"/>
                            </a:lnTo>
                            <a:lnTo>
                              <a:pt x="712" y="95"/>
                            </a:lnTo>
                            <a:lnTo>
                              <a:pt x="712" y="83"/>
                            </a:lnTo>
                            <a:lnTo>
                              <a:pt x="700" y="71"/>
                            </a:lnTo>
                            <a:lnTo>
                              <a:pt x="700" y="66"/>
                            </a:lnTo>
                            <a:lnTo>
                              <a:pt x="694" y="60"/>
                            </a:lnTo>
                            <a:lnTo>
                              <a:pt x="682" y="48"/>
                            </a:lnTo>
                            <a:lnTo>
                              <a:pt x="670" y="42"/>
                            </a:lnTo>
                            <a:lnTo>
                              <a:pt x="640" y="24"/>
                            </a:lnTo>
                            <a:lnTo>
                              <a:pt x="622" y="30"/>
                            </a:lnTo>
                            <a:lnTo>
                              <a:pt x="610" y="24"/>
                            </a:lnTo>
                            <a:lnTo>
                              <a:pt x="592" y="30"/>
                            </a:lnTo>
                            <a:lnTo>
                              <a:pt x="574" y="18"/>
                            </a:lnTo>
                            <a:lnTo>
                              <a:pt x="556" y="12"/>
                            </a:lnTo>
                            <a:lnTo>
                              <a:pt x="556" y="0"/>
                            </a:lnTo>
                            <a:lnTo>
                              <a:pt x="550" y="12"/>
                            </a:lnTo>
                            <a:lnTo>
                              <a:pt x="365" y="12"/>
                            </a:lnTo>
                            <a:lnTo>
                              <a:pt x="335" y="12"/>
                            </a:lnTo>
                            <a:lnTo>
                              <a:pt x="126" y="12"/>
                            </a:lnTo>
                            <a:lnTo>
                              <a:pt x="120" y="24"/>
                            </a:lnTo>
                            <a:lnTo>
                              <a:pt x="114" y="42"/>
                            </a:lnTo>
                            <a:lnTo>
                              <a:pt x="102" y="48"/>
                            </a:lnTo>
                            <a:lnTo>
                              <a:pt x="102" y="42"/>
                            </a:lnTo>
                            <a:lnTo>
                              <a:pt x="102" y="48"/>
                            </a:lnTo>
                            <a:lnTo>
                              <a:pt x="114" y="30"/>
                            </a:lnTo>
                            <a:lnTo>
                              <a:pt x="102" y="42"/>
                            </a:lnTo>
                            <a:lnTo>
                              <a:pt x="108" y="36"/>
                            </a:lnTo>
                            <a:lnTo>
                              <a:pt x="114" y="30"/>
                            </a:lnTo>
                            <a:lnTo>
                              <a:pt x="90" y="24"/>
                            </a:lnTo>
                            <a:lnTo>
                              <a:pt x="84" y="48"/>
                            </a:lnTo>
                            <a:lnTo>
                              <a:pt x="78" y="54"/>
                            </a:lnTo>
                            <a:lnTo>
                              <a:pt x="78" y="60"/>
                            </a:lnTo>
                            <a:lnTo>
                              <a:pt x="78" y="54"/>
                            </a:lnTo>
                            <a:lnTo>
                              <a:pt x="72" y="60"/>
                            </a:lnTo>
                            <a:lnTo>
                              <a:pt x="84" y="66"/>
                            </a:lnTo>
                            <a:lnTo>
                              <a:pt x="72" y="66"/>
                            </a:lnTo>
                            <a:lnTo>
                              <a:pt x="66" y="71"/>
                            </a:lnTo>
                            <a:lnTo>
                              <a:pt x="48" y="101"/>
                            </a:lnTo>
                            <a:lnTo>
                              <a:pt x="30" y="125"/>
                            </a:lnTo>
                            <a:lnTo>
                              <a:pt x="24" y="143"/>
                            </a:lnTo>
                            <a:lnTo>
                              <a:pt x="18" y="155"/>
                            </a:lnTo>
                            <a:lnTo>
                              <a:pt x="0" y="179"/>
                            </a:lnTo>
                            <a:lnTo>
                              <a:pt x="0" y="185"/>
                            </a:lnTo>
                            <a:lnTo>
                              <a:pt x="0" y="197"/>
                            </a:lnTo>
                            <a:lnTo>
                              <a:pt x="0" y="209"/>
                            </a:lnTo>
                            <a:lnTo>
                              <a:pt x="6" y="227"/>
                            </a:lnTo>
                            <a:lnTo>
                              <a:pt x="0" y="221"/>
                            </a:lnTo>
                            <a:lnTo>
                              <a:pt x="0" y="227"/>
                            </a:lnTo>
                            <a:lnTo>
                              <a:pt x="6" y="227"/>
                            </a:lnTo>
                            <a:lnTo>
                              <a:pt x="12" y="227"/>
                            </a:lnTo>
                            <a:lnTo>
                              <a:pt x="12" y="233"/>
                            </a:lnTo>
                            <a:lnTo>
                              <a:pt x="6" y="233"/>
                            </a:lnTo>
                            <a:lnTo>
                              <a:pt x="6" y="245"/>
                            </a:lnTo>
                            <a:lnTo>
                              <a:pt x="6" y="251"/>
                            </a:lnTo>
                            <a:lnTo>
                              <a:pt x="6" y="263"/>
                            </a:lnTo>
                            <a:lnTo>
                              <a:pt x="12" y="275"/>
                            </a:lnTo>
                            <a:lnTo>
                              <a:pt x="6" y="293"/>
                            </a:lnTo>
                            <a:lnTo>
                              <a:pt x="18" y="293"/>
                            </a:lnTo>
                            <a:lnTo>
                              <a:pt x="36" y="305"/>
                            </a:lnTo>
                            <a:lnTo>
                              <a:pt x="54" y="317"/>
                            </a:lnTo>
                            <a:lnTo>
                              <a:pt x="54" y="335"/>
                            </a:lnTo>
                            <a:lnTo>
                              <a:pt x="90" y="335"/>
                            </a:lnTo>
                            <a:lnTo>
                              <a:pt x="108" y="341"/>
                            </a:lnTo>
                            <a:lnTo>
                              <a:pt x="120" y="347"/>
                            </a:lnTo>
                            <a:lnTo>
                              <a:pt x="144" y="359"/>
                            </a:lnTo>
                            <a:lnTo>
                              <a:pt x="191" y="359"/>
                            </a:lnTo>
                            <a:lnTo>
                              <a:pt x="197" y="347"/>
                            </a:lnTo>
                            <a:lnTo>
                              <a:pt x="227" y="347"/>
                            </a:lnTo>
                            <a:lnTo>
                              <a:pt x="239" y="371"/>
                            </a:lnTo>
                            <a:lnTo>
                              <a:pt x="245" y="389"/>
                            </a:lnTo>
                            <a:lnTo>
                              <a:pt x="257" y="395"/>
                            </a:lnTo>
                            <a:lnTo>
                              <a:pt x="263" y="407"/>
                            </a:lnTo>
                            <a:lnTo>
                              <a:pt x="275" y="389"/>
                            </a:lnTo>
                            <a:lnTo>
                              <a:pt x="299" y="395"/>
                            </a:lnTo>
                            <a:lnTo>
                              <a:pt x="305" y="413"/>
                            </a:lnTo>
                            <a:lnTo>
                              <a:pt x="317" y="430"/>
                            </a:lnTo>
                            <a:lnTo>
                              <a:pt x="323" y="454"/>
                            </a:lnTo>
                            <a:lnTo>
                              <a:pt x="335" y="460"/>
                            </a:lnTo>
                            <a:lnTo>
                              <a:pt x="353" y="466"/>
                            </a:lnTo>
                            <a:lnTo>
                              <a:pt x="353" y="442"/>
                            </a:lnTo>
                            <a:lnTo>
                              <a:pt x="347" y="436"/>
                            </a:lnTo>
                            <a:lnTo>
                              <a:pt x="353" y="436"/>
                            </a:lnTo>
                            <a:lnTo>
                              <a:pt x="359" y="430"/>
                            </a:lnTo>
                            <a:lnTo>
                              <a:pt x="365" y="425"/>
                            </a:lnTo>
                            <a:lnTo>
                              <a:pt x="371" y="419"/>
                            </a:lnTo>
                            <a:lnTo>
                              <a:pt x="377" y="413"/>
                            </a:lnTo>
                            <a:lnTo>
                              <a:pt x="383" y="413"/>
                            </a:lnTo>
                            <a:lnTo>
                              <a:pt x="389" y="413"/>
                            </a:lnTo>
                            <a:lnTo>
                              <a:pt x="407" y="395"/>
                            </a:lnTo>
                            <a:lnTo>
                              <a:pt x="407" y="389"/>
                            </a:lnTo>
                            <a:lnTo>
                              <a:pt x="413" y="395"/>
                            </a:lnTo>
                            <a:lnTo>
                              <a:pt x="425" y="389"/>
                            </a:lnTo>
                            <a:lnTo>
                              <a:pt x="443" y="389"/>
                            </a:lnTo>
                            <a:lnTo>
                              <a:pt x="455" y="389"/>
                            </a:lnTo>
                            <a:lnTo>
                              <a:pt x="461" y="389"/>
                            </a:lnTo>
                            <a:lnTo>
                              <a:pt x="467" y="395"/>
                            </a:lnTo>
                            <a:lnTo>
                              <a:pt x="479" y="401"/>
                            </a:lnTo>
                            <a:lnTo>
                              <a:pt x="491" y="401"/>
                            </a:lnTo>
                            <a:lnTo>
                              <a:pt x="485" y="395"/>
                            </a:lnTo>
                            <a:lnTo>
                              <a:pt x="502" y="401"/>
                            </a:lnTo>
                            <a:lnTo>
                              <a:pt x="497" y="407"/>
                            </a:lnTo>
                            <a:lnTo>
                              <a:pt x="502" y="401"/>
                            </a:lnTo>
                            <a:lnTo>
                              <a:pt x="497" y="389"/>
                            </a:lnTo>
                            <a:lnTo>
                              <a:pt x="502" y="389"/>
                            </a:lnTo>
                            <a:lnTo>
                              <a:pt x="497" y="383"/>
                            </a:lnTo>
                            <a:lnTo>
                              <a:pt x="485" y="383"/>
                            </a:lnTo>
                            <a:lnTo>
                              <a:pt x="497" y="383"/>
                            </a:lnTo>
                            <a:lnTo>
                              <a:pt x="526" y="377"/>
                            </a:lnTo>
                            <a:lnTo>
                              <a:pt x="532" y="371"/>
                            </a:lnTo>
                            <a:lnTo>
                              <a:pt x="526" y="377"/>
                            </a:lnTo>
                            <a:lnTo>
                              <a:pt x="538" y="377"/>
                            </a:lnTo>
                            <a:lnTo>
                              <a:pt x="544" y="377"/>
                            </a:lnTo>
                            <a:lnTo>
                              <a:pt x="556" y="377"/>
                            </a:lnTo>
                            <a:lnTo>
                              <a:pt x="550" y="377"/>
                            </a:lnTo>
                            <a:lnTo>
                              <a:pt x="562" y="377"/>
                            </a:lnTo>
                            <a:lnTo>
                              <a:pt x="568" y="377"/>
                            </a:lnTo>
                            <a:lnTo>
                              <a:pt x="568" y="383"/>
                            </a:lnTo>
                            <a:lnTo>
                              <a:pt x="568" y="389"/>
                            </a:lnTo>
                            <a:lnTo>
                              <a:pt x="592" y="383"/>
                            </a:lnTo>
                            <a:lnTo>
                              <a:pt x="610" y="407"/>
                            </a:lnTo>
                            <a:lnTo>
                              <a:pt x="604" y="430"/>
                            </a:lnTo>
                            <a:lnTo>
                              <a:pt x="610" y="430"/>
                            </a:lnTo>
                            <a:lnTo>
                              <a:pt x="610" y="425"/>
                            </a:lnTo>
                            <a:lnTo>
                              <a:pt x="610" y="436"/>
                            </a:lnTo>
                            <a:lnTo>
                              <a:pt x="610" y="448"/>
                            </a:lnTo>
                            <a:lnTo>
                              <a:pt x="616" y="448"/>
                            </a:lnTo>
                            <a:lnTo>
                              <a:pt x="616" y="454"/>
                            </a:lnTo>
                            <a:lnTo>
                              <a:pt x="616" y="448"/>
                            </a:lnTo>
                            <a:lnTo>
                              <a:pt x="616" y="454"/>
                            </a:lnTo>
                            <a:lnTo>
                              <a:pt x="616" y="466"/>
                            </a:lnTo>
                            <a:lnTo>
                              <a:pt x="628" y="478"/>
                            </a:lnTo>
                            <a:lnTo>
                              <a:pt x="640" y="478"/>
                            </a:lnTo>
                            <a:lnTo>
                              <a:pt x="646" y="460"/>
                            </a:lnTo>
                            <a:lnTo>
                              <a:pt x="646" y="448"/>
                            </a:lnTo>
                            <a:lnTo>
                              <a:pt x="640" y="413"/>
                            </a:lnTo>
                            <a:lnTo>
                              <a:pt x="646" y="425"/>
                            </a:lnTo>
                            <a:lnTo>
                              <a:pt x="646" y="413"/>
                            </a:lnTo>
                            <a:lnTo>
                              <a:pt x="640" y="395"/>
                            </a:lnTo>
                            <a:lnTo>
                              <a:pt x="640" y="377"/>
                            </a:lnTo>
                            <a:lnTo>
                              <a:pt x="640" y="365"/>
                            </a:lnTo>
                            <a:lnTo>
                              <a:pt x="646" y="359"/>
                            </a:lnTo>
                            <a:lnTo>
                              <a:pt x="652" y="347"/>
                            </a:lnTo>
                            <a:lnTo>
                              <a:pt x="658" y="341"/>
                            </a:lnTo>
                            <a:lnTo>
                              <a:pt x="658" y="335"/>
                            </a:lnTo>
                            <a:lnTo>
                              <a:pt x="664" y="335"/>
                            </a:lnTo>
                            <a:lnTo>
                              <a:pt x="688" y="317"/>
                            </a:lnTo>
                            <a:lnTo>
                              <a:pt x="706" y="305"/>
                            </a:lnTo>
                            <a:lnTo>
                              <a:pt x="712" y="305"/>
                            </a:lnTo>
                            <a:lnTo>
                              <a:pt x="724" y="293"/>
                            </a:lnTo>
                            <a:lnTo>
                              <a:pt x="748" y="287"/>
                            </a:lnTo>
                            <a:lnTo>
                              <a:pt x="736" y="281"/>
                            </a:lnTo>
                            <a:lnTo>
                              <a:pt x="742" y="281"/>
                            </a:lnTo>
                            <a:lnTo>
                              <a:pt x="748" y="281"/>
                            </a:lnTo>
                            <a:lnTo>
                              <a:pt x="736" y="275"/>
                            </a:lnTo>
                            <a:lnTo>
                              <a:pt x="754" y="275"/>
                            </a:lnTo>
                            <a:lnTo>
                              <a:pt x="760" y="269"/>
                            </a:lnTo>
                            <a:lnTo>
                              <a:pt x="754" y="269"/>
                            </a:lnTo>
                            <a:lnTo>
                              <a:pt x="754" y="263"/>
                            </a:lnTo>
                            <a:lnTo>
                              <a:pt x="748" y="263"/>
                            </a:lnTo>
                            <a:lnTo>
                              <a:pt x="754" y="263"/>
                            </a:lnTo>
                            <a:lnTo>
                              <a:pt x="760" y="263"/>
                            </a:lnTo>
                            <a:lnTo>
                              <a:pt x="760" y="251"/>
                            </a:lnTo>
                            <a:lnTo>
                              <a:pt x="766" y="269"/>
                            </a:lnTo>
                            <a:lnTo>
                              <a:pt x="760" y="245"/>
                            </a:lnTo>
                            <a:lnTo>
                              <a:pt x="754" y="245"/>
                            </a:lnTo>
                            <a:lnTo>
                              <a:pt x="748" y="239"/>
                            </a:lnTo>
                            <a:lnTo>
                              <a:pt x="760" y="245"/>
                            </a:lnTo>
                            <a:lnTo>
                              <a:pt x="754" y="233"/>
                            </a:lnTo>
                            <a:lnTo>
                              <a:pt x="760" y="239"/>
                            </a:lnTo>
                            <a:lnTo>
                              <a:pt x="754" y="221"/>
                            </a:lnTo>
                            <a:lnTo>
                              <a:pt x="760" y="233"/>
                            </a:lnTo>
                            <a:lnTo>
                              <a:pt x="754" y="215"/>
                            </a:lnTo>
                            <a:lnTo>
                              <a:pt x="748" y="215"/>
                            </a:lnTo>
                            <a:lnTo>
                              <a:pt x="754" y="209"/>
                            </a:lnTo>
                            <a:lnTo>
                              <a:pt x="754" y="215"/>
                            </a:lnTo>
                            <a:lnTo>
                              <a:pt x="766" y="221"/>
                            </a:lnTo>
                            <a:lnTo>
                              <a:pt x="760" y="209"/>
                            </a:lnTo>
                            <a:lnTo>
                              <a:pt x="766" y="221"/>
                            </a:lnTo>
                            <a:lnTo>
                              <a:pt x="766" y="203"/>
                            </a:lnTo>
                            <a:lnTo>
                              <a:pt x="778" y="197"/>
                            </a:lnTo>
                            <a:lnTo>
                              <a:pt x="772" y="209"/>
                            </a:lnTo>
                            <a:lnTo>
                              <a:pt x="772" y="215"/>
                            </a:lnTo>
                            <a:lnTo>
                              <a:pt x="766" y="215"/>
                            </a:lnTo>
                            <a:lnTo>
                              <a:pt x="772" y="221"/>
                            </a:lnTo>
                            <a:lnTo>
                              <a:pt x="772" y="227"/>
                            </a:lnTo>
                            <a:lnTo>
                              <a:pt x="766" y="233"/>
                            </a:lnTo>
                            <a:lnTo>
                              <a:pt x="766" y="239"/>
                            </a:lnTo>
                            <a:lnTo>
                              <a:pt x="784" y="215"/>
                            </a:lnTo>
                            <a:lnTo>
                              <a:pt x="784" y="197"/>
                            </a:lnTo>
                            <a:lnTo>
                              <a:pt x="796" y="185"/>
                            </a:lnTo>
                            <a:lnTo>
                              <a:pt x="784" y="191"/>
                            </a:lnTo>
                            <a:lnTo>
                              <a:pt x="790" y="203"/>
                            </a:lnTo>
                            <a:lnTo>
                              <a:pt x="790" y="209"/>
                            </a:lnTo>
                            <a:lnTo>
                              <a:pt x="808" y="185"/>
                            </a:lnTo>
                            <a:lnTo>
                              <a:pt x="808" y="191"/>
                            </a:lnTo>
                            <a:lnTo>
                              <a:pt x="814" y="179"/>
                            </a:lnTo>
                            <a:lnTo>
                              <a:pt x="820" y="161"/>
                            </a:lnTo>
                            <a:lnTo>
                              <a:pt x="820" y="167"/>
                            </a:lnTo>
                            <a:lnTo>
                              <a:pt x="825" y="167"/>
                            </a:lnTo>
                            <a:lnTo>
                              <a:pt x="843" y="161"/>
                            </a:lnTo>
                            <a:lnTo>
                              <a:pt x="861" y="161"/>
                            </a:lnTo>
                            <a:lnTo>
                              <a:pt x="867" y="155"/>
                            </a:lnTo>
                            <a:lnTo>
                              <a:pt x="873" y="155"/>
                            </a:lnTo>
                            <a:lnTo>
                              <a:pt x="879" y="155"/>
                            </a:lnTo>
                            <a:lnTo>
                              <a:pt x="891" y="155"/>
                            </a:lnTo>
                            <a:lnTo>
                              <a:pt x="885" y="143"/>
                            </a:lnTo>
                            <a:lnTo>
                              <a:pt x="891" y="149"/>
                            </a:lnTo>
                            <a:lnTo>
                              <a:pt x="879" y="149"/>
                            </a:lnTo>
                            <a:lnTo>
                              <a:pt x="879" y="137"/>
                            </a:lnTo>
                            <a:lnTo>
                              <a:pt x="879" y="131"/>
                            </a:lnTo>
                            <a:lnTo>
                              <a:pt x="903" y="113"/>
                            </a:lnTo>
                            <a:lnTo>
                              <a:pt x="903" y="107"/>
                            </a:lnTo>
                            <a:lnTo>
                              <a:pt x="909" y="107"/>
                            </a:lnTo>
                            <a:lnTo>
                              <a:pt x="921" y="95"/>
                            </a:lnTo>
                            <a:lnTo>
                              <a:pt x="921" y="101"/>
                            </a:lnTo>
                            <a:lnTo>
                              <a:pt x="927" y="95"/>
                            </a:lnTo>
                            <a:lnTo>
                              <a:pt x="933" y="101"/>
                            </a:lnTo>
                            <a:lnTo>
                              <a:pt x="957" y="89"/>
                            </a:lnTo>
                            <a:close/>
                          </a:path>
                        </a:pathLst>
                      </a:custGeom>
                      <a:solidFill>
                        <a:srgbClr val="21ACBF"/>
                      </a:solidFill>
                      <a:ln w="952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37" name="Freeform 1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851" y="1207"/>
                        <a:ext cx="595" cy="330"/>
                      </a:xfrm>
                      <a:custGeom>
                        <a:avLst/>
                        <a:gdLst>
                          <a:gd name="T0" fmla="*/ 298 w 610"/>
                          <a:gd name="T1" fmla="*/ 2764 h 293"/>
                          <a:gd name="T2" fmla="*/ 280 w 610"/>
                          <a:gd name="T3" fmla="*/ 2315 h 293"/>
                          <a:gd name="T4" fmla="*/ 277 w 610"/>
                          <a:gd name="T5" fmla="*/ 2055 h 293"/>
                          <a:gd name="T6" fmla="*/ 298 w 610"/>
                          <a:gd name="T7" fmla="*/ 1418 h 293"/>
                          <a:gd name="T8" fmla="*/ 357 w 610"/>
                          <a:gd name="T9" fmla="*/ 528 h 293"/>
                          <a:gd name="T10" fmla="*/ 321 w 610"/>
                          <a:gd name="T11" fmla="*/ 200 h 293"/>
                          <a:gd name="T12" fmla="*/ 284 w 610"/>
                          <a:gd name="T13" fmla="*/ 68 h 293"/>
                          <a:gd name="T14" fmla="*/ 273 w 610"/>
                          <a:gd name="T15" fmla="*/ 0 h 293"/>
                          <a:gd name="T16" fmla="*/ 240 w 610"/>
                          <a:gd name="T17" fmla="*/ 140 h 293"/>
                          <a:gd name="T18" fmla="*/ 201 w 610"/>
                          <a:gd name="T19" fmla="*/ 328 h 293"/>
                          <a:gd name="T20" fmla="*/ 164 w 610"/>
                          <a:gd name="T21" fmla="*/ 702 h 293"/>
                          <a:gd name="T22" fmla="*/ 178 w 610"/>
                          <a:gd name="T23" fmla="*/ 907 h 293"/>
                          <a:gd name="T24" fmla="*/ 167 w 610"/>
                          <a:gd name="T25" fmla="*/ 964 h 293"/>
                          <a:gd name="T26" fmla="*/ 132 w 610"/>
                          <a:gd name="T27" fmla="*/ 964 h 293"/>
                          <a:gd name="T28" fmla="*/ 101 w 610"/>
                          <a:gd name="T29" fmla="*/ 1219 h 293"/>
                          <a:gd name="T30" fmla="*/ 146 w 610"/>
                          <a:gd name="T31" fmla="*/ 1219 h 293"/>
                          <a:gd name="T32" fmla="*/ 101 w 610"/>
                          <a:gd name="T33" fmla="*/ 1546 h 293"/>
                          <a:gd name="T34" fmla="*/ 92 w 610"/>
                          <a:gd name="T35" fmla="*/ 1606 h 293"/>
                          <a:gd name="T36" fmla="*/ 65 w 610"/>
                          <a:gd name="T37" fmla="*/ 1799 h 293"/>
                          <a:gd name="T38" fmla="*/ 65 w 610"/>
                          <a:gd name="T39" fmla="*/ 1935 h 293"/>
                          <a:gd name="T40" fmla="*/ 73 w 610"/>
                          <a:gd name="T41" fmla="*/ 1991 h 293"/>
                          <a:gd name="T42" fmla="*/ 58 w 610"/>
                          <a:gd name="T43" fmla="*/ 2200 h 293"/>
                          <a:gd name="T44" fmla="*/ 69 w 610"/>
                          <a:gd name="T45" fmla="*/ 2256 h 293"/>
                          <a:gd name="T46" fmla="*/ 77 w 610"/>
                          <a:gd name="T47" fmla="*/ 2315 h 293"/>
                          <a:gd name="T48" fmla="*/ 95 w 610"/>
                          <a:gd name="T49" fmla="*/ 2315 h 293"/>
                          <a:gd name="T50" fmla="*/ 92 w 610"/>
                          <a:gd name="T51" fmla="*/ 2500 h 293"/>
                          <a:gd name="T52" fmla="*/ 81 w 610"/>
                          <a:gd name="T53" fmla="*/ 2640 h 293"/>
                          <a:gd name="T54" fmla="*/ 40 w 610"/>
                          <a:gd name="T55" fmla="*/ 2971 h 293"/>
                          <a:gd name="T56" fmla="*/ 0 w 610"/>
                          <a:gd name="T57" fmla="*/ 3167 h 293"/>
                          <a:gd name="T58" fmla="*/ 18 w 610"/>
                          <a:gd name="T59" fmla="*/ 3097 h 293"/>
                          <a:gd name="T60" fmla="*/ 40 w 610"/>
                          <a:gd name="T61" fmla="*/ 2971 h 293"/>
                          <a:gd name="T62" fmla="*/ 58 w 610"/>
                          <a:gd name="T63" fmla="*/ 2895 h 293"/>
                          <a:gd name="T64" fmla="*/ 136 w 610"/>
                          <a:gd name="T65" fmla="*/ 2382 h 293"/>
                          <a:gd name="T66" fmla="*/ 157 w 610"/>
                          <a:gd name="T67" fmla="*/ 2055 h 293"/>
                          <a:gd name="T68" fmla="*/ 193 w 610"/>
                          <a:gd name="T69" fmla="*/ 1871 h 293"/>
                          <a:gd name="T70" fmla="*/ 161 w 610"/>
                          <a:gd name="T71" fmla="*/ 2200 h 293"/>
                          <a:gd name="T72" fmla="*/ 175 w 610"/>
                          <a:gd name="T73" fmla="*/ 2200 h 293"/>
                          <a:gd name="T74" fmla="*/ 178 w 610"/>
                          <a:gd name="T75" fmla="*/ 2131 h 293"/>
                          <a:gd name="T76" fmla="*/ 201 w 610"/>
                          <a:gd name="T77" fmla="*/ 2055 h 293"/>
                          <a:gd name="T78" fmla="*/ 204 w 610"/>
                          <a:gd name="T79" fmla="*/ 1935 h 293"/>
                          <a:gd name="T80" fmla="*/ 211 w 610"/>
                          <a:gd name="T81" fmla="*/ 1935 h 293"/>
                          <a:gd name="T82" fmla="*/ 218 w 610"/>
                          <a:gd name="T83" fmla="*/ 1991 h 293"/>
                          <a:gd name="T84" fmla="*/ 221 w 610"/>
                          <a:gd name="T85" fmla="*/ 2055 h 293"/>
                          <a:gd name="T86" fmla="*/ 240 w 610"/>
                          <a:gd name="T87" fmla="*/ 2131 h 293"/>
                          <a:gd name="T88" fmla="*/ 270 w 610"/>
                          <a:gd name="T89" fmla="*/ 2200 h 293"/>
                          <a:gd name="T90" fmla="*/ 270 w 610"/>
                          <a:gd name="T91" fmla="*/ 2315 h 293"/>
                          <a:gd name="T92" fmla="*/ 280 w 610"/>
                          <a:gd name="T93" fmla="*/ 2382 h 293"/>
                          <a:gd name="T94" fmla="*/ 284 w 610"/>
                          <a:gd name="T95" fmla="*/ 2443 h 293"/>
                          <a:gd name="T96" fmla="*/ 294 w 610"/>
                          <a:gd name="T97" fmla="*/ 2500 h 293"/>
                          <a:gd name="T98" fmla="*/ 301 w 610"/>
                          <a:gd name="T99" fmla="*/ 2570 h 293"/>
                          <a:gd name="T100" fmla="*/ 294 w 610"/>
                          <a:gd name="T101" fmla="*/ 2640 h 293"/>
                          <a:gd name="T102" fmla="*/ 298 w 610"/>
                          <a:gd name="T103" fmla="*/ 2895 h 293"/>
                          <a:gd name="T104" fmla="*/ 301 w 610"/>
                          <a:gd name="T105" fmla="*/ 2895 h 293"/>
                          <a:gd name="T106" fmla="*/ 294 w 610"/>
                          <a:gd name="T107" fmla="*/ 3097 h 293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</a:gdLst>
                        <a:ahLst/>
                        <a:cxnLst>
                          <a:cxn ang="T108">
                            <a:pos x="T0" y="T1"/>
                          </a:cxn>
                          <a:cxn ang="T109">
                            <a:pos x="T2" y="T3"/>
                          </a:cxn>
                          <a:cxn ang="T110">
                            <a:pos x="T4" y="T5"/>
                          </a:cxn>
                          <a:cxn ang="T111">
                            <a:pos x="T6" y="T7"/>
                          </a:cxn>
                          <a:cxn ang="T112">
                            <a:pos x="T8" y="T9"/>
                          </a:cxn>
                          <a:cxn ang="T113">
                            <a:pos x="T10" y="T11"/>
                          </a:cxn>
                          <a:cxn ang="T114">
                            <a:pos x="T12" y="T13"/>
                          </a:cxn>
                          <a:cxn ang="T115">
                            <a:pos x="T14" y="T15"/>
                          </a:cxn>
                          <a:cxn ang="T116">
                            <a:pos x="T16" y="T17"/>
                          </a:cxn>
                          <a:cxn ang="T117">
                            <a:pos x="T18" y="T19"/>
                          </a:cxn>
                          <a:cxn ang="T118">
                            <a:pos x="T20" y="T21"/>
                          </a:cxn>
                          <a:cxn ang="T119">
                            <a:pos x="T22" y="T23"/>
                          </a:cxn>
                          <a:cxn ang="T120">
                            <a:pos x="T24" y="T25"/>
                          </a:cxn>
                          <a:cxn ang="T121">
                            <a:pos x="T26" y="T27"/>
                          </a:cxn>
                          <a:cxn ang="T122">
                            <a:pos x="T28" y="T29"/>
                          </a:cxn>
                          <a:cxn ang="T123">
                            <a:pos x="T30" y="T31"/>
                          </a:cxn>
                          <a:cxn ang="T124">
                            <a:pos x="T32" y="T33"/>
                          </a:cxn>
                          <a:cxn ang="T125">
                            <a:pos x="T34" y="T35"/>
                          </a:cxn>
                          <a:cxn ang="T126">
                            <a:pos x="T36" y="T37"/>
                          </a:cxn>
                          <a:cxn ang="T127">
                            <a:pos x="T38" y="T39"/>
                          </a:cxn>
                          <a:cxn ang="T128">
                            <a:pos x="T40" y="T41"/>
                          </a:cxn>
                          <a:cxn ang="T129">
                            <a:pos x="T42" y="T43"/>
                          </a:cxn>
                          <a:cxn ang="T130">
                            <a:pos x="T44" y="T45"/>
                          </a:cxn>
                          <a:cxn ang="T131">
                            <a:pos x="T46" y="T47"/>
                          </a:cxn>
                          <a:cxn ang="T132">
                            <a:pos x="T48" y="T49"/>
                          </a:cxn>
                          <a:cxn ang="T133">
                            <a:pos x="T50" y="T51"/>
                          </a:cxn>
                          <a:cxn ang="T134">
                            <a:pos x="T52" y="T53"/>
                          </a:cxn>
                          <a:cxn ang="T135">
                            <a:pos x="T54" y="T55"/>
                          </a:cxn>
                          <a:cxn ang="T136">
                            <a:pos x="T56" y="T57"/>
                          </a:cxn>
                          <a:cxn ang="T137">
                            <a:pos x="T58" y="T59"/>
                          </a:cxn>
                          <a:cxn ang="T138">
                            <a:pos x="T60" y="T61"/>
                          </a:cxn>
                          <a:cxn ang="T139">
                            <a:pos x="T62" y="T63"/>
                          </a:cxn>
                          <a:cxn ang="T140">
                            <a:pos x="T64" y="T65"/>
                          </a:cxn>
                          <a:cxn ang="T141">
                            <a:pos x="T66" y="T67"/>
                          </a:cxn>
                          <a:cxn ang="T142">
                            <a:pos x="T68" y="T69"/>
                          </a:cxn>
                          <a:cxn ang="T143">
                            <a:pos x="T70" y="T71"/>
                          </a:cxn>
                          <a:cxn ang="T144">
                            <a:pos x="T72" y="T73"/>
                          </a:cxn>
                          <a:cxn ang="T145">
                            <a:pos x="T74" y="T75"/>
                          </a:cxn>
                          <a:cxn ang="T146">
                            <a:pos x="T76" y="T77"/>
                          </a:cxn>
                          <a:cxn ang="T147">
                            <a:pos x="T78" y="T79"/>
                          </a:cxn>
                          <a:cxn ang="T148">
                            <a:pos x="T80" y="T81"/>
                          </a:cxn>
                          <a:cxn ang="T149">
                            <a:pos x="T82" y="T83"/>
                          </a:cxn>
                          <a:cxn ang="T150">
                            <a:pos x="T84" y="T85"/>
                          </a:cxn>
                          <a:cxn ang="T151">
                            <a:pos x="T86" y="T87"/>
                          </a:cxn>
                          <a:cxn ang="T152">
                            <a:pos x="T88" y="T89"/>
                          </a:cxn>
                          <a:cxn ang="T153">
                            <a:pos x="T90" y="T91"/>
                          </a:cxn>
                          <a:cxn ang="T154">
                            <a:pos x="T92" y="T93"/>
                          </a:cxn>
                          <a:cxn ang="T155">
                            <a:pos x="T94" y="T95"/>
                          </a:cxn>
                          <a:cxn ang="T156">
                            <a:pos x="T96" y="T97"/>
                          </a:cxn>
                          <a:cxn ang="T157">
                            <a:pos x="T98" y="T99"/>
                          </a:cxn>
                          <a:cxn ang="T158">
                            <a:pos x="T100" y="T101"/>
                          </a:cxn>
                          <a:cxn ang="T159">
                            <a:pos x="T102" y="T103"/>
                          </a:cxn>
                          <a:cxn ang="T160">
                            <a:pos x="T104" y="T105"/>
                          </a:cxn>
                          <a:cxn ang="T161">
                            <a:pos x="T106" y="T107"/>
                          </a:cxn>
                        </a:cxnLst>
                        <a:rect l="0" t="0" r="r" b="b"/>
                        <a:pathLst>
                          <a:path w="610" h="293">
                            <a:moveTo>
                              <a:pt x="497" y="287"/>
                            </a:moveTo>
                            <a:lnTo>
                              <a:pt x="509" y="275"/>
                            </a:lnTo>
                            <a:lnTo>
                              <a:pt x="497" y="263"/>
                            </a:lnTo>
                            <a:lnTo>
                              <a:pt x="491" y="257"/>
                            </a:lnTo>
                            <a:lnTo>
                              <a:pt x="497" y="221"/>
                            </a:lnTo>
                            <a:lnTo>
                              <a:pt x="497" y="203"/>
                            </a:lnTo>
                            <a:lnTo>
                              <a:pt x="473" y="209"/>
                            </a:lnTo>
                            <a:lnTo>
                              <a:pt x="461" y="215"/>
                            </a:lnTo>
                            <a:lnTo>
                              <a:pt x="449" y="215"/>
                            </a:lnTo>
                            <a:lnTo>
                              <a:pt x="449" y="197"/>
                            </a:lnTo>
                            <a:lnTo>
                              <a:pt x="455" y="191"/>
                            </a:lnTo>
                            <a:lnTo>
                              <a:pt x="425" y="191"/>
                            </a:lnTo>
                            <a:lnTo>
                              <a:pt x="449" y="173"/>
                            </a:lnTo>
                            <a:lnTo>
                              <a:pt x="473" y="149"/>
                            </a:lnTo>
                            <a:lnTo>
                              <a:pt x="491" y="131"/>
                            </a:lnTo>
                            <a:lnTo>
                              <a:pt x="515" y="108"/>
                            </a:lnTo>
                            <a:lnTo>
                              <a:pt x="539" y="90"/>
                            </a:lnTo>
                            <a:lnTo>
                              <a:pt x="563" y="66"/>
                            </a:lnTo>
                            <a:lnTo>
                              <a:pt x="586" y="48"/>
                            </a:lnTo>
                            <a:lnTo>
                              <a:pt x="610" y="30"/>
                            </a:lnTo>
                            <a:lnTo>
                              <a:pt x="580" y="18"/>
                            </a:lnTo>
                            <a:lnTo>
                              <a:pt x="557" y="18"/>
                            </a:lnTo>
                            <a:lnTo>
                              <a:pt x="527" y="18"/>
                            </a:lnTo>
                            <a:lnTo>
                              <a:pt x="491" y="12"/>
                            </a:lnTo>
                            <a:lnTo>
                              <a:pt x="479" y="6"/>
                            </a:lnTo>
                            <a:lnTo>
                              <a:pt x="467" y="6"/>
                            </a:lnTo>
                            <a:lnTo>
                              <a:pt x="449" y="6"/>
                            </a:lnTo>
                            <a:lnTo>
                              <a:pt x="461" y="0"/>
                            </a:lnTo>
                            <a:lnTo>
                              <a:pt x="449" y="0"/>
                            </a:lnTo>
                            <a:lnTo>
                              <a:pt x="413" y="12"/>
                            </a:lnTo>
                            <a:lnTo>
                              <a:pt x="407" y="6"/>
                            </a:lnTo>
                            <a:lnTo>
                              <a:pt x="395" y="12"/>
                            </a:lnTo>
                            <a:lnTo>
                              <a:pt x="389" y="18"/>
                            </a:lnTo>
                            <a:lnTo>
                              <a:pt x="389" y="12"/>
                            </a:lnTo>
                            <a:lnTo>
                              <a:pt x="359" y="18"/>
                            </a:lnTo>
                            <a:lnTo>
                              <a:pt x="329" y="30"/>
                            </a:lnTo>
                            <a:lnTo>
                              <a:pt x="299" y="42"/>
                            </a:lnTo>
                            <a:lnTo>
                              <a:pt x="269" y="42"/>
                            </a:lnTo>
                            <a:lnTo>
                              <a:pt x="257" y="48"/>
                            </a:lnTo>
                            <a:lnTo>
                              <a:pt x="269" y="66"/>
                            </a:lnTo>
                            <a:lnTo>
                              <a:pt x="263" y="72"/>
                            </a:lnTo>
                            <a:lnTo>
                              <a:pt x="281" y="78"/>
                            </a:lnTo>
                            <a:lnTo>
                              <a:pt x="275" y="84"/>
                            </a:lnTo>
                            <a:lnTo>
                              <a:pt x="293" y="84"/>
                            </a:lnTo>
                            <a:lnTo>
                              <a:pt x="275" y="84"/>
                            </a:lnTo>
                            <a:lnTo>
                              <a:pt x="269" y="78"/>
                            </a:lnTo>
                            <a:lnTo>
                              <a:pt x="269" y="84"/>
                            </a:lnTo>
                            <a:lnTo>
                              <a:pt x="275" y="90"/>
                            </a:lnTo>
                            <a:lnTo>
                              <a:pt x="263" y="90"/>
                            </a:lnTo>
                            <a:lnTo>
                              <a:pt x="234" y="90"/>
                            </a:lnTo>
                            <a:lnTo>
                              <a:pt x="245" y="78"/>
                            </a:lnTo>
                            <a:lnTo>
                              <a:pt x="216" y="90"/>
                            </a:lnTo>
                            <a:lnTo>
                              <a:pt x="168" y="96"/>
                            </a:lnTo>
                            <a:lnTo>
                              <a:pt x="186" y="102"/>
                            </a:lnTo>
                            <a:lnTo>
                              <a:pt x="174" y="102"/>
                            </a:lnTo>
                            <a:lnTo>
                              <a:pt x="168" y="113"/>
                            </a:lnTo>
                            <a:lnTo>
                              <a:pt x="210" y="113"/>
                            </a:lnTo>
                            <a:lnTo>
                              <a:pt x="216" y="119"/>
                            </a:lnTo>
                            <a:lnTo>
                              <a:pt x="245" y="108"/>
                            </a:lnTo>
                            <a:lnTo>
                              <a:pt x="240" y="113"/>
                            </a:lnTo>
                            <a:lnTo>
                              <a:pt x="234" y="119"/>
                            </a:lnTo>
                            <a:lnTo>
                              <a:pt x="228" y="131"/>
                            </a:lnTo>
                            <a:lnTo>
                              <a:pt x="204" y="137"/>
                            </a:lnTo>
                            <a:lnTo>
                              <a:pt x="168" y="143"/>
                            </a:lnTo>
                            <a:lnTo>
                              <a:pt x="174" y="137"/>
                            </a:lnTo>
                            <a:lnTo>
                              <a:pt x="162" y="143"/>
                            </a:lnTo>
                            <a:lnTo>
                              <a:pt x="144" y="149"/>
                            </a:lnTo>
                            <a:lnTo>
                              <a:pt x="150" y="149"/>
                            </a:lnTo>
                            <a:lnTo>
                              <a:pt x="138" y="155"/>
                            </a:lnTo>
                            <a:lnTo>
                              <a:pt x="114" y="161"/>
                            </a:lnTo>
                            <a:lnTo>
                              <a:pt x="108" y="167"/>
                            </a:lnTo>
                            <a:lnTo>
                              <a:pt x="102" y="167"/>
                            </a:lnTo>
                            <a:lnTo>
                              <a:pt x="102" y="173"/>
                            </a:lnTo>
                            <a:lnTo>
                              <a:pt x="120" y="167"/>
                            </a:lnTo>
                            <a:lnTo>
                              <a:pt x="108" y="179"/>
                            </a:lnTo>
                            <a:lnTo>
                              <a:pt x="120" y="179"/>
                            </a:lnTo>
                            <a:lnTo>
                              <a:pt x="114" y="179"/>
                            </a:lnTo>
                            <a:lnTo>
                              <a:pt x="120" y="185"/>
                            </a:lnTo>
                            <a:lnTo>
                              <a:pt x="108" y="185"/>
                            </a:lnTo>
                            <a:lnTo>
                              <a:pt x="102" y="179"/>
                            </a:lnTo>
                            <a:lnTo>
                              <a:pt x="90" y="191"/>
                            </a:lnTo>
                            <a:lnTo>
                              <a:pt x="96" y="203"/>
                            </a:lnTo>
                            <a:lnTo>
                              <a:pt x="120" y="191"/>
                            </a:lnTo>
                            <a:lnTo>
                              <a:pt x="138" y="185"/>
                            </a:lnTo>
                            <a:lnTo>
                              <a:pt x="120" y="197"/>
                            </a:lnTo>
                            <a:lnTo>
                              <a:pt x="114" y="209"/>
                            </a:lnTo>
                            <a:lnTo>
                              <a:pt x="108" y="215"/>
                            </a:lnTo>
                            <a:lnTo>
                              <a:pt x="96" y="221"/>
                            </a:lnTo>
                            <a:lnTo>
                              <a:pt x="126" y="215"/>
                            </a:lnTo>
                            <a:lnTo>
                              <a:pt x="138" y="221"/>
                            </a:lnTo>
                            <a:lnTo>
                              <a:pt x="138" y="227"/>
                            </a:lnTo>
                            <a:lnTo>
                              <a:pt x="156" y="215"/>
                            </a:lnTo>
                            <a:lnTo>
                              <a:pt x="150" y="221"/>
                            </a:lnTo>
                            <a:lnTo>
                              <a:pt x="180" y="215"/>
                            </a:lnTo>
                            <a:lnTo>
                              <a:pt x="150" y="233"/>
                            </a:lnTo>
                            <a:lnTo>
                              <a:pt x="156" y="233"/>
                            </a:lnTo>
                            <a:lnTo>
                              <a:pt x="138" y="239"/>
                            </a:lnTo>
                            <a:lnTo>
                              <a:pt x="132" y="245"/>
                            </a:lnTo>
                            <a:lnTo>
                              <a:pt x="108" y="257"/>
                            </a:lnTo>
                            <a:lnTo>
                              <a:pt x="66" y="269"/>
                            </a:lnTo>
                            <a:lnTo>
                              <a:pt x="66" y="275"/>
                            </a:lnTo>
                            <a:lnTo>
                              <a:pt x="60" y="275"/>
                            </a:lnTo>
                            <a:lnTo>
                              <a:pt x="54" y="275"/>
                            </a:lnTo>
                            <a:lnTo>
                              <a:pt x="42" y="275"/>
                            </a:lnTo>
                            <a:lnTo>
                              <a:pt x="0" y="293"/>
                            </a:lnTo>
                            <a:lnTo>
                              <a:pt x="6" y="287"/>
                            </a:lnTo>
                            <a:lnTo>
                              <a:pt x="6" y="293"/>
                            </a:lnTo>
                            <a:lnTo>
                              <a:pt x="18" y="287"/>
                            </a:lnTo>
                            <a:lnTo>
                              <a:pt x="36" y="281"/>
                            </a:lnTo>
                            <a:lnTo>
                              <a:pt x="42" y="281"/>
                            </a:lnTo>
                            <a:lnTo>
                              <a:pt x="36" y="281"/>
                            </a:lnTo>
                            <a:lnTo>
                              <a:pt x="60" y="275"/>
                            </a:lnTo>
                            <a:lnTo>
                              <a:pt x="72" y="275"/>
                            </a:lnTo>
                            <a:lnTo>
                              <a:pt x="90" y="269"/>
                            </a:lnTo>
                            <a:lnTo>
                              <a:pt x="96" y="269"/>
                            </a:lnTo>
                            <a:lnTo>
                              <a:pt x="102" y="263"/>
                            </a:lnTo>
                            <a:lnTo>
                              <a:pt x="150" y="251"/>
                            </a:lnTo>
                            <a:lnTo>
                              <a:pt x="186" y="233"/>
                            </a:lnTo>
                            <a:lnTo>
                              <a:pt x="222" y="221"/>
                            </a:lnTo>
                            <a:lnTo>
                              <a:pt x="216" y="215"/>
                            </a:lnTo>
                            <a:lnTo>
                              <a:pt x="245" y="203"/>
                            </a:lnTo>
                            <a:lnTo>
                              <a:pt x="251" y="197"/>
                            </a:lnTo>
                            <a:lnTo>
                              <a:pt x="257" y="191"/>
                            </a:lnTo>
                            <a:lnTo>
                              <a:pt x="287" y="179"/>
                            </a:lnTo>
                            <a:lnTo>
                              <a:pt x="311" y="173"/>
                            </a:lnTo>
                            <a:lnTo>
                              <a:pt x="329" y="167"/>
                            </a:lnTo>
                            <a:lnTo>
                              <a:pt x="317" y="173"/>
                            </a:lnTo>
                            <a:lnTo>
                              <a:pt x="323" y="179"/>
                            </a:lnTo>
                            <a:lnTo>
                              <a:pt x="317" y="179"/>
                            </a:lnTo>
                            <a:lnTo>
                              <a:pt x="287" y="185"/>
                            </a:lnTo>
                            <a:lnTo>
                              <a:pt x="263" y="203"/>
                            </a:lnTo>
                            <a:lnTo>
                              <a:pt x="275" y="203"/>
                            </a:lnTo>
                            <a:lnTo>
                              <a:pt x="257" y="209"/>
                            </a:lnTo>
                            <a:lnTo>
                              <a:pt x="263" y="209"/>
                            </a:lnTo>
                            <a:lnTo>
                              <a:pt x="287" y="203"/>
                            </a:lnTo>
                            <a:lnTo>
                              <a:pt x="281" y="209"/>
                            </a:lnTo>
                            <a:lnTo>
                              <a:pt x="287" y="203"/>
                            </a:lnTo>
                            <a:lnTo>
                              <a:pt x="293" y="197"/>
                            </a:lnTo>
                            <a:lnTo>
                              <a:pt x="293" y="203"/>
                            </a:lnTo>
                            <a:lnTo>
                              <a:pt x="305" y="197"/>
                            </a:lnTo>
                            <a:lnTo>
                              <a:pt x="311" y="197"/>
                            </a:lnTo>
                            <a:lnTo>
                              <a:pt x="329" y="191"/>
                            </a:lnTo>
                            <a:lnTo>
                              <a:pt x="323" y="191"/>
                            </a:lnTo>
                            <a:lnTo>
                              <a:pt x="329" y="185"/>
                            </a:lnTo>
                            <a:lnTo>
                              <a:pt x="335" y="179"/>
                            </a:lnTo>
                            <a:lnTo>
                              <a:pt x="353" y="173"/>
                            </a:lnTo>
                            <a:lnTo>
                              <a:pt x="341" y="179"/>
                            </a:lnTo>
                            <a:lnTo>
                              <a:pt x="347" y="179"/>
                            </a:lnTo>
                            <a:lnTo>
                              <a:pt x="365" y="179"/>
                            </a:lnTo>
                            <a:lnTo>
                              <a:pt x="359" y="179"/>
                            </a:lnTo>
                            <a:lnTo>
                              <a:pt x="359" y="185"/>
                            </a:lnTo>
                            <a:lnTo>
                              <a:pt x="365" y="185"/>
                            </a:lnTo>
                            <a:lnTo>
                              <a:pt x="359" y="191"/>
                            </a:lnTo>
                            <a:lnTo>
                              <a:pt x="365" y="191"/>
                            </a:lnTo>
                            <a:lnTo>
                              <a:pt x="377" y="185"/>
                            </a:lnTo>
                            <a:lnTo>
                              <a:pt x="371" y="191"/>
                            </a:lnTo>
                            <a:lnTo>
                              <a:pt x="377" y="197"/>
                            </a:lnTo>
                            <a:lnTo>
                              <a:pt x="395" y="197"/>
                            </a:lnTo>
                            <a:lnTo>
                              <a:pt x="419" y="197"/>
                            </a:lnTo>
                            <a:lnTo>
                              <a:pt x="419" y="203"/>
                            </a:lnTo>
                            <a:lnTo>
                              <a:pt x="437" y="197"/>
                            </a:lnTo>
                            <a:lnTo>
                              <a:pt x="443" y="203"/>
                            </a:lnTo>
                            <a:lnTo>
                              <a:pt x="437" y="203"/>
                            </a:lnTo>
                            <a:lnTo>
                              <a:pt x="443" y="197"/>
                            </a:lnTo>
                            <a:lnTo>
                              <a:pt x="431" y="203"/>
                            </a:lnTo>
                            <a:lnTo>
                              <a:pt x="443" y="215"/>
                            </a:lnTo>
                            <a:lnTo>
                              <a:pt x="455" y="227"/>
                            </a:lnTo>
                            <a:lnTo>
                              <a:pt x="461" y="227"/>
                            </a:lnTo>
                            <a:lnTo>
                              <a:pt x="455" y="215"/>
                            </a:lnTo>
                            <a:lnTo>
                              <a:pt x="461" y="221"/>
                            </a:lnTo>
                            <a:lnTo>
                              <a:pt x="473" y="215"/>
                            </a:lnTo>
                            <a:lnTo>
                              <a:pt x="467" y="221"/>
                            </a:lnTo>
                            <a:lnTo>
                              <a:pt x="467" y="227"/>
                            </a:lnTo>
                            <a:lnTo>
                              <a:pt x="485" y="209"/>
                            </a:lnTo>
                            <a:lnTo>
                              <a:pt x="485" y="221"/>
                            </a:lnTo>
                            <a:lnTo>
                              <a:pt x="485" y="233"/>
                            </a:lnTo>
                            <a:lnTo>
                              <a:pt x="491" y="227"/>
                            </a:lnTo>
                            <a:lnTo>
                              <a:pt x="491" y="233"/>
                            </a:lnTo>
                            <a:lnTo>
                              <a:pt x="485" y="233"/>
                            </a:lnTo>
                            <a:lnTo>
                              <a:pt x="497" y="239"/>
                            </a:lnTo>
                            <a:lnTo>
                              <a:pt x="491" y="239"/>
                            </a:lnTo>
                            <a:lnTo>
                              <a:pt x="485" y="239"/>
                            </a:lnTo>
                            <a:lnTo>
                              <a:pt x="485" y="245"/>
                            </a:lnTo>
                            <a:lnTo>
                              <a:pt x="479" y="245"/>
                            </a:lnTo>
                            <a:lnTo>
                              <a:pt x="479" y="251"/>
                            </a:lnTo>
                            <a:lnTo>
                              <a:pt x="485" y="257"/>
                            </a:lnTo>
                            <a:lnTo>
                              <a:pt x="491" y="269"/>
                            </a:lnTo>
                            <a:lnTo>
                              <a:pt x="485" y="269"/>
                            </a:lnTo>
                            <a:lnTo>
                              <a:pt x="467" y="281"/>
                            </a:lnTo>
                            <a:lnTo>
                              <a:pt x="473" y="275"/>
                            </a:lnTo>
                            <a:lnTo>
                              <a:pt x="497" y="269"/>
                            </a:lnTo>
                            <a:lnTo>
                              <a:pt x="485" y="287"/>
                            </a:lnTo>
                            <a:lnTo>
                              <a:pt x="479" y="287"/>
                            </a:lnTo>
                            <a:lnTo>
                              <a:pt x="491" y="281"/>
                            </a:lnTo>
                            <a:lnTo>
                              <a:pt x="485" y="287"/>
                            </a:lnTo>
                            <a:lnTo>
                              <a:pt x="479" y="293"/>
                            </a:lnTo>
                            <a:lnTo>
                              <a:pt x="497" y="287"/>
                            </a:lnTo>
                            <a:close/>
                          </a:path>
                        </a:pathLst>
                      </a:custGeom>
                      <a:solidFill>
                        <a:srgbClr val="21ACBF"/>
                      </a:solidFill>
                      <a:ln w="952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46" name="Group 2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953998" y="1117738"/>
                      <a:ext cx="1781814" cy="1283442"/>
                      <a:chOff x="851" y="1207"/>
                      <a:chExt cx="1313" cy="983"/>
                    </a:xfrm>
                  </p:grpSpPr>
                  <p:sp>
                    <p:nvSpPr>
                      <p:cNvPr id="1534" name="Freeform 2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230" y="1652"/>
                        <a:ext cx="934" cy="538"/>
                      </a:xfrm>
                      <a:custGeom>
                        <a:avLst/>
                        <a:gdLst>
                          <a:gd name="T0" fmla="*/ 580 w 957"/>
                          <a:gd name="T1" fmla="*/ 457 h 478"/>
                          <a:gd name="T2" fmla="*/ 550 w 957"/>
                          <a:gd name="T3" fmla="*/ 881 h 478"/>
                          <a:gd name="T4" fmla="*/ 485 w 957"/>
                          <a:gd name="T5" fmla="*/ 1204 h 478"/>
                          <a:gd name="T6" fmla="*/ 441 w 957"/>
                          <a:gd name="T7" fmla="*/ 1525 h 478"/>
                          <a:gd name="T8" fmla="*/ 434 w 957"/>
                          <a:gd name="T9" fmla="*/ 1204 h 478"/>
                          <a:gd name="T10" fmla="*/ 429 w 957"/>
                          <a:gd name="T11" fmla="*/ 696 h 478"/>
                          <a:gd name="T12" fmla="*/ 382 w 957"/>
                          <a:gd name="T13" fmla="*/ 322 h 478"/>
                          <a:gd name="T14" fmla="*/ 342 w 957"/>
                          <a:gd name="T15" fmla="*/ 0 h 478"/>
                          <a:gd name="T16" fmla="*/ 74 w 957"/>
                          <a:gd name="T17" fmla="*/ 254 h 478"/>
                          <a:gd name="T18" fmla="*/ 70 w 957"/>
                          <a:gd name="T19" fmla="*/ 322 h 478"/>
                          <a:gd name="T20" fmla="*/ 56 w 957"/>
                          <a:gd name="T21" fmla="*/ 254 h 478"/>
                          <a:gd name="T22" fmla="*/ 50 w 957"/>
                          <a:gd name="T23" fmla="*/ 580 h 478"/>
                          <a:gd name="T24" fmla="*/ 28 w 957"/>
                          <a:gd name="T25" fmla="*/ 1076 h 478"/>
                          <a:gd name="T26" fmla="*/ 0 w 957"/>
                          <a:gd name="T27" fmla="*/ 1966 h 478"/>
                          <a:gd name="T28" fmla="*/ 0 w 957"/>
                          <a:gd name="T29" fmla="*/ 2409 h 478"/>
                          <a:gd name="T30" fmla="*/ 6 w 957"/>
                          <a:gd name="T31" fmla="*/ 2478 h 478"/>
                          <a:gd name="T32" fmla="*/ 6 w 957"/>
                          <a:gd name="T33" fmla="*/ 3120 h 478"/>
                          <a:gd name="T34" fmla="*/ 56 w 957"/>
                          <a:gd name="T35" fmla="*/ 3557 h 478"/>
                          <a:gd name="T36" fmla="*/ 122 w 957"/>
                          <a:gd name="T37" fmla="*/ 3695 h 478"/>
                          <a:gd name="T38" fmla="*/ 163 w 957"/>
                          <a:gd name="T39" fmla="*/ 4336 h 478"/>
                          <a:gd name="T40" fmla="*/ 198 w 957"/>
                          <a:gd name="T41" fmla="*/ 4828 h 478"/>
                          <a:gd name="T42" fmla="*/ 213 w 957"/>
                          <a:gd name="T43" fmla="*/ 4644 h 478"/>
                          <a:gd name="T44" fmla="*/ 232 w 957"/>
                          <a:gd name="T45" fmla="*/ 4394 h 478"/>
                          <a:gd name="T46" fmla="*/ 240 w 957"/>
                          <a:gd name="T47" fmla="*/ 4394 h 478"/>
                          <a:gd name="T48" fmla="*/ 262 w 957"/>
                          <a:gd name="T49" fmla="*/ 4142 h 478"/>
                          <a:gd name="T50" fmla="*/ 288 w 957"/>
                          <a:gd name="T51" fmla="*/ 4215 h 478"/>
                          <a:gd name="T52" fmla="*/ 305 w 957"/>
                          <a:gd name="T53" fmla="*/ 4336 h 478"/>
                          <a:gd name="T54" fmla="*/ 305 w 957"/>
                          <a:gd name="T55" fmla="*/ 4080 h 478"/>
                          <a:gd name="T56" fmla="*/ 324 w 957"/>
                          <a:gd name="T57" fmla="*/ 4003 h 478"/>
                          <a:gd name="T58" fmla="*/ 338 w 957"/>
                          <a:gd name="T59" fmla="*/ 4003 h 478"/>
                          <a:gd name="T60" fmla="*/ 349 w 957"/>
                          <a:gd name="T61" fmla="*/ 4142 h 478"/>
                          <a:gd name="T62" fmla="*/ 371 w 957"/>
                          <a:gd name="T63" fmla="*/ 4580 h 478"/>
                          <a:gd name="T64" fmla="*/ 379 w 957"/>
                          <a:gd name="T65" fmla="*/ 4758 h 478"/>
                          <a:gd name="T66" fmla="*/ 386 w 957"/>
                          <a:gd name="T67" fmla="*/ 5088 h 478"/>
                          <a:gd name="T68" fmla="*/ 397 w 957"/>
                          <a:gd name="T69" fmla="*/ 4521 h 478"/>
                          <a:gd name="T70" fmla="*/ 397 w 957"/>
                          <a:gd name="T71" fmla="*/ 3818 h 478"/>
                          <a:gd name="T72" fmla="*/ 408 w 957"/>
                          <a:gd name="T73" fmla="*/ 3557 h 478"/>
                          <a:gd name="T74" fmla="*/ 445 w 957"/>
                          <a:gd name="T75" fmla="*/ 3120 h 478"/>
                          <a:gd name="T76" fmla="*/ 452 w 957"/>
                          <a:gd name="T77" fmla="*/ 2930 h 478"/>
                          <a:gd name="T78" fmla="*/ 460 w 957"/>
                          <a:gd name="T79" fmla="*/ 2804 h 478"/>
                          <a:gd name="T80" fmla="*/ 467 w 957"/>
                          <a:gd name="T81" fmla="*/ 2678 h 478"/>
                          <a:gd name="T82" fmla="*/ 467 w 957"/>
                          <a:gd name="T83" fmla="*/ 2612 h 478"/>
                          <a:gd name="T84" fmla="*/ 463 w 957"/>
                          <a:gd name="T85" fmla="*/ 2284 h 478"/>
                          <a:gd name="T86" fmla="*/ 467 w 957"/>
                          <a:gd name="T87" fmla="*/ 2216 h 478"/>
                          <a:gd name="T88" fmla="*/ 473 w 957"/>
                          <a:gd name="T89" fmla="*/ 2284 h 478"/>
                          <a:gd name="T90" fmla="*/ 471 w 957"/>
                          <a:gd name="T91" fmla="*/ 2478 h 478"/>
                          <a:gd name="T92" fmla="*/ 482 w 957"/>
                          <a:gd name="T93" fmla="*/ 2029 h 478"/>
                          <a:gd name="T94" fmla="*/ 500 w 957"/>
                          <a:gd name="T95" fmla="*/ 1894 h 478"/>
                          <a:gd name="T96" fmla="*/ 530 w 957"/>
                          <a:gd name="T97" fmla="*/ 1716 h 478"/>
                          <a:gd name="T98" fmla="*/ 540 w 957"/>
                          <a:gd name="T99" fmla="*/ 1655 h 478"/>
                          <a:gd name="T100" fmla="*/ 540 w 957"/>
                          <a:gd name="T101" fmla="*/ 1454 h 478"/>
                          <a:gd name="T102" fmla="*/ 565 w 957"/>
                          <a:gd name="T103" fmla="*/ 1007 h 478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</a:gdLst>
                        <a:ahLst/>
                        <a:cxnLst>
                          <a:cxn ang="T104">
                            <a:pos x="T0" y="T1"/>
                          </a:cxn>
                          <a:cxn ang="T105">
                            <a:pos x="T2" y="T3"/>
                          </a:cxn>
                          <a:cxn ang="T106">
                            <a:pos x="T4" y="T5"/>
                          </a:cxn>
                          <a:cxn ang="T107">
                            <a:pos x="T6" y="T7"/>
                          </a:cxn>
                          <a:cxn ang="T108">
                            <a:pos x="T8" y="T9"/>
                          </a:cxn>
                          <a:cxn ang="T109">
                            <a:pos x="T10" y="T11"/>
                          </a:cxn>
                          <a:cxn ang="T110">
                            <a:pos x="T12" y="T13"/>
                          </a:cxn>
                          <a:cxn ang="T111">
                            <a:pos x="T14" y="T15"/>
                          </a:cxn>
                          <a:cxn ang="T112">
                            <a:pos x="T16" y="T17"/>
                          </a:cxn>
                          <a:cxn ang="T113">
                            <a:pos x="T18" y="T19"/>
                          </a:cxn>
                          <a:cxn ang="T114">
                            <a:pos x="T20" y="T21"/>
                          </a:cxn>
                          <a:cxn ang="T115">
                            <a:pos x="T22" y="T23"/>
                          </a:cxn>
                          <a:cxn ang="T116">
                            <a:pos x="T24" y="T25"/>
                          </a:cxn>
                          <a:cxn ang="T117">
                            <a:pos x="T26" y="T27"/>
                          </a:cxn>
                          <a:cxn ang="T118">
                            <a:pos x="T28" y="T29"/>
                          </a:cxn>
                          <a:cxn ang="T119">
                            <a:pos x="T30" y="T31"/>
                          </a:cxn>
                          <a:cxn ang="T120">
                            <a:pos x="T32" y="T33"/>
                          </a:cxn>
                          <a:cxn ang="T121">
                            <a:pos x="T34" y="T35"/>
                          </a:cxn>
                          <a:cxn ang="T122">
                            <a:pos x="T36" y="T37"/>
                          </a:cxn>
                          <a:cxn ang="T123">
                            <a:pos x="T38" y="T39"/>
                          </a:cxn>
                          <a:cxn ang="T124">
                            <a:pos x="T40" y="T41"/>
                          </a:cxn>
                          <a:cxn ang="T125">
                            <a:pos x="T42" y="T43"/>
                          </a:cxn>
                          <a:cxn ang="T126">
                            <a:pos x="T44" y="T45"/>
                          </a:cxn>
                          <a:cxn ang="T127">
                            <a:pos x="T46" y="T47"/>
                          </a:cxn>
                          <a:cxn ang="T128">
                            <a:pos x="T48" y="T49"/>
                          </a:cxn>
                          <a:cxn ang="T129">
                            <a:pos x="T50" y="T51"/>
                          </a:cxn>
                          <a:cxn ang="T130">
                            <a:pos x="T52" y="T53"/>
                          </a:cxn>
                          <a:cxn ang="T131">
                            <a:pos x="T54" y="T55"/>
                          </a:cxn>
                          <a:cxn ang="T132">
                            <a:pos x="T56" y="T57"/>
                          </a:cxn>
                          <a:cxn ang="T133">
                            <a:pos x="T58" y="T59"/>
                          </a:cxn>
                          <a:cxn ang="T134">
                            <a:pos x="T60" y="T61"/>
                          </a:cxn>
                          <a:cxn ang="T135">
                            <a:pos x="T62" y="T63"/>
                          </a:cxn>
                          <a:cxn ang="T136">
                            <a:pos x="T64" y="T65"/>
                          </a:cxn>
                          <a:cxn ang="T137">
                            <a:pos x="T66" y="T67"/>
                          </a:cxn>
                          <a:cxn ang="T138">
                            <a:pos x="T68" y="T69"/>
                          </a:cxn>
                          <a:cxn ang="T139">
                            <a:pos x="T70" y="T71"/>
                          </a:cxn>
                          <a:cxn ang="T140">
                            <a:pos x="T72" y="T73"/>
                          </a:cxn>
                          <a:cxn ang="T141">
                            <a:pos x="T74" y="T75"/>
                          </a:cxn>
                          <a:cxn ang="T142">
                            <a:pos x="T76" y="T77"/>
                          </a:cxn>
                          <a:cxn ang="T143">
                            <a:pos x="T78" y="T79"/>
                          </a:cxn>
                          <a:cxn ang="T144">
                            <a:pos x="T80" y="T81"/>
                          </a:cxn>
                          <a:cxn ang="T145">
                            <a:pos x="T82" y="T83"/>
                          </a:cxn>
                          <a:cxn ang="T146">
                            <a:pos x="T84" y="T85"/>
                          </a:cxn>
                          <a:cxn ang="T147">
                            <a:pos x="T86" y="T87"/>
                          </a:cxn>
                          <a:cxn ang="T148">
                            <a:pos x="T88" y="T89"/>
                          </a:cxn>
                          <a:cxn ang="T149">
                            <a:pos x="T90" y="T91"/>
                          </a:cxn>
                          <a:cxn ang="T150">
                            <a:pos x="T92" y="T93"/>
                          </a:cxn>
                          <a:cxn ang="T151">
                            <a:pos x="T94" y="T95"/>
                          </a:cxn>
                          <a:cxn ang="T152">
                            <a:pos x="T96" y="T97"/>
                          </a:cxn>
                          <a:cxn ang="T153">
                            <a:pos x="T98" y="T99"/>
                          </a:cxn>
                          <a:cxn ang="T154">
                            <a:pos x="T100" y="T101"/>
                          </a:cxn>
                          <a:cxn ang="T155">
                            <a:pos x="T102" y="T103"/>
                          </a:cxn>
                        </a:cxnLst>
                        <a:rect l="0" t="0" r="r" b="b"/>
                        <a:pathLst>
                          <a:path w="957" h="478">
                            <a:moveTo>
                              <a:pt x="957" y="89"/>
                            </a:moveTo>
                            <a:lnTo>
                              <a:pt x="951" y="83"/>
                            </a:lnTo>
                            <a:lnTo>
                              <a:pt x="951" y="71"/>
                            </a:lnTo>
                            <a:lnTo>
                              <a:pt x="957" y="48"/>
                            </a:lnTo>
                            <a:lnTo>
                              <a:pt x="945" y="42"/>
                            </a:lnTo>
                            <a:lnTo>
                              <a:pt x="939" y="42"/>
                            </a:lnTo>
                            <a:lnTo>
                              <a:pt x="921" y="54"/>
                            </a:lnTo>
                            <a:lnTo>
                              <a:pt x="909" y="66"/>
                            </a:lnTo>
                            <a:lnTo>
                              <a:pt x="897" y="83"/>
                            </a:lnTo>
                            <a:lnTo>
                              <a:pt x="885" y="89"/>
                            </a:lnTo>
                            <a:lnTo>
                              <a:pt x="855" y="89"/>
                            </a:lnTo>
                            <a:lnTo>
                              <a:pt x="825" y="89"/>
                            </a:lnTo>
                            <a:lnTo>
                              <a:pt x="808" y="101"/>
                            </a:lnTo>
                            <a:lnTo>
                              <a:pt x="790" y="113"/>
                            </a:lnTo>
                            <a:lnTo>
                              <a:pt x="772" y="113"/>
                            </a:lnTo>
                            <a:lnTo>
                              <a:pt x="754" y="119"/>
                            </a:lnTo>
                            <a:lnTo>
                              <a:pt x="754" y="131"/>
                            </a:lnTo>
                            <a:lnTo>
                              <a:pt x="736" y="137"/>
                            </a:lnTo>
                            <a:lnTo>
                              <a:pt x="718" y="143"/>
                            </a:lnTo>
                            <a:lnTo>
                              <a:pt x="700" y="149"/>
                            </a:lnTo>
                            <a:lnTo>
                              <a:pt x="682" y="155"/>
                            </a:lnTo>
                            <a:lnTo>
                              <a:pt x="682" y="143"/>
                            </a:lnTo>
                            <a:lnTo>
                              <a:pt x="700" y="125"/>
                            </a:lnTo>
                            <a:lnTo>
                              <a:pt x="706" y="113"/>
                            </a:lnTo>
                            <a:lnTo>
                              <a:pt x="712" y="95"/>
                            </a:lnTo>
                            <a:lnTo>
                              <a:pt x="712" y="83"/>
                            </a:lnTo>
                            <a:lnTo>
                              <a:pt x="700" y="71"/>
                            </a:lnTo>
                            <a:lnTo>
                              <a:pt x="700" y="66"/>
                            </a:lnTo>
                            <a:lnTo>
                              <a:pt x="694" y="60"/>
                            </a:lnTo>
                            <a:lnTo>
                              <a:pt x="682" y="48"/>
                            </a:lnTo>
                            <a:lnTo>
                              <a:pt x="670" y="42"/>
                            </a:lnTo>
                            <a:lnTo>
                              <a:pt x="640" y="24"/>
                            </a:lnTo>
                            <a:lnTo>
                              <a:pt x="622" y="30"/>
                            </a:lnTo>
                            <a:lnTo>
                              <a:pt x="610" y="24"/>
                            </a:lnTo>
                            <a:lnTo>
                              <a:pt x="592" y="30"/>
                            </a:lnTo>
                            <a:lnTo>
                              <a:pt x="574" y="18"/>
                            </a:lnTo>
                            <a:lnTo>
                              <a:pt x="556" y="12"/>
                            </a:lnTo>
                            <a:lnTo>
                              <a:pt x="556" y="0"/>
                            </a:lnTo>
                            <a:lnTo>
                              <a:pt x="550" y="12"/>
                            </a:lnTo>
                            <a:lnTo>
                              <a:pt x="365" y="12"/>
                            </a:lnTo>
                            <a:lnTo>
                              <a:pt x="335" y="12"/>
                            </a:lnTo>
                            <a:lnTo>
                              <a:pt x="126" y="12"/>
                            </a:lnTo>
                            <a:lnTo>
                              <a:pt x="120" y="24"/>
                            </a:lnTo>
                            <a:lnTo>
                              <a:pt x="114" y="42"/>
                            </a:lnTo>
                            <a:lnTo>
                              <a:pt x="102" y="48"/>
                            </a:lnTo>
                            <a:lnTo>
                              <a:pt x="102" y="42"/>
                            </a:lnTo>
                            <a:lnTo>
                              <a:pt x="102" y="48"/>
                            </a:lnTo>
                            <a:lnTo>
                              <a:pt x="114" y="30"/>
                            </a:lnTo>
                            <a:lnTo>
                              <a:pt x="102" y="42"/>
                            </a:lnTo>
                            <a:lnTo>
                              <a:pt x="108" y="36"/>
                            </a:lnTo>
                            <a:lnTo>
                              <a:pt x="114" y="30"/>
                            </a:lnTo>
                            <a:lnTo>
                              <a:pt x="90" y="24"/>
                            </a:lnTo>
                            <a:lnTo>
                              <a:pt x="84" y="48"/>
                            </a:lnTo>
                            <a:lnTo>
                              <a:pt x="78" y="54"/>
                            </a:lnTo>
                            <a:lnTo>
                              <a:pt x="78" y="60"/>
                            </a:lnTo>
                            <a:lnTo>
                              <a:pt x="78" y="54"/>
                            </a:lnTo>
                            <a:lnTo>
                              <a:pt x="72" y="60"/>
                            </a:lnTo>
                            <a:lnTo>
                              <a:pt x="84" y="66"/>
                            </a:lnTo>
                            <a:lnTo>
                              <a:pt x="72" y="66"/>
                            </a:lnTo>
                            <a:lnTo>
                              <a:pt x="66" y="71"/>
                            </a:lnTo>
                            <a:lnTo>
                              <a:pt x="48" y="101"/>
                            </a:lnTo>
                            <a:lnTo>
                              <a:pt x="30" y="125"/>
                            </a:lnTo>
                            <a:lnTo>
                              <a:pt x="24" y="143"/>
                            </a:lnTo>
                            <a:lnTo>
                              <a:pt x="18" y="155"/>
                            </a:lnTo>
                            <a:lnTo>
                              <a:pt x="0" y="179"/>
                            </a:lnTo>
                            <a:lnTo>
                              <a:pt x="0" y="185"/>
                            </a:lnTo>
                            <a:lnTo>
                              <a:pt x="0" y="197"/>
                            </a:lnTo>
                            <a:lnTo>
                              <a:pt x="0" y="209"/>
                            </a:lnTo>
                            <a:lnTo>
                              <a:pt x="6" y="227"/>
                            </a:lnTo>
                            <a:lnTo>
                              <a:pt x="0" y="221"/>
                            </a:lnTo>
                            <a:lnTo>
                              <a:pt x="0" y="227"/>
                            </a:lnTo>
                            <a:lnTo>
                              <a:pt x="6" y="227"/>
                            </a:lnTo>
                            <a:lnTo>
                              <a:pt x="12" y="227"/>
                            </a:lnTo>
                            <a:lnTo>
                              <a:pt x="12" y="233"/>
                            </a:lnTo>
                            <a:lnTo>
                              <a:pt x="6" y="233"/>
                            </a:lnTo>
                            <a:lnTo>
                              <a:pt x="6" y="245"/>
                            </a:lnTo>
                            <a:lnTo>
                              <a:pt x="6" y="251"/>
                            </a:lnTo>
                            <a:lnTo>
                              <a:pt x="6" y="263"/>
                            </a:lnTo>
                            <a:lnTo>
                              <a:pt x="12" y="275"/>
                            </a:lnTo>
                            <a:lnTo>
                              <a:pt x="6" y="293"/>
                            </a:lnTo>
                            <a:lnTo>
                              <a:pt x="18" y="293"/>
                            </a:lnTo>
                            <a:lnTo>
                              <a:pt x="36" y="305"/>
                            </a:lnTo>
                            <a:lnTo>
                              <a:pt x="54" y="317"/>
                            </a:lnTo>
                            <a:lnTo>
                              <a:pt x="54" y="335"/>
                            </a:lnTo>
                            <a:lnTo>
                              <a:pt x="90" y="335"/>
                            </a:lnTo>
                            <a:lnTo>
                              <a:pt x="108" y="341"/>
                            </a:lnTo>
                            <a:lnTo>
                              <a:pt x="120" y="347"/>
                            </a:lnTo>
                            <a:lnTo>
                              <a:pt x="144" y="359"/>
                            </a:lnTo>
                            <a:lnTo>
                              <a:pt x="191" y="359"/>
                            </a:lnTo>
                            <a:lnTo>
                              <a:pt x="197" y="347"/>
                            </a:lnTo>
                            <a:lnTo>
                              <a:pt x="227" y="347"/>
                            </a:lnTo>
                            <a:lnTo>
                              <a:pt x="239" y="371"/>
                            </a:lnTo>
                            <a:lnTo>
                              <a:pt x="245" y="389"/>
                            </a:lnTo>
                            <a:lnTo>
                              <a:pt x="257" y="395"/>
                            </a:lnTo>
                            <a:lnTo>
                              <a:pt x="263" y="407"/>
                            </a:lnTo>
                            <a:lnTo>
                              <a:pt x="275" y="389"/>
                            </a:lnTo>
                            <a:lnTo>
                              <a:pt x="299" y="395"/>
                            </a:lnTo>
                            <a:lnTo>
                              <a:pt x="305" y="413"/>
                            </a:lnTo>
                            <a:lnTo>
                              <a:pt x="317" y="430"/>
                            </a:lnTo>
                            <a:lnTo>
                              <a:pt x="323" y="454"/>
                            </a:lnTo>
                            <a:lnTo>
                              <a:pt x="335" y="460"/>
                            </a:lnTo>
                            <a:lnTo>
                              <a:pt x="353" y="466"/>
                            </a:lnTo>
                            <a:lnTo>
                              <a:pt x="353" y="442"/>
                            </a:lnTo>
                            <a:lnTo>
                              <a:pt x="347" y="436"/>
                            </a:lnTo>
                            <a:lnTo>
                              <a:pt x="353" y="436"/>
                            </a:lnTo>
                            <a:lnTo>
                              <a:pt x="359" y="430"/>
                            </a:lnTo>
                            <a:lnTo>
                              <a:pt x="365" y="425"/>
                            </a:lnTo>
                            <a:lnTo>
                              <a:pt x="371" y="419"/>
                            </a:lnTo>
                            <a:lnTo>
                              <a:pt x="377" y="413"/>
                            </a:lnTo>
                            <a:lnTo>
                              <a:pt x="383" y="413"/>
                            </a:lnTo>
                            <a:lnTo>
                              <a:pt x="389" y="413"/>
                            </a:lnTo>
                            <a:lnTo>
                              <a:pt x="407" y="395"/>
                            </a:lnTo>
                            <a:lnTo>
                              <a:pt x="407" y="389"/>
                            </a:lnTo>
                            <a:lnTo>
                              <a:pt x="413" y="395"/>
                            </a:lnTo>
                            <a:lnTo>
                              <a:pt x="425" y="389"/>
                            </a:lnTo>
                            <a:lnTo>
                              <a:pt x="443" y="389"/>
                            </a:lnTo>
                            <a:lnTo>
                              <a:pt x="455" y="389"/>
                            </a:lnTo>
                            <a:lnTo>
                              <a:pt x="461" y="389"/>
                            </a:lnTo>
                            <a:lnTo>
                              <a:pt x="467" y="395"/>
                            </a:lnTo>
                            <a:lnTo>
                              <a:pt x="479" y="401"/>
                            </a:lnTo>
                            <a:lnTo>
                              <a:pt x="491" y="401"/>
                            </a:lnTo>
                            <a:lnTo>
                              <a:pt x="485" y="395"/>
                            </a:lnTo>
                            <a:lnTo>
                              <a:pt x="502" y="401"/>
                            </a:lnTo>
                            <a:lnTo>
                              <a:pt x="497" y="407"/>
                            </a:lnTo>
                            <a:lnTo>
                              <a:pt x="502" y="401"/>
                            </a:lnTo>
                            <a:lnTo>
                              <a:pt x="497" y="389"/>
                            </a:lnTo>
                            <a:lnTo>
                              <a:pt x="502" y="389"/>
                            </a:lnTo>
                            <a:lnTo>
                              <a:pt x="497" y="383"/>
                            </a:lnTo>
                            <a:lnTo>
                              <a:pt x="485" y="383"/>
                            </a:lnTo>
                            <a:lnTo>
                              <a:pt x="497" y="383"/>
                            </a:lnTo>
                            <a:lnTo>
                              <a:pt x="526" y="377"/>
                            </a:lnTo>
                            <a:lnTo>
                              <a:pt x="532" y="371"/>
                            </a:lnTo>
                            <a:lnTo>
                              <a:pt x="526" y="377"/>
                            </a:lnTo>
                            <a:lnTo>
                              <a:pt x="538" y="377"/>
                            </a:lnTo>
                            <a:lnTo>
                              <a:pt x="544" y="377"/>
                            </a:lnTo>
                            <a:lnTo>
                              <a:pt x="556" y="377"/>
                            </a:lnTo>
                            <a:lnTo>
                              <a:pt x="550" y="377"/>
                            </a:lnTo>
                            <a:lnTo>
                              <a:pt x="562" y="377"/>
                            </a:lnTo>
                            <a:lnTo>
                              <a:pt x="568" y="377"/>
                            </a:lnTo>
                            <a:lnTo>
                              <a:pt x="568" y="383"/>
                            </a:lnTo>
                            <a:lnTo>
                              <a:pt x="568" y="389"/>
                            </a:lnTo>
                            <a:lnTo>
                              <a:pt x="592" y="383"/>
                            </a:lnTo>
                            <a:lnTo>
                              <a:pt x="610" y="407"/>
                            </a:lnTo>
                            <a:lnTo>
                              <a:pt x="604" y="430"/>
                            </a:lnTo>
                            <a:lnTo>
                              <a:pt x="610" y="430"/>
                            </a:lnTo>
                            <a:lnTo>
                              <a:pt x="610" y="425"/>
                            </a:lnTo>
                            <a:lnTo>
                              <a:pt x="610" y="436"/>
                            </a:lnTo>
                            <a:lnTo>
                              <a:pt x="610" y="448"/>
                            </a:lnTo>
                            <a:lnTo>
                              <a:pt x="616" y="448"/>
                            </a:lnTo>
                            <a:lnTo>
                              <a:pt x="616" y="454"/>
                            </a:lnTo>
                            <a:lnTo>
                              <a:pt x="616" y="448"/>
                            </a:lnTo>
                            <a:lnTo>
                              <a:pt x="616" y="454"/>
                            </a:lnTo>
                            <a:lnTo>
                              <a:pt x="616" y="466"/>
                            </a:lnTo>
                            <a:lnTo>
                              <a:pt x="628" y="478"/>
                            </a:lnTo>
                            <a:lnTo>
                              <a:pt x="640" y="478"/>
                            </a:lnTo>
                            <a:lnTo>
                              <a:pt x="646" y="460"/>
                            </a:lnTo>
                            <a:lnTo>
                              <a:pt x="646" y="448"/>
                            </a:lnTo>
                            <a:lnTo>
                              <a:pt x="640" y="413"/>
                            </a:lnTo>
                            <a:lnTo>
                              <a:pt x="646" y="425"/>
                            </a:lnTo>
                            <a:lnTo>
                              <a:pt x="646" y="413"/>
                            </a:lnTo>
                            <a:lnTo>
                              <a:pt x="640" y="395"/>
                            </a:lnTo>
                            <a:lnTo>
                              <a:pt x="640" y="377"/>
                            </a:lnTo>
                            <a:lnTo>
                              <a:pt x="640" y="365"/>
                            </a:lnTo>
                            <a:lnTo>
                              <a:pt x="646" y="359"/>
                            </a:lnTo>
                            <a:lnTo>
                              <a:pt x="652" y="347"/>
                            </a:lnTo>
                            <a:lnTo>
                              <a:pt x="658" y="341"/>
                            </a:lnTo>
                            <a:lnTo>
                              <a:pt x="658" y="335"/>
                            </a:lnTo>
                            <a:lnTo>
                              <a:pt x="664" y="335"/>
                            </a:lnTo>
                            <a:lnTo>
                              <a:pt x="688" y="317"/>
                            </a:lnTo>
                            <a:lnTo>
                              <a:pt x="706" y="305"/>
                            </a:lnTo>
                            <a:lnTo>
                              <a:pt x="712" y="305"/>
                            </a:lnTo>
                            <a:lnTo>
                              <a:pt x="724" y="293"/>
                            </a:lnTo>
                            <a:lnTo>
                              <a:pt x="748" y="287"/>
                            </a:lnTo>
                            <a:lnTo>
                              <a:pt x="736" y="281"/>
                            </a:lnTo>
                            <a:lnTo>
                              <a:pt x="742" y="281"/>
                            </a:lnTo>
                            <a:lnTo>
                              <a:pt x="748" y="281"/>
                            </a:lnTo>
                            <a:lnTo>
                              <a:pt x="736" y="275"/>
                            </a:lnTo>
                            <a:lnTo>
                              <a:pt x="754" y="275"/>
                            </a:lnTo>
                            <a:lnTo>
                              <a:pt x="760" y="269"/>
                            </a:lnTo>
                            <a:lnTo>
                              <a:pt x="754" y="269"/>
                            </a:lnTo>
                            <a:lnTo>
                              <a:pt x="754" y="263"/>
                            </a:lnTo>
                            <a:lnTo>
                              <a:pt x="748" y="263"/>
                            </a:lnTo>
                            <a:lnTo>
                              <a:pt x="754" y="263"/>
                            </a:lnTo>
                            <a:lnTo>
                              <a:pt x="760" y="263"/>
                            </a:lnTo>
                            <a:lnTo>
                              <a:pt x="760" y="251"/>
                            </a:lnTo>
                            <a:lnTo>
                              <a:pt x="766" y="269"/>
                            </a:lnTo>
                            <a:lnTo>
                              <a:pt x="760" y="245"/>
                            </a:lnTo>
                            <a:lnTo>
                              <a:pt x="754" y="245"/>
                            </a:lnTo>
                            <a:lnTo>
                              <a:pt x="748" y="239"/>
                            </a:lnTo>
                            <a:lnTo>
                              <a:pt x="760" y="245"/>
                            </a:lnTo>
                            <a:lnTo>
                              <a:pt x="754" y="233"/>
                            </a:lnTo>
                            <a:lnTo>
                              <a:pt x="760" y="239"/>
                            </a:lnTo>
                            <a:lnTo>
                              <a:pt x="754" y="221"/>
                            </a:lnTo>
                            <a:lnTo>
                              <a:pt x="760" y="233"/>
                            </a:lnTo>
                            <a:lnTo>
                              <a:pt x="754" y="215"/>
                            </a:lnTo>
                            <a:lnTo>
                              <a:pt x="748" y="215"/>
                            </a:lnTo>
                            <a:lnTo>
                              <a:pt x="754" y="209"/>
                            </a:lnTo>
                            <a:lnTo>
                              <a:pt x="754" y="215"/>
                            </a:lnTo>
                            <a:lnTo>
                              <a:pt x="766" y="221"/>
                            </a:lnTo>
                            <a:lnTo>
                              <a:pt x="760" y="209"/>
                            </a:lnTo>
                            <a:lnTo>
                              <a:pt x="766" y="221"/>
                            </a:lnTo>
                            <a:lnTo>
                              <a:pt x="766" y="203"/>
                            </a:lnTo>
                            <a:lnTo>
                              <a:pt x="778" y="197"/>
                            </a:lnTo>
                            <a:lnTo>
                              <a:pt x="772" y="209"/>
                            </a:lnTo>
                            <a:lnTo>
                              <a:pt x="772" y="215"/>
                            </a:lnTo>
                            <a:lnTo>
                              <a:pt x="766" y="215"/>
                            </a:lnTo>
                            <a:lnTo>
                              <a:pt x="772" y="221"/>
                            </a:lnTo>
                            <a:lnTo>
                              <a:pt x="772" y="227"/>
                            </a:lnTo>
                            <a:lnTo>
                              <a:pt x="766" y="233"/>
                            </a:lnTo>
                            <a:lnTo>
                              <a:pt x="766" y="239"/>
                            </a:lnTo>
                            <a:lnTo>
                              <a:pt x="784" y="215"/>
                            </a:lnTo>
                            <a:lnTo>
                              <a:pt x="784" y="197"/>
                            </a:lnTo>
                            <a:lnTo>
                              <a:pt x="796" y="185"/>
                            </a:lnTo>
                            <a:lnTo>
                              <a:pt x="784" y="191"/>
                            </a:lnTo>
                            <a:lnTo>
                              <a:pt x="790" y="203"/>
                            </a:lnTo>
                            <a:lnTo>
                              <a:pt x="790" y="209"/>
                            </a:lnTo>
                            <a:lnTo>
                              <a:pt x="808" y="185"/>
                            </a:lnTo>
                            <a:lnTo>
                              <a:pt x="808" y="191"/>
                            </a:lnTo>
                            <a:lnTo>
                              <a:pt x="814" y="179"/>
                            </a:lnTo>
                            <a:lnTo>
                              <a:pt x="820" y="161"/>
                            </a:lnTo>
                            <a:lnTo>
                              <a:pt x="820" y="167"/>
                            </a:lnTo>
                            <a:lnTo>
                              <a:pt x="825" y="167"/>
                            </a:lnTo>
                            <a:lnTo>
                              <a:pt x="843" y="161"/>
                            </a:lnTo>
                            <a:lnTo>
                              <a:pt x="861" y="161"/>
                            </a:lnTo>
                            <a:lnTo>
                              <a:pt x="867" y="155"/>
                            </a:lnTo>
                            <a:lnTo>
                              <a:pt x="873" y="155"/>
                            </a:lnTo>
                            <a:lnTo>
                              <a:pt x="879" y="155"/>
                            </a:lnTo>
                            <a:lnTo>
                              <a:pt x="891" y="155"/>
                            </a:lnTo>
                            <a:lnTo>
                              <a:pt x="885" y="143"/>
                            </a:lnTo>
                            <a:lnTo>
                              <a:pt x="891" y="149"/>
                            </a:lnTo>
                            <a:lnTo>
                              <a:pt x="879" y="149"/>
                            </a:lnTo>
                            <a:lnTo>
                              <a:pt x="879" y="137"/>
                            </a:lnTo>
                            <a:lnTo>
                              <a:pt x="879" y="131"/>
                            </a:lnTo>
                            <a:lnTo>
                              <a:pt x="903" y="113"/>
                            </a:lnTo>
                            <a:lnTo>
                              <a:pt x="903" y="107"/>
                            </a:lnTo>
                            <a:lnTo>
                              <a:pt x="909" y="107"/>
                            </a:lnTo>
                            <a:lnTo>
                              <a:pt x="921" y="95"/>
                            </a:lnTo>
                            <a:lnTo>
                              <a:pt x="921" y="101"/>
                            </a:lnTo>
                            <a:lnTo>
                              <a:pt x="927" y="95"/>
                            </a:lnTo>
                            <a:lnTo>
                              <a:pt x="933" y="101"/>
                            </a:lnTo>
                            <a:lnTo>
                              <a:pt x="957" y="89"/>
                            </a:lnTo>
                            <a:close/>
                          </a:path>
                        </a:pathLst>
                      </a:custGeom>
                      <a:solidFill>
                        <a:srgbClr val="21ACBF"/>
                      </a:solidFill>
                      <a:ln w="952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35" name="Freeform 2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851" y="1207"/>
                        <a:ext cx="595" cy="330"/>
                      </a:xfrm>
                      <a:custGeom>
                        <a:avLst/>
                        <a:gdLst>
                          <a:gd name="T0" fmla="*/ 298 w 610"/>
                          <a:gd name="T1" fmla="*/ 2764 h 293"/>
                          <a:gd name="T2" fmla="*/ 280 w 610"/>
                          <a:gd name="T3" fmla="*/ 2315 h 293"/>
                          <a:gd name="T4" fmla="*/ 277 w 610"/>
                          <a:gd name="T5" fmla="*/ 2055 h 293"/>
                          <a:gd name="T6" fmla="*/ 298 w 610"/>
                          <a:gd name="T7" fmla="*/ 1418 h 293"/>
                          <a:gd name="T8" fmla="*/ 357 w 610"/>
                          <a:gd name="T9" fmla="*/ 528 h 293"/>
                          <a:gd name="T10" fmla="*/ 321 w 610"/>
                          <a:gd name="T11" fmla="*/ 200 h 293"/>
                          <a:gd name="T12" fmla="*/ 284 w 610"/>
                          <a:gd name="T13" fmla="*/ 68 h 293"/>
                          <a:gd name="T14" fmla="*/ 273 w 610"/>
                          <a:gd name="T15" fmla="*/ 0 h 293"/>
                          <a:gd name="T16" fmla="*/ 240 w 610"/>
                          <a:gd name="T17" fmla="*/ 140 h 293"/>
                          <a:gd name="T18" fmla="*/ 201 w 610"/>
                          <a:gd name="T19" fmla="*/ 328 h 293"/>
                          <a:gd name="T20" fmla="*/ 164 w 610"/>
                          <a:gd name="T21" fmla="*/ 702 h 293"/>
                          <a:gd name="T22" fmla="*/ 178 w 610"/>
                          <a:gd name="T23" fmla="*/ 907 h 293"/>
                          <a:gd name="T24" fmla="*/ 167 w 610"/>
                          <a:gd name="T25" fmla="*/ 964 h 293"/>
                          <a:gd name="T26" fmla="*/ 132 w 610"/>
                          <a:gd name="T27" fmla="*/ 964 h 293"/>
                          <a:gd name="T28" fmla="*/ 101 w 610"/>
                          <a:gd name="T29" fmla="*/ 1219 h 293"/>
                          <a:gd name="T30" fmla="*/ 146 w 610"/>
                          <a:gd name="T31" fmla="*/ 1219 h 293"/>
                          <a:gd name="T32" fmla="*/ 101 w 610"/>
                          <a:gd name="T33" fmla="*/ 1546 h 293"/>
                          <a:gd name="T34" fmla="*/ 92 w 610"/>
                          <a:gd name="T35" fmla="*/ 1606 h 293"/>
                          <a:gd name="T36" fmla="*/ 65 w 610"/>
                          <a:gd name="T37" fmla="*/ 1799 h 293"/>
                          <a:gd name="T38" fmla="*/ 65 w 610"/>
                          <a:gd name="T39" fmla="*/ 1935 h 293"/>
                          <a:gd name="T40" fmla="*/ 73 w 610"/>
                          <a:gd name="T41" fmla="*/ 1991 h 293"/>
                          <a:gd name="T42" fmla="*/ 58 w 610"/>
                          <a:gd name="T43" fmla="*/ 2200 h 293"/>
                          <a:gd name="T44" fmla="*/ 69 w 610"/>
                          <a:gd name="T45" fmla="*/ 2256 h 293"/>
                          <a:gd name="T46" fmla="*/ 77 w 610"/>
                          <a:gd name="T47" fmla="*/ 2315 h 293"/>
                          <a:gd name="T48" fmla="*/ 95 w 610"/>
                          <a:gd name="T49" fmla="*/ 2315 h 293"/>
                          <a:gd name="T50" fmla="*/ 92 w 610"/>
                          <a:gd name="T51" fmla="*/ 2500 h 293"/>
                          <a:gd name="T52" fmla="*/ 81 w 610"/>
                          <a:gd name="T53" fmla="*/ 2640 h 293"/>
                          <a:gd name="T54" fmla="*/ 40 w 610"/>
                          <a:gd name="T55" fmla="*/ 2971 h 293"/>
                          <a:gd name="T56" fmla="*/ 0 w 610"/>
                          <a:gd name="T57" fmla="*/ 3167 h 293"/>
                          <a:gd name="T58" fmla="*/ 18 w 610"/>
                          <a:gd name="T59" fmla="*/ 3097 h 293"/>
                          <a:gd name="T60" fmla="*/ 40 w 610"/>
                          <a:gd name="T61" fmla="*/ 2971 h 293"/>
                          <a:gd name="T62" fmla="*/ 58 w 610"/>
                          <a:gd name="T63" fmla="*/ 2895 h 293"/>
                          <a:gd name="T64" fmla="*/ 136 w 610"/>
                          <a:gd name="T65" fmla="*/ 2382 h 293"/>
                          <a:gd name="T66" fmla="*/ 157 w 610"/>
                          <a:gd name="T67" fmla="*/ 2055 h 293"/>
                          <a:gd name="T68" fmla="*/ 193 w 610"/>
                          <a:gd name="T69" fmla="*/ 1871 h 293"/>
                          <a:gd name="T70" fmla="*/ 161 w 610"/>
                          <a:gd name="T71" fmla="*/ 2200 h 293"/>
                          <a:gd name="T72" fmla="*/ 175 w 610"/>
                          <a:gd name="T73" fmla="*/ 2200 h 293"/>
                          <a:gd name="T74" fmla="*/ 178 w 610"/>
                          <a:gd name="T75" fmla="*/ 2131 h 293"/>
                          <a:gd name="T76" fmla="*/ 201 w 610"/>
                          <a:gd name="T77" fmla="*/ 2055 h 293"/>
                          <a:gd name="T78" fmla="*/ 204 w 610"/>
                          <a:gd name="T79" fmla="*/ 1935 h 293"/>
                          <a:gd name="T80" fmla="*/ 211 w 610"/>
                          <a:gd name="T81" fmla="*/ 1935 h 293"/>
                          <a:gd name="T82" fmla="*/ 218 w 610"/>
                          <a:gd name="T83" fmla="*/ 1991 h 293"/>
                          <a:gd name="T84" fmla="*/ 221 w 610"/>
                          <a:gd name="T85" fmla="*/ 2055 h 293"/>
                          <a:gd name="T86" fmla="*/ 240 w 610"/>
                          <a:gd name="T87" fmla="*/ 2131 h 293"/>
                          <a:gd name="T88" fmla="*/ 270 w 610"/>
                          <a:gd name="T89" fmla="*/ 2200 h 293"/>
                          <a:gd name="T90" fmla="*/ 270 w 610"/>
                          <a:gd name="T91" fmla="*/ 2315 h 293"/>
                          <a:gd name="T92" fmla="*/ 280 w 610"/>
                          <a:gd name="T93" fmla="*/ 2382 h 293"/>
                          <a:gd name="T94" fmla="*/ 284 w 610"/>
                          <a:gd name="T95" fmla="*/ 2443 h 293"/>
                          <a:gd name="T96" fmla="*/ 294 w 610"/>
                          <a:gd name="T97" fmla="*/ 2500 h 293"/>
                          <a:gd name="T98" fmla="*/ 301 w 610"/>
                          <a:gd name="T99" fmla="*/ 2570 h 293"/>
                          <a:gd name="T100" fmla="*/ 294 w 610"/>
                          <a:gd name="T101" fmla="*/ 2640 h 293"/>
                          <a:gd name="T102" fmla="*/ 298 w 610"/>
                          <a:gd name="T103" fmla="*/ 2895 h 293"/>
                          <a:gd name="T104" fmla="*/ 301 w 610"/>
                          <a:gd name="T105" fmla="*/ 2895 h 293"/>
                          <a:gd name="T106" fmla="*/ 294 w 610"/>
                          <a:gd name="T107" fmla="*/ 3097 h 293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</a:gdLst>
                        <a:ahLst/>
                        <a:cxnLst>
                          <a:cxn ang="T108">
                            <a:pos x="T0" y="T1"/>
                          </a:cxn>
                          <a:cxn ang="T109">
                            <a:pos x="T2" y="T3"/>
                          </a:cxn>
                          <a:cxn ang="T110">
                            <a:pos x="T4" y="T5"/>
                          </a:cxn>
                          <a:cxn ang="T111">
                            <a:pos x="T6" y="T7"/>
                          </a:cxn>
                          <a:cxn ang="T112">
                            <a:pos x="T8" y="T9"/>
                          </a:cxn>
                          <a:cxn ang="T113">
                            <a:pos x="T10" y="T11"/>
                          </a:cxn>
                          <a:cxn ang="T114">
                            <a:pos x="T12" y="T13"/>
                          </a:cxn>
                          <a:cxn ang="T115">
                            <a:pos x="T14" y="T15"/>
                          </a:cxn>
                          <a:cxn ang="T116">
                            <a:pos x="T16" y="T17"/>
                          </a:cxn>
                          <a:cxn ang="T117">
                            <a:pos x="T18" y="T19"/>
                          </a:cxn>
                          <a:cxn ang="T118">
                            <a:pos x="T20" y="T21"/>
                          </a:cxn>
                          <a:cxn ang="T119">
                            <a:pos x="T22" y="T23"/>
                          </a:cxn>
                          <a:cxn ang="T120">
                            <a:pos x="T24" y="T25"/>
                          </a:cxn>
                          <a:cxn ang="T121">
                            <a:pos x="T26" y="T27"/>
                          </a:cxn>
                          <a:cxn ang="T122">
                            <a:pos x="T28" y="T29"/>
                          </a:cxn>
                          <a:cxn ang="T123">
                            <a:pos x="T30" y="T31"/>
                          </a:cxn>
                          <a:cxn ang="T124">
                            <a:pos x="T32" y="T33"/>
                          </a:cxn>
                          <a:cxn ang="T125">
                            <a:pos x="T34" y="T35"/>
                          </a:cxn>
                          <a:cxn ang="T126">
                            <a:pos x="T36" y="T37"/>
                          </a:cxn>
                          <a:cxn ang="T127">
                            <a:pos x="T38" y="T39"/>
                          </a:cxn>
                          <a:cxn ang="T128">
                            <a:pos x="T40" y="T41"/>
                          </a:cxn>
                          <a:cxn ang="T129">
                            <a:pos x="T42" y="T43"/>
                          </a:cxn>
                          <a:cxn ang="T130">
                            <a:pos x="T44" y="T45"/>
                          </a:cxn>
                          <a:cxn ang="T131">
                            <a:pos x="T46" y="T47"/>
                          </a:cxn>
                          <a:cxn ang="T132">
                            <a:pos x="T48" y="T49"/>
                          </a:cxn>
                          <a:cxn ang="T133">
                            <a:pos x="T50" y="T51"/>
                          </a:cxn>
                          <a:cxn ang="T134">
                            <a:pos x="T52" y="T53"/>
                          </a:cxn>
                          <a:cxn ang="T135">
                            <a:pos x="T54" y="T55"/>
                          </a:cxn>
                          <a:cxn ang="T136">
                            <a:pos x="T56" y="T57"/>
                          </a:cxn>
                          <a:cxn ang="T137">
                            <a:pos x="T58" y="T59"/>
                          </a:cxn>
                          <a:cxn ang="T138">
                            <a:pos x="T60" y="T61"/>
                          </a:cxn>
                          <a:cxn ang="T139">
                            <a:pos x="T62" y="T63"/>
                          </a:cxn>
                          <a:cxn ang="T140">
                            <a:pos x="T64" y="T65"/>
                          </a:cxn>
                          <a:cxn ang="T141">
                            <a:pos x="T66" y="T67"/>
                          </a:cxn>
                          <a:cxn ang="T142">
                            <a:pos x="T68" y="T69"/>
                          </a:cxn>
                          <a:cxn ang="T143">
                            <a:pos x="T70" y="T71"/>
                          </a:cxn>
                          <a:cxn ang="T144">
                            <a:pos x="T72" y="T73"/>
                          </a:cxn>
                          <a:cxn ang="T145">
                            <a:pos x="T74" y="T75"/>
                          </a:cxn>
                          <a:cxn ang="T146">
                            <a:pos x="T76" y="T77"/>
                          </a:cxn>
                          <a:cxn ang="T147">
                            <a:pos x="T78" y="T79"/>
                          </a:cxn>
                          <a:cxn ang="T148">
                            <a:pos x="T80" y="T81"/>
                          </a:cxn>
                          <a:cxn ang="T149">
                            <a:pos x="T82" y="T83"/>
                          </a:cxn>
                          <a:cxn ang="T150">
                            <a:pos x="T84" y="T85"/>
                          </a:cxn>
                          <a:cxn ang="T151">
                            <a:pos x="T86" y="T87"/>
                          </a:cxn>
                          <a:cxn ang="T152">
                            <a:pos x="T88" y="T89"/>
                          </a:cxn>
                          <a:cxn ang="T153">
                            <a:pos x="T90" y="T91"/>
                          </a:cxn>
                          <a:cxn ang="T154">
                            <a:pos x="T92" y="T93"/>
                          </a:cxn>
                          <a:cxn ang="T155">
                            <a:pos x="T94" y="T95"/>
                          </a:cxn>
                          <a:cxn ang="T156">
                            <a:pos x="T96" y="T97"/>
                          </a:cxn>
                          <a:cxn ang="T157">
                            <a:pos x="T98" y="T99"/>
                          </a:cxn>
                          <a:cxn ang="T158">
                            <a:pos x="T100" y="T101"/>
                          </a:cxn>
                          <a:cxn ang="T159">
                            <a:pos x="T102" y="T103"/>
                          </a:cxn>
                          <a:cxn ang="T160">
                            <a:pos x="T104" y="T105"/>
                          </a:cxn>
                          <a:cxn ang="T161">
                            <a:pos x="T106" y="T107"/>
                          </a:cxn>
                        </a:cxnLst>
                        <a:rect l="0" t="0" r="r" b="b"/>
                        <a:pathLst>
                          <a:path w="610" h="293">
                            <a:moveTo>
                              <a:pt x="497" y="287"/>
                            </a:moveTo>
                            <a:lnTo>
                              <a:pt x="509" y="275"/>
                            </a:lnTo>
                            <a:lnTo>
                              <a:pt x="497" y="263"/>
                            </a:lnTo>
                            <a:lnTo>
                              <a:pt x="491" y="257"/>
                            </a:lnTo>
                            <a:lnTo>
                              <a:pt x="497" y="221"/>
                            </a:lnTo>
                            <a:lnTo>
                              <a:pt x="497" y="203"/>
                            </a:lnTo>
                            <a:lnTo>
                              <a:pt x="473" y="209"/>
                            </a:lnTo>
                            <a:lnTo>
                              <a:pt x="461" y="215"/>
                            </a:lnTo>
                            <a:lnTo>
                              <a:pt x="449" y="215"/>
                            </a:lnTo>
                            <a:lnTo>
                              <a:pt x="449" y="197"/>
                            </a:lnTo>
                            <a:lnTo>
                              <a:pt x="455" y="191"/>
                            </a:lnTo>
                            <a:lnTo>
                              <a:pt x="425" y="191"/>
                            </a:lnTo>
                            <a:lnTo>
                              <a:pt x="449" y="173"/>
                            </a:lnTo>
                            <a:lnTo>
                              <a:pt x="473" y="149"/>
                            </a:lnTo>
                            <a:lnTo>
                              <a:pt x="491" y="131"/>
                            </a:lnTo>
                            <a:lnTo>
                              <a:pt x="515" y="108"/>
                            </a:lnTo>
                            <a:lnTo>
                              <a:pt x="539" y="90"/>
                            </a:lnTo>
                            <a:lnTo>
                              <a:pt x="563" y="66"/>
                            </a:lnTo>
                            <a:lnTo>
                              <a:pt x="586" y="48"/>
                            </a:lnTo>
                            <a:lnTo>
                              <a:pt x="610" y="30"/>
                            </a:lnTo>
                            <a:lnTo>
                              <a:pt x="580" y="18"/>
                            </a:lnTo>
                            <a:lnTo>
                              <a:pt x="557" y="18"/>
                            </a:lnTo>
                            <a:lnTo>
                              <a:pt x="527" y="18"/>
                            </a:lnTo>
                            <a:lnTo>
                              <a:pt x="491" y="12"/>
                            </a:lnTo>
                            <a:lnTo>
                              <a:pt x="479" y="6"/>
                            </a:lnTo>
                            <a:lnTo>
                              <a:pt x="467" y="6"/>
                            </a:lnTo>
                            <a:lnTo>
                              <a:pt x="449" y="6"/>
                            </a:lnTo>
                            <a:lnTo>
                              <a:pt x="461" y="0"/>
                            </a:lnTo>
                            <a:lnTo>
                              <a:pt x="449" y="0"/>
                            </a:lnTo>
                            <a:lnTo>
                              <a:pt x="413" y="12"/>
                            </a:lnTo>
                            <a:lnTo>
                              <a:pt x="407" y="6"/>
                            </a:lnTo>
                            <a:lnTo>
                              <a:pt x="395" y="12"/>
                            </a:lnTo>
                            <a:lnTo>
                              <a:pt x="389" y="18"/>
                            </a:lnTo>
                            <a:lnTo>
                              <a:pt x="389" y="12"/>
                            </a:lnTo>
                            <a:lnTo>
                              <a:pt x="359" y="18"/>
                            </a:lnTo>
                            <a:lnTo>
                              <a:pt x="329" y="30"/>
                            </a:lnTo>
                            <a:lnTo>
                              <a:pt x="299" y="42"/>
                            </a:lnTo>
                            <a:lnTo>
                              <a:pt x="269" y="42"/>
                            </a:lnTo>
                            <a:lnTo>
                              <a:pt x="257" y="48"/>
                            </a:lnTo>
                            <a:lnTo>
                              <a:pt x="269" y="66"/>
                            </a:lnTo>
                            <a:lnTo>
                              <a:pt x="263" y="72"/>
                            </a:lnTo>
                            <a:lnTo>
                              <a:pt x="281" y="78"/>
                            </a:lnTo>
                            <a:lnTo>
                              <a:pt x="275" y="84"/>
                            </a:lnTo>
                            <a:lnTo>
                              <a:pt x="293" y="84"/>
                            </a:lnTo>
                            <a:lnTo>
                              <a:pt x="275" y="84"/>
                            </a:lnTo>
                            <a:lnTo>
                              <a:pt x="269" y="78"/>
                            </a:lnTo>
                            <a:lnTo>
                              <a:pt x="269" y="84"/>
                            </a:lnTo>
                            <a:lnTo>
                              <a:pt x="275" y="90"/>
                            </a:lnTo>
                            <a:lnTo>
                              <a:pt x="263" y="90"/>
                            </a:lnTo>
                            <a:lnTo>
                              <a:pt x="234" y="90"/>
                            </a:lnTo>
                            <a:lnTo>
                              <a:pt x="245" y="78"/>
                            </a:lnTo>
                            <a:lnTo>
                              <a:pt x="216" y="90"/>
                            </a:lnTo>
                            <a:lnTo>
                              <a:pt x="168" y="96"/>
                            </a:lnTo>
                            <a:lnTo>
                              <a:pt x="186" y="102"/>
                            </a:lnTo>
                            <a:lnTo>
                              <a:pt x="174" y="102"/>
                            </a:lnTo>
                            <a:lnTo>
                              <a:pt x="168" y="113"/>
                            </a:lnTo>
                            <a:lnTo>
                              <a:pt x="210" y="113"/>
                            </a:lnTo>
                            <a:lnTo>
                              <a:pt x="216" y="119"/>
                            </a:lnTo>
                            <a:lnTo>
                              <a:pt x="245" y="108"/>
                            </a:lnTo>
                            <a:lnTo>
                              <a:pt x="240" y="113"/>
                            </a:lnTo>
                            <a:lnTo>
                              <a:pt x="234" y="119"/>
                            </a:lnTo>
                            <a:lnTo>
                              <a:pt x="228" y="131"/>
                            </a:lnTo>
                            <a:lnTo>
                              <a:pt x="204" y="137"/>
                            </a:lnTo>
                            <a:lnTo>
                              <a:pt x="168" y="143"/>
                            </a:lnTo>
                            <a:lnTo>
                              <a:pt x="174" y="137"/>
                            </a:lnTo>
                            <a:lnTo>
                              <a:pt x="162" y="143"/>
                            </a:lnTo>
                            <a:lnTo>
                              <a:pt x="144" y="149"/>
                            </a:lnTo>
                            <a:lnTo>
                              <a:pt x="150" y="149"/>
                            </a:lnTo>
                            <a:lnTo>
                              <a:pt x="138" y="155"/>
                            </a:lnTo>
                            <a:lnTo>
                              <a:pt x="114" y="161"/>
                            </a:lnTo>
                            <a:lnTo>
                              <a:pt x="108" y="167"/>
                            </a:lnTo>
                            <a:lnTo>
                              <a:pt x="102" y="167"/>
                            </a:lnTo>
                            <a:lnTo>
                              <a:pt x="102" y="173"/>
                            </a:lnTo>
                            <a:lnTo>
                              <a:pt x="120" y="167"/>
                            </a:lnTo>
                            <a:lnTo>
                              <a:pt x="108" y="179"/>
                            </a:lnTo>
                            <a:lnTo>
                              <a:pt x="120" y="179"/>
                            </a:lnTo>
                            <a:lnTo>
                              <a:pt x="114" y="179"/>
                            </a:lnTo>
                            <a:lnTo>
                              <a:pt x="120" y="185"/>
                            </a:lnTo>
                            <a:lnTo>
                              <a:pt x="108" y="185"/>
                            </a:lnTo>
                            <a:lnTo>
                              <a:pt x="102" y="179"/>
                            </a:lnTo>
                            <a:lnTo>
                              <a:pt x="90" y="191"/>
                            </a:lnTo>
                            <a:lnTo>
                              <a:pt x="96" y="203"/>
                            </a:lnTo>
                            <a:lnTo>
                              <a:pt x="120" y="191"/>
                            </a:lnTo>
                            <a:lnTo>
                              <a:pt x="138" y="185"/>
                            </a:lnTo>
                            <a:lnTo>
                              <a:pt x="120" y="197"/>
                            </a:lnTo>
                            <a:lnTo>
                              <a:pt x="114" y="209"/>
                            </a:lnTo>
                            <a:lnTo>
                              <a:pt x="108" y="215"/>
                            </a:lnTo>
                            <a:lnTo>
                              <a:pt x="96" y="221"/>
                            </a:lnTo>
                            <a:lnTo>
                              <a:pt x="126" y="215"/>
                            </a:lnTo>
                            <a:lnTo>
                              <a:pt x="138" y="221"/>
                            </a:lnTo>
                            <a:lnTo>
                              <a:pt x="138" y="227"/>
                            </a:lnTo>
                            <a:lnTo>
                              <a:pt x="156" y="215"/>
                            </a:lnTo>
                            <a:lnTo>
                              <a:pt x="150" y="221"/>
                            </a:lnTo>
                            <a:lnTo>
                              <a:pt x="180" y="215"/>
                            </a:lnTo>
                            <a:lnTo>
                              <a:pt x="150" y="233"/>
                            </a:lnTo>
                            <a:lnTo>
                              <a:pt x="156" y="233"/>
                            </a:lnTo>
                            <a:lnTo>
                              <a:pt x="138" y="239"/>
                            </a:lnTo>
                            <a:lnTo>
                              <a:pt x="132" y="245"/>
                            </a:lnTo>
                            <a:lnTo>
                              <a:pt x="108" y="257"/>
                            </a:lnTo>
                            <a:lnTo>
                              <a:pt x="66" y="269"/>
                            </a:lnTo>
                            <a:lnTo>
                              <a:pt x="66" y="275"/>
                            </a:lnTo>
                            <a:lnTo>
                              <a:pt x="60" y="275"/>
                            </a:lnTo>
                            <a:lnTo>
                              <a:pt x="54" y="275"/>
                            </a:lnTo>
                            <a:lnTo>
                              <a:pt x="42" y="275"/>
                            </a:lnTo>
                            <a:lnTo>
                              <a:pt x="0" y="293"/>
                            </a:lnTo>
                            <a:lnTo>
                              <a:pt x="6" y="287"/>
                            </a:lnTo>
                            <a:lnTo>
                              <a:pt x="6" y="293"/>
                            </a:lnTo>
                            <a:lnTo>
                              <a:pt x="18" y="287"/>
                            </a:lnTo>
                            <a:lnTo>
                              <a:pt x="36" y="281"/>
                            </a:lnTo>
                            <a:lnTo>
                              <a:pt x="42" y="281"/>
                            </a:lnTo>
                            <a:lnTo>
                              <a:pt x="36" y="281"/>
                            </a:lnTo>
                            <a:lnTo>
                              <a:pt x="60" y="275"/>
                            </a:lnTo>
                            <a:lnTo>
                              <a:pt x="72" y="275"/>
                            </a:lnTo>
                            <a:lnTo>
                              <a:pt x="90" y="269"/>
                            </a:lnTo>
                            <a:lnTo>
                              <a:pt x="96" y="269"/>
                            </a:lnTo>
                            <a:lnTo>
                              <a:pt x="102" y="263"/>
                            </a:lnTo>
                            <a:lnTo>
                              <a:pt x="150" y="251"/>
                            </a:lnTo>
                            <a:lnTo>
                              <a:pt x="186" y="233"/>
                            </a:lnTo>
                            <a:lnTo>
                              <a:pt x="222" y="221"/>
                            </a:lnTo>
                            <a:lnTo>
                              <a:pt x="216" y="215"/>
                            </a:lnTo>
                            <a:lnTo>
                              <a:pt x="245" y="203"/>
                            </a:lnTo>
                            <a:lnTo>
                              <a:pt x="251" y="197"/>
                            </a:lnTo>
                            <a:lnTo>
                              <a:pt x="257" y="191"/>
                            </a:lnTo>
                            <a:lnTo>
                              <a:pt x="287" y="179"/>
                            </a:lnTo>
                            <a:lnTo>
                              <a:pt x="311" y="173"/>
                            </a:lnTo>
                            <a:lnTo>
                              <a:pt x="329" y="167"/>
                            </a:lnTo>
                            <a:lnTo>
                              <a:pt x="317" y="173"/>
                            </a:lnTo>
                            <a:lnTo>
                              <a:pt x="323" y="179"/>
                            </a:lnTo>
                            <a:lnTo>
                              <a:pt x="317" y="179"/>
                            </a:lnTo>
                            <a:lnTo>
                              <a:pt x="287" y="185"/>
                            </a:lnTo>
                            <a:lnTo>
                              <a:pt x="263" y="203"/>
                            </a:lnTo>
                            <a:lnTo>
                              <a:pt x="275" y="203"/>
                            </a:lnTo>
                            <a:lnTo>
                              <a:pt x="257" y="209"/>
                            </a:lnTo>
                            <a:lnTo>
                              <a:pt x="263" y="209"/>
                            </a:lnTo>
                            <a:lnTo>
                              <a:pt x="287" y="203"/>
                            </a:lnTo>
                            <a:lnTo>
                              <a:pt x="281" y="209"/>
                            </a:lnTo>
                            <a:lnTo>
                              <a:pt x="287" y="203"/>
                            </a:lnTo>
                            <a:lnTo>
                              <a:pt x="293" y="197"/>
                            </a:lnTo>
                            <a:lnTo>
                              <a:pt x="293" y="203"/>
                            </a:lnTo>
                            <a:lnTo>
                              <a:pt x="305" y="197"/>
                            </a:lnTo>
                            <a:lnTo>
                              <a:pt x="311" y="197"/>
                            </a:lnTo>
                            <a:lnTo>
                              <a:pt x="329" y="191"/>
                            </a:lnTo>
                            <a:lnTo>
                              <a:pt x="323" y="191"/>
                            </a:lnTo>
                            <a:lnTo>
                              <a:pt x="329" y="185"/>
                            </a:lnTo>
                            <a:lnTo>
                              <a:pt x="335" y="179"/>
                            </a:lnTo>
                            <a:lnTo>
                              <a:pt x="353" y="173"/>
                            </a:lnTo>
                            <a:lnTo>
                              <a:pt x="341" y="179"/>
                            </a:lnTo>
                            <a:lnTo>
                              <a:pt x="347" y="179"/>
                            </a:lnTo>
                            <a:lnTo>
                              <a:pt x="365" y="179"/>
                            </a:lnTo>
                            <a:lnTo>
                              <a:pt x="359" y="179"/>
                            </a:lnTo>
                            <a:lnTo>
                              <a:pt x="359" y="185"/>
                            </a:lnTo>
                            <a:lnTo>
                              <a:pt x="365" y="185"/>
                            </a:lnTo>
                            <a:lnTo>
                              <a:pt x="359" y="191"/>
                            </a:lnTo>
                            <a:lnTo>
                              <a:pt x="365" y="191"/>
                            </a:lnTo>
                            <a:lnTo>
                              <a:pt x="377" y="185"/>
                            </a:lnTo>
                            <a:lnTo>
                              <a:pt x="371" y="191"/>
                            </a:lnTo>
                            <a:lnTo>
                              <a:pt x="377" y="197"/>
                            </a:lnTo>
                            <a:lnTo>
                              <a:pt x="395" y="197"/>
                            </a:lnTo>
                            <a:lnTo>
                              <a:pt x="419" y="197"/>
                            </a:lnTo>
                            <a:lnTo>
                              <a:pt x="419" y="203"/>
                            </a:lnTo>
                            <a:lnTo>
                              <a:pt x="437" y="197"/>
                            </a:lnTo>
                            <a:lnTo>
                              <a:pt x="443" y="203"/>
                            </a:lnTo>
                            <a:lnTo>
                              <a:pt x="437" y="203"/>
                            </a:lnTo>
                            <a:lnTo>
                              <a:pt x="443" y="197"/>
                            </a:lnTo>
                            <a:lnTo>
                              <a:pt x="431" y="203"/>
                            </a:lnTo>
                            <a:lnTo>
                              <a:pt x="443" y="215"/>
                            </a:lnTo>
                            <a:lnTo>
                              <a:pt x="455" y="227"/>
                            </a:lnTo>
                            <a:lnTo>
                              <a:pt x="461" y="227"/>
                            </a:lnTo>
                            <a:lnTo>
                              <a:pt x="455" y="215"/>
                            </a:lnTo>
                            <a:lnTo>
                              <a:pt x="461" y="221"/>
                            </a:lnTo>
                            <a:lnTo>
                              <a:pt x="473" y="215"/>
                            </a:lnTo>
                            <a:lnTo>
                              <a:pt x="467" y="221"/>
                            </a:lnTo>
                            <a:lnTo>
                              <a:pt x="467" y="227"/>
                            </a:lnTo>
                            <a:lnTo>
                              <a:pt x="485" y="209"/>
                            </a:lnTo>
                            <a:lnTo>
                              <a:pt x="485" y="221"/>
                            </a:lnTo>
                            <a:lnTo>
                              <a:pt x="485" y="233"/>
                            </a:lnTo>
                            <a:lnTo>
                              <a:pt x="491" y="227"/>
                            </a:lnTo>
                            <a:lnTo>
                              <a:pt x="491" y="233"/>
                            </a:lnTo>
                            <a:lnTo>
                              <a:pt x="485" y="233"/>
                            </a:lnTo>
                            <a:lnTo>
                              <a:pt x="497" y="239"/>
                            </a:lnTo>
                            <a:lnTo>
                              <a:pt x="491" y="239"/>
                            </a:lnTo>
                            <a:lnTo>
                              <a:pt x="485" y="239"/>
                            </a:lnTo>
                            <a:lnTo>
                              <a:pt x="485" y="245"/>
                            </a:lnTo>
                            <a:lnTo>
                              <a:pt x="479" y="245"/>
                            </a:lnTo>
                            <a:lnTo>
                              <a:pt x="479" y="251"/>
                            </a:lnTo>
                            <a:lnTo>
                              <a:pt x="485" y="257"/>
                            </a:lnTo>
                            <a:lnTo>
                              <a:pt x="491" y="269"/>
                            </a:lnTo>
                            <a:lnTo>
                              <a:pt x="485" y="269"/>
                            </a:lnTo>
                            <a:lnTo>
                              <a:pt x="467" y="281"/>
                            </a:lnTo>
                            <a:lnTo>
                              <a:pt x="473" y="275"/>
                            </a:lnTo>
                            <a:lnTo>
                              <a:pt x="497" y="269"/>
                            </a:lnTo>
                            <a:lnTo>
                              <a:pt x="485" y="287"/>
                            </a:lnTo>
                            <a:lnTo>
                              <a:pt x="479" y="287"/>
                            </a:lnTo>
                            <a:lnTo>
                              <a:pt x="491" y="281"/>
                            </a:lnTo>
                            <a:lnTo>
                              <a:pt x="485" y="287"/>
                            </a:lnTo>
                            <a:lnTo>
                              <a:pt x="479" y="293"/>
                            </a:lnTo>
                            <a:lnTo>
                              <a:pt x="497" y="287"/>
                            </a:lnTo>
                            <a:close/>
                          </a:path>
                        </a:pathLst>
                      </a:custGeom>
                      <a:solidFill>
                        <a:srgbClr val="21ACBF"/>
                      </a:solidFill>
                      <a:ln w="952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47" name="Group 2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953998" y="1117738"/>
                      <a:ext cx="1781814" cy="1283442"/>
                      <a:chOff x="851" y="1207"/>
                      <a:chExt cx="1313" cy="983"/>
                    </a:xfrm>
                  </p:grpSpPr>
                  <p:sp>
                    <p:nvSpPr>
                      <p:cNvPr id="1520" name="Freeform 2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230" y="1652"/>
                        <a:ext cx="934" cy="538"/>
                      </a:xfrm>
                      <a:custGeom>
                        <a:avLst/>
                        <a:gdLst>
                          <a:gd name="T0" fmla="*/ 580 w 957"/>
                          <a:gd name="T1" fmla="*/ 457 h 478"/>
                          <a:gd name="T2" fmla="*/ 550 w 957"/>
                          <a:gd name="T3" fmla="*/ 881 h 478"/>
                          <a:gd name="T4" fmla="*/ 485 w 957"/>
                          <a:gd name="T5" fmla="*/ 1204 h 478"/>
                          <a:gd name="T6" fmla="*/ 441 w 957"/>
                          <a:gd name="T7" fmla="*/ 1525 h 478"/>
                          <a:gd name="T8" fmla="*/ 434 w 957"/>
                          <a:gd name="T9" fmla="*/ 1204 h 478"/>
                          <a:gd name="T10" fmla="*/ 429 w 957"/>
                          <a:gd name="T11" fmla="*/ 696 h 478"/>
                          <a:gd name="T12" fmla="*/ 382 w 957"/>
                          <a:gd name="T13" fmla="*/ 322 h 478"/>
                          <a:gd name="T14" fmla="*/ 342 w 957"/>
                          <a:gd name="T15" fmla="*/ 0 h 478"/>
                          <a:gd name="T16" fmla="*/ 74 w 957"/>
                          <a:gd name="T17" fmla="*/ 254 h 478"/>
                          <a:gd name="T18" fmla="*/ 70 w 957"/>
                          <a:gd name="T19" fmla="*/ 322 h 478"/>
                          <a:gd name="T20" fmla="*/ 56 w 957"/>
                          <a:gd name="T21" fmla="*/ 254 h 478"/>
                          <a:gd name="T22" fmla="*/ 50 w 957"/>
                          <a:gd name="T23" fmla="*/ 580 h 478"/>
                          <a:gd name="T24" fmla="*/ 28 w 957"/>
                          <a:gd name="T25" fmla="*/ 1076 h 478"/>
                          <a:gd name="T26" fmla="*/ 0 w 957"/>
                          <a:gd name="T27" fmla="*/ 1966 h 478"/>
                          <a:gd name="T28" fmla="*/ 0 w 957"/>
                          <a:gd name="T29" fmla="*/ 2409 h 478"/>
                          <a:gd name="T30" fmla="*/ 6 w 957"/>
                          <a:gd name="T31" fmla="*/ 2478 h 478"/>
                          <a:gd name="T32" fmla="*/ 6 w 957"/>
                          <a:gd name="T33" fmla="*/ 3120 h 478"/>
                          <a:gd name="T34" fmla="*/ 56 w 957"/>
                          <a:gd name="T35" fmla="*/ 3557 h 478"/>
                          <a:gd name="T36" fmla="*/ 122 w 957"/>
                          <a:gd name="T37" fmla="*/ 3695 h 478"/>
                          <a:gd name="T38" fmla="*/ 163 w 957"/>
                          <a:gd name="T39" fmla="*/ 4336 h 478"/>
                          <a:gd name="T40" fmla="*/ 198 w 957"/>
                          <a:gd name="T41" fmla="*/ 4828 h 478"/>
                          <a:gd name="T42" fmla="*/ 213 w 957"/>
                          <a:gd name="T43" fmla="*/ 4644 h 478"/>
                          <a:gd name="T44" fmla="*/ 232 w 957"/>
                          <a:gd name="T45" fmla="*/ 4394 h 478"/>
                          <a:gd name="T46" fmla="*/ 240 w 957"/>
                          <a:gd name="T47" fmla="*/ 4394 h 478"/>
                          <a:gd name="T48" fmla="*/ 262 w 957"/>
                          <a:gd name="T49" fmla="*/ 4142 h 478"/>
                          <a:gd name="T50" fmla="*/ 288 w 957"/>
                          <a:gd name="T51" fmla="*/ 4215 h 478"/>
                          <a:gd name="T52" fmla="*/ 305 w 957"/>
                          <a:gd name="T53" fmla="*/ 4336 h 478"/>
                          <a:gd name="T54" fmla="*/ 305 w 957"/>
                          <a:gd name="T55" fmla="*/ 4080 h 478"/>
                          <a:gd name="T56" fmla="*/ 324 w 957"/>
                          <a:gd name="T57" fmla="*/ 4003 h 478"/>
                          <a:gd name="T58" fmla="*/ 338 w 957"/>
                          <a:gd name="T59" fmla="*/ 4003 h 478"/>
                          <a:gd name="T60" fmla="*/ 349 w 957"/>
                          <a:gd name="T61" fmla="*/ 4142 h 478"/>
                          <a:gd name="T62" fmla="*/ 371 w 957"/>
                          <a:gd name="T63" fmla="*/ 4580 h 478"/>
                          <a:gd name="T64" fmla="*/ 379 w 957"/>
                          <a:gd name="T65" fmla="*/ 4758 h 478"/>
                          <a:gd name="T66" fmla="*/ 386 w 957"/>
                          <a:gd name="T67" fmla="*/ 5088 h 478"/>
                          <a:gd name="T68" fmla="*/ 397 w 957"/>
                          <a:gd name="T69" fmla="*/ 4521 h 478"/>
                          <a:gd name="T70" fmla="*/ 397 w 957"/>
                          <a:gd name="T71" fmla="*/ 3818 h 478"/>
                          <a:gd name="T72" fmla="*/ 408 w 957"/>
                          <a:gd name="T73" fmla="*/ 3557 h 478"/>
                          <a:gd name="T74" fmla="*/ 445 w 957"/>
                          <a:gd name="T75" fmla="*/ 3120 h 478"/>
                          <a:gd name="T76" fmla="*/ 452 w 957"/>
                          <a:gd name="T77" fmla="*/ 2930 h 478"/>
                          <a:gd name="T78" fmla="*/ 460 w 957"/>
                          <a:gd name="T79" fmla="*/ 2804 h 478"/>
                          <a:gd name="T80" fmla="*/ 467 w 957"/>
                          <a:gd name="T81" fmla="*/ 2678 h 478"/>
                          <a:gd name="T82" fmla="*/ 467 w 957"/>
                          <a:gd name="T83" fmla="*/ 2612 h 478"/>
                          <a:gd name="T84" fmla="*/ 463 w 957"/>
                          <a:gd name="T85" fmla="*/ 2284 h 478"/>
                          <a:gd name="T86" fmla="*/ 467 w 957"/>
                          <a:gd name="T87" fmla="*/ 2216 h 478"/>
                          <a:gd name="T88" fmla="*/ 473 w 957"/>
                          <a:gd name="T89" fmla="*/ 2284 h 478"/>
                          <a:gd name="T90" fmla="*/ 471 w 957"/>
                          <a:gd name="T91" fmla="*/ 2478 h 478"/>
                          <a:gd name="T92" fmla="*/ 482 w 957"/>
                          <a:gd name="T93" fmla="*/ 2029 h 478"/>
                          <a:gd name="T94" fmla="*/ 500 w 957"/>
                          <a:gd name="T95" fmla="*/ 1894 h 478"/>
                          <a:gd name="T96" fmla="*/ 530 w 957"/>
                          <a:gd name="T97" fmla="*/ 1716 h 478"/>
                          <a:gd name="T98" fmla="*/ 540 w 957"/>
                          <a:gd name="T99" fmla="*/ 1655 h 478"/>
                          <a:gd name="T100" fmla="*/ 540 w 957"/>
                          <a:gd name="T101" fmla="*/ 1454 h 478"/>
                          <a:gd name="T102" fmla="*/ 565 w 957"/>
                          <a:gd name="T103" fmla="*/ 1007 h 478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</a:gdLst>
                        <a:ahLst/>
                        <a:cxnLst>
                          <a:cxn ang="T104">
                            <a:pos x="T0" y="T1"/>
                          </a:cxn>
                          <a:cxn ang="T105">
                            <a:pos x="T2" y="T3"/>
                          </a:cxn>
                          <a:cxn ang="T106">
                            <a:pos x="T4" y="T5"/>
                          </a:cxn>
                          <a:cxn ang="T107">
                            <a:pos x="T6" y="T7"/>
                          </a:cxn>
                          <a:cxn ang="T108">
                            <a:pos x="T8" y="T9"/>
                          </a:cxn>
                          <a:cxn ang="T109">
                            <a:pos x="T10" y="T11"/>
                          </a:cxn>
                          <a:cxn ang="T110">
                            <a:pos x="T12" y="T13"/>
                          </a:cxn>
                          <a:cxn ang="T111">
                            <a:pos x="T14" y="T15"/>
                          </a:cxn>
                          <a:cxn ang="T112">
                            <a:pos x="T16" y="T17"/>
                          </a:cxn>
                          <a:cxn ang="T113">
                            <a:pos x="T18" y="T19"/>
                          </a:cxn>
                          <a:cxn ang="T114">
                            <a:pos x="T20" y="T21"/>
                          </a:cxn>
                          <a:cxn ang="T115">
                            <a:pos x="T22" y="T23"/>
                          </a:cxn>
                          <a:cxn ang="T116">
                            <a:pos x="T24" y="T25"/>
                          </a:cxn>
                          <a:cxn ang="T117">
                            <a:pos x="T26" y="T27"/>
                          </a:cxn>
                          <a:cxn ang="T118">
                            <a:pos x="T28" y="T29"/>
                          </a:cxn>
                          <a:cxn ang="T119">
                            <a:pos x="T30" y="T31"/>
                          </a:cxn>
                          <a:cxn ang="T120">
                            <a:pos x="T32" y="T33"/>
                          </a:cxn>
                          <a:cxn ang="T121">
                            <a:pos x="T34" y="T35"/>
                          </a:cxn>
                          <a:cxn ang="T122">
                            <a:pos x="T36" y="T37"/>
                          </a:cxn>
                          <a:cxn ang="T123">
                            <a:pos x="T38" y="T39"/>
                          </a:cxn>
                          <a:cxn ang="T124">
                            <a:pos x="T40" y="T41"/>
                          </a:cxn>
                          <a:cxn ang="T125">
                            <a:pos x="T42" y="T43"/>
                          </a:cxn>
                          <a:cxn ang="T126">
                            <a:pos x="T44" y="T45"/>
                          </a:cxn>
                          <a:cxn ang="T127">
                            <a:pos x="T46" y="T47"/>
                          </a:cxn>
                          <a:cxn ang="T128">
                            <a:pos x="T48" y="T49"/>
                          </a:cxn>
                          <a:cxn ang="T129">
                            <a:pos x="T50" y="T51"/>
                          </a:cxn>
                          <a:cxn ang="T130">
                            <a:pos x="T52" y="T53"/>
                          </a:cxn>
                          <a:cxn ang="T131">
                            <a:pos x="T54" y="T55"/>
                          </a:cxn>
                          <a:cxn ang="T132">
                            <a:pos x="T56" y="T57"/>
                          </a:cxn>
                          <a:cxn ang="T133">
                            <a:pos x="T58" y="T59"/>
                          </a:cxn>
                          <a:cxn ang="T134">
                            <a:pos x="T60" y="T61"/>
                          </a:cxn>
                          <a:cxn ang="T135">
                            <a:pos x="T62" y="T63"/>
                          </a:cxn>
                          <a:cxn ang="T136">
                            <a:pos x="T64" y="T65"/>
                          </a:cxn>
                          <a:cxn ang="T137">
                            <a:pos x="T66" y="T67"/>
                          </a:cxn>
                          <a:cxn ang="T138">
                            <a:pos x="T68" y="T69"/>
                          </a:cxn>
                          <a:cxn ang="T139">
                            <a:pos x="T70" y="T71"/>
                          </a:cxn>
                          <a:cxn ang="T140">
                            <a:pos x="T72" y="T73"/>
                          </a:cxn>
                          <a:cxn ang="T141">
                            <a:pos x="T74" y="T75"/>
                          </a:cxn>
                          <a:cxn ang="T142">
                            <a:pos x="T76" y="T77"/>
                          </a:cxn>
                          <a:cxn ang="T143">
                            <a:pos x="T78" y="T79"/>
                          </a:cxn>
                          <a:cxn ang="T144">
                            <a:pos x="T80" y="T81"/>
                          </a:cxn>
                          <a:cxn ang="T145">
                            <a:pos x="T82" y="T83"/>
                          </a:cxn>
                          <a:cxn ang="T146">
                            <a:pos x="T84" y="T85"/>
                          </a:cxn>
                          <a:cxn ang="T147">
                            <a:pos x="T86" y="T87"/>
                          </a:cxn>
                          <a:cxn ang="T148">
                            <a:pos x="T88" y="T89"/>
                          </a:cxn>
                          <a:cxn ang="T149">
                            <a:pos x="T90" y="T91"/>
                          </a:cxn>
                          <a:cxn ang="T150">
                            <a:pos x="T92" y="T93"/>
                          </a:cxn>
                          <a:cxn ang="T151">
                            <a:pos x="T94" y="T95"/>
                          </a:cxn>
                          <a:cxn ang="T152">
                            <a:pos x="T96" y="T97"/>
                          </a:cxn>
                          <a:cxn ang="T153">
                            <a:pos x="T98" y="T99"/>
                          </a:cxn>
                          <a:cxn ang="T154">
                            <a:pos x="T100" y="T101"/>
                          </a:cxn>
                          <a:cxn ang="T155">
                            <a:pos x="T102" y="T103"/>
                          </a:cxn>
                        </a:cxnLst>
                        <a:rect l="0" t="0" r="r" b="b"/>
                        <a:pathLst>
                          <a:path w="957" h="478">
                            <a:moveTo>
                              <a:pt x="957" y="89"/>
                            </a:moveTo>
                            <a:lnTo>
                              <a:pt x="951" y="83"/>
                            </a:lnTo>
                            <a:lnTo>
                              <a:pt x="951" y="71"/>
                            </a:lnTo>
                            <a:lnTo>
                              <a:pt x="957" y="48"/>
                            </a:lnTo>
                            <a:lnTo>
                              <a:pt x="945" y="42"/>
                            </a:lnTo>
                            <a:lnTo>
                              <a:pt x="939" y="42"/>
                            </a:lnTo>
                            <a:lnTo>
                              <a:pt x="921" y="54"/>
                            </a:lnTo>
                            <a:lnTo>
                              <a:pt x="909" y="66"/>
                            </a:lnTo>
                            <a:lnTo>
                              <a:pt x="897" y="83"/>
                            </a:lnTo>
                            <a:lnTo>
                              <a:pt x="885" y="89"/>
                            </a:lnTo>
                            <a:lnTo>
                              <a:pt x="855" y="89"/>
                            </a:lnTo>
                            <a:lnTo>
                              <a:pt x="825" y="89"/>
                            </a:lnTo>
                            <a:lnTo>
                              <a:pt x="808" y="101"/>
                            </a:lnTo>
                            <a:lnTo>
                              <a:pt x="790" y="113"/>
                            </a:lnTo>
                            <a:lnTo>
                              <a:pt x="772" y="113"/>
                            </a:lnTo>
                            <a:lnTo>
                              <a:pt x="754" y="119"/>
                            </a:lnTo>
                            <a:lnTo>
                              <a:pt x="754" y="131"/>
                            </a:lnTo>
                            <a:lnTo>
                              <a:pt x="736" y="137"/>
                            </a:lnTo>
                            <a:lnTo>
                              <a:pt x="718" y="143"/>
                            </a:lnTo>
                            <a:lnTo>
                              <a:pt x="700" y="149"/>
                            </a:lnTo>
                            <a:lnTo>
                              <a:pt x="682" y="155"/>
                            </a:lnTo>
                            <a:lnTo>
                              <a:pt x="682" y="143"/>
                            </a:lnTo>
                            <a:lnTo>
                              <a:pt x="700" y="125"/>
                            </a:lnTo>
                            <a:lnTo>
                              <a:pt x="706" y="113"/>
                            </a:lnTo>
                            <a:lnTo>
                              <a:pt x="712" y="95"/>
                            </a:lnTo>
                            <a:lnTo>
                              <a:pt x="712" y="83"/>
                            </a:lnTo>
                            <a:lnTo>
                              <a:pt x="700" y="71"/>
                            </a:lnTo>
                            <a:lnTo>
                              <a:pt x="700" y="66"/>
                            </a:lnTo>
                            <a:lnTo>
                              <a:pt x="694" y="60"/>
                            </a:lnTo>
                            <a:lnTo>
                              <a:pt x="682" y="48"/>
                            </a:lnTo>
                            <a:lnTo>
                              <a:pt x="670" y="42"/>
                            </a:lnTo>
                            <a:lnTo>
                              <a:pt x="640" y="24"/>
                            </a:lnTo>
                            <a:lnTo>
                              <a:pt x="622" y="30"/>
                            </a:lnTo>
                            <a:lnTo>
                              <a:pt x="610" y="24"/>
                            </a:lnTo>
                            <a:lnTo>
                              <a:pt x="592" y="30"/>
                            </a:lnTo>
                            <a:lnTo>
                              <a:pt x="574" y="18"/>
                            </a:lnTo>
                            <a:lnTo>
                              <a:pt x="556" y="12"/>
                            </a:lnTo>
                            <a:lnTo>
                              <a:pt x="556" y="0"/>
                            </a:lnTo>
                            <a:lnTo>
                              <a:pt x="550" y="12"/>
                            </a:lnTo>
                            <a:lnTo>
                              <a:pt x="365" y="12"/>
                            </a:lnTo>
                            <a:lnTo>
                              <a:pt x="335" y="12"/>
                            </a:lnTo>
                            <a:lnTo>
                              <a:pt x="126" y="12"/>
                            </a:lnTo>
                            <a:lnTo>
                              <a:pt x="120" y="24"/>
                            </a:lnTo>
                            <a:lnTo>
                              <a:pt x="114" y="42"/>
                            </a:lnTo>
                            <a:lnTo>
                              <a:pt x="102" y="48"/>
                            </a:lnTo>
                            <a:lnTo>
                              <a:pt x="102" y="42"/>
                            </a:lnTo>
                            <a:lnTo>
                              <a:pt x="102" y="48"/>
                            </a:lnTo>
                            <a:lnTo>
                              <a:pt x="114" y="30"/>
                            </a:lnTo>
                            <a:lnTo>
                              <a:pt x="102" y="42"/>
                            </a:lnTo>
                            <a:lnTo>
                              <a:pt x="108" y="36"/>
                            </a:lnTo>
                            <a:lnTo>
                              <a:pt x="114" y="30"/>
                            </a:lnTo>
                            <a:lnTo>
                              <a:pt x="90" y="24"/>
                            </a:lnTo>
                            <a:lnTo>
                              <a:pt x="84" y="48"/>
                            </a:lnTo>
                            <a:lnTo>
                              <a:pt x="78" y="54"/>
                            </a:lnTo>
                            <a:lnTo>
                              <a:pt x="78" y="60"/>
                            </a:lnTo>
                            <a:lnTo>
                              <a:pt x="78" y="54"/>
                            </a:lnTo>
                            <a:lnTo>
                              <a:pt x="72" y="60"/>
                            </a:lnTo>
                            <a:lnTo>
                              <a:pt x="84" y="66"/>
                            </a:lnTo>
                            <a:lnTo>
                              <a:pt x="72" y="66"/>
                            </a:lnTo>
                            <a:lnTo>
                              <a:pt x="66" y="71"/>
                            </a:lnTo>
                            <a:lnTo>
                              <a:pt x="48" y="101"/>
                            </a:lnTo>
                            <a:lnTo>
                              <a:pt x="30" y="125"/>
                            </a:lnTo>
                            <a:lnTo>
                              <a:pt x="24" y="143"/>
                            </a:lnTo>
                            <a:lnTo>
                              <a:pt x="18" y="155"/>
                            </a:lnTo>
                            <a:lnTo>
                              <a:pt x="0" y="179"/>
                            </a:lnTo>
                            <a:lnTo>
                              <a:pt x="0" y="185"/>
                            </a:lnTo>
                            <a:lnTo>
                              <a:pt x="0" y="197"/>
                            </a:lnTo>
                            <a:lnTo>
                              <a:pt x="0" y="209"/>
                            </a:lnTo>
                            <a:lnTo>
                              <a:pt x="6" y="227"/>
                            </a:lnTo>
                            <a:lnTo>
                              <a:pt x="0" y="221"/>
                            </a:lnTo>
                            <a:lnTo>
                              <a:pt x="0" y="227"/>
                            </a:lnTo>
                            <a:lnTo>
                              <a:pt x="6" y="227"/>
                            </a:lnTo>
                            <a:lnTo>
                              <a:pt x="12" y="227"/>
                            </a:lnTo>
                            <a:lnTo>
                              <a:pt x="12" y="233"/>
                            </a:lnTo>
                            <a:lnTo>
                              <a:pt x="6" y="233"/>
                            </a:lnTo>
                            <a:lnTo>
                              <a:pt x="6" y="245"/>
                            </a:lnTo>
                            <a:lnTo>
                              <a:pt x="6" y="251"/>
                            </a:lnTo>
                            <a:lnTo>
                              <a:pt x="6" y="263"/>
                            </a:lnTo>
                            <a:lnTo>
                              <a:pt x="12" y="275"/>
                            </a:lnTo>
                            <a:lnTo>
                              <a:pt x="6" y="293"/>
                            </a:lnTo>
                            <a:lnTo>
                              <a:pt x="18" y="293"/>
                            </a:lnTo>
                            <a:lnTo>
                              <a:pt x="36" y="305"/>
                            </a:lnTo>
                            <a:lnTo>
                              <a:pt x="54" y="317"/>
                            </a:lnTo>
                            <a:lnTo>
                              <a:pt x="54" y="335"/>
                            </a:lnTo>
                            <a:lnTo>
                              <a:pt x="90" y="335"/>
                            </a:lnTo>
                            <a:lnTo>
                              <a:pt x="108" y="341"/>
                            </a:lnTo>
                            <a:lnTo>
                              <a:pt x="120" y="347"/>
                            </a:lnTo>
                            <a:lnTo>
                              <a:pt x="144" y="359"/>
                            </a:lnTo>
                            <a:lnTo>
                              <a:pt x="191" y="359"/>
                            </a:lnTo>
                            <a:lnTo>
                              <a:pt x="197" y="347"/>
                            </a:lnTo>
                            <a:lnTo>
                              <a:pt x="227" y="347"/>
                            </a:lnTo>
                            <a:lnTo>
                              <a:pt x="239" y="371"/>
                            </a:lnTo>
                            <a:lnTo>
                              <a:pt x="245" y="389"/>
                            </a:lnTo>
                            <a:lnTo>
                              <a:pt x="257" y="395"/>
                            </a:lnTo>
                            <a:lnTo>
                              <a:pt x="263" y="407"/>
                            </a:lnTo>
                            <a:lnTo>
                              <a:pt x="275" y="389"/>
                            </a:lnTo>
                            <a:lnTo>
                              <a:pt x="299" y="395"/>
                            </a:lnTo>
                            <a:lnTo>
                              <a:pt x="305" y="413"/>
                            </a:lnTo>
                            <a:lnTo>
                              <a:pt x="317" y="430"/>
                            </a:lnTo>
                            <a:lnTo>
                              <a:pt x="323" y="454"/>
                            </a:lnTo>
                            <a:lnTo>
                              <a:pt x="335" y="460"/>
                            </a:lnTo>
                            <a:lnTo>
                              <a:pt x="353" y="466"/>
                            </a:lnTo>
                            <a:lnTo>
                              <a:pt x="353" y="442"/>
                            </a:lnTo>
                            <a:lnTo>
                              <a:pt x="347" y="436"/>
                            </a:lnTo>
                            <a:lnTo>
                              <a:pt x="353" y="436"/>
                            </a:lnTo>
                            <a:lnTo>
                              <a:pt x="359" y="430"/>
                            </a:lnTo>
                            <a:lnTo>
                              <a:pt x="365" y="425"/>
                            </a:lnTo>
                            <a:lnTo>
                              <a:pt x="371" y="419"/>
                            </a:lnTo>
                            <a:lnTo>
                              <a:pt x="377" y="413"/>
                            </a:lnTo>
                            <a:lnTo>
                              <a:pt x="383" y="413"/>
                            </a:lnTo>
                            <a:lnTo>
                              <a:pt x="389" y="413"/>
                            </a:lnTo>
                            <a:lnTo>
                              <a:pt x="407" y="395"/>
                            </a:lnTo>
                            <a:lnTo>
                              <a:pt x="407" y="389"/>
                            </a:lnTo>
                            <a:lnTo>
                              <a:pt x="413" y="395"/>
                            </a:lnTo>
                            <a:lnTo>
                              <a:pt x="425" y="389"/>
                            </a:lnTo>
                            <a:lnTo>
                              <a:pt x="443" y="389"/>
                            </a:lnTo>
                            <a:lnTo>
                              <a:pt x="455" y="389"/>
                            </a:lnTo>
                            <a:lnTo>
                              <a:pt x="461" y="389"/>
                            </a:lnTo>
                            <a:lnTo>
                              <a:pt x="467" y="395"/>
                            </a:lnTo>
                            <a:lnTo>
                              <a:pt x="479" y="401"/>
                            </a:lnTo>
                            <a:lnTo>
                              <a:pt x="491" y="401"/>
                            </a:lnTo>
                            <a:lnTo>
                              <a:pt x="485" y="395"/>
                            </a:lnTo>
                            <a:lnTo>
                              <a:pt x="502" y="401"/>
                            </a:lnTo>
                            <a:lnTo>
                              <a:pt x="497" y="407"/>
                            </a:lnTo>
                            <a:lnTo>
                              <a:pt x="502" y="401"/>
                            </a:lnTo>
                            <a:lnTo>
                              <a:pt x="497" y="389"/>
                            </a:lnTo>
                            <a:lnTo>
                              <a:pt x="502" y="389"/>
                            </a:lnTo>
                            <a:lnTo>
                              <a:pt x="497" y="383"/>
                            </a:lnTo>
                            <a:lnTo>
                              <a:pt x="485" y="383"/>
                            </a:lnTo>
                            <a:lnTo>
                              <a:pt x="497" y="383"/>
                            </a:lnTo>
                            <a:lnTo>
                              <a:pt x="526" y="377"/>
                            </a:lnTo>
                            <a:lnTo>
                              <a:pt x="532" y="371"/>
                            </a:lnTo>
                            <a:lnTo>
                              <a:pt x="526" y="377"/>
                            </a:lnTo>
                            <a:lnTo>
                              <a:pt x="538" y="377"/>
                            </a:lnTo>
                            <a:lnTo>
                              <a:pt x="544" y="377"/>
                            </a:lnTo>
                            <a:lnTo>
                              <a:pt x="556" y="377"/>
                            </a:lnTo>
                            <a:lnTo>
                              <a:pt x="550" y="377"/>
                            </a:lnTo>
                            <a:lnTo>
                              <a:pt x="562" y="377"/>
                            </a:lnTo>
                            <a:lnTo>
                              <a:pt x="568" y="377"/>
                            </a:lnTo>
                            <a:lnTo>
                              <a:pt x="568" y="383"/>
                            </a:lnTo>
                            <a:lnTo>
                              <a:pt x="568" y="389"/>
                            </a:lnTo>
                            <a:lnTo>
                              <a:pt x="592" y="383"/>
                            </a:lnTo>
                            <a:lnTo>
                              <a:pt x="610" y="407"/>
                            </a:lnTo>
                            <a:lnTo>
                              <a:pt x="604" y="430"/>
                            </a:lnTo>
                            <a:lnTo>
                              <a:pt x="610" y="430"/>
                            </a:lnTo>
                            <a:lnTo>
                              <a:pt x="610" y="425"/>
                            </a:lnTo>
                            <a:lnTo>
                              <a:pt x="610" y="436"/>
                            </a:lnTo>
                            <a:lnTo>
                              <a:pt x="610" y="448"/>
                            </a:lnTo>
                            <a:lnTo>
                              <a:pt x="616" y="448"/>
                            </a:lnTo>
                            <a:lnTo>
                              <a:pt x="616" y="454"/>
                            </a:lnTo>
                            <a:lnTo>
                              <a:pt x="616" y="448"/>
                            </a:lnTo>
                            <a:lnTo>
                              <a:pt x="616" y="454"/>
                            </a:lnTo>
                            <a:lnTo>
                              <a:pt x="616" y="466"/>
                            </a:lnTo>
                            <a:lnTo>
                              <a:pt x="628" y="478"/>
                            </a:lnTo>
                            <a:lnTo>
                              <a:pt x="640" y="478"/>
                            </a:lnTo>
                            <a:lnTo>
                              <a:pt x="646" y="460"/>
                            </a:lnTo>
                            <a:lnTo>
                              <a:pt x="646" y="448"/>
                            </a:lnTo>
                            <a:lnTo>
                              <a:pt x="640" y="413"/>
                            </a:lnTo>
                            <a:lnTo>
                              <a:pt x="646" y="425"/>
                            </a:lnTo>
                            <a:lnTo>
                              <a:pt x="646" y="413"/>
                            </a:lnTo>
                            <a:lnTo>
                              <a:pt x="640" y="395"/>
                            </a:lnTo>
                            <a:lnTo>
                              <a:pt x="640" y="377"/>
                            </a:lnTo>
                            <a:lnTo>
                              <a:pt x="640" y="365"/>
                            </a:lnTo>
                            <a:lnTo>
                              <a:pt x="646" y="359"/>
                            </a:lnTo>
                            <a:lnTo>
                              <a:pt x="652" y="347"/>
                            </a:lnTo>
                            <a:lnTo>
                              <a:pt x="658" y="341"/>
                            </a:lnTo>
                            <a:lnTo>
                              <a:pt x="658" y="335"/>
                            </a:lnTo>
                            <a:lnTo>
                              <a:pt x="664" y="335"/>
                            </a:lnTo>
                            <a:lnTo>
                              <a:pt x="688" y="317"/>
                            </a:lnTo>
                            <a:lnTo>
                              <a:pt x="706" y="305"/>
                            </a:lnTo>
                            <a:lnTo>
                              <a:pt x="712" y="305"/>
                            </a:lnTo>
                            <a:lnTo>
                              <a:pt x="724" y="293"/>
                            </a:lnTo>
                            <a:lnTo>
                              <a:pt x="748" y="287"/>
                            </a:lnTo>
                            <a:lnTo>
                              <a:pt x="736" y="281"/>
                            </a:lnTo>
                            <a:lnTo>
                              <a:pt x="742" y="281"/>
                            </a:lnTo>
                            <a:lnTo>
                              <a:pt x="748" y="281"/>
                            </a:lnTo>
                            <a:lnTo>
                              <a:pt x="736" y="275"/>
                            </a:lnTo>
                            <a:lnTo>
                              <a:pt x="754" y="275"/>
                            </a:lnTo>
                            <a:lnTo>
                              <a:pt x="760" y="269"/>
                            </a:lnTo>
                            <a:lnTo>
                              <a:pt x="754" y="269"/>
                            </a:lnTo>
                            <a:lnTo>
                              <a:pt x="754" y="263"/>
                            </a:lnTo>
                            <a:lnTo>
                              <a:pt x="748" y="263"/>
                            </a:lnTo>
                            <a:lnTo>
                              <a:pt x="754" y="263"/>
                            </a:lnTo>
                            <a:lnTo>
                              <a:pt x="760" y="263"/>
                            </a:lnTo>
                            <a:lnTo>
                              <a:pt x="760" y="251"/>
                            </a:lnTo>
                            <a:lnTo>
                              <a:pt x="766" y="269"/>
                            </a:lnTo>
                            <a:lnTo>
                              <a:pt x="760" y="245"/>
                            </a:lnTo>
                            <a:lnTo>
                              <a:pt x="754" y="245"/>
                            </a:lnTo>
                            <a:lnTo>
                              <a:pt x="748" y="239"/>
                            </a:lnTo>
                            <a:lnTo>
                              <a:pt x="760" y="245"/>
                            </a:lnTo>
                            <a:lnTo>
                              <a:pt x="754" y="233"/>
                            </a:lnTo>
                            <a:lnTo>
                              <a:pt x="760" y="239"/>
                            </a:lnTo>
                            <a:lnTo>
                              <a:pt x="754" y="221"/>
                            </a:lnTo>
                            <a:lnTo>
                              <a:pt x="760" y="233"/>
                            </a:lnTo>
                            <a:lnTo>
                              <a:pt x="754" y="215"/>
                            </a:lnTo>
                            <a:lnTo>
                              <a:pt x="748" y="215"/>
                            </a:lnTo>
                            <a:lnTo>
                              <a:pt x="754" y="209"/>
                            </a:lnTo>
                            <a:lnTo>
                              <a:pt x="754" y="215"/>
                            </a:lnTo>
                            <a:lnTo>
                              <a:pt x="766" y="221"/>
                            </a:lnTo>
                            <a:lnTo>
                              <a:pt x="760" y="209"/>
                            </a:lnTo>
                            <a:lnTo>
                              <a:pt x="766" y="221"/>
                            </a:lnTo>
                            <a:lnTo>
                              <a:pt x="766" y="203"/>
                            </a:lnTo>
                            <a:lnTo>
                              <a:pt x="778" y="197"/>
                            </a:lnTo>
                            <a:lnTo>
                              <a:pt x="772" y="209"/>
                            </a:lnTo>
                            <a:lnTo>
                              <a:pt x="772" y="215"/>
                            </a:lnTo>
                            <a:lnTo>
                              <a:pt x="766" y="215"/>
                            </a:lnTo>
                            <a:lnTo>
                              <a:pt x="772" y="221"/>
                            </a:lnTo>
                            <a:lnTo>
                              <a:pt x="772" y="227"/>
                            </a:lnTo>
                            <a:lnTo>
                              <a:pt x="766" y="233"/>
                            </a:lnTo>
                            <a:lnTo>
                              <a:pt x="766" y="239"/>
                            </a:lnTo>
                            <a:lnTo>
                              <a:pt x="784" y="215"/>
                            </a:lnTo>
                            <a:lnTo>
                              <a:pt x="784" y="197"/>
                            </a:lnTo>
                            <a:lnTo>
                              <a:pt x="796" y="185"/>
                            </a:lnTo>
                            <a:lnTo>
                              <a:pt x="784" y="191"/>
                            </a:lnTo>
                            <a:lnTo>
                              <a:pt x="790" y="203"/>
                            </a:lnTo>
                            <a:lnTo>
                              <a:pt x="790" y="209"/>
                            </a:lnTo>
                            <a:lnTo>
                              <a:pt x="808" y="185"/>
                            </a:lnTo>
                            <a:lnTo>
                              <a:pt x="808" y="191"/>
                            </a:lnTo>
                            <a:lnTo>
                              <a:pt x="814" y="179"/>
                            </a:lnTo>
                            <a:lnTo>
                              <a:pt x="820" y="161"/>
                            </a:lnTo>
                            <a:lnTo>
                              <a:pt x="820" y="167"/>
                            </a:lnTo>
                            <a:lnTo>
                              <a:pt x="825" y="167"/>
                            </a:lnTo>
                            <a:lnTo>
                              <a:pt x="843" y="161"/>
                            </a:lnTo>
                            <a:lnTo>
                              <a:pt x="861" y="161"/>
                            </a:lnTo>
                            <a:lnTo>
                              <a:pt x="867" y="155"/>
                            </a:lnTo>
                            <a:lnTo>
                              <a:pt x="873" y="155"/>
                            </a:lnTo>
                            <a:lnTo>
                              <a:pt x="879" y="155"/>
                            </a:lnTo>
                            <a:lnTo>
                              <a:pt x="891" y="155"/>
                            </a:lnTo>
                            <a:lnTo>
                              <a:pt x="885" y="143"/>
                            </a:lnTo>
                            <a:lnTo>
                              <a:pt x="891" y="149"/>
                            </a:lnTo>
                            <a:lnTo>
                              <a:pt x="879" y="149"/>
                            </a:lnTo>
                            <a:lnTo>
                              <a:pt x="879" y="137"/>
                            </a:lnTo>
                            <a:lnTo>
                              <a:pt x="879" y="131"/>
                            </a:lnTo>
                            <a:lnTo>
                              <a:pt x="903" y="113"/>
                            </a:lnTo>
                            <a:lnTo>
                              <a:pt x="903" y="107"/>
                            </a:lnTo>
                            <a:lnTo>
                              <a:pt x="909" y="107"/>
                            </a:lnTo>
                            <a:lnTo>
                              <a:pt x="921" y="95"/>
                            </a:lnTo>
                            <a:lnTo>
                              <a:pt x="921" y="101"/>
                            </a:lnTo>
                            <a:lnTo>
                              <a:pt x="927" y="95"/>
                            </a:lnTo>
                            <a:lnTo>
                              <a:pt x="933" y="101"/>
                            </a:lnTo>
                            <a:lnTo>
                              <a:pt x="957" y="89"/>
                            </a:lnTo>
                            <a:close/>
                          </a:path>
                        </a:pathLst>
                      </a:custGeom>
                      <a:solidFill>
                        <a:srgbClr val="21ACBF"/>
                      </a:solidFill>
                      <a:ln w="952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33" name="Freeform 2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851" y="1207"/>
                        <a:ext cx="595" cy="330"/>
                      </a:xfrm>
                      <a:custGeom>
                        <a:avLst/>
                        <a:gdLst>
                          <a:gd name="T0" fmla="*/ 298 w 610"/>
                          <a:gd name="T1" fmla="*/ 2764 h 293"/>
                          <a:gd name="T2" fmla="*/ 280 w 610"/>
                          <a:gd name="T3" fmla="*/ 2315 h 293"/>
                          <a:gd name="T4" fmla="*/ 277 w 610"/>
                          <a:gd name="T5" fmla="*/ 2055 h 293"/>
                          <a:gd name="T6" fmla="*/ 298 w 610"/>
                          <a:gd name="T7" fmla="*/ 1418 h 293"/>
                          <a:gd name="T8" fmla="*/ 357 w 610"/>
                          <a:gd name="T9" fmla="*/ 528 h 293"/>
                          <a:gd name="T10" fmla="*/ 321 w 610"/>
                          <a:gd name="T11" fmla="*/ 200 h 293"/>
                          <a:gd name="T12" fmla="*/ 284 w 610"/>
                          <a:gd name="T13" fmla="*/ 68 h 293"/>
                          <a:gd name="T14" fmla="*/ 273 w 610"/>
                          <a:gd name="T15" fmla="*/ 0 h 293"/>
                          <a:gd name="T16" fmla="*/ 240 w 610"/>
                          <a:gd name="T17" fmla="*/ 140 h 293"/>
                          <a:gd name="T18" fmla="*/ 201 w 610"/>
                          <a:gd name="T19" fmla="*/ 328 h 293"/>
                          <a:gd name="T20" fmla="*/ 164 w 610"/>
                          <a:gd name="T21" fmla="*/ 702 h 293"/>
                          <a:gd name="T22" fmla="*/ 178 w 610"/>
                          <a:gd name="T23" fmla="*/ 907 h 293"/>
                          <a:gd name="T24" fmla="*/ 167 w 610"/>
                          <a:gd name="T25" fmla="*/ 964 h 293"/>
                          <a:gd name="T26" fmla="*/ 132 w 610"/>
                          <a:gd name="T27" fmla="*/ 964 h 293"/>
                          <a:gd name="T28" fmla="*/ 101 w 610"/>
                          <a:gd name="T29" fmla="*/ 1219 h 293"/>
                          <a:gd name="T30" fmla="*/ 146 w 610"/>
                          <a:gd name="T31" fmla="*/ 1219 h 293"/>
                          <a:gd name="T32" fmla="*/ 101 w 610"/>
                          <a:gd name="T33" fmla="*/ 1546 h 293"/>
                          <a:gd name="T34" fmla="*/ 92 w 610"/>
                          <a:gd name="T35" fmla="*/ 1606 h 293"/>
                          <a:gd name="T36" fmla="*/ 65 w 610"/>
                          <a:gd name="T37" fmla="*/ 1799 h 293"/>
                          <a:gd name="T38" fmla="*/ 65 w 610"/>
                          <a:gd name="T39" fmla="*/ 1935 h 293"/>
                          <a:gd name="T40" fmla="*/ 73 w 610"/>
                          <a:gd name="T41" fmla="*/ 1991 h 293"/>
                          <a:gd name="T42" fmla="*/ 58 w 610"/>
                          <a:gd name="T43" fmla="*/ 2200 h 293"/>
                          <a:gd name="T44" fmla="*/ 69 w 610"/>
                          <a:gd name="T45" fmla="*/ 2256 h 293"/>
                          <a:gd name="T46" fmla="*/ 77 w 610"/>
                          <a:gd name="T47" fmla="*/ 2315 h 293"/>
                          <a:gd name="T48" fmla="*/ 95 w 610"/>
                          <a:gd name="T49" fmla="*/ 2315 h 293"/>
                          <a:gd name="T50" fmla="*/ 92 w 610"/>
                          <a:gd name="T51" fmla="*/ 2500 h 293"/>
                          <a:gd name="T52" fmla="*/ 81 w 610"/>
                          <a:gd name="T53" fmla="*/ 2640 h 293"/>
                          <a:gd name="T54" fmla="*/ 40 w 610"/>
                          <a:gd name="T55" fmla="*/ 2971 h 293"/>
                          <a:gd name="T56" fmla="*/ 0 w 610"/>
                          <a:gd name="T57" fmla="*/ 3167 h 293"/>
                          <a:gd name="T58" fmla="*/ 18 w 610"/>
                          <a:gd name="T59" fmla="*/ 3097 h 293"/>
                          <a:gd name="T60" fmla="*/ 40 w 610"/>
                          <a:gd name="T61" fmla="*/ 2971 h 293"/>
                          <a:gd name="T62" fmla="*/ 58 w 610"/>
                          <a:gd name="T63" fmla="*/ 2895 h 293"/>
                          <a:gd name="T64" fmla="*/ 136 w 610"/>
                          <a:gd name="T65" fmla="*/ 2382 h 293"/>
                          <a:gd name="T66" fmla="*/ 157 w 610"/>
                          <a:gd name="T67" fmla="*/ 2055 h 293"/>
                          <a:gd name="T68" fmla="*/ 193 w 610"/>
                          <a:gd name="T69" fmla="*/ 1871 h 293"/>
                          <a:gd name="T70" fmla="*/ 161 w 610"/>
                          <a:gd name="T71" fmla="*/ 2200 h 293"/>
                          <a:gd name="T72" fmla="*/ 175 w 610"/>
                          <a:gd name="T73" fmla="*/ 2200 h 293"/>
                          <a:gd name="T74" fmla="*/ 178 w 610"/>
                          <a:gd name="T75" fmla="*/ 2131 h 293"/>
                          <a:gd name="T76" fmla="*/ 201 w 610"/>
                          <a:gd name="T77" fmla="*/ 2055 h 293"/>
                          <a:gd name="T78" fmla="*/ 204 w 610"/>
                          <a:gd name="T79" fmla="*/ 1935 h 293"/>
                          <a:gd name="T80" fmla="*/ 211 w 610"/>
                          <a:gd name="T81" fmla="*/ 1935 h 293"/>
                          <a:gd name="T82" fmla="*/ 218 w 610"/>
                          <a:gd name="T83" fmla="*/ 1991 h 293"/>
                          <a:gd name="T84" fmla="*/ 221 w 610"/>
                          <a:gd name="T85" fmla="*/ 2055 h 293"/>
                          <a:gd name="T86" fmla="*/ 240 w 610"/>
                          <a:gd name="T87" fmla="*/ 2131 h 293"/>
                          <a:gd name="T88" fmla="*/ 270 w 610"/>
                          <a:gd name="T89" fmla="*/ 2200 h 293"/>
                          <a:gd name="T90" fmla="*/ 270 w 610"/>
                          <a:gd name="T91" fmla="*/ 2315 h 293"/>
                          <a:gd name="T92" fmla="*/ 280 w 610"/>
                          <a:gd name="T93" fmla="*/ 2382 h 293"/>
                          <a:gd name="T94" fmla="*/ 284 w 610"/>
                          <a:gd name="T95" fmla="*/ 2443 h 293"/>
                          <a:gd name="T96" fmla="*/ 294 w 610"/>
                          <a:gd name="T97" fmla="*/ 2500 h 293"/>
                          <a:gd name="T98" fmla="*/ 301 w 610"/>
                          <a:gd name="T99" fmla="*/ 2570 h 293"/>
                          <a:gd name="T100" fmla="*/ 294 w 610"/>
                          <a:gd name="T101" fmla="*/ 2640 h 293"/>
                          <a:gd name="T102" fmla="*/ 298 w 610"/>
                          <a:gd name="T103" fmla="*/ 2895 h 293"/>
                          <a:gd name="T104" fmla="*/ 301 w 610"/>
                          <a:gd name="T105" fmla="*/ 2895 h 293"/>
                          <a:gd name="T106" fmla="*/ 294 w 610"/>
                          <a:gd name="T107" fmla="*/ 3097 h 293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</a:gdLst>
                        <a:ahLst/>
                        <a:cxnLst>
                          <a:cxn ang="T108">
                            <a:pos x="T0" y="T1"/>
                          </a:cxn>
                          <a:cxn ang="T109">
                            <a:pos x="T2" y="T3"/>
                          </a:cxn>
                          <a:cxn ang="T110">
                            <a:pos x="T4" y="T5"/>
                          </a:cxn>
                          <a:cxn ang="T111">
                            <a:pos x="T6" y="T7"/>
                          </a:cxn>
                          <a:cxn ang="T112">
                            <a:pos x="T8" y="T9"/>
                          </a:cxn>
                          <a:cxn ang="T113">
                            <a:pos x="T10" y="T11"/>
                          </a:cxn>
                          <a:cxn ang="T114">
                            <a:pos x="T12" y="T13"/>
                          </a:cxn>
                          <a:cxn ang="T115">
                            <a:pos x="T14" y="T15"/>
                          </a:cxn>
                          <a:cxn ang="T116">
                            <a:pos x="T16" y="T17"/>
                          </a:cxn>
                          <a:cxn ang="T117">
                            <a:pos x="T18" y="T19"/>
                          </a:cxn>
                          <a:cxn ang="T118">
                            <a:pos x="T20" y="T21"/>
                          </a:cxn>
                          <a:cxn ang="T119">
                            <a:pos x="T22" y="T23"/>
                          </a:cxn>
                          <a:cxn ang="T120">
                            <a:pos x="T24" y="T25"/>
                          </a:cxn>
                          <a:cxn ang="T121">
                            <a:pos x="T26" y="T27"/>
                          </a:cxn>
                          <a:cxn ang="T122">
                            <a:pos x="T28" y="T29"/>
                          </a:cxn>
                          <a:cxn ang="T123">
                            <a:pos x="T30" y="T31"/>
                          </a:cxn>
                          <a:cxn ang="T124">
                            <a:pos x="T32" y="T33"/>
                          </a:cxn>
                          <a:cxn ang="T125">
                            <a:pos x="T34" y="T35"/>
                          </a:cxn>
                          <a:cxn ang="T126">
                            <a:pos x="T36" y="T37"/>
                          </a:cxn>
                          <a:cxn ang="T127">
                            <a:pos x="T38" y="T39"/>
                          </a:cxn>
                          <a:cxn ang="T128">
                            <a:pos x="T40" y="T41"/>
                          </a:cxn>
                          <a:cxn ang="T129">
                            <a:pos x="T42" y="T43"/>
                          </a:cxn>
                          <a:cxn ang="T130">
                            <a:pos x="T44" y="T45"/>
                          </a:cxn>
                          <a:cxn ang="T131">
                            <a:pos x="T46" y="T47"/>
                          </a:cxn>
                          <a:cxn ang="T132">
                            <a:pos x="T48" y="T49"/>
                          </a:cxn>
                          <a:cxn ang="T133">
                            <a:pos x="T50" y="T51"/>
                          </a:cxn>
                          <a:cxn ang="T134">
                            <a:pos x="T52" y="T53"/>
                          </a:cxn>
                          <a:cxn ang="T135">
                            <a:pos x="T54" y="T55"/>
                          </a:cxn>
                          <a:cxn ang="T136">
                            <a:pos x="T56" y="T57"/>
                          </a:cxn>
                          <a:cxn ang="T137">
                            <a:pos x="T58" y="T59"/>
                          </a:cxn>
                          <a:cxn ang="T138">
                            <a:pos x="T60" y="T61"/>
                          </a:cxn>
                          <a:cxn ang="T139">
                            <a:pos x="T62" y="T63"/>
                          </a:cxn>
                          <a:cxn ang="T140">
                            <a:pos x="T64" y="T65"/>
                          </a:cxn>
                          <a:cxn ang="T141">
                            <a:pos x="T66" y="T67"/>
                          </a:cxn>
                          <a:cxn ang="T142">
                            <a:pos x="T68" y="T69"/>
                          </a:cxn>
                          <a:cxn ang="T143">
                            <a:pos x="T70" y="T71"/>
                          </a:cxn>
                          <a:cxn ang="T144">
                            <a:pos x="T72" y="T73"/>
                          </a:cxn>
                          <a:cxn ang="T145">
                            <a:pos x="T74" y="T75"/>
                          </a:cxn>
                          <a:cxn ang="T146">
                            <a:pos x="T76" y="T77"/>
                          </a:cxn>
                          <a:cxn ang="T147">
                            <a:pos x="T78" y="T79"/>
                          </a:cxn>
                          <a:cxn ang="T148">
                            <a:pos x="T80" y="T81"/>
                          </a:cxn>
                          <a:cxn ang="T149">
                            <a:pos x="T82" y="T83"/>
                          </a:cxn>
                          <a:cxn ang="T150">
                            <a:pos x="T84" y="T85"/>
                          </a:cxn>
                          <a:cxn ang="T151">
                            <a:pos x="T86" y="T87"/>
                          </a:cxn>
                          <a:cxn ang="T152">
                            <a:pos x="T88" y="T89"/>
                          </a:cxn>
                          <a:cxn ang="T153">
                            <a:pos x="T90" y="T91"/>
                          </a:cxn>
                          <a:cxn ang="T154">
                            <a:pos x="T92" y="T93"/>
                          </a:cxn>
                          <a:cxn ang="T155">
                            <a:pos x="T94" y="T95"/>
                          </a:cxn>
                          <a:cxn ang="T156">
                            <a:pos x="T96" y="T97"/>
                          </a:cxn>
                          <a:cxn ang="T157">
                            <a:pos x="T98" y="T99"/>
                          </a:cxn>
                          <a:cxn ang="T158">
                            <a:pos x="T100" y="T101"/>
                          </a:cxn>
                          <a:cxn ang="T159">
                            <a:pos x="T102" y="T103"/>
                          </a:cxn>
                          <a:cxn ang="T160">
                            <a:pos x="T104" y="T105"/>
                          </a:cxn>
                          <a:cxn ang="T161">
                            <a:pos x="T106" y="T107"/>
                          </a:cxn>
                        </a:cxnLst>
                        <a:rect l="0" t="0" r="r" b="b"/>
                        <a:pathLst>
                          <a:path w="610" h="293">
                            <a:moveTo>
                              <a:pt x="497" y="287"/>
                            </a:moveTo>
                            <a:lnTo>
                              <a:pt x="509" y="275"/>
                            </a:lnTo>
                            <a:lnTo>
                              <a:pt x="497" y="263"/>
                            </a:lnTo>
                            <a:lnTo>
                              <a:pt x="491" y="257"/>
                            </a:lnTo>
                            <a:lnTo>
                              <a:pt x="497" y="221"/>
                            </a:lnTo>
                            <a:lnTo>
                              <a:pt x="497" y="203"/>
                            </a:lnTo>
                            <a:lnTo>
                              <a:pt x="473" y="209"/>
                            </a:lnTo>
                            <a:lnTo>
                              <a:pt x="461" y="215"/>
                            </a:lnTo>
                            <a:lnTo>
                              <a:pt x="449" y="215"/>
                            </a:lnTo>
                            <a:lnTo>
                              <a:pt x="449" y="197"/>
                            </a:lnTo>
                            <a:lnTo>
                              <a:pt x="455" y="191"/>
                            </a:lnTo>
                            <a:lnTo>
                              <a:pt x="425" y="191"/>
                            </a:lnTo>
                            <a:lnTo>
                              <a:pt x="449" y="173"/>
                            </a:lnTo>
                            <a:lnTo>
                              <a:pt x="473" y="149"/>
                            </a:lnTo>
                            <a:lnTo>
                              <a:pt x="491" y="131"/>
                            </a:lnTo>
                            <a:lnTo>
                              <a:pt x="515" y="108"/>
                            </a:lnTo>
                            <a:lnTo>
                              <a:pt x="539" y="90"/>
                            </a:lnTo>
                            <a:lnTo>
                              <a:pt x="563" y="66"/>
                            </a:lnTo>
                            <a:lnTo>
                              <a:pt x="586" y="48"/>
                            </a:lnTo>
                            <a:lnTo>
                              <a:pt x="610" y="30"/>
                            </a:lnTo>
                            <a:lnTo>
                              <a:pt x="580" y="18"/>
                            </a:lnTo>
                            <a:lnTo>
                              <a:pt x="557" y="18"/>
                            </a:lnTo>
                            <a:lnTo>
                              <a:pt x="527" y="18"/>
                            </a:lnTo>
                            <a:lnTo>
                              <a:pt x="491" y="12"/>
                            </a:lnTo>
                            <a:lnTo>
                              <a:pt x="479" y="6"/>
                            </a:lnTo>
                            <a:lnTo>
                              <a:pt x="467" y="6"/>
                            </a:lnTo>
                            <a:lnTo>
                              <a:pt x="449" y="6"/>
                            </a:lnTo>
                            <a:lnTo>
                              <a:pt x="461" y="0"/>
                            </a:lnTo>
                            <a:lnTo>
                              <a:pt x="449" y="0"/>
                            </a:lnTo>
                            <a:lnTo>
                              <a:pt x="413" y="12"/>
                            </a:lnTo>
                            <a:lnTo>
                              <a:pt x="407" y="6"/>
                            </a:lnTo>
                            <a:lnTo>
                              <a:pt x="395" y="12"/>
                            </a:lnTo>
                            <a:lnTo>
                              <a:pt x="389" y="18"/>
                            </a:lnTo>
                            <a:lnTo>
                              <a:pt x="389" y="12"/>
                            </a:lnTo>
                            <a:lnTo>
                              <a:pt x="359" y="18"/>
                            </a:lnTo>
                            <a:lnTo>
                              <a:pt x="329" y="30"/>
                            </a:lnTo>
                            <a:lnTo>
                              <a:pt x="299" y="42"/>
                            </a:lnTo>
                            <a:lnTo>
                              <a:pt x="269" y="42"/>
                            </a:lnTo>
                            <a:lnTo>
                              <a:pt x="257" y="48"/>
                            </a:lnTo>
                            <a:lnTo>
                              <a:pt x="269" y="66"/>
                            </a:lnTo>
                            <a:lnTo>
                              <a:pt x="263" y="72"/>
                            </a:lnTo>
                            <a:lnTo>
                              <a:pt x="281" y="78"/>
                            </a:lnTo>
                            <a:lnTo>
                              <a:pt x="275" y="84"/>
                            </a:lnTo>
                            <a:lnTo>
                              <a:pt x="293" y="84"/>
                            </a:lnTo>
                            <a:lnTo>
                              <a:pt x="275" y="84"/>
                            </a:lnTo>
                            <a:lnTo>
                              <a:pt x="269" y="78"/>
                            </a:lnTo>
                            <a:lnTo>
                              <a:pt x="269" y="84"/>
                            </a:lnTo>
                            <a:lnTo>
                              <a:pt x="275" y="90"/>
                            </a:lnTo>
                            <a:lnTo>
                              <a:pt x="263" y="90"/>
                            </a:lnTo>
                            <a:lnTo>
                              <a:pt x="234" y="90"/>
                            </a:lnTo>
                            <a:lnTo>
                              <a:pt x="245" y="78"/>
                            </a:lnTo>
                            <a:lnTo>
                              <a:pt x="216" y="90"/>
                            </a:lnTo>
                            <a:lnTo>
                              <a:pt x="168" y="96"/>
                            </a:lnTo>
                            <a:lnTo>
                              <a:pt x="186" y="102"/>
                            </a:lnTo>
                            <a:lnTo>
                              <a:pt x="174" y="102"/>
                            </a:lnTo>
                            <a:lnTo>
                              <a:pt x="168" y="113"/>
                            </a:lnTo>
                            <a:lnTo>
                              <a:pt x="210" y="113"/>
                            </a:lnTo>
                            <a:lnTo>
                              <a:pt x="216" y="119"/>
                            </a:lnTo>
                            <a:lnTo>
                              <a:pt x="245" y="108"/>
                            </a:lnTo>
                            <a:lnTo>
                              <a:pt x="240" y="113"/>
                            </a:lnTo>
                            <a:lnTo>
                              <a:pt x="234" y="119"/>
                            </a:lnTo>
                            <a:lnTo>
                              <a:pt x="228" y="131"/>
                            </a:lnTo>
                            <a:lnTo>
                              <a:pt x="204" y="137"/>
                            </a:lnTo>
                            <a:lnTo>
                              <a:pt x="168" y="143"/>
                            </a:lnTo>
                            <a:lnTo>
                              <a:pt x="174" y="137"/>
                            </a:lnTo>
                            <a:lnTo>
                              <a:pt x="162" y="143"/>
                            </a:lnTo>
                            <a:lnTo>
                              <a:pt x="144" y="149"/>
                            </a:lnTo>
                            <a:lnTo>
                              <a:pt x="150" y="149"/>
                            </a:lnTo>
                            <a:lnTo>
                              <a:pt x="138" y="155"/>
                            </a:lnTo>
                            <a:lnTo>
                              <a:pt x="114" y="161"/>
                            </a:lnTo>
                            <a:lnTo>
                              <a:pt x="108" y="167"/>
                            </a:lnTo>
                            <a:lnTo>
                              <a:pt x="102" y="167"/>
                            </a:lnTo>
                            <a:lnTo>
                              <a:pt x="102" y="173"/>
                            </a:lnTo>
                            <a:lnTo>
                              <a:pt x="120" y="167"/>
                            </a:lnTo>
                            <a:lnTo>
                              <a:pt x="108" y="179"/>
                            </a:lnTo>
                            <a:lnTo>
                              <a:pt x="120" y="179"/>
                            </a:lnTo>
                            <a:lnTo>
                              <a:pt x="114" y="179"/>
                            </a:lnTo>
                            <a:lnTo>
                              <a:pt x="120" y="185"/>
                            </a:lnTo>
                            <a:lnTo>
                              <a:pt x="108" y="185"/>
                            </a:lnTo>
                            <a:lnTo>
                              <a:pt x="102" y="179"/>
                            </a:lnTo>
                            <a:lnTo>
                              <a:pt x="90" y="191"/>
                            </a:lnTo>
                            <a:lnTo>
                              <a:pt x="96" y="203"/>
                            </a:lnTo>
                            <a:lnTo>
                              <a:pt x="120" y="191"/>
                            </a:lnTo>
                            <a:lnTo>
                              <a:pt x="138" y="185"/>
                            </a:lnTo>
                            <a:lnTo>
                              <a:pt x="120" y="197"/>
                            </a:lnTo>
                            <a:lnTo>
                              <a:pt x="114" y="209"/>
                            </a:lnTo>
                            <a:lnTo>
                              <a:pt x="108" y="215"/>
                            </a:lnTo>
                            <a:lnTo>
                              <a:pt x="96" y="221"/>
                            </a:lnTo>
                            <a:lnTo>
                              <a:pt x="126" y="215"/>
                            </a:lnTo>
                            <a:lnTo>
                              <a:pt x="138" y="221"/>
                            </a:lnTo>
                            <a:lnTo>
                              <a:pt x="138" y="227"/>
                            </a:lnTo>
                            <a:lnTo>
                              <a:pt x="156" y="215"/>
                            </a:lnTo>
                            <a:lnTo>
                              <a:pt x="150" y="221"/>
                            </a:lnTo>
                            <a:lnTo>
                              <a:pt x="180" y="215"/>
                            </a:lnTo>
                            <a:lnTo>
                              <a:pt x="150" y="233"/>
                            </a:lnTo>
                            <a:lnTo>
                              <a:pt x="156" y="233"/>
                            </a:lnTo>
                            <a:lnTo>
                              <a:pt x="138" y="239"/>
                            </a:lnTo>
                            <a:lnTo>
                              <a:pt x="132" y="245"/>
                            </a:lnTo>
                            <a:lnTo>
                              <a:pt x="108" y="257"/>
                            </a:lnTo>
                            <a:lnTo>
                              <a:pt x="66" y="269"/>
                            </a:lnTo>
                            <a:lnTo>
                              <a:pt x="66" y="275"/>
                            </a:lnTo>
                            <a:lnTo>
                              <a:pt x="60" y="275"/>
                            </a:lnTo>
                            <a:lnTo>
                              <a:pt x="54" y="275"/>
                            </a:lnTo>
                            <a:lnTo>
                              <a:pt x="42" y="275"/>
                            </a:lnTo>
                            <a:lnTo>
                              <a:pt x="0" y="293"/>
                            </a:lnTo>
                            <a:lnTo>
                              <a:pt x="6" y="287"/>
                            </a:lnTo>
                            <a:lnTo>
                              <a:pt x="6" y="293"/>
                            </a:lnTo>
                            <a:lnTo>
                              <a:pt x="18" y="287"/>
                            </a:lnTo>
                            <a:lnTo>
                              <a:pt x="36" y="281"/>
                            </a:lnTo>
                            <a:lnTo>
                              <a:pt x="42" y="281"/>
                            </a:lnTo>
                            <a:lnTo>
                              <a:pt x="36" y="281"/>
                            </a:lnTo>
                            <a:lnTo>
                              <a:pt x="60" y="275"/>
                            </a:lnTo>
                            <a:lnTo>
                              <a:pt x="72" y="275"/>
                            </a:lnTo>
                            <a:lnTo>
                              <a:pt x="90" y="269"/>
                            </a:lnTo>
                            <a:lnTo>
                              <a:pt x="96" y="269"/>
                            </a:lnTo>
                            <a:lnTo>
                              <a:pt x="102" y="263"/>
                            </a:lnTo>
                            <a:lnTo>
                              <a:pt x="150" y="251"/>
                            </a:lnTo>
                            <a:lnTo>
                              <a:pt x="186" y="233"/>
                            </a:lnTo>
                            <a:lnTo>
                              <a:pt x="222" y="221"/>
                            </a:lnTo>
                            <a:lnTo>
                              <a:pt x="216" y="215"/>
                            </a:lnTo>
                            <a:lnTo>
                              <a:pt x="245" y="203"/>
                            </a:lnTo>
                            <a:lnTo>
                              <a:pt x="251" y="197"/>
                            </a:lnTo>
                            <a:lnTo>
                              <a:pt x="257" y="191"/>
                            </a:lnTo>
                            <a:lnTo>
                              <a:pt x="287" y="179"/>
                            </a:lnTo>
                            <a:lnTo>
                              <a:pt x="311" y="173"/>
                            </a:lnTo>
                            <a:lnTo>
                              <a:pt x="329" y="167"/>
                            </a:lnTo>
                            <a:lnTo>
                              <a:pt x="317" y="173"/>
                            </a:lnTo>
                            <a:lnTo>
                              <a:pt x="323" y="179"/>
                            </a:lnTo>
                            <a:lnTo>
                              <a:pt x="317" y="179"/>
                            </a:lnTo>
                            <a:lnTo>
                              <a:pt x="287" y="185"/>
                            </a:lnTo>
                            <a:lnTo>
                              <a:pt x="263" y="203"/>
                            </a:lnTo>
                            <a:lnTo>
                              <a:pt x="275" y="203"/>
                            </a:lnTo>
                            <a:lnTo>
                              <a:pt x="257" y="209"/>
                            </a:lnTo>
                            <a:lnTo>
                              <a:pt x="263" y="209"/>
                            </a:lnTo>
                            <a:lnTo>
                              <a:pt x="287" y="203"/>
                            </a:lnTo>
                            <a:lnTo>
                              <a:pt x="281" y="209"/>
                            </a:lnTo>
                            <a:lnTo>
                              <a:pt x="287" y="203"/>
                            </a:lnTo>
                            <a:lnTo>
                              <a:pt x="293" y="197"/>
                            </a:lnTo>
                            <a:lnTo>
                              <a:pt x="293" y="203"/>
                            </a:lnTo>
                            <a:lnTo>
                              <a:pt x="305" y="197"/>
                            </a:lnTo>
                            <a:lnTo>
                              <a:pt x="311" y="197"/>
                            </a:lnTo>
                            <a:lnTo>
                              <a:pt x="329" y="191"/>
                            </a:lnTo>
                            <a:lnTo>
                              <a:pt x="323" y="191"/>
                            </a:lnTo>
                            <a:lnTo>
                              <a:pt x="329" y="185"/>
                            </a:lnTo>
                            <a:lnTo>
                              <a:pt x="335" y="179"/>
                            </a:lnTo>
                            <a:lnTo>
                              <a:pt x="353" y="173"/>
                            </a:lnTo>
                            <a:lnTo>
                              <a:pt x="341" y="179"/>
                            </a:lnTo>
                            <a:lnTo>
                              <a:pt x="347" y="179"/>
                            </a:lnTo>
                            <a:lnTo>
                              <a:pt x="365" y="179"/>
                            </a:lnTo>
                            <a:lnTo>
                              <a:pt x="359" y="179"/>
                            </a:lnTo>
                            <a:lnTo>
                              <a:pt x="359" y="185"/>
                            </a:lnTo>
                            <a:lnTo>
                              <a:pt x="365" y="185"/>
                            </a:lnTo>
                            <a:lnTo>
                              <a:pt x="359" y="191"/>
                            </a:lnTo>
                            <a:lnTo>
                              <a:pt x="365" y="191"/>
                            </a:lnTo>
                            <a:lnTo>
                              <a:pt x="377" y="185"/>
                            </a:lnTo>
                            <a:lnTo>
                              <a:pt x="371" y="191"/>
                            </a:lnTo>
                            <a:lnTo>
                              <a:pt x="377" y="197"/>
                            </a:lnTo>
                            <a:lnTo>
                              <a:pt x="395" y="197"/>
                            </a:lnTo>
                            <a:lnTo>
                              <a:pt x="419" y="197"/>
                            </a:lnTo>
                            <a:lnTo>
                              <a:pt x="419" y="203"/>
                            </a:lnTo>
                            <a:lnTo>
                              <a:pt x="437" y="197"/>
                            </a:lnTo>
                            <a:lnTo>
                              <a:pt x="443" y="203"/>
                            </a:lnTo>
                            <a:lnTo>
                              <a:pt x="437" y="203"/>
                            </a:lnTo>
                            <a:lnTo>
                              <a:pt x="443" y="197"/>
                            </a:lnTo>
                            <a:lnTo>
                              <a:pt x="431" y="203"/>
                            </a:lnTo>
                            <a:lnTo>
                              <a:pt x="443" y="215"/>
                            </a:lnTo>
                            <a:lnTo>
                              <a:pt x="455" y="227"/>
                            </a:lnTo>
                            <a:lnTo>
                              <a:pt x="461" y="227"/>
                            </a:lnTo>
                            <a:lnTo>
                              <a:pt x="455" y="215"/>
                            </a:lnTo>
                            <a:lnTo>
                              <a:pt x="461" y="221"/>
                            </a:lnTo>
                            <a:lnTo>
                              <a:pt x="473" y="215"/>
                            </a:lnTo>
                            <a:lnTo>
                              <a:pt x="467" y="221"/>
                            </a:lnTo>
                            <a:lnTo>
                              <a:pt x="467" y="227"/>
                            </a:lnTo>
                            <a:lnTo>
                              <a:pt x="485" y="209"/>
                            </a:lnTo>
                            <a:lnTo>
                              <a:pt x="485" y="221"/>
                            </a:lnTo>
                            <a:lnTo>
                              <a:pt x="485" y="233"/>
                            </a:lnTo>
                            <a:lnTo>
                              <a:pt x="491" y="227"/>
                            </a:lnTo>
                            <a:lnTo>
                              <a:pt x="491" y="233"/>
                            </a:lnTo>
                            <a:lnTo>
                              <a:pt x="485" y="233"/>
                            </a:lnTo>
                            <a:lnTo>
                              <a:pt x="497" y="239"/>
                            </a:lnTo>
                            <a:lnTo>
                              <a:pt x="491" y="239"/>
                            </a:lnTo>
                            <a:lnTo>
                              <a:pt x="485" y="239"/>
                            </a:lnTo>
                            <a:lnTo>
                              <a:pt x="485" y="245"/>
                            </a:lnTo>
                            <a:lnTo>
                              <a:pt x="479" y="245"/>
                            </a:lnTo>
                            <a:lnTo>
                              <a:pt x="479" y="251"/>
                            </a:lnTo>
                            <a:lnTo>
                              <a:pt x="485" y="257"/>
                            </a:lnTo>
                            <a:lnTo>
                              <a:pt x="491" y="269"/>
                            </a:lnTo>
                            <a:lnTo>
                              <a:pt x="485" y="269"/>
                            </a:lnTo>
                            <a:lnTo>
                              <a:pt x="467" y="281"/>
                            </a:lnTo>
                            <a:lnTo>
                              <a:pt x="473" y="275"/>
                            </a:lnTo>
                            <a:lnTo>
                              <a:pt x="497" y="269"/>
                            </a:lnTo>
                            <a:lnTo>
                              <a:pt x="485" y="287"/>
                            </a:lnTo>
                            <a:lnTo>
                              <a:pt x="479" y="287"/>
                            </a:lnTo>
                            <a:lnTo>
                              <a:pt x="491" y="281"/>
                            </a:lnTo>
                            <a:lnTo>
                              <a:pt x="485" y="287"/>
                            </a:lnTo>
                            <a:lnTo>
                              <a:pt x="479" y="293"/>
                            </a:lnTo>
                            <a:lnTo>
                              <a:pt x="497" y="287"/>
                            </a:lnTo>
                            <a:close/>
                          </a:path>
                        </a:pathLst>
                      </a:custGeom>
                      <a:solidFill>
                        <a:srgbClr val="21ACBF"/>
                      </a:solidFill>
                      <a:ln w="952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48" name="Group 2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953998" y="1117738"/>
                      <a:ext cx="1781814" cy="1283442"/>
                      <a:chOff x="851" y="1207"/>
                      <a:chExt cx="1313" cy="983"/>
                    </a:xfrm>
                  </p:grpSpPr>
                  <p:sp>
                    <p:nvSpPr>
                      <p:cNvPr id="1518" name="Freeform 2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230" y="1652"/>
                        <a:ext cx="934" cy="538"/>
                      </a:xfrm>
                      <a:custGeom>
                        <a:avLst/>
                        <a:gdLst>
                          <a:gd name="T0" fmla="*/ 580 w 957"/>
                          <a:gd name="T1" fmla="*/ 457 h 478"/>
                          <a:gd name="T2" fmla="*/ 550 w 957"/>
                          <a:gd name="T3" fmla="*/ 881 h 478"/>
                          <a:gd name="T4" fmla="*/ 485 w 957"/>
                          <a:gd name="T5" fmla="*/ 1204 h 478"/>
                          <a:gd name="T6" fmla="*/ 441 w 957"/>
                          <a:gd name="T7" fmla="*/ 1525 h 478"/>
                          <a:gd name="T8" fmla="*/ 434 w 957"/>
                          <a:gd name="T9" fmla="*/ 1204 h 478"/>
                          <a:gd name="T10" fmla="*/ 429 w 957"/>
                          <a:gd name="T11" fmla="*/ 696 h 478"/>
                          <a:gd name="T12" fmla="*/ 382 w 957"/>
                          <a:gd name="T13" fmla="*/ 322 h 478"/>
                          <a:gd name="T14" fmla="*/ 342 w 957"/>
                          <a:gd name="T15" fmla="*/ 0 h 478"/>
                          <a:gd name="T16" fmla="*/ 74 w 957"/>
                          <a:gd name="T17" fmla="*/ 254 h 478"/>
                          <a:gd name="T18" fmla="*/ 70 w 957"/>
                          <a:gd name="T19" fmla="*/ 322 h 478"/>
                          <a:gd name="T20" fmla="*/ 56 w 957"/>
                          <a:gd name="T21" fmla="*/ 254 h 478"/>
                          <a:gd name="T22" fmla="*/ 50 w 957"/>
                          <a:gd name="T23" fmla="*/ 580 h 478"/>
                          <a:gd name="T24" fmla="*/ 28 w 957"/>
                          <a:gd name="T25" fmla="*/ 1076 h 478"/>
                          <a:gd name="T26" fmla="*/ 0 w 957"/>
                          <a:gd name="T27" fmla="*/ 1966 h 478"/>
                          <a:gd name="T28" fmla="*/ 0 w 957"/>
                          <a:gd name="T29" fmla="*/ 2409 h 478"/>
                          <a:gd name="T30" fmla="*/ 6 w 957"/>
                          <a:gd name="T31" fmla="*/ 2478 h 478"/>
                          <a:gd name="T32" fmla="*/ 6 w 957"/>
                          <a:gd name="T33" fmla="*/ 3120 h 478"/>
                          <a:gd name="T34" fmla="*/ 56 w 957"/>
                          <a:gd name="T35" fmla="*/ 3557 h 478"/>
                          <a:gd name="T36" fmla="*/ 122 w 957"/>
                          <a:gd name="T37" fmla="*/ 3695 h 478"/>
                          <a:gd name="T38" fmla="*/ 163 w 957"/>
                          <a:gd name="T39" fmla="*/ 4336 h 478"/>
                          <a:gd name="T40" fmla="*/ 198 w 957"/>
                          <a:gd name="T41" fmla="*/ 4828 h 478"/>
                          <a:gd name="T42" fmla="*/ 213 w 957"/>
                          <a:gd name="T43" fmla="*/ 4644 h 478"/>
                          <a:gd name="T44" fmla="*/ 232 w 957"/>
                          <a:gd name="T45" fmla="*/ 4394 h 478"/>
                          <a:gd name="T46" fmla="*/ 240 w 957"/>
                          <a:gd name="T47" fmla="*/ 4394 h 478"/>
                          <a:gd name="T48" fmla="*/ 262 w 957"/>
                          <a:gd name="T49" fmla="*/ 4142 h 478"/>
                          <a:gd name="T50" fmla="*/ 288 w 957"/>
                          <a:gd name="T51" fmla="*/ 4215 h 478"/>
                          <a:gd name="T52" fmla="*/ 305 w 957"/>
                          <a:gd name="T53" fmla="*/ 4336 h 478"/>
                          <a:gd name="T54" fmla="*/ 305 w 957"/>
                          <a:gd name="T55" fmla="*/ 4080 h 478"/>
                          <a:gd name="T56" fmla="*/ 324 w 957"/>
                          <a:gd name="T57" fmla="*/ 4003 h 478"/>
                          <a:gd name="T58" fmla="*/ 338 w 957"/>
                          <a:gd name="T59" fmla="*/ 4003 h 478"/>
                          <a:gd name="T60" fmla="*/ 349 w 957"/>
                          <a:gd name="T61" fmla="*/ 4142 h 478"/>
                          <a:gd name="T62" fmla="*/ 371 w 957"/>
                          <a:gd name="T63" fmla="*/ 4580 h 478"/>
                          <a:gd name="T64" fmla="*/ 379 w 957"/>
                          <a:gd name="T65" fmla="*/ 4758 h 478"/>
                          <a:gd name="T66" fmla="*/ 386 w 957"/>
                          <a:gd name="T67" fmla="*/ 5088 h 478"/>
                          <a:gd name="T68" fmla="*/ 397 w 957"/>
                          <a:gd name="T69" fmla="*/ 4521 h 478"/>
                          <a:gd name="T70" fmla="*/ 397 w 957"/>
                          <a:gd name="T71" fmla="*/ 3818 h 478"/>
                          <a:gd name="T72" fmla="*/ 408 w 957"/>
                          <a:gd name="T73" fmla="*/ 3557 h 478"/>
                          <a:gd name="T74" fmla="*/ 445 w 957"/>
                          <a:gd name="T75" fmla="*/ 3120 h 478"/>
                          <a:gd name="T76" fmla="*/ 452 w 957"/>
                          <a:gd name="T77" fmla="*/ 2930 h 478"/>
                          <a:gd name="T78" fmla="*/ 460 w 957"/>
                          <a:gd name="T79" fmla="*/ 2804 h 478"/>
                          <a:gd name="T80" fmla="*/ 467 w 957"/>
                          <a:gd name="T81" fmla="*/ 2678 h 478"/>
                          <a:gd name="T82" fmla="*/ 467 w 957"/>
                          <a:gd name="T83" fmla="*/ 2612 h 478"/>
                          <a:gd name="T84" fmla="*/ 463 w 957"/>
                          <a:gd name="T85" fmla="*/ 2284 h 478"/>
                          <a:gd name="T86" fmla="*/ 467 w 957"/>
                          <a:gd name="T87" fmla="*/ 2216 h 478"/>
                          <a:gd name="T88" fmla="*/ 473 w 957"/>
                          <a:gd name="T89" fmla="*/ 2284 h 478"/>
                          <a:gd name="T90" fmla="*/ 471 w 957"/>
                          <a:gd name="T91" fmla="*/ 2478 h 478"/>
                          <a:gd name="T92" fmla="*/ 482 w 957"/>
                          <a:gd name="T93" fmla="*/ 2029 h 478"/>
                          <a:gd name="T94" fmla="*/ 500 w 957"/>
                          <a:gd name="T95" fmla="*/ 1894 h 478"/>
                          <a:gd name="T96" fmla="*/ 530 w 957"/>
                          <a:gd name="T97" fmla="*/ 1716 h 478"/>
                          <a:gd name="T98" fmla="*/ 540 w 957"/>
                          <a:gd name="T99" fmla="*/ 1655 h 478"/>
                          <a:gd name="T100" fmla="*/ 540 w 957"/>
                          <a:gd name="T101" fmla="*/ 1454 h 478"/>
                          <a:gd name="T102" fmla="*/ 565 w 957"/>
                          <a:gd name="T103" fmla="*/ 1007 h 478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</a:gdLst>
                        <a:ahLst/>
                        <a:cxnLst>
                          <a:cxn ang="T104">
                            <a:pos x="T0" y="T1"/>
                          </a:cxn>
                          <a:cxn ang="T105">
                            <a:pos x="T2" y="T3"/>
                          </a:cxn>
                          <a:cxn ang="T106">
                            <a:pos x="T4" y="T5"/>
                          </a:cxn>
                          <a:cxn ang="T107">
                            <a:pos x="T6" y="T7"/>
                          </a:cxn>
                          <a:cxn ang="T108">
                            <a:pos x="T8" y="T9"/>
                          </a:cxn>
                          <a:cxn ang="T109">
                            <a:pos x="T10" y="T11"/>
                          </a:cxn>
                          <a:cxn ang="T110">
                            <a:pos x="T12" y="T13"/>
                          </a:cxn>
                          <a:cxn ang="T111">
                            <a:pos x="T14" y="T15"/>
                          </a:cxn>
                          <a:cxn ang="T112">
                            <a:pos x="T16" y="T17"/>
                          </a:cxn>
                          <a:cxn ang="T113">
                            <a:pos x="T18" y="T19"/>
                          </a:cxn>
                          <a:cxn ang="T114">
                            <a:pos x="T20" y="T21"/>
                          </a:cxn>
                          <a:cxn ang="T115">
                            <a:pos x="T22" y="T23"/>
                          </a:cxn>
                          <a:cxn ang="T116">
                            <a:pos x="T24" y="T25"/>
                          </a:cxn>
                          <a:cxn ang="T117">
                            <a:pos x="T26" y="T27"/>
                          </a:cxn>
                          <a:cxn ang="T118">
                            <a:pos x="T28" y="T29"/>
                          </a:cxn>
                          <a:cxn ang="T119">
                            <a:pos x="T30" y="T31"/>
                          </a:cxn>
                          <a:cxn ang="T120">
                            <a:pos x="T32" y="T33"/>
                          </a:cxn>
                          <a:cxn ang="T121">
                            <a:pos x="T34" y="T35"/>
                          </a:cxn>
                          <a:cxn ang="T122">
                            <a:pos x="T36" y="T37"/>
                          </a:cxn>
                          <a:cxn ang="T123">
                            <a:pos x="T38" y="T39"/>
                          </a:cxn>
                          <a:cxn ang="T124">
                            <a:pos x="T40" y="T41"/>
                          </a:cxn>
                          <a:cxn ang="T125">
                            <a:pos x="T42" y="T43"/>
                          </a:cxn>
                          <a:cxn ang="T126">
                            <a:pos x="T44" y="T45"/>
                          </a:cxn>
                          <a:cxn ang="T127">
                            <a:pos x="T46" y="T47"/>
                          </a:cxn>
                          <a:cxn ang="T128">
                            <a:pos x="T48" y="T49"/>
                          </a:cxn>
                          <a:cxn ang="T129">
                            <a:pos x="T50" y="T51"/>
                          </a:cxn>
                          <a:cxn ang="T130">
                            <a:pos x="T52" y="T53"/>
                          </a:cxn>
                          <a:cxn ang="T131">
                            <a:pos x="T54" y="T55"/>
                          </a:cxn>
                          <a:cxn ang="T132">
                            <a:pos x="T56" y="T57"/>
                          </a:cxn>
                          <a:cxn ang="T133">
                            <a:pos x="T58" y="T59"/>
                          </a:cxn>
                          <a:cxn ang="T134">
                            <a:pos x="T60" y="T61"/>
                          </a:cxn>
                          <a:cxn ang="T135">
                            <a:pos x="T62" y="T63"/>
                          </a:cxn>
                          <a:cxn ang="T136">
                            <a:pos x="T64" y="T65"/>
                          </a:cxn>
                          <a:cxn ang="T137">
                            <a:pos x="T66" y="T67"/>
                          </a:cxn>
                          <a:cxn ang="T138">
                            <a:pos x="T68" y="T69"/>
                          </a:cxn>
                          <a:cxn ang="T139">
                            <a:pos x="T70" y="T71"/>
                          </a:cxn>
                          <a:cxn ang="T140">
                            <a:pos x="T72" y="T73"/>
                          </a:cxn>
                          <a:cxn ang="T141">
                            <a:pos x="T74" y="T75"/>
                          </a:cxn>
                          <a:cxn ang="T142">
                            <a:pos x="T76" y="T77"/>
                          </a:cxn>
                          <a:cxn ang="T143">
                            <a:pos x="T78" y="T79"/>
                          </a:cxn>
                          <a:cxn ang="T144">
                            <a:pos x="T80" y="T81"/>
                          </a:cxn>
                          <a:cxn ang="T145">
                            <a:pos x="T82" y="T83"/>
                          </a:cxn>
                          <a:cxn ang="T146">
                            <a:pos x="T84" y="T85"/>
                          </a:cxn>
                          <a:cxn ang="T147">
                            <a:pos x="T86" y="T87"/>
                          </a:cxn>
                          <a:cxn ang="T148">
                            <a:pos x="T88" y="T89"/>
                          </a:cxn>
                          <a:cxn ang="T149">
                            <a:pos x="T90" y="T91"/>
                          </a:cxn>
                          <a:cxn ang="T150">
                            <a:pos x="T92" y="T93"/>
                          </a:cxn>
                          <a:cxn ang="T151">
                            <a:pos x="T94" y="T95"/>
                          </a:cxn>
                          <a:cxn ang="T152">
                            <a:pos x="T96" y="T97"/>
                          </a:cxn>
                          <a:cxn ang="T153">
                            <a:pos x="T98" y="T99"/>
                          </a:cxn>
                          <a:cxn ang="T154">
                            <a:pos x="T100" y="T101"/>
                          </a:cxn>
                          <a:cxn ang="T155">
                            <a:pos x="T102" y="T103"/>
                          </a:cxn>
                        </a:cxnLst>
                        <a:rect l="0" t="0" r="r" b="b"/>
                        <a:pathLst>
                          <a:path w="957" h="478">
                            <a:moveTo>
                              <a:pt x="957" y="89"/>
                            </a:moveTo>
                            <a:lnTo>
                              <a:pt x="951" y="83"/>
                            </a:lnTo>
                            <a:lnTo>
                              <a:pt x="951" y="71"/>
                            </a:lnTo>
                            <a:lnTo>
                              <a:pt x="957" y="48"/>
                            </a:lnTo>
                            <a:lnTo>
                              <a:pt x="945" y="42"/>
                            </a:lnTo>
                            <a:lnTo>
                              <a:pt x="939" y="42"/>
                            </a:lnTo>
                            <a:lnTo>
                              <a:pt x="921" y="54"/>
                            </a:lnTo>
                            <a:lnTo>
                              <a:pt x="909" y="66"/>
                            </a:lnTo>
                            <a:lnTo>
                              <a:pt x="897" y="83"/>
                            </a:lnTo>
                            <a:lnTo>
                              <a:pt x="885" y="89"/>
                            </a:lnTo>
                            <a:lnTo>
                              <a:pt x="855" y="89"/>
                            </a:lnTo>
                            <a:lnTo>
                              <a:pt x="825" y="89"/>
                            </a:lnTo>
                            <a:lnTo>
                              <a:pt x="808" y="101"/>
                            </a:lnTo>
                            <a:lnTo>
                              <a:pt x="790" y="113"/>
                            </a:lnTo>
                            <a:lnTo>
                              <a:pt x="772" y="113"/>
                            </a:lnTo>
                            <a:lnTo>
                              <a:pt x="754" y="119"/>
                            </a:lnTo>
                            <a:lnTo>
                              <a:pt x="754" y="131"/>
                            </a:lnTo>
                            <a:lnTo>
                              <a:pt x="736" y="137"/>
                            </a:lnTo>
                            <a:lnTo>
                              <a:pt x="718" y="143"/>
                            </a:lnTo>
                            <a:lnTo>
                              <a:pt x="700" y="149"/>
                            </a:lnTo>
                            <a:lnTo>
                              <a:pt x="682" y="155"/>
                            </a:lnTo>
                            <a:lnTo>
                              <a:pt x="682" y="143"/>
                            </a:lnTo>
                            <a:lnTo>
                              <a:pt x="700" y="125"/>
                            </a:lnTo>
                            <a:lnTo>
                              <a:pt x="706" y="113"/>
                            </a:lnTo>
                            <a:lnTo>
                              <a:pt x="712" y="95"/>
                            </a:lnTo>
                            <a:lnTo>
                              <a:pt x="712" y="83"/>
                            </a:lnTo>
                            <a:lnTo>
                              <a:pt x="700" y="71"/>
                            </a:lnTo>
                            <a:lnTo>
                              <a:pt x="700" y="66"/>
                            </a:lnTo>
                            <a:lnTo>
                              <a:pt x="694" y="60"/>
                            </a:lnTo>
                            <a:lnTo>
                              <a:pt x="682" y="48"/>
                            </a:lnTo>
                            <a:lnTo>
                              <a:pt x="670" y="42"/>
                            </a:lnTo>
                            <a:lnTo>
                              <a:pt x="640" y="24"/>
                            </a:lnTo>
                            <a:lnTo>
                              <a:pt x="622" y="30"/>
                            </a:lnTo>
                            <a:lnTo>
                              <a:pt x="610" y="24"/>
                            </a:lnTo>
                            <a:lnTo>
                              <a:pt x="592" y="30"/>
                            </a:lnTo>
                            <a:lnTo>
                              <a:pt x="574" y="18"/>
                            </a:lnTo>
                            <a:lnTo>
                              <a:pt x="556" y="12"/>
                            </a:lnTo>
                            <a:lnTo>
                              <a:pt x="556" y="0"/>
                            </a:lnTo>
                            <a:lnTo>
                              <a:pt x="550" y="12"/>
                            </a:lnTo>
                            <a:lnTo>
                              <a:pt x="365" y="12"/>
                            </a:lnTo>
                            <a:lnTo>
                              <a:pt x="335" y="12"/>
                            </a:lnTo>
                            <a:lnTo>
                              <a:pt x="126" y="12"/>
                            </a:lnTo>
                            <a:lnTo>
                              <a:pt x="120" y="24"/>
                            </a:lnTo>
                            <a:lnTo>
                              <a:pt x="114" y="42"/>
                            </a:lnTo>
                            <a:lnTo>
                              <a:pt x="102" y="48"/>
                            </a:lnTo>
                            <a:lnTo>
                              <a:pt x="102" y="42"/>
                            </a:lnTo>
                            <a:lnTo>
                              <a:pt x="102" y="48"/>
                            </a:lnTo>
                            <a:lnTo>
                              <a:pt x="114" y="30"/>
                            </a:lnTo>
                            <a:lnTo>
                              <a:pt x="102" y="42"/>
                            </a:lnTo>
                            <a:lnTo>
                              <a:pt x="108" y="36"/>
                            </a:lnTo>
                            <a:lnTo>
                              <a:pt x="114" y="30"/>
                            </a:lnTo>
                            <a:lnTo>
                              <a:pt x="90" y="24"/>
                            </a:lnTo>
                            <a:lnTo>
                              <a:pt x="84" y="48"/>
                            </a:lnTo>
                            <a:lnTo>
                              <a:pt x="78" y="54"/>
                            </a:lnTo>
                            <a:lnTo>
                              <a:pt x="78" y="60"/>
                            </a:lnTo>
                            <a:lnTo>
                              <a:pt x="78" y="54"/>
                            </a:lnTo>
                            <a:lnTo>
                              <a:pt x="72" y="60"/>
                            </a:lnTo>
                            <a:lnTo>
                              <a:pt x="84" y="66"/>
                            </a:lnTo>
                            <a:lnTo>
                              <a:pt x="72" y="66"/>
                            </a:lnTo>
                            <a:lnTo>
                              <a:pt x="66" y="71"/>
                            </a:lnTo>
                            <a:lnTo>
                              <a:pt x="48" y="101"/>
                            </a:lnTo>
                            <a:lnTo>
                              <a:pt x="30" y="125"/>
                            </a:lnTo>
                            <a:lnTo>
                              <a:pt x="24" y="143"/>
                            </a:lnTo>
                            <a:lnTo>
                              <a:pt x="18" y="155"/>
                            </a:lnTo>
                            <a:lnTo>
                              <a:pt x="0" y="179"/>
                            </a:lnTo>
                            <a:lnTo>
                              <a:pt x="0" y="185"/>
                            </a:lnTo>
                            <a:lnTo>
                              <a:pt x="0" y="197"/>
                            </a:lnTo>
                            <a:lnTo>
                              <a:pt x="0" y="209"/>
                            </a:lnTo>
                            <a:lnTo>
                              <a:pt x="6" y="227"/>
                            </a:lnTo>
                            <a:lnTo>
                              <a:pt x="0" y="221"/>
                            </a:lnTo>
                            <a:lnTo>
                              <a:pt x="0" y="227"/>
                            </a:lnTo>
                            <a:lnTo>
                              <a:pt x="6" y="227"/>
                            </a:lnTo>
                            <a:lnTo>
                              <a:pt x="12" y="227"/>
                            </a:lnTo>
                            <a:lnTo>
                              <a:pt x="12" y="233"/>
                            </a:lnTo>
                            <a:lnTo>
                              <a:pt x="6" y="233"/>
                            </a:lnTo>
                            <a:lnTo>
                              <a:pt x="6" y="245"/>
                            </a:lnTo>
                            <a:lnTo>
                              <a:pt x="6" y="251"/>
                            </a:lnTo>
                            <a:lnTo>
                              <a:pt x="6" y="263"/>
                            </a:lnTo>
                            <a:lnTo>
                              <a:pt x="12" y="275"/>
                            </a:lnTo>
                            <a:lnTo>
                              <a:pt x="6" y="293"/>
                            </a:lnTo>
                            <a:lnTo>
                              <a:pt x="18" y="293"/>
                            </a:lnTo>
                            <a:lnTo>
                              <a:pt x="36" y="305"/>
                            </a:lnTo>
                            <a:lnTo>
                              <a:pt x="54" y="317"/>
                            </a:lnTo>
                            <a:lnTo>
                              <a:pt x="54" y="335"/>
                            </a:lnTo>
                            <a:lnTo>
                              <a:pt x="90" y="335"/>
                            </a:lnTo>
                            <a:lnTo>
                              <a:pt x="108" y="341"/>
                            </a:lnTo>
                            <a:lnTo>
                              <a:pt x="120" y="347"/>
                            </a:lnTo>
                            <a:lnTo>
                              <a:pt x="144" y="359"/>
                            </a:lnTo>
                            <a:lnTo>
                              <a:pt x="191" y="359"/>
                            </a:lnTo>
                            <a:lnTo>
                              <a:pt x="197" y="347"/>
                            </a:lnTo>
                            <a:lnTo>
                              <a:pt x="227" y="347"/>
                            </a:lnTo>
                            <a:lnTo>
                              <a:pt x="239" y="371"/>
                            </a:lnTo>
                            <a:lnTo>
                              <a:pt x="245" y="389"/>
                            </a:lnTo>
                            <a:lnTo>
                              <a:pt x="257" y="395"/>
                            </a:lnTo>
                            <a:lnTo>
                              <a:pt x="263" y="407"/>
                            </a:lnTo>
                            <a:lnTo>
                              <a:pt x="275" y="389"/>
                            </a:lnTo>
                            <a:lnTo>
                              <a:pt x="299" y="395"/>
                            </a:lnTo>
                            <a:lnTo>
                              <a:pt x="305" y="413"/>
                            </a:lnTo>
                            <a:lnTo>
                              <a:pt x="317" y="430"/>
                            </a:lnTo>
                            <a:lnTo>
                              <a:pt x="323" y="454"/>
                            </a:lnTo>
                            <a:lnTo>
                              <a:pt x="335" y="460"/>
                            </a:lnTo>
                            <a:lnTo>
                              <a:pt x="353" y="466"/>
                            </a:lnTo>
                            <a:lnTo>
                              <a:pt x="353" y="442"/>
                            </a:lnTo>
                            <a:lnTo>
                              <a:pt x="347" y="436"/>
                            </a:lnTo>
                            <a:lnTo>
                              <a:pt x="353" y="436"/>
                            </a:lnTo>
                            <a:lnTo>
                              <a:pt x="359" y="430"/>
                            </a:lnTo>
                            <a:lnTo>
                              <a:pt x="365" y="425"/>
                            </a:lnTo>
                            <a:lnTo>
                              <a:pt x="371" y="419"/>
                            </a:lnTo>
                            <a:lnTo>
                              <a:pt x="377" y="413"/>
                            </a:lnTo>
                            <a:lnTo>
                              <a:pt x="383" y="413"/>
                            </a:lnTo>
                            <a:lnTo>
                              <a:pt x="389" y="413"/>
                            </a:lnTo>
                            <a:lnTo>
                              <a:pt x="407" y="395"/>
                            </a:lnTo>
                            <a:lnTo>
                              <a:pt x="407" y="389"/>
                            </a:lnTo>
                            <a:lnTo>
                              <a:pt x="413" y="395"/>
                            </a:lnTo>
                            <a:lnTo>
                              <a:pt x="425" y="389"/>
                            </a:lnTo>
                            <a:lnTo>
                              <a:pt x="443" y="389"/>
                            </a:lnTo>
                            <a:lnTo>
                              <a:pt x="455" y="389"/>
                            </a:lnTo>
                            <a:lnTo>
                              <a:pt x="461" y="389"/>
                            </a:lnTo>
                            <a:lnTo>
                              <a:pt x="467" y="395"/>
                            </a:lnTo>
                            <a:lnTo>
                              <a:pt x="479" y="401"/>
                            </a:lnTo>
                            <a:lnTo>
                              <a:pt x="491" y="401"/>
                            </a:lnTo>
                            <a:lnTo>
                              <a:pt x="485" y="395"/>
                            </a:lnTo>
                            <a:lnTo>
                              <a:pt x="502" y="401"/>
                            </a:lnTo>
                            <a:lnTo>
                              <a:pt x="497" y="407"/>
                            </a:lnTo>
                            <a:lnTo>
                              <a:pt x="502" y="401"/>
                            </a:lnTo>
                            <a:lnTo>
                              <a:pt x="497" y="389"/>
                            </a:lnTo>
                            <a:lnTo>
                              <a:pt x="502" y="389"/>
                            </a:lnTo>
                            <a:lnTo>
                              <a:pt x="497" y="383"/>
                            </a:lnTo>
                            <a:lnTo>
                              <a:pt x="485" y="383"/>
                            </a:lnTo>
                            <a:lnTo>
                              <a:pt x="497" y="383"/>
                            </a:lnTo>
                            <a:lnTo>
                              <a:pt x="526" y="377"/>
                            </a:lnTo>
                            <a:lnTo>
                              <a:pt x="532" y="371"/>
                            </a:lnTo>
                            <a:lnTo>
                              <a:pt x="526" y="377"/>
                            </a:lnTo>
                            <a:lnTo>
                              <a:pt x="538" y="377"/>
                            </a:lnTo>
                            <a:lnTo>
                              <a:pt x="544" y="377"/>
                            </a:lnTo>
                            <a:lnTo>
                              <a:pt x="556" y="377"/>
                            </a:lnTo>
                            <a:lnTo>
                              <a:pt x="550" y="377"/>
                            </a:lnTo>
                            <a:lnTo>
                              <a:pt x="562" y="377"/>
                            </a:lnTo>
                            <a:lnTo>
                              <a:pt x="568" y="377"/>
                            </a:lnTo>
                            <a:lnTo>
                              <a:pt x="568" y="383"/>
                            </a:lnTo>
                            <a:lnTo>
                              <a:pt x="568" y="389"/>
                            </a:lnTo>
                            <a:lnTo>
                              <a:pt x="592" y="383"/>
                            </a:lnTo>
                            <a:lnTo>
                              <a:pt x="610" y="407"/>
                            </a:lnTo>
                            <a:lnTo>
                              <a:pt x="604" y="430"/>
                            </a:lnTo>
                            <a:lnTo>
                              <a:pt x="610" y="430"/>
                            </a:lnTo>
                            <a:lnTo>
                              <a:pt x="610" y="425"/>
                            </a:lnTo>
                            <a:lnTo>
                              <a:pt x="610" y="436"/>
                            </a:lnTo>
                            <a:lnTo>
                              <a:pt x="610" y="448"/>
                            </a:lnTo>
                            <a:lnTo>
                              <a:pt x="616" y="448"/>
                            </a:lnTo>
                            <a:lnTo>
                              <a:pt x="616" y="454"/>
                            </a:lnTo>
                            <a:lnTo>
                              <a:pt x="616" y="448"/>
                            </a:lnTo>
                            <a:lnTo>
                              <a:pt x="616" y="454"/>
                            </a:lnTo>
                            <a:lnTo>
                              <a:pt x="616" y="466"/>
                            </a:lnTo>
                            <a:lnTo>
                              <a:pt x="628" y="478"/>
                            </a:lnTo>
                            <a:lnTo>
                              <a:pt x="640" y="478"/>
                            </a:lnTo>
                            <a:lnTo>
                              <a:pt x="646" y="460"/>
                            </a:lnTo>
                            <a:lnTo>
                              <a:pt x="646" y="448"/>
                            </a:lnTo>
                            <a:lnTo>
                              <a:pt x="640" y="413"/>
                            </a:lnTo>
                            <a:lnTo>
                              <a:pt x="646" y="425"/>
                            </a:lnTo>
                            <a:lnTo>
                              <a:pt x="646" y="413"/>
                            </a:lnTo>
                            <a:lnTo>
                              <a:pt x="640" y="395"/>
                            </a:lnTo>
                            <a:lnTo>
                              <a:pt x="640" y="377"/>
                            </a:lnTo>
                            <a:lnTo>
                              <a:pt x="640" y="365"/>
                            </a:lnTo>
                            <a:lnTo>
                              <a:pt x="646" y="359"/>
                            </a:lnTo>
                            <a:lnTo>
                              <a:pt x="652" y="347"/>
                            </a:lnTo>
                            <a:lnTo>
                              <a:pt x="658" y="341"/>
                            </a:lnTo>
                            <a:lnTo>
                              <a:pt x="658" y="335"/>
                            </a:lnTo>
                            <a:lnTo>
                              <a:pt x="664" y="335"/>
                            </a:lnTo>
                            <a:lnTo>
                              <a:pt x="688" y="317"/>
                            </a:lnTo>
                            <a:lnTo>
                              <a:pt x="706" y="305"/>
                            </a:lnTo>
                            <a:lnTo>
                              <a:pt x="712" y="305"/>
                            </a:lnTo>
                            <a:lnTo>
                              <a:pt x="724" y="293"/>
                            </a:lnTo>
                            <a:lnTo>
                              <a:pt x="748" y="287"/>
                            </a:lnTo>
                            <a:lnTo>
                              <a:pt x="736" y="281"/>
                            </a:lnTo>
                            <a:lnTo>
                              <a:pt x="742" y="281"/>
                            </a:lnTo>
                            <a:lnTo>
                              <a:pt x="748" y="281"/>
                            </a:lnTo>
                            <a:lnTo>
                              <a:pt x="736" y="275"/>
                            </a:lnTo>
                            <a:lnTo>
                              <a:pt x="754" y="275"/>
                            </a:lnTo>
                            <a:lnTo>
                              <a:pt x="760" y="269"/>
                            </a:lnTo>
                            <a:lnTo>
                              <a:pt x="754" y="269"/>
                            </a:lnTo>
                            <a:lnTo>
                              <a:pt x="754" y="263"/>
                            </a:lnTo>
                            <a:lnTo>
                              <a:pt x="748" y="263"/>
                            </a:lnTo>
                            <a:lnTo>
                              <a:pt x="754" y="263"/>
                            </a:lnTo>
                            <a:lnTo>
                              <a:pt x="760" y="263"/>
                            </a:lnTo>
                            <a:lnTo>
                              <a:pt x="760" y="251"/>
                            </a:lnTo>
                            <a:lnTo>
                              <a:pt x="766" y="269"/>
                            </a:lnTo>
                            <a:lnTo>
                              <a:pt x="760" y="245"/>
                            </a:lnTo>
                            <a:lnTo>
                              <a:pt x="754" y="245"/>
                            </a:lnTo>
                            <a:lnTo>
                              <a:pt x="748" y="239"/>
                            </a:lnTo>
                            <a:lnTo>
                              <a:pt x="760" y="245"/>
                            </a:lnTo>
                            <a:lnTo>
                              <a:pt x="754" y="233"/>
                            </a:lnTo>
                            <a:lnTo>
                              <a:pt x="760" y="239"/>
                            </a:lnTo>
                            <a:lnTo>
                              <a:pt x="754" y="221"/>
                            </a:lnTo>
                            <a:lnTo>
                              <a:pt x="760" y="233"/>
                            </a:lnTo>
                            <a:lnTo>
                              <a:pt x="754" y="215"/>
                            </a:lnTo>
                            <a:lnTo>
                              <a:pt x="748" y="215"/>
                            </a:lnTo>
                            <a:lnTo>
                              <a:pt x="754" y="209"/>
                            </a:lnTo>
                            <a:lnTo>
                              <a:pt x="754" y="215"/>
                            </a:lnTo>
                            <a:lnTo>
                              <a:pt x="766" y="221"/>
                            </a:lnTo>
                            <a:lnTo>
                              <a:pt x="760" y="209"/>
                            </a:lnTo>
                            <a:lnTo>
                              <a:pt x="766" y="221"/>
                            </a:lnTo>
                            <a:lnTo>
                              <a:pt x="766" y="203"/>
                            </a:lnTo>
                            <a:lnTo>
                              <a:pt x="778" y="197"/>
                            </a:lnTo>
                            <a:lnTo>
                              <a:pt x="772" y="209"/>
                            </a:lnTo>
                            <a:lnTo>
                              <a:pt x="772" y="215"/>
                            </a:lnTo>
                            <a:lnTo>
                              <a:pt x="766" y="215"/>
                            </a:lnTo>
                            <a:lnTo>
                              <a:pt x="772" y="221"/>
                            </a:lnTo>
                            <a:lnTo>
                              <a:pt x="772" y="227"/>
                            </a:lnTo>
                            <a:lnTo>
                              <a:pt x="766" y="233"/>
                            </a:lnTo>
                            <a:lnTo>
                              <a:pt x="766" y="239"/>
                            </a:lnTo>
                            <a:lnTo>
                              <a:pt x="784" y="215"/>
                            </a:lnTo>
                            <a:lnTo>
                              <a:pt x="784" y="197"/>
                            </a:lnTo>
                            <a:lnTo>
                              <a:pt x="796" y="185"/>
                            </a:lnTo>
                            <a:lnTo>
                              <a:pt x="784" y="191"/>
                            </a:lnTo>
                            <a:lnTo>
                              <a:pt x="790" y="203"/>
                            </a:lnTo>
                            <a:lnTo>
                              <a:pt x="790" y="209"/>
                            </a:lnTo>
                            <a:lnTo>
                              <a:pt x="808" y="185"/>
                            </a:lnTo>
                            <a:lnTo>
                              <a:pt x="808" y="191"/>
                            </a:lnTo>
                            <a:lnTo>
                              <a:pt x="814" y="179"/>
                            </a:lnTo>
                            <a:lnTo>
                              <a:pt x="820" y="161"/>
                            </a:lnTo>
                            <a:lnTo>
                              <a:pt x="820" y="167"/>
                            </a:lnTo>
                            <a:lnTo>
                              <a:pt x="825" y="167"/>
                            </a:lnTo>
                            <a:lnTo>
                              <a:pt x="843" y="161"/>
                            </a:lnTo>
                            <a:lnTo>
                              <a:pt x="861" y="161"/>
                            </a:lnTo>
                            <a:lnTo>
                              <a:pt x="867" y="155"/>
                            </a:lnTo>
                            <a:lnTo>
                              <a:pt x="873" y="155"/>
                            </a:lnTo>
                            <a:lnTo>
                              <a:pt x="879" y="155"/>
                            </a:lnTo>
                            <a:lnTo>
                              <a:pt x="891" y="155"/>
                            </a:lnTo>
                            <a:lnTo>
                              <a:pt x="885" y="143"/>
                            </a:lnTo>
                            <a:lnTo>
                              <a:pt x="891" y="149"/>
                            </a:lnTo>
                            <a:lnTo>
                              <a:pt x="879" y="149"/>
                            </a:lnTo>
                            <a:lnTo>
                              <a:pt x="879" y="137"/>
                            </a:lnTo>
                            <a:lnTo>
                              <a:pt x="879" y="131"/>
                            </a:lnTo>
                            <a:lnTo>
                              <a:pt x="903" y="113"/>
                            </a:lnTo>
                            <a:lnTo>
                              <a:pt x="903" y="107"/>
                            </a:lnTo>
                            <a:lnTo>
                              <a:pt x="909" y="107"/>
                            </a:lnTo>
                            <a:lnTo>
                              <a:pt x="921" y="95"/>
                            </a:lnTo>
                            <a:lnTo>
                              <a:pt x="921" y="101"/>
                            </a:lnTo>
                            <a:lnTo>
                              <a:pt x="927" y="95"/>
                            </a:lnTo>
                            <a:lnTo>
                              <a:pt x="933" y="101"/>
                            </a:lnTo>
                            <a:lnTo>
                              <a:pt x="957" y="89"/>
                            </a:lnTo>
                            <a:close/>
                          </a:path>
                        </a:pathLst>
                      </a:custGeom>
                      <a:solidFill>
                        <a:srgbClr val="21ACBF"/>
                      </a:solidFill>
                      <a:ln w="952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19" name="Freeform 2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851" y="1207"/>
                        <a:ext cx="595" cy="330"/>
                      </a:xfrm>
                      <a:custGeom>
                        <a:avLst/>
                        <a:gdLst>
                          <a:gd name="T0" fmla="*/ 298 w 610"/>
                          <a:gd name="T1" fmla="*/ 2764 h 293"/>
                          <a:gd name="T2" fmla="*/ 280 w 610"/>
                          <a:gd name="T3" fmla="*/ 2315 h 293"/>
                          <a:gd name="T4" fmla="*/ 277 w 610"/>
                          <a:gd name="T5" fmla="*/ 2055 h 293"/>
                          <a:gd name="T6" fmla="*/ 298 w 610"/>
                          <a:gd name="T7" fmla="*/ 1418 h 293"/>
                          <a:gd name="T8" fmla="*/ 357 w 610"/>
                          <a:gd name="T9" fmla="*/ 528 h 293"/>
                          <a:gd name="T10" fmla="*/ 321 w 610"/>
                          <a:gd name="T11" fmla="*/ 200 h 293"/>
                          <a:gd name="T12" fmla="*/ 284 w 610"/>
                          <a:gd name="T13" fmla="*/ 68 h 293"/>
                          <a:gd name="T14" fmla="*/ 273 w 610"/>
                          <a:gd name="T15" fmla="*/ 0 h 293"/>
                          <a:gd name="T16" fmla="*/ 240 w 610"/>
                          <a:gd name="T17" fmla="*/ 140 h 293"/>
                          <a:gd name="T18" fmla="*/ 201 w 610"/>
                          <a:gd name="T19" fmla="*/ 328 h 293"/>
                          <a:gd name="T20" fmla="*/ 164 w 610"/>
                          <a:gd name="T21" fmla="*/ 702 h 293"/>
                          <a:gd name="T22" fmla="*/ 178 w 610"/>
                          <a:gd name="T23" fmla="*/ 907 h 293"/>
                          <a:gd name="T24" fmla="*/ 167 w 610"/>
                          <a:gd name="T25" fmla="*/ 964 h 293"/>
                          <a:gd name="T26" fmla="*/ 132 w 610"/>
                          <a:gd name="T27" fmla="*/ 964 h 293"/>
                          <a:gd name="T28" fmla="*/ 101 w 610"/>
                          <a:gd name="T29" fmla="*/ 1219 h 293"/>
                          <a:gd name="T30" fmla="*/ 146 w 610"/>
                          <a:gd name="T31" fmla="*/ 1219 h 293"/>
                          <a:gd name="T32" fmla="*/ 101 w 610"/>
                          <a:gd name="T33" fmla="*/ 1546 h 293"/>
                          <a:gd name="T34" fmla="*/ 92 w 610"/>
                          <a:gd name="T35" fmla="*/ 1606 h 293"/>
                          <a:gd name="T36" fmla="*/ 65 w 610"/>
                          <a:gd name="T37" fmla="*/ 1799 h 293"/>
                          <a:gd name="T38" fmla="*/ 65 w 610"/>
                          <a:gd name="T39" fmla="*/ 1935 h 293"/>
                          <a:gd name="T40" fmla="*/ 73 w 610"/>
                          <a:gd name="T41" fmla="*/ 1991 h 293"/>
                          <a:gd name="T42" fmla="*/ 58 w 610"/>
                          <a:gd name="T43" fmla="*/ 2200 h 293"/>
                          <a:gd name="T44" fmla="*/ 69 w 610"/>
                          <a:gd name="T45" fmla="*/ 2256 h 293"/>
                          <a:gd name="T46" fmla="*/ 77 w 610"/>
                          <a:gd name="T47" fmla="*/ 2315 h 293"/>
                          <a:gd name="T48" fmla="*/ 95 w 610"/>
                          <a:gd name="T49" fmla="*/ 2315 h 293"/>
                          <a:gd name="T50" fmla="*/ 92 w 610"/>
                          <a:gd name="T51" fmla="*/ 2500 h 293"/>
                          <a:gd name="T52" fmla="*/ 81 w 610"/>
                          <a:gd name="T53" fmla="*/ 2640 h 293"/>
                          <a:gd name="T54" fmla="*/ 40 w 610"/>
                          <a:gd name="T55" fmla="*/ 2971 h 293"/>
                          <a:gd name="T56" fmla="*/ 0 w 610"/>
                          <a:gd name="T57" fmla="*/ 3167 h 293"/>
                          <a:gd name="T58" fmla="*/ 18 w 610"/>
                          <a:gd name="T59" fmla="*/ 3097 h 293"/>
                          <a:gd name="T60" fmla="*/ 40 w 610"/>
                          <a:gd name="T61" fmla="*/ 2971 h 293"/>
                          <a:gd name="T62" fmla="*/ 58 w 610"/>
                          <a:gd name="T63" fmla="*/ 2895 h 293"/>
                          <a:gd name="T64" fmla="*/ 136 w 610"/>
                          <a:gd name="T65" fmla="*/ 2382 h 293"/>
                          <a:gd name="T66" fmla="*/ 157 w 610"/>
                          <a:gd name="T67" fmla="*/ 2055 h 293"/>
                          <a:gd name="T68" fmla="*/ 193 w 610"/>
                          <a:gd name="T69" fmla="*/ 1871 h 293"/>
                          <a:gd name="T70" fmla="*/ 161 w 610"/>
                          <a:gd name="T71" fmla="*/ 2200 h 293"/>
                          <a:gd name="T72" fmla="*/ 175 w 610"/>
                          <a:gd name="T73" fmla="*/ 2200 h 293"/>
                          <a:gd name="T74" fmla="*/ 178 w 610"/>
                          <a:gd name="T75" fmla="*/ 2131 h 293"/>
                          <a:gd name="T76" fmla="*/ 201 w 610"/>
                          <a:gd name="T77" fmla="*/ 2055 h 293"/>
                          <a:gd name="T78" fmla="*/ 204 w 610"/>
                          <a:gd name="T79" fmla="*/ 1935 h 293"/>
                          <a:gd name="T80" fmla="*/ 211 w 610"/>
                          <a:gd name="T81" fmla="*/ 1935 h 293"/>
                          <a:gd name="T82" fmla="*/ 218 w 610"/>
                          <a:gd name="T83" fmla="*/ 1991 h 293"/>
                          <a:gd name="T84" fmla="*/ 221 w 610"/>
                          <a:gd name="T85" fmla="*/ 2055 h 293"/>
                          <a:gd name="T86" fmla="*/ 240 w 610"/>
                          <a:gd name="T87" fmla="*/ 2131 h 293"/>
                          <a:gd name="T88" fmla="*/ 270 w 610"/>
                          <a:gd name="T89" fmla="*/ 2200 h 293"/>
                          <a:gd name="T90" fmla="*/ 270 w 610"/>
                          <a:gd name="T91" fmla="*/ 2315 h 293"/>
                          <a:gd name="T92" fmla="*/ 280 w 610"/>
                          <a:gd name="T93" fmla="*/ 2382 h 293"/>
                          <a:gd name="T94" fmla="*/ 284 w 610"/>
                          <a:gd name="T95" fmla="*/ 2443 h 293"/>
                          <a:gd name="T96" fmla="*/ 294 w 610"/>
                          <a:gd name="T97" fmla="*/ 2500 h 293"/>
                          <a:gd name="T98" fmla="*/ 301 w 610"/>
                          <a:gd name="T99" fmla="*/ 2570 h 293"/>
                          <a:gd name="T100" fmla="*/ 294 w 610"/>
                          <a:gd name="T101" fmla="*/ 2640 h 293"/>
                          <a:gd name="T102" fmla="*/ 298 w 610"/>
                          <a:gd name="T103" fmla="*/ 2895 h 293"/>
                          <a:gd name="T104" fmla="*/ 301 w 610"/>
                          <a:gd name="T105" fmla="*/ 2895 h 293"/>
                          <a:gd name="T106" fmla="*/ 294 w 610"/>
                          <a:gd name="T107" fmla="*/ 3097 h 293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</a:gdLst>
                        <a:ahLst/>
                        <a:cxnLst>
                          <a:cxn ang="T108">
                            <a:pos x="T0" y="T1"/>
                          </a:cxn>
                          <a:cxn ang="T109">
                            <a:pos x="T2" y="T3"/>
                          </a:cxn>
                          <a:cxn ang="T110">
                            <a:pos x="T4" y="T5"/>
                          </a:cxn>
                          <a:cxn ang="T111">
                            <a:pos x="T6" y="T7"/>
                          </a:cxn>
                          <a:cxn ang="T112">
                            <a:pos x="T8" y="T9"/>
                          </a:cxn>
                          <a:cxn ang="T113">
                            <a:pos x="T10" y="T11"/>
                          </a:cxn>
                          <a:cxn ang="T114">
                            <a:pos x="T12" y="T13"/>
                          </a:cxn>
                          <a:cxn ang="T115">
                            <a:pos x="T14" y="T15"/>
                          </a:cxn>
                          <a:cxn ang="T116">
                            <a:pos x="T16" y="T17"/>
                          </a:cxn>
                          <a:cxn ang="T117">
                            <a:pos x="T18" y="T19"/>
                          </a:cxn>
                          <a:cxn ang="T118">
                            <a:pos x="T20" y="T21"/>
                          </a:cxn>
                          <a:cxn ang="T119">
                            <a:pos x="T22" y="T23"/>
                          </a:cxn>
                          <a:cxn ang="T120">
                            <a:pos x="T24" y="T25"/>
                          </a:cxn>
                          <a:cxn ang="T121">
                            <a:pos x="T26" y="T27"/>
                          </a:cxn>
                          <a:cxn ang="T122">
                            <a:pos x="T28" y="T29"/>
                          </a:cxn>
                          <a:cxn ang="T123">
                            <a:pos x="T30" y="T31"/>
                          </a:cxn>
                          <a:cxn ang="T124">
                            <a:pos x="T32" y="T33"/>
                          </a:cxn>
                          <a:cxn ang="T125">
                            <a:pos x="T34" y="T35"/>
                          </a:cxn>
                          <a:cxn ang="T126">
                            <a:pos x="T36" y="T37"/>
                          </a:cxn>
                          <a:cxn ang="T127">
                            <a:pos x="T38" y="T39"/>
                          </a:cxn>
                          <a:cxn ang="T128">
                            <a:pos x="T40" y="T41"/>
                          </a:cxn>
                          <a:cxn ang="T129">
                            <a:pos x="T42" y="T43"/>
                          </a:cxn>
                          <a:cxn ang="T130">
                            <a:pos x="T44" y="T45"/>
                          </a:cxn>
                          <a:cxn ang="T131">
                            <a:pos x="T46" y="T47"/>
                          </a:cxn>
                          <a:cxn ang="T132">
                            <a:pos x="T48" y="T49"/>
                          </a:cxn>
                          <a:cxn ang="T133">
                            <a:pos x="T50" y="T51"/>
                          </a:cxn>
                          <a:cxn ang="T134">
                            <a:pos x="T52" y="T53"/>
                          </a:cxn>
                          <a:cxn ang="T135">
                            <a:pos x="T54" y="T55"/>
                          </a:cxn>
                          <a:cxn ang="T136">
                            <a:pos x="T56" y="T57"/>
                          </a:cxn>
                          <a:cxn ang="T137">
                            <a:pos x="T58" y="T59"/>
                          </a:cxn>
                          <a:cxn ang="T138">
                            <a:pos x="T60" y="T61"/>
                          </a:cxn>
                          <a:cxn ang="T139">
                            <a:pos x="T62" y="T63"/>
                          </a:cxn>
                          <a:cxn ang="T140">
                            <a:pos x="T64" y="T65"/>
                          </a:cxn>
                          <a:cxn ang="T141">
                            <a:pos x="T66" y="T67"/>
                          </a:cxn>
                          <a:cxn ang="T142">
                            <a:pos x="T68" y="T69"/>
                          </a:cxn>
                          <a:cxn ang="T143">
                            <a:pos x="T70" y="T71"/>
                          </a:cxn>
                          <a:cxn ang="T144">
                            <a:pos x="T72" y="T73"/>
                          </a:cxn>
                          <a:cxn ang="T145">
                            <a:pos x="T74" y="T75"/>
                          </a:cxn>
                          <a:cxn ang="T146">
                            <a:pos x="T76" y="T77"/>
                          </a:cxn>
                          <a:cxn ang="T147">
                            <a:pos x="T78" y="T79"/>
                          </a:cxn>
                          <a:cxn ang="T148">
                            <a:pos x="T80" y="T81"/>
                          </a:cxn>
                          <a:cxn ang="T149">
                            <a:pos x="T82" y="T83"/>
                          </a:cxn>
                          <a:cxn ang="T150">
                            <a:pos x="T84" y="T85"/>
                          </a:cxn>
                          <a:cxn ang="T151">
                            <a:pos x="T86" y="T87"/>
                          </a:cxn>
                          <a:cxn ang="T152">
                            <a:pos x="T88" y="T89"/>
                          </a:cxn>
                          <a:cxn ang="T153">
                            <a:pos x="T90" y="T91"/>
                          </a:cxn>
                          <a:cxn ang="T154">
                            <a:pos x="T92" y="T93"/>
                          </a:cxn>
                          <a:cxn ang="T155">
                            <a:pos x="T94" y="T95"/>
                          </a:cxn>
                          <a:cxn ang="T156">
                            <a:pos x="T96" y="T97"/>
                          </a:cxn>
                          <a:cxn ang="T157">
                            <a:pos x="T98" y="T99"/>
                          </a:cxn>
                          <a:cxn ang="T158">
                            <a:pos x="T100" y="T101"/>
                          </a:cxn>
                          <a:cxn ang="T159">
                            <a:pos x="T102" y="T103"/>
                          </a:cxn>
                          <a:cxn ang="T160">
                            <a:pos x="T104" y="T105"/>
                          </a:cxn>
                          <a:cxn ang="T161">
                            <a:pos x="T106" y="T107"/>
                          </a:cxn>
                        </a:cxnLst>
                        <a:rect l="0" t="0" r="r" b="b"/>
                        <a:pathLst>
                          <a:path w="610" h="293">
                            <a:moveTo>
                              <a:pt x="497" y="287"/>
                            </a:moveTo>
                            <a:lnTo>
                              <a:pt x="509" y="275"/>
                            </a:lnTo>
                            <a:lnTo>
                              <a:pt x="497" y="263"/>
                            </a:lnTo>
                            <a:lnTo>
                              <a:pt x="491" y="257"/>
                            </a:lnTo>
                            <a:lnTo>
                              <a:pt x="497" y="221"/>
                            </a:lnTo>
                            <a:lnTo>
                              <a:pt x="497" y="203"/>
                            </a:lnTo>
                            <a:lnTo>
                              <a:pt x="473" y="209"/>
                            </a:lnTo>
                            <a:lnTo>
                              <a:pt x="461" y="215"/>
                            </a:lnTo>
                            <a:lnTo>
                              <a:pt x="449" y="215"/>
                            </a:lnTo>
                            <a:lnTo>
                              <a:pt x="449" y="197"/>
                            </a:lnTo>
                            <a:lnTo>
                              <a:pt x="455" y="191"/>
                            </a:lnTo>
                            <a:lnTo>
                              <a:pt x="425" y="191"/>
                            </a:lnTo>
                            <a:lnTo>
                              <a:pt x="449" y="173"/>
                            </a:lnTo>
                            <a:lnTo>
                              <a:pt x="473" y="149"/>
                            </a:lnTo>
                            <a:lnTo>
                              <a:pt x="491" y="131"/>
                            </a:lnTo>
                            <a:lnTo>
                              <a:pt x="515" y="108"/>
                            </a:lnTo>
                            <a:lnTo>
                              <a:pt x="539" y="90"/>
                            </a:lnTo>
                            <a:lnTo>
                              <a:pt x="563" y="66"/>
                            </a:lnTo>
                            <a:lnTo>
                              <a:pt x="586" y="48"/>
                            </a:lnTo>
                            <a:lnTo>
                              <a:pt x="610" y="30"/>
                            </a:lnTo>
                            <a:lnTo>
                              <a:pt x="580" y="18"/>
                            </a:lnTo>
                            <a:lnTo>
                              <a:pt x="557" y="18"/>
                            </a:lnTo>
                            <a:lnTo>
                              <a:pt x="527" y="18"/>
                            </a:lnTo>
                            <a:lnTo>
                              <a:pt x="491" y="12"/>
                            </a:lnTo>
                            <a:lnTo>
                              <a:pt x="479" y="6"/>
                            </a:lnTo>
                            <a:lnTo>
                              <a:pt x="467" y="6"/>
                            </a:lnTo>
                            <a:lnTo>
                              <a:pt x="449" y="6"/>
                            </a:lnTo>
                            <a:lnTo>
                              <a:pt x="461" y="0"/>
                            </a:lnTo>
                            <a:lnTo>
                              <a:pt x="449" y="0"/>
                            </a:lnTo>
                            <a:lnTo>
                              <a:pt x="413" y="12"/>
                            </a:lnTo>
                            <a:lnTo>
                              <a:pt x="407" y="6"/>
                            </a:lnTo>
                            <a:lnTo>
                              <a:pt x="395" y="12"/>
                            </a:lnTo>
                            <a:lnTo>
                              <a:pt x="389" y="18"/>
                            </a:lnTo>
                            <a:lnTo>
                              <a:pt x="389" y="12"/>
                            </a:lnTo>
                            <a:lnTo>
                              <a:pt x="359" y="18"/>
                            </a:lnTo>
                            <a:lnTo>
                              <a:pt x="329" y="30"/>
                            </a:lnTo>
                            <a:lnTo>
                              <a:pt x="299" y="42"/>
                            </a:lnTo>
                            <a:lnTo>
                              <a:pt x="269" y="42"/>
                            </a:lnTo>
                            <a:lnTo>
                              <a:pt x="257" y="48"/>
                            </a:lnTo>
                            <a:lnTo>
                              <a:pt x="269" y="66"/>
                            </a:lnTo>
                            <a:lnTo>
                              <a:pt x="263" y="72"/>
                            </a:lnTo>
                            <a:lnTo>
                              <a:pt x="281" y="78"/>
                            </a:lnTo>
                            <a:lnTo>
                              <a:pt x="275" y="84"/>
                            </a:lnTo>
                            <a:lnTo>
                              <a:pt x="293" y="84"/>
                            </a:lnTo>
                            <a:lnTo>
                              <a:pt x="275" y="84"/>
                            </a:lnTo>
                            <a:lnTo>
                              <a:pt x="269" y="78"/>
                            </a:lnTo>
                            <a:lnTo>
                              <a:pt x="269" y="84"/>
                            </a:lnTo>
                            <a:lnTo>
                              <a:pt x="275" y="90"/>
                            </a:lnTo>
                            <a:lnTo>
                              <a:pt x="263" y="90"/>
                            </a:lnTo>
                            <a:lnTo>
                              <a:pt x="234" y="90"/>
                            </a:lnTo>
                            <a:lnTo>
                              <a:pt x="245" y="78"/>
                            </a:lnTo>
                            <a:lnTo>
                              <a:pt x="216" y="90"/>
                            </a:lnTo>
                            <a:lnTo>
                              <a:pt x="168" y="96"/>
                            </a:lnTo>
                            <a:lnTo>
                              <a:pt x="186" y="102"/>
                            </a:lnTo>
                            <a:lnTo>
                              <a:pt x="174" y="102"/>
                            </a:lnTo>
                            <a:lnTo>
                              <a:pt x="168" y="113"/>
                            </a:lnTo>
                            <a:lnTo>
                              <a:pt x="210" y="113"/>
                            </a:lnTo>
                            <a:lnTo>
                              <a:pt x="216" y="119"/>
                            </a:lnTo>
                            <a:lnTo>
                              <a:pt x="245" y="108"/>
                            </a:lnTo>
                            <a:lnTo>
                              <a:pt x="240" y="113"/>
                            </a:lnTo>
                            <a:lnTo>
                              <a:pt x="234" y="119"/>
                            </a:lnTo>
                            <a:lnTo>
                              <a:pt x="228" y="131"/>
                            </a:lnTo>
                            <a:lnTo>
                              <a:pt x="204" y="137"/>
                            </a:lnTo>
                            <a:lnTo>
                              <a:pt x="168" y="143"/>
                            </a:lnTo>
                            <a:lnTo>
                              <a:pt x="174" y="137"/>
                            </a:lnTo>
                            <a:lnTo>
                              <a:pt x="162" y="143"/>
                            </a:lnTo>
                            <a:lnTo>
                              <a:pt x="144" y="149"/>
                            </a:lnTo>
                            <a:lnTo>
                              <a:pt x="150" y="149"/>
                            </a:lnTo>
                            <a:lnTo>
                              <a:pt x="138" y="155"/>
                            </a:lnTo>
                            <a:lnTo>
                              <a:pt x="114" y="161"/>
                            </a:lnTo>
                            <a:lnTo>
                              <a:pt x="108" y="167"/>
                            </a:lnTo>
                            <a:lnTo>
                              <a:pt x="102" y="167"/>
                            </a:lnTo>
                            <a:lnTo>
                              <a:pt x="102" y="173"/>
                            </a:lnTo>
                            <a:lnTo>
                              <a:pt x="120" y="167"/>
                            </a:lnTo>
                            <a:lnTo>
                              <a:pt x="108" y="179"/>
                            </a:lnTo>
                            <a:lnTo>
                              <a:pt x="120" y="179"/>
                            </a:lnTo>
                            <a:lnTo>
                              <a:pt x="114" y="179"/>
                            </a:lnTo>
                            <a:lnTo>
                              <a:pt x="120" y="185"/>
                            </a:lnTo>
                            <a:lnTo>
                              <a:pt x="108" y="185"/>
                            </a:lnTo>
                            <a:lnTo>
                              <a:pt x="102" y="179"/>
                            </a:lnTo>
                            <a:lnTo>
                              <a:pt x="90" y="191"/>
                            </a:lnTo>
                            <a:lnTo>
                              <a:pt x="96" y="203"/>
                            </a:lnTo>
                            <a:lnTo>
                              <a:pt x="120" y="191"/>
                            </a:lnTo>
                            <a:lnTo>
                              <a:pt x="138" y="185"/>
                            </a:lnTo>
                            <a:lnTo>
                              <a:pt x="120" y="197"/>
                            </a:lnTo>
                            <a:lnTo>
                              <a:pt x="114" y="209"/>
                            </a:lnTo>
                            <a:lnTo>
                              <a:pt x="108" y="215"/>
                            </a:lnTo>
                            <a:lnTo>
                              <a:pt x="96" y="221"/>
                            </a:lnTo>
                            <a:lnTo>
                              <a:pt x="126" y="215"/>
                            </a:lnTo>
                            <a:lnTo>
                              <a:pt x="138" y="221"/>
                            </a:lnTo>
                            <a:lnTo>
                              <a:pt x="138" y="227"/>
                            </a:lnTo>
                            <a:lnTo>
                              <a:pt x="156" y="215"/>
                            </a:lnTo>
                            <a:lnTo>
                              <a:pt x="150" y="221"/>
                            </a:lnTo>
                            <a:lnTo>
                              <a:pt x="180" y="215"/>
                            </a:lnTo>
                            <a:lnTo>
                              <a:pt x="150" y="233"/>
                            </a:lnTo>
                            <a:lnTo>
                              <a:pt x="156" y="233"/>
                            </a:lnTo>
                            <a:lnTo>
                              <a:pt x="138" y="239"/>
                            </a:lnTo>
                            <a:lnTo>
                              <a:pt x="132" y="245"/>
                            </a:lnTo>
                            <a:lnTo>
                              <a:pt x="108" y="257"/>
                            </a:lnTo>
                            <a:lnTo>
                              <a:pt x="66" y="269"/>
                            </a:lnTo>
                            <a:lnTo>
                              <a:pt x="66" y="275"/>
                            </a:lnTo>
                            <a:lnTo>
                              <a:pt x="60" y="275"/>
                            </a:lnTo>
                            <a:lnTo>
                              <a:pt x="54" y="275"/>
                            </a:lnTo>
                            <a:lnTo>
                              <a:pt x="42" y="275"/>
                            </a:lnTo>
                            <a:lnTo>
                              <a:pt x="0" y="293"/>
                            </a:lnTo>
                            <a:lnTo>
                              <a:pt x="6" y="287"/>
                            </a:lnTo>
                            <a:lnTo>
                              <a:pt x="6" y="293"/>
                            </a:lnTo>
                            <a:lnTo>
                              <a:pt x="18" y="287"/>
                            </a:lnTo>
                            <a:lnTo>
                              <a:pt x="36" y="281"/>
                            </a:lnTo>
                            <a:lnTo>
                              <a:pt x="42" y="281"/>
                            </a:lnTo>
                            <a:lnTo>
                              <a:pt x="36" y="281"/>
                            </a:lnTo>
                            <a:lnTo>
                              <a:pt x="60" y="275"/>
                            </a:lnTo>
                            <a:lnTo>
                              <a:pt x="72" y="275"/>
                            </a:lnTo>
                            <a:lnTo>
                              <a:pt x="90" y="269"/>
                            </a:lnTo>
                            <a:lnTo>
                              <a:pt x="96" y="269"/>
                            </a:lnTo>
                            <a:lnTo>
                              <a:pt x="102" y="263"/>
                            </a:lnTo>
                            <a:lnTo>
                              <a:pt x="150" y="251"/>
                            </a:lnTo>
                            <a:lnTo>
                              <a:pt x="186" y="233"/>
                            </a:lnTo>
                            <a:lnTo>
                              <a:pt x="222" y="221"/>
                            </a:lnTo>
                            <a:lnTo>
                              <a:pt x="216" y="215"/>
                            </a:lnTo>
                            <a:lnTo>
                              <a:pt x="245" y="203"/>
                            </a:lnTo>
                            <a:lnTo>
                              <a:pt x="251" y="197"/>
                            </a:lnTo>
                            <a:lnTo>
                              <a:pt x="257" y="191"/>
                            </a:lnTo>
                            <a:lnTo>
                              <a:pt x="287" y="179"/>
                            </a:lnTo>
                            <a:lnTo>
                              <a:pt x="311" y="173"/>
                            </a:lnTo>
                            <a:lnTo>
                              <a:pt x="329" y="167"/>
                            </a:lnTo>
                            <a:lnTo>
                              <a:pt x="317" y="173"/>
                            </a:lnTo>
                            <a:lnTo>
                              <a:pt x="323" y="179"/>
                            </a:lnTo>
                            <a:lnTo>
                              <a:pt x="317" y="179"/>
                            </a:lnTo>
                            <a:lnTo>
                              <a:pt x="287" y="185"/>
                            </a:lnTo>
                            <a:lnTo>
                              <a:pt x="263" y="203"/>
                            </a:lnTo>
                            <a:lnTo>
                              <a:pt x="275" y="203"/>
                            </a:lnTo>
                            <a:lnTo>
                              <a:pt x="257" y="209"/>
                            </a:lnTo>
                            <a:lnTo>
                              <a:pt x="263" y="209"/>
                            </a:lnTo>
                            <a:lnTo>
                              <a:pt x="287" y="203"/>
                            </a:lnTo>
                            <a:lnTo>
                              <a:pt x="281" y="209"/>
                            </a:lnTo>
                            <a:lnTo>
                              <a:pt x="287" y="203"/>
                            </a:lnTo>
                            <a:lnTo>
                              <a:pt x="293" y="197"/>
                            </a:lnTo>
                            <a:lnTo>
                              <a:pt x="293" y="203"/>
                            </a:lnTo>
                            <a:lnTo>
                              <a:pt x="305" y="197"/>
                            </a:lnTo>
                            <a:lnTo>
                              <a:pt x="311" y="197"/>
                            </a:lnTo>
                            <a:lnTo>
                              <a:pt x="329" y="191"/>
                            </a:lnTo>
                            <a:lnTo>
                              <a:pt x="323" y="191"/>
                            </a:lnTo>
                            <a:lnTo>
                              <a:pt x="329" y="185"/>
                            </a:lnTo>
                            <a:lnTo>
                              <a:pt x="335" y="179"/>
                            </a:lnTo>
                            <a:lnTo>
                              <a:pt x="353" y="173"/>
                            </a:lnTo>
                            <a:lnTo>
                              <a:pt x="341" y="179"/>
                            </a:lnTo>
                            <a:lnTo>
                              <a:pt x="347" y="179"/>
                            </a:lnTo>
                            <a:lnTo>
                              <a:pt x="365" y="179"/>
                            </a:lnTo>
                            <a:lnTo>
                              <a:pt x="359" y="179"/>
                            </a:lnTo>
                            <a:lnTo>
                              <a:pt x="359" y="185"/>
                            </a:lnTo>
                            <a:lnTo>
                              <a:pt x="365" y="185"/>
                            </a:lnTo>
                            <a:lnTo>
                              <a:pt x="359" y="191"/>
                            </a:lnTo>
                            <a:lnTo>
                              <a:pt x="365" y="191"/>
                            </a:lnTo>
                            <a:lnTo>
                              <a:pt x="377" y="185"/>
                            </a:lnTo>
                            <a:lnTo>
                              <a:pt x="371" y="191"/>
                            </a:lnTo>
                            <a:lnTo>
                              <a:pt x="377" y="197"/>
                            </a:lnTo>
                            <a:lnTo>
                              <a:pt x="395" y="197"/>
                            </a:lnTo>
                            <a:lnTo>
                              <a:pt x="419" y="197"/>
                            </a:lnTo>
                            <a:lnTo>
                              <a:pt x="419" y="203"/>
                            </a:lnTo>
                            <a:lnTo>
                              <a:pt x="437" y="197"/>
                            </a:lnTo>
                            <a:lnTo>
                              <a:pt x="443" y="203"/>
                            </a:lnTo>
                            <a:lnTo>
                              <a:pt x="437" y="203"/>
                            </a:lnTo>
                            <a:lnTo>
                              <a:pt x="443" y="197"/>
                            </a:lnTo>
                            <a:lnTo>
                              <a:pt x="431" y="203"/>
                            </a:lnTo>
                            <a:lnTo>
                              <a:pt x="443" y="215"/>
                            </a:lnTo>
                            <a:lnTo>
                              <a:pt x="455" y="227"/>
                            </a:lnTo>
                            <a:lnTo>
                              <a:pt x="461" y="227"/>
                            </a:lnTo>
                            <a:lnTo>
                              <a:pt x="455" y="215"/>
                            </a:lnTo>
                            <a:lnTo>
                              <a:pt x="461" y="221"/>
                            </a:lnTo>
                            <a:lnTo>
                              <a:pt x="473" y="215"/>
                            </a:lnTo>
                            <a:lnTo>
                              <a:pt x="467" y="221"/>
                            </a:lnTo>
                            <a:lnTo>
                              <a:pt x="467" y="227"/>
                            </a:lnTo>
                            <a:lnTo>
                              <a:pt x="485" y="209"/>
                            </a:lnTo>
                            <a:lnTo>
                              <a:pt x="485" y="221"/>
                            </a:lnTo>
                            <a:lnTo>
                              <a:pt x="485" y="233"/>
                            </a:lnTo>
                            <a:lnTo>
                              <a:pt x="491" y="227"/>
                            </a:lnTo>
                            <a:lnTo>
                              <a:pt x="491" y="233"/>
                            </a:lnTo>
                            <a:lnTo>
                              <a:pt x="485" y="233"/>
                            </a:lnTo>
                            <a:lnTo>
                              <a:pt x="497" y="239"/>
                            </a:lnTo>
                            <a:lnTo>
                              <a:pt x="491" y="239"/>
                            </a:lnTo>
                            <a:lnTo>
                              <a:pt x="485" y="239"/>
                            </a:lnTo>
                            <a:lnTo>
                              <a:pt x="485" y="245"/>
                            </a:lnTo>
                            <a:lnTo>
                              <a:pt x="479" y="245"/>
                            </a:lnTo>
                            <a:lnTo>
                              <a:pt x="479" y="251"/>
                            </a:lnTo>
                            <a:lnTo>
                              <a:pt x="485" y="257"/>
                            </a:lnTo>
                            <a:lnTo>
                              <a:pt x="491" y="269"/>
                            </a:lnTo>
                            <a:lnTo>
                              <a:pt x="485" y="269"/>
                            </a:lnTo>
                            <a:lnTo>
                              <a:pt x="467" y="281"/>
                            </a:lnTo>
                            <a:lnTo>
                              <a:pt x="473" y="275"/>
                            </a:lnTo>
                            <a:lnTo>
                              <a:pt x="497" y="269"/>
                            </a:lnTo>
                            <a:lnTo>
                              <a:pt x="485" y="287"/>
                            </a:lnTo>
                            <a:lnTo>
                              <a:pt x="479" y="287"/>
                            </a:lnTo>
                            <a:lnTo>
                              <a:pt x="491" y="281"/>
                            </a:lnTo>
                            <a:lnTo>
                              <a:pt x="485" y="287"/>
                            </a:lnTo>
                            <a:lnTo>
                              <a:pt x="479" y="293"/>
                            </a:lnTo>
                            <a:lnTo>
                              <a:pt x="497" y="287"/>
                            </a:lnTo>
                            <a:close/>
                          </a:path>
                        </a:pathLst>
                      </a:custGeom>
                      <a:solidFill>
                        <a:srgbClr val="21ACBF"/>
                      </a:solidFill>
                      <a:ln w="952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49" name="Group 54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953998" y="1117738"/>
                      <a:ext cx="1781814" cy="1283442"/>
                      <a:chOff x="851" y="1207"/>
                      <a:chExt cx="1313" cy="983"/>
                    </a:xfrm>
                  </p:grpSpPr>
                  <p:sp>
                    <p:nvSpPr>
                      <p:cNvPr id="1516" name="Freeform 3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230" y="1652"/>
                        <a:ext cx="934" cy="538"/>
                      </a:xfrm>
                      <a:custGeom>
                        <a:avLst/>
                        <a:gdLst>
                          <a:gd name="T0" fmla="*/ 580 w 957"/>
                          <a:gd name="T1" fmla="*/ 457 h 478"/>
                          <a:gd name="T2" fmla="*/ 550 w 957"/>
                          <a:gd name="T3" fmla="*/ 881 h 478"/>
                          <a:gd name="T4" fmla="*/ 485 w 957"/>
                          <a:gd name="T5" fmla="*/ 1204 h 478"/>
                          <a:gd name="T6" fmla="*/ 441 w 957"/>
                          <a:gd name="T7" fmla="*/ 1525 h 478"/>
                          <a:gd name="T8" fmla="*/ 434 w 957"/>
                          <a:gd name="T9" fmla="*/ 1204 h 478"/>
                          <a:gd name="T10" fmla="*/ 429 w 957"/>
                          <a:gd name="T11" fmla="*/ 696 h 478"/>
                          <a:gd name="T12" fmla="*/ 382 w 957"/>
                          <a:gd name="T13" fmla="*/ 322 h 478"/>
                          <a:gd name="T14" fmla="*/ 342 w 957"/>
                          <a:gd name="T15" fmla="*/ 0 h 478"/>
                          <a:gd name="T16" fmla="*/ 74 w 957"/>
                          <a:gd name="T17" fmla="*/ 254 h 478"/>
                          <a:gd name="T18" fmla="*/ 70 w 957"/>
                          <a:gd name="T19" fmla="*/ 322 h 478"/>
                          <a:gd name="T20" fmla="*/ 56 w 957"/>
                          <a:gd name="T21" fmla="*/ 254 h 478"/>
                          <a:gd name="T22" fmla="*/ 50 w 957"/>
                          <a:gd name="T23" fmla="*/ 580 h 478"/>
                          <a:gd name="T24" fmla="*/ 28 w 957"/>
                          <a:gd name="T25" fmla="*/ 1076 h 478"/>
                          <a:gd name="T26" fmla="*/ 0 w 957"/>
                          <a:gd name="T27" fmla="*/ 1966 h 478"/>
                          <a:gd name="T28" fmla="*/ 0 w 957"/>
                          <a:gd name="T29" fmla="*/ 2409 h 478"/>
                          <a:gd name="T30" fmla="*/ 6 w 957"/>
                          <a:gd name="T31" fmla="*/ 2478 h 478"/>
                          <a:gd name="T32" fmla="*/ 6 w 957"/>
                          <a:gd name="T33" fmla="*/ 3120 h 478"/>
                          <a:gd name="T34" fmla="*/ 56 w 957"/>
                          <a:gd name="T35" fmla="*/ 3557 h 478"/>
                          <a:gd name="T36" fmla="*/ 122 w 957"/>
                          <a:gd name="T37" fmla="*/ 3695 h 478"/>
                          <a:gd name="T38" fmla="*/ 163 w 957"/>
                          <a:gd name="T39" fmla="*/ 4336 h 478"/>
                          <a:gd name="T40" fmla="*/ 198 w 957"/>
                          <a:gd name="T41" fmla="*/ 4828 h 478"/>
                          <a:gd name="T42" fmla="*/ 213 w 957"/>
                          <a:gd name="T43" fmla="*/ 4644 h 478"/>
                          <a:gd name="T44" fmla="*/ 232 w 957"/>
                          <a:gd name="T45" fmla="*/ 4394 h 478"/>
                          <a:gd name="T46" fmla="*/ 240 w 957"/>
                          <a:gd name="T47" fmla="*/ 4394 h 478"/>
                          <a:gd name="T48" fmla="*/ 262 w 957"/>
                          <a:gd name="T49" fmla="*/ 4142 h 478"/>
                          <a:gd name="T50" fmla="*/ 288 w 957"/>
                          <a:gd name="T51" fmla="*/ 4215 h 478"/>
                          <a:gd name="T52" fmla="*/ 305 w 957"/>
                          <a:gd name="T53" fmla="*/ 4336 h 478"/>
                          <a:gd name="T54" fmla="*/ 305 w 957"/>
                          <a:gd name="T55" fmla="*/ 4080 h 478"/>
                          <a:gd name="T56" fmla="*/ 324 w 957"/>
                          <a:gd name="T57" fmla="*/ 4003 h 478"/>
                          <a:gd name="T58" fmla="*/ 338 w 957"/>
                          <a:gd name="T59" fmla="*/ 4003 h 478"/>
                          <a:gd name="T60" fmla="*/ 349 w 957"/>
                          <a:gd name="T61" fmla="*/ 4142 h 478"/>
                          <a:gd name="T62" fmla="*/ 371 w 957"/>
                          <a:gd name="T63" fmla="*/ 4580 h 478"/>
                          <a:gd name="T64" fmla="*/ 379 w 957"/>
                          <a:gd name="T65" fmla="*/ 4758 h 478"/>
                          <a:gd name="T66" fmla="*/ 386 w 957"/>
                          <a:gd name="T67" fmla="*/ 5088 h 478"/>
                          <a:gd name="T68" fmla="*/ 397 w 957"/>
                          <a:gd name="T69" fmla="*/ 4521 h 478"/>
                          <a:gd name="T70" fmla="*/ 397 w 957"/>
                          <a:gd name="T71" fmla="*/ 3818 h 478"/>
                          <a:gd name="T72" fmla="*/ 408 w 957"/>
                          <a:gd name="T73" fmla="*/ 3557 h 478"/>
                          <a:gd name="T74" fmla="*/ 445 w 957"/>
                          <a:gd name="T75" fmla="*/ 3120 h 478"/>
                          <a:gd name="T76" fmla="*/ 452 w 957"/>
                          <a:gd name="T77" fmla="*/ 2930 h 478"/>
                          <a:gd name="T78" fmla="*/ 460 w 957"/>
                          <a:gd name="T79" fmla="*/ 2804 h 478"/>
                          <a:gd name="T80" fmla="*/ 467 w 957"/>
                          <a:gd name="T81" fmla="*/ 2678 h 478"/>
                          <a:gd name="T82" fmla="*/ 467 w 957"/>
                          <a:gd name="T83" fmla="*/ 2612 h 478"/>
                          <a:gd name="T84" fmla="*/ 463 w 957"/>
                          <a:gd name="T85" fmla="*/ 2284 h 478"/>
                          <a:gd name="T86" fmla="*/ 467 w 957"/>
                          <a:gd name="T87" fmla="*/ 2216 h 478"/>
                          <a:gd name="T88" fmla="*/ 473 w 957"/>
                          <a:gd name="T89" fmla="*/ 2284 h 478"/>
                          <a:gd name="T90" fmla="*/ 471 w 957"/>
                          <a:gd name="T91" fmla="*/ 2478 h 478"/>
                          <a:gd name="T92" fmla="*/ 482 w 957"/>
                          <a:gd name="T93" fmla="*/ 2029 h 478"/>
                          <a:gd name="T94" fmla="*/ 500 w 957"/>
                          <a:gd name="T95" fmla="*/ 1894 h 478"/>
                          <a:gd name="T96" fmla="*/ 530 w 957"/>
                          <a:gd name="T97" fmla="*/ 1716 h 478"/>
                          <a:gd name="T98" fmla="*/ 540 w 957"/>
                          <a:gd name="T99" fmla="*/ 1655 h 478"/>
                          <a:gd name="T100" fmla="*/ 540 w 957"/>
                          <a:gd name="T101" fmla="*/ 1454 h 478"/>
                          <a:gd name="T102" fmla="*/ 565 w 957"/>
                          <a:gd name="T103" fmla="*/ 1007 h 478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</a:gdLst>
                        <a:ahLst/>
                        <a:cxnLst>
                          <a:cxn ang="T104">
                            <a:pos x="T0" y="T1"/>
                          </a:cxn>
                          <a:cxn ang="T105">
                            <a:pos x="T2" y="T3"/>
                          </a:cxn>
                          <a:cxn ang="T106">
                            <a:pos x="T4" y="T5"/>
                          </a:cxn>
                          <a:cxn ang="T107">
                            <a:pos x="T6" y="T7"/>
                          </a:cxn>
                          <a:cxn ang="T108">
                            <a:pos x="T8" y="T9"/>
                          </a:cxn>
                          <a:cxn ang="T109">
                            <a:pos x="T10" y="T11"/>
                          </a:cxn>
                          <a:cxn ang="T110">
                            <a:pos x="T12" y="T13"/>
                          </a:cxn>
                          <a:cxn ang="T111">
                            <a:pos x="T14" y="T15"/>
                          </a:cxn>
                          <a:cxn ang="T112">
                            <a:pos x="T16" y="T17"/>
                          </a:cxn>
                          <a:cxn ang="T113">
                            <a:pos x="T18" y="T19"/>
                          </a:cxn>
                          <a:cxn ang="T114">
                            <a:pos x="T20" y="T21"/>
                          </a:cxn>
                          <a:cxn ang="T115">
                            <a:pos x="T22" y="T23"/>
                          </a:cxn>
                          <a:cxn ang="T116">
                            <a:pos x="T24" y="T25"/>
                          </a:cxn>
                          <a:cxn ang="T117">
                            <a:pos x="T26" y="T27"/>
                          </a:cxn>
                          <a:cxn ang="T118">
                            <a:pos x="T28" y="T29"/>
                          </a:cxn>
                          <a:cxn ang="T119">
                            <a:pos x="T30" y="T31"/>
                          </a:cxn>
                          <a:cxn ang="T120">
                            <a:pos x="T32" y="T33"/>
                          </a:cxn>
                          <a:cxn ang="T121">
                            <a:pos x="T34" y="T35"/>
                          </a:cxn>
                          <a:cxn ang="T122">
                            <a:pos x="T36" y="T37"/>
                          </a:cxn>
                          <a:cxn ang="T123">
                            <a:pos x="T38" y="T39"/>
                          </a:cxn>
                          <a:cxn ang="T124">
                            <a:pos x="T40" y="T41"/>
                          </a:cxn>
                          <a:cxn ang="T125">
                            <a:pos x="T42" y="T43"/>
                          </a:cxn>
                          <a:cxn ang="T126">
                            <a:pos x="T44" y="T45"/>
                          </a:cxn>
                          <a:cxn ang="T127">
                            <a:pos x="T46" y="T47"/>
                          </a:cxn>
                          <a:cxn ang="T128">
                            <a:pos x="T48" y="T49"/>
                          </a:cxn>
                          <a:cxn ang="T129">
                            <a:pos x="T50" y="T51"/>
                          </a:cxn>
                          <a:cxn ang="T130">
                            <a:pos x="T52" y="T53"/>
                          </a:cxn>
                          <a:cxn ang="T131">
                            <a:pos x="T54" y="T55"/>
                          </a:cxn>
                          <a:cxn ang="T132">
                            <a:pos x="T56" y="T57"/>
                          </a:cxn>
                          <a:cxn ang="T133">
                            <a:pos x="T58" y="T59"/>
                          </a:cxn>
                          <a:cxn ang="T134">
                            <a:pos x="T60" y="T61"/>
                          </a:cxn>
                          <a:cxn ang="T135">
                            <a:pos x="T62" y="T63"/>
                          </a:cxn>
                          <a:cxn ang="T136">
                            <a:pos x="T64" y="T65"/>
                          </a:cxn>
                          <a:cxn ang="T137">
                            <a:pos x="T66" y="T67"/>
                          </a:cxn>
                          <a:cxn ang="T138">
                            <a:pos x="T68" y="T69"/>
                          </a:cxn>
                          <a:cxn ang="T139">
                            <a:pos x="T70" y="T71"/>
                          </a:cxn>
                          <a:cxn ang="T140">
                            <a:pos x="T72" y="T73"/>
                          </a:cxn>
                          <a:cxn ang="T141">
                            <a:pos x="T74" y="T75"/>
                          </a:cxn>
                          <a:cxn ang="T142">
                            <a:pos x="T76" y="T77"/>
                          </a:cxn>
                          <a:cxn ang="T143">
                            <a:pos x="T78" y="T79"/>
                          </a:cxn>
                          <a:cxn ang="T144">
                            <a:pos x="T80" y="T81"/>
                          </a:cxn>
                          <a:cxn ang="T145">
                            <a:pos x="T82" y="T83"/>
                          </a:cxn>
                          <a:cxn ang="T146">
                            <a:pos x="T84" y="T85"/>
                          </a:cxn>
                          <a:cxn ang="T147">
                            <a:pos x="T86" y="T87"/>
                          </a:cxn>
                          <a:cxn ang="T148">
                            <a:pos x="T88" y="T89"/>
                          </a:cxn>
                          <a:cxn ang="T149">
                            <a:pos x="T90" y="T91"/>
                          </a:cxn>
                          <a:cxn ang="T150">
                            <a:pos x="T92" y="T93"/>
                          </a:cxn>
                          <a:cxn ang="T151">
                            <a:pos x="T94" y="T95"/>
                          </a:cxn>
                          <a:cxn ang="T152">
                            <a:pos x="T96" y="T97"/>
                          </a:cxn>
                          <a:cxn ang="T153">
                            <a:pos x="T98" y="T99"/>
                          </a:cxn>
                          <a:cxn ang="T154">
                            <a:pos x="T100" y="T101"/>
                          </a:cxn>
                          <a:cxn ang="T155">
                            <a:pos x="T102" y="T103"/>
                          </a:cxn>
                        </a:cxnLst>
                        <a:rect l="0" t="0" r="r" b="b"/>
                        <a:pathLst>
                          <a:path w="957" h="478">
                            <a:moveTo>
                              <a:pt x="957" y="89"/>
                            </a:moveTo>
                            <a:lnTo>
                              <a:pt x="951" y="83"/>
                            </a:lnTo>
                            <a:lnTo>
                              <a:pt x="951" y="71"/>
                            </a:lnTo>
                            <a:lnTo>
                              <a:pt x="957" y="48"/>
                            </a:lnTo>
                            <a:lnTo>
                              <a:pt x="945" y="42"/>
                            </a:lnTo>
                            <a:lnTo>
                              <a:pt x="939" y="42"/>
                            </a:lnTo>
                            <a:lnTo>
                              <a:pt x="921" y="54"/>
                            </a:lnTo>
                            <a:lnTo>
                              <a:pt x="909" y="66"/>
                            </a:lnTo>
                            <a:lnTo>
                              <a:pt x="897" y="83"/>
                            </a:lnTo>
                            <a:lnTo>
                              <a:pt x="885" y="89"/>
                            </a:lnTo>
                            <a:lnTo>
                              <a:pt x="855" y="89"/>
                            </a:lnTo>
                            <a:lnTo>
                              <a:pt x="825" y="89"/>
                            </a:lnTo>
                            <a:lnTo>
                              <a:pt x="808" y="101"/>
                            </a:lnTo>
                            <a:lnTo>
                              <a:pt x="790" y="113"/>
                            </a:lnTo>
                            <a:lnTo>
                              <a:pt x="772" y="113"/>
                            </a:lnTo>
                            <a:lnTo>
                              <a:pt x="754" y="119"/>
                            </a:lnTo>
                            <a:lnTo>
                              <a:pt x="754" y="131"/>
                            </a:lnTo>
                            <a:lnTo>
                              <a:pt x="736" y="137"/>
                            </a:lnTo>
                            <a:lnTo>
                              <a:pt x="718" y="143"/>
                            </a:lnTo>
                            <a:lnTo>
                              <a:pt x="700" y="149"/>
                            </a:lnTo>
                            <a:lnTo>
                              <a:pt x="682" y="155"/>
                            </a:lnTo>
                            <a:lnTo>
                              <a:pt x="682" y="143"/>
                            </a:lnTo>
                            <a:lnTo>
                              <a:pt x="700" y="125"/>
                            </a:lnTo>
                            <a:lnTo>
                              <a:pt x="706" y="113"/>
                            </a:lnTo>
                            <a:lnTo>
                              <a:pt x="712" y="95"/>
                            </a:lnTo>
                            <a:lnTo>
                              <a:pt x="712" y="83"/>
                            </a:lnTo>
                            <a:lnTo>
                              <a:pt x="700" y="71"/>
                            </a:lnTo>
                            <a:lnTo>
                              <a:pt x="700" y="66"/>
                            </a:lnTo>
                            <a:lnTo>
                              <a:pt x="694" y="60"/>
                            </a:lnTo>
                            <a:lnTo>
                              <a:pt x="682" y="48"/>
                            </a:lnTo>
                            <a:lnTo>
                              <a:pt x="670" y="42"/>
                            </a:lnTo>
                            <a:lnTo>
                              <a:pt x="640" y="24"/>
                            </a:lnTo>
                            <a:lnTo>
                              <a:pt x="622" y="30"/>
                            </a:lnTo>
                            <a:lnTo>
                              <a:pt x="610" y="24"/>
                            </a:lnTo>
                            <a:lnTo>
                              <a:pt x="592" y="30"/>
                            </a:lnTo>
                            <a:lnTo>
                              <a:pt x="574" y="18"/>
                            </a:lnTo>
                            <a:lnTo>
                              <a:pt x="556" y="12"/>
                            </a:lnTo>
                            <a:lnTo>
                              <a:pt x="556" y="0"/>
                            </a:lnTo>
                            <a:lnTo>
                              <a:pt x="550" y="12"/>
                            </a:lnTo>
                            <a:lnTo>
                              <a:pt x="365" y="12"/>
                            </a:lnTo>
                            <a:lnTo>
                              <a:pt x="335" y="12"/>
                            </a:lnTo>
                            <a:lnTo>
                              <a:pt x="126" y="12"/>
                            </a:lnTo>
                            <a:lnTo>
                              <a:pt x="120" y="24"/>
                            </a:lnTo>
                            <a:lnTo>
                              <a:pt x="114" y="42"/>
                            </a:lnTo>
                            <a:lnTo>
                              <a:pt x="102" y="48"/>
                            </a:lnTo>
                            <a:lnTo>
                              <a:pt x="102" y="42"/>
                            </a:lnTo>
                            <a:lnTo>
                              <a:pt x="102" y="48"/>
                            </a:lnTo>
                            <a:lnTo>
                              <a:pt x="114" y="30"/>
                            </a:lnTo>
                            <a:lnTo>
                              <a:pt x="102" y="42"/>
                            </a:lnTo>
                            <a:lnTo>
                              <a:pt x="108" y="36"/>
                            </a:lnTo>
                            <a:lnTo>
                              <a:pt x="114" y="30"/>
                            </a:lnTo>
                            <a:lnTo>
                              <a:pt x="90" y="24"/>
                            </a:lnTo>
                            <a:lnTo>
                              <a:pt x="84" y="48"/>
                            </a:lnTo>
                            <a:lnTo>
                              <a:pt x="78" y="54"/>
                            </a:lnTo>
                            <a:lnTo>
                              <a:pt x="78" y="60"/>
                            </a:lnTo>
                            <a:lnTo>
                              <a:pt x="78" y="54"/>
                            </a:lnTo>
                            <a:lnTo>
                              <a:pt x="72" y="60"/>
                            </a:lnTo>
                            <a:lnTo>
                              <a:pt x="84" y="66"/>
                            </a:lnTo>
                            <a:lnTo>
                              <a:pt x="72" y="66"/>
                            </a:lnTo>
                            <a:lnTo>
                              <a:pt x="66" y="71"/>
                            </a:lnTo>
                            <a:lnTo>
                              <a:pt x="48" y="101"/>
                            </a:lnTo>
                            <a:lnTo>
                              <a:pt x="30" y="125"/>
                            </a:lnTo>
                            <a:lnTo>
                              <a:pt x="24" y="143"/>
                            </a:lnTo>
                            <a:lnTo>
                              <a:pt x="18" y="155"/>
                            </a:lnTo>
                            <a:lnTo>
                              <a:pt x="0" y="179"/>
                            </a:lnTo>
                            <a:lnTo>
                              <a:pt x="0" y="185"/>
                            </a:lnTo>
                            <a:lnTo>
                              <a:pt x="0" y="197"/>
                            </a:lnTo>
                            <a:lnTo>
                              <a:pt x="0" y="209"/>
                            </a:lnTo>
                            <a:lnTo>
                              <a:pt x="6" y="227"/>
                            </a:lnTo>
                            <a:lnTo>
                              <a:pt x="0" y="221"/>
                            </a:lnTo>
                            <a:lnTo>
                              <a:pt x="0" y="227"/>
                            </a:lnTo>
                            <a:lnTo>
                              <a:pt x="6" y="227"/>
                            </a:lnTo>
                            <a:lnTo>
                              <a:pt x="12" y="227"/>
                            </a:lnTo>
                            <a:lnTo>
                              <a:pt x="12" y="233"/>
                            </a:lnTo>
                            <a:lnTo>
                              <a:pt x="6" y="233"/>
                            </a:lnTo>
                            <a:lnTo>
                              <a:pt x="6" y="245"/>
                            </a:lnTo>
                            <a:lnTo>
                              <a:pt x="6" y="251"/>
                            </a:lnTo>
                            <a:lnTo>
                              <a:pt x="6" y="263"/>
                            </a:lnTo>
                            <a:lnTo>
                              <a:pt x="12" y="275"/>
                            </a:lnTo>
                            <a:lnTo>
                              <a:pt x="6" y="293"/>
                            </a:lnTo>
                            <a:lnTo>
                              <a:pt x="18" y="293"/>
                            </a:lnTo>
                            <a:lnTo>
                              <a:pt x="36" y="305"/>
                            </a:lnTo>
                            <a:lnTo>
                              <a:pt x="54" y="317"/>
                            </a:lnTo>
                            <a:lnTo>
                              <a:pt x="54" y="335"/>
                            </a:lnTo>
                            <a:lnTo>
                              <a:pt x="90" y="335"/>
                            </a:lnTo>
                            <a:lnTo>
                              <a:pt x="108" y="341"/>
                            </a:lnTo>
                            <a:lnTo>
                              <a:pt x="120" y="347"/>
                            </a:lnTo>
                            <a:lnTo>
                              <a:pt x="144" y="359"/>
                            </a:lnTo>
                            <a:lnTo>
                              <a:pt x="191" y="359"/>
                            </a:lnTo>
                            <a:lnTo>
                              <a:pt x="197" y="347"/>
                            </a:lnTo>
                            <a:lnTo>
                              <a:pt x="227" y="347"/>
                            </a:lnTo>
                            <a:lnTo>
                              <a:pt x="239" y="371"/>
                            </a:lnTo>
                            <a:lnTo>
                              <a:pt x="245" y="389"/>
                            </a:lnTo>
                            <a:lnTo>
                              <a:pt x="257" y="395"/>
                            </a:lnTo>
                            <a:lnTo>
                              <a:pt x="263" y="407"/>
                            </a:lnTo>
                            <a:lnTo>
                              <a:pt x="275" y="389"/>
                            </a:lnTo>
                            <a:lnTo>
                              <a:pt x="299" y="395"/>
                            </a:lnTo>
                            <a:lnTo>
                              <a:pt x="305" y="413"/>
                            </a:lnTo>
                            <a:lnTo>
                              <a:pt x="317" y="430"/>
                            </a:lnTo>
                            <a:lnTo>
                              <a:pt x="323" y="454"/>
                            </a:lnTo>
                            <a:lnTo>
                              <a:pt x="335" y="460"/>
                            </a:lnTo>
                            <a:lnTo>
                              <a:pt x="353" y="466"/>
                            </a:lnTo>
                            <a:lnTo>
                              <a:pt x="353" y="442"/>
                            </a:lnTo>
                            <a:lnTo>
                              <a:pt x="347" y="436"/>
                            </a:lnTo>
                            <a:lnTo>
                              <a:pt x="353" y="436"/>
                            </a:lnTo>
                            <a:lnTo>
                              <a:pt x="359" y="430"/>
                            </a:lnTo>
                            <a:lnTo>
                              <a:pt x="365" y="425"/>
                            </a:lnTo>
                            <a:lnTo>
                              <a:pt x="371" y="419"/>
                            </a:lnTo>
                            <a:lnTo>
                              <a:pt x="377" y="413"/>
                            </a:lnTo>
                            <a:lnTo>
                              <a:pt x="383" y="413"/>
                            </a:lnTo>
                            <a:lnTo>
                              <a:pt x="389" y="413"/>
                            </a:lnTo>
                            <a:lnTo>
                              <a:pt x="407" y="395"/>
                            </a:lnTo>
                            <a:lnTo>
                              <a:pt x="407" y="389"/>
                            </a:lnTo>
                            <a:lnTo>
                              <a:pt x="413" y="395"/>
                            </a:lnTo>
                            <a:lnTo>
                              <a:pt x="425" y="389"/>
                            </a:lnTo>
                            <a:lnTo>
                              <a:pt x="443" y="389"/>
                            </a:lnTo>
                            <a:lnTo>
                              <a:pt x="455" y="389"/>
                            </a:lnTo>
                            <a:lnTo>
                              <a:pt x="461" y="389"/>
                            </a:lnTo>
                            <a:lnTo>
                              <a:pt x="467" y="395"/>
                            </a:lnTo>
                            <a:lnTo>
                              <a:pt x="479" y="401"/>
                            </a:lnTo>
                            <a:lnTo>
                              <a:pt x="491" y="401"/>
                            </a:lnTo>
                            <a:lnTo>
                              <a:pt x="485" y="395"/>
                            </a:lnTo>
                            <a:lnTo>
                              <a:pt x="502" y="401"/>
                            </a:lnTo>
                            <a:lnTo>
                              <a:pt x="497" y="407"/>
                            </a:lnTo>
                            <a:lnTo>
                              <a:pt x="502" y="401"/>
                            </a:lnTo>
                            <a:lnTo>
                              <a:pt x="497" y="389"/>
                            </a:lnTo>
                            <a:lnTo>
                              <a:pt x="502" y="389"/>
                            </a:lnTo>
                            <a:lnTo>
                              <a:pt x="497" y="383"/>
                            </a:lnTo>
                            <a:lnTo>
                              <a:pt x="485" y="383"/>
                            </a:lnTo>
                            <a:lnTo>
                              <a:pt x="497" y="383"/>
                            </a:lnTo>
                            <a:lnTo>
                              <a:pt x="526" y="377"/>
                            </a:lnTo>
                            <a:lnTo>
                              <a:pt x="532" y="371"/>
                            </a:lnTo>
                            <a:lnTo>
                              <a:pt x="526" y="377"/>
                            </a:lnTo>
                            <a:lnTo>
                              <a:pt x="538" y="377"/>
                            </a:lnTo>
                            <a:lnTo>
                              <a:pt x="544" y="377"/>
                            </a:lnTo>
                            <a:lnTo>
                              <a:pt x="556" y="377"/>
                            </a:lnTo>
                            <a:lnTo>
                              <a:pt x="550" y="377"/>
                            </a:lnTo>
                            <a:lnTo>
                              <a:pt x="562" y="377"/>
                            </a:lnTo>
                            <a:lnTo>
                              <a:pt x="568" y="377"/>
                            </a:lnTo>
                            <a:lnTo>
                              <a:pt x="568" y="383"/>
                            </a:lnTo>
                            <a:lnTo>
                              <a:pt x="568" y="389"/>
                            </a:lnTo>
                            <a:lnTo>
                              <a:pt x="592" y="383"/>
                            </a:lnTo>
                            <a:lnTo>
                              <a:pt x="610" y="407"/>
                            </a:lnTo>
                            <a:lnTo>
                              <a:pt x="604" y="430"/>
                            </a:lnTo>
                            <a:lnTo>
                              <a:pt x="610" y="430"/>
                            </a:lnTo>
                            <a:lnTo>
                              <a:pt x="610" y="425"/>
                            </a:lnTo>
                            <a:lnTo>
                              <a:pt x="610" y="436"/>
                            </a:lnTo>
                            <a:lnTo>
                              <a:pt x="610" y="448"/>
                            </a:lnTo>
                            <a:lnTo>
                              <a:pt x="616" y="448"/>
                            </a:lnTo>
                            <a:lnTo>
                              <a:pt x="616" y="454"/>
                            </a:lnTo>
                            <a:lnTo>
                              <a:pt x="616" y="448"/>
                            </a:lnTo>
                            <a:lnTo>
                              <a:pt x="616" y="454"/>
                            </a:lnTo>
                            <a:lnTo>
                              <a:pt x="616" y="466"/>
                            </a:lnTo>
                            <a:lnTo>
                              <a:pt x="628" y="478"/>
                            </a:lnTo>
                            <a:lnTo>
                              <a:pt x="640" y="478"/>
                            </a:lnTo>
                            <a:lnTo>
                              <a:pt x="646" y="460"/>
                            </a:lnTo>
                            <a:lnTo>
                              <a:pt x="646" y="448"/>
                            </a:lnTo>
                            <a:lnTo>
                              <a:pt x="640" y="413"/>
                            </a:lnTo>
                            <a:lnTo>
                              <a:pt x="646" y="425"/>
                            </a:lnTo>
                            <a:lnTo>
                              <a:pt x="646" y="413"/>
                            </a:lnTo>
                            <a:lnTo>
                              <a:pt x="640" y="395"/>
                            </a:lnTo>
                            <a:lnTo>
                              <a:pt x="640" y="377"/>
                            </a:lnTo>
                            <a:lnTo>
                              <a:pt x="640" y="365"/>
                            </a:lnTo>
                            <a:lnTo>
                              <a:pt x="646" y="359"/>
                            </a:lnTo>
                            <a:lnTo>
                              <a:pt x="652" y="347"/>
                            </a:lnTo>
                            <a:lnTo>
                              <a:pt x="658" y="341"/>
                            </a:lnTo>
                            <a:lnTo>
                              <a:pt x="658" y="335"/>
                            </a:lnTo>
                            <a:lnTo>
                              <a:pt x="664" y="335"/>
                            </a:lnTo>
                            <a:lnTo>
                              <a:pt x="688" y="317"/>
                            </a:lnTo>
                            <a:lnTo>
                              <a:pt x="706" y="305"/>
                            </a:lnTo>
                            <a:lnTo>
                              <a:pt x="712" y="305"/>
                            </a:lnTo>
                            <a:lnTo>
                              <a:pt x="724" y="293"/>
                            </a:lnTo>
                            <a:lnTo>
                              <a:pt x="748" y="287"/>
                            </a:lnTo>
                            <a:lnTo>
                              <a:pt x="736" y="281"/>
                            </a:lnTo>
                            <a:lnTo>
                              <a:pt x="742" y="281"/>
                            </a:lnTo>
                            <a:lnTo>
                              <a:pt x="748" y="281"/>
                            </a:lnTo>
                            <a:lnTo>
                              <a:pt x="736" y="275"/>
                            </a:lnTo>
                            <a:lnTo>
                              <a:pt x="754" y="275"/>
                            </a:lnTo>
                            <a:lnTo>
                              <a:pt x="760" y="269"/>
                            </a:lnTo>
                            <a:lnTo>
                              <a:pt x="754" y="269"/>
                            </a:lnTo>
                            <a:lnTo>
                              <a:pt x="754" y="263"/>
                            </a:lnTo>
                            <a:lnTo>
                              <a:pt x="748" y="263"/>
                            </a:lnTo>
                            <a:lnTo>
                              <a:pt x="754" y="263"/>
                            </a:lnTo>
                            <a:lnTo>
                              <a:pt x="760" y="263"/>
                            </a:lnTo>
                            <a:lnTo>
                              <a:pt x="760" y="251"/>
                            </a:lnTo>
                            <a:lnTo>
                              <a:pt x="766" y="269"/>
                            </a:lnTo>
                            <a:lnTo>
                              <a:pt x="760" y="245"/>
                            </a:lnTo>
                            <a:lnTo>
                              <a:pt x="754" y="245"/>
                            </a:lnTo>
                            <a:lnTo>
                              <a:pt x="748" y="239"/>
                            </a:lnTo>
                            <a:lnTo>
                              <a:pt x="760" y="245"/>
                            </a:lnTo>
                            <a:lnTo>
                              <a:pt x="754" y="233"/>
                            </a:lnTo>
                            <a:lnTo>
                              <a:pt x="760" y="239"/>
                            </a:lnTo>
                            <a:lnTo>
                              <a:pt x="754" y="221"/>
                            </a:lnTo>
                            <a:lnTo>
                              <a:pt x="760" y="233"/>
                            </a:lnTo>
                            <a:lnTo>
                              <a:pt x="754" y="215"/>
                            </a:lnTo>
                            <a:lnTo>
                              <a:pt x="748" y="215"/>
                            </a:lnTo>
                            <a:lnTo>
                              <a:pt x="754" y="209"/>
                            </a:lnTo>
                            <a:lnTo>
                              <a:pt x="754" y="215"/>
                            </a:lnTo>
                            <a:lnTo>
                              <a:pt x="766" y="221"/>
                            </a:lnTo>
                            <a:lnTo>
                              <a:pt x="760" y="209"/>
                            </a:lnTo>
                            <a:lnTo>
                              <a:pt x="766" y="221"/>
                            </a:lnTo>
                            <a:lnTo>
                              <a:pt x="766" y="203"/>
                            </a:lnTo>
                            <a:lnTo>
                              <a:pt x="778" y="197"/>
                            </a:lnTo>
                            <a:lnTo>
                              <a:pt x="772" y="209"/>
                            </a:lnTo>
                            <a:lnTo>
                              <a:pt x="772" y="215"/>
                            </a:lnTo>
                            <a:lnTo>
                              <a:pt x="766" y="215"/>
                            </a:lnTo>
                            <a:lnTo>
                              <a:pt x="772" y="221"/>
                            </a:lnTo>
                            <a:lnTo>
                              <a:pt x="772" y="227"/>
                            </a:lnTo>
                            <a:lnTo>
                              <a:pt x="766" y="233"/>
                            </a:lnTo>
                            <a:lnTo>
                              <a:pt x="766" y="239"/>
                            </a:lnTo>
                            <a:lnTo>
                              <a:pt x="784" y="215"/>
                            </a:lnTo>
                            <a:lnTo>
                              <a:pt x="784" y="197"/>
                            </a:lnTo>
                            <a:lnTo>
                              <a:pt x="796" y="185"/>
                            </a:lnTo>
                            <a:lnTo>
                              <a:pt x="784" y="191"/>
                            </a:lnTo>
                            <a:lnTo>
                              <a:pt x="790" y="203"/>
                            </a:lnTo>
                            <a:lnTo>
                              <a:pt x="790" y="209"/>
                            </a:lnTo>
                            <a:lnTo>
                              <a:pt x="808" y="185"/>
                            </a:lnTo>
                            <a:lnTo>
                              <a:pt x="808" y="191"/>
                            </a:lnTo>
                            <a:lnTo>
                              <a:pt x="814" y="179"/>
                            </a:lnTo>
                            <a:lnTo>
                              <a:pt x="820" y="161"/>
                            </a:lnTo>
                            <a:lnTo>
                              <a:pt x="820" y="167"/>
                            </a:lnTo>
                            <a:lnTo>
                              <a:pt x="825" y="167"/>
                            </a:lnTo>
                            <a:lnTo>
                              <a:pt x="843" y="161"/>
                            </a:lnTo>
                            <a:lnTo>
                              <a:pt x="861" y="161"/>
                            </a:lnTo>
                            <a:lnTo>
                              <a:pt x="867" y="155"/>
                            </a:lnTo>
                            <a:lnTo>
                              <a:pt x="873" y="155"/>
                            </a:lnTo>
                            <a:lnTo>
                              <a:pt x="879" y="155"/>
                            </a:lnTo>
                            <a:lnTo>
                              <a:pt x="891" y="155"/>
                            </a:lnTo>
                            <a:lnTo>
                              <a:pt x="885" y="143"/>
                            </a:lnTo>
                            <a:lnTo>
                              <a:pt x="891" y="149"/>
                            </a:lnTo>
                            <a:lnTo>
                              <a:pt x="879" y="149"/>
                            </a:lnTo>
                            <a:lnTo>
                              <a:pt x="879" y="137"/>
                            </a:lnTo>
                            <a:lnTo>
                              <a:pt x="879" y="131"/>
                            </a:lnTo>
                            <a:lnTo>
                              <a:pt x="903" y="113"/>
                            </a:lnTo>
                            <a:lnTo>
                              <a:pt x="903" y="107"/>
                            </a:lnTo>
                            <a:lnTo>
                              <a:pt x="909" y="107"/>
                            </a:lnTo>
                            <a:lnTo>
                              <a:pt x="921" y="95"/>
                            </a:lnTo>
                            <a:lnTo>
                              <a:pt x="921" y="101"/>
                            </a:lnTo>
                            <a:lnTo>
                              <a:pt x="927" y="95"/>
                            </a:lnTo>
                            <a:lnTo>
                              <a:pt x="933" y="101"/>
                            </a:lnTo>
                            <a:lnTo>
                              <a:pt x="957" y="89"/>
                            </a:lnTo>
                            <a:close/>
                          </a:path>
                        </a:pathLst>
                      </a:custGeom>
                      <a:solidFill>
                        <a:srgbClr val="21ACBF"/>
                      </a:solidFill>
                      <a:ln w="952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17" name="Freeform 3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851" y="1207"/>
                        <a:ext cx="595" cy="330"/>
                      </a:xfrm>
                      <a:custGeom>
                        <a:avLst/>
                        <a:gdLst>
                          <a:gd name="T0" fmla="*/ 298 w 610"/>
                          <a:gd name="T1" fmla="*/ 2764 h 293"/>
                          <a:gd name="T2" fmla="*/ 280 w 610"/>
                          <a:gd name="T3" fmla="*/ 2315 h 293"/>
                          <a:gd name="T4" fmla="*/ 277 w 610"/>
                          <a:gd name="T5" fmla="*/ 2055 h 293"/>
                          <a:gd name="T6" fmla="*/ 298 w 610"/>
                          <a:gd name="T7" fmla="*/ 1418 h 293"/>
                          <a:gd name="T8" fmla="*/ 357 w 610"/>
                          <a:gd name="T9" fmla="*/ 528 h 293"/>
                          <a:gd name="T10" fmla="*/ 321 w 610"/>
                          <a:gd name="T11" fmla="*/ 200 h 293"/>
                          <a:gd name="T12" fmla="*/ 284 w 610"/>
                          <a:gd name="T13" fmla="*/ 68 h 293"/>
                          <a:gd name="T14" fmla="*/ 273 w 610"/>
                          <a:gd name="T15" fmla="*/ 0 h 293"/>
                          <a:gd name="T16" fmla="*/ 240 w 610"/>
                          <a:gd name="T17" fmla="*/ 140 h 293"/>
                          <a:gd name="T18" fmla="*/ 201 w 610"/>
                          <a:gd name="T19" fmla="*/ 328 h 293"/>
                          <a:gd name="T20" fmla="*/ 164 w 610"/>
                          <a:gd name="T21" fmla="*/ 702 h 293"/>
                          <a:gd name="T22" fmla="*/ 178 w 610"/>
                          <a:gd name="T23" fmla="*/ 907 h 293"/>
                          <a:gd name="T24" fmla="*/ 167 w 610"/>
                          <a:gd name="T25" fmla="*/ 964 h 293"/>
                          <a:gd name="T26" fmla="*/ 132 w 610"/>
                          <a:gd name="T27" fmla="*/ 964 h 293"/>
                          <a:gd name="T28" fmla="*/ 101 w 610"/>
                          <a:gd name="T29" fmla="*/ 1219 h 293"/>
                          <a:gd name="T30" fmla="*/ 146 w 610"/>
                          <a:gd name="T31" fmla="*/ 1219 h 293"/>
                          <a:gd name="T32" fmla="*/ 101 w 610"/>
                          <a:gd name="T33" fmla="*/ 1546 h 293"/>
                          <a:gd name="T34" fmla="*/ 92 w 610"/>
                          <a:gd name="T35" fmla="*/ 1606 h 293"/>
                          <a:gd name="T36" fmla="*/ 65 w 610"/>
                          <a:gd name="T37" fmla="*/ 1799 h 293"/>
                          <a:gd name="T38" fmla="*/ 65 w 610"/>
                          <a:gd name="T39" fmla="*/ 1935 h 293"/>
                          <a:gd name="T40" fmla="*/ 73 w 610"/>
                          <a:gd name="T41" fmla="*/ 1991 h 293"/>
                          <a:gd name="T42" fmla="*/ 58 w 610"/>
                          <a:gd name="T43" fmla="*/ 2200 h 293"/>
                          <a:gd name="T44" fmla="*/ 69 w 610"/>
                          <a:gd name="T45" fmla="*/ 2256 h 293"/>
                          <a:gd name="T46" fmla="*/ 77 w 610"/>
                          <a:gd name="T47" fmla="*/ 2315 h 293"/>
                          <a:gd name="T48" fmla="*/ 95 w 610"/>
                          <a:gd name="T49" fmla="*/ 2315 h 293"/>
                          <a:gd name="T50" fmla="*/ 92 w 610"/>
                          <a:gd name="T51" fmla="*/ 2500 h 293"/>
                          <a:gd name="T52" fmla="*/ 81 w 610"/>
                          <a:gd name="T53" fmla="*/ 2640 h 293"/>
                          <a:gd name="T54" fmla="*/ 40 w 610"/>
                          <a:gd name="T55" fmla="*/ 2971 h 293"/>
                          <a:gd name="T56" fmla="*/ 0 w 610"/>
                          <a:gd name="T57" fmla="*/ 3167 h 293"/>
                          <a:gd name="T58" fmla="*/ 18 w 610"/>
                          <a:gd name="T59" fmla="*/ 3097 h 293"/>
                          <a:gd name="T60" fmla="*/ 40 w 610"/>
                          <a:gd name="T61" fmla="*/ 2971 h 293"/>
                          <a:gd name="T62" fmla="*/ 58 w 610"/>
                          <a:gd name="T63" fmla="*/ 2895 h 293"/>
                          <a:gd name="T64" fmla="*/ 136 w 610"/>
                          <a:gd name="T65" fmla="*/ 2382 h 293"/>
                          <a:gd name="T66" fmla="*/ 157 w 610"/>
                          <a:gd name="T67" fmla="*/ 2055 h 293"/>
                          <a:gd name="T68" fmla="*/ 193 w 610"/>
                          <a:gd name="T69" fmla="*/ 1871 h 293"/>
                          <a:gd name="T70" fmla="*/ 161 w 610"/>
                          <a:gd name="T71" fmla="*/ 2200 h 293"/>
                          <a:gd name="T72" fmla="*/ 175 w 610"/>
                          <a:gd name="T73" fmla="*/ 2200 h 293"/>
                          <a:gd name="T74" fmla="*/ 178 w 610"/>
                          <a:gd name="T75" fmla="*/ 2131 h 293"/>
                          <a:gd name="T76" fmla="*/ 201 w 610"/>
                          <a:gd name="T77" fmla="*/ 2055 h 293"/>
                          <a:gd name="T78" fmla="*/ 204 w 610"/>
                          <a:gd name="T79" fmla="*/ 1935 h 293"/>
                          <a:gd name="T80" fmla="*/ 211 w 610"/>
                          <a:gd name="T81" fmla="*/ 1935 h 293"/>
                          <a:gd name="T82" fmla="*/ 218 w 610"/>
                          <a:gd name="T83" fmla="*/ 1991 h 293"/>
                          <a:gd name="T84" fmla="*/ 221 w 610"/>
                          <a:gd name="T85" fmla="*/ 2055 h 293"/>
                          <a:gd name="T86" fmla="*/ 240 w 610"/>
                          <a:gd name="T87" fmla="*/ 2131 h 293"/>
                          <a:gd name="T88" fmla="*/ 270 w 610"/>
                          <a:gd name="T89" fmla="*/ 2200 h 293"/>
                          <a:gd name="T90" fmla="*/ 270 w 610"/>
                          <a:gd name="T91" fmla="*/ 2315 h 293"/>
                          <a:gd name="T92" fmla="*/ 280 w 610"/>
                          <a:gd name="T93" fmla="*/ 2382 h 293"/>
                          <a:gd name="T94" fmla="*/ 284 w 610"/>
                          <a:gd name="T95" fmla="*/ 2443 h 293"/>
                          <a:gd name="T96" fmla="*/ 294 w 610"/>
                          <a:gd name="T97" fmla="*/ 2500 h 293"/>
                          <a:gd name="T98" fmla="*/ 301 w 610"/>
                          <a:gd name="T99" fmla="*/ 2570 h 293"/>
                          <a:gd name="T100" fmla="*/ 294 w 610"/>
                          <a:gd name="T101" fmla="*/ 2640 h 293"/>
                          <a:gd name="T102" fmla="*/ 298 w 610"/>
                          <a:gd name="T103" fmla="*/ 2895 h 293"/>
                          <a:gd name="T104" fmla="*/ 301 w 610"/>
                          <a:gd name="T105" fmla="*/ 2895 h 293"/>
                          <a:gd name="T106" fmla="*/ 294 w 610"/>
                          <a:gd name="T107" fmla="*/ 3097 h 293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</a:gdLst>
                        <a:ahLst/>
                        <a:cxnLst>
                          <a:cxn ang="T108">
                            <a:pos x="T0" y="T1"/>
                          </a:cxn>
                          <a:cxn ang="T109">
                            <a:pos x="T2" y="T3"/>
                          </a:cxn>
                          <a:cxn ang="T110">
                            <a:pos x="T4" y="T5"/>
                          </a:cxn>
                          <a:cxn ang="T111">
                            <a:pos x="T6" y="T7"/>
                          </a:cxn>
                          <a:cxn ang="T112">
                            <a:pos x="T8" y="T9"/>
                          </a:cxn>
                          <a:cxn ang="T113">
                            <a:pos x="T10" y="T11"/>
                          </a:cxn>
                          <a:cxn ang="T114">
                            <a:pos x="T12" y="T13"/>
                          </a:cxn>
                          <a:cxn ang="T115">
                            <a:pos x="T14" y="T15"/>
                          </a:cxn>
                          <a:cxn ang="T116">
                            <a:pos x="T16" y="T17"/>
                          </a:cxn>
                          <a:cxn ang="T117">
                            <a:pos x="T18" y="T19"/>
                          </a:cxn>
                          <a:cxn ang="T118">
                            <a:pos x="T20" y="T21"/>
                          </a:cxn>
                          <a:cxn ang="T119">
                            <a:pos x="T22" y="T23"/>
                          </a:cxn>
                          <a:cxn ang="T120">
                            <a:pos x="T24" y="T25"/>
                          </a:cxn>
                          <a:cxn ang="T121">
                            <a:pos x="T26" y="T27"/>
                          </a:cxn>
                          <a:cxn ang="T122">
                            <a:pos x="T28" y="T29"/>
                          </a:cxn>
                          <a:cxn ang="T123">
                            <a:pos x="T30" y="T31"/>
                          </a:cxn>
                          <a:cxn ang="T124">
                            <a:pos x="T32" y="T33"/>
                          </a:cxn>
                          <a:cxn ang="T125">
                            <a:pos x="T34" y="T35"/>
                          </a:cxn>
                          <a:cxn ang="T126">
                            <a:pos x="T36" y="T37"/>
                          </a:cxn>
                          <a:cxn ang="T127">
                            <a:pos x="T38" y="T39"/>
                          </a:cxn>
                          <a:cxn ang="T128">
                            <a:pos x="T40" y="T41"/>
                          </a:cxn>
                          <a:cxn ang="T129">
                            <a:pos x="T42" y="T43"/>
                          </a:cxn>
                          <a:cxn ang="T130">
                            <a:pos x="T44" y="T45"/>
                          </a:cxn>
                          <a:cxn ang="T131">
                            <a:pos x="T46" y="T47"/>
                          </a:cxn>
                          <a:cxn ang="T132">
                            <a:pos x="T48" y="T49"/>
                          </a:cxn>
                          <a:cxn ang="T133">
                            <a:pos x="T50" y="T51"/>
                          </a:cxn>
                          <a:cxn ang="T134">
                            <a:pos x="T52" y="T53"/>
                          </a:cxn>
                          <a:cxn ang="T135">
                            <a:pos x="T54" y="T55"/>
                          </a:cxn>
                          <a:cxn ang="T136">
                            <a:pos x="T56" y="T57"/>
                          </a:cxn>
                          <a:cxn ang="T137">
                            <a:pos x="T58" y="T59"/>
                          </a:cxn>
                          <a:cxn ang="T138">
                            <a:pos x="T60" y="T61"/>
                          </a:cxn>
                          <a:cxn ang="T139">
                            <a:pos x="T62" y="T63"/>
                          </a:cxn>
                          <a:cxn ang="T140">
                            <a:pos x="T64" y="T65"/>
                          </a:cxn>
                          <a:cxn ang="T141">
                            <a:pos x="T66" y="T67"/>
                          </a:cxn>
                          <a:cxn ang="T142">
                            <a:pos x="T68" y="T69"/>
                          </a:cxn>
                          <a:cxn ang="T143">
                            <a:pos x="T70" y="T71"/>
                          </a:cxn>
                          <a:cxn ang="T144">
                            <a:pos x="T72" y="T73"/>
                          </a:cxn>
                          <a:cxn ang="T145">
                            <a:pos x="T74" y="T75"/>
                          </a:cxn>
                          <a:cxn ang="T146">
                            <a:pos x="T76" y="T77"/>
                          </a:cxn>
                          <a:cxn ang="T147">
                            <a:pos x="T78" y="T79"/>
                          </a:cxn>
                          <a:cxn ang="T148">
                            <a:pos x="T80" y="T81"/>
                          </a:cxn>
                          <a:cxn ang="T149">
                            <a:pos x="T82" y="T83"/>
                          </a:cxn>
                          <a:cxn ang="T150">
                            <a:pos x="T84" y="T85"/>
                          </a:cxn>
                          <a:cxn ang="T151">
                            <a:pos x="T86" y="T87"/>
                          </a:cxn>
                          <a:cxn ang="T152">
                            <a:pos x="T88" y="T89"/>
                          </a:cxn>
                          <a:cxn ang="T153">
                            <a:pos x="T90" y="T91"/>
                          </a:cxn>
                          <a:cxn ang="T154">
                            <a:pos x="T92" y="T93"/>
                          </a:cxn>
                          <a:cxn ang="T155">
                            <a:pos x="T94" y="T95"/>
                          </a:cxn>
                          <a:cxn ang="T156">
                            <a:pos x="T96" y="T97"/>
                          </a:cxn>
                          <a:cxn ang="T157">
                            <a:pos x="T98" y="T99"/>
                          </a:cxn>
                          <a:cxn ang="T158">
                            <a:pos x="T100" y="T101"/>
                          </a:cxn>
                          <a:cxn ang="T159">
                            <a:pos x="T102" y="T103"/>
                          </a:cxn>
                          <a:cxn ang="T160">
                            <a:pos x="T104" y="T105"/>
                          </a:cxn>
                          <a:cxn ang="T161">
                            <a:pos x="T106" y="T107"/>
                          </a:cxn>
                        </a:cxnLst>
                        <a:rect l="0" t="0" r="r" b="b"/>
                        <a:pathLst>
                          <a:path w="610" h="293">
                            <a:moveTo>
                              <a:pt x="497" y="287"/>
                            </a:moveTo>
                            <a:lnTo>
                              <a:pt x="509" y="275"/>
                            </a:lnTo>
                            <a:lnTo>
                              <a:pt x="497" y="263"/>
                            </a:lnTo>
                            <a:lnTo>
                              <a:pt x="491" y="257"/>
                            </a:lnTo>
                            <a:lnTo>
                              <a:pt x="497" y="221"/>
                            </a:lnTo>
                            <a:lnTo>
                              <a:pt x="497" y="203"/>
                            </a:lnTo>
                            <a:lnTo>
                              <a:pt x="473" y="209"/>
                            </a:lnTo>
                            <a:lnTo>
                              <a:pt x="461" y="215"/>
                            </a:lnTo>
                            <a:lnTo>
                              <a:pt x="449" y="215"/>
                            </a:lnTo>
                            <a:lnTo>
                              <a:pt x="449" y="197"/>
                            </a:lnTo>
                            <a:lnTo>
                              <a:pt x="455" y="191"/>
                            </a:lnTo>
                            <a:lnTo>
                              <a:pt x="425" y="191"/>
                            </a:lnTo>
                            <a:lnTo>
                              <a:pt x="449" y="173"/>
                            </a:lnTo>
                            <a:lnTo>
                              <a:pt x="473" y="149"/>
                            </a:lnTo>
                            <a:lnTo>
                              <a:pt x="491" y="131"/>
                            </a:lnTo>
                            <a:lnTo>
                              <a:pt x="515" y="108"/>
                            </a:lnTo>
                            <a:lnTo>
                              <a:pt x="539" y="90"/>
                            </a:lnTo>
                            <a:lnTo>
                              <a:pt x="563" y="66"/>
                            </a:lnTo>
                            <a:lnTo>
                              <a:pt x="586" y="48"/>
                            </a:lnTo>
                            <a:lnTo>
                              <a:pt x="610" y="30"/>
                            </a:lnTo>
                            <a:lnTo>
                              <a:pt x="580" y="18"/>
                            </a:lnTo>
                            <a:lnTo>
                              <a:pt x="557" y="18"/>
                            </a:lnTo>
                            <a:lnTo>
                              <a:pt x="527" y="18"/>
                            </a:lnTo>
                            <a:lnTo>
                              <a:pt x="491" y="12"/>
                            </a:lnTo>
                            <a:lnTo>
                              <a:pt x="479" y="6"/>
                            </a:lnTo>
                            <a:lnTo>
                              <a:pt x="467" y="6"/>
                            </a:lnTo>
                            <a:lnTo>
                              <a:pt x="449" y="6"/>
                            </a:lnTo>
                            <a:lnTo>
                              <a:pt x="461" y="0"/>
                            </a:lnTo>
                            <a:lnTo>
                              <a:pt x="449" y="0"/>
                            </a:lnTo>
                            <a:lnTo>
                              <a:pt x="413" y="12"/>
                            </a:lnTo>
                            <a:lnTo>
                              <a:pt x="407" y="6"/>
                            </a:lnTo>
                            <a:lnTo>
                              <a:pt x="395" y="12"/>
                            </a:lnTo>
                            <a:lnTo>
                              <a:pt x="389" y="18"/>
                            </a:lnTo>
                            <a:lnTo>
                              <a:pt x="389" y="12"/>
                            </a:lnTo>
                            <a:lnTo>
                              <a:pt x="359" y="18"/>
                            </a:lnTo>
                            <a:lnTo>
                              <a:pt x="329" y="30"/>
                            </a:lnTo>
                            <a:lnTo>
                              <a:pt x="299" y="42"/>
                            </a:lnTo>
                            <a:lnTo>
                              <a:pt x="269" y="42"/>
                            </a:lnTo>
                            <a:lnTo>
                              <a:pt x="257" y="48"/>
                            </a:lnTo>
                            <a:lnTo>
                              <a:pt x="269" y="66"/>
                            </a:lnTo>
                            <a:lnTo>
                              <a:pt x="263" y="72"/>
                            </a:lnTo>
                            <a:lnTo>
                              <a:pt x="281" y="78"/>
                            </a:lnTo>
                            <a:lnTo>
                              <a:pt x="275" y="84"/>
                            </a:lnTo>
                            <a:lnTo>
                              <a:pt x="293" y="84"/>
                            </a:lnTo>
                            <a:lnTo>
                              <a:pt x="275" y="84"/>
                            </a:lnTo>
                            <a:lnTo>
                              <a:pt x="269" y="78"/>
                            </a:lnTo>
                            <a:lnTo>
                              <a:pt x="269" y="84"/>
                            </a:lnTo>
                            <a:lnTo>
                              <a:pt x="275" y="90"/>
                            </a:lnTo>
                            <a:lnTo>
                              <a:pt x="263" y="90"/>
                            </a:lnTo>
                            <a:lnTo>
                              <a:pt x="234" y="90"/>
                            </a:lnTo>
                            <a:lnTo>
                              <a:pt x="245" y="78"/>
                            </a:lnTo>
                            <a:lnTo>
                              <a:pt x="216" y="90"/>
                            </a:lnTo>
                            <a:lnTo>
                              <a:pt x="168" y="96"/>
                            </a:lnTo>
                            <a:lnTo>
                              <a:pt x="186" y="102"/>
                            </a:lnTo>
                            <a:lnTo>
                              <a:pt x="174" y="102"/>
                            </a:lnTo>
                            <a:lnTo>
                              <a:pt x="168" y="113"/>
                            </a:lnTo>
                            <a:lnTo>
                              <a:pt x="210" y="113"/>
                            </a:lnTo>
                            <a:lnTo>
                              <a:pt x="216" y="119"/>
                            </a:lnTo>
                            <a:lnTo>
                              <a:pt x="245" y="108"/>
                            </a:lnTo>
                            <a:lnTo>
                              <a:pt x="240" y="113"/>
                            </a:lnTo>
                            <a:lnTo>
                              <a:pt x="234" y="119"/>
                            </a:lnTo>
                            <a:lnTo>
                              <a:pt x="228" y="131"/>
                            </a:lnTo>
                            <a:lnTo>
                              <a:pt x="204" y="137"/>
                            </a:lnTo>
                            <a:lnTo>
                              <a:pt x="168" y="143"/>
                            </a:lnTo>
                            <a:lnTo>
                              <a:pt x="174" y="137"/>
                            </a:lnTo>
                            <a:lnTo>
                              <a:pt x="162" y="143"/>
                            </a:lnTo>
                            <a:lnTo>
                              <a:pt x="144" y="149"/>
                            </a:lnTo>
                            <a:lnTo>
                              <a:pt x="150" y="149"/>
                            </a:lnTo>
                            <a:lnTo>
                              <a:pt x="138" y="155"/>
                            </a:lnTo>
                            <a:lnTo>
                              <a:pt x="114" y="161"/>
                            </a:lnTo>
                            <a:lnTo>
                              <a:pt x="108" y="167"/>
                            </a:lnTo>
                            <a:lnTo>
                              <a:pt x="102" y="167"/>
                            </a:lnTo>
                            <a:lnTo>
                              <a:pt x="102" y="173"/>
                            </a:lnTo>
                            <a:lnTo>
                              <a:pt x="120" y="167"/>
                            </a:lnTo>
                            <a:lnTo>
                              <a:pt x="108" y="179"/>
                            </a:lnTo>
                            <a:lnTo>
                              <a:pt x="120" y="179"/>
                            </a:lnTo>
                            <a:lnTo>
                              <a:pt x="114" y="179"/>
                            </a:lnTo>
                            <a:lnTo>
                              <a:pt x="120" y="185"/>
                            </a:lnTo>
                            <a:lnTo>
                              <a:pt x="108" y="185"/>
                            </a:lnTo>
                            <a:lnTo>
                              <a:pt x="102" y="179"/>
                            </a:lnTo>
                            <a:lnTo>
                              <a:pt x="90" y="191"/>
                            </a:lnTo>
                            <a:lnTo>
                              <a:pt x="96" y="203"/>
                            </a:lnTo>
                            <a:lnTo>
                              <a:pt x="120" y="191"/>
                            </a:lnTo>
                            <a:lnTo>
                              <a:pt x="138" y="185"/>
                            </a:lnTo>
                            <a:lnTo>
                              <a:pt x="120" y="197"/>
                            </a:lnTo>
                            <a:lnTo>
                              <a:pt x="114" y="209"/>
                            </a:lnTo>
                            <a:lnTo>
                              <a:pt x="108" y="215"/>
                            </a:lnTo>
                            <a:lnTo>
                              <a:pt x="96" y="221"/>
                            </a:lnTo>
                            <a:lnTo>
                              <a:pt x="126" y="215"/>
                            </a:lnTo>
                            <a:lnTo>
                              <a:pt x="138" y="221"/>
                            </a:lnTo>
                            <a:lnTo>
                              <a:pt x="138" y="227"/>
                            </a:lnTo>
                            <a:lnTo>
                              <a:pt x="156" y="215"/>
                            </a:lnTo>
                            <a:lnTo>
                              <a:pt x="150" y="221"/>
                            </a:lnTo>
                            <a:lnTo>
                              <a:pt x="180" y="215"/>
                            </a:lnTo>
                            <a:lnTo>
                              <a:pt x="150" y="233"/>
                            </a:lnTo>
                            <a:lnTo>
                              <a:pt x="156" y="233"/>
                            </a:lnTo>
                            <a:lnTo>
                              <a:pt x="138" y="239"/>
                            </a:lnTo>
                            <a:lnTo>
                              <a:pt x="132" y="245"/>
                            </a:lnTo>
                            <a:lnTo>
                              <a:pt x="108" y="257"/>
                            </a:lnTo>
                            <a:lnTo>
                              <a:pt x="66" y="269"/>
                            </a:lnTo>
                            <a:lnTo>
                              <a:pt x="66" y="275"/>
                            </a:lnTo>
                            <a:lnTo>
                              <a:pt x="60" y="275"/>
                            </a:lnTo>
                            <a:lnTo>
                              <a:pt x="54" y="275"/>
                            </a:lnTo>
                            <a:lnTo>
                              <a:pt x="42" y="275"/>
                            </a:lnTo>
                            <a:lnTo>
                              <a:pt x="0" y="293"/>
                            </a:lnTo>
                            <a:lnTo>
                              <a:pt x="6" y="287"/>
                            </a:lnTo>
                            <a:lnTo>
                              <a:pt x="6" y="293"/>
                            </a:lnTo>
                            <a:lnTo>
                              <a:pt x="18" y="287"/>
                            </a:lnTo>
                            <a:lnTo>
                              <a:pt x="36" y="281"/>
                            </a:lnTo>
                            <a:lnTo>
                              <a:pt x="42" y="281"/>
                            </a:lnTo>
                            <a:lnTo>
                              <a:pt x="36" y="281"/>
                            </a:lnTo>
                            <a:lnTo>
                              <a:pt x="60" y="275"/>
                            </a:lnTo>
                            <a:lnTo>
                              <a:pt x="72" y="275"/>
                            </a:lnTo>
                            <a:lnTo>
                              <a:pt x="90" y="269"/>
                            </a:lnTo>
                            <a:lnTo>
                              <a:pt x="96" y="269"/>
                            </a:lnTo>
                            <a:lnTo>
                              <a:pt x="102" y="263"/>
                            </a:lnTo>
                            <a:lnTo>
                              <a:pt x="150" y="251"/>
                            </a:lnTo>
                            <a:lnTo>
                              <a:pt x="186" y="233"/>
                            </a:lnTo>
                            <a:lnTo>
                              <a:pt x="222" y="221"/>
                            </a:lnTo>
                            <a:lnTo>
                              <a:pt x="216" y="215"/>
                            </a:lnTo>
                            <a:lnTo>
                              <a:pt x="245" y="203"/>
                            </a:lnTo>
                            <a:lnTo>
                              <a:pt x="251" y="197"/>
                            </a:lnTo>
                            <a:lnTo>
                              <a:pt x="257" y="191"/>
                            </a:lnTo>
                            <a:lnTo>
                              <a:pt x="287" y="179"/>
                            </a:lnTo>
                            <a:lnTo>
                              <a:pt x="311" y="173"/>
                            </a:lnTo>
                            <a:lnTo>
                              <a:pt x="329" y="167"/>
                            </a:lnTo>
                            <a:lnTo>
                              <a:pt x="317" y="173"/>
                            </a:lnTo>
                            <a:lnTo>
                              <a:pt x="323" y="179"/>
                            </a:lnTo>
                            <a:lnTo>
                              <a:pt x="317" y="179"/>
                            </a:lnTo>
                            <a:lnTo>
                              <a:pt x="287" y="185"/>
                            </a:lnTo>
                            <a:lnTo>
                              <a:pt x="263" y="203"/>
                            </a:lnTo>
                            <a:lnTo>
                              <a:pt x="275" y="203"/>
                            </a:lnTo>
                            <a:lnTo>
                              <a:pt x="257" y="209"/>
                            </a:lnTo>
                            <a:lnTo>
                              <a:pt x="263" y="209"/>
                            </a:lnTo>
                            <a:lnTo>
                              <a:pt x="287" y="203"/>
                            </a:lnTo>
                            <a:lnTo>
                              <a:pt x="281" y="209"/>
                            </a:lnTo>
                            <a:lnTo>
                              <a:pt x="287" y="203"/>
                            </a:lnTo>
                            <a:lnTo>
                              <a:pt x="293" y="197"/>
                            </a:lnTo>
                            <a:lnTo>
                              <a:pt x="293" y="203"/>
                            </a:lnTo>
                            <a:lnTo>
                              <a:pt x="305" y="197"/>
                            </a:lnTo>
                            <a:lnTo>
                              <a:pt x="311" y="197"/>
                            </a:lnTo>
                            <a:lnTo>
                              <a:pt x="329" y="191"/>
                            </a:lnTo>
                            <a:lnTo>
                              <a:pt x="323" y="191"/>
                            </a:lnTo>
                            <a:lnTo>
                              <a:pt x="329" y="185"/>
                            </a:lnTo>
                            <a:lnTo>
                              <a:pt x="335" y="179"/>
                            </a:lnTo>
                            <a:lnTo>
                              <a:pt x="353" y="173"/>
                            </a:lnTo>
                            <a:lnTo>
                              <a:pt x="341" y="179"/>
                            </a:lnTo>
                            <a:lnTo>
                              <a:pt x="347" y="179"/>
                            </a:lnTo>
                            <a:lnTo>
                              <a:pt x="365" y="179"/>
                            </a:lnTo>
                            <a:lnTo>
                              <a:pt x="359" y="179"/>
                            </a:lnTo>
                            <a:lnTo>
                              <a:pt x="359" y="185"/>
                            </a:lnTo>
                            <a:lnTo>
                              <a:pt x="365" y="185"/>
                            </a:lnTo>
                            <a:lnTo>
                              <a:pt x="359" y="191"/>
                            </a:lnTo>
                            <a:lnTo>
                              <a:pt x="365" y="191"/>
                            </a:lnTo>
                            <a:lnTo>
                              <a:pt x="377" y="185"/>
                            </a:lnTo>
                            <a:lnTo>
                              <a:pt x="371" y="191"/>
                            </a:lnTo>
                            <a:lnTo>
                              <a:pt x="377" y="197"/>
                            </a:lnTo>
                            <a:lnTo>
                              <a:pt x="395" y="197"/>
                            </a:lnTo>
                            <a:lnTo>
                              <a:pt x="419" y="197"/>
                            </a:lnTo>
                            <a:lnTo>
                              <a:pt x="419" y="203"/>
                            </a:lnTo>
                            <a:lnTo>
                              <a:pt x="437" y="197"/>
                            </a:lnTo>
                            <a:lnTo>
                              <a:pt x="443" y="203"/>
                            </a:lnTo>
                            <a:lnTo>
                              <a:pt x="437" y="203"/>
                            </a:lnTo>
                            <a:lnTo>
                              <a:pt x="443" y="197"/>
                            </a:lnTo>
                            <a:lnTo>
                              <a:pt x="431" y="203"/>
                            </a:lnTo>
                            <a:lnTo>
                              <a:pt x="443" y="215"/>
                            </a:lnTo>
                            <a:lnTo>
                              <a:pt x="455" y="227"/>
                            </a:lnTo>
                            <a:lnTo>
                              <a:pt x="461" y="227"/>
                            </a:lnTo>
                            <a:lnTo>
                              <a:pt x="455" y="215"/>
                            </a:lnTo>
                            <a:lnTo>
                              <a:pt x="461" y="221"/>
                            </a:lnTo>
                            <a:lnTo>
                              <a:pt x="473" y="215"/>
                            </a:lnTo>
                            <a:lnTo>
                              <a:pt x="467" y="221"/>
                            </a:lnTo>
                            <a:lnTo>
                              <a:pt x="467" y="227"/>
                            </a:lnTo>
                            <a:lnTo>
                              <a:pt x="485" y="209"/>
                            </a:lnTo>
                            <a:lnTo>
                              <a:pt x="485" y="221"/>
                            </a:lnTo>
                            <a:lnTo>
                              <a:pt x="485" y="233"/>
                            </a:lnTo>
                            <a:lnTo>
                              <a:pt x="491" y="227"/>
                            </a:lnTo>
                            <a:lnTo>
                              <a:pt x="491" y="233"/>
                            </a:lnTo>
                            <a:lnTo>
                              <a:pt x="485" y="233"/>
                            </a:lnTo>
                            <a:lnTo>
                              <a:pt x="497" y="239"/>
                            </a:lnTo>
                            <a:lnTo>
                              <a:pt x="491" y="239"/>
                            </a:lnTo>
                            <a:lnTo>
                              <a:pt x="485" y="239"/>
                            </a:lnTo>
                            <a:lnTo>
                              <a:pt x="485" y="245"/>
                            </a:lnTo>
                            <a:lnTo>
                              <a:pt x="479" y="245"/>
                            </a:lnTo>
                            <a:lnTo>
                              <a:pt x="479" y="251"/>
                            </a:lnTo>
                            <a:lnTo>
                              <a:pt x="485" y="257"/>
                            </a:lnTo>
                            <a:lnTo>
                              <a:pt x="491" y="269"/>
                            </a:lnTo>
                            <a:lnTo>
                              <a:pt x="485" y="269"/>
                            </a:lnTo>
                            <a:lnTo>
                              <a:pt x="467" y="281"/>
                            </a:lnTo>
                            <a:lnTo>
                              <a:pt x="473" y="275"/>
                            </a:lnTo>
                            <a:lnTo>
                              <a:pt x="497" y="269"/>
                            </a:lnTo>
                            <a:lnTo>
                              <a:pt x="485" y="287"/>
                            </a:lnTo>
                            <a:lnTo>
                              <a:pt x="479" y="287"/>
                            </a:lnTo>
                            <a:lnTo>
                              <a:pt x="491" y="281"/>
                            </a:lnTo>
                            <a:lnTo>
                              <a:pt x="485" y="287"/>
                            </a:lnTo>
                            <a:lnTo>
                              <a:pt x="479" y="293"/>
                            </a:lnTo>
                            <a:lnTo>
                              <a:pt x="497" y="287"/>
                            </a:lnTo>
                            <a:close/>
                          </a:path>
                        </a:pathLst>
                      </a:custGeom>
                      <a:solidFill>
                        <a:srgbClr val="21ACBF"/>
                      </a:solidFill>
                      <a:ln w="952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50" name="Group 3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953998" y="1117738"/>
                      <a:ext cx="1781814" cy="1283442"/>
                      <a:chOff x="851" y="1207"/>
                      <a:chExt cx="1313" cy="983"/>
                    </a:xfrm>
                  </p:grpSpPr>
                  <p:sp>
                    <p:nvSpPr>
                      <p:cNvPr id="1514" name="Freeform 3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230" y="1652"/>
                        <a:ext cx="934" cy="538"/>
                      </a:xfrm>
                      <a:custGeom>
                        <a:avLst/>
                        <a:gdLst>
                          <a:gd name="T0" fmla="*/ 580 w 957"/>
                          <a:gd name="T1" fmla="*/ 457 h 478"/>
                          <a:gd name="T2" fmla="*/ 550 w 957"/>
                          <a:gd name="T3" fmla="*/ 881 h 478"/>
                          <a:gd name="T4" fmla="*/ 485 w 957"/>
                          <a:gd name="T5" fmla="*/ 1204 h 478"/>
                          <a:gd name="T6" fmla="*/ 441 w 957"/>
                          <a:gd name="T7" fmla="*/ 1525 h 478"/>
                          <a:gd name="T8" fmla="*/ 434 w 957"/>
                          <a:gd name="T9" fmla="*/ 1204 h 478"/>
                          <a:gd name="T10" fmla="*/ 429 w 957"/>
                          <a:gd name="T11" fmla="*/ 696 h 478"/>
                          <a:gd name="T12" fmla="*/ 382 w 957"/>
                          <a:gd name="T13" fmla="*/ 322 h 478"/>
                          <a:gd name="T14" fmla="*/ 342 w 957"/>
                          <a:gd name="T15" fmla="*/ 0 h 478"/>
                          <a:gd name="T16" fmla="*/ 74 w 957"/>
                          <a:gd name="T17" fmla="*/ 254 h 478"/>
                          <a:gd name="T18" fmla="*/ 70 w 957"/>
                          <a:gd name="T19" fmla="*/ 322 h 478"/>
                          <a:gd name="T20" fmla="*/ 56 w 957"/>
                          <a:gd name="T21" fmla="*/ 254 h 478"/>
                          <a:gd name="T22" fmla="*/ 50 w 957"/>
                          <a:gd name="T23" fmla="*/ 580 h 478"/>
                          <a:gd name="T24" fmla="*/ 28 w 957"/>
                          <a:gd name="T25" fmla="*/ 1076 h 478"/>
                          <a:gd name="T26" fmla="*/ 0 w 957"/>
                          <a:gd name="T27" fmla="*/ 1966 h 478"/>
                          <a:gd name="T28" fmla="*/ 0 w 957"/>
                          <a:gd name="T29" fmla="*/ 2409 h 478"/>
                          <a:gd name="T30" fmla="*/ 6 w 957"/>
                          <a:gd name="T31" fmla="*/ 2478 h 478"/>
                          <a:gd name="T32" fmla="*/ 6 w 957"/>
                          <a:gd name="T33" fmla="*/ 3120 h 478"/>
                          <a:gd name="T34" fmla="*/ 56 w 957"/>
                          <a:gd name="T35" fmla="*/ 3557 h 478"/>
                          <a:gd name="T36" fmla="*/ 122 w 957"/>
                          <a:gd name="T37" fmla="*/ 3695 h 478"/>
                          <a:gd name="T38" fmla="*/ 163 w 957"/>
                          <a:gd name="T39" fmla="*/ 4336 h 478"/>
                          <a:gd name="T40" fmla="*/ 198 w 957"/>
                          <a:gd name="T41" fmla="*/ 4828 h 478"/>
                          <a:gd name="T42" fmla="*/ 213 w 957"/>
                          <a:gd name="T43" fmla="*/ 4644 h 478"/>
                          <a:gd name="T44" fmla="*/ 232 w 957"/>
                          <a:gd name="T45" fmla="*/ 4394 h 478"/>
                          <a:gd name="T46" fmla="*/ 240 w 957"/>
                          <a:gd name="T47" fmla="*/ 4394 h 478"/>
                          <a:gd name="T48" fmla="*/ 262 w 957"/>
                          <a:gd name="T49" fmla="*/ 4142 h 478"/>
                          <a:gd name="T50" fmla="*/ 288 w 957"/>
                          <a:gd name="T51" fmla="*/ 4215 h 478"/>
                          <a:gd name="T52" fmla="*/ 305 w 957"/>
                          <a:gd name="T53" fmla="*/ 4336 h 478"/>
                          <a:gd name="T54" fmla="*/ 305 w 957"/>
                          <a:gd name="T55" fmla="*/ 4080 h 478"/>
                          <a:gd name="T56" fmla="*/ 324 w 957"/>
                          <a:gd name="T57" fmla="*/ 4003 h 478"/>
                          <a:gd name="T58" fmla="*/ 338 w 957"/>
                          <a:gd name="T59" fmla="*/ 4003 h 478"/>
                          <a:gd name="T60" fmla="*/ 349 w 957"/>
                          <a:gd name="T61" fmla="*/ 4142 h 478"/>
                          <a:gd name="T62" fmla="*/ 371 w 957"/>
                          <a:gd name="T63" fmla="*/ 4580 h 478"/>
                          <a:gd name="T64" fmla="*/ 379 w 957"/>
                          <a:gd name="T65" fmla="*/ 4758 h 478"/>
                          <a:gd name="T66" fmla="*/ 386 w 957"/>
                          <a:gd name="T67" fmla="*/ 5088 h 478"/>
                          <a:gd name="T68" fmla="*/ 397 w 957"/>
                          <a:gd name="T69" fmla="*/ 4521 h 478"/>
                          <a:gd name="T70" fmla="*/ 397 w 957"/>
                          <a:gd name="T71" fmla="*/ 3818 h 478"/>
                          <a:gd name="T72" fmla="*/ 408 w 957"/>
                          <a:gd name="T73" fmla="*/ 3557 h 478"/>
                          <a:gd name="T74" fmla="*/ 445 w 957"/>
                          <a:gd name="T75" fmla="*/ 3120 h 478"/>
                          <a:gd name="T76" fmla="*/ 452 w 957"/>
                          <a:gd name="T77" fmla="*/ 2930 h 478"/>
                          <a:gd name="T78" fmla="*/ 460 w 957"/>
                          <a:gd name="T79" fmla="*/ 2804 h 478"/>
                          <a:gd name="T80" fmla="*/ 467 w 957"/>
                          <a:gd name="T81" fmla="*/ 2678 h 478"/>
                          <a:gd name="T82" fmla="*/ 467 w 957"/>
                          <a:gd name="T83" fmla="*/ 2612 h 478"/>
                          <a:gd name="T84" fmla="*/ 463 w 957"/>
                          <a:gd name="T85" fmla="*/ 2284 h 478"/>
                          <a:gd name="T86" fmla="*/ 467 w 957"/>
                          <a:gd name="T87" fmla="*/ 2216 h 478"/>
                          <a:gd name="T88" fmla="*/ 473 w 957"/>
                          <a:gd name="T89" fmla="*/ 2284 h 478"/>
                          <a:gd name="T90" fmla="*/ 471 w 957"/>
                          <a:gd name="T91" fmla="*/ 2478 h 478"/>
                          <a:gd name="T92" fmla="*/ 482 w 957"/>
                          <a:gd name="T93" fmla="*/ 2029 h 478"/>
                          <a:gd name="T94" fmla="*/ 500 w 957"/>
                          <a:gd name="T95" fmla="*/ 1894 h 478"/>
                          <a:gd name="T96" fmla="*/ 530 w 957"/>
                          <a:gd name="T97" fmla="*/ 1716 h 478"/>
                          <a:gd name="T98" fmla="*/ 540 w 957"/>
                          <a:gd name="T99" fmla="*/ 1655 h 478"/>
                          <a:gd name="T100" fmla="*/ 540 w 957"/>
                          <a:gd name="T101" fmla="*/ 1454 h 478"/>
                          <a:gd name="T102" fmla="*/ 565 w 957"/>
                          <a:gd name="T103" fmla="*/ 1007 h 478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</a:gdLst>
                        <a:ahLst/>
                        <a:cxnLst>
                          <a:cxn ang="T104">
                            <a:pos x="T0" y="T1"/>
                          </a:cxn>
                          <a:cxn ang="T105">
                            <a:pos x="T2" y="T3"/>
                          </a:cxn>
                          <a:cxn ang="T106">
                            <a:pos x="T4" y="T5"/>
                          </a:cxn>
                          <a:cxn ang="T107">
                            <a:pos x="T6" y="T7"/>
                          </a:cxn>
                          <a:cxn ang="T108">
                            <a:pos x="T8" y="T9"/>
                          </a:cxn>
                          <a:cxn ang="T109">
                            <a:pos x="T10" y="T11"/>
                          </a:cxn>
                          <a:cxn ang="T110">
                            <a:pos x="T12" y="T13"/>
                          </a:cxn>
                          <a:cxn ang="T111">
                            <a:pos x="T14" y="T15"/>
                          </a:cxn>
                          <a:cxn ang="T112">
                            <a:pos x="T16" y="T17"/>
                          </a:cxn>
                          <a:cxn ang="T113">
                            <a:pos x="T18" y="T19"/>
                          </a:cxn>
                          <a:cxn ang="T114">
                            <a:pos x="T20" y="T21"/>
                          </a:cxn>
                          <a:cxn ang="T115">
                            <a:pos x="T22" y="T23"/>
                          </a:cxn>
                          <a:cxn ang="T116">
                            <a:pos x="T24" y="T25"/>
                          </a:cxn>
                          <a:cxn ang="T117">
                            <a:pos x="T26" y="T27"/>
                          </a:cxn>
                          <a:cxn ang="T118">
                            <a:pos x="T28" y="T29"/>
                          </a:cxn>
                          <a:cxn ang="T119">
                            <a:pos x="T30" y="T31"/>
                          </a:cxn>
                          <a:cxn ang="T120">
                            <a:pos x="T32" y="T33"/>
                          </a:cxn>
                          <a:cxn ang="T121">
                            <a:pos x="T34" y="T35"/>
                          </a:cxn>
                          <a:cxn ang="T122">
                            <a:pos x="T36" y="T37"/>
                          </a:cxn>
                          <a:cxn ang="T123">
                            <a:pos x="T38" y="T39"/>
                          </a:cxn>
                          <a:cxn ang="T124">
                            <a:pos x="T40" y="T41"/>
                          </a:cxn>
                          <a:cxn ang="T125">
                            <a:pos x="T42" y="T43"/>
                          </a:cxn>
                          <a:cxn ang="T126">
                            <a:pos x="T44" y="T45"/>
                          </a:cxn>
                          <a:cxn ang="T127">
                            <a:pos x="T46" y="T47"/>
                          </a:cxn>
                          <a:cxn ang="T128">
                            <a:pos x="T48" y="T49"/>
                          </a:cxn>
                          <a:cxn ang="T129">
                            <a:pos x="T50" y="T51"/>
                          </a:cxn>
                          <a:cxn ang="T130">
                            <a:pos x="T52" y="T53"/>
                          </a:cxn>
                          <a:cxn ang="T131">
                            <a:pos x="T54" y="T55"/>
                          </a:cxn>
                          <a:cxn ang="T132">
                            <a:pos x="T56" y="T57"/>
                          </a:cxn>
                          <a:cxn ang="T133">
                            <a:pos x="T58" y="T59"/>
                          </a:cxn>
                          <a:cxn ang="T134">
                            <a:pos x="T60" y="T61"/>
                          </a:cxn>
                          <a:cxn ang="T135">
                            <a:pos x="T62" y="T63"/>
                          </a:cxn>
                          <a:cxn ang="T136">
                            <a:pos x="T64" y="T65"/>
                          </a:cxn>
                          <a:cxn ang="T137">
                            <a:pos x="T66" y="T67"/>
                          </a:cxn>
                          <a:cxn ang="T138">
                            <a:pos x="T68" y="T69"/>
                          </a:cxn>
                          <a:cxn ang="T139">
                            <a:pos x="T70" y="T71"/>
                          </a:cxn>
                          <a:cxn ang="T140">
                            <a:pos x="T72" y="T73"/>
                          </a:cxn>
                          <a:cxn ang="T141">
                            <a:pos x="T74" y="T75"/>
                          </a:cxn>
                          <a:cxn ang="T142">
                            <a:pos x="T76" y="T77"/>
                          </a:cxn>
                          <a:cxn ang="T143">
                            <a:pos x="T78" y="T79"/>
                          </a:cxn>
                          <a:cxn ang="T144">
                            <a:pos x="T80" y="T81"/>
                          </a:cxn>
                          <a:cxn ang="T145">
                            <a:pos x="T82" y="T83"/>
                          </a:cxn>
                          <a:cxn ang="T146">
                            <a:pos x="T84" y="T85"/>
                          </a:cxn>
                          <a:cxn ang="T147">
                            <a:pos x="T86" y="T87"/>
                          </a:cxn>
                          <a:cxn ang="T148">
                            <a:pos x="T88" y="T89"/>
                          </a:cxn>
                          <a:cxn ang="T149">
                            <a:pos x="T90" y="T91"/>
                          </a:cxn>
                          <a:cxn ang="T150">
                            <a:pos x="T92" y="T93"/>
                          </a:cxn>
                          <a:cxn ang="T151">
                            <a:pos x="T94" y="T95"/>
                          </a:cxn>
                          <a:cxn ang="T152">
                            <a:pos x="T96" y="T97"/>
                          </a:cxn>
                          <a:cxn ang="T153">
                            <a:pos x="T98" y="T99"/>
                          </a:cxn>
                          <a:cxn ang="T154">
                            <a:pos x="T100" y="T101"/>
                          </a:cxn>
                          <a:cxn ang="T155">
                            <a:pos x="T102" y="T103"/>
                          </a:cxn>
                        </a:cxnLst>
                        <a:rect l="0" t="0" r="r" b="b"/>
                        <a:pathLst>
                          <a:path w="957" h="478">
                            <a:moveTo>
                              <a:pt x="957" y="89"/>
                            </a:moveTo>
                            <a:lnTo>
                              <a:pt x="951" y="83"/>
                            </a:lnTo>
                            <a:lnTo>
                              <a:pt x="951" y="71"/>
                            </a:lnTo>
                            <a:lnTo>
                              <a:pt x="957" y="48"/>
                            </a:lnTo>
                            <a:lnTo>
                              <a:pt x="945" y="42"/>
                            </a:lnTo>
                            <a:lnTo>
                              <a:pt x="939" y="42"/>
                            </a:lnTo>
                            <a:lnTo>
                              <a:pt x="921" y="54"/>
                            </a:lnTo>
                            <a:lnTo>
                              <a:pt x="909" y="66"/>
                            </a:lnTo>
                            <a:lnTo>
                              <a:pt x="897" y="83"/>
                            </a:lnTo>
                            <a:lnTo>
                              <a:pt x="885" y="89"/>
                            </a:lnTo>
                            <a:lnTo>
                              <a:pt x="855" y="89"/>
                            </a:lnTo>
                            <a:lnTo>
                              <a:pt x="825" y="89"/>
                            </a:lnTo>
                            <a:lnTo>
                              <a:pt x="808" y="101"/>
                            </a:lnTo>
                            <a:lnTo>
                              <a:pt x="790" y="113"/>
                            </a:lnTo>
                            <a:lnTo>
                              <a:pt x="772" y="113"/>
                            </a:lnTo>
                            <a:lnTo>
                              <a:pt x="754" y="119"/>
                            </a:lnTo>
                            <a:lnTo>
                              <a:pt x="754" y="131"/>
                            </a:lnTo>
                            <a:lnTo>
                              <a:pt x="736" y="137"/>
                            </a:lnTo>
                            <a:lnTo>
                              <a:pt x="718" y="143"/>
                            </a:lnTo>
                            <a:lnTo>
                              <a:pt x="700" y="149"/>
                            </a:lnTo>
                            <a:lnTo>
                              <a:pt x="682" y="155"/>
                            </a:lnTo>
                            <a:lnTo>
                              <a:pt x="682" y="143"/>
                            </a:lnTo>
                            <a:lnTo>
                              <a:pt x="700" y="125"/>
                            </a:lnTo>
                            <a:lnTo>
                              <a:pt x="706" y="113"/>
                            </a:lnTo>
                            <a:lnTo>
                              <a:pt x="712" y="95"/>
                            </a:lnTo>
                            <a:lnTo>
                              <a:pt x="712" y="83"/>
                            </a:lnTo>
                            <a:lnTo>
                              <a:pt x="700" y="71"/>
                            </a:lnTo>
                            <a:lnTo>
                              <a:pt x="700" y="66"/>
                            </a:lnTo>
                            <a:lnTo>
                              <a:pt x="694" y="60"/>
                            </a:lnTo>
                            <a:lnTo>
                              <a:pt x="682" y="48"/>
                            </a:lnTo>
                            <a:lnTo>
                              <a:pt x="670" y="42"/>
                            </a:lnTo>
                            <a:lnTo>
                              <a:pt x="640" y="24"/>
                            </a:lnTo>
                            <a:lnTo>
                              <a:pt x="622" y="30"/>
                            </a:lnTo>
                            <a:lnTo>
                              <a:pt x="610" y="24"/>
                            </a:lnTo>
                            <a:lnTo>
                              <a:pt x="592" y="30"/>
                            </a:lnTo>
                            <a:lnTo>
                              <a:pt x="574" y="18"/>
                            </a:lnTo>
                            <a:lnTo>
                              <a:pt x="556" y="12"/>
                            </a:lnTo>
                            <a:lnTo>
                              <a:pt x="556" y="0"/>
                            </a:lnTo>
                            <a:lnTo>
                              <a:pt x="550" y="12"/>
                            </a:lnTo>
                            <a:lnTo>
                              <a:pt x="365" y="12"/>
                            </a:lnTo>
                            <a:lnTo>
                              <a:pt x="335" y="12"/>
                            </a:lnTo>
                            <a:lnTo>
                              <a:pt x="126" y="12"/>
                            </a:lnTo>
                            <a:lnTo>
                              <a:pt x="120" y="24"/>
                            </a:lnTo>
                            <a:lnTo>
                              <a:pt x="114" y="42"/>
                            </a:lnTo>
                            <a:lnTo>
                              <a:pt x="102" y="48"/>
                            </a:lnTo>
                            <a:lnTo>
                              <a:pt x="102" y="42"/>
                            </a:lnTo>
                            <a:lnTo>
                              <a:pt x="102" y="48"/>
                            </a:lnTo>
                            <a:lnTo>
                              <a:pt x="114" y="30"/>
                            </a:lnTo>
                            <a:lnTo>
                              <a:pt x="102" y="42"/>
                            </a:lnTo>
                            <a:lnTo>
                              <a:pt x="108" y="36"/>
                            </a:lnTo>
                            <a:lnTo>
                              <a:pt x="114" y="30"/>
                            </a:lnTo>
                            <a:lnTo>
                              <a:pt x="90" y="24"/>
                            </a:lnTo>
                            <a:lnTo>
                              <a:pt x="84" y="48"/>
                            </a:lnTo>
                            <a:lnTo>
                              <a:pt x="78" y="54"/>
                            </a:lnTo>
                            <a:lnTo>
                              <a:pt x="78" y="60"/>
                            </a:lnTo>
                            <a:lnTo>
                              <a:pt x="78" y="54"/>
                            </a:lnTo>
                            <a:lnTo>
                              <a:pt x="72" y="60"/>
                            </a:lnTo>
                            <a:lnTo>
                              <a:pt x="84" y="66"/>
                            </a:lnTo>
                            <a:lnTo>
                              <a:pt x="72" y="66"/>
                            </a:lnTo>
                            <a:lnTo>
                              <a:pt x="66" y="71"/>
                            </a:lnTo>
                            <a:lnTo>
                              <a:pt x="48" y="101"/>
                            </a:lnTo>
                            <a:lnTo>
                              <a:pt x="30" y="125"/>
                            </a:lnTo>
                            <a:lnTo>
                              <a:pt x="24" y="143"/>
                            </a:lnTo>
                            <a:lnTo>
                              <a:pt x="18" y="155"/>
                            </a:lnTo>
                            <a:lnTo>
                              <a:pt x="0" y="179"/>
                            </a:lnTo>
                            <a:lnTo>
                              <a:pt x="0" y="185"/>
                            </a:lnTo>
                            <a:lnTo>
                              <a:pt x="0" y="197"/>
                            </a:lnTo>
                            <a:lnTo>
                              <a:pt x="0" y="209"/>
                            </a:lnTo>
                            <a:lnTo>
                              <a:pt x="6" y="227"/>
                            </a:lnTo>
                            <a:lnTo>
                              <a:pt x="0" y="221"/>
                            </a:lnTo>
                            <a:lnTo>
                              <a:pt x="0" y="227"/>
                            </a:lnTo>
                            <a:lnTo>
                              <a:pt x="6" y="227"/>
                            </a:lnTo>
                            <a:lnTo>
                              <a:pt x="12" y="227"/>
                            </a:lnTo>
                            <a:lnTo>
                              <a:pt x="12" y="233"/>
                            </a:lnTo>
                            <a:lnTo>
                              <a:pt x="6" y="233"/>
                            </a:lnTo>
                            <a:lnTo>
                              <a:pt x="6" y="245"/>
                            </a:lnTo>
                            <a:lnTo>
                              <a:pt x="6" y="251"/>
                            </a:lnTo>
                            <a:lnTo>
                              <a:pt x="6" y="263"/>
                            </a:lnTo>
                            <a:lnTo>
                              <a:pt x="12" y="275"/>
                            </a:lnTo>
                            <a:lnTo>
                              <a:pt x="6" y="293"/>
                            </a:lnTo>
                            <a:lnTo>
                              <a:pt x="18" y="293"/>
                            </a:lnTo>
                            <a:lnTo>
                              <a:pt x="36" y="305"/>
                            </a:lnTo>
                            <a:lnTo>
                              <a:pt x="54" y="317"/>
                            </a:lnTo>
                            <a:lnTo>
                              <a:pt x="54" y="335"/>
                            </a:lnTo>
                            <a:lnTo>
                              <a:pt x="90" y="335"/>
                            </a:lnTo>
                            <a:lnTo>
                              <a:pt x="108" y="341"/>
                            </a:lnTo>
                            <a:lnTo>
                              <a:pt x="120" y="347"/>
                            </a:lnTo>
                            <a:lnTo>
                              <a:pt x="144" y="359"/>
                            </a:lnTo>
                            <a:lnTo>
                              <a:pt x="191" y="359"/>
                            </a:lnTo>
                            <a:lnTo>
                              <a:pt x="197" y="347"/>
                            </a:lnTo>
                            <a:lnTo>
                              <a:pt x="227" y="347"/>
                            </a:lnTo>
                            <a:lnTo>
                              <a:pt x="239" y="371"/>
                            </a:lnTo>
                            <a:lnTo>
                              <a:pt x="245" y="389"/>
                            </a:lnTo>
                            <a:lnTo>
                              <a:pt x="257" y="395"/>
                            </a:lnTo>
                            <a:lnTo>
                              <a:pt x="263" y="407"/>
                            </a:lnTo>
                            <a:lnTo>
                              <a:pt x="275" y="389"/>
                            </a:lnTo>
                            <a:lnTo>
                              <a:pt x="299" y="395"/>
                            </a:lnTo>
                            <a:lnTo>
                              <a:pt x="305" y="413"/>
                            </a:lnTo>
                            <a:lnTo>
                              <a:pt x="317" y="430"/>
                            </a:lnTo>
                            <a:lnTo>
                              <a:pt x="323" y="454"/>
                            </a:lnTo>
                            <a:lnTo>
                              <a:pt x="335" y="460"/>
                            </a:lnTo>
                            <a:lnTo>
                              <a:pt x="353" y="466"/>
                            </a:lnTo>
                            <a:lnTo>
                              <a:pt x="353" y="442"/>
                            </a:lnTo>
                            <a:lnTo>
                              <a:pt x="347" y="436"/>
                            </a:lnTo>
                            <a:lnTo>
                              <a:pt x="353" y="436"/>
                            </a:lnTo>
                            <a:lnTo>
                              <a:pt x="359" y="430"/>
                            </a:lnTo>
                            <a:lnTo>
                              <a:pt x="365" y="425"/>
                            </a:lnTo>
                            <a:lnTo>
                              <a:pt x="371" y="419"/>
                            </a:lnTo>
                            <a:lnTo>
                              <a:pt x="377" y="413"/>
                            </a:lnTo>
                            <a:lnTo>
                              <a:pt x="383" y="413"/>
                            </a:lnTo>
                            <a:lnTo>
                              <a:pt x="389" y="413"/>
                            </a:lnTo>
                            <a:lnTo>
                              <a:pt x="407" y="395"/>
                            </a:lnTo>
                            <a:lnTo>
                              <a:pt x="407" y="389"/>
                            </a:lnTo>
                            <a:lnTo>
                              <a:pt x="413" y="395"/>
                            </a:lnTo>
                            <a:lnTo>
                              <a:pt x="425" y="389"/>
                            </a:lnTo>
                            <a:lnTo>
                              <a:pt x="443" y="389"/>
                            </a:lnTo>
                            <a:lnTo>
                              <a:pt x="455" y="389"/>
                            </a:lnTo>
                            <a:lnTo>
                              <a:pt x="461" y="389"/>
                            </a:lnTo>
                            <a:lnTo>
                              <a:pt x="467" y="395"/>
                            </a:lnTo>
                            <a:lnTo>
                              <a:pt x="479" y="401"/>
                            </a:lnTo>
                            <a:lnTo>
                              <a:pt x="491" y="401"/>
                            </a:lnTo>
                            <a:lnTo>
                              <a:pt x="485" y="395"/>
                            </a:lnTo>
                            <a:lnTo>
                              <a:pt x="502" y="401"/>
                            </a:lnTo>
                            <a:lnTo>
                              <a:pt x="497" y="407"/>
                            </a:lnTo>
                            <a:lnTo>
                              <a:pt x="502" y="401"/>
                            </a:lnTo>
                            <a:lnTo>
                              <a:pt x="497" y="389"/>
                            </a:lnTo>
                            <a:lnTo>
                              <a:pt x="502" y="389"/>
                            </a:lnTo>
                            <a:lnTo>
                              <a:pt x="497" y="383"/>
                            </a:lnTo>
                            <a:lnTo>
                              <a:pt x="485" y="383"/>
                            </a:lnTo>
                            <a:lnTo>
                              <a:pt x="497" y="383"/>
                            </a:lnTo>
                            <a:lnTo>
                              <a:pt x="526" y="377"/>
                            </a:lnTo>
                            <a:lnTo>
                              <a:pt x="532" y="371"/>
                            </a:lnTo>
                            <a:lnTo>
                              <a:pt x="526" y="377"/>
                            </a:lnTo>
                            <a:lnTo>
                              <a:pt x="538" y="377"/>
                            </a:lnTo>
                            <a:lnTo>
                              <a:pt x="544" y="377"/>
                            </a:lnTo>
                            <a:lnTo>
                              <a:pt x="556" y="377"/>
                            </a:lnTo>
                            <a:lnTo>
                              <a:pt x="550" y="377"/>
                            </a:lnTo>
                            <a:lnTo>
                              <a:pt x="562" y="377"/>
                            </a:lnTo>
                            <a:lnTo>
                              <a:pt x="568" y="377"/>
                            </a:lnTo>
                            <a:lnTo>
                              <a:pt x="568" y="383"/>
                            </a:lnTo>
                            <a:lnTo>
                              <a:pt x="568" y="389"/>
                            </a:lnTo>
                            <a:lnTo>
                              <a:pt x="592" y="383"/>
                            </a:lnTo>
                            <a:lnTo>
                              <a:pt x="610" y="407"/>
                            </a:lnTo>
                            <a:lnTo>
                              <a:pt x="604" y="430"/>
                            </a:lnTo>
                            <a:lnTo>
                              <a:pt x="610" y="430"/>
                            </a:lnTo>
                            <a:lnTo>
                              <a:pt x="610" y="425"/>
                            </a:lnTo>
                            <a:lnTo>
                              <a:pt x="610" y="436"/>
                            </a:lnTo>
                            <a:lnTo>
                              <a:pt x="610" y="448"/>
                            </a:lnTo>
                            <a:lnTo>
                              <a:pt x="616" y="448"/>
                            </a:lnTo>
                            <a:lnTo>
                              <a:pt x="616" y="454"/>
                            </a:lnTo>
                            <a:lnTo>
                              <a:pt x="616" y="448"/>
                            </a:lnTo>
                            <a:lnTo>
                              <a:pt x="616" y="454"/>
                            </a:lnTo>
                            <a:lnTo>
                              <a:pt x="616" y="466"/>
                            </a:lnTo>
                            <a:lnTo>
                              <a:pt x="628" y="478"/>
                            </a:lnTo>
                            <a:lnTo>
                              <a:pt x="640" y="478"/>
                            </a:lnTo>
                            <a:lnTo>
                              <a:pt x="646" y="460"/>
                            </a:lnTo>
                            <a:lnTo>
                              <a:pt x="646" y="448"/>
                            </a:lnTo>
                            <a:lnTo>
                              <a:pt x="640" y="413"/>
                            </a:lnTo>
                            <a:lnTo>
                              <a:pt x="646" y="425"/>
                            </a:lnTo>
                            <a:lnTo>
                              <a:pt x="646" y="413"/>
                            </a:lnTo>
                            <a:lnTo>
                              <a:pt x="640" y="395"/>
                            </a:lnTo>
                            <a:lnTo>
                              <a:pt x="640" y="377"/>
                            </a:lnTo>
                            <a:lnTo>
                              <a:pt x="640" y="365"/>
                            </a:lnTo>
                            <a:lnTo>
                              <a:pt x="646" y="359"/>
                            </a:lnTo>
                            <a:lnTo>
                              <a:pt x="652" y="347"/>
                            </a:lnTo>
                            <a:lnTo>
                              <a:pt x="658" y="341"/>
                            </a:lnTo>
                            <a:lnTo>
                              <a:pt x="658" y="335"/>
                            </a:lnTo>
                            <a:lnTo>
                              <a:pt x="664" y="335"/>
                            </a:lnTo>
                            <a:lnTo>
                              <a:pt x="688" y="317"/>
                            </a:lnTo>
                            <a:lnTo>
                              <a:pt x="706" y="305"/>
                            </a:lnTo>
                            <a:lnTo>
                              <a:pt x="712" y="305"/>
                            </a:lnTo>
                            <a:lnTo>
                              <a:pt x="724" y="293"/>
                            </a:lnTo>
                            <a:lnTo>
                              <a:pt x="748" y="287"/>
                            </a:lnTo>
                            <a:lnTo>
                              <a:pt x="736" y="281"/>
                            </a:lnTo>
                            <a:lnTo>
                              <a:pt x="742" y="281"/>
                            </a:lnTo>
                            <a:lnTo>
                              <a:pt x="748" y="281"/>
                            </a:lnTo>
                            <a:lnTo>
                              <a:pt x="736" y="275"/>
                            </a:lnTo>
                            <a:lnTo>
                              <a:pt x="754" y="275"/>
                            </a:lnTo>
                            <a:lnTo>
                              <a:pt x="760" y="269"/>
                            </a:lnTo>
                            <a:lnTo>
                              <a:pt x="754" y="269"/>
                            </a:lnTo>
                            <a:lnTo>
                              <a:pt x="754" y="263"/>
                            </a:lnTo>
                            <a:lnTo>
                              <a:pt x="748" y="263"/>
                            </a:lnTo>
                            <a:lnTo>
                              <a:pt x="754" y="263"/>
                            </a:lnTo>
                            <a:lnTo>
                              <a:pt x="760" y="263"/>
                            </a:lnTo>
                            <a:lnTo>
                              <a:pt x="760" y="251"/>
                            </a:lnTo>
                            <a:lnTo>
                              <a:pt x="766" y="269"/>
                            </a:lnTo>
                            <a:lnTo>
                              <a:pt x="760" y="245"/>
                            </a:lnTo>
                            <a:lnTo>
                              <a:pt x="754" y="245"/>
                            </a:lnTo>
                            <a:lnTo>
                              <a:pt x="748" y="239"/>
                            </a:lnTo>
                            <a:lnTo>
                              <a:pt x="760" y="245"/>
                            </a:lnTo>
                            <a:lnTo>
                              <a:pt x="754" y="233"/>
                            </a:lnTo>
                            <a:lnTo>
                              <a:pt x="760" y="239"/>
                            </a:lnTo>
                            <a:lnTo>
                              <a:pt x="754" y="221"/>
                            </a:lnTo>
                            <a:lnTo>
                              <a:pt x="760" y="233"/>
                            </a:lnTo>
                            <a:lnTo>
                              <a:pt x="754" y="215"/>
                            </a:lnTo>
                            <a:lnTo>
                              <a:pt x="748" y="215"/>
                            </a:lnTo>
                            <a:lnTo>
                              <a:pt x="754" y="209"/>
                            </a:lnTo>
                            <a:lnTo>
                              <a:pt x="754" y="215"/>
                            </a:lnTo>
                            <a:lnTo>
                              <a:pt x="766" y="221"/>
                            </a:lnTo>
                            <a:lnTo>
                              <a:pt x="760" y="209"/>
                            </a:lnTo>
                            <a:lnTo>
                              <a:pt x="766" y="221"/>
                            </a:lnTo>
                            <a:lnTo>
                              <a:pt x="766" y="203"/>
                            </a:lnTo>
                            <a:lnTo>
                              <a:pt x="778" y="197"/>
                            </a:lnTo>
                            <a:lnTo>
                              <a:pt x="772" y="209"/>
                            </a:lnTo>
                            <a:lnTo>
                              <a:pt x="772" y="215"/>
                            </a:lnTo>
                            <a:lnTo>
                              <a:pt x="766" y="215"/>
                            </a:lnTo>
                            <a:lnTo>
                              <a:pt x="772" y="221"/>
                            </a:lnTo>
                            <a:lnTo>
                              <a:pt x="772" y="227"/>
                            </a:lnTo>
                            <a:lnTo>
                              <a:pt x="766" y="233"/>
                            </a:lnTo>
                            <a:lnTo>
                              <a:pt x="766" y="239"/>
                            </a:lnTo>
                            <a:lnTo>
                              <a:pt x="784" y="215"/>
                            </a:lnTo>
                            <a:lnTo>
                              <a:pt x="784" y="197"/>
                            </a:lnTo>
                            <a:lnTo>
                              <a:pt x="796" y="185"/>
                            </a:lnTo>
                            <a:lnTo>
                              <a:pt x="784" y="191"/>
                            </a:lnTo>
                            <a:lnTo>
                              <a:pt x="790" y="203"/>
                            </a:lnTo>
                            <a:lnTo>
                              <a:pt x="790" y="209"/>
                            </a:lnTo>
                            <a:lnTo>
                              <a:pt x="808" y="185"/>
                            </a:lnTo>
                            <a:lnTo>
                              <a:pt x="808" y="191"/>
                            </a:lnTo>
                            <a:lnTo>
                              <a:pt x="814" y="179"/>
                            </a:lnTo>
                            <a:lnTo>
                              <a:pt x="820" y="161"/>
                            </a:lnTo>
                            <a:lnTo>
                              <a:pt x="820" y="167"/>
                            </a:lnTo>
                            <a:lnTo>
                              <a:pt x="825" y="167"/>
                            </a:lnTo>
                            <a:lnTo>
                              <a:pt x="843" y="161"/>
                            </a:lnTo>
                            <a:lnTo>
                              <a:pt x="861" y="161"/>
                            </a:lnTo>
                            <a:lnTo>
                              <a:pt x="867" y="155"/>
                            </a:lnTo>
                            <a:lnTo>
                              <a:pt x="873" y="155"/>
                            </a:lnTo>
                            <a:lnTo>
                              <a:pt x="879" y="155"/>
                            </a:lnTo>
                            <a:lnTo>
                              <a:pt x="891" y="155"/>
                            </a:lnTo>
                            <a:lnTo>
                              <a:pt x="885" y="143"/>
                            </a:lnTo>
                            <a:lnTo>
                              <a:pt x="891" y="149"/>
                            </a:lnTo>
                            <a:lnTo>
                              <a:pt x="879" y="149"/>
                            </a:lnTo>
                            <a:lnTo>
                              <a:pt x="879" y="137"/>
                            </a:lnTo>
                            <a:lnTo>
                              <a:pt x="879" y="131"/>
                            </a:lnTo>
                            <a:lnTo>
                              <a:pt x="903" y="113"/>
                            </a:lnTo>
                            <a:lnTo>
                              <a:pt x="903" y="107"/>
                            </a:lnTo>
                            <a:lnTo>
                              <a:pt x="909" y="107"/>
                            </a:lnTo>
                            <a:lnTo>
                              <a:pt x="921" y="95"/>
                            </a:lnTo>
                            <a:lnTo>
                              <a:pt x="921" y="101"/>
                            </a:lnTo>
                            <a:lnTo>
                              <a:pt x="927" y="95"/>
                            </a:lnTo>
                            <a:lnTo>
                              <a:pt x="933" y="101"/>
                            </a:lnTo>
                            <a:lnTo>
                              <a:pt x="957" y="89"/>
                            </a:lnTo>
                            <a:close/>
                          </a:path>
                        </a:pathLst>
                      </a:custGeom>
                      <a:solidFill>
                        <a:srgbClr val="21ACBF"/>
                      </a:solidFill>
                      <a:ln w="952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15" name="Freeform 3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851" y="1207"/>
                        <a:ext cx="595" cy="330"/>
                      </a:xfrm>
                      <a:custGeom>
                        <a:avLst/>
                        <a:gdLst>
                          <a:gd name="T0" fmla="*/ 298 w 610"/>
                          <a:gd name="T1" fmla="*/ 2764 h 293"/>
                          <a:gd name="T2" fmla="*/ 280 w 610"/>
                          <a:gd name="T3" fmla="*/ 2315 h 293"/>
                          <a:gd name="T4" fmla="*/ 277 w 610"/>
                          <a:gd name="T5" fmla="*/ 2055 h 293"/>
                          <a:gd name="T6" fmla="*/ 298 w 610"/>
                          <a:gd name="T7" fmla="*/ 1418 h 293"/>
                          <a:gd name="T8" fmla="*/ 357 w 610"/>
                          <a:gd name="T9" fmla="*/ 528 h 293"/>
                          <a:gd name="T10" fmla="*/ 321 w 610"/>
                          <a:gd name="T11" fmla="*/ 200 h 293"/>
                          <a:gd name="T12" fmla="*/ 284 w 610"/>
                          <a:gd name="T13" fmla="*/ 68 h 293"/>
                          <a:gd name="T14" fmla="*/ 273 w 610"/>
                          <a:gd name="T15" fmla="*/ 0 h 293"/>
                          <a:gd name="T16" fmla="*/ 240 w 610"/>
                          <a:gd name="T17" fmla="*/ 140 h 293"/>
                          <a:gd name="T18" fmla="*/ 201 w 610"/>
                          <a:gd name="T19" fmla="*/ 328 h 293"/>
                          <a:gd name="T20" fmla="*/ 164 w 610"/>
                          <a:gd name="T21" fmla="*/ 702 h 293"/>
                          <a:gd name="T22" fmla="*/ 178 w 610"/>
                          <a:gd name="T23" fmla="*/ 907 h 293"/>
                          <a:gd name="T24" fmla="*/ 167 w 610"/>
                          <a:gd name="T25" fmla="*/ 964 h 293"/>
                          <a:gd name="T26" fmla="*/ 132 w 610"/>
                          <a:gd name="T27" fmla="*/ 964 h 293"/>
                          <a:gd name="T28" fmla="*/ 101 w 610"/>
                          <a:gd name="T29" fmla="*/ 1219 h 293"/>
                          <a:gd name="T30" fmla="*/ 146 w 610"/>
                          <a:gd name="T31" fmla="*/ 1219 h 293"/>
                          <a:gd name="T32" fmla="*/ 101 w 610"/>
                          <a:gd name="T33" fmla="*/ 1546 h 293"/>
                          <a:gd name="T34" fmla="*/ 92 w 610"/>
                          <a:gd name="T35" fmla="*/ 1606 h 293"/>
                          <a:gd name="T36" fmla="*/ 65 w 610"/>
                          <a:gd name="T37" fmla="*/ 1799 h 293"/>
                          <a:gd name="T38" fmla="*/ 65 w 610"/>
                          <a:gd name="T39" fmla="*/ 1935 h 293"/>
                          <a:gd name="T40" fmla="*/ 73 w 610"/>
                          <a:gd name="T41" fmla="*/ 1991 h 293"/>
                          <a:gd name="T42" fmla="*/ 58 w 610"/>
                          <a:gd name="T43" fmla="*/ 2200 h 293"/>
                          <a:gd name="T44" fmla="*/ 69 w 610"/>
                          <a:gd name="T45" fmla="*/ 2256 h 293"/>
                          <a:gd name="T46" fmla="*/ 77 w 610"/>
                          <a:gd name="T47" fmla="*/ 2315 h 293"/>
                          <a:gd name="T48" fmla="*/ 95 w 610"/>
                          <a:gd name="T49" fmla="*/ 2315 h 293"/>
                          <a:gd name="T50" fmla="*/ 92 w 610"/>
                          <a:gd name="T51" fmla="*/ 2500 h 293"/>
                          <a:gd name="T52" fmla="*/ 81 w 610"/>
                          <a:gd name="T53" fmla="*/ 2640 h 293"/>
                          <a:gd name="T54" fmla="*/ 40 w 610"/>
                          <a:gd name="T55" fmla="*/ 2971 h 293"/>
                          <a:gd name="T56" fmla="*/ 0 w 610"/>
                          <a:gd name="T57" fmla="*/ 3167 h 293"/>
                          <a:gd name="T58" fmla="*/ 18 w 610"/>
                          <a:gd name="T59" fmla="*/ 3097 h 293"/>
                          <a:gd name="T60" fmla="*/ 40 w 610"/>
                          <a:gd name="T61" fmla="*/ 2971 h 293"/>
                          <a:gd name="T62" fmla="*/ 58 w 610"/>
                          <a:gd name="T63" fmla="*/ 2895 h 293"/>
                          <a:gd name="T64" fmla="*/ 136 w 610"/>
                          <a:gd name="T65" fmla="*/ 2382 h 293"/>
                          <a:gd name="T66" fmla="*/ 157 w 610"/>
                          <a:gd name="T67" fmla="*/ 2055 h 293"/>
                          <a:gd name="T68" fmla="*/ 193 w 610"/>
                          <a:gd name="T69" fmla="*/ 1871 h 293"/>
                          <a:gd name="T70" fmla="*/ 161 w 610"/>
                          <a:gd name="T71" fmla="*/ 2200 h 293"/>
                          <a:gd name="T72" fmla="*/ 175 w 610"/>
                          <a:gd name="T73" fmla="*/ 2200 h 293"/>
                          <a:gd name="T74" fmla="*/ 178 w 610"/>
                          <a:gd name="T75" fmla="*/ 2131 h 293"/>
                          <a:gd name="T76" fmla="*/ 201 w 610"/>
                          <a:gd name="T77" fmla="*/ 2055 h 293"/>
                          <a:gd name="T78" fmla="*/ 204 w 610"/>
                          <a:gd name="T79" fmla="*/ 1935 h 293"/>
                          <a:gd name="T80" fmla="*/ 211 w 610"/>
                          <a:gd name="T81" fmla="*/ 1935 h 293"/>
                          <a:gd name="T82" fmla="*/ 218 w 610"/>
                          <a:gd name="T83" fmla="*/ 1991 h 293"/>
                          <a:gd name="T84" fmla="*/ 221 w 610"/>
                          <a:gd name="T85" fmla="*/ 2055 h 293"/>
                          <a:gd name="T86" fmla="*/ 240 w 610"/>
                          <a:gd name="T87" fmla="*/ 2131 h 293"/>
                          <a:gd name="T88" fmla="*/ 270 w 610"/>
                          <a:gd name="T89" fmla="*/ 2200 h 293"/>
                          <a:gd name="T90" fmla="*/ 270 w 610"/>
                          <a:gd name="T91" fmla="*/ 2315 h 293"/>
                          <a:gd name="T92" fmla="*/ 280 w 610"/>
                          <a:gd name="T93" fmla="*/ 2382 h 293"/>
                          <a:gd name="T94" fmla="*/ 284 w 610"/>
                          <a:gd name="T95" fmla="*/ 2443 h 293"/>
                          <a:gd name="T96" fmla="*/ 294 w 610"/>
                          <a:gd name="T97" fmla="*/ 2500 h 293"/>
                          <a:gd name="T98" fmla="*/ 301 w 610"/>
                          <a:gd name="T99" fmla="*/ 2570 h 293"/>
                          <a:gd name="T100" fmla="*/ 294 w 610"/>
                          <a:gd name="T101" fmla="*/ 2640 h 293"/>
                          <a:gd name="T102" fmla="*/ 298 w 610"/>
                          <a:gd name="T103" fmla="*/ 2895 h 293"/>
                          <a:gd name="T104" fmla="*/ 301 w 610"/>
                          <a:gd name="T105" fmla="*/ 2895 h 293"/>
                          <a:gd name="T106" fmla="*/ 294 w 610"/>
                          <a:gd name="T107" fmla="*/ 3097 h 293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</a:gdLst>
                        <a:ahLst/>
                        <a:cxnLst>
                          <a:cxn ang="T108">
                            <a:pos x="T0" y="T1"/>
                          </a:cxn>
                          <a:cxn ang="T109">
                            <a:pos x="T2" y="T3"/>
                          </a:cxn>
                          <a:cxn ang="T110">
                            <a:pos x="T4" y="T5"/>
                          </a:cxn>
                          <a:cxn ang="T111">
                            <a:pos x="T6" y="T7"/>
                          </a:cxn>
                          <a:cxn ang="T112">
                            <a:pos x="T8" y="T9"/>
                          </a:cxn>
                          <a:cxn ang="T113">
                            <a:pos x="T10" y="T11"/>
                          </a:cxn>
                          <a:cxn ang="T114">
                            <a:pos x="T12" y="T13"/>
                          </a:cxn>
                          <a:cxn ang="T115">
                            <a:pos x="T14" y="T15"/>
                          </a:cxn>
                          <a:cxn ang="T116">
                            <a:pos x="T16" y="T17"/>
                          </a:cxn>
                          <a:cxn ang="T117">
                            <a:pos x="T18" y="T19"/>
                          </a:cxn>
                          <a:cxn ang="T118">
                            <a:pos x="T20" y="T21"/>
                          </a:cxn>
                          <a:cxn ang="T119">
                            <a:pos x="T22" y="T23"/>
                          </a:cxn>
                          <a:cxn ang="T120">
                            <a:pos x="T24" y="T25"/>
                          </a:cxn>
                          <a:cxn ang="T121">
                            <a:pos x="T26" y="T27"/>
                          </a:cxn>
                          <a:cxn ang="T122">
                            <a:pos x="T28" y="T29"/>
                          </a:cxn>
                          <a:cxn ang="T123">
                            <a:pos x="T30" y="T31"/>
                          </a:cxn>
                          <a:cxn ang="T124">
                            <a:pos x="T32" y="T33"/>
                          </a:cxn>
                          <a:cxn ang="T125">
                            <a:pos x="T34" y="T35"/>
                          </a:cxn>
                          <a:cxn ang="T126">
                            <a:pos x="T36" y="T37"/>
                          </a:cxn>
                          <a:cxn ang="T127">
                            <a:pos x="T38" y="T39"/>
                          </a:cxn>
                          <a:cxn ang="T128">
                            <a:pos x="T40" y="T41"/>
                          </a:cxn>
                          <a:cxn ang="T129">
                            <a:pos x="T42" y="T43"/>
                          </a:cxn>
                          <a:cxn ang="T130">
                            <a:pos x="T44" y="T45"/>
                          </a:cxn>
                          <a:cxn ang="T131">
                            <a:pos x="T46" y="T47"/>
                          </a:cxn>
                          <a:cxn ang="T132">
                            <a:pos x="T48" y="T49"/>
                          </a:cxn>
                          <a:cxn ang="T133">
                            <a:pos x="T50" y="T51"/>
                          </a:cxn>
                          <a:cxn ang="T134">
                            <a:pos x="T52" y="T53"/>
                          </a:cxn>
                          <a:cxn ang="T135">
                            <a:pos x="T54" y="T55"/>
                          </a:cxn>
                          <a:cxn ang="T136">
                            <a:pos x="T56" y="T57"/>
                          </a:cxn>
                          <a:cxn ang="T137">
                            <a:pos x="T58" y="T59"/>
                          </a:cxn>
                          <a:cxn ang="T138">
                            <a:pos x="T60" y="T61"/>
                          </a:cxn>
                          <a:cxn ang="T139">
                            <a:pos x="T62" y="T63"/>
                          </a:cxn>
                          <a:cxn ang="T140">
                            <a:pos x="T64" y="T65"/>
                          </a:cxn>
                          <a:cxn ang="T141">
                            <a:pos x="T66" y="T67"/>
                          </a:cxn>
                          <a:cxn ang="T142">
                            <a:pos x="T68" y="T69"/>
                          </a:cxn>
                          <a:cxn ang="T143">
                            <a:pos x="T70" y="T71"/>
                          </a:cxn>
                          <a:cxn ang="T144">
                            <a:pos x="T72" y="T73"/>
                          </a:cxn>
                          <a:cxn ang="T145">
                            <a:pos x="T74" y="T75"/>
                          </a:cxn>
                          <a:cxn ang="T146">
                            <a:pos x="T76" y="T77"/>
                          </a:cxn>
                          <a:cxn ang="T147">
                            <a:pos x="T78" y="T79"/>
                          </a:cxn>
                          <a:cxn ang="T148">
                            <a:pos x="T80" y="T81"/>
                          </a:cxn>
                          <a:cxn ang="T149">
                            <a:pos x="T82" y="T83"/>
                          </a:cxn>
                          <a:cxn ang="T150">
                            <a:pos x="T84" y="T85"/>
                          </a:cxn>
                          <a:cxn ang="T151">
                            <a:pos x="T86" y="T87"/>
                          </a:cxn>
                          <a:cxn ang="T152">
                            <a:pos x="T88" y="T89"/>
                          </a:cxn>
                          <a:cxn ang="T153">
                            <a:pos x="T90" y="T91"/>
                          </a:cxn>
                          <a:cxn ang="T154">
                            <a:pos x="T92" y="T93"/>
                          </a:cxn>
                          <a:cxn ang="T155">
                            <a:pos x="T94" y="T95"/>
                          </a:cxn>
                          <a:cxn ang="T156">
                            <a:pos x="T96" y="T97"/>
                          </a:cxn>
                          <a:cxn ang="T157">
                            <a:pos x="T98" y="T99"/>
                          </a:cxn>
                          <a:cxn ang="T158">
                            <a:pos x="T100" y="T101"/>
                          </a:cxn>
                          <a:cxn ang="T159">
                            <a:pos x="T102" y="T103"/>
                          </a:cxn>
                          <a:cxn ang="T160">
                            <a:pos x="T104" y="T105"/>
                          </a:cxn>
                          <a:cxn ang="T161">
                            <a:pos x="T106" y="T107"/>
                          </a:cxn>
                        </a:cxnLst>
                        <a:rect l="0" t="0" r="r" b="b"/>
                        <a:pathLst>
                          <a:path w="610" h="293">
                            <a:moveTo>
                              <a:pt x="497" y="287"/>
                            </a:moveTo>
                            <a:lnTo>
                              <a:pt x="509" y="275"/>
                            </a:lnTo>
                            <a:lnTo>
                              <a:pt x="497" y="263"/>
                            </a:lnTo>
                            <a:lnTo>
                              <a:pt x="491" y="257"/>
                            </a:lnTo>
                            <a:lnTo>
                              <a:pt x="497" y="221"/>
                            </a:lnTo>
                            <a:lnTo>
                              <a:pt x="497" y="203"/>
                            </a:lnTo>
                            <a:lnTo>
                              <a:pt x="473" y="209"/>
                            </a:lnTo>
                            <a:lnTo>
                              <a:pt x="461" y="215"/>
                            </a:lnTo>
                            <a:lnTo>
                              <a:pt x="449" y="215"/>
                            </a:lnTo>
                            <a:lnTo>
                              <a:pt x="449" y="197"/>
                            </a:lnTo>
                            <a:lnTo>
                              <a:pt x="455" y="191"/>
                            </a:lnTo>
                            <a:lnTo>
                              <a:pt x="425" y="191"/>
                            </a:lnTo>
                            <a:lnTo>
                              <a:pt x="449" y="173"/>
                            </a:lnTo>
                            <a:lnTo>
                              <a:pt x="473" y="149"/>
                            </a:lnTo>
                            <a:lnTo>
                              <a:pt x="491" y="131"/>
                            </a:lnTo>
                            <a:lnTo>
                              <a:pt x="515" y="108"/>
                            </a:lnTo>
                            <a:lnTo>
                              <a:pt x="539" y="90"/>
                            </a:lnTo>
                            <a:lnTo>
                              <a:pt x="563" y="66"/>
                            </a:lnTo>
                            <a:lnTo>
                              <a:pt x="586" y="48"/>
                            </a:lnTo>
                            <a:lnTo>
                              <a:pt x="610" y="30"/>
                            </a:lnTo>
                            <a:lnTo>
                              <a:pt x="580" y="18"/>
                            </a:lnTo>
                            <a:lnTo>
                              <a:pt x="557" y="18"/>
                            </a:lnTo>
                            <a:lnTo>
                              <a:pt x="527" y="18"/>
                            </a:lnTo>
                            <a:lnTo>
                              <a:pt x="491" y="12"/>
                            </a:lnTo>
                            <a:lnTo>
                              <a:pt x="479" y="6"/>
                            </a:lnTo>
                            <a:lnTo>
                              <a:pt x="467" y="6"/>
                            </a:lnTo>
                            <a:lnTo>
                              <a:pt x="449" y="6"/>
                            </a:lnTo>
                            <a:lnTo>
                              <a:pt x="461" y="0"/>
                            </a:lnTo>
                            <a:lnTo>
                              <a:pt x="449" y="0"/>
                            </a:lnTo>
                            <a:lnTo>
                              <a:pt x="413" y="12"/>
                            </a:lnTo>
                            <a:lnTo>
                              <a:pt x="407" y="6"/>
                            </a:lnTo>
                            <a:lnTo>
                              <a:pt x="395" y="12"/>
                            </a:lnTo>
                            <a:lnTo>
                              <a:pt x="389" y="18"/>
                            </a:lnTo>
                            <a:lnTo>
                              <a:pt x="389" y="12"/>
                            </a:lnTo>
                            <a:lnTo>
                              <a:pt x="359" y="18"/>
                            </a:lnTo>
                            <a:lnTo>
                              <a:pt x="329" y="30"/>
                            </a:lnTo>
                            <a:lnTo>
                              <a:pt x="299" y="42"/>
                            </a:lnTo>
                            <a:lnTo>
                              <a:pt x="269" y="42"/>
                            </a:lnTo>
                            <a:lnTo>
                              <a:pt x="257" y="48"/>
                            </a:lnTo>
                            <a:lnTo>
                              <a:pt x="269" y="66"/>
                            </a:lnTo>
                            <a:lnTo>
                              <a:pt x="263" y="72"/>
                            </a:lnTo>
                            <a:lnTo>
                              <a:pt x="281" y="78"/>
                            </a:lnTo>
                            <a:lnTo>
                              <a:pt x="275" y="84"/>
                            </a:lnTo>
                            <a:lnTo>
                              <a:pt x="293" y="84"/>
                            </a:lnTo>
                            <a:lnTo>
                              <a:pt x="275" y="84"/>
                            </a:lnTo>
                            <a:lnTo>
                              <a:pt x="269" y="78"/>
                            </a:lnTo>
                            <a:lnTo>
                              <a:pt x="269" y="84"/>
                            </a:lnTo>
                            <a:lnTo>
                              <a:pt x="275" y="90"/>
                            </a:lnTo>
                            <a:lnTo>
                              <a:pt x="263" y="90"/>
                            </a:lnTo>
                            <a:lnTo>
                              <a:pt x="234" y="90"/>
                            </a:lnTo>
                            <a:lnTo>
                              <a:pt x="245" y="78"/>
                            </a:lnTo>
                            <a:lnTo>
                              <a:pt x="216" y="90"/>
                            </a:lnTo>
                            <a:lnTo>
                              <a:pt x="168" y="96"/>
                            </a:lnTo>
                            <a:lnTo>
                              <a:pt x="186" y="102"/>
                            </a:lnTo>
                            <a:lnTo>
                              <a:pt x="174" y="102"/>
                            </a:lnTo>
                            <a:lnTo>
                              <a:pt x="168" y="113"/>
                            </a:lnTo>
                            <a:lnTo>
                              <a:pt x="210" y="113"/>
                            </a:lnTo>
                            <a:lnTo>
                              <a:pt x="216" y="119"/>
                            </a:lnTo>
                            <a:lnTo>
                              <a:pt x="245" y="108"/>
                            </a:lnTo>
                            <a:lnTo>
                              <a:pt x="240" y="113"/>
                            </a:lnTo>
                            <a:lnTo>
                              <a:pt x="234" y="119"/>
                            </a:lnTo>
                            <a:lnTo>
                              <a:pt x="228" y="131"/>
                            </a:lnTo>
                            <a:lnTo>
                              <a:pt x="204" y="137"/>
                            </a:lnTo>
                            <a:lnTo>
                              <a:pt x="168" y="143"/>
                            </a:lnTo>
                            <a:lnTo>
                              <a:pt x="174" y="137"/>
                            </a:lnTo>
                            <a:lnTo>
                              <a:pt x="162" y="143"/>
                            </a:lnTo>
                            <a:lnTo>
                              <a:pt x="144" y="149"/>
                            </a:lnTo>
                            <a:lnTo>
                              <a:pt x="150" y="149"/>
                            </a:lnTo>
                            <a:lnTo>
                              <a:pt x="138" y="155"/>
                            </a:lnTo>
                            <a:lnTo>
                              <a:pt x="114" y="161"/>
                            </a:lnTo>
                            <a:lnTo>
                              <a:pt x="108" y="167"/>
                            </a:lnTo>
                            <a:lnTo>
                              <a:pt x="102" y="167"/>
                            </a:lnTo>
                            <a:lnTo>
                              <a:pt x="102" y="173"/>
                            </a:lnTo>
                            <a:lnTo>
                              <a:pt x="120" y="167"/>
                            </a:lnTo>
                            <a:lnTo>
                              <a:pt x="108" y="179"/>
                            </a:lnTo>
                            <a:lnTo>
                              <a:pt x="120" y="179"/>
                            </a:lnTo>
                            <a:lnTo>
                              <a:pt x="114" y="179"/>
                            </a:lnTo>
                            <a:lnTo>
                              <a:pt x="120" y="185"/>
                            </a:lnTo>
                            <a:lnTo>
                              <a:pt x="108" y="185"/>
                            </a:lnTo>
                            <a:lnTo>
                              <a:pt x="102" y="179"/>
                            </a:lnTo>
                            <a:lnTo>
                              <a:pt x="90" y="191"/>
                            </a:lnTo>
                            <a:lnTo>
                              <a:pt x="96" y="203"/>
                            </a:lnTo>
                            <a:lnTo>
                              <a:pt x="120" y="191"/>
                            </a:lnTo>
                            <a:lnTo>
                              <a:pt x="138" y="185"/>
                            </a:lnTo>
                            <a:lnTo>
                              <a:pt x="120" y="197"/>
                            </a:lnTo>
                            <a:lnTo>
                              <a:pt x="114" y="209"/>
                            </a:lnTo>
                            <a:lnTo>
                              <a:pt x="108" y="215"/>
                            </a:lnTo>
                            <a:lnTo>
                              <a:pt x="96" y="221"/>
                            </a:lnTo>
                            <a:lnTo>
                              <a:pt x="126" y="215"/>
                            </a:lnTo>
                            <a:lnTo>
                              <a:pt x="138" y="221"/>
                            </a:lnTo>
                            <a:lnTo>
                              <a:pt x="138" y="227"/>
                            </a:lnTo>
                            <a:lnTo>
                              <a:pt x="156" y="215"/>
                            </a:lnTo>
                            <a:lnTo>
                              <a:pt x="150" y="221"/>
                            </a:lnTo>
                            <a:lnTo>
                              <a:pt x="180" y="215"/>
                            </a:lnTo>
                            <a:lnTo>
                              <a:pt x="150" y="233"/>
                            </a:lnTo>
                            <a:lnTo>
                              <a:pt x="156" y="233"/>
                            </a:lnTo>
                            <a:lnTo>
                              <a:pt x="138" y="239"/>
                            </a:lnTo>
                            <a:lnTo>
                              <a:pt x="132" y="245"/>
                            </a:lnTo>
                            <a:lnTo>
                              <a:pt x="108" y="257"/>
                            </a:lnTo>
                            <a:lnTo>
                              <a:pt x="66" y="269"/>
                            </a:lnTo>
                            <a:lnTo>
                              <a:pt x="66" y="275"/>
                            </a:lnTo>
                            <a:lnTo>
                              <a:pt x="60" y="275"/>
                            </a:lnTo>
                            <a:lnTo>
                              <a:pt x="54" y="275"/>
                            </a:lnTo>
                            <a:lnTo>
                              <a:pt x="42" y="275"/>
                            </a:lnTo>
                            <a:lnTo>
                              <a:pt x="0" y="293"/>
                            </a:lnTo>
                            <a:lnTo>
                              <a:pt x="6" y="287"/>
                            </a:lnTo>
                            <a:lnTo>
                              <a:pt x="6" y="293"/>
                            </a:lnTo>
                            <a:lnTo>
                              <a:pt x="18" y="287"/>
                            </a:lnTo>
                            <a:lnTo>
                              <a:pt x="36" y="281"/>
                            </a:lnTo>
                            <a:lnTo>
                              <a:pt x="42" y="281"/>
                            </a:lnTo>
                            <a:lnTo>
                              <a:pt x="36" y="281"/>
                            </a:lnTo>
                            <a:lnTo>
                              <a:pt x="60" y="275"/>
                            </a:lnTo>
                            <a:lnTo>
                              <a:pt x="72" y="275"/>
                            </a:lnTo>
                            <a:lnTo>
                              <a:pt x="90" y="269"/>
                            </a:lnTo>
                            <a:lnTo>
                              <a:pt x="96" y="269"/>
                            </a:lnTo>
                            <a:lnTo>
                              <a:pt x="102" y="263"/>
                            </a:lnTo>
                            <a:lnTo>
                              <a:pt x="150" y="251"/>
                            </a:lnTo>
                            <a:lnTo>
                              <a:pt x="186" y="233"/>
                            </a:lnTo>
                            <a:lnTo>
                              <a:pt x="222" y="221"/>
                            </a:lnTo>
                            <a:lnTo>
                              <a:pt x="216" y="215"/>
                            </a:lnTo>
                            <a:lnTo>
                              <a:pt x="245" y="203"/>
                            </a:lnTo>
                            <a:lnTo>
                              <a:pt x="251" y="197"/>
                            </a:lnTo>
                            <a:lnTo>
                              <a:pt x="257" y="191"/>
                            </a:lnTo>
                            <a:lnTo>
                              <a:pt x="287" y="179"/>
                            </a:lnTo>
                            <a:lnTo>
                              <a:pt x="311" y="173"/>
                            </a:lnTo>
                            <a:lnTo>
                              <a:pt x="329" y="167"/>
                            </a:lnTo>
                            <a:lnTo>
                              <a:pt x="317" y="173"/>
                            </a:lnTo>
                            <a:lnTo>
                              <a:pt x="323" y="179"/>
                            </a:lnTo>
                            <a:lnTo>
                              <a:pt x="317" y="179"/>
                            </a:lnTo>
                            <a:lnTo>
                              <a:pt x="287" y="185"/>
                            </a:lnTo>
                            <a:lnTo>
                              <a:pt x="263" y="203"/>
                            </a:lnTo>
                            <a:lnTo>
                              <a:pt x="275" y="203"/>
                            </a:lnTo>
                            <a:lnTo>
                              <a:pt x="257" y="209"/>
                            </a:lnTo>
                            <a:lnTo>
                              <a:pt x="263" y="209"/>
                            </a:lnTo>
                            <a:lnTo>
                              <a:pt x="287" y="203"/>
                            </a:lnTo>
                            <a:lnTo>
                              <a:pt x="281" y="209"/>
                            </a:lnTo>
                            <a:lnTo>
                              <a:pt x="287" y="203"/>
                            </a:lnTo>
                            <a:lnTo>
                              <a:pt x="293" y="197"/>
                            </a:lnTo>
                            <a:lnTo>
                              <a:pt x="293" y="203"/>
                            </a:lnTo>
                            <a:lnTo>
                              <a:pt x="305" y="197"/>
                            </a:lnTo>
                            <a:lnTo>
                              <a:pt x="311" y="197"/>
                            </a:lnTo>
                            <a:lnTo>
                              <a:pt x="329" y="191"/>
                            </a:lnTo>
                            <a:lnTo>
                              <a:pt x="323" y="191"/>
                            </a:lnTo>
                            <a:lnTo>
                              <a:pt x="329" y="185"/>
                            </a:lnTo>
                            <a:lnTo>
                              <a:pt x="335" y="179"/>
                            </a:lnTo>
                            <a:lnTo>
                              <a:pt x="353" y="173"/>
                            </a:lnTo>
                            <a:lnTo>
                              <a:pt x="341" y="179"/>
                            </a:lnTo>
                            <a:lnTo>
                              <a:pt x="347" y="179"/>
                            </a:lnTo>
                            <a:lnTo>
                              <a:pt x="365" y="179"/>
                            </a:lnTo>
                            <a:lnTo>
                              <a:pt x="359" y="179"/>
                            </a:lnTo>
                            <a:lnTo>
                              <a:pt x="359" y="185"/>
                            </a:lnTo>
                            <a:lnTo>
                              <a:pt x="365" y="185"/>
                            </a:lnTo>
                            <a:lnTo>
                              <a:pt x="359" y="191"/>
                            </a:lnTo>
                            <a:lnTo>
                              <a:pt x="365" y="191"/>
                            </a:lnTo>
                            <a:lnTo>
                              <a:pt x="377" y="185"/>
                            </a:lnTo>
                            <a:lnTo>
                              <a:pt x="371" y="191"/>
                            </a:lnTo>
                            <a:lnTo>
                              <a:pt x="377" y="197"/>
                            </a:lnTo>
                            <a:lnTo>
                              <a:pt x="395" y="197"/>
                            </a:lnTo>
                            <a:lnTo>
                              <a:pt x="419" y="197"/>
                            </a:lnTo>
                            <a:lnTo>
                              <a:pt x="419" y="203"/>
                            </a:lnTo>
                            <a:lnTo>
                              <a:pt x="437" y="197"/>
                            </a:lnTo>
                            <a:lnTo>
                              <a:pt x="443" y="203"/>
                            </a:lnTo>
                            <a:lnTo>
                              <a:pt x="437" y="203"/>
                            </a:lnTo>
                            <a:lnTo>
                              <a:pt x="443" y="197"/>
                            </a:lnTo>
                            <a:lnTo>
                              <a:pt x="431" y="203"/>
                            </a:lnTo>
                            <a:lnTo>
                              <a:pt x="443" y="215"/>
                            </a:lnTo>
                            <a:lnTo>
                              <a:pt x="455" y="227"/>
                            </a:lnTo>
                            <a:lnTo>
                              <a:pt x="461" y="227"/>
                            </a:lnTo>
                            <a:lnTo>
                              <a:pt x="455" y="215"/>
                            </a:lnTo>
                            <a:lnTo>
                              <a:pt x="461" y="221"/>
                            </a:lnTo>
                            <a:lnTo>
                              <a:pt x="473" y="215"/>
                            </a:lnTo>
                            <a:lnTo>
                              <a:pt x="467" y="221"/>
                            </a:lnTo>
                            <a:lnTo>
                              <a:pt x="467" y="227"/>
                            </a:lnTo>
                            <a:lnTo>
                              <a:pt x="485" y="209"/>
                            </a:lnTo>
                            <a:lnTo>
                              <a:pt x="485" y="221"/>
                            </a:lnTo>
                            <a:lnTo>
                              <a:pt x="485" y="233"/>
                            </a:lnTo>
                            <a:lnTo>
                              <a:pt x="491" y="227"/>
                            </a:lnTo>
                            <a:lnTo>
                              <a:pt x="491" y="233"/>
                            </a:lnTo>
                            <a:lnTo>
                              <a:pt x="485" y="233"/>
                            </a:lnTo>
                            <a:lnTo>
                              <a:pt x="497" y="239"/>
                            </a:lnTo>
                            <a:lnTo>
                              <a:pt x="491" y="239"/>
                            </a:lnTo>
                            <a:lnTo>
                              <a:pt x="485" y="239"/>
                            </a:lnTo>
                            <a:lnTo>
                              <a:pt x="485" y="245"/>
                            </a:lnTo>
                            <a:lnTo>
                              <a:pt x="479" y="245"/>
                            </a:lnTo>
                            <a:lnTo>
                              <a:pt x="479" y="251"/>
                            </a:lnTo>
                            <a:lnTo>
                              <a:pt x="485" y="257"/>
                            </a:lnTo>
                            <a:lnTo>
                              <a:pt x="491" y="269"/>
                            </a:lnTo>
                            <a:lnTo>
                              <a:pt x="485" y="269"/>
                            </a:lnTo>
                            <a:lnTo>
                              <a:pt x="467" y="281"/>
                            </a:lnTo>
                            <a:lnTo>
                              <a:pt x="473" y="275"/>
                            </a:lnTo>
                            <a:lnTo>
                              <a:pt x="497" y="269"/>
                            </a:lnTo>
                            <a:lnTo>
                              <a:pt x="485" y="287"/>
                            </a:lnTo>
                            <a:lnTo>
                              <a:pt x="479" y="287"/>
                            </a:lnTo>
                            <a:lnTo>
                              <a:pt x="491" y="281"/>
                            </a:lnTo>
                            <a:lnTo>
                              <a:pt x="485" y="287"/>
                            </a:lnTo>
                            <a:lnTo>
                              <a:pt x="479" y="293"/>
                            </a:lnTo>
                            <a:lnTo>
                              <a:pt x="497" y="287"/>
                            </a:lnTo>
                            <a:close/>
                          </a:path>
                        </a:pathLst>
                      </a:custGeom>
                      <a:solidFill>
                        <a:srgbClr val="990134"/>
                      </a:solidFill>
                      <a:ln w="952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051" name="Rectangle 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542240" y="3107530"/>
                      <a:ext cx="6527" cy="0"/>
                    </a:xfrm>
                    <a:prstGeom prst="rect">
                      <a:avLst/>
                    </a:pr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endParaRPr lang="fr-FR" altLang="en-US" sz="1600"/>
                    </a:p>
                  </p:txBody>
                </p:sp>
                <p:sp>
                  <p:nvSpPr>
                    <p:cNvPr id="1052" name="Freeform 3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668860" y="3018747"/>
                      <a:ext cx="229744" cy="246765"/>
                    </a:xfrm>
                    <a:custGeom>
                      <a:avLst/>
                      <a:gdLst>
                        <a:gd name="T0" fmla="*/ 2147483647 w 173"/>
                        <a:gd name="T1" fmla="*/ 2147483647 h 168"/>
                        <a:gd name="T2" fmla="*/ 2147483647 w 173"/>
                        <a:gd name="T3" fmla="*/ 2147483647 h 168"/>
                        <a:gd name="T4" fmla="*/ 2147483647 w 173"/>
                        <a:gd name="T5" fmla="*/ 2147483647 h 168"/>
                        <a:gd name="T6" fmla="*/ 2147483647 w 173"/>
                        <a:gd name="T7" fmla="*/ 2147483647 h 168"/>
                        <a:gd name="T8" fmla="*/ 2147483647 w 173"/>
                        <a:gd name="T9" fmla="*/ 2147483647 h 168"/>
                        <a:gd name="T10" fmla="*/ 2147483647 w 173"/>
                        <a:gd name="T11" fmla="*/ 2147483647 h 168"/>
                        <a:gd name="T12" fmla="*/ 2147483647 w 173"/>
                        <a:gd name="T13" fmla="*/ 2147483647 h 168"/>
                        <a:gd name="T14" fmla="*/ 2147483647 w 173"/>
                        <a:gd name="T15" fmla="*/ 2147483647 h 168"/>
                        <a:gd name="T16" fmla="*/ 2147483647 w 173"/>
                        <a:gd name="T17" fmla="*/ 2147483647 h 168"/>
                        <a:gd name="T18" fmla="*/ 2147483647 w 173"/>
                        <a:gd name="T19" fmla="*/ 2147483647 h 168"/>
                        <a:gd name="T20" fmla="*/ 2147483647 w 173"/>
                        <a:gd name="T21" fmla="*/ 2147483647 h 168"/>
                        <a:gd name="T22" fmla="*/ 2147483647 w 173"/>
                        <a:gd name="T23" fmla="*/ 2147483647 h 168"/>
                        <a:gd name="T24" fmla="*/ 2147483647 w 173"/>
                        <a:gd name="T25" fmla="*/ 2147483647 h 168"/>
                        <a:gd name="T26" fmla="*/ 2147483647 w 173"/>
                        <a:gd name="T27" fmla="*/ 2147483647 h 168"/>
                        <a:gd name="T28" fmla="*/ 2147483647 w 173"/>
                        <a:gd name="T29" fmla="*/ 2147483647 h 168"/>
                        <a:gd name="T30" fmla="*/ 2147483647 w 173"/>
                        <a:gd name="T31" fmla="*/ 2147483647 h 168"/>
                        <a:gd name="T32" fmla="*/ 2147483647 w 173"/>
                        <a:gd name="T33" fmla="*/ 2147483647 h 168"/>
                        <a:gd name="T34" fmla="*/ 2147483647 w 173"/>
                        <a:gd name="T35" fmla="*/ 2147483647 h 168"/>
                        <a:gd name="T36" fmla="*/ 2147483647 w 173"/>
                        <a:gd name="T37" fmla="*/ 2147483647 h 168"/>
                        <a:gd name="T38" fmla="*/ 2147483647 w 173"/>
                        <a:gd name="T39" fmla="*/ 2147483647 h 168"/>
                        <a:gd name="T40" fmla="*/ 2147483647 w 173"/>
                        <a:gd name="T41" fmla="*/ 2147483647 h 168"/>
                        <a:gd name="T42" fmla="*/ 2147483647 w 173"/>
                        <a:gd name="T43" fmla="*/ 2147483647 h 168"/>
                        <a:gd name="T44" fmla="*/ 2147483647 w 173"/>
                        <a:gd name="T45" fmla="*/ 2147483647 h 168"/>
                        <a:gd name="T46" fmla="*/ 2147483647 w 173"/>
                        <a:gd name="T47" fmla="*/ 2147483647 h 168"/>
                        <a:gd name="T48" fmla="*/ 2147483647 w 173"/>
                        <a:gd name="T49" fmla="*/ 2147483647 h 168"/>
                        <a:gd name="T50" fmla="*/ 2147483647 w 173"/>
                        <a:gd name="T51" fmla="*/ 2147483647 h 168"/>
                        <a:gd name="T52" fmla="*/ 2147483647 w 173"/>
                        <a:gd name="T53" fmla="*/ 2147483647 h 168"/>
                        <a:gd name="T54" fmla="*/ 2147483647 w 173"/>
                        <a:gd name="T55" fmla="*/ 2147483647 h 168"/>
                        <a:gd name="T56" fmla="*/ 2147483647 w 173"/>
                        <a:gd name="T57" fmla="*/ 2147483647 h 168"/>
                        <a:gd name="T58" fmla="*/ 2147483647 w 173"/>
                        <a:gd name="T59" fmla="*/ 2147483647 h 168"/>
                        <a:gd name="T60" fmla="*/ 2147483647 w 173"/>
                        <a:gd name="T61" fmla="*/ 2147483647 h 168"/>
                        <a:gd name="T62" fmla="*/ 0 w 173"/>
                        <a:gd name="T63" fmla="*/ 2147483647 h 168"/>
                        <a:gd name="T64" fmla="*/ 2147483647 w 173"/>
                        <a:gd name="T65" fmla="*/ 2147483647 h 168"/>
                        <a:gd name="T66" fmla="*/ 0 w 173"/>
                        <a:gd name="T67" fmla="*/ 2147483647 h 168"/>
                        <a:gd name="T68" fmla="*/ 2147483647 w 173"/>
                        <a:gd name="T69" fmla="*/ 2147483647 h 168"/>
                        <a:gd name="T70" fmla="*/ 2147483647 w 173"/>
                        <a:gd name="T71" fmla="*/ 2147483647 h 168"/>
                        <a:gd name="T72" fmla="*/ 2147483647 w 173"/>
                        <a:gd name="T73" fmla="*/ 2147483647 h 168"/>
                        <a:gd name="T74" fmla="*/ 2147483647 w 173"/>
                        <a:gd name="T75" fmla="*/ 2147483647 h 168"/>
                        <a:gd name="T76" fmla="*/ 2147483647 w 173"/>
                        <a:gd name="T77" fmla="*/ 2147483647 h 168"/>
                        <a:gd name="T78" fmla="*/ 2147483647 w 173"/>
                        <a:gd name="T79" fmla="*/ 2147483647 h 168"/>
                        <a:gd name="T80" fmla="*/ 2147483647 w 173"/>
                        <a:gd name="T81" fmla="*/ 2147483647 h 168"/>
                        <a:gd name="T82" fmla="*/ 2147483647 w 173"/>
                        <a:gd name="T83" fmla="*/ 2147483647 h 168"/>
                        <a:gd name="T84" fmla="*/ 2147483647 w 173"/>
                        <a:gd name="T85" fmla="*/ 2147483647 h 168"/>
                        <a:gd name="T86" fmla="*/ 2147483647 w 173"/>
                        <a:gd name="T87" fmla="*/ 2147483647 h 168"/>
                        <a:gd name="T88" fmla="*/ 2147483647 w 173"/>
                        <a:gd name="T89" fmla="*/ 0 h 168"/>
                        <a:gd name="T90" fmla="*/ 2147483647 w 173"/>
                        <a:gd name="T91" fmla="*/ 0 h 168"/>
                        <a:gd name="T92" fmla="*/ 2147483647 w 173"/>
                        <a:gd name="T93" fmla="*/ 0 h 168"/>
                        <a:gd name="T94" fmla="*/ 2147483647 w 173"/>
                        <a:gd name="T95" fmla="*/ 2147483647 h 168"/>
                        <a:gd name="T96" fmla="*/ 2147483647 w 173"/>
                        <a:gd name="T97" fmla="*/ 2147483647 h 168"/>
                        <a:gd name="T98" fmla="*/ 2147483647 w 173"/>
                        <a:gd name="T99" fmla="*/ 2147483647 h 168"/>
                        <a:gd name="T100" fmla="*/ 2147483647 w 173"/>
                        <a:gd name="T101" fmla="*/ 2147483647 h 168"/>
                        <a:gd name="T102" fmla="*/ 2147483647 w 173"/>
                        <a:gd name="T103" fmla="*/ 2147483647 h 168"/>
                        <a:gd name="T104" fmla="*/ 2147483647 w 173"/>
                        <a:gd name="T105" fmla="*/ 2147483647 h 168"/>
                        <a:gd name="T106" fmla="*/ 2147483647 w 173"/>
                        <a:gd name="T107" fmla="*/ 2147483647 h 168"/>
                        <a:gd name="T108" fmla="*/ 2147483647 w 173"/>
                        <a:gd name="T109" fmla="*/ 2147483647 h 168"/>
                        <a:gd name="T110" fmla="*/ 2147483647 w 173"/>
                        <a:gd name="T111" fmla="*/ 2147483647 h 168"/>
                        <a:gd name="T112" fmla="*/ 2147483647 w 173"/>
                        <a:gd name="T113" fmla="*/ 2147483647 h 168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</a:gdLst>
                      <a:ahLst/>
                      <a:cxnLst>
                        <a:cxn ang="T114">
                          <a:pos x="T0" y="T1"/>
                        </a:cxn>
                        <a:cxn ang="T115">
                          <a:pos x="T2" y="T3"/>
                        </a:cxn>
                        <a:cxn ang="T116">
                          <a:pos x="T4" y="T5"/>
                        </a:cxn>
                        <a:cxn ang="T117">
                          <a:pos x="T6" y="T7"/>
                        </a:cxn>
                        <a:cxn ang="T118">
                          <a:pos x="T8" y="T9"/>
                        </a:cxn>
                        <a:cxn ang="T119">
                          <a:pos x="T10" y="T11"/>
                        </a:cxn>
                        <a:cxn ang="T120">
                          <a:pos x="T12" y="T13"/>
                        </a:cxn>
                        <a:cxn ang="T121">
                          <a:pos x="T14" y="T15"/>
                        </a:cxn>
                        <a:cxn ang="T122">
                          <a:pos x="T16" y="T17"/>
                        </a:cxn>
                        <a:cxn ang="T123">
                          <a:pos x="T18" y="T19"/>
                        </a:cxn>
                        <a:cxn ang="T124">
                          <a:pos x="T20" y="T21"/>
                        </a:cxn>
                        <a:cxn ang="T125">
                          <a:pos x="T22" y="T23"/>
                        </a:cxn>
                        <a:cxn ang="T126">
                          <a:pos x="T24" y="T25"/>
                        </a:cxn>
                        <a:cxn ang="T127">
                          <a:pos x="T26" y="T27"/>
                        </a:cxn>
                        <a:cxn ang="T128">
                          <a:pos x="T28" y="T29"/>
                        </a:cxn>
                        <a:cxn ang="T129">
                          <a:pos x="T30" y="T31"/>
                        </a:cxn>
                        <a:cxn ang="T130">
                          <a:pos x="T32" y="T33"/>
                        </a:cxn>
                        <a:cxn ang="T131">
                          <a:pos x="T34" y="T35"/>
                        </a:cxn>
                        <a:cxn ang="T132">
                          <a:pos x="T36" y="T37"/>
                        </a:cxn>
                        <a:cxn ang="T133">
                          <a:pos x="T38" y="T39"/>
                        </a:cxn>
                        <a:cxn ang="T134">
                          <a:pos x="T40" y="T41"/>
                        </a:cxn>
                        <a:cxn ang="T135">
                          <a:pos x="T42" y="T43"/>
                        </a:cxn>
                        <a:cxn ang="T136">
                          <a:pos x="T44" y="T45"/>
                        </a:cxn>
                        <a:cxn ang="T137">
                          <a:pos x="T46" y="T47"/>
                        </a:cxn>
                        <a:cxn ang="T138">
                          <a:pos x="T48" y="T49"/>
                        </a:cxn>
                        <a:cxn ang="T139">
                          <a:pos x="T50" y="T51"/>
                        </a:cxn>
                        <a:cxn ang="T140">
                          <a:pos x="T52" y="T53"/>
                        </a:cxn>
                        <a:cxn ang="T141">
                          <a:pos x="T54" y="T55"/>
                        </a:cxn>
                        <a:cxn ang="T142">
                          <a:pos x="T56" y="T57"/>
                        </a:cxn>
                        <a:cxn ang="T143">
                          <a:pos x="T58" y="T59"/>
                        </a:cxn>
                        <a:cxn ang="T144">
                          <a:pos x="T60" y="T61"/>
                        </a:cxn>
                        <a:cxn ang="T145">
                          <a:pos x="T62" y="T63"/>
                        </a:cxn>
                        <a:cxn ang="T146">
                          <a:pos x="T64" y="T65"/>
                        </a:cxn>
                        <a:cxn ang="T147">
                          <a:pos x="T66" y="T67"/>
                        </a:cxn>
                        <a:cxn ang="T148">
                          <a:pos x="T68" y="T69"/>
                        </a:cxn>
                        <a:cxn ang="T149">
                          <a:pos x="T70" y="T71"/>
                        </a:cxn>
                        <a:cxn ang="T150">
                          <a:pos x="T72" y="T73"/>
                        </a:cxn>
                        <a:cxn ang="T151">
                          <a:pos x="T74" y="T75"/>
                        </a:cxn>
                        <a:cxn ang="T152">
                          <a:pos x="T76" y="T77"/>
                        </a:cxn>
                        <a:cxn ang="T153">
                          <a:pos x="T78" y="T79"/>
                        </a:cxn>
                        <a:cxn ang="T154">
                          <a:pos x="T80" y="T81"/>
                        </a:cxn>
                        <a:cxn ang="T155">
                          <a:pos x="T82" y="T83"/>
                        </a:cxn>
                        <a:cxn ang="T156">
                          <a:pos x="T84" y="T85"/>
                        </a:cxn>
                        <a:cxn ang="T157">
                          <a:pos x="T86" y="T87"/>
                        </a:cxn>
                        <a:cxn ang="T158">
                          <a:pos x="T88" y="T89"/>
                        </a:cxn>
                        <a:cxn ang="T159">
                          <a:pos x="T90" y="T91"/>
                        </a:cxn>
                        <a:cxn ang="T160">
                          <a:pos x="T92" y="T93"/>
                        </a:cxn>
                        <a:cxn ang="T161">
                          <a:pos x="T94" y="T95"/>
                        </a:cxn>
                        <a:cxn ang="T162">
                          <a:pos x="T96" y="T97"/>
                        </a:cxn>
                        <a:cxn ang="T163">
                          <a:pos x="T98" y="T99"/>
                        </a:cxn>
                        <a:cxn ang="T164">
                          <a:pos x="T100" y="T101"/>
                        </a:cxn>
                        <a:cxn ang="T165">
                          <a:pos x="T102" y="T103"/>
                        </a:cxn>
                        <a:cxn ang="T166">
                          <a:pos x="T104" y="T105"/>
                        </a:cxn>
                        <a:cxn ang="T167">
                          <a:pos x="T106" y="T107"/>
                        </a:cxn>
                        <a:cxn ang="T168">
                          <a:pos x="T108" y="T109"/>
                        </a:cxn>
                        <a:cxn ang="T169">
                          <a:pos x="T110" y="T111"/>
                        </a:cxn>
                        <a:cxn ang="T170">
                          <a:pos x="T112" y="T113"/>
                        </a:cxn>
                      </a:cxnLst>
                      <a:rect l="0" t="0" r="r" b="b"/>
                      <a:pathLst>
                        <a:path w="173" h="168">
                          <a:moveTo>
                            <a:pt x="173" y="66"/>
                          </a:moveTo>
                          <a:lnTo>
                            <a:pt x="161" y="66"/>
                          </a:lnTo>
                          <a:lnTo>
                            <a:pt x="149" y="90"/>
                          </a:lnTo>
                          <a:lnTo>
                            <a:pt x="155" y="96"/>
                          </a:lnTo>
                          <a:lnTo>
                            <a:pt x="149" y="102"/>
                          </a:lnTo>
                          <a:lnTo>
                            <a:pt x="137" y="108"/>
                          </a:lnTo>
                          <a:lnTo>
                            <a:pt x="131" y="120"/>
                          </a:lnTo>
                          <a:lnTo>
                            <a:pt x="131" y="132"/>
                          </a:lnTo>
                          <a:lnTo>
                            <a:pt x="131" y="138"/>
                          </a:lnTo>
                          <a:lnTo>
                            <a:pt x="125" y="144"/>
                          </a:lnTo>
                          <a:lnTo>
                            <a:pt x="120" y="156"/>
                          </a:lnTo>
                          <a:lnTo>
                            <a:pt x="96" y="168"/>
                          </a:lnTo>
                          <a:lnTo>
                            <a:pt x="96" y="156"/>
                          </a:lnTo>
                          <a:lnTo>
                            <a:pt x="90" y="150"/>
                          </a:lnTo>
                          <a:lnTo>
                            <a:pt x="84" y="150"/>
                          </a:lnTo>
                          <a:lnTo>
                            <a:pt x="72" y="144"/>
                          </a:lnTo>
                          <a:lnTo>
                            <a:pt x="60" y="150"/>
                          </a:lnTo>
                          <a:lnTo>
                            <a:pt x="48" y="156"/>
                          </a:lnTo>
                          <a:lnTo>
                            <a:pt x="48" y="144"/>
                          </a:lnTo>
                          <a:lnTo>
                            <a:pt x="30" y="144"/>
                          </a:lnTo>
                          <a:lnTo>
                            <a:pt x="36" y="144"/>
                          </a:lnTo>
                          <a:lnTo>
                            <a:pt x="30" y="144"/>
                          </a:lnTo>
                          <a:lnTo>
                            <a:pt x="18" y="144"/>
                          </a:lnTo>
                          <a:lnTo>
                            <a:pt x="18" y="120"/>
                          </a:lnTo>
                          <a:lnTo>
                            <a:pt x="18" y="108"/>
                          </a:lnTo>
                          <a:lnTo>
                            <a:pt x="6" y="102"/>
                          </a:lnTo>
                          <a:lnTo>
                            <a:pt x="6" y="96"/>
                          </a:lnTo>
                          <a:lnTo>
                            <a:pt x="6" y="90"/>
                          </a:lnTo>
                          <a:lnTo>
                            <a:pt x="6" y="84"/>
                          </a:lnTo>
                          <a:lnTo>
                            <a:pt x="0" y="66"/>
                          </a:lnTo>
                          <a:lnTo>
                            <a:pt x="6" y="60"/>
                          </a:lnTo>
                          <a:lnTo>
                            <a:pt x="0" y="60"/>
                          </a:lnTo>
                          <a:lnTo>
                            <a:pt x="12" y="42"/>
                          </a:lnTo>
                          <a:lnTo>
                            <a:pt x="18" y="60"/>
                          </a:lnTo>
                          <a:lnTo>
                            <a:pt x="30" y="66"/>
                          </a:lnTo>
                          <a:lnTo>
                            <a:pt x="54" y="60"/>
                          </a:lnTo>
                          <a:lnTo>
                            <a:pt x="60" y="54"/>
                          </a:lnTo>
                          <a:lnTo>
                            <a:pt x="84" y="60"/>
                          </a:lnTo>
                          <a:lnTo>
                            <a:pt x="102" y="54"/>
                          </a:lnTo>
                          <a:lnTo>
                            <a:pt x="108" y="36"/>
                          </a:lnTo>
                          <a:lnTo>
                            <a:pt x="114" y="24"/>
                          </a:lnTo>
                          <a:lnTo>
                            <a:pt x="114" y="12"/>
                          </a:lnTo>
                          <a:lnTo>
                            <a:pt x="120" y="0"/>
                          </a:lnTo>
                          <a:lnTo>
                            <a:pt x="137" y="0"/>
                          </a:lnTo>
                          <a:lnTo>
                            <a:pt x="149" y="0"/>
                          </a:lnTo>
                          <a:lnTo>
                            <a:pt x="149" y="6"/>
                          </a:lnTo>
                          <a:lnTo>
                            <a:pt x="155" y="12"/>
                          </a:lnTo>
                          <a:lnTo>
                            <a:pt x="149" y="12"/>
                          </a:lnTo>
                          <a:lnTo>
                            <a:pt x="143" y="12"/>
                          </a:lnTo>
                          <a:lnTo>
                            <a:pt x="149" y="18"/>
                          </a:lnTo>
                          <a:lnTo>
                            <a:pt x="161" y="42"/>
                          </a:lnTo>
                          <a:lnTo>
                            <a:pt x="155" y="48"/>
                          </a:lnTo>
                          <a:lnTo>
                            <a:pt x="167" y="60"/>
                          </a:lnTo>
                          <a:lnTo>
                            <a:pt x="173" y="66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3" name="Freeform 3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43826" y="2983495"/>
                      <a:ext cx="254546" cy="335549"/>
                    </a:xfrm>
                    <a:custGeom>
                      <a:avLst/>
                      <a:gdLst>
                        <a:gd name="T0" fmla="*/ 2147483647 w 191"/>
                        <a:gd name="T1" fmla="*/ 2147483647 h 228"/>
                        <a:gd name="T2" fmla="*/ 2147483647 w 191"/>
                        <a:gd name="T3" fmla="*/ 2147483647 h 228"/>
                        <a:gd name="T4" fmla="*/ 2147483647 w 191"/>
                        <a:gd name="T5" fmla="*/ 2147483647 h 228"/>
                        <a:gd name="T6" fmla="*/ 2147483647 w 191"/>
                        <a:gd name="T7" fmla="*/ 2147483647 h 228"/>
                        <a:gd name="T8" fmla="*/ 2147483647 w 191"/>
                        <a:gd name="T9" fmla="*/ 2147483647 h 228"/>
                        <a:gd name="T10" fmla="*/ 2147483647 w 191"/>
                        <a:gd name="T11" fmla="*/ 2147483647 h 228"/>
                        <a:gd name="T12" fmla="*/ 2147483647 w 191"/>
                        <a:gd name="T13" fmla="*/ 2147483647 h 228"/>
                        <a:gd name="T14" fmla="*/ 2147483647 w 191"/>
                        <a:gd name="T15" fmla="*/ 2147483647 h 228"/>
                        <a:gd name="T16" fmla="*/ 2147483647 w 191"/>
                        <a:gd name="T17" fmla="*/ 2147483647 h 228"/>
                        <a:gd name="T18" fmla="*/ 2147483647 w 191"/>
                        <a:gd name="T19" fmla="*/ 2147483647 h 228"/>
                        <a:gd name="T20" fmla="*/ 2147483647 w 191"/>
                        <a:gd name="T21" fmla="*/ 2147483647 h 228"/>
                        <a:gd name="T22" fmla="*/ 2147483647 w 191"/>
                        <a:gd name="T23" fmla="*/ 2147483647 h 228"/>
                        <a:gd name="T24" fmla="*/ 2147483647 w 191"/>
                        <a:gd name="T25" fmla="*/ 2147483647 h 228"/>
                        <a:gd name="T26" fmla="*/ 2147483647 w 191"/>
                        <a:gd name="T27" fmla="*/ 2147483647 h 228"/>
                        <a:gd name="T28" fmla="*/ 2147483647 w 191"/>
                        <a:gd name="T29" fmla="*/ 2147483647 h 228"/>
                        <a:gd name="T30" fmla="*/ 2147483647 w 191"/>
                        <a:gd name="T31" fmla="*/ 2147483647 h 228"/>
                        <a:gd name="T32" fmla="*/ 2147483647 w 191"/>
                        <a:gd name="T33" fmla="*/ 2147483647 h 228"/>
                        <a:gd name="T34" fmla="*/ 2147483647 w 191"/>
                        <a:gd name="T35" fmla="*/ 2147483647 h 228"/>
                        <a:gd name="T36" fmla="*/ 2147483647 w 191"/>
                        <a:gd name="T37" fmla="*/ 2147483647 h 228"/>
                        <a:gd name="T38" fmla="*/ 2147483647 w 191"/>
                        <a:gd name="T39" fmla="*/ 2147483647 h 228"/>
                        <a:gd name="T40" fmla="*/ 2147483647 w 191"/>
                        <a:gd name="T41" fmla="*/ 2147483647 h 228"/>
                        <a:gd name="T42" fmla="*/ 2147483647 w 191"/>
                        <a:gd name="T43" fmla="*/ 2147483647 h 228"/>
                        <a:gd name="T44" fmla="*/ 2147483647 w 191"/>
                        <a:gd name="T45" fmla="*/ 2147483647 h 228"/>
                        <a:gd name="T46" fmla="*/ 2147483647 w 191"/>
                        <a:gd name="T47" fmla="*/ 2147483647 h 228"/>
                        <a:gd name="T48" fmla="*/ 0 w 191"/>
                        <a:gd name="T49" fmla="*/ 0 h 228"/>
                        <a:gd name="T50" fmla="*/ 2147483647 w 191"/>
                        <a:gd name="T51" fmla="*/ 0 h 228"/>
                        <a:gd name="T52" fmla="*/ 2147483647 w 191"/>
                        <a:gd name="T53" fmla="*/ 0 h 228"/>
                        <a:gd name="T54" fmla="*/ 2147483647 w 191"/>
                        <a:gd name="T55" fmla="*/ 2147483647 h 228"/>
                        <a:gd name="T56" fmla="*/ 2147483647 w 191"/>
                        <a:gd name="T57" fmla="*/ 2147483647 h 228"/>
                        <a:gd name="T58" fmla="*/ 2147483647 w 191"/>
                        <a:gd name="T59" fmla="*/ 2147483647 h 228"/>
                        <a:gd name="T60" fmla="*/ 2147483647 w 191"/>
                        <a:gd name="T61" fmla="*/ 2147483647 h 228"/>
                        <a:gd name="T62" fmla="*/ 2147483647 w 191"/>
                        <a:gd name="T63" fmla="*/ 2147483647 h 228"/>
                        <a:gd name="T64" fmla="*/ 2147483647 w 191"/>
                        <a:gd name="T65" fmla="*/ 2147483647 h 228"/>
                        <a:gd name="T66" fmla="*/ 2147483647 w 191"/>
                        <a:gd name="T67" fmla="*/ 2147483647 h 228"/>
                        <a:gd name="T68" fmla="*/ 2147483647 w 191"/>
                        <a:gd name="T69" fmla="*/ 2147483647 h 228"/>
                        <a:gd name="T70" fmla="*/ 2147483647 w 191"/>
                        <a:gd name="T71" fmla="*/ 2147483647 h 228"/>
                        <a:gd name="T72" fmla="*/ 2147483647 w 191"/>
                        <a:gd name="T73" fmla="*/ 2147483647 h 228"/>
                        <a:gd name="T74" fmla="*/ 2147483647 w 191"/>
                        <a:gd name="T75" fmla="*/ 2147483647 h 228"/>
                        <a:gd name="T76" fmla="*/ 2147483647 w 191"/>
                        <a:gd name="T77" fmla="*/ 2147483647 h 228"/>
                        <a:gd name="T78" fmla="*/ 2147483647 w 191"/>
                        <a:gd name="T79" fmla="*/ 2147483647 h 228"/>
                        <a:gd name="T80" fmla="*/ 2147483647 w 191"/>
                        <a:gd name="T81" fmla="*/ 2147483647 h 228"/>
                        <a:gd name="T82" fmla="*/ 2147483647 w 191"/>
                        <a:gd name="T83" fmla="*/ 2147483647 h 228"/>
                        <a:gd name="T84" fmla="*/ 2147483647 w 191"/>
                        <a:gd name="T85" fmla="*/ 2147483647 h 228"/>
                        <a:gd name="T86" fmla="*/ 2147483647 w 191"/>
                        <a:gd name="T87" fmla="*/ 2147483647 h 228"/>
                        <a:gd name="T88" fmla="*/ 2147483647 w 191"/>
                        <a:gd name="T89" fmla="*/ 2147483647 h 228"/>
                        <a:gd name="T90" fmla="*/ 2147483647 w 191"/>
                        <a:gd name="T91" fmla="*/ 2147483647 h 228"/>
                        <a:gd name="T92" fmla="*/ 2147483647 w 191"/>
                        <a:gd name="T93" fmla="*/ 2147483647 h 228"/>
                        <a:gd name="T94" fmla="*/ 2147483647 w 191"/>
                        <a:gd name="T95" fmla="*/ 2147483647 h 228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0" t="0" r="r" b="b"/>
                      <a:pathLst>
                        <a:path w="191" h="228">
                          <a:moveTo>
                            <a:pt x="191" y="174"/>
                          </a:moveTo>
                          <a:lnTo>
                            <a:pt x="191" y="174"/>
                          </a:lnTo>
                          <a:lnTo>
                            <a:pt x="191" y="198"/>
                          </a:lnTo>
                          <a:lnTo>
                            <a:pt x="185" y="228"/>
                          </a:lnTo>
                          <a:lnTo>
                            <a:pt x="179" y="216"/>
                          </a:lnTo>
                          <a:lnTo>
                            <a:pt x="173" y="222"/>
                          </a:lnTo>
                          <a:lnTo>
                            <a:pt x="167" y="222"/>
                          </a:lnTo>
                          <a:lnTo>
                            <a:pt x="167" y="228"/>
                          </a:lnTo>
                          <a:lnTo>
                            <a:pt x="149" y="210"/>
                          </a:lnTo>
                          <a:lnTo>
                            <a:pt x="143" y="198"/>
                          </a:lnTo>
                          <a:lnTo>
                            <a:pt x="131" y="192"/>
                          </a:lnTo>
                          <a:lnTo>
                            <a:pt x="119" y="180"/>
                          </a:lnTo>
                          <a:lnTo>
                            <a:pt x="113" y="168"/>
                          </a:lnTo>
                          <a:lnTo>
                            <a:pt x="107" y="156"/>
                          </a:lnTo>
                          <a:lnTo>
                            <a:pt x="95" y="138"/>
                          </a:lnTo>
                          <a:lnTo>
                            <a:pt x="95" y="132"/>
                          </a:lnTo>
                          <a:lnTo>
                            <a:pt x="83" y="120"/>
                          </a:lnTo>
                          <a:lnTo>
                            <a:pt x="77" y="108"/>
                          </a:lnTo>
                          <a:lnTo>
                            <a:pt x="71" y="90"/>
                          </a:lnTo>
                          <a:lnTo>
                            <a:pt x="65" y="78"/>
                          </a:lnTo>
                          <a:lnTo>
                            <a:pt x="53" y="66"/>
                          </a:lnTo>
                          <a:lnTo>
                            <a:pt x="42" y="48"/>
                          </a:lnTo>
                          <a:lnTo>
                            <a:pt x="24" y="36"/>
                          </a:lnTo>
                          <a:lnTo>
                            <a:pt x="12" y="24"/>
                          </a:lnTo>
                          <a:lnTo>
                            <a:pt x="0" y="0"/>
                          </a:lnTo>
                          <a:lnTo>
                            <a:pt x="12" y="0"/>
                          </a:lnTo>
                          <a:lnTo>
                            <a:pt x="24" y="0"/>
                          </a:lnTo>
                          <a:lnTo>
                            <a:pt x="42" y="6"/>
                          </a:lnTo>
                          <a:lnTo>
                            <a:pt x="53" y="24"/>
                          </a:lnTo>
                          <a:lnTo>
                            <a:pt x="59" y="30"/>
                          </a:lnTo>
                          <a:lnTo>
                            <a:pt x="89" y="54"/>
                          </a:lnTo>
                          <a:lnTo>
                            <a:pt x="101" y="72"/>
                          </a:lnTo>
                          <a:lnTo>
                            <a:pt x="101" y="66"/>
                          </a:lnTo>
                          <a:lnTo>
                            <a:pt x="119" y="78"/>
                          </a:lnTo>
                          <a:lnTo>
                            <a:pt x="125" y="90"/>
                          </a:lnTo>
                          <a:lnTo>
                            <a:pt x="143" y="102"/>
                          </a:lnTo>
                          <a:lnTo>
                            <a:pt x="155" y="108"/>
                          </a:lnTo>
                          <a:lnTo>
                            <a:pt x="149" y="114"/>
                          </a:lnTo>
                          <a:lnTo>
                            <a:pt x="149" y="120"/>
                          </a:lnTo>
                          <a:lnTo>
                            <a:pt x="149" y="126"/>
                          </a:lnTo>
                          <a:lnTo>
                            <a:pt x="161" y="132"/>
                          </a:lnTo>
                          <a:lnTo>
                            <a:pt x="167" y="144"/>
                          </a:lnTo>
                          <a:lnTo>
                            <a:pt x="173" y="150"/>
                          </a:lnTo>
                          <a:lnTo>
                            <a:pt x="173" y="156"/>
                          </a:lnTo>
                          <a:lnTo>
                            <a:pt x="185" y="156"/>
                          </a:lnTo>
                          <a:lnTo>
                            <a:pt x="191" y="174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4" name="Freeform 3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181867" y="3159755"/>
                      <a:ext cx="229744" cy="254600"/>
                    </a:xfrm>
                    <a:custGeom>
                      <a:avLst/>
                      <a:gdLst>
                        <a:gd name="T0" fmla="*/ 2147483647 w 173"/>
                        <a:gd name="T1" fmla="*/ 2147483647 h 173"/>
                        <a:gd name="T2" fmla="*/ 2147483647 w 173"/>
                        <a:gd name="T3" fmla="*/ 2147483647 h 173"/>
                        <a:gd name="T4" fmla="*/ 2147483647 w 173"/>
                        <a:gd name="T5" fmla="*/ 2147483647 h 173"/>
                        <a:gd name="T6" fmla="*/ 2147483647 w 173"/>
                        <a:gd name="T7" fmla="*/ 2147483647 h 173"/>
                        <a:gd name="T8" fmla="*/ 2147483647 w 173"/>
                        <a:gd name="T9" fmla="*/ 2147483647 h 173"/>
                        <a:gd name="T10" fmla="*/ 2147483647 w 173"/>
                        <a:gd name="T11" fmla="*/ 2147483647 h 173"/>
                        <a:gd name="T12" fmla="*/ 2147483647 w 173"/>
                        <a:gd name="T13" fmla="*/ 2147483647 h 173"/>
                        <a:gd name="T14" fmla="*/ 2147483647 w 173"/>
                        <a:gd name="T15" fmla="*/ 2147483647 h 173"/>
                        <a:gd name="T16" fmla="*/ 2147483647 w 173"/>
                        <a:gd name="T17" fmla="*/ 2147483647 h 173"/>
                        <a:gd name="T18" fmla="*/ 2147483647 w 173"/>
                        <a:gd name="T19" fmla="*/ 2147483647 h 173"/>
                        <a:gd name="T20" fmla="*/ 2147483647 w 173"/>
                        <a:gd name="T21" fmla="*/ 2147483647 h 173"/>
                        <a:gd name="T22" fmla="*/ 2147483647 w 173"/>
                        <a:gd name="T23" fmla="*/ 2147483647 h 173"/>
                        <a:gd name="T24" fmla="*/ 2147483647 w 173"/>
                        <a:gd name="T25" fmla="*/ 2147483647 h 173"/>
                        <a:gd name="T26" fmla="*/ 2147483647 w 173"/>
                        <a:gd name="T27" fmla="*/ 2147483647 h 173"/>
                        <a:gd name="T28" fmla="*/ 2147483647 w 173"/>
                        <a:gd name="T29" fmla="*/ 2147483647 h 173"/>
                        <a:gd name="T30" fmla="*/ 2147483647 w 173"/>
                        <a:gd name="T31" fmla="*/ 2147483647 h 173"/>
                        <a:gd name="T32" fmla="*/ 2147483647 w 173"/>
                        <a:gd name="T33" fmla="*/ 2147483647 h 173"/>
                        <a:gd name="T34" fmla="*/ 2147483647 w 173"/>
                        <a:gd name="T35" fmla="*/ 2147483647 h 173"/>
                        <a:gd name="T36" fmla="*/ 2147483647 w 173"/>
                        <a:gd name="T37" fmla="*/ 2147483647 h 173"/>
                        <a:gd name="T38" fmla="*/ 2147483647 w 173"/>
                        <a:gd name="T39" fmla="*/ 2147483647 h 173"/>
                        <a:gd name="T40" fmla="*/ 2147483647 w 173"/>
                        <a:gd name="T41" fmla="*/ 2147483647 h 173"/>
                        <a:gd name="T42" fmla="*/ 2147483647 w 173"/>
                        <a:gd name="T43" fmla="*/ 2147483647 h 173"/>
                        <a:gd name="T44" fmla="*/ 2147483647 w 173"/>
                        <a:gd name="T45" fmla="*/ 2147483647 h 173"/>
                        <a:gd name="T46" fmla="*/ 2147483647 w 173"/>
                        <a:gd name="T47" fmla="*/ 2147483647 h 173"/>
                        <a:gd name="T48" fmla="*/ 2147483647 w 173"/>
                        <a:gd name="T49" fmla="*/ 2147483647 h 173"/>
                        <a:gd name="T50" fmla="*/ 2147483647 w 173"/>
                        <a:gd name="T51" fmla="*/ 2147483647 h 173"/>
                        <a:gd name="T52" fmla="*/ 2147483647 w 173"/>
                        <a:gd name="T53" fmla="*/ 0 h 173"/>
                        <a:gd name="T54" fmla="*/ 2147483647 w 173"/>
                        <a:gd name="T55" fmla="*/ 2147483647 h 173"/>
                        <a:gd name="T56" fmla="*/ 0 w 173"/>
                        <a:gd name="T57" fmla="*/ 2147483647 h 173"/>
                        <a:gd name="T58" fmla="*/ 2147483647 w 173"/>
                        <a:gd name="T59" fmla="*/ 2147483647 h 173"/>
                        <a:gd name="T60" fmla="*/ 2147483647 w 173"/>
                        <a:gd name="T61" fmla="*/ 2147483647 h 173"/>
                        <a:gd name="T62" fmla="*/ 2147483647 w 173"/>
                        <a:gd name="T63" fmla="*/ 2147483647 h 173"/>
                        <a:gd name="T64" fmla="*/ 2147483647 w 173"/>
                        <a:gd name="T65" fmla="*/ 2147483647 h 173"/>
                        <a:gd name="T66" fmla="*/ 2147483647 w 173"/>
                        <a:gd name="T67" fmla="*/ 2147483647 h 173"/>
                        <a:gd name="T68" fmla="*/ 2147483647 w 173"/>
                        <a:gd name="T69" fmla="*/ 2147483647 h 173"/>
                        <a:gd name="T70" fmla="*/ 2147483647 w 173"/>
                        <a:gd name="T71" fmla="*/ 2147483647 h 173"/>
                        <a:gd name="T72" fmla="*/ 2147483647 w 173"/>
                        <a:gd name="T73" fmla="*/ 2147483647 h 173"/>
                        <a:gd name="T74" fmla="*/ 2147483647 w 173"/>
                        <a:gd name="T75" fmla="*/ 2147483647 h 173"/>
                        <a:gd name="T76" fmla="*/ 2147483647 w 173"/>
                        <a:gd name="T77" fmla="*/ 2147483647 h 173"/>
                        <a:gd name="T78" fmla="*/ 2147483647 w 173"/>
                        <a:gd name="T79" fmla="*/ 2147483647 h 173"/>
                        <a:gd name="T80" fmla="*/ 2147483647 w 173"/>
                        <a:gd name="T81" fmla="*/ 2147483647 h 173"/>
                        <a:gd name="T82" fmla="*/ 2147483647 w 173"/>
                        <a:gd name="T83" fmla="*/ 2147483647 h 173"/>
                        <a:gd name="T84" fmla="*/ 2147483647 w 173"/>
                        <a:gd name="T85" fmla="*/ 2147483647 h 173"/>
                        <a:gd name="T86" fmla="*/ 2147483647 w 173"/>
                        <a:gd name="T87" fmla="*/ 2147483647 h 173"/>
                        <a:gd name="T88" fmla="*/ 2147483647 w 173"/>
                        <a:gd name="T89" fmla="*/ 2147483647 h 173"/>
                        <a:gd name="T90" fmla="*/ 2147483647 w 173"/>
                        <a:gd name="T91" fmla="*/ 2147483647 h 173"/>
                        <a:gd name="T92" fmla="*/ 2147483647 w 173"/>
                        <a:gd name="T93" fmla="*/ 2147483647 h 173"/>
                        <a:gd name="T94" fmla="*/ 2147483647 w 173"/>
                        <a:gd name="T95" fmla="*/ 2147483647 h 173"/>
                        <a:gd name="T96" fmla="*/ 2147483647 w 173"/>
                        <a:gd name="T97" fmla="*/ 2147483647 h 173"/>
                        <a:gd name="T98" fmla="*/ 2147483647 w 173"/>
                        <a:gd name="T99" fmla="*/ 2147483647 h 173"/>
                        <a:gd name="T100" fmla="*/ 2147483647 w 173"/>
                        <a:gd name="T101" fmla="*/ 2147483647 h 173"/>
                        <a:gd name="T102" fmla="*/ 2147483647 w 173"/>
                        <a:gd name="T103" fmla="*/ 2147483647 h 173"/>
                        <a:gd name="T104" fmla="*/ 2147483647 w 173"/>
                        <a:gd name="T105" fmla="*/ 2147483647 h 173"/>
                        <a:gd name="T106" fmla="*/ 2147483647 w 173"/>
                        <a:gd name="T107" fmla="*/ 2147483647 h 173"/>
                        <a:gd name="T108" fmla="*/ 2147483647 w 173"/>
                        <a:gd name="T109" fmla="*/ 2147483647 h 173"/>
                        <a:gd name="T110" fmla="*/ 2147483647 w 173"/>
                        <a:gd name="T111" fmla="*/ 2147483647 h 173"/>
                        <a:gd name="T112" fmla="*/ 2147483647 w 173"/>
                        <a:gd name="T113" fmla="*/ 2147483647 h 173"/>
                        <a:gd name="T114" fmla="*/ 2147483647 w 173"/>
                        <a:gd name="T115" fmla="*/ 2147483647 h 173"/>
                        <a:gd name="T116" fmla="*/ 2147483647 w 173"/>
                        <a:gd name="T117" fmla="*/ 2147483647 h 173"/>
                        <a:gd name="T118" fmla="*/ 2147483647 w 173"/>
                        <a:gd name="T119" fmla="*/ 2147483647 h 173"/>
                        <a:gd name="T120" fmla="*/ 2147483647 w 173"/>
                        <a:gd name="T121" fmla="*/ 2147483647 h 173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</a:gdLst>
                      <a:ahLst/>
                      <a:cxnLst>
                        <a:cxn ang="T122">
                          <a:pos x="T0" y="T1"/>
                        </a:cxn>
                        <a:cxn ang="T123">
                          <a:pos x="T2" y="T3"/>
                        </a:cxn>
                        <a:cxn ang="T124">
                          <a:pos x="T4" y="T5"/>
                        </a:cxn>
                        <a:cxn ang="T125">
                          <a:pos x="T6" y="T7"/>
                        </a:cxn>
                        <a:cxn ang="T126">
                          <a:pos x="T8" y="T9"/>
                        </a:cxn>
                        <a:cxn ang="T127">
                          <a:pos x="T10" y="T11"/>
                        </a:cxn>
                        <a:cxn ang="T128">
                          <a:pos x="T12" y="T13"/>
                        </a:cxn>
                        <a:cxn ang="T129">
                          <a:pos x="T14" y="T15"/>
                        </a:cxn>
                        <a:cxn ang="T130">
                          <a:pos x="T16" y="T17"/>
                        </a:cxn>
                        <a:cxn ang="T131">
                          <a:pos x="T18" y="T19"/>
                        </a:cxn>
                        <a:cxn ang="T132">
                          <a:pos x="T20" y="T21"/>
                        </a:cxn>
                        <a:cxn ang="T133">
                          <a:pos x="T22" y="T23"/>
                        </a:cxn>
                        <a:cxn ang="T134">
                          <a:pos x="T24" y="T25"/>
                        </a:cxn>
                        <a:cxn ang="T135">
                          <a:pos x="T26" y="T27"/>
                        </a:cxn>
                        <a:cxn ang="T136">
                          <a:pos x="T28" y="T29"/>
                        </a:cxn>
                        <a:cxn ang="T137">
                          <a:pos x="T30" y="T31"/>
                        </a:cxn>
                        <a:cxn ang="T138">
                          <a:pos x="T32" y="T33"/>
                        </a:cxn>
                        <a:cxn ang="T139">
                          <a:pos x="T34" y="T35"/>
                        </a:cxn>
                        <a:cxn ang="T140">
                          <a:pos x="T36" y="T37"/>
                        </a:cxn>
                        <a:cxn ang="T141">
                          <a:pos x="T38" y="T39"/>
                        </a:cxn>
                        <a:cxn ang="T142">
                          <a:pos x="T40" y="T41"/>
                        </a:cxn>
                        <a:cxn ang="T143">
                          <a:pos x="T42" y="T43"/>
                        </a:cxn>
                        <a:cxn ang="T144">
                          <a:pos x="T44" y="T45"/>
                        </a:cxn>
                        <a:cxn ang="T145">
                          <a:pos x="T46" y="T47"/>
                        </a:cxn>
                        <a:cxn ang="T146">
                          <a:pos x="T48" y="T49"/>
                        </a:cxn>
                        <a:cxn ang="T147">
                          <a:pos x="T50" y="T51"/>
                        </a:cxn>
                        <a:cxn ang="T148">
                          <a:pos x="T52" y="T53"/>
                        </a:cxn>
                        <a:cxn ang="T149">
                          <a:pos x="T54" y="T55"/>
                        </a:cxn>
                        <a:cxn ang="T150">
                          <a:pos x="T56" y="T57"/>
                        </a:cxn>
                        <a:cxn ang="T151">
                          <a:pos x="T58" y="T59"/>
                        </a:cxn>
                        <a:cxn ang="T152">
                          <a:pos x="T60" y="T61"/>
                        </a:cxn>
                        <a:cxn ang="T153">
                          <a:pos x="T62" y="T63"/>
                        </a:cxn>
                        <a:cxn ang="T154">
                          <a:pos x="T64" y="T65"/>
                        </a:cxn>
                        <a:cxn ang="T155">
                          <a:pos x="T66" y="T67"/>
                        </a:cxn>
                        <a:cxn ang="T156">
                          <a:pos x="T68" y="T69"/>
                        </a:cxn>
                        <a:cxn ang="T157">
                          <a:pos x="T70" y="T71"/>
                        </a:cxn>
                        <a:cxn ang="T158">
                          <a:pos x="T72" y="T73"/>
                        </a:cxn>
                        <a:cxn ang="T159">
                          <a:pos x="T74" y="T75"/>
                        </a:cxn>
                        <a:cxn ang="T160">
                          <a:pos x="T76" y="T77"/>
                        </a:cxn>
                        <a:cxn ang="T161">
                          <a:pos x="T78" y="T79"/>
                        </a:cxn>
                        <a:cxn ang="T162">
                          <a:pos x="T80" y="T81"/>
                        </a:cxn>
                        <a:cxn ang="T163">
                          <a:pos x="T82" y="T83"/>
                        </a:cxn>
                        <a:cxn ang="T164">
                          <a:pos x="T84" y="T85"/>
                        </a:cxn>
                        <a:cxn ang="T165">
                          <a:pos x="T86" y="T87"/>
                        </a:cxn>
                        <a:cxn ang="T166">
                          <a:pos x="T88" y="T89"/>
                        </a:cxn>
                        <a:cxn ang="T167">
                          <a:pos x="T90" y="T91"/>
                        </a:cxn>
                        <a:cxn ang="T168">
                          <a:pos x="T92" y="T93"/>
                        </a:cxn>
                        <a:cxn ang="T169">
                          <a:pos x="T94" y="T95"/>
                        </a:cxn>
                        <a:cxn ang="T170">
                          <a:pos x="T96" y="T97"/>
                        </a:cxn>
                        <a:cxn ang="T171">
                          <a:pos x="T98" y="T99"/>
                        </a:cxn>
                        <a:cxn ang="T172">
                          <a:pos x="T100" y="T101"/>
                        </a:cxn>
                        <a:cxn ang="T173">
                          <a:pos x="T102" y="T103"/>
                        </a:cxn>
                        <a:cxn ang="T174">
                          <a:pos x="T104" y="T105"/>
                        </a:cxn>
                        <a:cxn ang="T175">
                          <a:pos x="T106" y="T107"/>
                        </a:cxn>
                        <a:cxn ang="T176">
                          <a:pos x="T108" y="T109"/>
                        </a:cxn>
                        <a:cxn ang="T177">
                          <a:pos x="T110" y="T111"/>
                        </a:cxn>
                        <a:cxn ang="T178">
                          <a:pos x="T112" y="T113"/>
                        </a:cxn>
                        <a:cxn ang="T179">
                          <a:pos x="T114" y="T115"/>
                        </a:cxn>
                        <a:cxn ang="T180">
                          <a:pos x="T116" y="T117"/>
                        </a:cxn>
                        <a:cxn ang="T181">
                          <a:pos x="T118" y="T119"/>
                        </a:cxn>
                        <a:cxn ang="T182">
                          <a:pos x="T120" y="T121"/>
                        </a:cxn>
                      </a:cxnLst>
                      <a:rect l="0" t="0" r="r" b="b"/>
                      <a:pathLst>
                        <a:path w="173" h="173">
                          <a:moveTo>
                            <a:pt x="131" y="144"/>
                          </a:moveTo>
                          <a:lnTo>
                            <a:pt x="131" y="144"/>
                          </a:lnTo>
                          <a:lnTo>
                            <a:pt x="131" y="155"/>
                          </a:lnTo>
                          <a:lnTo>
                            <a:pt x="137" y="149"/>
                          </a:lnTo>
                          <a:lnTo>
                            <a:pt x="149" y="149"/>
                          </a:lnTo>
                          <a:lnTo>
                            <a:pt x="155" y="161"/>
                          </a:lnTo>
                          <a:lnTo>
                            <a:pt x="167" y="173"/>
                          </a:lnTo>
                          <a:lnTo>
                            <a:pt x="167" y="155"/>
                          </a:lnTo>
                          <a:lnTo>
                            <a:pt x="167" y="138"/>
                          </a:lnTo>
                          <a:lnTo>
                            <a:pt x="167" y="126"/>
                          </a:lnTo>
                          <a:lnTo>
                            <a:pt x="173" y="108"/>
                          </a:lnTo>
                          <a:lnTo>
                            <a:pt x="173" y="90"/>
                          </a:lnTo>
                          <a:lnTo>
                            <a:pt x="173" y="60"/>
                          </a:lnTo>
                          <a:lnTo>
                            <a:pt x="173" y="42"/>
                          </a:lnTo>
                          <a:lnTo>
                            <a:pt x="161" y="36"/>
                          </a:lnTo>
                          <a:lnTo>
                            <a:pt x="143" y="30"/>
                          </a:lnTo>
                          <a:lnTo>
                            <a:pt x="119" y="18"/>
                          </a:lnTo>
                          <a:lnTo>
                            <a:pt x="107" y="30"/>
                          </a:lnTo>
                          <a:lnTo>
                            <a:pt x="89" y="36"/>
                          </a:lnTo>
                          <a:lnTo>
                            <a:pt x="71" y="60"/>
                          </a:lnTo>
                          <a:lnTo>
                            <a:pt x="65" y="48"/>
                          </a:lnTo>
                          <a:lnTo>
                            <a:pt x="59" y="42"/>
                          </a:lnTo>
                          <a:lnTo>
                            <a:pt x="54" y="24"/>
                          </a:lnTo>
                          <a:lnTo>
                            <a:pt x="54" y="12"/>
                          </a:lnTo>
                          <a:lnTo>
                            <a:pt x="54" y="6"/>
                          </a:lnTo>
                          <a:lnTo>
                            <a:pt x="18" y="0"/>
                          </a:lnTo>
                          <a:lnTo>
                            <a:pt x="6" y="6"/>
                          </a:lnTo>
                          <a:lnTo>
                            <a:pt x="0" y="18"/>
                          </a:lnTo>
                          <a:lnTo>
                            <a:pt x="12" y="24"/>
                          </a:lnTo>
                          <a:lnTo>
                            <a:pt x="24" y="36"/>
                          </a:lnTo>
                          <a:lnTo>
                            <a:pt x="36" y="36"/>
                          </a:lnTo>
                          <a:lnTo>
                            <a:pt x="48" y="36"/>
                          </a:lnTo>
                          <a:lnTo>
                            <a:pt x="48" y="42"/>
                          </a:lnTo>
                          <a:lnTo>
                            <a:pt x="42" y="42"/>
                          </a:lnTo>
                          <a:lnTo>
                            <a:pt x="24" y="42"/>
                          </a:lnTo>
                          <a:lnTo>
                            <a:pt x="18" y="48"/>
                          </a:lnTo>
                          <a:lnTo>
                            <a:pt x="30" y="60"/>
                          </a:lnTo>
                          <a:lnTo>
                            <a:pt x="30" y="66"/>
                          </a:lnTo>
                          <a:lnTo>
                            <a:pt x="36" y="72"/>
                          </a:lnTo>
                          <a:lnTo>
                            <a:pt x="48" y="48"/>
                          </a:lnTo>
                          <a:lnTo>
                            <a:pt x="48" y="60"/>
                          </a:lnTo>
                          <a:lnTo>
                            <a:pt x="59" y="66"/>
                          </a:lnTo>
                          <a:lnTo>
                            <a:pt x="65" y="66"/>
                          </a:lnTo>
                          <a:lnTo>
                            <a:pt x="65" y="72"/>
                          </a:lnTo>
                          <a:lnTo>
                            <a:pt x="89" y="84"/>
                          </a:lnTo>
                          <a:lnTo>
                            <a:pt x="101" y="90"/>
                          </a:lnTo>
                          <a:lnTo>
                            <a:pt x="113" y="96"/>
                          </a:lnTo>
                          <a:lnTo>
                            <a:pt x="119" y="102"/>
                          </a:lnTo>
                          <a:lnTo>
                            <a:pt x="131" y="126"/>
                          </a:lnTo>
                          <a:lnTo>
                            <a:pt x="137" y="126"/>
                          </a:lnTo>
                          <a:lnTo>
                            <a:pt x="125" y="132"/>
                          </a:lnTo>
                          <a:lnTo>
                            <a:pt x="137" y="132"/>
                          </a:lnTo>
                          <a:lnTo>
                            <a:pt x="131" y="132"/>
                          </a:lnTo>
                          <a:lnTo>
                            <a:pt x="131" y="138"/>
                          </a:lnTo>
                          <a:lnTo>
                            <a:pt x="119" y="138"/>
                          </a:lnTo>
                          <a:lnTo>
                            <a:pt x="107" y="155"/>
                          </a:lnTo>
                          <a:lnTo>
                            <a:pt x="125" y="155"/>
                          </a:lnTo>
                          <a:lnTo>
                            <a:pt x="131" y="144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5" name="Freeform 3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898603" y="3098391"/>
                      <a:ext cx="150116" cy="211513"/>
                    </a:xfrm>
                    <a:custGeom>
                      <a:avLst/>
                      <a:gdLst>
                        <a:gd name="T0" fmla="*/ 2147483647 w 114"/>
                        <a:gd name="T1" fmla="*/ 0 h 144"/>
                        <a:gd name="T2" fmla="*/ 2147483647 w 114"/>
                        <a:gd name="T3" fmla="*/ 0 h 144"/>
                        <a:gd name="T4" fmla="*/ 2147483647 w 114"/>
                        <a:gd name="T5" fmla="*/ 2147483647 h 144"/>
                        <a:gd name="T6" fmla="*/ 2147483647 w 114"/>
                        <a:gd name="T7" fmla="*/ 2147483647 h 144"/>
                        <a:gd name="T8" fmla="*/ 2147483647 w 114"/>
                        <a:gd name="T9" fmla="*/ 2147483647 h 144"/>
                        <a:gd name="T10" fmla="*/ 2147483647 w 114"/>
                        <a:gd name="T11" fmla="*/ 2147483647 h 144"/>
                        <a:gd name="T12" fmla="*/ 2147483647 w 114"/>
                        <a:gd name="T13" fmla="*/ 2147483647 h 144"/>
                        <a:gd name="T14" fmla="*/ 2147483647 w 114"/>
                        <a:gd name="T15" fmla="*/ 2147483647 h 144"/>
                        <a:gd name="T16" fmla="*/ 2147483647 w 114"/>
                        <a:gd name="T17" fmla="*/ 2147483647 h 144"/>
                        <a:gd name="T18" fmla="*/ 2147483647 w 114"/>
                        <a:gd name="T19" fmla="*/ 2147483647 h 144"/>
                        <a:gd name="T20" fmla="*/ 2147483647 w 114"/>
                        <a:gd name="T21" fmla="*/ 2147483647 h 144"/>
                        <a:gd name="T22" fmla="*/ 0 w 114"/>
                        <a:gd name="T23" fmla="*/ 2147483647 h 144"/>
                        <a:gd name="T24" fmla="*/ 0 w 114"/>
                        <a:gd name="T25" fmla="*/ 2147483647 h 144"/>
                        <a:gd name="T26" fmla="*/ 2147483647 w 114"/>
                        <a:gd name="T27" fmla="*/ 2147483647 h 144"/>
                        <a:gd name="T28" fmla="*/ 2147483647 w 114"/>
                        <a:gd name="T29" fmla="*/ 2147483647 h 144"/>
                        <a:gd name="T30" fmla="*/ 2147483647 w 114"/>
                        <a:gd name="T31" fmla="*/ 2147483647 h 144"/>
                        <a:gd name="T32" fmla="*/ 2147483647 w 114"/>
                        <a:gd name="T33" fmla="*/ 2147483647 h 144"/>
                        <a:gd name="T34" fmla="*/ 2147483647 w 114"/>
                        <a:gd name="T35" fmla="*/ 2147483647 h 144"/>
                        <a:gd name="T36" fmla="*/ 2147483647 w 114"/>
                        <a:gd name="T37" fmla="*/ 2147483647 h 144"/>
                        <a:gd name="T38" fmla="*/ 2147483647 w 114"/>
                        <a:gd name="T39" fmla="*/ 2147483647 h 144"/>
                        <a:gd name="T40" fmla="*/ 2147483647 w 114"/>
                        <a:gd name="T41" fmla="*/ 2147483647 h 144"/>
                        <a:gd name="T42" fmla="*/ 2147483647 w 114"/>
                        <a:gd name="T43" fmla="*/ 2147483647 h 144"/>
                        <a:gd name="T44" fmla="*/ 2147483647 w 114"/>
                        <a:gd name="T45" fmla="*/ 2147483647 h 144"/>
                        <a:gd name="T46" fmla="*/ 2147483647 w 114"/>
                        <a:gd name="T47" fmla="*/ 2147483647 h 144"/>
                        <a:gd name="T48" fmla="*/ 2147483647 w 114"/>
                        <a:gd name="T49" fmla="*/ 2147483647 h 144"/>
                        <a:gd name="T50" fmla="*/ 2147483647 w 114"/>
                        <a:gd name="T51" fmla="*/ 2147483647 h 144"/>
                        <a:gd name="T52" fmla="*/ 2147483647 w 114"/>
                        <a:gd name="T53" fmla="*/ 2147483647 h 144"/>
                        <a:gd name="T54" fmla="*/ 2147483647 w 114"/>
                        <a:gd name="T55" fmla="*/ 2147483647 h 144"/>
                        <a:gd name="T56" fmla="*/ 2147483647 w 114"/>
                        <a:gd name="T57" fmla="*/ 2147483647 h 144"/>
                        <a:gd name="T58" fmla="*/ 2147483647 w 114"/>
                        <a:gd name="T59" fmla="*/ 2147483647 h 144"/>
                        <a:gd name="T60" fmla="*/ 2147483647 w 114"/>
                        <a:gd name="T61" fmla="*/ 2147483647 h 144"/>
                        <a:gd name="T62" fmla="*/ 2147483647 w 114"/>
                        <a:gd name="T63" fmla="*/ 2147483647 h 144"/>
                        <a:gd name="T64" fmla="*/ 2147483647 w 114"/>
                        <a:gd name="T65" fmla="*/ 2147483647 h 144"/>
                        <a:gd name="T66" fmla="*/ 2147483647 w 114"/>
                        <a:gd name="T67" fmla="*/ 2147483647 h 144"/>
                        <a:gd name="T68" fmla="*/ 2147483647 w 114"/>
                        <a:gd name="T69" fmla="*/ 2147483647 h 144"/>
                        <a:gd name="T70" fmla="*/ 2147483647 w 114"/>
                        <a:gd name="T71" fmla="*/ 2147483647 h 144"/>
                        <a:gd name="T72" fmla="*/ 2147483647 w 114"/>
                        <a:gd name="T73" fmla="*/ 2147483647 h 144"/>
                        <a:gd name="T74" fmla="*/ 2147483647 w 114"/>
                        <a:gd name="T75" fmla="*/ 2147483647 h 144"/>
                        <a:gd name="T76" fmla="*/ 2147483647 w 114"/>
                        <a:gd name="T77" fmla="*/ 2147483647 h 144"/>
                        <a:gd name="T78" fmla="*/ 2147483647 w 114"/>
                        <a:gd name="T79" fmla="*/ 2147483647 h 144"/>
                        <a:gd name="T80" fmla="*/ 2147483647 w 114"/>
                        <a:gd name="T81" fmla="*/ 2147483647 h 144"/>
                        <a:gd name="T82" fmla="*/ 2147483647 w 114"/>
                        <a:gd name="T83" fmla="*/ 2147483647 h 144"/>
                        <a:gd name="T84" fmla="*/ 2147483647 w 114"/>
                        <a:gd name="T85" fmla="*/ 2147483647 h 144"/>
                        <a:gd name="T86" fmla="*/ 2147483647 w 114"/>
                        <a:gd name="T87" fmla="*/ 2147483647 h 144"/>
                        <a:gd name="T88" fmla="*/ 2147483647 w 114"/>
                        <a:gd name="T89" fmla="*/ 0 h 144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14" h="144">
                          <a:moveTo>
                            <a:pt x="114" y="0"/>
                          </a:moveTo>
                          <a:lnTo>
                            <a:pt x="108" y="0"/>
                          </a:lnTo>
                          <a:lnTo>
                            <a:pt x="90" y="12"/>
                          </a:lnTo>
                          <a:lnTo>
                            <a:pt x="48" y="6"/>
                          </a:lnTo>
                          <a:lnTo>
                            <a:pt x="36" y="6"/>
                          </a:lnTo>
                          <a:lnTo>
                            <a:pt x="30" y="18"/>
                          </a:lnTo>
                          <a:lnTo>
                            <a:pt x="24" y="12"/>
                          </a:lnTo>
                          <a:lnTo>
                            <a:pt x="18" y="30"/>
                          </a:lnTo>
                          <a:lnTo>
                            <a:pt x="18" y="48"/>
                          </a:lnTo>
                          <a:lnTo>
                            <a:pt x="6" y="66"/>
                          </a:lnTo>
                          <a:lnTo>
                            <a:pt x="0" y="84"/>
                          </a:lnTo>
                          <a:lnTo>
                            <a:pt x="0" y="102"/>
                          </a:lnTo>
                          <a:lnTo>
                            <a:pt x="12" y="102"/>
                          </a:lnTo>
                          <a:lnTo>
                            <a:pt x="12" y="120"/>
                          </a:lnTo>
                          <a:lnTo>
                            <a:pt x="6" y="132"/>
                          </a:lnTo>
                          <a:lnTo>
                            <a:pt x="12" y="144"/>
                          </a:lnTo>
                          <a:lnTo>
                            <a:pt x="24" y="144"/>
                          </a:lnTo>
                          <a:lnTo>
                            <a:pt x="24" y="120"/>
                          </a:lnTo>
                          <a:lnTo>
                            <a:pt x="24" y="90"/>
                          </a:lnTo>
                          <a:lnTo>
                            <a:pt x="36" y="84"/>
                          </a:lnTo>
                          <a:lnTo>
                            <a:pt x="36" y="96"/>
                          </a:lnTo>
                          <a:lnTo>
                            <a:pt x="36" y="108"/>
                          </a:lnTo>
                          <a:lnTo>
                            <a:pt x="48" y="114"/>
                          </a:lnTo>
                          <a:lnTo>
                            <a:pt x="48" y="126"/>
                          </a:lnTo>
                          <a:lnTo>
                            <a:pt x="54" y="126"/>
                          </a:lnTo>
                          <a:lnTo>
                            <a:pt x="66" y="120"/>
                          </a:lnTo>
                          <a:lnTo>
                            <a:pt x="72" y="114"/>
                          </a:lnTo>
                          <a:lnTo>
                            <a:pt x="60" y="102"/>
                          </a:lnTo>
                          <a:lnTo>
                            <a:pt x="60" y="96"/>
                          </a:lnTo>
                          <a:lnTo>
                            <a:pt x="42" y="66"/>
                          </a:lnTo>
                          <a:lnTo>
                            <a:pt x="54" y="66"/>
                          </a:lnTo>
                          <a:lnTo>
                            <a:pt x="66" y="60"/>
                          </a:lnTo>
                          <a:lnTo>
                            <a:pt x="78" y="48"/>
                          </a:lnTo>
                          <a:lnTo>
                            <a:pt x="78" y="42"/>
                          </a:lnTo>
                          <a:lnTo>
                            <a:pt x="72" y="48"/>
                          </a:lnTo>
                          <a:lnTo>
                            <a:pt x="48" y="48"/>
                          </a:lnTo>
                          <a:lnTo>
                            <a:pt x="36" y="60"/>
                          </a:lnTo>
                          <a:lnTo>
                            <a:pt x="24" y="42"/>
                          </a:lnTo>
                          <a:lnTo>
                            <a:pt x="30" y="24"/>
                          </a:lnTo>
                          <a:lnTo>
                            <a:pt x="54" y="24"/>
                          </a:lnTo>
                          <a:lnTo>
                            <a:pt x="78" y="24"/>
                          </a:lnTo>
                          <a:lnTo>
                            <a:pt x="102" y="18"/>
                          </a:lnTo>
                          <a:lnTo>
                            <a:pt x="114" y="0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6" name="Freeform 4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582707" y="3319043"/>
                      <a:ext cx="204942" cy="78338"/>
                    </a:xfrm>
                    <a:custGeom>
                      <a:avLst/>
                      <a:gdLst>
                        <a:gd name="T0" fmla="*/ 2147483647 w 156"/>
                        <a:gd name="T1" fmla="*/ 2147483647 h 53"/>
                        <a:gd name="T2" fmla="*/ 2147483647 w 156"/>
                        <a:gd name="T3" fmla="*/ 2147483647 h 53"/>
                        <a:gd name="T4" fmla="*/ 2147483647 w 156"/>
                        <a:gd name="T5" fmla="*/ 2147483647 h 53"/>
                        <a:gd name="T6" fmla="*/ 2147483647 w 156"/>
                        <a:gd name="T7" fmla="*/ 2147483647 h 53"/>
                        <a:gd name="T8" fmla="*/ 2147483647 w 156"/>
                        <a:gd name="T9" fmla="*/ 2147483647 h 53"/>
                        <a:gd name="T10" fmla="*/ 2147483647 w 156"/>
                        <a:gd name="T11" fmla="*/ 2147483647 h 53"/>
                        <a:gd name="T12" fmla="*/ 2147483647 w 156"/>
                        <a:gd name="T13" fmla="*/ 2147483647 h 53"/>
                        <a:gd name="T14" fmla="*/ 2147483647 w 156"/>
                        <a:gd name="T15" fmla="*/ 2147483647 h 53"/>
                        <a:gd name="T16" fmla="*/ 2147483647 w 156"/>
                        <a:gd name="T17" fmla="*/ 2147483647 h 53"/>
                        <a:gd name="T18" fmla="*/ 2147483647 w 156"/>
                        <a:gd name="T19" fmla="*/ 2147483647 h 53"/>
                        <a:gd name="T20" fmla="*/ 2147483647 w 156"/>
                        <a:gd name="T21" fmla="*/ 2147483647 h 53"/>
                        <a:gd name="T22" fmla="*/ 2147483647 w 156"/>
                        <a:gd name="T23" fmla="*/ 0 h 53"/>
                        <a:gd name="T24" fmla="*/ 2147483647 w 156"/>
                        <a:gd name="T25" fmla="*/ 0 h 53"/>
                        <a:gd name="T26" fmla="*/ 2147483647 w 156"/>
                        <a:gd name="T27" fmla="*/ 2147483647 h 53"/>
                        <a:gd name="T28" fmla="*/ 0 w 156"/>
                        <a:gd name="T29" fmla="*/ 2147483647 h 53"/>
                        <a:gd name="T30" fmla="*/ 2147483647 w 156"/>
                        <a:gd name="T31" fmla="*/ 2147483647 h 53"/>
                        <a:gd name="T32" fmla="*/ 2147483647 w 156"/>
                        <a:gd name="T33" fmla="*/ 2147483647 h 53"/>
                        <a:gd name="T34" fmla="*/ 2147483647 w 156"/>
                        <a:gd name="T35" fmla="*/ 2147483647 h 53"/>
                        <a:gd name="T36" fmla="*/ 2147483647 w 156"/>
                        <a:gd name="T37" fmla="*/ 2147483647 h 53"/>
                        <a:gd name="T38" fmla="*/ 2147483647 w 156"/>
                        <a:gd name="T39" fmla="*/ 2147483647 h 53"/>
                        <a:gd name="T40" fmla="*/ 2147483647 w 156"/>
                        <a:gd name="T41" fmla="*/ 2147483647 h 53"/>
                        <a:gd name="T42" fmla="*/ 2147483647 w 156"/>
                        <a:gd name="T43" fmla="*/ 2147483647 h 53"/>
                        <a:gd name="T44" fmla="*/ 2147483647 w 156"/>
                        <a:gd name="T45" fmla="*/ 2147483647 h 53"/>
                        <a:gd name="T46" fmla="*/ 2147483647 w 156"/>
                        <a:gd name="T47" fmla="*/ 2147483647 h 53"/>
                        <a:gd name="T48" fmla="*/ 2147483647 w 156"/>
                        <a:gd name="T49" fmla="*/ 2147483647 h 53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0" t="0" r="r" b="b"/>
                      <a:pathLst>
                        <a:path w="156" h="53">
                          <a:moveTo>
                            <a:pt x="156" y="53"/>
                          </a:moveTo>
                          <a:lnTo>
                            <a:pt x="156" y="53"/>
                          </a:lnTo>
                          <a:lnTo>
                            <a:pt x="156" y="36"/>
                          </a:lnTo>
                          <a:lnTo>
                            <a:pt x="144" y="36"/>
                          </a:lnTo>
                          <a:lnTo>
                            <a:pt x="132" y="36"/>
                          </a:lnTo>
                          <a:lnTo>
                            <a:pt x="126" y="24"/>
                          </a:lnTo>
                          <a:lnTo>
                            <a:pt x="108" y="18"/>
                          </a:lnTo>
                          <a:lnTo>
                            <a:pt x="96" y="12"/>
                          </a:lnTo>
                          <a:lnTo>
                            <a:pt x="90" y="18"/>
                          </a:lnTo>
                          <a:lnTo>
                            <a:pt x="60" y="18"/>
                          </a:lnTo>
                          <a:lnTo>
                            <a:pt x="54" y="12"/>
                          </a:lnTo>
                          <a:lnTo>
                            <a:pt x="36" y="0"/>
                          </a:lnTo>
                          <a:lnTo>
                            <a:pt x="12" y="0"/>
                          </a:lnTo>
                          <a:lnTo>
                            <a:pt x="6" y="12"/>
                          </a:lnTo>
                          <a:lnTo>
                            <a:pt x="0" y="18"/>
                          </a:lnTo>
                          <a:lnTo>
                            <a:pt x="18" y="24"/>
                          </a:lnTo>
                          <a:lnTo>
                            <a:pt x="36" y="30"/>
                          </a:lnTo>
                          <a:lnTo>
                            <a:pt x="54" y="36"/>
                          </a:lnTo>
                          <a:lnTo>
                            <a:pt x="66" y="41"/>
                          </a:lnTo>
                          <a:lnTo>
                            <a:pt x="84" y="41"/>
                          </a:lnTo>
                          <a:lnTo>
                            <a:pt x="108" y="47"/>
                          </a:lnTo>
                          <a:lnTo>
                            <a:pt x="132" y="47"/>
                          </a:lnTo>
                          <a:lnTo>
                            <a:pt x="144" y="53"/>
                          </a:lnTo>
                          <a:lnTo>
                            <a:pt x="156" y="53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7" name="Freeform 4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103545" y="3081417"/>
                      <a:ext cx="31329" cy="87478"/>
                    </a:xfrm>
                    <a:custGeom>
                      <a:avLst/>
                      <a:gdLst>
                        <a:gd name="T0" fmla="*/ 2147483647 w 24"/>
                        <a:gd name="T1" fmla="*/ 2147483647 h 60"/>
                        <a:gd name="T2" fmla="*/ 2147483647 w 24"/>
                        <a:gd name="T3" fmla="*/ 2147483647 h 60"/>
                        <a:gd name="T4" fmla="*/ 2147483647 w 24"/>
                        <a:gd name="T5" fmla="*/ 2147483647 h 60"/>
                        <a:gd name="T6" fmla="*/ 2147483647 w 24"/>
                        <a:gd name="T7" fmla="*/ 2147483647 h 60"/>
                        <a:gd name="T8" fmla="*/ 2147483647 w 24"/>
                        <a:gd name="T9" fmla="*/ 2147483647 h 60"/>
                        <a:gd name="T10" fmla="*/ 0 w 24"/>
                        <a:gd name="T11" fmla="*/ 2147483647 h 60"/>
                        <a:gd name="T12" fmla="*/ 0 w 24"/>
                        <a:gd name="T13" fmla="*/ 2147483647 h 60"/>
                        <a:gd name="T14" fmla="*/ 2147483647 w 24"/>
                        <a:gd name="T15" fmla="*/ 2147483647 h 60"/>
                        <a:gd name="T16" fmla="*/ 2147483647 w 24"/>
                        <a:gd name="T17" fmla="*/ 0 h 60"/>
                        <a:gd name="T18" fmla="*/ 0 w 24"/>
                        <a:gd name="T19" fmla="*/ 2147483647 h 60"/>
                        <a:gd name="T20" fmla="*/ 0 w 24"/>
                        <a:gd name="T21" fmla="*/ 2147483647 h 60"/>
                        <a:gd name="T22" fmla="*/ 0 w 24"/>
                        <a:gd name="T23" fmla="*/ 2147483647 h 60"/>
                        <a:gd name="T24" fmla="*/ 2147483647 w 24"/>
                        <a:gd name="T25" fmla="*/ 2147483647 h 60"/>
                        <a:gd name="T26" fmla="*/ 2147483647 w 24"/>
                        <a:gd name="T27" fmla="*/ 2147483647 h 60"/>
                        <a:gd name="T28" fmla="*/ 2147483647 w 24"/>
                        <a:gd name="T29" fmla="*/ 2147483647 h 60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" h="60">
                          <a:moveTo>
                            <a:pt x="24" y="42"/>
                          </a:moveTo>
                          <a:lnTo>
                            <a:pt x="12" y="24"/>
                          </a:lnTo>
                          <a:lnTo>
                            <a:pt x="18" y="18"/>
                          </a:lnTo>
                          <a:lnTo>
                            <a:pt x="12" y="12"/>
                          </a:lnTo>
                          <a:lnTo>
                            <a:pt x="6" y="18"/>
                          </a:lnTo>
                          <a:lnTo>
                            <a:pt x="0" y="30"/>
                          </a:lnTo>
                          <a:lnTo>
                            <a:pt x="0" y="24"/>
                          </a:lnTo>
                          <a:lnTo>
                            <a:pt x="6" y="6"/>
                          </a:lnTo>
                          <a:lnTo>
                            <a:pt x="6" y="0"/>
                          </a:lnTo>
                          <a:lnTo>
                            <a:pt x="0" y="12"/>
                          </a:lnTo>
                          <a:lnTo>
                            <a:pt x="0" y="30"/>
                          </a:lnTo>
                          <a:lnTo>
                            <a:pt x="0" y="42"/>
                          </a:lnTo>
                          <a:lnTo>
                            <a:pt x="12" y="60"/>
                          </a:lnTo>
                          <a:lnTo>
                            <a:pt x="6" y="36"/>
                          </a:lnTo>
                          <a:lnTo>
                            <a:pt x="24" y="42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8" name="Freeform 4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111377" y="3230260"/>
                      <a:ext cx="63963" cy="27419"/>
                    </a:xfrm>
                    <a:custGeom>
                      <a:avLst/>
                      <a:gdLst>
                        <a:gd name="T0" fmla="*/ 2147483647 w 48"/>
                        <a:gd name="T1" fmla="*/ 2147483647 h 18"/>
                        <a:gd name="T2" fmla="*/ 2147483647 w 48"/>
                        <a:gd name="T3" fmla="*/ 2147483647 h 18"/>
                        <a:gd name="T4" fmla="*/ 2147483647 w 48"/>
                        <a:gd name="T5" fmla="*/ 2147483647 h 18"/>
                        <a:gd name="T6" fmla="*/ 2147483647 w 48"/>
                        <a:gd name="T7" fmla="*/ 2147483647 h 18"/>
                        <a:gd name="T8" fmla="*/ 0 w 48"/>
                        <a:gd name="T9" fmla="*/ 2147483647 h 18"/>
                        <a:gd name="T10" fmla="*/ 0 w 48"/>
                        <a:gd name="T11" fmla="*/ 2147483647 h 18"/>
                        <a:gd name="T12" fmla="*/ 0 w 48"/>
                        <a:gd name="T13" fmla="*/ 0 h 18"/>
                        <a:gd name="T14" fmla="*/ 2147483647 w 48"/>
                        <a:gd name="T15" fmla="*/ 0 h 18"/>
                        <a:gd name="T16" fmla="*/ 2147483647 w 48"/>
                        <a:gd name="T17" fmla="*/ 0 h 18"/>
                        <a:gd name="T18" fmla="*/ 2147483647 w 48"/>
                        <a:gd name="T19" fmla="*/ 2147483647 h 18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48" h="18">
                          <a:moveTo>
                            <a:pt x="48" y="12"/>
                          </a:moveTo>
                          <a:lnTo>
                            <a:pt x="48" y="18"/>
                          </a:lnTo>
                          <a:lnTo>
                            <a:pt x="24" y="6"/>
                          </a:lnTo>
                          <a:lnTo>
                            <a:pt x="12" y="12"/>
                          </a:lnTo>
                          <a:lnTo>
                            <a:pt x="0" y="6"/>
                          </a:lnTo>
                          <a:lnTo>
                            <a:pt x="0" y="12"/>
                          </a:lnTo>
                          <a:lnTo>
                            <a:pt x="0" y="0"/>
                          </a:lnTo>
                          <a:lnTo>
                            <a:pt x="12" y="0"/>
                          </a:lnTo>
                          <a:lnTo>
                            <a:pt x="42" y="0"/>
                          </a:lnTo>
                          <a:lnTo>
                            <a:pt x="48" y="12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9" name="Freeform 4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914268" y="3388242"/>
                      <a:ext cx="70490" cy="16973"/>
                    </a:xfrm>
                    <a:custGeom>
                      <a:avLst/>
                      <a:gdLst>
                        <a:gd name="T0" fmla="*/ 2147483647 w 54"/>
                        <a:gd name="T1" fmla="*/ 0 h 12"/>
                        <a:gd name="T2" fmla="*/ 2147483647 w 54"/>
                        <a:gd name="T3" fmla="*/ 0 h 12"/>
                        <a:gd name="T4" fmla="*/ 2147483647 w 54"/>
                        <a:gd name="T5" fmla="*/ 0 h 12"/>
                        <a:gd name="T6" fmla="*/ 2147483647 w 54"/>
                        <a:gd name="T7" fmla="*/ 2147483647 h 12"/>
                        <a:gd name="T8" fmla="*/ 2147483647 w 54"/>
                        <a:gd name="T9" fmla="*/ 2147483647 h 12"/>
                        <a:gd name="T10" fmla="*/ 2147483647 w 54"/>
                        <a:gd name="T11" fmla="*/ 0 h 12"/>
                        <a:gd name="T12" fmla="*/ 2147483647 w 54"/>
                        <a:gd name="T13" fmla="*/ 0 h 12"/>
                        <a:gd name="T14" fmla="*/ 0 w 54"/>
                        <a:gd name="T15" fmla="*/ 2147483647 h 12"/>
                        <a:gd name="T16" fmla="*/ 2147483647 w 54"/>
                        <a:gd name="T17" fmla="*/ 2147483647 h 12"/>
                        <a:gd name="T18" fmla="*/ 2147483647 w 54"/>
                        <a:gd name="T19" fmla="*/ 2147483647 h 12"/>
                        <a:gd name="T20" fmla="*/ 2147483647 w 54"/>
                        <a:gd name="T21" fmla="*/ 2147483647 h 12"/>
                        <a:gd name="T22" fmla="*/ 2147483647 w 54"/>
                        <a:gd name="T23" fmla="*/ 0 h 12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54" h="12">
                          <a:moveTo>
                            <a:pt x="54" y="0"/>
                          </a:moveTo>
                          <a:lnTo>
                            <a:pt x="54" y="0"/>
                          </a:lnTo>
                          <a:lnTo>
                            <a:pt x="48" y="6"/>
                          </a:lnTo>
                          <a:lnTo>
                            <a:pt x="36" y="6"/>
                          </a:lnTo>
                          <a:lnTo>
                            <a:pt x="24" y="0"/>
                          </a:lnTo>
                          <a:lnTo>
                            <a:pt x="6" y="0"/>
                          </a:lnTo>
                          <a:lnTo>
                            <a:pt x="0" y="6"/>
                          </a:lnTo>
                          <a:lnTo>
                            <a:pt x="6" y="12"/>
                          </a:lnTo>
                          <a:lnTo>
                            <a:pt x="24" y="12"/>
                          </a:lnTo>
                          <a:lnTo>
                            <a:pt x="42" y="6"/>
                          </a:lnTo>
                          <a:lnTo>
                            <a:pt x="54" y="0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0" name="Freeform 4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582707" y="3187174"/>
                      <a:ext cx="37856" cy="43086"/>
                    </a:xfrm>
                    <a:custGeom>
                      <a:avLst/>
                      <a:gdLst>
                        <a:gd name="T0" fmla="*/ 2147483647 w 30"/>
                        <a:gd name="T1" fmla="*/ 2147483647 h 30"/>
                        <a:gd name="T2" fmla="*/ 2147483647 w 30"/>
                        <a:gd name="T3" fmla="*/ 2147483647 h 30"/>
                        <a:gd name="T4" fmla="*/ 2147483647 w 30"/>
                        <a:gd name="T5" fmla="*/ 2147483647 h 30"/>
                        <a:gd name="T6" fmla="*/ 2147483647 w 30"/>
                        <a:gd name="T7" fmla="*/ 2147483647 h 30"/>
                        <a:gd name="T8" fmla="*/ 0 w 30"/>
                        <a:gd name="T9" fmla="*/ 2147483647 h 30"/>
                        <a:gd name="T10" fmla="*/ 2147483647 w 30"/>
                        <a:gd name="T11" fmla="*/ 2147483647 h 30"/>
                        <a:gd name="T12" fmla="*/ 2147483647 w 30"/>
                        <a:gd name="T13" fmla="*/ 0 h 30"/>
                        <a:gd name="T14" fmla="*/ 2147483647 w 30"/>
                        <a:gd name="T15" fmla="*/ 2147483647 h 30"/>
                        <a:gd name="T16" fmla="*/ 2147483647 w 30"/>
                        <a:gd name="T17" fmla="*/ 2147483647 h 30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30" h="30">
                          <a:moveTo>
                            <a:pt x="30" y="24"/>
                          </a:moveTo>
                          <a:lnTo>
                            <a:pt x="24" y="30"/>
                          </a:lnTo>
                          <a:lnTo>
                            <a:pt x="12" y="24"/>
                          </a:lnTo>
                          <a:lnTo>
                            <a:pt x="6" y="12"/>
                          </a:lnTo>
                          <a:lnTo>
                            <a:pt x="0" y="12"/>
                          </a:lnTo>
                          <a:lnTo>
                            <a:pt x="6" y="6"/>
                          </a:lnTo>
                          <a:lnTo>
                            <a:pt x="12" y="0"/>
                          </a:lnTo>
                          <a:lnTo>
                            <a:pt x="18" y="18"/>
                          </a:lnTo>
                          <a:lnTo>
                            <a:pt x="30" y="24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1" name="Freeform 4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842474" y="3379103"/>
                      <a:ext cx="56131" cy="26112"/>
                    </a:xfrm>
                    <a:custGeom>
                      <a:avLst/>
                      <a:gdLst>
                        <a:gd name="T0" fmla="*/ 2147483647 w 42"/>
                        <a:gd name="T1" fmla="*/ 2147483647 h 18"/>
                        <a:gd name="T2" fmla="*/ 2147483647 w 42"/>
                        <a:gd name="T3" fmla="*/ 2147483647 h 18"/>
                        <a:gd name="T4" fmla="*/ 2147483647 w 42"/>
                        <a:gd name="T5" fmla="*/ 2147483647 h 18"/>
                        <a:gd name="T6" fmla="*/ 2147483647 w 42"/>
                        <a:gd name="T7" fmla="*/ 0 h 18"/>
                        <a:gd name="T8" fmla="*/ 2147483647 w 42"/>
                        <a:gd name="T9" fmla="*/ 2147483647 h 18"/>
                        <a:gd name="T10" fmla="*/ 2147483647 w 42"/>
                        <a:gd name="T11" fmla="*/ 2147483647 h 18"/>
                        <a:gd name="T12" fmla="*/ 0 w 42"/>
                        <a:gd name="T13" fmla="*/ 2147483647 h 18"/>
                        <a:gd name="T14" fmla="*/ 0 w 42"/>
                        <a:gd name="T15" fmla="*/ 2147483647 h 18"/>
                        <a:gd name="T16" fmla="*/ 2147483647 w 42"/>
                        <a:gd name="T17" fmla="*/ 2147483647 h 18"/>
                        <a:gd name="T18" fmla="*/ 2147483647 w 42"/>
                        <a:gd name="T19" fmla="*/ 2147483647 h 18"/>
                        <a:gd name="T20" fmla="*/ 2147483647 w 42"/>
                        <a:gd name="T21" fmla="*/ 2147483647 h 18"/>
                        <a:gd name="T22" fmla="*/ 2147483647 w 42"/>
                        <a:gd name="T23" fmla="*/ 2147483647 h 18"/>
                        <a:gd name="T24" fmla="*/ 2147483647 w 42"/>
                        <a:gd name="T25" fmla="*/ 2147483647 h 18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0" t="0" r="r" b="b"/>
                      <a:pathLst>
                        <a:path w="42" h="18">
                          <a:moveTo>
                            <a:pt x="42" y="12"/>
                          </a:moveTo>
                          <a:lnTo>
                            <a:pt x="36" y="6"/>
                          </a:lnTo>
                          <a:lnTo>
                            <a:pt x="30" y="6"/>
                          </a:lnTo>
                          <a:lnTo>
                            <a:pt x="18" y="0"/>
                          </a:lnTo>
                          <a:lnTo>
                            <a:pt x="24" y="12"/>
                          </a:lnTo>
                          <a:lnTo>
                            <a:pt x="18" y="12"/>
                          </a:lnTo>
                          <a:lnTo>
                            <a:pt x="0" y="12"/>
                          </a:lnTo>
                          <a:lnTo>
                            <a:pt x="0" y="18"/>
                          </a:lnTo>
                          <a:lnTo>
                            <a:pt x="12" y="18"/>
                          </a:lnTo>
                          <a:lnTo>
                            <a:pt x="30" y="12"/>
                          </a:lnTo>
                          <a:lnTo>
                            <a:pt x="36" y="18"/>
                          </a:lnTo>
                          <a:lnTo>
                            <a:pt x="36" y="12"/>
                          </a:lnTo>
                          <a:lnTo>
                            <a:pt x="42" y="12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2" name="Freeform 4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889467" y="3423494"/>
                      <a:ext cx="39161" cy="16973"/>
                    </a:xfrm>
                    <a:custGeom>
                      <a:avLst/>
                      <a:gdLst>
                        <a:gd name="T0" fmla="*/ 2147483647 w 30"/>
                        <a:gd name="T1" fmla="*/ 2147483647 h 12"/>
                        <a:gd name="T2" fmla="*/ 2147483647 w 30"/>
                        <a:gd name="T3" fmla="*/ 2147483647 h 12"/>
                        <a:gd name="T4" fmla="*/ 2147483647 w 30"/>
                        <a:gd name="T5" fmla="*/ 2147483647 h 12"/>
                        <a:gd name="T6" fmla="*/ 0 w 30"/>
                        <a:gd name="T7" fmla="*/ 0 h 12"/>
                        <a:gd name="T8" fmla="*/ 2147483647 w 30"/>
                        <a:gd name="T9" fmla="*/ 0 h 12"/>
                        <a:gd name="T10" fmla="*/ 2147483647 w 30"/>
                        <a:gd name="T11" fmla="*/ 2147483647 h 1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30" h="12">
                          <a:moveTo>
                            <a:pt x="30" y="12"/>
                          </a:moveTo>
                          <a:lnTo>
                            <a:pt x="18" y="12"/>
                          </a:lnTo>
                          <a:lnTo>
                            <a:pt x="6" y="6"/>
                          </a:lnTo>
                          <a:lnTo>
                            <a:pt x="0" y="0"/>
                          </a:lnTo>
                          <a:lnTo>
                            <a:pt x="18" y="0"/>
                          </a:lnTo>
                          <a:lnTo>
                            <a:pt x="30" y="12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3" name="Freeform 4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064384" y="3230260"/>
                      <a:ext cx="31329" cy="27419"/>
                    </a:xfrm>
                    <a:custGeom>
                      <a:avLst/>
                      <a:gdLst>
                        <a:gd name="T0" fmla="*/ 2147483647 w 24"/>
                        <a:gd name="T1" fmla="*/ 2147483647 h 18"/>
                        <a:gd name="T2" fmla="*/ 2147483647 w 24"/>
                        <a:gd name="T3" fmla="*/ 2147483647 h 18"/>
                        <a:gd name="T4" fmla="*/ 0 w 24"/>
                        <a:gd name="T5" fmla="*/ 2147483647 h 18"/>
                        <a:gd name="T6" fmla="*/ 2147483647 w 24"/>
                        <a:gd name="T7" fmla="*/ 0 h 18"/>
                        <a:gd name="T8" fmla="*/ 2147483647 w 24"/>
                        <a:gd name="T9" fmla="*/ 2147483647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4" h="18">
                          <a:moveTo>
                            <a:pt x="24" y="12"/>
                          </a:moveTo>
                          <a:lnTo>
                            <a:pt x="12" y="18"/>
                          </a:lnTo>
                          <a:lnTo>
                            <a:pt x="0" y="6"/>
                          </a:lnTo>
                          <a:lnTo>
                            <a:pt x="6" y="0"/>
                          </a:lnTo>
                          <a:lnTo>
                            <a:pt x="24" y="12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4" name="Freeform 4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787648" y="3379103"/>
                      <a:ext cx="31329" cy="18279"/>
                    </a:xfrm>
                    <a:custGeom>
                      <a:avLst/>
                      <a:gdLst>
                        <a:gd name="T0" fmla="*/ 2147483647 w 24"/>
                        <a:gd name="T1" fmla="*/ 2147483647 h 12"/>
                        <a:gd name="T2" fmla="*/ 2147483647 w 24"/>
                        <a:gd name="T3" fmla="*/ 2147483647 h 12"/>
                        <a:gd name="T4" fmla="*/ 0 w 24"/>
                        <a:gd name="T5" fmla="*/ 0 h 12"/>
                        <a:gd name="T6" fmla="*/ 2147483647 w 24"/>
                        <a:gd name="T7" fmla="*/ 2147483647 h 12"/>
                        <a:gd name="T8" fmla="*/ 2147483647 w 24"/>
                        <a:gd name="T9" fmla="*/ 2147483647 h 1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4" h="12">
                          <a:moveTo>
                            <a:pt x="24" y="6"/>
                          </a:moveTo>
                          <a:lnTo>
                            <a:pt x="18" y="6"/>
                          </a:lnTo>
                          <a:lnTo>
                            <a:pt x="0" y="0"/>
                          </a:lnTo>
                          <a:lnTo>
                            <a:pt x="12" y="12"/>
                          </a:lnTo>
                          <a:lnTo>
                            <a:pt x="24" y="6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5" name="Freeform 5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90820" y="3098391"/>
                      <a:ext cx="23497" cy="26112"/>
                    </a:xfrm>
                    <a:custGeom>
                      <a:avLst/>
                      <a:gdLst>
                        <a:gd name="T0" fmla="*/ 2147483647 w 17"/>
                        <a:gd name="T1" fmla="*/ 2147483647 h 18"/>
                        <a:gd name="T2" fmla="*/ 2147483647 w 17"/>
                        <a:gd name="T3" fmla="*/ 2147483647 h 18"/>
                        <a:gd name="T4" fmla="*/ 0 w 17"/>
                        <a:gd name="T5" fmla="*/ 2147483647 h 18"/>
                        <a:gd name="T6" fmla="*/ 2147483647 w 17"/>
                        <a:gd name="T7" fmla="*/ 0 h 18"/>
                        <a:gd name="T8" fmla="*/ 2147483647 w 17"/>
                        <a:gd name="T9" fmla="*/ 2147483647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7" h="18">
                          <a:moveTo>
                            <a:pt x="17" y="12"/>
                          </a:moveTo>
                          <a:lnTo>
                            <a:pt x="11" y="18"/>
                          </a:lnTo>
                          <a:lnTo>
                            <a:pt x="0" y="6"/>
                          </a:lnTo>
                          <a:lnTo>
                            <a:pt x="6" y="0"/>
                          </a:lnTo>
                          <a:lnTo>
                            <a:pt x="17" y="12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6" name="Freeform 5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828114" y="3388242"/>
                      <a:ext cx="14359" cy="16973"/>
                    </a:xfrm>
                    <a:custGeom>
                      <a:avLst/>
                      <a:gdLst>
                        <a:gd name="T0" fmla="*/ 2147483647 w 11"/>
                        <a:gd name="T1" fmla="*/ 0 h 12"/>
                        <a:gd name="T2" fmla="*/ 2147483647 w 11"/>
                        <a:gd name="T3" fmla="*/ 0 h 12"/>
                        <a:gd name="T4" fmla="*/ 0 w 11"/>
                        <a:gd name="T5" fmla="*/ 2147483647 h 12"/>
                        <a:gd name="T6" fmla="*/ 2147483647 w 11"/>
                        <a:gd name="T7" fmla="*/ 2147483647 h 12"/>
                        <a:gd name="T8" fmla="*/ 2147483647 w 11"/>
                        <a:gd name="T9" fmla="*/ 0 h 1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1" h="12">
                          <a:moveTo>
                            <a:pt x="11" y="0"/>
                          </a:moveTo>
                          <a:lnTo>
                            <a:pt x="5" y="0"/>
                          </a:lnTo>
                          <a:lnTo>
                            <a:pt x="0" y="6"/>
                          </a:lnTo>
                          <a:lnTo>
                            <a:pt x="5" y="12"/>
                          </a:lnTo>
                          <a:lnTo>
                            <a:pt x="11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7" name="Freeform 5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636227" y="3222426"/>
                      <a:ext cx="16970" cy="16973"/>
                    </a:xfrm>
                    <a:custGeom>
                      <a:avLst/>
                      <a:gdLst>
                        <a:gd name="T0" fmla="*/ 2147483647 w 12"/>
                        <a:gd name="T1" fmla="*/ 2147483647 h 12"/>
                        <a:gd name="T2" fmla="*/ 2147483647 w 12"/>
                        <a:gd name="T3" fmla="*/ 2147483647 h 12"/>
                        <a:gd name="T4" fmla="*/ 0 w 12"/>
                        <a:gd name="T5" fmla="*/ 2147483647 h 12"/>
                        <a:gd name="T6" fmla="*/ 0 w 12"/>
                        <a:gd name="T7" fmla="*/ 0 h 12"/>
                        <a:gd name="T8" fmla="*/ 2147483647 w 12"/>
                        <a:gd name="T9" fmla="*/ 2147483647 h 1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2" h="12">
                          <a:moveTo>
                            <a:pt x="12" y="6"/>
                          </a:moveTo>
                          <a:lnTo>
                            <a:pt x="6" y="12"/>
                          </a:lnTo>
                          <a:lnTo>
                            <a:pt x="0" y="12"/>
                          </a:lnTo>
                          <a:lnTo>
                            <a:pt x="0" y="0"/>
                          </a:lnTo>
                          <a:lnTo>
                            <a:pt x="12" y="6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8" name="Freeform 5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984758" y="3274652"/>
                      <a:ext cx="7832" cy="35252"/>
                    </a:xfrm>
                    <a:custGeom>
                      <a:avLst/>
                      <a:gdLst>
                        <a:gd name="T0" fmla="*/ 2147483647 w 6"/>
                        <a:gd name="T1" fmla="*/ 2147483647 h 24"/>
                        <a:gd name="T2" fmla="*/ 2147483647 w 6"/>
                        <a:gd name="T3" fmla="*/ 2147483647 h 24"/>
                        <a:gd name="T4" fmla="*/ 2147483647 w 6"/>
                        <a:gd name="T5" fmla="*/ 2147483647 h 24"/>
                        <a:gd name="T6" fmla="*/ 2147483647 w 6"/>
                        <a:gd name="T7" fmla="*/ 0 h 24"/>
                        <a:gd name="T8" fmla="*/ 0 w 6"/>
                        <a:gd name="T9" fmla="*/ 2147483647 h 24"/>
                        <a:gd name="T10" fmla="*/ 2147483647 w 6"/>
                        <a:gd name="T11" fmla="*/ 2147483647 h 2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6" h="24">
                          <a:moveTo>
                            <a:pt x="6" y="18"/>
                          </a:moveTo>
                          <a:lnTo>
                            <a:pt x="6" y="18"/>
                          </a:lnTo>
                          <a:lnTo>
                            <a:pt x="6" y="6"/>
                          </a:lnTo>
                          <a:lnTo>
                            <a:pt x="6" y="0"/>
                          </a:lnTo>
                          <a:lnTo>
                            <a:pt x="0" y="24"/>
                          </a:lnTo>
                          <a:lnTo>
                            <a:pt x="6" y="18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9" name="Rectangle 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253661" y="3309903"/>
                      <a:ext cx="7832" cy="18279"/>
                    </a:xfrm>
                    <a:prstGeom prst="rect">
                      <a:avLst/>
                    </a:pr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endParaRPr lang="fr-FR" altLang="en-US" sz="1600"/>
                    </a:p>
                  </p:txBody>
                </p:sp>
                <p:sp>
                  <p:nvSpPr>
                    <p:cNvPr id="1070" name="Freeform 5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31285" y="3168895"/>
                      <a:ext cx="14359" cy="26112"/>
                    </a:xfrm>
                    <a:custGeom>
                      <a:avLst/>
                      <a:gdLst>
                        <a:gd name="T0" fmla="*/ 2147483647 w 12"/>
                        <a:gd name="T1" fmla="*/ 2147483647 h 18"/>
                        <a:gd name="T2" fmla="*/ 0 w 12"/>
                        <a:gd name="T3" fmla="*/ 2147483647 h 18"/>
                        <a:gd name="T4" fmla="*/ 0 w 12"/>
                        <a:gd name="T5" fmla="*/ 0 h 18"/>
                        <a:gd name="T6" fmla="*/ 2147483647 w 12"/>
                        <a:gd name="T7" fmla="*/ 2147483647 h 1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12" h="18">
                          <a:moveTo>
                            <a:pt x="12" y="18"/>
                          </a:moveTo>
                          <a:lnTo>
                            <a:pt x="0" y="18"/>
                          </a:lnTo>
                          <a:lnTo>
                            <a:pt x="0" y="0"/>
                          </a:lnTo>
                          <a:lnTo>
                            <a:pt x="12" y="18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1" name="Freeform 5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975620" y="3283791"/>
                      <a:ext cx="9138" cy="16973"/>
                    </a:xfrm>
                    <a:custGeom>
                      <a:avLst/>
                      <a:gdLst>
                        <a:gd name="T0" fmla="*/ 2147483647 w 6"/>
                        <a:gd name="T1" fmla="*/ 2147483647 h 12"/>
                        <a:gd name="T2" fmla="*/ 2147483647 w 6"/>
                        <a:gd name="T3" fmla="*/ 0 h 12"/>
                        <a:gd name="T4" fmla="*/ 2147483647 w 6"/>
                        <a:gd name="T5" fmla="*/ 0 h 12"/>
                        <a:gd name="T6" fmla="*/ 0 w 6"/>
                        <a:gd name="T7" fmla="*/ 2147483647 h 12"/>
                        <a:gd name="T8" fmla="*/ 2147483647 w 6"/>
                        <a:gd name="T9" fmla="*/ 2147483647 h 1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6" h="12">
                          <a:moveTo>
                            <a:pt x="6" y="6"/>
                          </a:moveTo>
                          <a:lnTo>
                            <a:pt x="6" y="0"/>
                          </a:lnTo>
                          <a:lnTo>
                            <a:pt x="0" y="12"/>
                          </a:lnTo>
                          <a:lnTo>
                            <a:pt x="6" y="6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2" name="Freeform 5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025223" y="3195008"/>
                      <a:ext cx="23497" cy="9140"/>
                    </a:xfrm>
                    <a:custGeom>
                      <a:avLst/>
                      <a:gdLst>
                        <a:gd name="T0" fmla="*/ 2147483647 w 18"/>
                        <a:gd name="T1" fmla="*/ 2147483647 h 6"/>
                        <a:gd name="T2" fmla="*/ 2147483647 w 18"/>
                        <a:gd name="T3" fmla="*/ 0 h 6"/>
                        <a:gd name="T4" fmla="*/ 0 w 18"/>
                        <a:gd name="T5" fmla="*/ 2147483647 h 6"/>
                        <a:gd name="T6" fmla="*/ 2147483647 w 18"/>
                        <a:gd name="T7" fmla="*/ 2147483647 h 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18" h="6">
                          <a:moveTo>
                            <a:pt x="18" y="6"/>
                          </a:moveTo>
                          <a:lnTo>
                            <a:pt x="6" y="0"/>
                          </a:lnTo>
                          <a:lnTo>
                            <a:pt x="0" y="6"/>
                          </a:lnTo>
                          <a:lnTo>
                            <a:pt x="18" y="6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3" name="Freeform 5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247134" y="3328183"/>
                      <a:ext cx="6527" cy="16973"/>
                    </a:xfrm>
                    <a:custGeom>
                      <a:avLst/>
                      <a:gdLst>
                        <a:gd name="T0" fmla="*/ 2147483647 w 6"/>
                        <a:gd name="T1" fmla="*/ 2147483647 h 12"/>
                        <a:gd name="T2" fmla="*/ 0 w 6"/>
                        <a:gd name="T3" fmla="*/ 2147483647 h 12"/>
                        <a:gd name="T4" fmla="*/ 0 w 6"/>
                        <a:gd name="T5" fmla="*/ 0 h 12"/>
                        <a:gd name="T6" fmla="*/ 2147483647 w 6"/>
                        <a:gd name="T7" fmla="*/ 2147483647 h 1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6" h="12">
                          <a:moveTo>
                            <a:pt x="6" y="6"/>
                          </a:moveTo>
                          <a:lnTo>
                            <a:pt x="0" y="12"/>
                          </a:lnTo>
                          <a:lnTo>
                            <a:pt x="0" y="0"/>
                          </a:lnTo>
                          <a:lnTo>
                            <a:pt x="6" y="6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4" name="Freeform 5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748487" y="3345156"/>
                      <a:ext cx="30022" cy="9140"/>
                    </a:xfrm>
                    <a:custGeom>
                      <a:avLst/>
                      <a:gdLst>
                        <a:gd name="T0" fmla="*/ 2147483647 w 24"/>
                        <a:gd name="T1" fmla="*/ 0 h 6"/>
                        <a:gd name="T2" fmla="*/ 2147483647 w 24"/>
                        <a:gd name="T3" fmla="*/ 2147483647 h 6"/>
                        <a:gd name="T4" fmla="*/ 0 w 24"/>
                        <a:gd name="T5" fmla="*/ 2147483647 h 6"/>
                        <a:gd name="T6" fmla="*/ 2147483647 w 24"/>
                        <a:gd name="T7" fmla="*/ 0 h 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24" h="6">
                          <a:moveTo>
                            <a:pt x="24" y="0"/>
                          </a:moveTo>
                          <a:lnTo>
                            <a:pt x="6" y="6"/>
                          </a:lnTo>
                          <a:lnTo>
                            <a:pt x="0" y="6"/>
                          </a:lnTo>
                          <a:lnTo>
                            <a:pt x="24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5" name="Freeform 6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787648" y="3001774"/>
                      <a:ext cx="16970" cy="26112"/>
                    </a:xfrm>
                    <a:custGeom>
                      <a:avLst/>
                      <a:gdLst>
                        <a:gd name="T0" fmla="*/ 2147483647 w 12"/>
                        <a:gd name="T1" fmla="*/ 2147483647 h 18"/>
                        <a:gd name="T2" fmla="*/ 0 w 12"/>
                        <a:gd name="T3" fmla="*/ 2147483647 h 18"/>
                        <a:gd name="T4" fmla="*/ 2147483647 w 12"/>
                        <a:gd name="T5" fmla="*/ 0 h 18"/>
                        <a:gd name="T6" fmla="*/ 2147483647 w 12"/>
                        <a:gd name="T7" fmla="*/ 0 h 18"/>
                        <a:gd name="T8" fmla="*/ 2147483647 w 12"/>
                        <a:gd name="T9" fmla="*/ 2147483647 h 18"/>
                        <a:gd name="T10" fmla="*/ 2147483647 w 12"/>
                        <a:gd name="T11" fmla="*/ 2147483647 h 1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12" h="18">
                          <a:moveTo>
                            <a:pt x="6" y="18"/>
                          </a:moveTo>
                          <a:lnTo>
                            <a:pt x="0" y="6"/>
                          </a:lnTo>
                          <a:lnTo>
                            <a:pt x="12" y="0"/>
                          </a:lnTo>
                          <a:lnTo>
                            <a:pt x="12" y="12"/>
                          </a:lnTo>
                          <a:lnTo>
                            <a:pt x="6" y="18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6" name="Freeform 6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808438" y="2939102"/>
                      <a:ext cx="1305" cy="9140"/>
                    </a:xfrm>
                    <a:custGeom>
                      <a:avLst/>
                      <a:gdLst>
                        <a:gd name="T0" fmla="*/ 0 w 1"/>
                        <a:gd name="T1" fmla="*/ 0 h 6"/>
                        <a:gd name="T2" fmla="*/ 0 w 1"/>
                        <a:gd name="T3" fmla="*/ 0 h 6"/>
                        <a:gd name="T4" fmla="*/ 0 w 1"/>
                        <a:gd name="T5" fmla="*/ 0 h 6"/>
                        <a:gd name="T6" fmla="*/ 0 w 1"/>
                        <a:gd name="T7" fmla="*/ 2147483647 h 6"/>
                        <a:gd name="T8" fmla="*/ 0 w 1"/>
                        <a:gd name="T9" fmla="*/ 2147483647 h 6"/>
                        <a:gd name="T10" fmla="*/ 0 w 1"/>
                        <a:gd name="T11" fmla="*/ 2147483647 h 6"/>
                        <a:gd name="T12" fmla="*/ 0 w 1"/>
                        <a:gd name="T13" fmla="*/ 0 h 6"/>
                        <a:gd name="T14" fmla="*/ 0 w 1"/>
                        <a:gd name="T15" fmla="*/ 0 h 6"/>
                        <a:gd name="T16" fmla="*/ 0 w 1"/>
                        <a:gd name="T17" fmla="*/ 0 h 6"/>
                        <a:gd name="T18" fmla="*/ 0 w 1"/>
                        <a:gd name="T19" fmla="*/ 0 h 6"/>
                        <a:gd name="T20" fmla="*/ 0 w 1"/>
                        <a:gd name="T21" fmla="*/ 0 h 6"/>
                        <a:gd name="T22" fmla="*/ 0 w 1"/>
                        <a:gd name="T23" fmla="*/ 0 h 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" h="6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0" y="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7" name="Freeform 6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919394" y="2983495"/>
                      <a:ext cx="1305" cy="9140"/>
                    </a:xfrm>
                    <a:custGeom>
                      <a:avLst/>
                      <a:gdLst>
                        <a:gd name="T0" fmla="*/ 0 w 1"/>
                        <a:gd name="T1" fmla="*/ 2147483647 h 6"/>
                        <a:gd name="T2" fmla="*/ 0 w 1"/>
                        <a:gd name="T3" fmla="*/ 2147483647 h 6"/>
                        <a:gd name="T4" fmla="*/ 0 w 1"/>
                        <a:gd name="T5" fmla="*/ 2147483647 h 6"/>
                        <a:gd name="T6" fmla="*/ 0 w 1"/>
                        <a:gd name="T7" fmla="*/ 0 h 6"/>
                        <a:gd name="T8" fmla="*/ 0 w 1"/>
                        <a:gd name="T9" fmla="*/ 2147483647 h 6"/>
                        <a:gd name="T10" fmla="*/ 0 w 1"/>
                        <a:gd name="T11" fmla="*/ 2147483647 h 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1" h="6">
                          <a:moveTo>
                            <a:pt x="0" y="6"/>
                          </a:moveTo>
                          <a:lnTo>
                            <a:pt x="0" y="6"/>
                          </a:lnTo>
                          <a:lnTo>
                            <a:pt x="0" y="0"/>
                          </a:lnTo>
                          <a:lnTo>
                            <a:pt x="0" y="6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8" name="Freeform 6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333287" y="2860764"/>
                      <a:ext cx="1305" cy="7834"/>
                    </a:xfrm>
                    <a:custGeom>
                      <a:avLst/>
                      <a:gdLst>
                        <a:gd name="T0" fmla="*/ 0 w 1"/>
                        <a:gd name="T1" fmla="*/ 2147483647 h 6"/>
                        <a:gd name="T2" fmla="*/ 0 w 1"/>
                        <a:gd name="T3" fmla="*/ 2147483647 h 6"/>
                        <a:gd name="T4" fmla="*/ 0 w 1"/>
                        <a:gd name="T5" fmla="*/ 2147483647 h 6"/>
                        <a:gd name="T6" fmla="*/ 0 w 1"/>
                        <a:gd name="T7" fmla="*/ 0 h 6"/>
                        <a:gd name="T8" fmla="*/ 0 w 1"/>
                        <a:gd name="T9" fmla="*/ 0 h 6"/>
                        <a:gd name="T10" fmla="*/ 0 w 1"/>
                        <a:gd name="T11" fmla="*/ 0 h 6"/>
                        <a:gd name="T12" fmla="*/ 0 w 1"/>
                        <a:gd name="T13" fmla="*/ 2147483647 h 6"/>
                        <a:gd name="T14" fmla="*/ 0 w 1"/>
                        <a:gd name="T15" fmla="*/ 2147483647 h 6"/>
                        <a:gd name="T16" fmla="*/ 0 w 1"/>
                        <a:gd name="T17" fmla="*/ 2147483647 h 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1" h="6">
                          <a:moveTo>
                            <a:pt x="0" y="6"/>
                          </a:moveTo>
                          <a:lnTo>
                            <a:pt x="0" y="6"/>
                          </a:lnTo>
                          <a:lnTo>
                            <a:pt x="0" y="0"/>
                          </a:lnTo>
                          <a:lnTo>
                            <a:pt x="0" y="6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9" name="Freeform 6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650491" y="2931269"/>
                      <a:ext cx="1305" cy="1305"/>
                    </a:xfrm>
                    <a:custGeom>
                      <a:avLst/>
                      <a:gdLst>
                        <a:gd name="T0" fmla="*/ 0 w 1"/>
                        <a:gd name="T1" fmla="*/ 0 h 1"/>
                        <a:gd name="T2" fmla="*/ 0 w 1"/>
                        <a:gd name="T3" fmla="*/ 0 h 1"/>
                        <a:gd name="T4" fmla="*/ 0 w 1"/>
                        <a:gd name="T5" fmla="*/ 0 h 1"/>
                        <a:gd name="T6" fmla="*/ 0 w 1"/>
                        <a:gd name="T7" fmla="*/ 0 h 1"/>
                        <a:gd name="T8" fmla="*/ 0 w 1"/>
                        <a:gd name="T9" fmla="*/ 0 h 1"/>
                        <a:gd name="T10" fmla="*/ 0 w 1"/>
                        <a:gd name="T11" fmla="*/ 0 h 1"/>
                        <a:gd name="T12" fmla="*/ 0 w 1"/>
                        <a:gd name="T13" fmla="*/ 0 h 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0" y="0"/>
                          </a:move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0" name="Freeform 6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658323" y="2922129"/>
                      <a:ext cx="1305" cy="9140"/>
                    </a:xfrm>
                    <a:custGeom>
                      <a:avLst/>
                      <a:gdLst>
                        <a:gd name="T0" fmla="*/ 0 w 1"/>
                        <a:gd name="T1" fmla="*/ 0 h 6"/>
                        <a:gd name="T2" fmla="*/ 0 w 1"/>
                        <a:gd name="T3" fmla="*/ 0 h 6"/>
                        <a:gd name="T4" fmla="*/ 0 w 1"/>
                        <a:gd name="T5" fmla="*/ 2147483647 h 6"/>
                        <a:gd name="T6" fmla="*/ 0 w 1"/>
                        <a:gd name="T7" fmla="*/ 0 h 6"/>
                        <a:gd name="T8" fmla="*/ 0 w 1"/>
                        <a:gd name="T9" fmla="*/ 0 h 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" h="6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0" y="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1" name="Freeform 6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685177" y="2936731"/>
                      <a:ext cx="220605" cy="177567"/>
                    </a:xfrm>
                    <a:custGeom>
                      <a:avLst/>
                      <a:gdLst>
                        <a:gd name="T0" fmla="*/ 2147483647 w 167"/>
                        <a:gd name="T1" fmla="*/ 0 h 120"/>
                        <a:gd name="T2" fmla="*/ 2147483647 w 167"/>
                        <a:gd name="T3" fmla="*/ 2147483647 h 120"/>
                        <a:gd name="T4" fmla="*/ 2147483647 w 167"/>
                        <a:gd name="T5" fmla="*/ 2147483647 h 120"/>
                        <a:gd name="T6" fmla="*/ 2147483647 w 167"/>
                        <a:gd name="T7" fmla="*/ 2147483647 h 120"/>
                        <a:gd name="T8" fmla="*/ 2147483647 w 167"/>
                        <a:gd name="T9" fmla="*/ 2147483647 h 120"/>
                        <a:gd name="T10" fmla="*/ 2147483647 w 167"/>
                        <a:gd name="T11" fmla="*/ 2147483647 h 120"/>
                        <a:gd name="T12" fmla="*/ 2147483647 w 167"/>
                        <a:gd name="T13" fmla="*/ 2147483647 h 120"/>
                        <a:gd name="T14" fmla="*/ 2147483647 w 167"/>
                        <a:gd name="T15" fmla="*/ 2147483647 h 120"/>
                        <a:gd name="T16" fmla="*/ 2147483647 w 167"/>
                        <a:gd name="T17" fmla="*/ 2147483647 h 120"/>
                        <a:gd name="T18" fmla="*/ 2147483647 w 167"/>
                        <a:gd name="T19" fmla="*/ 2147483647 h 120"/>
                        <a:gd name="T20" fmla="*/ 2147483647 w 167"/>
                        <a:gd name="T21" fmla="*/ 2147483647 h 120"/>
                        <a:gd name="T22" fmla="*/ 2147483647 w 167"/>
                        <a:gd name="T23" fmla="*/ 2147483647 h 120"/>
                        <a:gd name="T24" fmla="*/ 2147483647 w 167"/>
                        <a:gd name="T25" fmla="*/ 2147483647 h 120"/>
                        <a:gd name="T26" fmla="*/ 2147483647 w 167"/>
                        <a:gd name="T27" fmla="*/ 2147483647 h 120"/>
                        <a:gd name="T28" fmla="*/ 2147483647 w 167"/>
                        <a:gd name="T29" fmla="*/ 2147483647 h 120"/>
                        <a:gd name="T30" fmla="*/ 2147483647 w 167"/>
                        <a:gd name="T31" fmla="*/ 2147483647 h 120"/>
                        <a:gd name="T32" fmla="*/ 2147483647 w 167"/>
                        <a:gd name="T33" fmla="*/ 2147483647 h 120"/>
                        <a:gd name="T34" fmla="*/ 2147483647 w 167"/>
                        <a:gd name="T35" fmla="*/ 2147483647 h 120"/>
                        <a:gd name="T36" fmla="*/ 2147483647 w 167"/>
                        <a:gd name="T37" fmla="*/ 2147483647 h 120"/>
                        <a:gd name="T38" fmla="*/ 2147483647 w 167"/>
                        <a:gd name="T39" fmla="*/ 2147483647 h 120"/>
                        <a:gd name="T40" fmla="*/ 2147483647 w 167"/>
                        <a:gd name="T41" fmla="*/ 2147483647 h 120"/>
                        <a:gd name="T42" fmla="*/ 2147483647 w 167"/>
                        <a:gd name="T43" fmla="*/ 2147483647 h 120"/>
                        <a:gd name="T44" fmla="*/ 0 w 167"/>
                        <a:gd name="T45" fmla="*/ 2147483647 h 120"/>
                        <a:gd name="T46" fmla="*/ 0 w 167"/>
                        <a:gd name="T47" fmla="*/ 2147483647 h 120"/>
                        <a:gd name="T48" fmla="*/ 2147483647 w 167"/>
                        <a:gd name="T49" fmla="*/ 2147483647 h 120"/>
                        <a:gd name="T50" fmla="*/ 2147483647 w 167"/>
                        <a:gd name="T51" fmla="*/ 2147483647 h 120"/>
                        <a:gd name="T52" fmla="*/ 2147483647 w 167"/>
                        <a:gd name="T53" fmla="*/ 2147483647 h 120"/>
                        <a:gd name="T54" fmla="*/ 2147483647 w 167"/>
                        <a:gd name="T55" fmla="*/ 2147483647 h 120"/>
                        <a:gd name="T56" fmla="*/ 2147483647 w 167"/>
                        <a:gd name="T57" fmla="*/ 2147483647 h 120"/>
                        <a:gd name="T58" fmla="*/ 2147483647 w 167"/>
                        <a:gd name="T59" fmla="*/ 2147483647 h 120"/>
                        <a:gd name="T60" fmla="*/ 2147483647 w 167"/>
                        <a:gd name="T61" fmla="*/ 2147483647 h 120"/>
                        <a:gd name="T62" fmla="*/ 2147483647 w 167"/>
                        <a:gd name="T63" fmla="*/ 2147483647 h 120"/>
                        <a:gd name="T64" fmla="*/ 2147483647 w 167"/>
                        <a:gd name="T65" fmla="*/ 2147483647 h 120"/>
                        <a:gd name="T66" fmla="*/ 2147483647 w 167"/>
                        <a:gd name="T67" fmla="*/ 2147483647 h 120"/>
                        <a:gd name="T68" fmla="*/ 2147483647 w 167"/>
                        <a:gd name="T69" fmla="*/ 2147483647 h 120"/>
                        <a:gd name="T70" fmla="*/ 2147483647 w 167"/>
                        <a:gd name="T71" fmla="*/ 2147483647 h 120"/>
                        <a:gd name="T72" fmla="*/ 2147483647 w 167"/>
                        <a:gd name="T73" fmla="*/ 2147483647 h 120"/>
                        <a:gd name="T74" fmla="*/ 2147483647 w 167"/>
                        <a:gd name="T75" fmla="*/ 2147483647 h 120"/>
                        <a:gd name="T76" fmla="*/ 2147483647 w 167"/>
                        <a:gd name="T77" fmla="*/ 2147483647 h 120"/>
                        <a:gd name="T78" fmla="*/ 2147483647 w 167"/>
                        <a:gd name="T79" fmla="*/ 2147483647 h 120"/>
                        <a:gd name="T80" fmla="*/ 2147483647 w 167"/>
                        <a:gd name="T81" fmla="*/ 2147483647 h 120"/>
                        <a:gd name="T82" fmla="*/ 2147483647 w 167"/>
                        <a:gd name="T83" fmla="*/ 2147483647 h 120"/>
                        <a:gd name="T84" fmla="*/ 2147483647 w 167"/>
                        <a:gd name="T85" fmla="*/ 2147483647 h 120"/>
                        <a:gd name="T86" fmla="*/ 2147483647 w 167"/>
                        <a:gd name="T87" fmla="*/ 0 h 120"/>
                        <a:gd name="T88" fmla="*/ 2147483647 w 167"/>
                        <a:gd name="T89" fmla="*/ 2147483647 h 120"/>
                        <a:gd name="T90" fmla="*/ 2147483647 w 167"/>
                        <a:gd name="T91" fmla="*/ 0 h 120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</a:gdLst>
                      <a:ahLst/>
                      <a:cxnLst>
                        <a:cxn ang="T92">
                          <a:pos x="T0" y="T1"/>
                        </a:cxn>
                        <a:cxn ang="T93">
                          <a:pos x="T2" y="T3"/>
                        </a:cxn>
                        <a:cxn ang="T94">
                          <a:pos x="T4" y="T5"/>
                        </a:cxn>
                        <a:cxn ang="T95">
                          <a:pos x="T6" y="T7"/>
                        </a:cxn>
                        <a:cxn ang="T96">
                          <a:pos x="T8" y="T9"/>
                        </a:cxn>
                        <a:cxn ang="T97">
                          <a:pos x="T10" y="T11"/>
                        </a:cxn>
                        <a:cxn ang="T98">
                          <a:pos x="T12" y="T13"/>
                        </a:cxn>
                        <a:cxn ang="T99">
                          <a:pos x="T14" y="T15"/>
                        </a:cxn>
                        <a:cxn ang="T100">
                          <a:pos x="T16" y="T17"/>
                        </a:cxn>
                        <a:cxn ang="T101">
                          <a:pos x="T18" y="T19"/>
                        </a:cxn>
                        <a:cxn ang="T102">
                          <a:pos x="T20" y="T21"/>
                        </a:cxn>
                        <a:cxn ang="T103">
                          <a:pos x="T22" y="T23"/>
                        </a:cxn>
                        <a:cxn ang="T104">
                          <a:pos x="T24" y="T25"/>
                        </a:cxn>
                        <a:cxn ang="T105">
                          <a:pos x="T26" y="T27"/>
                        </a:cxn>
                        <a:cxn ang="T106">
                          <a:pos x="T28" y="T29"/>
                        </a:cxn>
                        <a:cxn ang="T107">
                          <a:pos x="T30" y="T31"/>
                        </a:cxn>
                        <a:cxn ang="T108">
                          <a:pos x="T32" y="T33"/>
                        </a:cxn>
                        <a:cxn ang="T109">
                          <a:pos x="T34" y="T35"/>
                        </a:cxn>
                        <a:cxn ang="T110">
                          <a:pos x="T36" y="T37"/>
                        </a:cxn>
                        <a:cxn ang="T111">
                          <a:pos x="T38" y="T39"/>
                        </a:cxn>
                        <a:cxn ang="T112">
                          <a:pos x="T40" y="T41"/>
                        </a:cxn>
                        <a:cxn ang="T113">
                          <a:pos x="T42" y="T43"/>
                        </a:cxn>
                        <a:cxn ang="T114">
                          <a:pos x="T44" y="T45"/>
                        </a:cxn>
                        <a:cxn ang="T115">
                          <a:pos x="T46" y="T47"/>
                        </a:cxn>
                        <a:cxn ang="T116">
                          <a:pos x="T48" y="T49"/>
                        </a:cxn>
                        <a:cxn ang="T117">
                          <a:pos x="T50" y="T51"/>
                        </a:cxn>
                        <a:cxn ang="T118">
                          <a:pos x="T52" y="T53"/>
                        </a:cxn>
                        <a:cxn ang="T119">
                          <a:pos x="T54" y="T55"/>
                        </a:cxn>
                        <a:cxn ang="T120">
                          <a:pos x="T56" y="T57"/>
                        </a:cxn>
                        <a:cxn ang="T121">
                          <a:pos x="T58" y="T59"/>
                        </a:cxn>
                        <a:cxn ang="T122">
                          <a:pos x="T60" y="T61"/>
                        </a:cxn>
                        <a:cxn ang="T123">
                          <a:pos x="T62" y="T63"/>
                        </a:cxn>
                        <a:cxn ang="T124">
                          <a:pos x="T64" y="T65"/>
                        </a:cxn>
                        <a:cxn ang="T125">
                          <a:pos x="T66" y="T67"/>
                        </a:cxn>
                        <a:cxn ang="T126">
                          <a:pos x="T68" y="T69"/>
                        </a:cxn>
                        <a:cxn ang="T127">
                          <a:pos x="T70" y="T71"/>
                        </a:cxn>
                        <a:cxn ang="T128">
                          <a:pos x="T72" y="T73"/>
                        </a:cxn>
                        <a:cxn ang="T129">
                          <a:pos x="T74" y="T75"/>
                        </a:cxn>
                        <a:cxn ang="T130">
                          <a:pos x="T76" y="T77"/>
                        </a:cxn>
                        <a:cxn ang="T131">
                          <a:pos x="T78" y="T79"/>
                        </a:cxn>
                        <a:cxn ang="T132">
                          <a:pos x="T80" y="T81"/>
                        </a:cxn>
                        <a:cxn ang="T133">
                          <a:pos x="T82" y="T83"/>
                        </a:cxn>
                        <a:cxn ang="T134">
                          <a:pos x="T84" y="T85"/>
                        </a:cxn>
                        <a:cxn ang="T135">
                          <a:pos x="T86" y="T87"/>
                        </a:cxn>
                        <a:cxn ang="T136">
                          <a:pos x="T88" y="T89"/>
                        </a:cxn>
                        <a:cxn ang="T137">
                          <a:pos x="T90" y="T91"/>
                        </a:cxn>
                      </a:cxnLst>
                      <a:rect l="0" t="0" r="r" b="b"/>
                      <a:pathLst>
                        <a:path w="167" h="120">
                          <a:moveTo>
                            <a:pt x="125" y="0"/>
                          </a:moveTo>
                          <a:lnTo>
                            <a:pt x="137" y="12"/>
                          </a:lnTo>
                          <a:lnTo>
                            <a:pt x="137" y="24"/>
                          </a:lnTo>
                          <a:lnTo>
                            <a:pt x="143" y="18"/>
                          </a:lnTo>
                          <a:lnTo>
                            <a:pt x="143" y="24"/>
                          </a:lnTo>
                          <a:lnTo>
                            <a:pt x="149" y="24"/>
                          </a:lnTo>
                          <a:lnTo>
                            <a:pt x="167" y="36"/>
                          </a:lnTo>
                          <a:lnTo>
                            <a:pt x="149" y="42"/>
                          </a:lnTo>
                          <a:lnTo>
                            <a:pt x="155" y="48"/>
                          </a:lnTo>
                          <a:lnTo>
                            <a:pt x="143" y="54"/>
                          </a:lnTo>
                          <a:lnTo>
                            <a:pt x="137" y="54"/>
                          </a:lnTo>
                          <a:lnTo>
                            <a:pt x="125" y="54"/>
                          </a:lnTo>
                          <a:lnTo>
                            <a:pt x="108" y="54"/>
                          </a:lnTo>
                          <a:lnTo>
                            <a:pt x="102" y="66"/>
                          </a:lnTo>
                          <a:lnTo>
                            <a:pt x="102" y="78"/>
                          </a:lnTo>
                          <a:lnTo>
                            <a:pt x="96" y="90"/>
                          </a:lnTo>
                          <a:lnTo>
                            <a:pt x="90" y="108"/>
                          </a:lnTo>
                          <a:lnTo>
                            <a:pt x="72" y="114"/>
                          </a:lnTo>
                          <a:lnTo>
                            <a:pt x="48" y="108"/>
                          </a:lnTo>
                          <a:lnTo>
                            <a:pt x="42" y="114"/>
                          </a:lnTo>
                          <a:lnTo>
                            <a:pt x="18" y="120"/>
                          </a:lnTo>
                          <a:lnTo>
                            <a:pt x="6" y="114"/>
                          </a:lnTo>
                          <a:lnTo>
                            <a:pt x="0" y="96"/>
                          </a:lnTo>
                          <a:lnTo>
                            <a:pt x="0" y="102"/>
                          </a:lnTo>
                          <a:lnTo>
                            <a:pt x="12" y="108"/>
                          </a:lnTo>
                          <a:lnTo>
                            <a:pt x="30" y="114"/>
                          </a:lnTo>
                          <a:lnTo>
                            <a:pt x="24" y="108"/>
                          </a:lnTo>
                          <a:lnTo>
                            <a:pt x="30" y="108"/>
                          </a:lnTo>
                          <a:lnTo>
                            <a:pt x="30" y="96"/>
                          </a:lnTo>
                          <a:lnTo>
                            <a:pt x="30" y="90"/>
                          </a:lnTo>
                          <a:lnTo>
                            <a:pt x="30" y="84"/>
                          </a:lnTo>
                          <a:lnTo>
                            <a:pt x="42" y="84"/>
                          </a:lnTo>
                          <a:lnTo>
                            <a:pt x="54" y="78"/>
                          </a:lnTo>
                          <a:lnTo>
                            <a:pt x="66" y="60"/>
                          </a:lnTo>
                          <a:lnTo>
                            <a:pt x="78" y="48"/>
                          </a:lnTo>
                          <a:lnTo>
                            <a:pt x="84" y="60"/>
                          </a:lnTo>
                          <a:lnTo>
                            <a:pt x="90" y="54"/>
                          </a:lnTo>
                          <a:lnTo>
                            <a:pt x="90" y="42"/>
                          </a:lnTo>
                          <a:lnTo>
                            <a:pt x="96" y="54"/>
                          </a:lnTo>
                          <a:lnTo>
                            <a:pt x="96" y="42"/>
                          </a:lnTo>
                          <a:lnTo>
                            <a:pt x="102" y="42"/>
                          </a:lnTo>
                          <a:lnTo>
                            <a:pt x="102" y="36"/>
                          </a:lnTo>
                          <a:lnTo>
                            <a:pt x="102" y="30"/>
                          </a:lnTo>
                          <a:lnTo>
                            <a:pt x="119" y="0"/>
                          </a:lnTo>
                          <a:lnTo>
                            <a:pt x="119" y="6"/>
                          </a:lnTo>
                          <a:lnTo>
                            <a:pt x="125" y="0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2" name="Freeform 6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54782" y="2948242"/>
                      <a:ext cx="101818" cy="159288"/>
                    </a:xfrm>
                    <a:custGeom>
                      <a:avLst/>
                      <a:gdLst>
                        <a:gd name="T0" fmla="*/ 2147483647 w 78"/>
                        <a:gd name="T1" fmla="*/ 2147483647 h 108"/>
                        <a:gd name="T2" fmla="*/ 2147483647 w 78"/>
                        <a:gd name="T3" fmla="*/ 2147483647 h 108"/>
                        <a:gd name="T4" fmla="*/ 2147483647 w 78"/>
                        <a:gd name="T5" fmla="*/ 2147483647 h 108"/>
                        <a:gd name="T6" fmla="*/ 2147483647 w 78"/>
                        <a:gd name="T7" fmla="*/ 2147483647 h 108"/>
                        <a:gd name="T8" fmla="*/ 2147483647 w 78"/>
                        <a:gd name="T9" fmla="*/ 2147483647 h 108"/>
                        <a:gd name="T10" fmla="*/ 0 w 78"/>
                        <a:gd name="T11" fmla="*/ 2147483647 h 108"/>
                        <a:gd name="T12" fmla="*/ 2147483647 w 78"/>
                        <a:gd name="T13" fmla="*/ 0 h 108"/>
                        <a:gd name="T14" fmla="*/ 2147483647 w 78"/>
                        <a:gd name="T15" fmla="*/ 2147483647 h 108"/>
                        <a:gd name="T16" fmla="*/ 2147483647 w 78"/>
                        <a:gd name="T17" fmla="*/ 2147483647 h 108"/>
                        <a:gd name="T18" fmla="*/ 2147483647 w 78"/>
                        <a:gd name="T19" fmla="*/ 2147483647 h 108"/>
                        <a:gd name="T20" fmla="*/ 2147483647 w 78"/>
                        <a:gd name="T21" fmla="*/ 2147483647 h 108"/>
                        <a:gd name="T22" fmla="*/ 2147483647 w 78"/>
                        <a:gd name="T23" fmla="*/ 2147483647 h 108"/>
                        <a:gd name="T24" fmla="*/ 2147483647 w 78"/>
                        <a:gd name="T25" fmla="*/ 2147483647 h 108"/>
                        <a:gd name="T26" fmla="*/ 2147483647 w 78"/>
                        <a:gd name="T27" fmla="*/ 2147483647 h 108"/>
                        <a:gd name="T28" fmla="*/ 2147483647 w 78"/>
                        <a:gd name="T29" fmla="*/ 2147483647 h 108"/>
                        <a:gd name="T30" fmla="*/ 2147483647 w 78"/>
                        <a:gd name="T31" fmla="*/ 2147483647 h 108"/>
                        <a:gd name="T32" fmla="*/ 2147483647 w 78"/>
                        <a:gd name="T33" fmla="*/ 2147483647 h 108"/>
                        <a:gd name="T34" fmla="*/ 2147483647 w 78"/>
                        <a:gd name="T35" fmla="*/ 2147483647 h 108"/>
                        <a:gd name="T36" fmla="*/ 2147483647 w 78"/>
                        <a:gd name="T37" fmla="*/ 2147483647 h 108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78" h="108">
                          <a:moveTo>
                            <a:pt x="66" y="108"/>
                          </a:moveTo>
                          <a:lnTo>
                            <a:pt x="48" y="90"/>
                          </a:lnTo>
                          <a:lnTo>
                            <a:pt x="24" y="78"/>
                          </a:lnTo>
                          <a:lnTo>
                            <a:pt x="18" y="54"/>
                          </a:lnTo>
                          <a:lnTo>
                            <a:pt x="12" y="30"/>
                          </a:lnTo>
                          <a:lnTo>
                            <a:pt x="0" y="6"/>
                          </a:lnTo>
                          <a:lnTo>
                            <a:pt x="6" y="0"/>
                          </a:lnTo>
                          <a:lnTo>
                            <a:pt x="18" y="12"/>
                          </a:lnTo>
                          <a:lnTo>
                            <a:pt x="18" y="18"/>
                          </a:lnTo>
                          <a:lnTo>
                            <a:pt x="30" y="18"/>
                          </a:lnTo>
                          <a:lnTo>
                            <a:pt x="36" y="12"/>
                          </a:lnTo>
                          <a:lnTo>
                            <a:pt x="48" y="18"/>
                          </a:lnTo>
                          <a:lnTo>
                            <a:pt x="60" y="30"/>
                          </a:lnTo>
                          <a:lnTo>
                            <a:pt x="60" y="54"/>
                          </a:lnTo>
                          <a:lnTo>
                            <a:pt x="66" y="72"/>
                          </a:lnTo>
                          <a:lnTo>
                            <a:pt x="72" y="90"/>
                          </a:lnTo>
                          <a:lnTo>
                            <a:pt x="78" y="102"/>
                          </a:lnTo>
                          <a:lnTo>
                            <a:pt x="72" y="102"/>
                          </a:lnTo>
                          <a:lnTo>
                            <a:pt x="66" y="108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3" name="Freeform 6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46015" y="2931269"/>
                      <a:ext cx="7832" cy="1305"/>
                    </a:xfrm>
                    <a:custGeom>
                      <a:avLst/>
                      <a:gdLst>
                        <a:gd name="T0" fmla="*/ 2147483647 w 6"/>
                        <a:gd name="T1" fmla="*/ 0 h 1"/>
                        <a:gd name="T2" fmla="*/ 2147483647 w 6"/>
                        <a:gd name="T3" fmla="*/ 0 h 1"/>
                        <a:gd name="T4" fmla="*/ 0 w 6"/>
                        <a:gd name="T5" fmla="*/ 0 h 1"/>
                        <a:gd name="T6" fmla="*/ 2147483647 w 6"/>
                        <a:gd name="T7" fmla="*/ 0 h 1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6" h="1">
                          <a:moveTo>
                            <a:pt x="6" y="0"/>
                          </a:move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4" name="Rectangle 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124335" y="2939102"/>
                      <a:ext cx="0" cy="0"/>
                    </a:xfrm>
                    <a:prstGeom prst="rect">
                      <a:avLst/>
                    </a:pr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endParaRPr lang="fr-FR" altLang="en-US" sz="1600"/>
                    </a:p>
                  </p:txBody>
                </p:sp>
                <p:sp>
                  <p:nvSpPr>
                    <p:cNvPr id="1085" name="Rectangle 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036876" y="2983495"/>
                      <a:ext cx="0" cy="0"/>
                    </a:xfrm>
                    <a:prstGeom prst="rect">
                      <a:avLst/>
                    </a:pr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endParaRPr lang="fr-FR" altLang="en-US" sz="1600"/>
                    </a:p>
                  </p:txBody>
                </p:sp>
                <p:sp>
                  <p:nvSpPr>
                    <p:cNvPr id="1086" name="Rectangle 7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053847" y="2922129"/>
                      <a:ext cx="0" cy="0"/>
                    </a:xfrm>
                    <a:prstGeom prst="rect">
                      <a:avLst/>
                    </a:pr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endParaRPr lang="fr-FR" altLang="en-US" sz="1600"/>
                    </a:p>
                  </p:txBody>
                </p:sp>
                <p:sp>
                  <p:nvSpPr>
                    <p:cNvPr id="1087" name="Rectangle 7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022517" y="3159755"/>
                      <a:ext cx="0" cy="0"/>
                    </a:xfrm>
                    <a:prstGeom prst="rect">
                      <a:avLst/>
                    </a:pr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endParaRPr lang="fr-FR" altLang="en-US" sz="1600"/>
                    </a:p>
                  </p:txBody>
                </p:sp>
                <p:sp>
                  <p:nvSpPr>
                    <p:cNvPr id="1088" name="Oval 7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253661" y="2922129"/>
                      <a:ext cx="0" cy="9140"/>
                    </a:xfrm>
                    <a:prstGeom prst="ellipse">
                      <a:avLst/>
                    </a:pr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endParaRPr lang="fr-FR" altLang="en-US" sz="1600"/>
                    </a:p>
                  </p:txBody>
                </p:sp>
                <p:sp>
                  <p:nvSpPr>
                    <p:cNvPr id="1089" name="Freeform 7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253661" y="2931269"/>
                      <a:ext cx="1305" cy="1305"/>
                    </a:xfrm>
                    <a:custGeom>
                      <a:avLst/>
                      <a:gdLst>
                        <a:gd name="T0" fmla="*/ 0 w 1"/>
                        <a:gd name="T1" fmla="*/ 0 h 1"/>
                        <a:gd name="T2" fmla="*/ 0 w 1"/>
                        <a:gd name="T3" fmla="*/ 0 h 1"/>
                        <a:gd name="T4" fmla="*/ 0 w 1"/>
                        <a:gd name="T5" fmla="*/ 0 h 1"/>
                        <a:gd name="T6" fmla="*/ 0 w 1"/>
                        <a:gd name="T7" fmla="*/ 0 h 1"/>
                        <a:gd name="T8" fmla="*/ 0 w 1"/>
                        <a:gd name="T9" fmla="*/ 0 h 1"/>
                        <a:gd name="T10" fmla="*/ 0 w 1"/>
                        <a:gd name="T11" fmla="*/ 0 h 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0" y="0"/>
                          </a:move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90" name="Rectangle 7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253661" y="2931269"/>
                      <a:ext cx="0" cy="0"/>
                    </a:xfrm>
                    <a:prstGeom prst="rect">
                      <a:avLst/>
                    </a:pr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endParaRPr lang="fr-FR" altLang="en-US" sz="1600"/>
                    </a:p>
                  </p:txBody>
                </p:sp>
                <p:sp>
                  <p:nvSpPr>
                    <p:cNvPr id="1091" name="Rectangle 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247134" y="2939102"/>
                      <a:ext cx="0" cy="0"/>
                    </a:xfrm>
                    <a:prstGeom prst="rect">
                      <a:avLst/>
                    </a:pr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endParaRPr lang="fr-FR" altLang="en-US" sz="1600"/>
                    </a:p>
                  </p:txBody>
                </p:sp>
                <p:sp>
                  <p:nvSpPr>
                    <p:cNvPr id="1092" name="Rectangle 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247134" y="2939102"/>
                      <a:ext cx="0" cy="0"/>
                    </a:xfrm>
                    <a:prstGeom prst="rect">
                      <a:avLst/>
                    </a:pr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endParaRPr lang="fr-FR" altLang="en-US" sz="1600"/>
                    </a:p>
                  </p:txBody>
                </p:sp>
                <p:sp>
                  <p:nvSpPr>
                    <p:cNvPr id="1093" name="Freeform 7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403777" y="3222426"/>
                      <a:ext cx="221911" cy="236321"/>
                    </a:xfrm>
                    <a:custGeom>
                      <a:avLst/>
                      <a:gdLst>
                        <a:gd name="T0" fmla="*/ 2147483647 w 168"/>
                        <a:gd name="T1" fmla="*/ 2147483647 h 161"/>
                        <a:gd name="T2" fmla="*/ 2147483647 w 168"/>
                        <a:gd name="T3" fmla="*/ 2147483647 h 161"/>
                        <a:gd name="T4" fmla="*/ 2147483647 w 168"/>
                        <a:gd name="T5" fmla="*/ 2147483647 h 161"/>
                        <a:gd name="T6" fmla="*/ 2147483647 w 168"/>
                        <a:gd name="T7" fmla="*/ 2147483647 h 161"/>
                        <a:gd name="T8" fmla="*/ 2147483647 w 168"/>
                        <a:gd name="T9" fmla="*/ 2147483647 h 161"/>
                        <a:gd name="T10" fmla="*/ 2147483647 w 168"/>
                        <a:gd name="T11" fmla="*/ 2147483647 h 161"/>
                        <a:gd name="T12" fmla="*/ 2147483647 w 168"/>
                        <a:gd name="T13" fmla="*/ 2147483647 h 161"/>
                        <a:gd name="T14" fmla="*/ 2147483647 w 168"/>
                        <a:gd name="T15" fmla="*/ 2147483647 h 161"/>
                        <a:gd name="T16" fmla="*/ 2147483647 w 168"/>
                        <a:gd name="T17" fmla="*/ 2147483647 h 161"/>
                        <a:gd name="T18" fmla="*/ 2147483647 w 168"/>
                        <a:gd name="T19" fmla="*/ 2147483647 h 161"/>
                        <a:gd name="T20" fmla="*/ 2147483647 w 168"/>
                        <a:gd name="T21" fmla="*/ 2147483647 h 161"/>
                        <a:gd name="T22" fmla="*/ 2147483647 w 168"/>
                        <a:gd name="T23" fmla="*/ 2147483647 h 161"/>
                        <a:gd name="T24" fmla="*/ 2147483647 w 168"/>
                        <a:gd name="T25" fmla="*/ 2147483647 h 161"/>
                        <a:gd name="T26" fmla="*/ 2147483647 w 168"/>
                        <a:gd name="T27" fmla="*/ 2147483647 h 161"/>
                        <a:gd name="T28" fmla="*/ 2147483647 w 168"/>
                        <a:gd name="T29" fmla="*/ 2147483647 h 161"/>
                        <a:gd name="T30" fmla="*/ 2147483647 w 168"/>
                        <a:gd name="T31" fmla="*/ 2147483647 h 161"/>
                        <a:gd name="T32" fmla="*/ 2147483647 w 168"/>
                        <a:gd name="T33" fmla="*/ 2147483647 h 161"/>
                        <a:gd name="T34" fmla="*/ 2147483647 w 168"/>
                        <a:gd name="T35" fmla="*/ 2147483647 h 161"/>
                        <a:gd name="T36" fmla="*/ 2147483647 w 168"/>
                        <a:gd name="T37" fmla="*/ 2147483647 h 161"/>
                        <a:gd name="T38" fmla="*/ 0 w 168"/>
                        <a:gd name="T39" fmla="*/ 2147483647 h 161"/>
                        <a:gd name="T40" fmla="*/ 0 w 168"/>
                        <a:gd name="T41" fmla="*/ 2147483647 h 161"/>
                        <a:gd name="T42" fmla="*/ 0 w 168"/>
                        <a:gd name="T43" fmla="*/ 2147483647 h 161"/>
                        <a:gd name="T44" fmla="*/ 0 w 168"/>
                        <a:gd name="T45" fmla="*/ 2147483647 h 161"/>
                        <a:gd name="T46" fmla="*/ 2147483647 w 168"/>
                        <a:gd name="T47" fmla="*/ 2147483647 h 161"/>
                        <a:gd name="T48" fmla="*/ 2147483647 w 168"/>
                        <a:gd name="T49" fmla="*/ 2147483647 h 161"/>
                        <a:gd name="T50" fmla="*/ 2147483647 w 168"/>
                        <a:gd name="T51" fmla="*/ 2147483647 h 161"/>
                        <a:gd name="T52" fmla="*/ 2147483647 w 168"/>
                        <a:gd name="T53" fmla="*/ 0 h 161"/>
                        <a:gd name="T54" fmla="*/ 2147483647 w 168"/>
                        <a:gd name="T55" fmla="*/ 2147483647 h 161"/>
                        <a:gd name="T56" fmla="*/ 2147483647 w 168"/>
                        <a:gd name="T57" fmla="*/ 2147483647 h 161"/>
                        <a:gd name="T58" fmla="*/ 2147483647 w 168"/>
                        <a:gd name="T59" fmla="*/ 2147483647 h 161"/>
                        <a:gd name="T60" fmla="*/ 2147483647 w 168"/>
                        <a:gd name="T61" fmla="*/ 2147483647 h 161"/>
                        <a:gd name="T62" fmla="*/ 2147483647 w 168"/>
                        <a:gd name="T63" fmla="*/ 2147483647 h 161"/>
                        <a:gd name="T64" fmla="*/ 2147483647 w 168"/>
                        <a:gd name="T65" fmla="*/ 2147483647 h 161"/>
                        <a:gd name="T66" fmla="*/ 2147483647 w 168"/>
                        <a:gd name="T67" fmla="*/ 2147483647 h 161"/>
                        <a:gd name="T68" fmla="*/ 2147483647 w 168"/>
                        <a:gd name="T69" fmla="*/ 2147483647 h 161"/>
                        <a:gd name="T70" fmla="*/ 2147483647 w 168"/>
                        <a:gd name="T71" fmla="*/ 2147483647 h 161"/>
                        <a:gd name="T72" fmla="*/ 2147483647 w 168"/>
                        <a:gd name="T73" fmla="*/ 2147483647 h 161"/>
                        <a:gd name="T74" fmla="*/ 2147483647 w 168"/>
                        <a:gd name="T75" fmla="*/ 2147483647 h 161"/>
                        <a:gd name="T76" fmla="*/ 2147483647 w 168"/>
                        <a:gd name="T77" fmla="*/ 2147483647 h 161"/>
                        <a:gd name="T78" fmla="*/ 2147483647 w 168"/>
                        <a:gd name="T79" fmla="*/ 2147483647 h 161"/>
                        <a:gd name="T80" fmla="*/ 2147483647 w 168"/>
                        <a:gd name="T81" fmla="*/ 2147483647 h 161"/>
                        <a:gd name="T82" fmla="*/ 2147483647 w 168"/>
                        <a:gd name="T83" fmla="*/ 2147483647 h 161"/>
                        <a:gd name="T84" fmla="*/ 2147483647 w 168"/>
                        <a:gd name="T85" fmla="*/ 2147483647 h 161"/>
                        <a:gd name="T86" fmla="*/ 2147483647 w 168"/>
                        <a:gd name="T87" fmla="*/ 2147483647 h 161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</a:gdLst>
                      <a:ahLst/>
                      <a:cxnLst>
                        <a:cxn ang="T88">
                          <a:pos x="T0" y="T1"/>
                        </a:cxn>
                        <a:cxn ang="T89">
                          <a:pos x="T2" y="T3"/>
                        </a:cxn>
                        <a:cxn ang="T90">
                          <a:pos x="T4" y="T5"/>
                        </a:cxn>
                        <a:cxn ang="T91">
                          <a:pos x="T6" y="T7"/>
                        </a:cxn>
                        <a:cxn ang="T92">
                          <a:pos x="T8" y="T9"/>
                        </a:cxn>
                        <a:cxn ang="T93">
                          <a:pos x="T10" y="T11"/>
                        </a:cxn>
                        <a:cxn ang="T94">
                          <a:pos x="T12" y="T13"/>
                        </a:cxn>
                        <a:cxn ang="T95">
                          <a:pos x="T14" y="T15"/>
                        </a:cxn>
                        <a:cxn ang="T96">
                          <a:pos x="T16" y="T17"/>
                        </a:cxn>
                        <a:cxn ang="T97">
                          <a:pos x="T18" y="T19"/>
                        </a:cxn>
                        <a:cxn ang="T98">
                          <a:pos x="T20" y="T21"/>
                        </a:cxn>
                        <a:cxn ang="T99">
                          <a:pos x="T22" y="T23"/>
                        </a:cxn>
                        <a:cxn ang="T100">
                          <a:pos x="T24" y="T25"/>
                        </a:cxn>
                        <a:cxn ang="T101">
                          <a:pos x="T26" y="T27"/>
                        </a:cxn>
                        <a:cxn ang="T102">
                          <a:pos x="T28" y="T29"/>
                        </a:cxn>
                        <a:cxn ang="T103">
                          <a:pos x="T30" y="T31"/>
                        </a:cxn>
                        <a:cxn ang="T104">
                          <a:pos x="T32" y="T33"/>
                        </a:cxn>
                        <a:cxn ang="T105">
                          <a:pos x="T34" y="T35"/>
                        </a:cxn>
                        <a:cxn ang="T106">
                          <a:pos x="T36" y="T37"/>
                        </a:cxn>
                        <a:cxn ang="T107">
                          <a:pos x="T38" y="T39"/>
                        </a:cxn>
                        <a:cxn ang="T108">
                          <a:pos x="T40" y="T41"/>
                        </a:cxn>
                        <a:cxn ang="T109">
                          <a:pos x="T42" y="T43"/>
                        </a:cxn>
                        <a:cxn ang="T110">
                          <a:pos x="T44" y="T45"/>
                        </a:cxn>
                        <a:cxn ang="T111">
                          <a:pos x="T46" y="T47"/>
                        </a:cxn>
                        <a:cxn ang="T112">
                          <a:pos x="T48" y="T49"/>
                        </a:cxn>
                        <a:cxn ang="T113">
                          <a:pos x="T50" y="T51"/>
                        </a:cxn>
                        <a:cxn ang="T114">
                          <a:pos x="T52" y="T53"/>
                        </a:cxn>
                        <a:cxn ang="T115">
                          <a:pos x="T54" y="T55"/>
                        </a:cxn>
                        <a:cxn ang="T116">
                          <a:pos x="T56" y="T57"/>
                        </a:cxn>
                        <a:cxn ang="T117">
                          <a:pos x="T58" y="T59"/>
                        </a:cxn>
                        <a:cxn ang="T118">
                          <a:pos x="T60" y="T61"/>
                        </a:cxn>
                        <a:cxn ang="T119">
                          <a:pos x="T62" y="T63"/>
                        </a:cxn>
                        <a:cxn ang="T120">
                          <a:pos x="T64" y="T65"/>
                        </a:cxn>
                        <a:cxn ang="T121">
                          <a:pos x="T66" y="T67"/>
                        </a:cxn>
                        <a:cxn ang="T122">
                          <a:pos x="T68" y="T69"/>
                        </a:cxn>
                        <a:cxn ang="T123">
                          <a:pos x="T70" y="T71"/>
                        </a:cxn>
                        <a:cxn ang="T124">
                          <a:pos x="T72" y="T73"/>
                        </a:cxn>
                        <a:cxn ang="T125">
                          <a:pos x="T74" y="T75"/>
                        </a:cxn>
                        <a:cxn ang="T126">
                          <a:pos x="T76" y="T77"/>
                        </a:cxn>
                        <a:cxn ang="T127">
                          <a:pos x="T78" y="T79"/>
                        </a:cxn>
                        <a:cxn ang="T128">
                          <a:pos x="T80" y="T81"/>
                        </a:cxn>
                        <a:cxn ang="T129">
                          <a:pos x="T82" y="T83"/>
                        </a:cxn>
                        <a:cxn ang="T130">
                          <a:pos x="T84" y="T85"/>
                        </a:cxn>
                        <a:cxn ang="T131">
                          <a:pos x="T86" y="T87"/>
                        </a:cxn>
                      </a:cxnLst>
                      <a:rect l="0" t="0" r="r" b="b"/>
                      <a:pathLst>
                        <a:path w="168" h="161">
                          <a:moveTo>
                            <a:pt x="168" y="149"/>
                          </a:moveTo>
                          <a:lnTo>
                            <a:pt x="162" y="155"/>
                          </a:lnTo>
                          <a:lnTo>
                            <a:pt x="162" y="161"/>
                          </a:lnTo>
                          <a:lnTo>
                            <a:pt x="156" y="155"/>
                          </a:lnTo>
                          <a:lnTo>
                            <a:pt x="138" y="155"/>
                          </a:lnTo>
                          <a:lnTo>
                            <a:pt x="120" y="149"/>
                          </a:lnTo>
                          <a:lnTo>
                            <a:pt x="102" y="131"/>
                          </a:lnTo>
                          <a:lnTo>
                            <a:pt x="90" y="119"/>
                          </a:lnTo>
                          <a:lnTo>
                            <a:pt x="84" y="107"/>
                          </a:lnTo>
                          <a:lnTo>
                            <a:pt x="60" y="96"/>
                          </a:lnTo>
                          <a:lnTo>
                            <a:pt x="60" y="102"/>
                          </a:lnTo>
                          <a:lnTo>
                            <a:pt x="48" y="96"/>
                          </a:lnTo>
                          <a:lnTo>
                            <a:pt x="48" y="107"/>
                          </a:lnTo>
                          <a:lnTo>
                            <a:pt x="42" y="107"/>
                          </a:lnTo>
                          <a:lnTo>
                            <a:pt x="48" y="113"/>
                          </a:lnTo>
                          <a:lnTo>
                            <a:pt x="24" y="113"/>
                          </a:lnTo>
                          <a:lnTo>
                            <a:pt x="42" y="119"/>
                          </a:lnTo>
                          <a:lnTo>
                            <a:pt x="30" y="131"/>
                          </a:lnTo>
                          <a:lnTo>
                            <a:pt x="18" y="131"/>
                          </a:lnTo>
                          <a:lnTo>
                            <a:pt x="0" y="131"/>
                          </a:lnTo>
                          <a:lnTo>
                            <a:pt x="0" y="113"/>
                          </a:lnTo>
                          <a:lnTo>
                            <a:pt x="0" y="96"/>
                          </a:lnTo>
                          <a:lnTo>
                            <a:pt x="0" y="84"/>
                          </a:lnTo>
                          <a:lnTo>
                            <a:pt x="6" y="66"/>
                          </a:lnTo>
                          <a:lnTo>
                            <a:pt x="6" y="48"/>
                          </a:lnTo>
                          <a:lnTo>
                            <a:pt x="6" y="18"/>
                          </a:lnTo>
                          <a:lnTo>
                            <a:pt x="6" y="0"/>
                          </a:lnTo>
                          <a:lnTo>
                            <a:pt x="24" y="6"/>
                          </a:lnTo>
                          <a:lnTo>
                            <a:pt x="42" y="12"/>
                          </a:lnTo>
                          <a:lnTo>
                            <a:pt x="72" y="30"/>
                          </a:lnTo>
                          <a:lnTo>
                            <a:pt x="90" y="48"/>
                          </a:lnTo>
                          <a:lnTo>
                            <a:pt x="90" y="60"/>
                          </a:lnTo>
                          <a:lnTo>
                            <a:pt x="108" y="66"/>
                          </a:lnTo>
                          <a:lnTo>
                            <a:pt x="120" y="72"/>
                          </a:lnTo>
                          <a:lnTo>
                            <a:pt x="120" y="84"/>
                          </a:lnTo>
                          <a:lnTo>
                            <a:pt x="108" y="84"/>
                          </a:lnTo>
                          <a:lnTo>
                            <a:pt x="114" y="102"/>
                          </a:lnTo>
                          <a:lnTo>
                            <a:pt x="126" y="113"/>
                          </a:lnTo>
                          <a:lnTo>
                            <a:pt x="132" y="131"/>
                          </a:lnTo>
                          <a:lnTo>
                            <a:pt x="144" y="131"/>
                          </a:lnTo>
                          <a:lnTo>
                            <a:pt x="144" y="137"/>
                          </a:lnTo>
                          <a:lnTo>
                            <a:pt x="156" y="143"/>
                          </a:lnTo>
                          <a:lnTo>
                            <a:pt x="150" y="143"/>
                          </a:lnTo>
                          <a:lnTo>
                            <a:pt x="168" y="149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94" name="Freeform 7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578695" y="3265512"/>
                      <a:ext cx="95292" cy="62671"/>
                    </a:xfrm>
                    <a:custGeom>
                      <a:avLst/>
                      <a:gdLst>
                        <a:gd name="T0" fmla="*/ 2147483647 w 72"/>
                        <a:gd name="T1" fmla="*/ 2147483647 h 42"/>
                        <a:gd name="T2" fmla="*/ 2147483647 w 72"/>
                        <a:gd name="T3" fmla="*/ 2147483647 h 42"/>
                        <a:gd name="T4" fmla="*/ 2147483647 w 72"/>
                        <a:gd name="T5" fmla="*/ 2147483647 h 42"/>
                        <a:gd name="T6" fmla="*/ 2147483647 w 72"/>
                        <a:gd name="T7" fmla="*/ 2147483647 h 42"/>
                        <a:gd name="T8" fmla="*/ 2147483647 w 72"/>
                        <a:gd name="T9" fmla="*/ 2147483647 h 42"/>
                        <a:gd name="T10" fmla="*/ 2147483647 w 72"/>
                        <a:gd name="T11" fmla="*/ 2147483647 h 42"/>
                        <a:gd name="T12" fmla="*/ 2147483647 w 72"/>
                        <a:gd name="T13" fmla="*/ 2147483647 h 42"/>
                        <a:gd name="T14" fmla="*/ 2147483647 w 72"/>
                        <a:gd name="T15" fmla="*/ 2147483647 h 42"/>
                        <a:gd name="T16" fmla="*/ 0 w 72"/>
                        <a:gd name="T17" fmla="*/ 2147483647 h 42"/>
                        <a:gd name="T18" fmla="*/ 2147483647 w 72"/>
                        <a:gd name="T19" fmla="*/ 2147483647 h 42"/>
                        <a:gd name="T20" fmla="*/ 2147483647 w 72"/>
                        <a:gd name="T21" fmla="*/ 2147483647 h 42"/>
                        <a:gd name="T22" fmla="*/ 2147483647 w 72"/>
                        <a:gd name="T23" fmla="*/ 2147483647 h 42"/>
                        <a:gd name="T24" fmla="*/ 2147483647 w 72"/>
                        <a:gd name="T25" fmla="*/ 2147483647 h 42"/>
                        <a:gd name="T26" fmla="*/ 2147483647 w 72"/>
                        <a:gd name="T27" fmla="*/ 2147483647 h 42"/>
                        <a:gd name="T28" fmla="*/ 2147483647 w 72"/>
                        <a:gd name="T29" fmla="*/ 2147483647 h 42"/>
                        <a:gd name="T30" fmla="*/ 2147483647 w 72"/>
                        <a:gd name="T31" fmla="*/ 0 h 42"/>
                        <a:gd name="T32" fmla="*/ 2147483647 w 72"/>
                        <a:gd name="T33" fmla="*/ 2147483647 h 42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0" t="0" r="r" b="b"/>
                      <a:pathLst>
                        <a:path w="72" h="42">
                          <a:moveTo>
                            <a:pt x="72" y="6"/>
                          </a:moveTo>
                          <a:lnTo>
                            <a:pt x="72" y="18"/>
                          </a:lnTo>
                          <a:lnTo>
                            <a:pt x="66" y="18"/>
                          </a:lnTo>
                          <a:lnTo>
                            <a:pt x="66" y="30"/>
                          </a:lnTo>
                          <a:lnTo>
                            <a:pt x="54" y="30"/>
                          </a:lnTo>
                          <a:lnTo>
                            <a:pt x="30" y="42"/>
                          </a:lnTo>
                          <a:lnTo>
                            <a:pt x="18" y="42"/>
                          </a:lnTo>
                          <a:lnTo>
                            <a:pt x="6" y="36"/>
                          </a:lnTo>
                          <a:lnTo>
                            <a:pt x="0" y="30"/>
                          </a:lnTo>
                          <a:lnTo>
                            <a:pt x="24" y="30"/>
                          </a:lnTo>
                          <a:lnTo>
                            <a:pt x="30" y="18"/>
                          </a:lnTo>
                          <a:lnTo>
                            <a:pt x="30" y="24"/>
                          </a:lnTo>
                          <a:lnTo>
                            <a:pt x="42" y="30"/>
                          </a:lnTo>
                          <a:lnTo>
                            <a:pt x="60" y="18"/>
                          </a:lnTo>
                          <a:lnTo>
                            <a:pt x="60" y="6"/>
                          </a:lnTo>
                          <a:lnTo>
                            <a:pt x="66" y="0"/>
                          </a:lnTo>
                          <a:lnTo>
                            <a:pt x="72" y="6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95" name="Freeform 8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728812" y="3300765"/>
                      <a:ext cx="23497" cy="44391"/>
                    </a:xfrm>
                    <a:custGeom>
                      <a:avLst/>
                      <a:gdLst>
                        <a:gd name="T0" fmla="*/ 2147483647 w 18"/>
                        <a:gd name="T1" fmla="*/ 2147483647 h 30"/>
                        <a:gd name="T2" fmla="*/ 2147483647 w 18"/>
                        <a:gd name="T3" fmla="*/ 2147483647 h 30"/>
                        <a:gd name="T4" fmla="*/ 2147483647 w 18"/>
                        <a:gd name="T5" fmla="*/ 2147483647 h 30"/>
                        <a:gd name="T6" fmla="*/ 0 w 18"/>
                        <a:gd name="T7" fmla="*/ 0 h 30"/>
                        <a:gd name="T8" fmla="*/ 2147483647 w 18"/>
                        <a:gd name="T9" fmla="*/ 2147483647 h 30"/>
                        <a:gd name="T10" fmla="*/ 2147483647 w 18"/>
                        <a:gd name="T11" fmla="*/ 2147483647 h 3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18" h="30">
                          <a:moveTo>
                            <a:pt x="18" y="30"/>
                          </a:moveTo>
                          <a:lnTo>
                            <a:pt x="12" y="30"/>
                          </a:lnTo>
                          <a:lnTo>
                            <a:pt x="6" y="18"/>
                          </a:lnTo>
                          <a:lnTo>
                            <a:pt x="0" y="0"/>
                          </a:lnTo>
                          <a:lnTo>
                            <a:pt x="12" y="12"/>
                          </a:lnTo>
                          <a:lnTo>
                            <a:pt x="18" y="3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96" name="Freeform 8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641353" y="3222426"/>
                      <a:ext cx="54824" cy="61365"/>
                    </a:xfrm>
                    <a:custGeom>
                      <a:avLst/>
                      <a:gdLst>
                        <a:gd name="T0" fmla="*/ 2147483647 w 41"/>
                        <a:gd name="T1" fmla="*/ 2147483647 h 42"/>
                        <a:gd name="T2" fmla="*/ 2147483647 w 41"/>
                        <a:gd name="T3" fmla="*/ 2147483647 h 42"/>
                        <a:gd name="T4" fmla="*/ 2147483647 w 41"/>
                        <a:gd name="T5" fmla="*/ 2147483647 h 42"/>
                        <a:gd name="T6" fmla="*/ 2147483647 w 41"/>
                        <a:gd name="T7" fmla="*/ 2147483647 h 42"/>
                        <a:gd name="T8" fmla="*/ 0 w 41"/>
                        <a:gd name="T9" fmla="*/ 0 h 42"/>
                        <a:gd name="T10" fmla="*/ 0 w 41"/>
                        <a:gd name="T11" fmla="*/ 0 h 42"/>
                        <a:gd name="T12" fmla="*/ 2147483647 w 41"/>
                        <a:gd name="T13" fmla="*/ 2147483647 h 42"/>
                        <a:gd name="T14" fmla="*/ 2147483647 w 41"/>
                        <a:gd name="T15" fmla="*/ 2147483647 h 42"/>
                        <a:gd name="T16" fmla="*/ 2147483647 w 41"/>
                        <a:gd name="T17" fmla="*/ 2147483647 h 42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41" h="42">
                          <a:moveTo>
                            <a:pt x="41" y="36"/>
                          </a:moveTo>
                          <a:lnTo>
                            <a:pt x="35" y="42"/>
                          </a:lnTo>
                          <a:lnTo>
                            <a:pt x="24" y="18"/>
                          </a:lnTo>
                          <a:lnTo>
                            <a:pt x="12" y="12"/>
                          </a:lnTo>
                          <a:lnTo>
                            <a:pt x="0" y="0"/>
                          </a:lnTo>
                          <a:lnTo>
                            <a:pt x="18" y="12"/>
                          </a:lnTo>
                          <a:lnTo>
                            <a:pt x="30" y="24"/>
                          </a:lnTo>
                          <a:lnTo>
                            <a:pt x="41" y="36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97" name="Freeform 8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634826" y="3432634"/>
                      <a:ext cx="6527" cy="7834"/>
                    </a:xfrm>
                    <a:custGeom>
                      <a:avLst/>
                      <a:gdLst>
                        <a:gd name="T0" fmla="*/ 2147483647 w 6"/>
                        <a:gd name="T1" fmla="*/ 0 h 6"/>
                        <a:gd name="T2" fmla="*/ 0 w 6"/>
                        <a:gd name="T3" fmla="*/ 2147483647 h 6"/>
                        <a:gd name="T4" fmla="*/ 0 w 6"/>
                        <a:gd name="T5" fmla="*/ 0 h 6"/>
                        <a:gd name="T6" fmla="*/ 2147483647 w 6"/>
                        <a:gd name="T7" fmla="*/ 0 h 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6" h="6">
                          <a:moveTo>
                            <a:pt x="6" y="0"/>
                          </a:moveTo>
                          <a:lnTo>
                            <a:pt x="0" y="6"/>
                          </a:lnTo>
                          <a:lnTo>
                            <a:pt x="0" y="0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98" name="Freeform 8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492542" y="2693643"/>
                      <a:ext cx="1305" cy="9140"/>
                    </a:xfrm>
                    <a:custGeom>
                      <a:avLst/>
                      <a:gdLst>
                        <a:gd name="T0" fmla="*/ 0 w 1"/>
                        <a:gd name="T1" fmla="*/ 0 h 6"/>
                        <a:gd name="T2" fmla="*/ 0 w 1"/>
                        <a:gd name="T3" fmla="*/ 2147483647 h 6"/>
                        <a:gd name="T4" fmla="*/ 0 w 1"/>
                        <a:gd name="T5" fmla="*/ 2147483647 h 6"/>
                        <a:gd name="T6" fmla="*/ 0 w 1"/>
                        <a:gd name="T7" fmla="*/ 2147483647 h 6"/>
                        <a:gd name="T8" fmla="*/ 0 w 1"/>
                        <a:gd name="T9" fmla="*/ 2147483647 h 6"/>
                        <a:gd name="T10" fmla="*/ 0 w 1"/>
                        <a:gd name="T11" fmla="*/ 2147483647 h 6"/>
                        <a:gd name="T12" fmla="*/ 0 w 1"/>
                        <a:gd name="T13" fmla="*/ 0 h 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1" h="6">
                          <a:moveTo>
                            <a:pt x="0" y="0"/>
                          </a:moveTo>
                          <a:lnTo>
                            <a:pt x="0" y="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99" name="Freeform 8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492542" y="2702783"/>
                      <a:ext cx="1305" cy="9140"/>
                    </a:xfrm>
                    <a:custGeom>
                      <a:avLst/>
                      <a:gdLst>
                        <a:gd name="T0" fmla="*/ 0 w 1"/>
                        <a:gd name="T1" fmla="*/ 0 h 6"/>
                        <a:gd name="T2" fmla="*/ 0 w 1"/>
                        <a:gd name="T3" fmla="*/ 0 h 6"/>
                        <a:gd name="T4" fmla="*/ 0 w 1"/>
                        <a:gd name="T5" fmla="*/ 0 h 6"/>
                        <a:gd name="T6" fmla="*/ 0 w 1"/>
                        <a:gd name="T7" fmla="*/ 2147483647 h 6"/>
                        <a:gd name="T8" fmla="*/ 0 w 1"/>
                        <a:gd name="T9" fmla="*/ 0 h 6"/>
                        <a:gd name="T10" fmla="*/ 0 w 1"/>
                        <a:gd name="T11" fmla="*/ 0 h 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1" h="6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0" y="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00" name="Freeform 8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483405" y="2728895"/>
                      <a:ext cx="1305" cy="1305"/>
                    </a:xfrm>
                    <a:custGeom>
                      <a:avLst/>
                      <a:gdLst>
                        <a:gd name="T0" fmla="*/ 0 w 1"/>
                        <a:gd name="T1" fmla="*/ 0 h 1"/>
                        <a:gd name="T2" fmla="*/ 0 w 1"/>
                        <a:gd name="T3" fmla="*/ 0 h 1"/>
                        <a:gd name="T4" fmla="*/ 0 w 1"/>
                        <a:gd name="T5" fmla="*/ 0 h 1"/>
                        <a:gd name="T6" fmla="*/ 0 w 1"/>
                        <a:gd name="T7" fmla="*/ 0 h 1"/>
                        <a:gd name="T8" fmla="*/ 0 w 1"/>
                        <a:gd name="T9" fmla="*/ 0 h 1"/>
                        <a:gd name="T10" fmla="*/ 0 w 1"/>
                        <a:gd name="T11" fmla="*/ 0 h 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0" y="0"/>
                          </a:move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01" name="Freeform 8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475572" y="2613999"/>
                      <a:ext cx="1305" cy="2611"/>
                    </a:xfrm>
                    <a:custGeom>
                      <a:avLst/>
                      <a:gdLst>
                        <a:gd name="T0" fmla="*/ 0 w 1"/>
                        <a:gd name="T1" fmla="*/ 0 h 2"/>
                        <a:gd name="T2" fmla="*/ 0 w 1"/>
                        <a:gd name="T3" fmla="*/ 0 h 2"/>
                        <a:gd name="T4" fmla="*/ 0 w 1"/>
                        <a:gd name="T5" fmla="*/ 0 h 2"/>
                        <a:gd name="T6" fmla="*/ 0 w 1"/>
                        <a:gd name="T7" fmla="*/ 0 h 2"/>
                        <a:gd name="T8" fmla="*/ 0 w 1"/>
                        <a:gd name="T9" fmla="*/ 0 h 2"/>
                        <a:gd name="T10" fmla="*/ 0 w 1"/>
                        <a:gd name="T11" fmla="*/ 0 h 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1" h="2">
                          <a:moveTo>
                            <a:pt x="0" y="0"/>
                          </a:move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02" name="Rectangle 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466435" y="2597026"/>
                      <a:ext cx="0" cy="0"/>
                    </a:xfrm>
                    <a:prstGeom prst="rect">
                      <a:avLst/>
                    </a:pr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endParaRPr lang="fr-FR" altLang="en-US" sz="1600"/>
                    </a:p>
                  </p:txBody>
                </p:sp>
                <p:sp>
                  <p:nvSpPr>
                    <p:cNvPr id="1103" name="Rectangle 8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483405" y="2667530"/>
                      <a:ext cx="0" cy="0"/>
                    </a:xfrm>
                    <a:prstGeom prst="rect">
                      <a:avLst/>
                    </a:pr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endParaRPr lang="fr-FR" altLang="en-US" sz="1600"/>
                    </a:p>
                  </p:txBody>
                </p:sp>
                <p:sp>
                  <p:nvSpPr>
                    <p:cNvPr id="1104" name="Freeform 8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129747" y="2368539"/>
                      <a:ext cx="110955" cy="167122"/>
                    </a:xfrm>
                    <a:custGeom>
                      <a:avLst/>
                      <a:gdLst>
                        <a:gd name="T0" fmla="*/ 2147483647 w 84"/>
                        <a:gd name="T1" fmla="*/ 2147483647 h 114"/>
                        <a:gd name="T2" fmla="*/ 2147483647 w 84"/>
                        <a:gd name="T3" fmla="*/ 2147483647 h 114"/>
                        <a:gd name="T4" fmla="*/ 2147483647 w 84"/>
                        <a:gd name="T5" fmla="*/ 2147483647 h 114"/>
                        <a:gd name="T6" fmla="*/ 2147483647 w 84"/>
                        <a:gd name="T7" fmla="*/ 2147483647 h 114"/>
                        <a:gd name="T8" fmla="*/ 2147483647 w 84"/>
                        <a:gd name="T9" fmla="*/ 2147483647 h 114"/>
                        <a:gd name="T10" fmla="*/ 2147483647 w 84"/>
                        <a:gd name="T11" fmla="*/ 2147483647 h 114"/>
                        <a:gd name="T12" fmla="*/ 2147483647 w 84"/>
                        <a:gd name="T13" fmla="*/ 2147483647 h 114"/>
                        <a:gd name="T14" fmla="*/ 0 w 84"/>
                        <a:gd name="T15" fmla="*/ 2147483647 h 114"/>
                        <a:gd name="T16" fmla="*/ 2147483647 w 84"/>
                        <a:gd name="T17" fmla="*/ 2147483647 h 114"/>
                        <a:gd name="T18" fmla="*/ 2147483647 w 84"/>
                        <a:gd name="T19" fmla="*/ 2147483647 h 114"/>
                        <a:gd name="T20" fmla="*/ 0 w 84"/>
                        <a:gd name="T21" fmla="*/ 2147483647 h 114"/>
                        <a:gd name="T22" fmla="*/ 0 w 84"/>
                        <a:gd name="T23" fmla="*/ 0 h 114"/>
                        <a:gd name="T24" fmla="*/ 2147483647 w 84"/>
                        <a:gd name="T25" fmla="*/ 2147483647 h 114"/>
                        <a:gd name="T26" fmla="*/ 2147483647 w 84"/>
                        <a:gd name="T27" fmla="*/ 2147483647 h 114"/>
                        <a:gd name="T28" fmla="*/ 2147483647 w 84"/>
                        <a:gd name="T29" fmla="*/ 2147483647 h 114"/>
                        <a:gd name="T30" fmla="*/ 2147483647 w 84"/>
                        <a:gd name="T31" fmla="*/ 2147483647 h 114"/>
                        <a:gd name="T32" fmla="*/ 2147483647 w 84"/>
                        <a:gd name="T33" fmla="*/ 2147483647 h 114"/>
                        <a:gd name="T34" fmla="*/ 2147483647 w 84"/>
                        <a:gd name="T35" fmla="*/ 2147483647 h 114"/>
                        <a:gd name="T36" fmla="*/ 2147483647 w 84"/>
                        <a:gd name="T37" fmla="*/ 2147483647 h 114"/>
                        <a:gd name="T38" fmla="*/ 2147483647 w 84"/>
                        <a:gd name="T39" fmla="*/ 2147483647 h 114"/>
                        <a:gd name="T40" fmla="*/ 2147483647 w 84"/>
                        <a:gd name="T41" fmla="*/ 2147483647 h 114"/>
                        <a:gd name="T42" fmla="*/ 2147483647 w 84"/>
                        <a:gd name="T43" fmla="*/ 2147483647 h 114"/>
                        <a:gd name="T44" fmla="*/ 2147483647 w 84"/>
                        <a:gd name="T45" fmla="*/ 2147483647 h 114"/>
                        <a:gd name="T46" fmla="*/ 2147483647 w 84"/>
                        <a:gd name="T47" fmla="*/ 2147483647 h 114"/>
                        <a:gd name="T48" fmla="*/ 2147483647 w 84"/>
                        <a:gd name="T49" fmla="*/ 2147483647 h 114"/>
                        <a:gd name="T50" fmla="*/ 2147483647 w 84"/>
                        <a:gd name="T51" fmla="*/ 2147483647 h 114"/>
                        <a:gd name="T52" fmla="*/ 2147483647 w 84"/>
                        <a:gd name="T53" fmla="*/ 2147483647 h 114"/>
                        <a:gd name="T54" fmla="*/ 2147483647 w 84"/>
                        <a:gd name="T55" fmla="*/ 2147483647 h 114"/>
                        <a:gd name="T56" fmla="*/ 2147483647 w 84"/>
                        <a:gd name="T57" fmla="*/ 2147483647 h 114"/>
                        <a:gd name="T58" fmla="*/ 2147483647 w 84"/>
                        <a:gd name="T59" fmla="*/ 2147483647 h 114"/>
                        <a:gd name="T60" fmla="*/ 2147483647 w 84"/>
                        <a:gd name="T61" fmla="*/ 2147483647 h 114"/>
                        <a:gd name="T62" fmla="*/ 2147483647 w 84"/>
                        <a:gd name="T63" fmla="*/ 2147483647 h 114"/>
                        <a:gd name="T64" fmla="*/ 2147483647 w 84"/>
                        <a:gd name="T65" fmla="*/ 2147483647 h 114"/>
                        <a:gd name="T66" fmla="*/ 2147483647 w 84"/>
                        <a:gd name="T67" fmla="*/ 2147483647 h 114"/>
                        <a:gd name="T68" fmla="*/ 2147483647 w 84"/>
                        <a:gd name="T69" fmla="*/ 2147483647 h 114"/>
                        <a:gd name="T70" fmla="*/ 2147483647 w 84"/>
                        <a:gd name="T71" fmla="*/ 2147483647 h 114"/>
                        <a:gd name="T72" fmla="*/ 2147483647 w 84"/>
                        <a:gd name="T73" fmla="*/ 2147483647 h 114"/>
                        <a:gd name="T74" fmla="*/ 2147483647 w 84"/>
                        <a:gd name="T75" fmla="*/ 2147483647 h 114"/>
                        <a:gd name="T76" fmla="*/ 2147483647 w 84"/>
                        <a:gd name="T77" fmla="*/ 2147483647 h 114"/>
                        <a:gd name="T78" fmla="*/ 2147483647 w 84"/>
                        <a:gd name="T79" fmla="*/ 2147483647 h 114"/>
                        <a:gd name="T80" fmla="*/ 2147483647 w 84"/>
                        <a:gd name="T81" fmla="*/ 2147483647 h 114"/>
                        <a:gd name="T82" fmla="*/ 2147483647 w 84"/>
                        <a:gd name="T83" fmla="*/ 2147483647 h 114"/>
                        <a:gd name="T84" fmla="*/ 2147483647 w 84"/>
                        <a:gd name="T85" fmla="*/ 2147483647 h 114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</a:gdLst>
                      <a:ahLst/>
                      <a:cxnLst>
                        <a:cxn ang="T86">
                          <a:pos x="T0" y="T1"/>
                        </a:cxn>
                        <a:cxn ang="T87">
                          <a:pos x="T2" y="T3"/>
                        </a:cxn>
                        <a:cxn ang="T88">
                          <a:pos x="T4" y="T5"/>
                        </a:cxn>
                        <a:cxn ang="T89">
                          <a:pos x="T6" y="T7"/>
                        </a:cxn>
                        <a:cxn ang="T90">
                          <a:pos x="T8" y="T9"/>
                        </a:cxn>
                        <a:cxn ang="T91">
                          <a:pos x="T10" y="T11"/>
                        </a:cxn>
                        <a:cxn ang="T92">
                          <a:pos x="T12" y="T13"/>
                        </a:cxn>
                        <a:cxn ang="T93">
                          <a:pos x="T14" y="T15"/>
                        </a:cxn>
                        <a:cxn ang="T94">
                          <a:pos x="T16" y="T17"/>
                        </a:cxn>
                        <a:cxn ang="T95">
                          <a:pos x="T18" y="T19"/>
                        </a:cxn>
                        <a:cxn ang="T96">
                          <a:pos x="T20" y="T21"/>
                        </a:cxn>
                        <a:cxn ang="T97">
                          <a:pos x="T22" y="T23"/>
                        </a:cxn>
                        <a:cxn ang="T98">
                          <a:pos x="T24" y="T25"/>
                        </a:cxn>
                        <a:cxn ang="T99">
                          <a:pos x="T26" y="T27"/>
                        </a:cxn>
                        <a:cxn ang="T100">
                          <a:pos x="T28" y="T29"/>
                        </a:cxn>
                        <a:cxn ang="T101">
                          <a:pos x="T30" y="T31"/>
                        </a:cxn>
                        <a:cxn ang="T102">
                          <a:pos x="T32" y="T33"/>
                        </a:cxn>
                        <a:cxn ang="T103">
                          <a:pos x="T34" y="T35"/>
                        </a:cxn>
                        <a:cxn ang="T104">
                          <a:pos x="T36" y="T37"/>
                        </a:cxn>
                        <a:cxn ang="T105">
                          <a:pos x="T38" y="T39"/>
                        </a:cxn>
                        <a:cxn ang="T106">
                          <a:pos x="T40" y="T41"/>
                        </a:cxn>
                        <a:cxn ang="T107">
                          <a:pos x="T42" y="T43"/>
                        </a:cxn>
                        <a:cxn ang="T108">
                          <a:pos x="T44" y="T45"/>
                        </a:cxn>
                        <a:cxn ang="T109">
                          <a:pos x="T46" y="T47"/>
                        </a:cxn>
                        <a:cxn ang="T110">
                          <a:pos x="T48" y="T49"/>
                        </a:cxn>
                        <a:cxn ang="T111">
                          <a:pos x="T50" y="T51"/>
                        </a:cxn>
                        <a:cxn ang="T112">
                          <a:pos x="T52" y="T53"/>
                        </a:cxn>
                        <a:cxn ang="T113">
                          <a:pos x="T54" y="T55"/>
                        </a:cxn>
                        <a:cxn ang="T114">
                          <a:pos x="T56" y="T57"/>
                        </a:cxn>
                        <a:cxn ang="T115">
                          <a:pos x="T58" y="T59"/>
                        </a:cxn>
                        <a:cxn ang="T116">
                          <a:pos x="T60" y="T61"/>
                        </a:cxn>
                        <a:cxn ang="T117">
                          <a:pos x="T62" y="T63"/>
                        </a:cxn>
                        <a:cxn ang="T118">
                          <a:pos x="T64" y="T65"/>
                        </a:cxn>
                        <a:cxn ang="T119">
                          <a:pos x="T66" y="T67"/>
                        </a:cxn>
                        <a:cxn ang="T120">
                          <a:pos x="T68" y="T69"/>
                        </a:cxn>
                        <a:cxn ang="T121">
                          <a:pos x="T70" y="T71"/>
                        </a:cxn>
                        <a:cxn ang="T122">
                          <a:pos x="T72" y="T73"/>
                        </a:cxn>
                        <a:cxn ang="T123">
                          <a:pos x="T74" y="T75"/>
                        </a:cxn>
                        <a:cxn ang="T124">
                          <a:pos x="T76" y="T77"/>
                        </a:cxn>
                        <a:cxn ang="T125">
                          <a:pos x="T78" y="T79"/>
                        </a:cxn>
                        <a:cxn ang="T126">
                          <a:pos x="T80" y="T81"/>
                        </a:cxn>
                        <a:cxn ang="T127">
                          <a:pos x="T82" y="T83"/>
                        </a:cxn>
                        <a:cxn ang="T128">
                          <a:pos x="T84" y="T85"/>
                        </a:cxn>
                      </a:cxnLst>
                      <a:rect l="0" t="0" r="r" b="b"/>
                      <a:pathLst>
                        <a:path w="84" h="114">
                          <a:moveTo>
                            <a:pt x="30" y="96"/>
                          </a:moveTo>
                          <a:lnTo>
                            <a:pt x="30" y="96"/>
                          </a:lnTo>
                          <a:lnTo>
                            <a:pt x="24" y="90"/>
                          </a:lnTo>
                          <a:lnTo>
                            <a:pt x="18" y="78"/>
                          </a:lnTo>
                          <a:lnTo>
                            <a:pt x="12" y="60"/>
                          </a:lnTo>
                          <a:lnTo>
                            <a:pt x="12" y="48"/>
                          </a:lnTo>
                          <a:lnTo>
                            <a:pt x="0" y="36"/>
                          </a:lnTo>
                          <a:lnTo>
                            <a:pt x="6" y="30"/>
                          </a:lnTo>
                          <a:lnTo>
                            <a:pt x="12" y="24"/>
                          </a:lnTo>
                          <a:lnTo>
                            <a:pt x="0" y="12"/>
                          </a:lnTo>
                          <a:lnTo>
                            <a:pt x="0" y="0"/>
                          </a:lnTo>
                          <a:lnTo>
                            <a:pt x="6" y="6"/>
                          </a:lnTo>
                          <a:lnTo>
                            <a:pt x="12" y="12"/>
                          </a:lnTo>
                          <a:lnTo>
                            <a:pt x="18" y="6"/>
                          </a:lnTo>
                          <a:lnTo>
                            <a:pt x="24" y="24"/>
                          </a:lnTo>
                          <a:lnTo>
                            <a:pt x="42" y="24"/>
                          </a:lnTo>
                          <a:lnTo>
                            <a:pt x="66" y="24"/>
                          </a:lnTo>
                          <a:lnTo>
                            <a:pt x="72" y="30"/>
                          </a:lnTo>
                          <a:lnTo>
                            <a:pt x="72" y="42"/>
                          </a:lnTo>
                          <a:lnTo>
                            <a:pt x="54" y="48"/>
                          </a:lnTo>
                          <a:lnTo>
                            <a:pt x="60" y="66"/>
                          </a:lnTo>
                          <a:lnTo>
                            <a:pt x="66" y="72"/>
                          </a:lnTo>
                          <a:lnTo>
                            <a:pt x="72" y="54"/>
                          </a:lnTo>
                          <a:lnTo>
                            <a:pt x="78" y="72"/>
                          </a:lnTo>
                          <a:lnTo>
                            <a:pt x="84" y="90"/>
                          </a:lnTo>
                          <a:lnTo>
                            <a:pt x="84" y="102"/>
                          </a:lnTo>
                          <a:lnTo>
                            <a:pt x="78" y="108"/>
                          </a:lnTo>
                          <a:lnTo>
                            <a:pt x="84" y="114"/>
                          </a:lnTo>
                          <a:lnTo>
                            <a:pt x="72" y="96"/>
                          </a:lnTo>
                          <a:lnTo>
                            <a:pt x="60" y="72"/>
                          </a:lnTo>
                          <a:lnTo>
                            <a:pt x="54" y="72"/>
                          </a:lnTo>
                          <a:lnTo>
                            <a:pt x="48" y="60"/>
                          </a:lnTo>
                          <a:lnTo>
                            <a:pt x="30" y="48"/>
                          </a:lnTo>
                          <a:lnTo>
                            <a:pt x="24" y="54"/>
                          </a:lnTo>
                          <a:lnTo>
                            <a:pt x="42" y="60"/>
                          </a:lnTo>
                          <a:lnTo>
                            <a:pt x="48" y="72"/>
                          </a:lnTo>
                          <a:lnTo>
                            <a:pt x="48" y="78"/>
                          </a:lnTo>
                          <a:lnTo>
                            <a:pt x="42" y="96"/>
                          </a:lnTo>
                          <a:lnTo>
                            <a:pt x="42" y="90"/>
                          </a:lnTo>
                          <a:lnTo>
                            <a:pt x="36" y="90"/>
                          </a:lnTo>
                          <a:lnTo>
                            <a:pt x="36" y="96"/>
                          </a:lnTo>
                          <a:lnTo>
                            <a:pt x="30" y="96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05" name="Freeform 9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129747" y="2317619"/>
                      <a:ext cx="80933" cy="41780"/>
                    </a:xfrm>
                    <a:custGeom>
                      <a:avLst/>
                      <a:gdLst>
                        <a:gd name="T0" fmla="*/ 2147483647 w 60"/>
                        <a:gd name="T1" fmla="*/ 2147483647 h 29"/>
                        <a:gd name="T2" fmla="*/ 2147483647 w 60"/>
                        <a:gd name="T3" fmla="*/ 0 h 29"/>
                        <a:gd name="T4" fmla="*/ 0 w 60"/>
                        <a:gd name="T5" fmla="*/ 2147483647 h 29"/>
                        <a:gd name="T6" fmla="*/ 2147483647 w 60"/>
                        <a:gd name="T7" fmla="*/ 2147483647 h 29"/>
                        <a:gd name="T8" fmla="*/ 2147483647 w 60"/>
                        <a:gd name="T9" fmla="*/ 2147483647 h 29"/>
                        <a:gd name="T10" fmla="*/ 2147483647 w 60"/>
                        <a:gd name="T11" fmla="*/ 2147483647 h 29"/>
                        <a:gd name="T12" fmla="*/ 2147483647 w 60"/>
                        <a:gd name="T13" fmla="*/ 2147483647 h 29"/>
                        <a:gd name="T14" fmla="*/ 2147483647 w 60"/>
                        <a:gd name="T15" fmla="*/ 2147483647 h 29"/>
                        <a:gd name="T16" fmla="*/ 2147483647 w 60"/>
                        <a:gd name="T17" fmla="*/ 2147483647 h 29"/>
                        <a:gd name="T18" fmla="*/ 2147483647 w 60"/>
                        <a:gd name="T19" fmla="*/ 2147483647 h 29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60" h="29">
                          <a:moveTo>
                            <a:pt x="36" y="6"/>
                          </a:moveTo>
                          <a:lnTo>
                            <a:pt x="12" y="0"/>
                          </a:lnTo>
                          <a:lnTo>
                            <a:pt x="0" y="17"/>
                          </a:lnTo>
                          <a:lnTo>
                            <a:pt x="6" y="29"/>
                          </a:lnTo>
                          <a:lnTo>
                            <a:pt x="24" y="29"/>
                          </a:lnTo>
                          <a:lnTo>
                            <a:pt x="42" y="29"/>
                          </a:lnTo>
                          <a:lnTo>
                            <a:pt x="60" y="29"/>
                          </a:lnTo>
                          <a:lnTo>
                            <a:pt x="54" y="17"/>
                          </a:lnTo>
                          <a:lnTo>
                            <a:pt x="48" y="11"/>
                          </a:lnTo>
                          <a:lnTo>
                            <a:pt x="36" y="6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06" name="Freeform 9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93942" y="2711922"/>
                      <a:ext cx="118787" cy="131869"/>
                    </a:xfrm>
                    <a:custGeom>
                      <a:avLst/>
                      <a:gdLst>
                        <a:gd name="T0" fmla="*/ 2147483647 w 90"/>
                        <a:gd name="T1" fmla="*/ 2147483647 h 90"/>
                        <a:gd name="T2" fmla="*/ 2147483647 w 90"/>
                        <a:gd name="T3" fmla="*/ 2147483647 h 90"/>
                        <a:gd name="T4" fmla="*/ 2147483647 w 90"/>
                        <a:gd name="T5" fmla="*/ 2147483647 h 90"/>
                        <a:gd name="T6" fmla="*/ 2147483647 w 90"/>
                        <a:gd name="T7" fmla="*/ 2147483647 h 90"/>
                        <a:gd name="T8" fmla="*/ 2147483647 w 90"/>
                        <a:gd name="T9" fmla="*/ 2147483647 h 90"/>
                        <a:gd name="T10" fmla="*/ 2147483647 w 90"/>
                        <a:gd name="T11" fmla="*/ 2147483647 h 90"/>
                        <a:gd name="T12" fmla="*/ 2147483647 w 90"/>
                        <a:gd name="T13" fmla="*/ 2147483647 h 90"/>
                        <a:gd name="T14" fmla="*/ 2147483647 w 90"/>
                        <a:gd name="T15" fmla="*/ 2147483647 h 90"/>
                        <a:gd name="T16" fmla="*/ 2147483647 w 90"/>
                        <a:gd name="T17" fmla="*/ 2147483647 h 90"/>
                        <a:gd name="T18" fmla="*/ 2147483647 w 90"/>
                        <a:gd name="T19" fmla="*/ 2147483647 h 90"/>
                        <a:gd name="T20" fmla="*/ 2147483647 w 90"/>
                        <a:gd name="T21" fmla="*/ 2147483647 h 90"/>
                        <a:gd name="T22" fmla="*/ 2147483647 w 90"/>
                        <a:gd name="T23" fmla="*/ 2147483647 h 90"/>
                        <a:gd name="T24" fmla="*/ 0 w 90"/>
                        <a:gd name="T25" fmla="*/ 2147483647 h 90"/>
                        <a:gd name="T26" fmla="*/ 2147483647 w 90"/>
                        <a:gd name="T27" fmla="*/ 2147483647 h 90"/>
                        <a:gd name="T28" fmla="*/ 2147483647 w 90"/>
                        <a:gd name="T29" fmla="*/ 2147483647 h 90"/>
                        <a:gd name="T30" fmla="*/ 2147483647 w 90"/>
                        <a:gd name="T31" fmla="*/ 2147483647 h 90"/>
                        <a:gd name="T32" fmla="*/ 2147483647 w 90"/>
                        <a:gd name="T33" fmla="*/ 2147483647 h 90"/>
                        <a:gd name="T34" fmla="*/ 2147483647 w 90"/>
                        <a:gd name="T35" fmla="*/ 2147483647 h 90"/>
                        <a:gd name="T36" fmla="*/ 2147483647 w 90"/>
                        <a:gd name="T37" fmla="*/ 2147483647 h 90"/>
                        <a:gd name="T38" fmla="*/ 2147483647 w 90"/>
                        <a:gd name="T39" fmla="*/ 0 h 90"/>
                        <a:gd name="T40" fmla="*/ 2147483647 w 90"/>
                        <a:gd name="T41" fmla="*/ 2147483647 h 90"/>
                        <a:gd name="T42" fmla="*/ 2147483647 w 90"/>
                        <a:gd name="T43" fmla="*/ 2147483647 h 90"/>
                        <a:gd name="T44" fmla="*/ 2147483647 w 90"/>
                        <a:gd name="T45" fmla="*/ 2147483647 h 90"/>
                        <a:gd name="T46" fmla="*/ 2147483647 w 90"/>
                        <a:gd name="T47" fmla="*/ 2147483647 h 90"/>
                        <a:gd name="T48" fmla="*/ 2147483647 w 90"/>
                        <a:gd name="T49" fmla="*/ 2147483647 h 90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0" t="0" r="r" b="b"/>
                      <a:pathLst>
                        <a:path w="90" h="90">
                          <a:moveTo>
                            <a:pt x="66" y="66"/>
                          </a:moveTo>
                          <a:lnTo>
                            <a:pt x="72" y="78"/>
                          </a:lnTo>
                          <a:lnTo>
                            <a:pt x="60" y="78"/>
                          </a:lnTo>
                          <a:lnTo>
                            <a:pt x="54" y="78"/>
                          </a:lnTo>
                          <a:lnTo>
                            <a:pt x="42" y="90"/>
                          </a:lnTo>
                          <a:lnTo>
                            <a:pt x="30" y="84"/>
                          </a:lnTo>
                          <a:lnTo>
                            <a:pt x="24" y="72"/>
                          </a:lnTo>
                          <a:lnTo>
                            <a:pt x="18" y="78"/>
                          </a:lnTo>
                          <a:lnTo>
                            <a:pt x="18" y="66"/>
                          </a:lnTo>
                          <a:lnTo>
                            <a:pt x="12" y="66"/>
                          </a:lnTo>
                          <a:lnTo>
                            <a:pt x="6" y="48"/>
                          </a:lnTo>
                          <a:lnTo>
                            <a:pt x="0" y="30"/>
                          </a:lnTo>
                          <a:lnTo>
                            <a:pt x="12" y="12"/>
                          </a:lnTo>
                          <a:lnTo>
                            <a:pt x="48" y="12"/>
                          </a:lnTo>
                          <a:lnTo>
                            <a:pt x="66" y="18"/>
                          </a:lnTo>
                          <a:lnTo>
                            <a:pt x="66" y="12"/>
                          </a:lnTo>
                          <a:lnTo>
                            <a:pt x="72" y="6"/>
                          </a:lnTo>
                          <a:lnTo>
                            <a:pt x="78" y="12"/>
                          </a:lnTo>
                          <a:lnTo>
                            <a:pt x="90" y="0"/>
                          </a:lnTo>
                          <a:lnTo>
                            <a:pt x="90" y="18"/>
                          </a:lnTo>
                          <a:lnTo>
                            <a:pt x="90" y="36"/>
                          </a:lnTo>
                          <a:lnTo>
                            <a:pt x="90" y="48"/>
                          </a:lnTo>
                          <a:lnTo>
                            <a:pt x="78" y="60"/>
                          </a:lnTo>
                          <a:lnTo>
                            <a:pt x="66" y="66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07" name="Rectangle 9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475572" y="2747174"/>
                      <a:ext cx="0" cy="9140"/>
                    </a:xfrm>
                    <a:prstGeom prst="rect">
                      <a:avLst/>
                    </a:pr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endParaRPr lang="fr-FR" altLang="en-US" sz="1600"/>
                    </a:p>
                  </p:txBody>
                </p:sp>
                <p:sp>
                  <p:nvSpPr>
                    <p:cNvPr id="1108" name="Rectangle 9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724992" y="2491269"/>
                      <a:ext cx="6527" cy="0"/>
                    </a:xfrm>
                    <a:prstGeom prst="rect">
                      <a:avLst/>
                    </a:pr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endParaRPr lang="fr-FR" altLang="en-US" sz="1600"/>
                    </a:p>
                  </p:txBody>
                </p:sp>
                <p:sp>
                  <p:nvSpPr>
                    <p:cNvPr id="1109" name="Freeform 9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23453" y="2491269"/>
                      <a:ext cx="189277" cy="246765"/>
                    </a:xfrm>
                    <a:custGeom>
                      <a:avLst/>
                      <a:gdLst>
                        <a:gd name="T0" fmla="*/ 2147483647 w 144"/>
                        <a:gd name="T1" fmla="*/ 2147483647 h 168"/>
                        <a:gd name="T2" fmla="*/ 2147483647 w 144"/>
                        <a:gd name="T3" fmla="*/ 2147483647 h 168"/>
                        <a:gd name="T4" fmla="*/ 2147483647 w 144"/>
                        <a:gd name="T5" fmla="*/ 2147483647 h 168"/>
                        <a:gd name="T6" fmla="*/ 2147483647 w 144"/>
                        <a:gd name="T7" fmla="*/ 2147483647 h 168"/>
                        <a:gd name="T8" fmla="*/ 2147483647 w 144"/>
                        <a:gd name="T9" fmla="*/ 2147483647 h 168"/>
                        <a:gd name="T10" fmla="*/ 2147483647 w 144"/>
                        <a:gd name="T11" fmla="*/ 2147483647 h 168"/>
                        <a:gd name="T12" fmla="*/ 2147483647 w 144"/>
                        <a:gd name="T13" fmla="*/ 0 h 168"/>
                        <a:gd name="T14" fmla="*/ 2147483647 w 144"/>
                        <a:gd name="T15" fmla="*/ 0 h 168"/>
                        <a:gd name="T16" fmla="*/ 2147483647 w 144"/>
                        <a:gd name="T17" fmla="*/ 2147483647 h 168"/>
                        <a:gd name="T18" fmla="*/ 2147483647 w 144"/>
                        <a:gd name="T19" fmla="*/ 2147483647 h 168"/>
                        <a:gd name="T20" fmla="*/ 2147483647 w 144"/>
                        <a:gd name="T21" fmla="*/ 2147483647 h 168"/>
                        <a:gd name="T22" fmla="*/ 2147483647 w 144"/>
                        <a:gd name="T23" fmla="*/ 2147483647 h 168"/>
                        <a:gd name="T24" fmla="*/ 0 w 144"/>
                        <a:gd name="T25" fmla="*/ 2147483647 h 168"/>
                        <a:gd name="T26" fmla="*/ 2147483647 w 144"/>
                        <a:gd name="T27" fmla="*/ 2147483647 h 168"/>
                        <a:gd name="T28" fmla="*/ 2147483647 w 144"/>
                        <a:gd name="T29" fmla="*/ 2147483647 h 168"/>
                        <a:gd name="T30" fmla="*/ 2147483647 w 144"/>
                        <a:gd name="T31" fmla="*/ 2147483647 h 168"/>
                        <a:gd name="T32" fmla="*/ 2147483647 w 144"/>
                        <a:gd name="T33" fmla="*/ 2147483647 h 168"/>
                        <a:gd name="T34" fmla="*/ 2147483647 w 144"/>
                        <a:gd name="T35" fmla="*/ 2147483647 h 168"/>
                        <a:gd name="T36" fmla="*/ 2147483647 w 144"/>
                        <a:gd name="T37" fmla="*/ 2147483647 h 168"/>
                        <a:gd name="T38" fmla="*/ 2147483647 w 144"/>
                        <a:gd name="T39" fmla="*/ 2147483647 h 168"/>
                        <a:gd name="T40" fmla="*/ 2147483647 w 144"/>
                        <a:gd name="T41" fmla="*/ 2147483647 h 168"/>
                        <a:gd name="T42" fmla="*/ 2147483647 w 144"/>
                        <a:gd name="T43" fmla="*/ 2147483647 h 168"/>
                        <a:gd name="T44" fmla="*/ 2147483647 w 144"/>
                        <a:gd name="T45" fmla="*/ 2147483647 h 168"/>
                        <a:gd name="T46" fmla="*/ 2147483647 w 144"/>
                        <a:gd name="T47" fmla="*/ 2147483647 h 168"/>
                        <a:gd name="T48" fmla="*/ 2147483647 w 144"/>
                        <a:gd name="T49" fmla="*/ 2147483647 h 168"/>
                        <a:gd name="T50" fmla="*/ 2147483647 w 144"/>
                        <a:gd name="T51" fmla="*/ 2147483647 h 168"/>
                        <a:gd name="T52" fmla="*/ 2147483647 w 144"/>
                        <a:gd name="T53" fmla="*/ 2147483647 h 168"/>
                        <a:gd name="T54" fmla="*/ 2147483647 w 144"/>
                        <a:gd name="T55" fmla="*/ 2147483647 h 168"/>
                        <a:gd name="T56" fmla="*/ 2147483647 w 144"/>
                        <a:gd name="T57" fmla="*/ 2147483647 h 168"/>
                        <a:gd name="T58" fmla="*/ 2147483647 w 144"/>
                        <a:gd name="T59" fmla="*/ 2147483647 h 168"/>
                        <a:gd name="T60" fmla="*/ 2147483647 w 144"/>
                        <a:gd name="T61" fmla="*/ 2147483647 h 168"/>
                        <a:gd name="T62" fmla="*/ 2147483647 w 144"/>
                        <a:gd name="T63" fmla="*/ 2147483647 h 168"/>
                        <a:gd name="T64" fmla="*/ 2147483647 w 144"/>
                        <a:gd name="T65" fmla="*/ 2147483647 h 168"/>
                        <a:gd name="T66" fmla="*/ 2147483647 w 144"/>
                        <a:gd name="T67" fmla="*/ 2147483647 h 168"/>
                        <a:gd name="T68" fmla="*/ 2147483647 w 144"/>
                        <a:gd name="T69" fmla="*/ 2147483647 h 168"/>
                        <a:gd name="T70" fmla="*/ 2147483647 w 144"/>
                        <a:gd name="T71" fmla="*/ 2147483647 h 168"/>
                        <a:gd name="T72" fmla="*/ 2147483647 w 144"/>
                        <a:gd name="T73" fmla="*/ 2147483647 h 168"/>
                        <a:gd name="T74" fmla="*/ 2147483647 w 144"/>
                        <a:gd name="T75" fmla="*/ 2147483647 h 168"/>
                        <a:gd name="T76" fmla="*/ 2147483647 w 144"/>
                        <a:gd name="T77" fmla="*/ 2147483647 h 168"/>
                        <a:gd name="T78" fmla="*/ 2147483647 w 144"/>
                        <a:gd name="T79" fmla="*/ 2147483647 h 168"/>
                        <a:gd name="T80" fmla="*/ 2147483647 w 144"/>
                        <a:gd name="T81" fmla="*/ 2147483647 h 168"/>
                        <a:gd name="T82" fmla="*/ 2147483647 w 144"/>
                        <a:gd name="T83" fmla="*/ 2147483647 h 168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0" t="0" r="r" b="b"/>
                      <a:pathLst>
                        <a:path w="144" h="168">
                          <a:moveTo>
                            <a:pt x="78" y="42"/>
                          </a:moveTo>
                          <a:lnTo>
                            <a:pt x="72" y="36"/>
                          </a:lnTo>
                          <a:lnTo>
                            <a:pt x="66" y="24"/>
                          </a:lnTo>
                          <a:lnTo>
                            <a:pt x="54" y="30"/>
                          </a:lnTo>
                          <a:lnTo>
                            <a:pt x="42" y="18"/>
                          </a:lnTo>
                          <a:lnTo>
                            <a:pt x="42" y="12"/>
                          </a:lnTo>
                          <a:lnTo>
                            <a:pt x="24" y="0"/>
                          </a:lnTo>
                          <a:lnTo>
                            <a:pt x="18" y="0"/>
                          </a:lnTo>
                          <a:lnTo>
                            <a:pt x="24" y="24"/>
                          </a:lnTo>
                          <a:lnTo>
                            <a:pt x="12" y="18"/>
                          </a:lnTo>
                          <a:lnTo>
                            <a:pt x="12" y="12"/>
                          </a:lnTo>
                          <a:lnTo>
                            <a:pt x="6" y="30"/>
                          </a:lnTo>
                          <a:lnTo>
                            <a:pt x="0" y="36"/>
                          </a:lnTo>
                          <a:lnTo>
                            <a:pt x="6" y="42"/>
                          </a:lnTo>
                          <a:lnTo>
                            <a:pt x="6" y="54"/>
                          </a:lnTo>
                          <a:lnTo>
                            <a:pt x="18" y="54"/>
                          </a:lnTo>
                          <a:lnTo>
                            <a:pt x="24" y="96"/>
                          </a:lnTo>
                          <a:lnTo>
                            <a:pt x="36" y="84"/>
                          </a:lnTo>
                          <a:lnTo>
                            <a:pt x="48" y="90"/>
                          </a:lnTo>
                          <a:lnTo>
                            <a:pt x="54" y="84"/>
                          </a:lnTo>
                          <a:lnTo>
                            <a:pt x="66" y="78"/>
                          </a:lnTo>
                          <a:lnTo>
                            <a:pt x="84" y="96"/>
                          </a:lnTo>
                          <a:lnTo>
                            <a:pt x="90" y="108"/>
                          </a:lnTo>
                          <a:lnTo>
                            <a:pt x="102" y="132"/>
                          </a:lnTo>
                          <a:lnTo>
                            <a:pt x="108" y="150"/>
                          </a:lnTo>
                          <a:lnTo>
                            <a:pt x="102" y="162"/>
                          </a:lnTo>
                          <a:lnTo>
                            <a:pt x="120" y="168"/>
                          </a:lnTo>
                          <a:lnTo>
                            <a:pt x="120" y="162"/>
                          </a:lnTo>
                          <a:lnTo>
                            <a:pt x="126" y="156"/>
                          </a:lnTo>
                          <a:lnTo>
                            <a:pt x="132" y="162"/>
                          </a:lnTo>
                          <a:lnTo>
                            <a:pt x="144" y="150"/>
                          </a:lnTo>
                          <a:lnTo>
                            <a:pt x="138" y="138"/>
                          </a:lnTo>
                          <a:lnTo>
                            <a:pt x="138" y="126"/>
                          </a:lnTo>
                          <a:lnTo>
                            <a:pt x="120" y="114"/>
                          </a:lnTo>
                          <a:lnTo>
                            <a:pt x="114" y="102"/>
                          </a:lnTo>
                          <a:lnTo>
                            <a:pt x="102" y="90"/>
                          </a:lnTo>
                          <a:lnTo>
                            <a:pt x="90" y="72"/>
                          </a:lnTo>
                          <a:lnTo>
                            <a:pt x="66" y="60"/>
                          </a:lnTo>
                          <a:lnTo>
                            <a:pt x="72" y="54"/>
                          </a:lnTo>
                          <a:lnTo>
                            <a:pt x="84" y="48"/>
                          </a:lnTo>
                          <a:lnTo>
                            <a:pt x="78" y="42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10" name="Freeform 9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232870" y="2308479"/>
                      <a:ext cx="206246" cy="535312"/>
                    </a:xfrm>
                    <a:custGeom>
                      <a:avLst/>
                      <a:gdLst>
                        <a:gd name="T0" fmla="*/ 2147483647 w 155"/>
                        <a:gd name="T1" fmla="*/ 2147483647 h 365"/>
                        <a:gd name="T2" fmla="*/ 2147483647 w 155"/>
                        <a:gd name="T3" fmla="*/ 2147483647 h 365"/>
                        <a:gd name="T4" fmla="*/ 2147483647 w 155"/>
                        <a:gd name="T5" fmla="*/ 2147483647 h 365"/>
                        <a:gd name="T6" fmla="*/ 2147483647 w 155"/>
                        <a:gd name="T7" fmla="*/ 2147483647 h 365"/>
                        <a:gd name="T8" fmla="*/ 2147483647 w 155"/>
                        <a:gd name="T9" fmla="*/ 0 h 365"/>
                        <a:gd name="T10" fmla="*/ 2147483647 w 155"/>
                        <a:gd name="T11" fmla="*/ 2147483647 h 365"/>
                        <a:gd name="T12" fmla="*/ 2147483647 w 155"/>
                        <a:gd name="T13" fmla="*/ 2147483647 h 365"/>
                        <a:gd name="T14" fmla="*/ 2147483647 w 155"/>
                        <a:gd name="T15" fmla="*/ 2147483647 h 365"/>
                        <a:gd name="T16" fmla="*/ 2147483647 w 155"/>
                        <a:gd name="T17" fmla="*/ 2147483647 h 365"/>
                        <a:gd name="T18" fmla="*/ 2147483647 w 155"/>
                        <a:gd name="T19" fmla="*/ 2147483647 h 365"/>
                        <a:gd name="T20" fmla="*/ 2147483647 w 155"/>
                        <a:gd name="T21" fmla="*/ 2147483647 h 365"/>
                        <a:gd name="T22" fmla="*/ 2147483647 w 155"/>
                        <a:gd name="T23" fmla="*/ 2147483647 h 365"/>
                        <a:gd name="T24" fmla="*/ 0 w 155"/>
                        <a:gd name="T25" fmla="*/ 2147483647 h 365"/>
                        <a:gd name="T26" fmla="*/ 2147483647 w 155"/>
                        <a:gd name="T27" fmla="*/ 2147483647 h 365"/>
                        <a:gd name="T28" fmla="*/ 2147483647 w 155"/>
                        <a:gd name="T29" fmla="*/ 2147483647 h 365"/>
                        <a:gd name="T30" fmla="*/ 2147483647 w 155"/>
                        <a:gd name="T31" fmla="*/ 2147483647 h 365"/>
                        <a:gd name="T32" fmla="*/ 2147483647 w 155"/>
                        <a:gd name="T33" fmla="*/ 2147483647 h 365"/>
                        <a:gd name="T34" fmla="*/ 2147483647 w 155"/>
                        <a:gd name="T35" fmla="*/ 2147483647 h 365"/>
                        <a:gd name="T36" fmla="*/ 2147483647 w 155"/>
                        <a:gd name="T37" fmla="*/ 2147483647 h 365"/>
                        <a:gd name="T38" fmla="*/ 2147483647 w 155"/>
                        <a:gd name="T39" fmla="*/ 2147483647 h 365"/>
                        <a:gd name="T40" fmla="*/ 2147483647 w 155"/>
                        <a:gd name="T41" fmla="*/ 2147483647 h 365"/>
                        <a:gd name="T42" fmla="*/ 2147483647 w 155"/>
                        <a:gd name="T43" fmla="*/ 2147483647 h 365"/>
                        <a:gd name="T44" fmla="*/ 2147483647 w 155"/>
                        <a:gd name="T45" fmla="*/ 2147483647 h 365"/>
                        <a:gd name="T46" fmla="*/ 2147483647 w 155"/>
                        <a:gd name="T47" fmla="*/ 2147483647 h 365"/>
                        <a:gd name="T48" fmla="*/ 2147483647 w 155"/>
                        <a:gd name="T49" fmla="*/ 2147483647 h 365"/>
                        <a:gd name="T50" fmla="*/ 2147483647 w 155"/>
                        <a:gd name="T51" fmla="*/ 2147483647 h 365"/>
                        <a:gd name="T52" fmla="*/ 2147483647 w 155"/>
                        <a:gd name="T53" fmla="*/ 2147483647 h 365"/>
                        <a:gd name="T54" fmla="*/ 2147483647 w 155"/>
                        <a:gd name="T55" fmla="*/ 2147483647 h 365"/>
                        <a:gd name="T56" fmla="*/ 2147483647 w 155"/>
                        <a:gd name="T57" fmla="*/ 2147483647 h 365"/>
                        <a:gd name="T58" fmla="*/ 2147483647 w 155"/>
                        <a:gd name="T59" fmla="*/ 2147483647 h 365"/>
                        <a:gd name="T60" fmla="*/ 2147483647 w 155"/>
                        <a:gd name="T61" fmla="*/ 2147483647 h 365"/>
                        <a:gd name="T62" fmla="*/ 2147483647 w 155"/>
                        <a:gd name="T63" fmla="*/ 2147483647 h 365"/>
                        <a:gd name="T64" fmla="*/ 2147483647 w 155"/>
                        <a:gd name="T65" fmla="*/ 2147483647 h 365"/>
                        <a:gd name="T66" fmla="*/ 2147483647 w 155"/>
                        <a:gd name="T67" fmla="*/ 2147483647 h 365"/>
                        <a:gd name="T68" fmla="*/ 2147483647 w 155"/>
                        <a:gd name="T69" fmla="*/ 2147483647 h 365"/>
                        <a:gd name="T70" fmla="*/ 2147483647 w 155"/>
                        <a:gd name="T71" fmla="*/ 2147483647 h 365"/>
                        <a:gd name="T72" fmla="*/ 2147483647 w 155"/>
                        <a:gd name="T73" fmla="*/ 2147483647 h 365"/>
                        <a:gd name="T74" fmla="*/ 2147483647 w 155"/>
                        <a:gd name="T75" fmla="*/ 2147483647 h 365"/>
                        <a:gd name="T76" fmla="*/ 2147483647 w 155"/>
                        <a:gd name="T77" fmla="*/ 2147483647 h 365"/>
                        <a:gd name="T78" fmla="*/ 2147483647 w 155"/>
                        <a:gd name="T79" fmla="*/ 2147483647 h 365"/>
                        <a:gd name="T80" fmla="*/ 2147483647 w 155"/>
                        <a:gd name="T81" fmla="*/ 2147483647 h 365"/>
                        <a:gd name="T82" fmla="*/ 2147483647 w 155"/>
                        <a:gd name="T83" fmla="*/ 2147483647 h 365"/>
                        <a:gd name="T84" fmla="*/ 2147483647 w 155"/>
                        <a:gd name="T85" fmla="*/ 2147483647 h 365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</a:gdLst>
                      <a:ahLst/>
                      <a:cxnLst>
                        <a:cxn ang="T86">
                          <a:pos x="T0" y="T1"/>
                        </a:cxn>
                        <a:cxn ang="T87">
                          <a:pos x="T2" y="T3"/>
                        </a:cxn>
                        <a:cxn ang="T88">
                          <a:pos x="T4" y="T5"/>
                        </a:cxn>
                        <a:cxn ang="T89">
                          <a:pos x="T6" y="T7"/>
                        </a:cxn>
                        <a:cxn ang="T90">
                          <a:pos x="T8" y="T9"/>
                        </a:cxn>
                        <a:cxn ang="T91">
                          <a:pos x="T10" y="T11"/>
                        </a:cxn>
                        <a:cxn ang="T92">
                          <a:pos x="T12" y="T13"/>
                        </a:cxn>
                        <a:cxn ang="T93">
                          <a:pos x="T14" y="T15"/>
                        </a:cxn>
                        <a:cxn ang="T94">
                          <a:pos x="T16" y="T17"/>
                        </a:cxn>
                        <a:cxn ang="T95">
                          <a:pos x="T18" y="T19"/>
                        </a:cxn>
                        <a:cxn ang="T96">
                          <a:pos x="T20" y="T21"/>
                        </a:cxn>
                        <a:cxn ang="T97">
                          <a:pos x="T22" y="T23"/>
                        </a:cxn>
                        <a:cxn ang="T98">
                          <a:pos x="T24" y="T25"/>
                        </a:cxn>
                        <a:cxn ang="T99">
                          <a:pos x="T26" y="T27"/>
                        </a:cxn>
                        <a:cxn ang="T100">
                          <a:pos x="T28" y="T29"/>
                        </a:cxn>
                        <a:cxn ang="T101">
                          <a:pos x="T30" y="T31"/>
                        </a:cxn>
                        <a:cxn ang="T102">
                          <a:pos x="T32" y="T33"/>
                        </a:cxn>
                        <a:cxn ang="T103">
                          <a:pos x="T34" y="T35"/>
                        </a:cxn>
                        <a:cxn ang="T104">
                          <a:pos x="T36" y="T37"/>
                        </a:cxn>
                        <a:cxn ang="T105">
                          <a:pos x="T38" y="T39"/>
                        </a:cxn>
                        <a:cxn ang="T106">
                          <a:pos x="T40" y="T41"/>
                        </a:cxn>
                        <a:cxn ang="T107">
                          <a:pos x="T42" y="T43"/>
                        </a:cxn>
                        <a:cxn ang="T108">
                          <a:pos x="T44" y="T45"/>
                        </a:cxn>
                        <a:cxn ang="T109">
                          <a:pos x="T46" y="T47"/>
                        </a:cxn>
                        <a:cxn ang="T110">
                          <a:pos x="T48" y="T49"/>
                        </a:cxn>
                        <a:cxn ang="T111">
                          <a:pos x="T50" y="T51"/>
                        </a:cxn>
                        <a:cxn ang="T112">
                          <a:pos x="T52" y="T53"/>
                        </a:cxn>
                        <a:cxn ang="T113">
                          <a:pos x="T54" y="T55"/>
                        </a:cxn>
                        <a:cxn ang="T114">
                          <a:pos x="T56" y="T57"/>
                        </a:cxn>
                        <a:cxn ang="T115">
                          <a:pos x="T58" y="T59"/>
                        </a:cxn>
                        <a:cxn ang="T116">
                          <a:pos x="T60" y="T61"/>
                        </a:cxn>
                        <a:cxn ang="T117">
                          <a:pos x="T62" y="T63"/>
                        </a:cxn>
                        <a:cxn ang="T118">
                          <a:pos x="T64" y="T65"/>
                        </a:cxn>
                        <a:cxn ang="T119">
                          <a:pos x="T66" y="T67"/>
                        </a:cxn>
                        <a:cxn ang="T120">
                          <a:pos x="T68" y="T69"/>
                        </a:cxn>
                        <a:cxn ang="T121">
                          <a:pos x="T70" y="T71"/>
                        </a:cxn>
                        <a:cxn ang="T122">
                          <a:pos x="T72" y="T73"/>
                        </a:cxn>
                        <a:cxn ang="T123">
                          <a:pos x="T74" y="T75"/>
                        </a:cxn>
                        <a:cxn ang="T124">
                          <a:pos x="T76" y="T77"/>
                        </a:cxn>
                        <a:cxn ang="T125">
                          <a:pos x="T78" y="T79"/>
                        </a:cxn>
                        <a:cxn ang="T126">
                          <a:pos x="T80" y="T81"/>
                        </a:cxn>
                        <a:cxn ang="T127">
                          <a:pos x="T82" y="T83"/>
                        </a:cxn>
                        <a:cxn ang="T128">
                          <a:pos x="T84" y="T85"/>
                        </a:cxn>
                      </a:cxnLst>
                      <a:rect l="0" t="0" r="r" b="b"/>
                      <a:pathLst>
                        <a:path w="155" h="365">
                          <a:moveTo>
                            <a:pt x="108" y="89"/>
                          </a:moveTo>
                          <a:lnTo>
                            <a:pt x="84" y="89"/>
                          </a:lnTo>
                          <a:lnTo>
                            <a:pt x="84" y="83"/>
                          </a:lnTo>
                          <a:lnTo>
                            <a:pt x="84" y="77"/>
                          </a:lnTo>
                          <a:lnTo>
                            <a:pt x="96" y="59"/>
                          </a:lnTo>
                          <a:lnTo>
                            <a:pt x="96" y="53"/>
                          </a:lnTo>
                          <a:lnTo>
                            <a:pt x="90" y="35"/>
                          </a:lnTo>
                          <a:lnTo>
                            <a:pt x="90" y="17"/>
                          </a:lnTo>
                          <a:lnTo>
                            <a:pt x="84" y="17"/>
                          </a:lnTo>
                          <a:lnTo>
                            <a:pt x="66" y="0"/>
                          </a:lnTo>
                          <a:lnTo>
                            <a:pt x="66" y="6"/>
                          </a:lnTo>
                          <a:lnTo>
                            <a:pt x="60" y="17"/>
                          </a:lnTo>
                          <a:lnTo>
                            <a:pt x="60" y="23"/>
                          </a:lnTo>
                          <a:lnTo>
                            <a:pt x="66" y="29"/>
                          </a:lnTo>
                          <a:lnTo>
                            <a:pt x="48" y="23"/>
                          </a:lnTo>
                          <a:lnTo>
                            <a:pt x="36" y="41"/>
                          </a:lnTo>
                          <a:lnTo>
                            <a:pt x="36" y="59"/>
                          </a:lnTo>
                          <a:lnTo>
                            <a:pt x="36" y="71"/>
                          </a:lnTo>
                          <a:lnTo>
                            <a:pt x="24" y="95"/>
                          </a:lnTo>
                          <a:lnTo>
                            <a:pt x="12" y="95"/>
                          </a:lnTo>
                          <a:lnTo>
                            <a:pt x="12" y="107"/>
                          </a:lnTo>
                          <a:lnTo>
                            <a:pt x="12" y="131"/>
                          </a:lnTo>
                          <a:lnTo>
                            <a:pt x="6" y="131"/>
                          </a:lnTo>
                          <a:lnTo>
                            <a:pt x="6" y="143"/>
                          </a:lnTo>
                          <a:lnTo>
                            <a:pt x="0" y="149"/>
                          </a:lnTo>
                          <a:lnTo>
                            <a:pt x="12" y="167"/>
                          </a:lnTo>
                          <a:lnTo>
                            <a:pt x="18" y="161"/>
                          </a:lnTo>
                          <a:lnTo>
                            <a:pt x="24" y="173"/>
                          </a:lnTo>
                          <a:lnTo>
                            <a:pt x="30" y="173"/>
                          </a:lnTo>
                          <a:lnTo>
                            <a:pt x="36" y="179"/>
                          </a:lnTo>
                          <a:lnTo>
                            <a:pt x="30" y="185"/>
                          </a:lnTo>
                          <a:lnTo>
                            <a:pt x="36" y="191"/>
                          </a:lnTo>
                          <a:lnTo>
                            <a:pt x="42" y="185"/>
                          </a:lnTo>
                          <a:lnTo>
                            <a:pt x="48" y="203"/>
                          </a:lnTo>
                          <a:lnTo>
                            <a:pt x="54" y="215"/>
                          </a:lnTo>
                          <a:lnTo>
                            <a:pt x="54" y="233"/>
                          </a:lnTo>
                          <a:lnTo>
                            <a:pt x="48" y="251"/>
                          </a:lnTo>
                          <a:lnTo>
                            <a:pt x="60" y="239"/>
                          </a:lnTo>
                          <a:lnTo>
                            <a:pt x="60" y="251"/>
                          </a:lnTo>
                          <a:lnTo>
                            <a:pt x="66" y="251"/>
                          </a:lnTo>
                          <a:lnTo>
                            <a:pt x="72" y="251"/>
                          </a:lnTo>
                          <a:lnTo>
                            <a:pt x="84" y="245"/>
                          </a:lnTo>
                          <a:lnTo>
                            <a:pt x="84" y="239"/>
                          </a:lnTo>
                          <a:lnTo>
                            <a:pt x="90" y="239"/>
                          </a:lnTo>
                          <a:lnTo>
                            <a:pt x="96" y="227"/>
                          </a:lnTo>
                          <a:lnTo>
                            <a:pt x="102" y="233"/>
                          </a:lnTo>
                          <a:lnTo>
                            <a:pt x="108" y="239"/>
                          </a:lnTo>
                          <a:lnTo>
                            <a:pt x="120" y="269"/>
                          </a:lnTo>
                          <a:lnTo>
                            <a:pt x="126" y="299"/>
                          </a:lnTo>
                          <a:lnTo>
                            <a:pt x="126" y="293"/>
                          </a:lnTo>
                          <a:lnTo>
                            <a:pt x="131" y="305"/>
                          </a:lnTo>
                          <a:lnTo>
                            <a:pt x="137" y="323"/>
                          </a:lnTo>
                          <a:lnTo>
                            <a:pt x="137" y="335"/>
                          </a:lnTo>
                          <a:lnTo>
                            <a:pt x="137" y="353"/>
                          </a:lnTo>
                          <a:lnTo>
                            <a:pt x="137" y="365"/>
                          </a:lnTo>
                          <a:lnTo>
                            <a:pt x="143" y="365"/>
                          </a:lnTo>
                          <a:lnTo>
                            <a:pt x="155" y="341"/>
                          </a:lnTo>
                          <a:lnTo>
                            <a:pt x="149" y="317"/>
                          </a:lnTo>
                          <a:lnTo>
                            <a:pt x="143" y="299"/>
                          </a:lnTo>
                          <a:lnTo>
                            <a:pt x="137" y="287"/>
                          </a:lnTo>
                          <a:lnTo>
                            <a:pt x="126" y="275"/>
                          </a:lnTo>
                          <a:lnTo>
                            <a:pt x="126" y="263"/>
                          </a:lnTo>
                          <a:lnTo>
                            <a:pt x="126" y="257"/>
                          </a:lnTo>
                          <a:lnTo>
                            <a:pt x="131" y="245"/>
                          </a:lnTo>
                          <a:lnTo>
                            <a:pt x="126" y="245"/>
                          </a:lnTo>
                          <a:lnTo>
                            <a:pt x="114" y="221"/>
                          </a:lnTo>
                          <a:lnTo>
                            <a:pt x="102" y="197"/>
                          </a:lnTo>
                          <a:lnTo>
                            <a:pt x="102" y="203"/>
                          </a:lnTo>
                          <a:lnTo>
                            <a:pt x="108" y="179"/>
                          </a:lnTo>
                          <a:lnTo>
                            <a:pt x="126" y="173"/>
                          </a:lnTo>
                          <a:lnTo>
                            <a:pt x="131" y="167"/>
                          </a:lnTo>
                          <a:lnTo>
                            <a:pt x="143" y="161"/>
                          </a:lnTo>
                          <a:lnTo>
                            <a:pt x="149" y="155"/>
                          </a:lnTo>
                          <a:lnTo>
                            <a:pt x="155" y="137"/>
                          </a:lnTo>
                          <a:lnTo>
                            <a:pt x="149" y="137"/>
                          </a:lnTo>
                          <a:lnTo>
                            <a:pt x="137" y="143"/>
                          </a:lnTo>
                          <a:lnTo>
                            <a:pt x="131" y="131"/>
                          </a:lnTo>
                          <a:lnTo>
                            <a:pt x="120" y="125"/>
                          </a:lnTo>
                          <a:lnTo>
                            <a:pt x="120" y="107"/>
                          </a:lnTo>
                          <a:lnTo>
                            <a:pt x="108" y="107"/>
                          </a:lnTo>
                          <a:lnTo>
                            <a:pt x="108" y="89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11" name="Freeform 9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889467" y="2597026"/>
                      <a:ext cx="110955" cy="176261"/>
                    </a:xfrm>
                    <a:custGeom>
                      <a:avLst/>
                      <a:gdLst>
                        <a:gd name="T0" fmla="*/ 2147483647 w 84"/>
                        <a:gd name="T1" fmla="*/ 2147483647 h 120"/>
                        <a:gd name="T2" fmla="*/ 2147483647 w 84"/>
                        <a:gd name="T3" fmla="*/ 2147483647 h 120"/>
                        <a:gd name="T4" fmla="*/ 2147483647 w 84"/>
                        <a:gd name="T5" fmla="*/ 2147483647 h 120"/>
                        <a:gd name="T6" fmla="*/ 0 w 84"/>
                        <a:gd name="T7" fmla="*/ 2147483647 h 120"/>
                        <a:gd name="T8" fmla="*/ 2147483647 w 84"/>
                        <a:gd name="T9" fmla="*/ 2147483647 h 120"/>
                        <a:gd name="T10" fmla="*/ 2147483647 w 84"/>
                        <a:gd name="T11" fmla="*/ 2147483647 h 120"/>
                        <a:gd name="T12" fmla="*/ 2147483647 w 84"/>
                        <a:gd name="T13" fmla="*/ 2147483647 h 120"/>
                        <a:gd name="T14" fmla="*/ 2147483647 w 84"/>
                        <a:gd name="T15" fmla="*/ 0 h 120"/>
                        <a:gd name="T16" fmla="*/ 2147483647 w 84"/>
                        <a:gd name="T17" fmla="*/ 2147483647 h 120"/>
                        <a:gd name="T18" fmla="*/ 2147483647 w 84"/>
                        <a:gd name="T19" fmla="*/ 2147483647 h 120"/>
                        <a:gd name="T20" fmla="*/ 2147483647 w 84"/>
                        <a:gd name="T21" fmla="*/ 2147483647 h 120"/>
                        <a:gd name="T22" fmla="*/ 2147483647 w 84"/>
                        <a:gd name="T23" fmla="*/ 2147483647 h 120"/>
                        <a:gd name="T24" fmla="*/ 2147483647 w 84"/>
                        <a:gd name="T25" fmla="*/ 2147483647 h 120"/>
                        <a:gd name="T26" fmla="*/ 2147483647 w 84"/>
                        <a:gd name="T27" fmla="*/ 2147483647 h 120"/>
                        <a:gd name="T28" fmla="*/ 2147483647 w 84"/>
                        <a:gd name="T29" fmla="*/ 2147483647 h 120"/>
                        <a:gd name="T30" fmla="*/ 2147483647 w 84"/>
                        <a:gd name="T31" fmla="*/ 2147483647 h 120"/>
                        <a:gd name="T32" fmla="*/ 2147483647 w 84"/>
                        <a:gd name="T33" fmla="*/ 2147483647 h 120"/>
                        <a:gd name="T34" fmla="*/ 2147483647 w 84"/>
                        <a:gd name="T35" fmla="*/ 2147483647 h 120"/>
                        <a:gd name="T36" fmla="*/ 2147483647 w 84"/>
                        <a:gd name="T37" fmla="*/ 2147483647 h 120"/>
                        <a:gd name="T38" fmla="*/ 2147483647 w 84"/>
                        <a:gd name="T39" fmla="*/ 2147483647 h 120"/>
                        <a:gd name="T40" fmla="*/ 2147483647 w 84"/>
                        <a:gd name="T41" fmla="*/ 2147483647 h 120"/>
                        <a:gd name="T42" fmla="*/ 2147483647 w 84"/>
                        <a:gd name="T43" fmla="*/ 2147483647 h 120"/>
                        <a:gd name="T44" fmla="*/ 2147483647 w 84"/>
                        <a:gd name="T45" fmla="*/ 2147483647 h 120"/>
                        <a:gd name="T46" fmla="*/ 2147483647 w 84"/>
                        <a:gd name="T47" fmla="*/ 2147483647 h 120"/>
                        <a:gd name="T48" fmla="*/ 2147483647 w 84"/>
                        <a:gd name="T49" fmla="*/ 2147483647 h 120"/>
                        <a:gd name="T50" fmla="*/ 2147483647 w 84"/>
                        <a:gd name="T51" fmla="*/ 2147483647 h 120"/>
                        <a:gd name="T52" fmla="*/ 2147483647 w 84"/>
                        <a:gd name="T53" fmla="*/ 2147483647 h 120"/>
                        <a:gd name="T54" fmla="*/ 2147483647 w 84"/>
                        <a:gd name="T55" fmla="*/ 2147483647 h 120"/>
                        <a:gd name="T56" fmla="*/ 2147483647 w 84"/>
                        <a:gd name="T57" fmla="*/ 2147483647 h 120"/>
                        <a:gd name="T58" fmla="*/ 2147483647 w 84"/>
                        <a:gd name="T59" fmla="*/ 2147483647 h 120"/>
                        <a:gd name="T60" fmla="*/ 2147483647 w 84"/>
                        <a:gd name="T61" fmla="*/ 2147483647 h 120"/>
                        <a:gd name="T62" fmla="*/ 2147483647 w 84"/>
                        <a:gd name="T63" fmla="*/ 2147483647 h 120"/>
                        <a:gd name="T64" fmla="*/ 2147483647 w 84"/>
                        <a:gd name="T65" fmla="*/ 2147483647 h 120"/>
                        <a:gd name="T66" fmla="*/ 2147483647 w 84"/>
                        <a:gd name="T67" fmla="*/ 2147483647 h 120"/>
                        <a:gd name="T68" fmla="*/ 2147483647 w 84"/>
                        <a:gd name="T69" fmla="*/ 2147483647 h 120"/>
                        <a:gd name="T70" fmla="*/ 2147483647 w 84"/>
                        <a:gd name="T71" fmla="*/ 2147483647 h 120"/>
                        <a:gd name="T72" fmla="*/ 2147483647 w 84"/>
                        <a:gd name="T73" fmla="*/ 2147483647 h 120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0" t="0" r="r" b="b"/>
                      <a:pathLst>
                        <a:path w="84" h="120">
                          <a:moveTo>
                            <a:pt x="18" y="78"/>
                          </a:moveTo>
                          <a:lnTo>
                            <a:pt x="18" y="84"/>
                          </a:lnTo>
                          <a:lnTo>
                            <a:pt x="6" y="66"/>
                          </a:lnTo>
                          <a:lnTo>
                            <a:pt x="0" y="48"/>
                          </a:lnTo>
                          <a:lnTo>
                            <a:pt x="12" y="54"/>
                          </a:lnTo>
                          <a:lnTo>
                            <a:pt x="6" y="30"/>
                          </a:lnTo>
                          <a:lnTo>
                            <a:pt x="6" y="12"/>
                          </a:lnTo>
                          <a:lnTo>
                            <a:pt x="6" y="0"/>
                          </a:lnTo>
                          <a:lnTo>
                            <a:pt x="30" y="6"/>
                          </a:lnTo>
                          <a:lnTo>
                            <a:pt x="36" y="12"/>
                          </a:lnTo>
                          <a:lnTo>
                            <a:pt x="42" y="24"/>
                          </a:lnTo>
                          <a:lnTo>
                            <a:pt x="42" y="36"/>
                          </a:lnTo>
                          <a:lnTo>
                            <a:pt x="36" y="54"/>
                          </a:lnTo>
                          <a:lnTo>
                            <a:pt x="30" y="60"/>
                          </a:lnTo>
                          <a:lnTo>
                            <a:pt x="30" y="72"/>
                          </a:lnTo>
                          <a:lnTo>
                            <a:pt x="42" y="96"/>
                          </a:lnTo>
                          <a:lnTo>
                            <a:pt x="48" y="96"/>
                          </a:lnTo>
                          <a:lnTo>
                            <a:pt x="48" y="90"/>
                          </a:lnTo>
                          <a:lnTo>
                            <a:pt x="60" y="90"/>
                          </a:lnTo>
                          <a:lnTo>
                            <a:pt x="66" y="96"/>
                          </a:lnTo>
                          <a:lnTo>
                            <a:pt x="78" y="102"/>
                          </a:lnTo>
                          <a:lnTo>
                            <a:pt x="72" y="102"/>
                          </a:lnTo>
                          <a:lnTo>
                            <a:pt x="78" y="114"/>
                          </a:lnTo>
                          <a:lnTo>
                            <a:pt x="84" y="114"/>
                          </a:lnTo>
                          <a:lnTo>
                            <a:pt x="78" y="120"/>
                          </a:lnTo>
                          <a:lnTo>
                            <a:pt x="78" y="114"/>
                          </a:lnTo>
                          <a:lnTo>
                            <a:pt x="66" y="108"/>
                          </a:lnTo>
                          <a:lnTo>
                            <a:pt x="60" y="102"/>
                          </a:lnTo>
                          <a:lnTo>
                            <a:pt x="54" y="96"/>
                          </a:lnTo>
                          <a:lnTo>
                            <a:pt x="54" y="108"/>
                          </a:lnTo>
                          <a:lnTo>
                            <a:pt x="36" y="96"/>
                          </a:lnTo>
                          <a:lnTo>
                            <a:pt x="30" y="102"/>
                          </a:lnTo>
                          <a:lnTo>
                            <a:pt x="18" y="96"/>
                          </a:lnTo>
                          <a:lnTo>
                            <a:pt x="18" y="90"/>
                          </a:lnTo>
                          <a:lnTo>
                            <a:pt x="24" y="78"/>
                          </a:lnTo>
                          <a:lnTo>
                            <a:pt x="18" y="78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12" name="Freeform 9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961261" y="2860764"/>
                      <a:ext cx="112261" cy="122730"/>
                    </a:xfrm>
                    <a:custGeom>
                      <a:avLst/>
                      <a:gdLst>
                        <a:gd name="T0" fmla="*/ 2147483647 w 84"/>
                        <a:gd name="T1" fmla="*/ 2147483647 h 84"/>
                        <a:gd name="T2" fmla="*/ 2147483647 w 84"/>
                        <a:gd name="T3" fmla="*/ 2147483647 h 84"/>
                        <a:gd name="T4" fmla="*/ 2147483647 w 84"/>
                        <a:gd name="T5" fmla="*/ 2147483647 h 84"/>
                        <a:gd name="T6" fmla="*/ 2147483647 w 84"/>
                        <a:gd name="T7" fmla="*/ 2147483647 h 84"/>
                        <a:gd name="T8" fmla="*/ 2147483647 w 84"/>
                        <a:gd name="T9" fmla="*/ 2147483647 h 84"/>
                        <a:gd name="T10" fmla="*/ 2147483647 w 84"/>
                        <a:gd name="T11" fmla="*/ 2147483647 h 84"/>
                        <a:gd name="T12" fmla="*/ 2147483647 w 84"/>
                        <a:gd name="T13" fmla="*/ 2147483647 h 84"/>
                        <a:gd name="T14" fmla="*/ 2147483647 w 84"/>
                        <a:gd name="T15" fmla="*/ 2147483647 h 84"/>
                        <a:gd name="T16" fmla="*/ 2147483647 w 84"/>
                        <a:gd name="T17" fmla="*/ 2147483647 h 84"/>
                        <a:gd name="T18" fmla="*/ 2147483647 w 84"/>
                        <a:gd name="T19" fmla="*/ 2147483647 h 84"/>
                        <a:gd name="T20" fmla="*/ 2147483647 w 84"/>
                        <a:gd name="T21" fmla="*/ 2147483647 h 84"/>
                        <a:gd name="T22" fmla="*/ 0 w 84"/>
                        <a:gd name="T23" fmla="*/ 2147483647 h 84"/>
                        <a:gd name="T24" fmla="*/ 2147483647 w 84"/>
                        <a:gd name="T25" fmla="*/ 2147483647 h 84"/>
                        <a:gd name="T26" fmla="*/ 2147483647 w 84"/>
                        <a:gd name="T27" fmla="*/ 2147483647 h 84"/>
                        <a:gd name="T28" fmla="*/ 2147483647 w 84"/>
                        <a:gd name="T29" fmla="*/ 2147483647 h 84"/>
                        <a:gd name="T30" fmla="*/ 2147483647 w 84"/>
                        <a:gd name="T31" fmla="*/ 2147483647 h 84"/>
                        <a:gd name="T32" fmla="*/ 2147483647 w 84"/>
                        <a:gd name="T33" fmla="*/ 2147483647 h 84"/>
                        <a:gd name="T34" fmla="*/ 2147483647 w 84"/>
                        <a:gd name="T35" fmla="*/ 2147483647 h 84"/>
                        <a:gd name="T36" fmla="*/ 2147483647 w 84"/>
                        <a:gd name="T37" fmla="*/ 2147483647 h 84"/>
                        <a:gd name="T38" fmla="*/ 2147483647 w 84"/>
                        <a:gd name="T39" fmla="*/ 2147483647 h 84"/>
                        <a:gd name="T40" fmla="*/ 2147483647 w 84"/>
                        <a:gd name="T41" fmla="*/ 2147483647 h 84"/>
                        <a:gd name="T42" fmla="*/ 2147483647 w 84"/>
                        <a:gd name="T43" fmla="*/ 0 h 84"/>
                        <a:gd name="T44" fmla="*/ 2147483647 w 84"/>
                        <a:gd name="T45" fmla="*/ 2147483647 h 84"/>
                        <a:gd name="T46" fmla="*/ 2147483647 w 84"/>
                        <a:gd name="T47" fmla="*/ 2147483647 h 84"/>
                        <a:gd name="T48" fmla="*/ 2147483647 w 84"/>
                        <a:gd name="T49" fmla="*/ 2147483647 h 84"/>
                        <a:gd name="T50" fmla="*/ 2147483647 w 84"/>
                        <a:gd name="T51" fmla="*/ 2147483647 h 84"/>
                        <a:gd name="T52" fmla="*/ 2147483647 w 84"/>
                        <a:gd name="T53" fmla="*/ 2147483647 h 84"/>
                        <a:gd name="T54" fmla="*/ 2147483647 w 84"/>
                        <a:gd name="T55" fmla="*/ 2147483647 h 84"/>
                        <a:gd name="T56" fmla="*/ 2147483647 w 84"/>
                        <a:gd name="T57" fmla="*/ 2147483647 h 84"/>
                        <a:gd name="T58" fmla="*/ 2147483647 w 84"/>
                        <a:gd name="T59" fmla="*/ 2147483647 h 84"/>
                        <a:gd name="T60" fmla="*/ 2147483647 w 84"/>
                        <a:gd name="T61" fmla="*/ 2147483647 h 84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</a:gdLst>
                      <a:ahLst/>
                      <a:cxnLst>
                        <a:cxn ang="T62">
                          <a:pos x="T0" y="T1"/>
                        </a:cxn>
                        <a:cxn ang="T63">
                          <a:pos x="T2" y="T3"/>
                        </a:cxn>
                        <a:cxn ang="T64">
                          <a:pos x="T4" y="T5"/>
                        </a:cxn>
                        <a:cxn ang="T65">
                          <a:pos x="T6" y="T7"/>
                        </a:cxn>
                        <a:cxn ang="T66">
                          <a:pos x="T8" y="T9"/>
                        </a:cxn>
                        <a:cxn ang="T67">
                          <a:pos x="T10" y="T11"/>
                        </a:cxn>
                        <a:cxn ang="T68">
                          <a:pos x="T12" y="T13"/>
                        </a:cxn>
                        <a:cxn ang="T69">
                          <a:pos x="T14" y="T15"/>
                        </a:cxn>
                        <a:cxn ang="T70">
                          <a:pos x="T16" y="T17"/>
                        </a:cxn>
                        <a:cxn ang="T71">
                          <a:pos x="T18" y="T19"/>
                        </a:cxn>
                        <a:cxn ang="T72">
                          <a:pos x="T20" y="T21"/>
                        </a:cxn>
                        <a:cxn ang="T73">
                          <a:pos x="T22" y="T23"/>
                        </a:cxn>
                        <a:cxn ang="T74">
                          <a:pos x="T24" y="T25"/>
                        </a:cxn>
                        <a:cxn ang="T75">
                          <a:pos x="T26" y="T27"/>
                        </a:cxn>
                        <a:cxn ang="T76">
                          <a:pos x="T28" y="T29"/>
                        </a:cxn>
                        <a:cxn ang="T77">
                          <a:pos x="T30" y="T31"/>
                        </a:cxn>
                        <a:cxn ang="T78">
                          <a:pos x="T32" y="T33"/>
                        </a:cxn>
                        <a:cxn ang="T79">
                          <a:pos x="T34" y="T35"/>
                        </a:cxn>
                        <a:cxn ang="T80">
                          <a:pos x="T36" y="T37"/>
                        </a:cxn>
                        <a:cxn ang="T81">
                          <a:pos x="T38" y="T39"/>
                        </a:cxn>
                        <a:cxn ang="T82">
                          <a:pos x="T40" y="T41"/>
                        </a:cxn>
                        <a:cxn ang="T83">
                          <a:pos x="T42" y="T43"/>
                        </a:cxn>
                        <a:cxn ang="T84">
                          <a:pos x="T44" y="T45"/>
                        </a:cxn>
                        <a:cxn ang="T85">
                          <a:pos x="T46" y="T47"/>
                        </a:cxn>
                        <a:cxn ang="T86">
                          <a:pos x="T48" y="T49"/>
                        </a:cxn>
                        <a:cxn ang="T87">
                          <a:pos x="T50" y="T51"/>
                        </a:cxn>
                        <a:cxn ang="T88">
                          <a:pos x="T52" y="T53"/>
                        </a:cxn>
                        <a:cxn ang="T89">
                          <a:pos x="T54" y="T55"/>
                        </a:cxn>
                        <a:cxn ang="T90">
                          <a:pos x="T56" y="T57"/>
                        </a:cxn>
                        <a:cxn ang="T91">
                          <a:pos x="T58" y="T59"/>
                        </a:cxn>
                        <a:cxn ang="T92">
                          <a:pos x="T60" y="T61"/>
                        </a:cxn>
                      </a:cxnLst>
                      <a:rect l="0" t="0" r="r" b="b"/>
                      <a:pathLst>
                        <a:path w="84" h="84">
                          <a:moveTo>
                            <a:pt x="66" y="84"/>
                          </a:moveTo>
                          <a:lnTo>
                            <a:pt x="60" y="72"/>
                          </a:lnTo>
                          <a:lnTo>
                            <a:pt x="60" y="78"/>
                          </a:lnTo>
                          <a:lnTo>
                            <a:pt x="42" y="66"/>
                          </a:lnTo>
                          <a:lnTo>
                            <a:pt x="42" y="48"/>
                          </a:lnTo>
                          <a:lnTo>
                            <a:pt x="30" y="36"/>
                          </a:lnTo>
                          <a:lnTo>
                            <a:pt x="24" y="42"/>
                          </a:lnTo>
                          <a:lnTo>
                            <a:pt x="18" y="42"/>
                          </a:lnTo>
                          <a:lnTo>
                            <a:pt x="12" y="36"/>
                          </a:lnTo>
                          <a:lnTo>
                            <a:pt x="6" y="48"/>
                          </a:lnTo>
                          <a:lnTo>
                            <a:pt x="0" y="54"/>
                          </a:lnTo>
                          <a:lnTo>
                            <a:pt x="6" y="42"/>
                          </a:lnTo>
                          <a:lnTo>
                            <a:pt x="18" y="30"/>
                          </a:lnTo>
                          <a:lnTo>
                            <a:pt x="30" y="18"/>
                          </a:lnTo>
                          <a:lnTo>
                            <a:pt x="30" y="30"/>
                          </a:lnTo>
                          <a:lnTo>
                            <a:pt x="42" y="30"/>
                          </a:lnTo>
                          <a:lnTo>
                            <a:pt x="48" y="24"/>
                          </a:lnTo>
                          <a:lnTo>
                            <a:pt x="48" y="12"/>
                          </a:lnTo>
                          <a:lnTo>
                            <a:pt x="54" y="12"/>
                          </a:lnTo>
                          <a:lnTo>
                            <a:pt x="60" y="12"/>
                          </a:lnTo>
                          <a:lnTo>
                            <a:pt x="60" y="0"/>
                          </a:lnTo>
                          <a:lnTo>
                            <a:pt x="72" y="6"/>
                          </a:lnTo>
                          <a:lnTo>
                            <a:pt x="78" y="24"/>
                          </a:lnTo>
                          <a:lnTo>
                            <a:pt x="84" y="48"/>
                          </a:lnTo>
                          <a:lnTo>
                            <a:pt x="78" y="60"/>
                          </a:lnTo>
                          <a:lnTo>
                            <a:pt x="78" y="66"/>
                          </a:lnTo>
                          <a:lnTo>
                            <a:pt x="72" y="48"/>
                          </a:lnTo>
                          <a:lnTo>
                            <a:pt x="66" y="54"/>
                          </a:lnTo>
                          <a:lnTo>
                            <a:pt x="66" y="66"/>
                          </a:lnTo>
                          <a:lnTo>
                            <a:pt x="66" y="84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14" name="Freeform 9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970398" y="2826817"/>
                      <a:ext cx="22191" cy="50920"/>
                    </a:xfrm>
                    <a:custGeom>
                      <a:avLst/>
                      <a:gdLst>
                        <a:gd name="T0" fmla="*/ 2147483647 w 18"/>
                        <a:gd name="T1" fmla="*/ 0 h 35"/>
                        <a:gd name="T2" fmla="*/ 2147483647 w 18"/>
                        <a:gd name="T3" fmla="*/ 2147483647 h 35"/>
                        <a:gd name="T4" fmla="*/ 2147483647 w 18"/>
                        <a:gd name="T5" fmla="*/ 2147483647 h 35"/>
                        <a:gd name="T6" fmla="*/ 0 w 18"/>
                        <a:gd name="T7" fmla="*/ 2147483647 h 35"/>
                        <a:gd name="T8" fmla="*/ 2147483647 w 18"/>
                        <a:gd name="T9" fmla="*/ 2147483647 h 35"/>
                        <a:gd name="T10" fmla="*/ 2147483647 w 18"/>
                        <a:gd name="T11" fmla="*/ 0 h 35"/>
                        <a:gd name="T12" fmla="*/ 2147483647 w 18"/>
                        <a:gd name="T13" fmla="*/ 0 h 35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18" h="35">
                          <a:moveTo>
                            <a:pt x="18" y="0"/>
                          </a:moveTo>
                          <a:lnTo>
                            <a:pt x="12" y="29"/>
                          </a:lnTo>
                          <a:lnTo>
                            <a:pt x="12" y="35"/>
                          </a:lnTo>
                          <a:lnTo>
                            <a:pt x="0" y="23"/>
                          </a:lnTo>
                          <a:lnTo>
                            <a:pt x="6" y="17"/>
                          </a:lnTo>
                          <a:lnTo>
                            <a:pt x="6" y="0"/>
                          </a:lnTo>
                          <a:lnTo>
                            <a:pt x="18" y="0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15" name="Freeform 9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008254" y="2773286"/>
                      <a:ext cx="32634" cy="44391"/>
                    </a:xfrm>
                    <a:custGeom>
                      <a:avLst/>
                      <a:gdLst>
                        <a:gd name="T0" fmla="*/ 2147483647 w 24"/>
                        <a:gd name="T1" fmla="*/ 2147483647 h 30"/>
                        <a:gd name="T2" fmla="*/ 2147483647 w 24"/>
                        <a:gd name="T3" fmla="*/ 2147483647 h 30"/>
                        <a:gd name="T4" fmla="*/ 0 w 24"/>
                        <a:gd name="T5" fmla="*/ 2147483647 h 30"/>
                        <a:gd name="T6" fmla="*/ 2147483647 w 24"/>
                        <a:gd name="T7" fmla="*/ 0 h 30"/>
                        <a:gd name="T8" fmla="*/ 2147483647 w 24"/>
                        <a:gd name="T9" fmla="*/ 2147483647 h 30"/>
                        <a:gd name="T10" fmla="*/ 2147483647 w 24"/>
                        <a:gd name="T11" fmla="*/ 2147483647 h 30"/>
                        <a:gd name="T12" fmla="*/ 2147483647 w 24"/>
                        <a:gd name="T13" fmla="*/ 2147483647 h 3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24" h="30">
                          <a:moveTo>
                            <a:pt x="18" y="30"/>
                          </a:moveTo>
                          <a:lnTo>
                            <a:pt x="12" y="24"/>
                          </a:lnTo>
                          <a:lnTo>
                            <a:pt x="0" y="6"/>
                          </a:lnTo>
                          <a:lnTo>
                            <a:pt x="12" y="0"/>
                          </a:lnTo>
                          <a:lnTo>
                            <a:pt x="18" y="12"/>
                          </a:lnTo>
                          <a:lnTo>
                            <a:pt x="24" y="30"/>
                          </a:lnTo>
                          <a:lnTo>
                            <a:pt x="18" y="30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16" name="Freeform 10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953429" y="2799400"/>
                      <a:ext cx="31329" cy="35252"/>
                    </a:xfrm>
                    <a:custGeom>
                      <a:avLst/>
                      <a:gdLst>
                        <a:gd name="T0" fmla="*/ 2147483647 w 24"/>
                        <a:gd name="T1" fmla="*/ 2147483647 h 24"/>
                        <a:gd name="T2" fmla="*/ 0 w 24"/>
                        <a:gd name="T3" fmla="*/ 0 h 24"/>
                        <a:gd name="T4" fmla="*/ 0 w 24"/>
                        <a:gd name="T5" fmla="*/ 0 h 24"/>
                        <a:gd name="T6" fmla="*/ 2147483647 w 24"/>
                        <a:gd name="T7" fmla="*/ 2147483647 h 24"/>
                        <a:gd name="T8" fmla="*/ 2147483647 w 24"/>
                        <a:gd name="T9" fmla="*/ 2147483647 h 24"/>
                        <a:gd name="T10" fmla="*/ 2147483647 w 24"/>
                        <a:gd name="T11" fmla="*/ 2147483647 h 24"/>
                        <a:gd name="T12" fmla="*/ 2147483647 w 24"/>
                        <a:gd name="T13" fmla="*/ 2147483647 h 2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24" h="24">
                          <a:moveTo>
                            <a:pt x="18" y="6"/>
                          </a:moveTo>
                          <a:lnTo>
                            <a:pt x="0" y="0"/>
                          </a:lnTo>
                          <a:lnTo>
                            <a:pt x="6" y="24"/>
                          </a:lnTo>
                          <a:lnTo>
                            <a:pt x="24" y="12"/>
                          </a:lnTo>
                          <a:lnTo>
                            <a:pt x="24" y="6"/>
                          </a:lnTo>
                          <a:lnTo>
                            <a:pt x="18" y="6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17" name="Freeform 10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850306" y="2817678"/>
                      <a:ext cx="54824" cy="78338"/>
                    </a:xfrm>
                    <a:custGeom>
                      <a:avLst/>
                      <a:gdLst>
                        <a:gd name="T0" fmla="*/ 2147483647 w 42"/>
                        <a:gd name="T1" fmla="*/ 2147483647 h 53"/>
                        <a:gd name="T2" fmla="*/ 2147483647 w 42"/>
                        <a:gd name="T3" fmla="*/ 2147483647 h 53"/>
                        <a:gd name="T4" fmla="*/ 0 w 42"/>
                        <a:gd name="T5" fmla="*/ 2147483647 h 53"/>
                        <a:gd name="T6" fmla="*/ 0 w 42"/>
                        <a:gd name="T7" fmla="*/ 2147483647 h 53"/>
                        <a:gd name="T8" fmla="*/ 2147483647 w 42"/>
                        <a:gd name="T9" fmla="*/ 2147483647 h 53"/>
                        <a:gd name="T10" fmla="*/ 2147483647 w 42"/>
                        <a:gd name="T11" fmla="*/ 2147483647 h 53"/>
                        <a:gd name="T12" fmla="*/ 2147483647 w 42"/>
                        <a:gd name="T13" fmla="*/ 2147483647 h 53"/>
                        <a:gd name="T14" fmla="*/ 2147483647 w 42"/>
                        <a:gd name="T15" fmla="*/ 2147483647 h 53"/>
                        <a:gd name="T16" fmla="*/ 2147483647 w 42"/>
                        <a:gd name="T17" fmla="*/ 0 h 53"/>
                        <a:gd name="T18" fmla="*/ 2147483647 w 42"/>
                        <a:gd name="T19" fmla="*/ 2147483647 h 53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42" h="53">
                          <a:moveTo>
                            <a:pt x="42" y="12"/>
                          </a:moveTo>
                          <a:lnTo>
                            <a:pt x="12" y="41"/>
                          </a:lnTo>
                          <a:lnTo>
                            <a:pt x="0" y="53"/>
                          </a:lnTo>
                          <a:lnTo>
                            <a:pt x="0" y="47"/>
                          </a:lnTo>
                          <a:lnTo>
                            <a:pt x="12" y="35"/>
                          </a:lnTo>
                          <a:lnTo>
                            <a:pt x="30" y="18"/>
                          </a:lnTo>
                          <a:lnTo>
                            <a:pt x="30" y="6"/>
                          </a:lnTo>
                          <a:lnTo>
                            <a:pt x="36" y="6"/>
                          </a:lnTo>
                          <a:lnTo>
                            <a:pt x="36" y="0"/>
                          </a:lnTo>
                          <a:lnTo>
                            <a:pt x="42" y="12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18" name="Freeform 10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905130" y="2756314"/>
                      <a:ext cx="31329" cy="26112"/>
                    </a:xfrm>
                    <a:custGeom>
                      <a:avLst/>
                      <a:gdLst>
                        <a:gd name="T0" fmla="*/ 2147483647 w 24"/>
                        <a:gd name="T1" fmla="*/ 2147483647 h 18"/>
                        <a:gd name="T2" fmla="*/ 2147483647 w 24"/>
                        <a:gd name="T3" fmla="*/ 2147483647 h 18"/>
                        <a:gd name="T4" fmla="*/ 2147483647 w 24"/>
                        <a:gd name="T5" fmla="*/ 2147483647 h 18"/>
                        <a:gd name="T6" fmla="*/ 0 w 24"/>
                        <a:gd name="T7" fmla="*/ 0 h 18"/>
                        <a:gd name="T8" fmla="*/ 2147483647 w 24"/>
                        <a:gd name="T9" fmla="*/ 0 h 18"/>
                        <a:gd name="T10" fmla="*/ 2147483647 w 24"/>
                        <a:gd name="T11" fmla="*/ 2147483647 h 1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24" h="18">
                          <a:moveTo>
                            <a:pt x="24" y="12"/>
                          </a:moveTo>
                          <a:lnTo>
                            <a:pt x="24" y="18"/>
                          </a:lnTo>
                          <a:lnTo>
                            <a:pt x="12" y="6"/>
                          </a:lnTo>
                          <a:lnTo>
                            <a:pt x="0" y="0"/>
                          </a:lnTo>
                          <a:lnTo>
                            <a:pt x="24" y="0"/>
                          </a:lnTo>
                          <a:lnTo>
                            <a:pt x="24" y="12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19" name="Freeform 10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008254" y="2808539"/>
                      <a:ext cx="23497" cy="43086"/>
                    </a:xfrm>
                    <a:custGeom>
                      <a:avLst/>
                      <a:gdLst>
                        <a:gd name="T0" fmla="*/ 2147483647 w 18"/>
                        <a:gd name="T1" fmla="*/ 2147483647 h 29"/>
                        <a:gd name="T2" fmla="*/ 2147483647 w 18"/>
                        <a:gd name="T3" fmla="*/ 2147483647 h 29"/>
                        <a:gd name="T4" fmla="*/ 2147483647 w 18"/>
                        <a:gd name="T5" fmla="*/ 2147483647 h 29"/>
                        <a:gd name="T6" fmla="*/ 2147483647 w 18"/>
                        <a:gd name="T7" fmla="*/ 2147483647 h 29"/>
                        <a:gd name="T8" fmla="*/ 2147483647 w 18"/>
                        <a:gd name="T9" fmla="*/ 2147483647 h 29"/>
                        <a:gd name="T10" fmla="*/ 0 w 18"/>
                        <a:gd name="T11" fmla="*/ 0 h 29"/>
                        <a:gd name="T12" fmla="*/ 2147483647 w 18"/>
                        <a:gd name="T13" fmla="*/ 2147483647 h 29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18" h="29">
                          <a:moveTo>
                            <a:pt x="12" y="6"/>
                          </a:moveTo>
                          <a:lnTo>
                            <a:pt x="18" y="24"/>
                          </a:lnTo>
                          <a:lnTo>
                            <a:pt x="12" y="29"/>
                          </a:lnTo>
                          <a:lnTo>
                            <a:pt x="6" y="12"/>
                          </a:lnTo>
                          <a:lnTo>
                            <a:pt x="0" y="0"/>
                          </a:lnTo>
                          <a:lnTo>
                            <a:pt x="12" y="6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0" name="Freeform 10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984758" y="2782426"/>
                      <a:ext cx="15664" cy="16973"/>
                    </a:xfrm>
                    <a:custGeom>
                      <a:avLst/>
                      <a:gdLst>
                        <a:gd name="T0" fmla="*/ 2147483647 w 12"/>
                        <a:gd name="T1" fmla="*/ 2147483647 h 12"/>
                        <a:gd name="T2" fmla="*/ 0 w 12"/>
                        <a:gd name="T3" fmla="*/ 2147483647 h 12"/>
                        <a:gd name="T4" fmla="*/ 0 w 12"/>
                        <a:gd name="T5" fmla="*/ 2147483647 h 12"/>
                        <a:gd name="T6" fmla="*/ 0 w 12"/>
                        <a:gd name="T7" fmla="*/ 0 h 12"/>
                        <a:gd name="T8" fmla="*/ 2147483647 w 12"/>
                        <a:gd name="T9" fmla="*/ 2147483647 h 12"/>
                        <a:gd name="T10" fmla="*/ 2147483647 w 12"/>
                        <a:gd name="T11" fmla="*/ 2147483647 h 1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12" h="12">
                          <a:moveTo>
                            <a:pt x="12" y="12"/>
                          </a:moveTo>
                          <a:lnTo>
                            <a:pt x="0" y="6"/>
                          </a:lnTo>
                          <a:lnTo>
                            <a:pt x="0" y="0"/>
                          </a:lnTo>
                          <a:lnTo>
                            <a:pt x="12" y="12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1" name="Freeform 10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000421" y="2851625"/>
                      <a:ext cx="24802" cy="9140"/>
                    </a:xfrm>
                    <a:custGeom>
                      <a:avLst/>
                      <a:gdLst>
                        <a:gd name="T0" fmla="*/ 2147483647 w 18"/>
                        <a:gd name="T1" fmla="*/ 2147483647 h 6"/>
                        <a:gd name="T2" fmla="*/ 2147483647 w 18"/>
                        <a:gd name="T3" fmla="*/ 0 h 6"/>
                        <a:gd name="T4" fmla="*/ 0 w 18"/>
                        <a:gd name="T5" fmla="*/ 2147483647 h 6"/>
                        <a:gd name="T6" fmla="*/ 2147483647 w 18"/>
                        <a:gd name="T7" fmla="*/ 2147483647 h 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18" h="6">
                          <a:moveTo>
                            <a:pt x="18" y="6"/>
                          </a:moveTo>
                          <a:lnTo>
                            <a:pt x="12" y="0"/>
                          </a:lnTo>
                          <a:lnTo>
                            <a:pt x="0" y="6"/>
                          </a:lnTo>
                          <a:lnTo>
                            <a:pt x="18" y="6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2" name="Freeform 10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992589" y="2817678"/>
                      <a:ext cx="7832" cy="50920"/>
                    </a:xfrm>
                    <a:custGeom>
                      <a:avLst/>
                      <a:gdLst>
                        <a:gd name="T0" fmla="*/ 2147483647 w 6"/>
                        <a:gd name="T1" fmla="*/ 0 h 35"/>
                        <a:gd name="T2" fmla="*/ 2147483647 w 6"/>
                        <a:gd name="T3" fmla="*/ 2147483647 h 35"/>
                        <a:gd name="T4" fmla="*/ 2147483647 w 6"/>
                        <a:gd name="T5" fmla="*/ 2147483647 h 35"/>
                        <a:gd name="T6" fmla="*/ 0 w 6"/>
                        <a:gd name="T7" fmla="*/ 2147483647 h 35"/>
                        <a:gd name="T8" fmla="*/ 2147483647 w 6"/>
                        <a:gd name="T9" fmla="*/ 2147483647 h 35"/>
                        <a:gd name="T10" fmla="*/ 2147483647 w 6"/>
                        <a:gd name="T11" fmla="*/ 0 h 3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6" h="35">
                          <a:moveTo>
                            <a:pt x="6" y="0"/>
                          </a:moveTo>
                          <a:lnTo>
                            <a:pt x="6" y="6"/>
                          </a:lnTo>
                          <a:lnTo>
                            <a:pt x="6" y="23"/>
                          </a:lnTo>
                          <a:lnTo>
                            <a:pt x="0" y="35"/>
                          </a:lnTo>
                          <a:lnTo>
                            <a:pt x="6" y="18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3" name="Freeform 10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68628" y="2543494"/>
                      <a:ext cx="197109" cy="430860"/>
                    </a:xfrm>
                    <a:custGeom>
                      <a:avLst/>
                      <a:gdLst>
                        <a:gd name="T0" fmla="*/ 2147483647 w 149"/>
                        <a:gd name="T1" fmla="*/ 2147483647 h 293"/>
                        <a:gd name="T2" fmla="*/ 2147483647 w 149"/>
                        <a:gd name="T3" fmla="*/ 2147483647 h 293"/>
                        <a:gd name="T4" fmla="*/ 2147483647 w 149"/>
                        <a:gd name="T5" fmla="*/ 2147483647 h 293"/>
                        <a:gd name="T6" fmla="*/ 2147483647 w 149"/>
                        <a:gd name="T7" fmla="*/ 2147483647 h 293"/>
                        <a:gd name="T8" fmla="*/ 2147483647 w 149"/>
                        <a:gd name="T9" fmla="*/ 2147483647 h 293"/>
                        <a:gd name="T10" fmla="*/ 2147483647 w 149"/>
                        <a:gd name="T11" fmla="*/ 2147483647 h 293"/>
                        <a:gd name="T12" fmla="*/ 2147483647 w 149"/>
                        <a:gd name="T13" fmla="*/ 2147483647 h 293"/>
                        <a:gd name="T14" fmla="*/ 2147483647 w 149"/>
                        <a:gd name="T15" fmla="*/ 2147483647 h 293"/>
                        <a:gd name="T16" fmla="*/ 2147483647 w 149"/>
                        <a:gd name="T17" fmla="*/ 2147483647 h 293"/>
                        <a:gd name="T18" fmla="*/ 2147483647 w 149"/>
                        <a:gd name="T19" fmla="*/ 2147483647 h 293"/>
                        <a:gd name="T20" fmla="*/ 2147483647 w 149"/>
                        <a:gd name="T21" fmla="*/ 2147483647 h 293"/>
                        <a:gd name="T22" fmla="*/ 2147483647 w 149"/>
                        <a:gd name="T23" fmla="*/ 2147483647 h 293"/>
                        <a:gd name="T24" fmla="*/ 2147483647 w 149"/>
                        <a:gd name="T25" fmla="*/ 2147483647 h 293"/>
                        <a:gd name="T26" fmla="*/ 2147483647 w 149"/>
                        <a:gd name="T27" fmla="*/ 2147483647 h 293"/>
                        <a:gd name="T28" fmla="*/ 2147483647 w 149"/>
                        <a:gd name="T29" fmla="*/ 2147483647 h 293"/>
                        <a:gd name="T30" fmla="*/ 2147483647 w 149"/>
                        <a:gd name="T31" fmla="*/ 2147483647 h 293"/>
                        <a:gd name="T32" fmla="*/ 2147483647 w 149"/>
                        <a:gd name="T33" fmla="*/ 2147483647 h 293"/>
                        <a:gd name="T34" fmla="*/ 2147483647 w 149"/>
                        <a:gd name="T35" fmla="*/ 2147483647 h 293"/>
                        <a:gd name="T36" fmla="*/ 2147483647 w 149"/>
                        <a:gd name="T37" fmla="*/ 2147483647 h 293"/>
                        <a:gd name="T38" fmla="*/ 2147483647 w 149"/>
                        <a:gd name="T39" fmla="*/ 2147483647 h 293"/>
                        <a:gd name="T40" fmla="*/ 2147483647 w 149"/>
                        <a:gd name="T41" fmla="*/ 2147483647 h 293"/>
                        <a:gd name="T42" fmla="*/ 2147483647 w 149"/>
                        <a:gd name="T43" fmla="*/ 2147483647 h 293"/>
                        <a:gd name="T44" fmla="*/ 2147483647 w 149"/>
                        <a:gd name="T45" fmla="*/ 2147483647 h 293"/>
                        <a:gd name="T46" fmla="*/ 2147483647 w 149"/>
                        <a:gd name="T47" fmla="*/ 2147483647 h 293"/>
                        <a:gd name="T48" fmla="*/ 2147483647 w 149"/>
                        <a:gd name="T49" fmla="*/ 2147483647 h 293"/>
                        <a:gd name="T50" fmla="*/ 2147483647 w 149"/>
                        <a:gd name="T51" fmla="*/ 2147483647 h 293"/>
                        <a:gd name="T52" fmla="*/ 2147483647 w 149"/>
                        <a:gd name="T53" fmla="*/ 0 h 293"/>
                        <a:gd name="T54" fmla="*/ 2147483647 w 149"/>
                        <a:gd name="T55" fmla="*/ 2147483647 h 293"/>
                        <a:gd name="T56" fmla="*/ 2147483647 w 149"/>
                        <a:gd name="T57" fmla="*/ 2147483647 h 293"/>
                        <a:gd name="T58" fmla="*/ 2147483647 w 149"/>
                        <a:gd name="T59" fmla="*/ 2147483647 h 293"/>
                        <a:gd name="T60" fmla="*/ 0 w 149"/>
                        <a:gd name="T61" fmla="*/ 2147483647 h 293"/>
                        <a:gd name="T62" fmla="*/ 0 w 149"/>
                        <a:gd name="T63" fmla="*/ 2147483647 h 293"/>
                        <a:gd name="T64" fmla="*/ 2147483647 w 149"/>
                        <a:gd name="T65" fmla="*/ 2147483647 h 293"/>
                        <a:gd name="T66" fmla="*/ 2147483647 w 149"/>
                        <a:gd name="T67" fmla="*/ 2147483647 h 293"/>
                        <a:gd name="T68" fmla="*/ 2147483647 w 149"/>
                        <a:gd name="T69" fmla="*/ 2147483647 h 293"/>
                        <a:gd name="T70" fmla="*/ 2147483647 w 149"/>
                        <a:gd name="T71" fmla="*/ 2147483647 h 293"/>
                        <a:gd name="T72" fmla="*/ 2147483647 w 149"/>
                        <a:gd name="T73" fmla="*/ 2147483647 h 293"/>
                        <a:gd name="T74" fmla="*/ 2147483647 w 149"/>
                        <a:gd name="T75" fmla="*/ 2147483647 h 293"/>
                        <a:gd name="T76" fmla="*/ 2147483647 w 149"/>
                        <a:gd name="T77" fmla="*/ 2147483647 h 293"/>
                        <a:gd name="T78" fmla="*/ 2147483647 w 149"/>
                        <a:gd name="T79" fmla="*/ 2147483647 h 293"/>
                        <a:gd name="T80" fmla="*/ 2147483647 w 149"/>
                        <a:gd name="T81" fmla="*/ 2147483647 h 293"/>
                        <a:gd name="T82" fmla="*/ 2147483647 w 149"/>
                        <a:gd name="T83" fmla="*/ 2147483647 h 293"/>
                        <a:gd name="T84" fmla="*/ 2147483647 w 149"/>
                        <a:gd name="T85" fmla="*/ 2147483647 h 293"/>
                        <a:gd name="T86" fmla="*/ 2147483647 w 149"/>
                        <a:gd name="T87" fmla="*/ 2147483647 h 293"/>
                        <a:gd name="T88" fmla="*/ 2147483647 w 149"/>
                        <a:gd name="T89" fmla="*/ 2147483647 h 293"/>
                        <a:gd name="T90" fmla="*/ 2147483647 w 149"/>
                        <a:gd name="T91" fmla="*/ 2147483647 h 293"/>
                        <a:gd name="T92" fmla="*/ 2147483647 w 149"/>
                        <a:gd name="T93" fmla="*/ 2147483647 h 293"/>
                        <a:gd name="T94" fmla="*/ 2147483647 w 149"/>
                        <a:gd name="T95" fmla="*/ 2147483647 h 293"/>
                        <a:gd name="T96" fmla="*/ 2147483647 w 149"/>
                        <a:gd name="T97" fmla="*/ 2147483647 h 293"/>
                        <a:gd name="T98" fmla="*/ 2147483647 w 149"/>
                        <a:gd name="T99" fmla="*/ 2147483647 h 293"/>
                        <a:gd name="T100" fmla="*/ 2147483647 w 149"/>
                        <a:gd name="T101" fmla="*/ 2147483647 h 293"/>
                        <a:gd name="T102" fmla="*/ 2147483647 w 149"/>
                        <a:gd name="T103" fmla="*/ 2147483647 h 293"/>
                        <a:gd name="T104" fmla="*/ 2147483647 w 149"/>
                        <a:gd name="T105" fmla="*/ 2147483647 h 293"/>
                        <a:gd name="T106" fmla="*/ 2147483647 w 149"/>
                        <a:gd name="T107" fmla="*/ 2147483647 h 293"/>
                        <a:gd name="T108" fmla="*/ 2147483647 w 149"/>
                        <a:gd name="T109" fmla="*/ 2147483647 h 293"/>
                        <a:gd name="T110" fmla="*/ 2147483647 w 149"/>
                        <a:gd name="T111" fmla="*/ 2147483647 h 293"/>
                        <a:gd name="T112" fmla="*/ 2147483647 w 149"/>
                        <a:gd name="T113" fmla="*/ 2147483647 h 293"/>
                        <a:gd name="T114" fmla="*/ 2147483647 w 149"/>
                        <a:gd name="T115" fmla="*/ 2147483647 h 293"/>
                        <a:gd name="T116" fmla="*/ 2147483647 w 149"/>
                        <a:gd name="T117" fmla="*/ 2147483647 h 293"/>
                        <a:gd name="T118" fmla="*/ 2147483647 w 149"/>
                        <a:gd name="T119" fmla="*/ 2147483647 h 293"/>
                        <a:gd name="T120" fmla="*/ 2147483647 w 149"/>
                        <a:gd name="T121" fmla="*/ 2147483647 h 293"/>
                        <a:gd name="T122" fmla="*/ 2147483647 w 149"/>
                        <a:gd name="T123" fmla="*/ 2147483647 h 293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</a:gdLst>
                      <a:ahLst/>
                      <a:cxnLst>
                        <a:cxn ang="T124">
                          <a:pos x="T0" y="T1"/>
                        </a:cxn>
                        <a:cxn ang="T125">
                          <a:pos x="T2" y="T3"/>
                        </a:cxn>
                        <a:cxn ang="T126">
                          <a:pos x="T4" y="T5"/>
                        </a:cxn>
                        <a:cxn ang="T127">
                          <a:pos x="T6" y="T7"/>
                        </a:cxn>
                        <a:cxn ang="T128">
                          <a:pos x="T8" y="T9"/>
                        </a:cxn>
                        <a:cxn ang="T129">
                          <a:pos x="T10" y="T11"/>
                        </a:cxn>
                        <a:cxn ang="T130">
                          <a:pos x="T12" y="T13"/>
                        </a:cxn>
                        <a:cxn ang="T131">
                          <a:pos x="T14" y="T15"/>
                        </a:cxn>
                        <a:cxn ang="T132">
                          <a:pos x="T16" y="T17"/>
                        </a:cxn>
                        <a:cxn ang="T133">
                          <a:pos x="T18" y="T19"/>
                        </a:cxn>
                        <a:cxn ang="T134">
                          <a:pos x="T20" y="T21"/>
                        </a:cxn>
                        <a:cxn ang="T135">
                          <a:pos x="T22" y="T23"/>
                        </a:cxn>
                        <a:cxn ang="T136">
                          <a:pos x="T24" y="T25"/>
                        </a:cxn>
                        <a:cxn ang="T137">
                          <a:pos x="T26" y="T27"/>
                        </a:cxn>
                        <a:cxn ang="T138">
                          <a:pos x="T28" y="T29"/>
                        </a:cxn>
                        <a:cxn ang="T139">
                          <a:pos x="T30" y="T31"/>
                        </a:cxn>
                        <a:cxn ang="T140">
                          <a:pos x="T32" y="T33"/>
                        </a:cxn>
                        <a:cxn ang="T141">
                          <a:pos x="T34" y="T35"/>
                        </a:cxn>
                        <a:cxn ang="T142">
                          <a:pos x="T36" y="T37"/>
                        </a:cxn>
                        <a:cxn ang="T143">
                          <a:pos x="T38" y="T39"/>
                        </a:cxn>
                        <a:cxn ang="T144">
                          <a:pos x="T40" y="T41"/>
                        </a:cxn>
                        <a:cxn ang="T145">
                          <a:pos x="T42" y="T43"/>
                        </a:cxn>
                        <a:cxn ang="T146">
                          <a:pos x="T44" y="T45"/>
                        </a:cxn>
                        <a:cxn ang="T147">
                          <a:pos x="T46" y="T47"/>
                        </a:cxn>
                        <a:cxn ang="T148">
                          <a:pos x="T48" y="T49"/>
                        </a:cxn>
                        <a:cxn ang="T149">
                          <a:pos x="T50" y="T51"/>
                        </a:cxn>
                        <a:cxn ang="T150">
                          <a:pos x="T52" y="T53"/>
                        </a:cxn>
                        <a:cxn ang="T151">
                          <a:pos x="T54" y="T55"/>
                        </a:cxn>
                        <a:cxn ang="T152">
                          <a:pos x="T56" y="T57"/>
                        </a:cxn>
                        <a:cxn ang="T153">
                          <a:pos x="T58" y="T59"/>
                        </a:cxn>
                        <a:cxn ang="T154">
                          <a:pos x="T60" y="T61"/>
                        </a:cxn>
                        <a:cxn ang="T155">
                          <a:pos x="T62" y="T63"/>
                        </a:cxn>
                        <a:cxn ang="T156">
                          <a:pos x="T64" y="T65"/>
                        </a:cxn>
                        <a:cxn ang="T157">
                          <a:pos x="T66" y="T67"/>
                        </a:cxn>
                        <a:cxn ang="T158">
                          <a:pos x="T68" y="T69"/>
                        </a:cxn>
                        <a:cxn ang="T159">
                          <a:pos x="T70" y="T71"/>
                        </a:cxn>
                        <a:cxn ang="T160">
                          <a:pos x="T72" y="T73"/>
                        </a:cxn>
                        <a:cxn ang="T161">
                          <a:pos x="T74" y="T75"/>
                        </a:cxn>
                        <a:cxn ang="T162">
                          <a:pos x="T76" y="T77"/>
                        </a:cxn>
                        <a:cxn ang="T163">
                          <a:pos x="T78" y="T79"/>
                        </a:cxn>
                        <a:cxn ang="T164">
                          <a:pos x="T80" y="T81"/>
                        </a:cxn>
                        <a:cxn ang="T165">
                          <a:pos x="T82" y="T83"/>
                        </a:cxn>
                        <a:cxn ang="T166">
                          <a:pos x="T84" y="T85"/>
                        </a:cxn>
                        <a:cxn ang="T167">
                          <a:pos x="T86" y="T87"/>
                        </a:cxn>
                        <a:cxn ang="T168">
                          <a:pos x="T88" y="T89"/>
                        </a:cxn>
                        <a:cxn ang="T169">
                          <a:pos x="T90" y="T91"/>
                        </a:cxn>
                        <a:cxn ang="T170">
                          <a:pos x="T92" y="T93"/>
                        </a:cxn>
                        <a:cxn ang="T171">
                          <a:pos x="T94" y="T95"/>
                        </a:cxn>
                        <a:cxn ang="T172">
                          <a:pos x="T96" y="T97"/>
                        </a:cxn>
                        <a:cxn ang="T173">
                          <a:pos x="T98" y="T99"/>
                        </a:cxn>
                        <a:cxn ang="T174">
                          <a:pos x="T100" y="T101"/>
                        </a:cxn>
                        <a:cxn ang="T175">
                          <a:pos x="T102" y="T103"/>
                        </a:cxn>
                        <a:cxn ang="T176">
                          <a:pos x="T104" y="T105"/>
                        </a:cxn>
                        <a:cxn ang="T177">
                          <a:pos x="T106" y="T107"/>
                        </a:cxn>
                        <a:cxn ang="T178">
                          <a:pos x="T108" y="T109"/>
                        </a:cxn>
                        <a:cxn ang="T179">
                          <a:pos x="T110" y="T111"/>
                        </a:cxn>
                        <a:cxn ang="T180">
                          <a:pos x="T112" y="T113"/>
                        </a:cxn>
                        <a:cxn ang="T181">
                          <a:pos x="T114" y="T115"/>
                        </a:cxn>
                        <a:cxn ang="T182">
                          <a:pos x="T116" y="T117"/>
                        </a:cxn>
                        <a:cxn ang="T183">
                          <a:pos x="T118" y="T119"/>
                        </a:cxn>
                        <a:cxn ang="T184">
                          <a:pos x="T120" y="T121"/>
                        </a:cxn>
                        <a:cxn ang="T185">
                          <a:pos x="T122" y="T123"/>
                        </a:cxn>
                      </a:cxnLst>
                      <a:rect l="0" t="0" r="r" b="b"/>
                      <a:pathLst>
                        <a:path w="149" h="293">
                          <a:moveTo>
                            <a:pt x="53" y="227"/>
                          </a:moveTo>
                          <a:lnTo>
                            <a:pt x="47" y="209"/>
                          </a:lnTo>
                          <a:lnTo>
                            <a:pt x="53" y="192"/>
                          </a:lnTo>
                          <a:lnTo>
                            <a:pt x="53" y="174"/>
                          </a:lnTo>
                          <a:lnTo>
                            <a:pt x="53" y="144"/>
                          </a:lnTo>
                          <a:lnTo>
                            <a:pt x="71" y="138"/>
                          </a:lnTo>
                          <a:lnTo>
                            <a:pt x="71" y="156"/>
                          </a:lnTo>
                          <a:lnTo>
                            <a:pt x="83" y="156"/>
                          </a:lnTo>
                          <a:lnTo>
                            <a:pt x="101" y="168"/>
                          </a:lnTo>
                          <a:lnTo>
                            <a:pt x="107" y="180"/>
                          </a:lnTo>
                          <a:lnTo>
                            <a:pt x="101" y="162"/>
                          </a:lnTo>
                          <a:lnTo>
                            <a:pt x="95" y="144"/>
                          </a:lnTo>
                          <a:lnTo>
                            <a:pt x="107" y="126"/>
                          </a:lnTo>
                          <a:lnTo>
                            <a:pt x="143" y="126"/>
                          </a:lnTo>
                          <a:lnTo>
                            <a:pt x="149" y="114"/>
                          </a:lnTo>
                          <a:lnTo>
                            <a:pt x="143" y="96"/>
                          </a:lnTo>
                          <a:lnTo>
                            <a:pt x="131" y="72"/>
                          </a:lnTo>
                          <a:lnTo>
                            <a:pt x="125" y="60"/>
                          </a:lnTo>
                          <a:lnTo>
                            <a:pt x="107" y="42"/>
                          </a:lnTo>
                          <a:lnTo>
                            <a:pt x="95" y="48"/>
                          </a:lnTo>
                          <a:lnTo>
                            <a:pt x="89" y="54"/>
                          </a:lnTo>
                          <a:lnTo>
                            <a:pt x="77" y="48"/>
                          </a:lnTo>
                          <a:lnTo>
                            <a:pt x="65" y="60"/>
                          </a:lnTo>
                          <a:lnTo>
                            <a:pt x="59" y="18"/>
                          </a:lnTo>
                          <a:lnTo>
                            <a:pt x="47" y="18"/>
                          </a:lnTo>
                          <a:lnTo>
                            <a:pt x="47" y="6"/>
                          </a:lnTo>
                          <a:lnTo>
                            <a:pt x="41" y="0"/>
                          </a:lnTo>
                          <a:lnTo>
                            <a:pt x="29" y="6"/>
                          </a:lnTo>
                          <a:lnTo>
                            <a:pt x="24" y="12"/>
                          </a:lnTo>
                          <a:lnTo>
                            <a:pt x="6" y="18"/>
                          </a:lnTo>
                          <a:lnTo>
                            <a:pt x="0" y="42"/>
                          </a:lnTo>
                          <a:lnTo>
                            <a:pt x="0" y="36"/>
                          </a:lnTo>
                          <a:lnTo>
                            <a:pt x="12" y="60"/>
                          </a:lnTo>
                          <a:lnTo>
                            <a:pt x="24" y="84"/>
                          </a:lnTo>
                          <a:lnTo>
                            <a:pt x="29" y="84"/>
                          </a:lnTo>
                          <a:lnTo>
                            <a:pt x="24" y="96"/>
                          </a:lnTo>
                          <a:lnTo>
                            <a:pt x="24" y="102"/>
                          </a:lnTo>
                          <a:lnTo>
                            <a:pt x="24" y="114"/>
                          </a:lnTo>
                          <a:lnTo>
                            <a:pt x="35" y="126"/>
                          </a:lnTo>
                          <a:lnTo>
                            <a:pt x="41" y="138"/>
                          </a:lnTo>
                          <a:lnTo>
                            <a:pt x="47" y="156"/>
                          </a:lnTo>
                          <a:lnTo>
                            <a:pt x="53" y="180"/>
                          </a:lnTo>
                          <a:lnTo>
                            <a:pt x="41" y="204"/>
                          </a:lnTo>
                          <a:lnTo>
                            <a:pt x="35" y="227"/>
                          </a:lnTo>
                          <a:lnTo>
                            <a:pt x="35" y="245"/>
                          </a:lnTo>
                          <a:lnTo>
                            <a:pt x="47" y="251"/>
                          </a:lnTo>
                          <a:lnTo>
                            <a:pt x="53" y="263"/>
                          </a:lnTo>
                          <a:lnTo>
                            <a:pt x="59" y="269"/>
                          </a:lnTo>
                          <a:lnTo>
                            <a:pt x="65" y="281"/>
                          </a:lnTo>
                          <a:lnTo>
                            <a:pt x="71" y="275"/>
                          </a:lnTo>
                          <a:lnTo>
                            <a:pt x="83" y="287"/>
                          </a:lnTo>
                          <a:lnTo>
                            <a:pt x="83" y="293"/>
                          </a:lnTo>
                          <a:lnTo>
                            <a:pt x="95" y="293"/>
                          </a:lnTo>
                          <a:lnTo>
                            <a:pt x="101" y="287"/>
                          </a:lnTo>
                          <a:lnTo>
                            <a:pt x="95" y="269"/>
                          </a:lnTo>
                          <a:lnTo>
                            <a:pt x="77" y="269"/>
                          </a:lnTo>
                          <a:lnTo>
                            <a:pt x="71" y="257"/>
                          </a:lnTo>
                          <a:lnTo>
                            <a:pt x="65" y="245"/>
                          </a:lnTo>
                          <a:lnTo>
                            <a:pt x="59" y="227"/>
                          </a:lnTo>
                          <a:lnTo>
                            <a:pt x="53" y="227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4" name="Freeform 10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54782" y="2466462"/>
                      <a:ext cx="204942" cy="420415"/>
                    </a:xfrm>
                    <a:custGeom>
                      <a:avLst/>
                      <a:gdLst>
                        <a:gd name="T0" fmla="*/ 2147483647 w 156"/>
                        <a:gd name="T1" fmla="*/ 2147483647 h 287"/>
                        <a:gd name="T2" fmla="*/ 2147483647 w 156"/>
                        <a:gd name="T3" fmla="*/ 2147483647 h 287"/>
                        <a:gd name="T4" fmla="*/ 2147483647 w 156"/>
                        <a:gd name="T5" fmla="*/ 2147483647 h 287"/>
                        <a:gd name="T6" fmla="*/ 2147483647 w 156"/>
                        <a:gd name="T7" fmla="*/ 2147483647 h 287"/>
                        <a:gd name="T8" fmla="*/ 2147483647 w 156"/>
                        <a:gd name="T9" fmla="*/ 2147483647 h 287"/>
                        <a:gd name="T10" fmla="*/ 2147483647 w 156"/>
                        <a:gd name="T11" fmla="*/ 2147483647 h 287"/>
                        <a:gd name="T12" fmla="*/ 2147483647 w 156"/>
                        <a:gd name="T13" fmla="*/ 2147483647 h 287"/>
                        <a:gd name="T14" fmla="*/ 2147483647 w 156"/>
                        <a:gd name="T15" fmla="*/ 0 h 287"/>
                        <a:gd name="T16" fmla="*/ 2147483647 w 156"/>
                        <a:gd name="T17" fmla="*/ 2147483647 h 287"/>
                        <a:gd name="T18" fmla="*/ 2147483647 w 156"/>
                        <a:gd name="T19" fmla="*/ 2147483647 h 287"/>
                        <a:gd name="T20" fmla="*/ 2147483647 w 156"/>
                        <a:gd name="T21" fmla="*/ 2147483647 h 287"/>
                        <a:gd name="T22" fmla="*/ 2147483647 w 156"/>
                        <a:gd name="T23" fmla="*/ 2147483647 h 287"/>
                        <a:gd name="T24" fmla="*/ 2147483647 w 156"/>
                        <a:gd name="T25" fmla="*/ 2147483647 h 287"/>
                        <a:gd name="T26" fmla="*/ 2147483647 w 156"/>
                        <a:gd name="T27" fmla="*/ 2147483647 h 287"/>
                        <a:gd name="T28" fmla="*/ 2147483647 w 156"/>
                        <a:gd name="T29" fmla="*/ 2147483647 h 287"/>
                        <a:gd name="T30" fmla="*/ 2147483647 w 156"/>
                        <a:gd name="T31" fmla="*/ 2147483647 h 287"/>
                        <a:gd name="T32" fmla="*/ 2147483647 w 156"/>
                        <a:gd name="T33" fmla="*/ 2147483647 h 287"/>
                        <a:gd name="T34" fmla="*/ 2147483647 w 156"/>
                        <a:gd name="T35" fmla="*/ 2147483647 h 287"/>
                        <a:gd name="T36" fmla="*/ 2147483647 w 156"/>
                        <a:gd name="T37" fmla="*/ 2147483647 h 287"/>
                        <a:gd name="T38" fmla="*/ 2147483647 w 156"/>
                        <a:gd name="T39" fmla="*/ 2147483647 h 287"/>
                        <a:gd name="T40" fmla="*/ 2147483647 w 156"/>
                        <a:gd name="T41" fmla="*/ 2147483647 h 287"/>
                        <a:gd name="T42" fmla="*/ 2147483647 w 156"/>
                        <a:gd name="T43" fmla="*/ 2147483647 h 287"/>
                        <a:gd name="T44" fmla="*/ 2147483647 w 156"/>
                        <a:gd name="T45" fmla="*/ 2147483647 h 287"/>
                        <a:gd name="T46" fmla="*/ 2147483647 w 156"/>
                        <a:gd name="T47" fmla="*/ 2147483647 h 287"/>
                        <a:gd name="T48" fmla="*/ 2147483647 w 156"/>
                        <a:gd name="T49" fmla="*/ 2147483647 h 287"/>
                        <a:gd name="T50" fmla="*/ 2147483647 w 156"/>
                        <a:gd name="T51" fmla="*/ 2147483647 h 287"/>
                        <a:gd name="T52" fmla="*/ 2147483647 w 156"/>
                        <a:gd name="T53" fmla="*/ 2147483647 h 287"/>
                        <a:gd name="T54" fmla="*/ 2147483647 w 156"/>
                        <a:gd name="T55" fmla="*/ 2147483647 h 287"/>
                        <a:gd name="T56" fmla="*/ 2147483647 w 156"/>
                        <a:gd name="T57" fmla="*/ 2147483647 h 287"/>
                        <a:gd name="T58" fmla="*/ 2147483647 w 156"/>
                        <a:gd name="T59" fmla="*/ 2147483647 h 287"/>
                        <a:gd name="T60" fmla="*/ 2147483647 w 156"/>
                        <a:gd name="T61" fmla="*/ 2147483647 h 287"/>
                        <a:gd name="T62" fmla="*/ 2147483647 w 156"/>
                        <a:gd name="T63" fmla="*/ 2147483647 h 287"/>
                        <a:gd name="T64" fmla="*/ 2147483647 w 156"/>
                        <a:gd name="T65" fmla="*/ 2147483647 h 287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0" t="0" r="r" b="b"/>
                      <a:pathLst>
                        <a:path w="156" h="287">
                          <a:moveTo>
                            <a:pt x="54" y="60"/>
                          </a:moveTo>
                          <a:lnTo>
                            <a:pt x="48" y="54"/>
                          </a:lnTo>
                          <a:lnTo>
                            <a:pt x="42" y="42"/>
                          </a:lnTo>
                          <a:lnTo>
                            <a:pt x="30" y="48"/>
                          </a:lnTo>
                          <a:lnTo>
                            <a:pt x="18" y="36"/>
                          </a:lnTo>
                          <a:lnTo>
                            <a:pt x="18" y="30"/>
                          </a:lnTo>
                          <a:lnTo>
                            <a:pt x="0" y="18"/>
                          </a:lnTo>
                          <a:lnTo>
                            <a:pt x="6" y="12"/>
                          </a:lnTo>
                          <a:lnTo>
                            <a:pt x="18" y="12"/>
                          </a:lnTo>
                          <a:lnTo>
                            <a:pt x="24" y="12"/>
                          </a:lnTo>
                          <a:lnTo>
                            <a:pt x="30" y="12"/>
                          </a:lnTo>
                          <a:lnTo>
                            <a:pt x="36" y="12"/>
                          </a:lnTo>
                          <a:lnTo>
                            <a:pt x="42" y="12"/>
                          </a:lnTo>
                          <a:lnTo>
                            <a:pt x="48" y="0"/>
                          </a:lnTo>
                          <a:lnTo>
                            <a:pt x="60" y="0"/>
                          </a:lnTo>
                          <a:lnTo>
                            <a:pt x="78" y="6"/>
                          </a:lnTo>
                          <a:lnTo>
                            <a:pt x="84" y="18"/>
                          </a:lnTo>
                          <a:lnTo>
                            <a:pt x="90" y="24"/>
                          </a:lnTo>
                          <a:lnTo>
                            <a:pt x="108" y="36"/>
                          </a:lnTo>
                          <a:lnTo>
                            <a:pt x="96" y="42"/>
                          </a:lnTo>
                          <a:lnTo>
                            <a:pt x="90" y="48"/>
                          </a:lnTo>
                          <a:lnTo>
                            <a:pt x="78" y="66"/>
                          </a:lnTo>
                          <a:lnTo>
                            <a:pt x="72" y="84"/>
                          </a:lnTo>
                          <a:lnTo>
                            <a:pt x="84" y="102"/>
                          </a:lnTo>
                          <a:lnTo>
                            <a:pt x="90" y="108"/>
                          </a:lnTo>
                          <a:lnTo>
                            <a:pt x="114" y="132"/>
                          </a:lnTo>
                          <a:lnTo>
                            <a:pt x="126" y="144"/>
                          </a:lnTo>
                          <a:lnTo>
                            <a:pt x="138" y="156"/>
                          </a:lnTo>
                          <a:lnTo>
                            <a:pt x="150" y="186"/>
                          </a:lnTo>
                          <a:lnTo>
                            <a:pt x="156" y="210"/>
                          </a:lnTo>
                          <a:lnTo>
                            <a:pt x="156" y="216"/>
                          </a:lnTo>
                          <a:lnTo>
                            <a:pt x="156" y="222"/>
                          </a:lnTo>
                          <a:lnTo>
                            <a:pt x="150" y="234"/>
                          </a:lnTo>
                          <a:lnTo>
                            <a:pt x="138" y="240"/>
                          </a:lnTo>
                          <a:lnTo>
                            <a:pt x="126" y="252"/>
                          </a:lnTo>
                          <a:lnTo>
                            <a:pt x="114" y="252"/>
                          </a:lnTo>
                          <a:lnTo>
                            <a:pt x="114" y="258"/>
                          </a:lnTo>
                          <a:lnTo>
                            <a:pt x="114" y="263"/>
                          </a:lnTo>
                          <a:lnTo>
                            <a:pt x="114" y="269"/>
                          </a:lnTo>
                          <a:lnTo>
                            <a:pt x="108" y="269"/>
                          </a:lnTo>
                          <a:lnTo>
                            <a:pt x="90" y="287"/>
                          </a:lnTo>
                          <a:lnTo>
                            <a:pt x="84" y="287"/>
                          </a:lnTo>
                          <a:lnTo>
                            <a:pt x="84" y="263"/>
                          </a:lnTo>
                          <a:lnTo>
                            <a:pt x="72" y="258"/>
                          </a:lnTo>
                          <a:lnTo>
                            <a:pt x="84" y="246"/>
                          </a:lnTo>
                          <a:lnTo>
                            <a:pt x="90" y="246"/>
                          </a:lnTo>
                          <a:lnTo>
                            <a:pt x="102" y="246"/>
                          </a:lnTo>
                          <a:lnTo>
                            <a:pt x="96" y="234"/>
                          </a:lnTo>
                          <a:lnTo>
                            <a:pt x="108" y="228"/>
                          </a:lnTo>
                          <a:lnTo>
                            <a:pt x="120" y="216"/>
                          </a:lnTo>
                          <a:lnTo>
                            <a:pt x="120" y="204"/>
                          </a:lnTo>
                          <a:lnTo>
                            <a:pt x="120" y="186"/>
                          </a:lnTo>
                          <a:lnTo>
                            <a:pt x="120" y="168"/>
                          </a:lnTo>
                          <a:lnTo>
                            <a:pt x="114" y="156"/>
                          </a:lnTo>
                          <a:lnTo>
                            <a:pt x="114" y="144"/>
                          </a:lnTo>
                          <a:lnTo>
                            <a:pt x="96" y="132"/>
                          </a:lnTo>
                          <a:lnTo>
                            <a:pt x="90" y="120"/>
                          </a:lnTo>
                          <a:lnTo>
                            <a:pt x="78" y="108"/>
                          </a:lnTo>
                          <a:lnTo>
                            <a:pt x="66" y="90"/>
                          </a:lnTo>
                          <a:lnTo>
                            <a:pt x="42" y="78"/>
                          </a:lnTo>
                          <a:lnTo>
                            <a:pt x="48" y="72"/>
                          </a:lnTo>
                          <a:lnTo>
                            <a:pt x="60" y="66"/>
                          </a:lnTo>
                          <a:lnTo>
                            <a:pt x="54" y="60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5" name="Freeform 10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282569" y="2377678"/>
                      <a:ext cx="16970" cy="44391"/>
                    </a:xfrm>
                    <a:custGeom>
                      <a:avLst/>
                      <a:gdLst>
                        <a:gd name="T0" fmla="*/ 2147483647 w 12"/>
                        <a:gd name="T1" fmla="*/ 2147483647 h 30"/>
                        <a:gd name="T2" fmla="*/ 2147483647 w 12"/>
                        <a:gd name="T3" fmla="*/ 2147483647 h 30"/>
                        <a:gd name="T4" fmla="*/ 0 w 12"/>
                        <a:gd name="T5" fmla="*/ 2147483647 h 30"/>
                        <a:gd name="T6" fmla="*/ 0 w 12"/>
                        <a:gd name="T7" fmla="*/ 2147483647 h 30"/>
                        <a:gd name="T8" fmla="*/ 2147483647 w 12"/>
                        <a:gd name="T9" fmla="*/ 0 h 30"/>
                        <a:gd name="T10" fmla="*/ 2147483647 w 12"/>
                        <a:gd name="T11" fmla="*/ 2147483647 h 30"/>
                        <a:gd name="T12" fmla="*/ 2147483647 w 12"/>
                        <a:gd name="T13" fmla="*/ 2147483647 h 3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12" h="30">
                          <a:moveTo>
                            <a:pt x="6" y="30"/>
                          </a:moveTo>
                          <a:lnTo>
                            <a:pt x="6" y="30"/>
                          </a:lnTo>
                          <a:lnTo>
                            <a:pt x="0" y="30"/>
                          </a:lnTo>
                          <a:lnTo>
                            <a:pt x="0" y="12"/>
                          </a:lnTo>
                          <a:lnTo>
                            <a:pt x="6" y="0"/>
                          </a:lnTo>
                          <a:lnTo>
                            <a:pt x="12" y="18"/>
                          </a:lnTo>
                          <a:lnTo>
                            <a:pt x="6" y="3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6" name="Freeform 11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085460" y="1982070"/>
                      <a:ext cx="475151" cy="421721"/>
                    </a:xfrm>
                    <a:custGeom>
                      <a:avLst/>
                      <a:gdLst>
                        <a:gd name="T0" fmla="*/ 2147483647 w 358"/>
                        <a:gd name="T1" fmla="*/ 2147483647 h 287"/>
                        <a:gd name="T2" fmla="*/ 2147483647 w 358"/>
                        <a:gd name="T3" fmla="*/ 2147483647 h 287"/>
                        <a:gd name="T4" fmla="*/ 2147483647 w 358"/>
                        <a:gd name="T5" fmla="*/ 2147483647 h 287"/>
                        <a:gd name="T6" fmla="*/ 2147483647 w 358"/>
                        <a:gd name="T7" fmla="*/ 2147483647 h 287"/>
                        <a:gd name="T8" fmla="*/ 0 w 358"/>
                        <a:gd name="T9" fmla="*/ 2147483647 h 287"/>
                        <a:gd name="T10" fmla="*/ 2147483647 w 358"/>
                        <a:gd name="T11" fmla="*/ 0 h 287"/>
                        <a:gd name="T12" fmla="*/ 2147483647 w 358"/>
                        <a:gd name="T13" fmla="*/ 2147483647 h 287"/>
                        <a:gd name="T14" fmla="*/ 2147483647 w 358"/>
                        <a:gd name="T15" fmla="*/ 0 h 287"/>
                        <a:gd name="T16" fmla="*/ 2147483647 w 358"/>
                        <a:gd name="T17" fmla="*/ 2147483647 h 287"/>
                        <a:gd name="T18" fmla="*/ 2147483647 w 358"/>
                        <a:gd name="T19" fmla="*/ 2147483647 h 287"/>
                        <a:gd name="T20" fmla="*/ 2147483647 w 358"/>
                        <a:gd name="T21" fmla="*/ 2147483647 h 287"/>
                        <a:gd name="T22" fmla="*/ 2147483647 w 358"/>
                        <a:gd name="T23" fmla="*/ 2147483647 h 287"/>
                        <a:gd name="T24" fmla="*/ 2147483647 w 358"/>
                        <a:gd name="T25" fmla="*/ 2147483647 h 287"/>
                        <a:gd name="T26" fmla="*/ 2147483647 w 358"/>
                        <a:gd name="T27" fmla="*/ 2147483647 h 287"/>
                        <a:gd name="T28" fmla="*/ 2147483647 w 358"/>
                        <a:gd name="T29" fmla="*/ 2147483647 h 287"/>
                        <a:gd name="T30" fmla="*/ 2147483647 w 358"/>
                        <a:gd name="T31" fmla="*/ 2147483647 h 287"/>
                        <a:gd name="T32" fmla="*/ 2147483647 w 358"/>
                        <a:gd name="T33" fmla="*/ 2147483647 h 287"/>
                        <a:gd name="T34" fmla="*/ 2147483647 w 358"/>
                        <a:gd name="T35" fmla="*/ 2147483647 h 287"/>
                        <a:gd name="T36" fmla="*/ 2147483647 w 358"/>
                        <a:gd name="T37" fmla="*/ 2147483647 h 287"/>
                        <a:gd name="T38" fmla="*/ 2147483647 w 358"/>
                        <a:gd name="T39" fmla="*/ 2147483647 h 287"/>
                        <a:gd name="T40" fmla="*/ 2147483647 w 358"/>
                        <a:gd name="T41" fmla="*/ 2147483647 h 287"/>
                        <a:gd name="T42" fmla="*/ 2147483647 w 358"/>
                        <a:gd name="T43" fmla="*/ 2147483647 h 287"/>
                        <a:gd name="T44" fmla="*/ 2147483647 w 358"/>
                        <a:gd name="T45" fmla="*/ 2147483647 h 287"/>
                        <a:gd name="T46" fmla="*/ 2147483647 w 358"/>
                        <a:gd name="T47" fmla="*/ 2147483647 h 287"/>
                        <a:gd name="T48" fmla="*/ 2147483647 w 358"/>
                        <a:gd name="T49" fmla="*/ 2147483647 h 287"/>
                        <a:gd name="T50" fmla="*/ 2147483647 w 358"/>
                        <a:gd name="T51" fmla="*/ 2147483647 h 287"/>
                        <a:gd name="T52" fmla="*/ 2147483647 w 358"/>
                        <a:gd name="T53" fmla="*/ 2147483647 h 287"/>
                        <a:gd name="T54" fmla="*/ 2147483647 w 358"/>
                        <a:gd name="T55" fmla="*/ 2147483647 h 287"/>
                        <a:gd name="T56" fmla="*/ 2147483647 w 358"/>
                        <a:gd name="T57" fmla="*/ 2147483647 h 287"/>
                        <a:gd name="T58" fmla="*/ 2147483647 w 358"/>
                        <a:gd name="T59" fmla="*/ 2147483647 h 287"/>
                        <a:gd name="T60" fmla="*/ 2147483647 w 358"/>
                        <a:gd name="T61" fmla="*/ 2147483647 h 287"/>
                        <a:gd name="T62" fmla="*/ 2147483647 w 358"/>
                        <a:gd name="T63" fmla="*/ 2147483647 h 287"/>
                        <a:gd name="T64" fmla="*/ 2147483647 w 358"/>
                        <a:gd name="T65" fmla="*/ 2147483647 h 287"/>
                        <a:gd name="T66" fmla="*/ 2147483647 w 358"/>
                        <a:gd name="T67" fmla="*/ 2147483647 h 287"/>
                        <a:gd name="T68" fmla="*/ 2147483647 w 358"/>
                        <a:gd name="T69" fmla="*/ 2147483647 h 287"/>
                        <a:gd name="T70" fmla="*/ 2147483647 w 358"/>
                        <a:gd name="T71" fmla="*/ 2147483647 h 287"/>
                        <a:gd name="T72" fmla="*/ 2147483647 w 358"/>
                        <a:gd name="T73" fmla="*/ 2147483647 h 287"/>
                        <a:gd name="T74" fmla="*/ 2147483647 w 358"/>
                        <a:gd name="T75" fmla="*/ 2147483647 h 287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358" h="287">
                          <a:moveTo>
                            <a:pt x="47" y="132"/>
                          </a:moveTo>
                          <a:lnTo>
                            <a:pt x="35" y="120"/>
                          </a:lnTo>
                          <a:lnTo>
                            <a:pt x="35" y="108"/>
                          </a:lnTo>
                          <a:lnTo>
                            <a:pt x="41" y="90"/>
                          </a:lnTo>
                          <a:lnTo>
                            <a:pt x="41" y="78"/>
                          </a:lnTo>
                          <a:lnTo>
                            <a:pt x="29" y="72"/>
                          </a:lnTo>
                          <a:lnTo>
                            <a:pt x="18" y="54"/>
                          </a:lnTo>
                          <a:lnTo>
                            <a:pt x="6" y="36"/>
                          </a:lnTo>
                          <a:lnTo>
                            <a:pt x="0" y="18"/>
                          </a:lnTo>
                          <a:lnTo>
                            <a:pt x="0" y="6"/>
                          </a:lnTo>
                          <a:lnTo>
                            <a:pt x="6" y="0"/>
                          </a:lnTo>
                          <a:lnTo>
                            <a:pt x="12" y="6"/>
                          </a:lnTo>
                          <a:lnTo>
                            <a:pt x="29" y="18"/>
                          </a:lnTo>
                          <a:lnTo>
                            <a:pt x="41" y="12"/>
                          </a:lnTo>
                          <a:lnTo>
                            <a:pt x="59" y="0"/>
                          </a:lnTo>
                          <a:lnTo>
                            <a:pt x="65" y="12"/>
                          </a:lnTo>
                          <a:lnTo>
                            <a:pt x="59" y="18"/>
                          </a:lnTo>
                          <a:lnTo>
                            <a:pt x="77" y="24"/>
                          </a:lnTo>
                          <a:lnTo>
                            <a:pt x="89" y="42"/>
                          </a:lnTo>
                          <a:lnTo>
                            <a:pt x="107" y="54"/>
                          </a:lnTo>
                          <a:lnTo>
                            <a:pt x="137" y="60"/>
                          </a:lnTo>
                          <a:lnTo>
                            <a:pt x="149" y="60"/>
                          </a:lnTo>
                          <a:lnTo>
                            <a:pt x="161" y="60"/>
                          </a:lnTo>
                          <a:lnTo>
                            <a:pt x="167" y="54"/>
                          </a:lnTo>
                          <a:lnTo>
                            <a:pt x="161" y="48"/>
                          </a:lnTo>
                          <a:lnTo>
                            <a:pt x="167" y="48"/>
                          </a:lnTo>
                          <a:lnTo>
                            <a:pt x="179" y="36"/>
                          </a:lnTo>
                          <a:lnTo>
                            <a:pt x="203" y="36"/>
                          </a:lnTo>
                          <a:lnTo>
                            <a:pt x="215" y="30"/>
                          </a:lnTo>
                          <a:lnTo>
                            <a:pt x="245" y="42"/>
                          </a:lnTo>
                          <a:lnTo>
                            <a:pt x="257" y="48"/>
                          </a:lnTo>
                          <a:lnTo>
                            <a:pt x="269" y="60"/>
                          </a:lnTo>
                          <a:lnTo>
                            <a:pt x="287" y="60"/>
                          </a:lnTo>
                          <a:lnTo>
                            <a:pt x="293" y="84"/>
                          </a:lnTo>
                          <a:lnTo>
                            <a:pt x="287" y="102"/>
                          </a:lnTo>
                          <a:lnTo>
                            <a:pt x="287" y="108"/>
                          </a:lnTo>
                          <a:lnTo>
                            <a:pt x="287" y="120"/>
                          </a:lnTo>
                          <a:lnTo>
                            <a:pt x="293" y="126"/>
                          </a:lnTo>
                          <a:lnTo>
                            <a:pt x="299" y="144"/>
                          </a:lnTo>
                          <a:lnTo>
                            <a:pt x="299" y="162"/>
                          </a:lnTo>
                          <a:lnTo>
                            <a:pt x="317" y="168"/>
                          </a:lnTo>
                          <a:lnTo>
                            <a:pt x="323" y="174"/>
                          </a:lnTo>
                          <a:lnTo>
                            <a:pt x="305" y="198"/>
                          </a:lnTo>
                          <a:lnTo>
                            <a:pt x="335" y="222"/>
                          </a:lnTo>
                          <a:lnTo>
                            <a:pt x="347" y="228"/>
                          </a:lnTo>
                          <a:lnTo>
                            <a:pt x="352" y="251"/>
                          </a:lnTo>
                          <a:lnTo>
                            <a:pt x="358" y="251"/>
                          </a:lnTo>
                          <a:lnTo>
                            <a:pt x="358" y="263"/>
                          </a:lnTo>
                          <a:lnTo>
                            <a:pt x="341" y="269"/>
                          </a:lnTo>
                          <a:lnTo>
                            <a:pt x="335" y="275"/>
                          </a:lnTo>
                          <a:lnTo>
                            <a:pt x="335" y="287"/>
                          </a:lnTo>
                          <a:lnTo>
                            <a:pt x="317" y="287"/>
                          </a:lnTo>
                          <a:lnTo>
                            <a:pt x="293" y="281"/>
                          </a:lnTo>
                          <a:lnTo>
                            <a:pt x="275" y="281"/>
                          </a:lnTo>
                          <a:lnTo>
                            <a:pt x="257" y="275"/>
                          </a:lnTo>
                          <a:lnTo>
                            <a:pt x="245" y="251"/>
                          </a:lnTo>
                          <a:lnTo>
                            <a:pt x="215" y="263"/>
                          </a:lnTo>
                          <a:lnTo>
                            <a:pt x="191" y="257"/>
                          </a:lnTo>
                          <a:lnTo>
                            <a:pt x="173" y="245"/>
                          </a:lnTo>
                          <a:lnTo>
                            <a:pt x="161" y="239"/>
                          </a:lnTo>
                          <a:lnTo>
                            <a:pt x="143" y="222"/>
                          </a:lnTo>
                          <a:lnTo>
                            <a:pt x="137" y="210"/>
                          </a:lnTo>
                          <a:lnTo>
                            <a:pt x="119" y="192"/>
                          </a:lnTo>
                          <a:lnTo>
                            <a:pt x="113" y="192"/>
                          </a:lnTo>
                          <a:lnTo>
                            <a:pt x="107" y="186"/>
                          </a:lnTo>
                          <a:lnTo>
                            <a:pt x="101" y="192"/>
                          </a:lnTo>
                          <a:lnTo>
                            <a:pt x="95" y="186"/>
                          </a:lnTo>
                          <a:lnTo>
                            <a:pt x="89" y="174"/>
                          </a:lnTo>
                          <a:lnTo>
                            <a:pt x="83" y="174"/>
                          </a:lnTo>
                          <a:lnTo>
                            <a:pt x="83" y="156"/>
                          </a:lnTo>
                          <a:lnTo>
                            <a:pt x="77" y="150"/>
                          </a:lnTo>
                          <a:lnTo>
                            <a:pt x="59" y="138"/>
                          </a:lnTo>
                          <a:lnTo>
                            <a:pt x="47" y="132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7" name="Freeform 11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991474" y="2052575"/>
                      <a:ext cx="228438" cy="238932"/>
                    </a:xfrm>
                    <a:custGeom>
                      <a:avLst/>
                      <a:gdLst>
                        <a:gd name="T0" fmla="*/ 2147483647 w 173"/>
                        <a:gd name="T1" fmla="*/ 2147483647 h 162"/>
                        <a:gd name="T2" fmla="*/ 2147483647 w 173"/>
                        <a:gd name="T3" fmla="*/ 2147483647 h 162"/>
                        <a:gd name="T4" fmla="*/ 2147483647 w 173"/>
                        <a:gd name="T5" fmla="*/ 2147483647 h 162"/>
                        <a:gd name="T6" fmla="*/ 2147483647 w 173"/>
                        <a:gd name="T7" fmla="*/ 2147483647 h 162"/>
                        <a:gd name="T8" fmla="*/ 2147483647 w 173"/>
                        <a:gd name="T9" fmla="*/ 2147483647 h 162"/>
                        <a:gd name="T10" fmla="*/ 2147483647 w 173"/>
                        <a:gd name="T11" fmla="*/ 2147483647 h 162"/>
                        <a:gd name="T12" fmla="*/ 2147483647 w 173"/>
                        <a:gd name="T13" fmla="*/ 2147483647 h 162"/>
                        <a:gd name="T14" fmla="*/ 2147483647 w 173"/>
                        <a:gd name="T15" fmla="*/ 0 h 162"/>
                        <a:gd name="T16" fmla="*/ 2147483647 w 173"/>
                        <a:gd name="T17" fmla="*/ 0 h 162"/>
                        <a:gd name="T18" fmla="*/ 2147483647 w 173"/>
                        <a:gd name="T19" fmla="*/ 2147483647 h 162"/>
                        <a:gd name="T20" fmla="*/ 2147483647 w 173"/>
                        <a:gd name="T21" fmla="*/ 2147483647 h 162"/>
                        <a:gd name="T22" fmla="*/ 2147483647 w 173"/>
                        <a:gd name="T23" fmla="*/ 2147483647 h 162"/>
                        <a:gd name="T24" fmla="*/ 2147483647 w 173"/>
                        <a:gd name="T25" fmla="*/ 2147483647 h 162"/>
                        <a:gd name="T26" fmla="*/ 0 w 173"/>
                        <a:gd name="T27" fmla="*/ 2147483647 h 162"/>
                        <a:gd name="T28" fmla="*/ 2147483647 w 173"/>
                        <a:gd name="T29" fmla="*/ 2147483647 h 162"/>
                        <a:gd name="T30" fmla="*/ 2147483647 w 173"/>
                        <a:gd name="T31" fmla="*/ 2147483647 h 162"/>
                        <a:gd name="T32" fmla="*/ 2147483647 w 173"/>
                        <a:gd name="T33" fmla="*/ 2147483647 h 162"/>
                        <a:gd name="T34" fmla="*/ 2147483647 w 173"/>
                        <a:gd name="T35" fmla="*/ 2147483647 h 162"/>
                        <a:gd name="T36" fmla="*/ 2147483647 w 173"/>
                        <a:gd name="T37" fmla="*/ 2147483647 h 162"/>
                        <a:gd name="T38" fmla="*/ 2147483647 w 173"/>
                        <a:gd name="T39" fmla="*/ 2147483647 h 162"/>
                        <a:gd name="T40" fmla="*/ 2147483647 w 173"/>
                        <a:gd name="T41" fmla="*/ 2147483647 h 162"/>
                        <a:gd name="T42" fmla="*/ 2147483647 w 173"/>
                        <a:gd name="T43" fmla="*/ 2147483647 h 162"/>
                        <a:gd name="T44" fmla="*/ 2147483647 w 173"/>
                        <a:gd name="T45" fmla="*/ 2147483647 h 162"/>
                        <a:gd name="T46" fmla="*/ 2147483647 w 173"/>
                        <a:gd name="T47" fmla="*/ 2147483647 h 162"/>
                        <a:gd name="T48" fmla="*/ 2147483647 w 173"/>
                        <a:gd name="T49" fmla="*/ 2147483647 h 162"/>
                        <a:gd name="T50" fmla="*/ 2147483647 w 173"/>
                        <a:gd name="T51" fmla="*/ 2147483647 h 162"/>
                        <a:gd name="T52" fmla="*/ 2147483647 w 173"/>
                        <a:gd name="T53" fmla="*/ 2147483647 h 162"/>
                        <a:gd name="T54" fmla="*/ 2147483647 w 173"/>
                        <a:gd name="T55" fmla="*/ 2147483647 h 162"/>
                        <a:gd name="T56" fmla="*/ 2147483647 w 173"/>
                        <a:gd name="T57" fmla="*/ 2147483647 h 162"/>
                        <a:gd name="T58" fmla="*/ 2147483647 w 173"/>
                        <a:gd name="T59" fmla="*/ 2147483647 h 162"/>
                        <a:gd name="T60" fmla="*/ 2147483647 w 173"/>
                        <a:gd name="T61" fmla="*/ 2147483647 h 162"/>
                        <a:gd name="T62" fmla="*/ 2147483647 w 173"/>
                        <a:gd name="T63" fmla="*/ 2147483647 h 162"/>
                        <a:gd name="T64" fmla="*/ 2147483647 w 173"/>
                        <a:gd name="T65" fmla="*/ 2147483647 h 162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0" t="0" r="r" b="b"/>
                      <a:pathLst>
                        <a:path w="173" h="162">
                          <a:moveTo>
                            <a:pt x="107" y="72"/>
                          </a:moveTo>
                          <a:lnTo>
                            <a:pt x="107" y="60"/>
                          </a:lnTo>
                          <a:lnTo>
                            <a:pt x="113" y="42"/>
                          </a:lnTo>
                          <a:lnTo>
                            <a:pt x="113" y="30"/>
                          </a:lnTo>
                          <a:lnTo>
                            <a:pt x="101" y="24"/>
                          </a:lnTo>
                          <a:lnTo>
                            <a:pt x="90" y="6"/>
                          </a:lnTo>
                          <a:lnTo>
                            <a:pt x="78" y="6"/>
                          </a:lnTo>
                          <a:lnTo>
                            <a:pt x="72" y="0"/>
                          </a:lnTo>
                          <a:lnTo>
                            <a:pt x="54" y="0"/>
                          </a:lnTo>
                          <a:lnTo>
                            <a:pt x="48" y="6"/>
                          </a:lnTo>
                          <a:lnTo>
                            <a:pt x="30" y="18"/>
                          </a:lnTo>
                          <a:lnTo>
                            <a:pt x="30" y="60"/>
                          </a:lnTo>
                          <a:lnTo>
                            <a:pt x="18" y="66"/>
                          </a:lnTo>
                          <a:lnTo>
                            <a:pt x="0" y="78"/>
                          </a:lnTo>
                          <a:lnTo>
                            <a:pt x="12" y="102"/>
                          </a:lnTo>
                          <a:lnTo>
                            <a:pt x="24" y="108"/>
                          </a:lnTo>
                          <a:lnTo>
                            <a:pt x="42" y="114"/>
                          </a:lnTo>
                          <a:lnTo>
                            <a:pt x="60" y="126"/>
                          </a:lnTo>
                          <a:lnTo>
                            <a:pt x="78" y="132"/>
                          </a:lnTo>
                          <a:lnTo>
                            <a:pt x="90" y="144"/>
                          </a:lnTo>
                          <a:lnTo>
                            <a:pt x="107" y="162"/>
                          </a:lnTo>
                          <a:lnTo>
                            <a:pt x="137" y="162"/>
                          </a:lnTo>
                          <a:lnTo>
                            <a:pt x="149" y="150"/>
                          </a:lnTo>
                          <a:lnTo>
                            <a:pt x="161" y="144"/>
                          </a:lnTo>
                          <a:lnTo>
                            <a:pt x="173" y="144"/>
                          </a:lnTo>
                          <a:lnTo>
                            <a:pt x="167" y="138"/>
                          </a:lnTo>
                          <a:lnTo>
                            <a:pt x="161" y="126"/>
                          </a:lnTo>
                          <a:lnTo>
                            <a:pt x="155" y="126"/>
                          </a:lnTo>
                          <a:lnTo>
                            <a:pt x="155" y="108"/>
                          </a:lnTo>
                          <a:lnTo>
                            <a:pt x="149" y="102"/>
                          </a:lnTo>
                          <a:lnTo>
                            <a:pt x="131" y="90"/>
                          </a:lnTo>
                          <a:lnTo>
                            <a:pt x="119" y="84"/>
                          </a:lnTo>
                          <a:lnTo>
                            <a:pt x="107" y="72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8" name="Freeform 11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172919" y="2264088"/>
                      <a:ext cx="46993" cy="44391"/>
                    </a:xfrm>
                    <a:custGeom>
                      <a:avLst/>
                      <a:gdLst>
                        <a:gd name="T0" fmla="*/ 2147483647 w 36"/>
                        <a:gd name="T1" fmla="*/ 2147483647 h 30"/>
                        <a:gd name="T2" fmla="*/ 2147483647 w 36"/>
                        <a:gd name="T3" fmla="*/ 2147483647 h 30"/>
                        <a:gd name="T4" fmla="*/ 2147483647 w 36"/>
                        <a:gd name="T5" fmla="*/ 2147483647 h 30"/>
                        <a:gd name="T6" fmla="*/ 2147483647 w 36"/>
                        <a:gd name="T7" fmla="*/ 2147483647 h 30"/>
                        <a:gd name="T8" fmla="*/ 2147483647 w 36"/>
                        <a:gd name="T9" fmla="*/ 2147483647 h 30"/>
                        <a:gd name="T10" fmla="*/ 2147483647 w 36"/>
                        <a:gd name="T11" fmla="*/ 2147483647 h 30"/>
                        <a:gd name="T12" fmla="*/ 0 w 36"/>
                        <a:gd name="T13" fmla="*/ 2147483647 h 30"/>
                        <a:gd name="T14" fmla="*/ 2147483647 w 36"/>
                        <a:gd name="T15" fmla="*/ 2147483647 h 30"/>
                        <a:gd name="T16" fmla="*/ 2147483647 w 36"/>
                        <a:gd name="T17" fmla="*/ 0 h 30"/>
                        <a:gd name="T18" fmla="*/ 2147483647 w 36"/>
                        <a:gd name="T19" fmla="*/ 2147483647 h 30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36" h="30">
                          <a:moveTo>
                            <a:pt x="30" y="12"/>
                          </a:moveTo>
                          <a:lnTo>
                            <a:pt x="24" y="12"/>
                          </a:lnTo>
                          <a:lnTo>
                            <a:pt x="24" y="18"/>
                          </a:lnTo>
                          <a:lnTo>
                            <a:pt x="36" y="30"/>
                          </a:lnTo>
                          <a:lnTo>
                            <a:pt x="18" y="30"/>
                          </a:lnTo>
                          <a:lnTo>
                            <a:pt x="18" y="24"/>
                          </a:lnTo>
                          <a:lnTo>
                            <a:pt x="0" y="18"/>
                          </a:lnTo>
                          <a:lnTo>
                            <a:pt x="12" y="6"/>
                          </a:lnTo>
                          <a:lnTo>
                            <a:pt x="24" y="0"/>
                          </a:lnTo>
                          <a:lnTo>
                            <a:pt x="30" y="12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9" name="Freeform 11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932638" y="2256254"/>
                      <a:ext cx="189277" cy="112285"/>
                    </a:xfrm>
                    <a:custGeom>
                      <a:avLst/>
                      <a:gdLst>
                        <a:gd name="T0" fmla="*/ 2147483647 w 143"/>
                        <a:gd name="T1" fmla="*/ 2147483647 h 77"/>
                        <a:gd name="T2" fmla="*/ 2147483647 w 143"/>
                        <a:gd name="T3" fmla="*/ 2147483647 h 77"/>
                        <a:gd name="T4" fmla="*/ 2147483647 w 143"/>
                        <a:gd name="T5" fmla="*/ 2147483647 h 77"/>
                        <a:gd name="T6" fmla="*/ 2147483647 w 143"/>
                        <a:gd name="T7" fmla="*/ 2147483647 h 77"/>
                        <a:gd name="T8" fmla="*/ 0 w 143"/>
                        <a:gd name="T9" fmla="*/ 2147483647 h 77"/>
                        <a:gd name="T10" fmla="*/ 0 w 143"/>
                        <a:gd name="T11" fmla="*/ 2147483647 h 77"/>
                        <a:gd name="T12" fmla="*/ 2147483647 w 143"/>
                        <a:gd name="T13" fmla="*/ 2147483647 h 77"/>
                        <a:gd name="T14" fmla="*/ 2147483647 w 143"/>
                        <a:gd name="T15" fmla="*/ 2147483647 h 77"/>
                        <a:gd name="T16" fmla="*/ 2147483647 w 143"/>
                        <a:gd name="T17" fmla="*/ 0 h 77"/>
                        <a:gd name="T18" fmla="*/ 2147483647 w 143"/>
                        <a:gd name="T19" fmla="*/ 2147483647 h 77"/>
                        <a:gd name="T20" fmla="*/ 2147483647 w 143"/>
                        <a:gd name="T21" fmla="*/ 2147483647 h 77"/>
                        <a:gd name="T22" fmla="*/ 2147483647 w 143"/>
                        <a:gd name="T23" fmla="*/ 2147483647 h 77"/>
                        <a:gd name="T24" fmla="*/ 2147483647 w 143"/>
                        <a:gd name="T25" fmla="*/ 2147483647 h 77"/>
                        <a:gd name="T26" fmla="*/ 2147483647 w 143"/>
                        <a:gd name="T27" fmla="*/ 2147483647 h 77"/>
                        <a:gd name="T28" fmla="*/ 2147483647 w 143"/>
                        <a:gd name="T29" fmla="*/ 2147483647 h 77"/>
                        <a:gd name="T30" fmla="*/ 2147483647 w 143"/>
                        <a:gd name="T31" fmla="*/ 2147483647 h 77"/>
                        <a:gd name="T32" fmla="*/ 2147483647 w 143"/>
                        <a:gd name="T33" fmla="*/ 2147483647 h 77"/>
                        <a:gd name="T34" fmla="*/ 2147483647 w 143"/>
                        <a:gd name="T35" fmla="*/ 2147483647 h 77"/>
                        <a:gd name="T36" fmla="*/ 2147483647 w 143"/>
                        <a:gd name="T37" fmla="*/ 2147483647 h 77"/>
                        <a:gd name="T38" fmla="*/ 2147483647 w 143"/>
                        <a:gd name="T39" fmla="*/ 2147483647 h 77"/>
                        <a:gd name="T40" fmla="*/ 2147483647 w 143"/>
                        <a:gd name="T41" fmla="*/ 2147483647 h 77"/>
                        <a:gd name="T42" fmla="*/ 2147483647 w 143"/>
                        <a:gd name="T43" fmla="*/ 2147483647 h 77"/>
                        <a:gd name="T44" fmla="*/ 2147483647 w 143"/>
                        <a:gd name="T45" fmla="*/ 2147483647 h 77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0" t="0" r="r" b="b"/>
                      <a:pathLst>
                        <a:path w="143" h="77">
                          <a:moveTo>
                            <a:pt x="77" y="59"/>
                          </a:moveTo>
                          <a:lnTo>
                            <a:pt x="59" y="59"/>
                          </a:lnTo>
                          <a:lnTo>
                            <a:pt x="41" y="53"/>
                          </a:lnTo>
                          <a:lnTo>
                            <a:pt x="18" y="42"/>
                          </a:lnTo>
                          <a:lnTo>
                            <a:pt x="0" y="30"/>
                          </a:lnTo>
                          <a:lnTo>
                            <a:pt x="0" y="18"/>
                          </a:lnTo>
                          <a:lnTo>
                            <a:pt x="6" y="6"/>
                          </a:lnTo>
                          <a:lnTo>
                            <a:pt x="18" y="0"/>
                          </a:lnTo>
                          <a:lnTo>
                            <a:pt x="30" y="6"/>
                          </a:lnTo>
                          <a:lnTo>
                            <a:pt x="53" y="24"/>
                          </a:lnTo>
                          <a:lnTo>
                            <a:pt x="59" y="24"/>
                          </a:lnTo>
                          <a:lnTo>
                            <a:pt x="65" y="30"/>
                          </a:lnTo>
                          <a:lnTo>
                            <a:pt x="77" y="36"/>
                          </a:lnTo>
                          <a:lnTo>
                            <a:pt x="83" y="42"/>
                          </a:lnTo>
                          <a:lnTo>
                            <a:pt x="101" y="48"/>
                          </a:lnTo>
                          <a:lnTo>
                            <a:pt x="113" y="48"/>
                          </a:lnTo>
                          <a:lnTo>
                            <a:pt x="137" y="48"/>
                          </a:lnTo>
                          <a:lnTo>
                            <a:pt x="143" y="77"/>
                          </a:lnTo>
                          <a:lnTo>
                            <a:pt x="125" y="77"/>
                          </a:lnTo>
                          <a:lnTo>
                            <a:pt x="101" y="71"/>
                          </a:lnTo>
                          <a:lnTo>
                            <a:pt x="89" y="71"/>
                          </a:lnTo>
                          <a:lnTo>
                            <a:pt x="77" y="59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" name="Freeform 11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896184" y="2176610"/>
                      <a:ext cx="23497" cy="105757"/>
                    </a:xfrm>
                    <a:custGeom>
                      <a:avLst/>
                      <a:gdLst>
                        <a:gd name="T0" fmla="*/ 2147483647 w 18"/>
                        <a:gd name="T1" fmla="*/ 2147483647 h 72"/>
                        <a:gd name="T2" fmla="*/ 0 w 18"/>
                        <a:gd name="T3" fmla="*/ 2147483647 h 72"/>
                        <a:gd name="T4" fmla="*/ 2147483647 w 18"/>
                        <a:gd name="T5" fmla="*/ 0 h 72"/>
                        <a:gd name="T6" fmla="*/ 2147483647 w 18"/>
                        <a:gd name="T7" fmla="*/ 0 h 72"/>
                        <a:gd name="T8" fmla="*/ 2147483647 w 18"/>
                        <a:gd name="T9" fmla="*/ 2147483647 h 72"/>
                        <a:gd name="T10" fmla="*/ 2147483647 w 18"/>
                        <a:gd name="T11" fmla="*/ 2147483647 h 72"/>
                        <a:gd name="T12" fmla="*/ 2147483647 w 18"/>
                        <a:gd name="T13" fmla="*/ 2147483647 h 72"/>
                        <a:gd name="T14" fmla="*/ 2147483647 w 18"/>
                        <a:gd name="T15" fmla="*/ 2147483647 h 72"/>
                        <a:gd name="T16" fmla="*/ 2147483647 w 18"/>
                        <a:gd name="T17" fmla="*/ 2147483647 h 72"/>
                        <a:gd name="T18" fmla="*/ 2147483647 w 18"/>
                        <a:gd name="T19" fmla="*/ 2147483647 h 7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18" h="72">
                          <a:moveTo>
                            <a:pt x="12" y="72"/>
                          </a:moveTo>
                          <a:lnTo>
                            <a:pt x="0" y="36"/>
                          </a:lnTo>
                          <a:lnTo>
                            <a:pt x="12" y="0"/>
                          </a:lnTo>
                          <a:lnTo>
                            <a:pt x="18" y="0"/>
                          </a:lnTo>
                          <a:lnTo>
                            <a:pt x="18" y="6"/>
                          </a:lnTo>
                          <a:lnTo>
                            <a:pt x="18" y="24"/>
                          </a:lnTo>
                          <a:lnTo>
                            <a:pt x="18" y="42"/>
                          </a:lnTo>
                          <a:lnTo>
                            <a:pt x="18" y="54"/>
                          </a:lnTo>
                          <a:lnTo>
                            <a:pt x="12" y="72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" name="Freeform 11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910543" y="2167471"/>
                      <a:ext cx="95292" cy="124036"/>
                    </a:xfrm>
                    <a:custGeom>
                      <a:avLst/>
                      <a:gdLst>
                        <a:gd name="T0" fmla="*/ 2147483647 w 72"/>
                        <a:gd name="T1" fmla="*/ 2147483647 h 84"/>
                        <a:gd name="T2" fmla="*/ 2147483647 w 72"/>
                        <a:gd name="T3" fmla="*/ 2147483647 h 84"/>
                        <a:gd name="T4" fmla="*/ 2147483647 w 72"/>
                        <a:gd name="T5" fmla="*/ 2147483647 h 84"/>
                        <a:gd name="T6" fmla="*/ 2147483647 w 72"/>
                        <a:gd name="T7" fmla="*/ 2147483647 h 84"/>
                        <a:gd name="T8" fmla="*/ 2147483647 w 72"/>
                        <a:gd name="T9" fmla="*/ 2147483647 h 84"/>
                        <a:gd name="T10" fmla="*/ 0 w 72"/>
                        <a:gd name="T11" fmla="*/ 2147483647 h 84"/>
                        <a:gd name="T12" fmla="*/ 0 w 72"/>
                        <a:gd name="T13" fmla="*/ 2147483647 h 84"/>
                        <a:gd name="T14" fmla="*/ 2147483647 w 72"/>
                        <a:gd name="T15" fmla="*/ 2147483647 h 84"/>
                        <a:gd name="T16" fmla="*/ 2147483647 w 72"/>
                        <a:gd name="T17" fmla="*/ 2147483647 h 84"/>
                        <a:gd name="T18" fmla="*/ 2147483647 w 72"/>
                        <a:gd name="T19" fmla="*/ 2147483647 h 84"/>
                        <a:gd name="T20" fmla="*/ 2147483647 w 72"/>
                        <a:gd name="T21" fmla="*/ 2147483647 h 84"/>
                        <a:gd name="T22" fmla="*/ 2147483647 w 72"/>
                        <a:gd name="T23" fmla="*/ 2147483647 h 84"/>
                        <a:gd name="T24" fmla="*/ 2147483647 w 72"/>
                        <a:gd name="T25" fmla="*/ 2147483647 h 84"/>
                        <a:gd name="T26" fmla="*/ 2147483647 w 72"/>
                        <a:gd name="T27" fmla="*/ 2147483647 h 84"/>
                        <a:gd name="T28" fmla="*/ 2147483647 w 72"/>
                        <a:gd name="T29" fmla="*/ 0 h 84"/>
                        <a:gd name="T30" fmla="*/ 2147483647 w 72"/>
                        <a:gd name="T31" fmla="*/ 2147483647 h 84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0" t="0" r="r" b="b"/>
                      <a:pathLst>
                        <a:path w="72" h="84">
                          <a:moveTo>
                            <a:pt x="30" y="24"/>
                          </a:moveTo>
                          <a:lnTo>
                            <a:pt x="6" y="12"/>
                          </a:lnTo>
                          <a:lnTo>
                            <a:pt x="6" y="30"/>
                          </a:lnTo>
                          <a:lnTo>
                            <a:pt x="6" y="48"/>
                          </a:lnTo>
                          <a:lnTo>
                            <a:pt x="6" y="60"/>
                          </a:lnTo>
                          <a:lnTo>
                            <a:pt x="0" y="78"/>
                          </a:lnTo>
                          <a:lnTo>
                            <a:pt x="24" y="84"/>
                          </a:lnTo>
                          <a:lnTo>
                            <a:pt x="30" y="72"/>
                          </a:lnTo>
                          <a:lnTo>
                            <a:pt x="42" y="66"/>
                          </a:lnTo>
                          <a:lnTo>
                            <a:pt x="54" y="60"/>
                          </a:lnTo>
                          <a:lnTo>
                            <a:pt x="30" y="36"/>
                          </a:lnTo>
                          <a:lnTo>
                            <a:pt x="48" y="30"/>
                          </a:lnTo>
                          <a:lnTo>
                            <a:pt x="72" y="24"/>
                          </a:lnTo>
                          <a:lnTo>
                            <a:pt x="60" y="0"/>
                          </a:lnTo>
                          <a:lnTo>
                            <a:pt x="30" y="24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2" name="Freeform 11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324341" y="2412931"/>
                      <a:ext cx="173613" cy="245460"/>
                    </a:xfrm>
                    <a:custGeom>
                      <a:avLst/>
                      <a:gdLst>
                        <a:gd name="T0" fmla="*/ 2147483647 w 132"/>
                        <a:gd name="T1" fmla="*/ 2147483647 h 168"/>
                        <a:gd name="T2" fmla="*/ 2147483647 w 132"/>
                        <a:gd name="T3" fmla="*/ 2147483647 h 168"/>
                        <a:gd name="T4" fmla="*/ 2147483647 w 132"/>
                        <a:gd name="T5" fmla="*/ 2147483647 h 168"/>
                        <a:gd name="T6" fmla="*/ 2147483647 w 132"/>
                        <a:gd name="T7" fmla="*/ 2147483647 h 168"/>
                        <a:gd name="T8" fmla="*/ 2147483647 w 132"/>
                        <a:gd name="T9" fmla="*/ 2147483647 h 168"/>
                        <a:gd name="T10" fmla="*/ 2147483647 w 132"/>
                        <a:gd name="T11" fmla="*/ 0 h 168"/>
                        <a:gd name="T12" fmla="*/ 2147483647 w 132"/>
                        <a:gd name="T13" fmla="*/ 2147483647 h 168"/>
                        <a:gd name="T14" fmla="*/ 2147483647 w 132"/>
                        <a:gd name="T15" fmla="*/ 0 h 168"/>
                        <a:gd name="T16" fmla="*/ 2147483647 w 132"/>
                        <a:gd name="T17" fmla="*/ 2147483647 h 168"/>
                        <a:gd name="T18" fmla="*/ 2147483647 w 132"/>
                        <a:gd name="T19" fmla="*/ 2147483647 h 168"/>
                        <a:gd name="T20" fmla="*/ 2147483647 w 132"/>
                        <a:gd name="T21" fmla="*/ 2147483647 h 168"/>
                        <a:gd name="T22" fmla="*/ 2147483647 w 132"/>
                        <a:gd name="T23" fmla="*/ 2147483647 h 168"/>
                        <a:gd name="T24" fmla="*/ 2147483647 w 132"/>
                        <a:gd name="T25" fmla="*/ 2147483647 h 168"/>
                        <a:gd name="T26" fmla="*/ 2147483647 w 132"/>
                        <a:gd name="T27" fmla="*/ 2147483647 h 168"/>
                        <a:gd name="T28" fmla="*/ 2147483647 w 132"/>
                        <a:gd name="T29" fmla="*/ 2147483647 h 168"/>
                        <a:gd name="T30" fmla="*/ 2147483647 w 132"/>
                        <a:gd name="T31" fmla="*/ 2147483647 h 168"/>
                        <a:gd name="T32" fmla="*/ 0 w 132"/>
                        <a:gd name="T33" fmla="*/ 2147483647 h 168"/>
                        <a:gd name="T34" fmla="*/ 0 w 132"/>
                        <a:gd name="T35" fmla="*/ 2147483647 h 168"/>
                        <a:gd name="T36" fmla="*/ 2147483647 w 132"/>
                        <a:gd name="T37" fmla="*/ 2147483647 h 168"/>
                        <a:gd name="T38" fmla="*/ 2147483647 w 132"/>
                        <a:gd name="T39" fmla="*/ 2147483647 h 168"/>
                        <a:gd name="T40" fmla="*/ 2147483647 w 132"/>
                        <a:gd name="T41" fmla="*/ 2147483647 h 168"/>
                        <a:gd name="T42" fmla="*/ 2147483647 w 132"/>
                        <a:gd name="T43" fmla="*/ 2147483647 h 168"/>
                        <a:gd name="T44" fmla="*/ 2147483647 w 132"/>
                        <a:gd name="T45" fmla="*/ 2147483647 h 168"/>
                        <a:gd name="T46" fmla="*/ 2147483647 w 132"/>
                        <a:gd name="T47" fmla="*/ 2147483647 h 168"/>
                        <a:gd name="T48" fmla="*/ 2147483647 w 132"/>
                        <a:gd name="T49" fmla="*/ 2147483647 h 168"/>
                        <a:gd name="T50" fmla="*/ 2147483647 w 132"/>
                        <a:gd name="T51" fmla="*/ 2147483647 h 168"/>
                        <a:gd name="T52" fmla="*/ 2147483647 w 132"/>
                        <a:gd name="T53" fmla="*/ 2147483647 h 168"/>
                        <a:gd name="T54" fmla="*/ 2147483647 w 132"/>
                        <a:gd name="T55" fmla="*/ 2147483647 h 168"/>
                        <a:gd name="T56" fmla="*/ 2147483647 w 132"/>
                        <a:gd name="T57" fmla="*/ 2147483647 h 168"/>
                        <a:gd name="T58" fmla="*/ 2147483647 w 132"/>
                        <a:gd name="T59" fmla="*/ 2147483647 h 168"/>
                        <a:gd name="T60" fmla="*/ 2147483647 w 132"/>
                        <a:gd name="T61" fmla="*/ 2147483647 h 168"/>
                        <a:gd name="T62" fmla="*/ 2147483647 w 132"/>
                        <a:gd name="T63" fmla="*/ 2147483647 h 168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0" t="0" r="r" b="b"/>
                      <a:pathLst>
                        <a:path w="132" h="168">
                          <a:moveTo>
                            <a:pt x="132" y="54"/>
                          </a:moveTo>
                          <a:lnTo>
                            <a:pt x="114" y="42"/>
                          </a:lnTo>
                          <a:lnTo>
                            <a:pt x="102" y="30"/>
                          </a:lnTo>
                          <a:lnTo>
                            <a:pt x="90" y="24"/>
                          </a:lnTo>
                          <a:lnTo>
                            <a:pt x="72" y="18"/>
                          </a:lnTo>
                          <a:lnTo>
                            <a:pt x="66" y="0"/>
                          </a:lnTo>
                          <a:lnTo>
                            <a:pt x="60" y="6"/>
                          </a:lnTo>
                          <a:lnTo>
                            <a:pt x="60" y="0"/>
                          </a:lnTo>
                          <a:lnTo>
                            <a:pt x="60" y="18"/>
                          </a:lnTo>
                          <a:lnTo>
                            <a:pt x="54" y="24"/>
                          </a:lnTo>
                          <a:lnTo>
                            <a:pt x="48" y="48"/>
                          </a:lnTo>
                          <a:lnTo>
                            <a:pt x="60" y="60"/>
                          </a:lnTo>
                          <a:lnTo>
                            <a:pt x="54" y="78"/>
                          </a:lnTo>
                          <a:lnTo>
                            <a:pt x="48" y="102"/>
                          </a:lnTo>
                          <a:lnTo>
                            <a:pt x="36" y="108"/>
                          </a:lnTo>
                          <a:lnTo>
                            <a:pt x="24" y="108"/>
                          </a:lnTo>
                          <a:lnTo>
                            <a:pt x="0" y="120"/>
                          </a:lnTo>
                          <a:lnTo>
                            <a:pt x="0" y="126"/>
                          </a:lnTo>
                          <a:lnTo>
                            <a:pt x="12" y="150"/>
                          </a:lnTo>
                          <a:lnTo>
                            <a:pt x="24" y="168"/>
                          </a:lnTo>
                          <a:lnTo>
                            <a:pt x="36" y="162"/>
                          </a:lnTo>
                          <a:lnTo>
                            <a:pt x="48" y="162"/>
                          </a:lnTo>
                          <a:lnTo>
                            <a:pt x="60" y="150"/>
                          </a:lnTo>
                          <a:lnTo>
                            <a:pt x="66" y="144"/>
                          </a:lnTo>
                          <a:lnTo>
                            <a:pt x="78" y="138"/>
                          </a:lnTo>
                          <a:lnTo>
                            <a:pt x="90" y="120"/>
                          </a:lnTo>
                          <a:lnTo>
                            <a:pt x="102" y="114"/>
                          </a:lnTo>
                          <a:lnTo>
                            <a:pt x="102" y="96"/>
                          </a:lnTo>
                          <a:lnTo>
                            <a:pt x="108" y="90"/>
                          </a:lnTo>
                          <a:lnTo>
                            <a:pt x="120" y="72"/>
                          </a:lnTo>
                          <a:lnTo>
                            <a:pt x="132" y="54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3" name="Freeform 12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401357" y="2377678"/>
                      <a:ext cx="1305" cy="18279"/>
                    </a:xfrm>
                    <a:custGeom>
                      <a:avLst/>
                      <a:gdLst>
                        <a:gd name="T0" fmla="*/ 0 w 1"/>
                        <a:gd name="T1" fmla="*/ 0 h 12"/>
                        <a:gd name="T2" fmla="*/ 0 w 1"/>
                        <a:gd name="T3" fmla="*/ 2147483647 h 12"/>
                        <a:gd name="T4" fmla="*/ 0 w 1"/>
                        <a:gd name="T5" fmla="*/ 2147483647 h 12"/>
                        <a:gd name="T6" fmla="*/ 0 w 1"/>
                        <a:gd name="T7" fmla="*/ 0 h 1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1" h="12">
                          <a:moveTo>
                            <a:pt x="0" y="0"/>
                          </a:moveTo>
                          <a:lnTo>
                            <a:pt x="0" y="6"/>
                          </a:lnTo>
                          <a:lnTo>
                            <a:pt x="0" y="1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4" name="Freeform 12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910543" y="2202723"/>
                      <a:ext cx="490815" cy="483086"/>
                    </a:xfrm>
                    <a:custGeom>
                      <a:avLst/>
                      <a:gdLst>
                        <a:gd name="T0" fmla="*/ 2147483647 w 371"/>
                        <a:gd name="T1" fmla="*/ 2147483647 h 329"/>
                        <a:gd name="T2" fmla="*/ 2147483647 w 371"/>
                        <a:gd name="T3" fmla="*/ 2147483647 h 329"/>
                        <a:gd name="T4" fmla="*/ 2147483647 w 371"/>
                        <a:gd name="T5" fmla="*/ 2147483647 h 329"/>
                        <a:gd name="T6" fmla="*/ 0 w 371"/>
                        <a:gd name="T7" fmla="*/ 2147483647 h 329"/>
                        <a:gd name="T8" fmla="*/ 2147483647 w 371"/>
                        <a:gd name="T9" fmla="*/ 2147483647 h 329"/>
                        <a:gd name="T10" fmla="*/ 2147483647 w 371"/>
                        <a:gd name="T11" fmla="*/ 2147483647 h 329"/>
                        <a:gd name="T12" fmla="*/ 2147483647 w 371"/>
                        <a:gd name="T13" fmla="*/ 2147483647 h 329"/>
                        <a:gd name="T14" fmla="*/ 2147483647 w 371"/>
                        <a:gd name="T15" fmla="*/ 0 h 329"/>
                        <a:gd name="T16" fmla="*/ 2147483647 w 371"/>
                        <a:gd name="T17" fmla="*/ 2147483647 h 329"/>
                        <a:gd name="T18" fmla="*/ 2147483647 w 371"/>
                        <a:gd name="T19" fmla="*/ 2147483647 h 329"/>
                        <a:gd name="T20" fmla="*/ 2147483647 w 371"/>
                        <a:gd name="T21" fmla="*/ 2147483647 h 329"/>
                        <a:gd name="T22" fmla="*/ 2147483647 w 371"/>
                        <a:gd name="T23" fmla="*/ 2147483647 h 329"/>
                        <a:gd name="T24" fmla="*/ 2147483647 w 371"/>
                        <a:gd name="T25" fmla="*/ 2147483647 h 329"/>
                        <a:gd name="T26" fmla="*/ 2147483647 w 371"/>
                        <a:gd name="T27" fmla="*/ 2147483647 h 329"/>
                        <a:gd name="T28" fmla="*/ 2147483647 w 371"/>
                        <a:gd name="T29" fmla="*/ 2147483647 h 329"/>
                        <a:gd name="T30" fmla="*/ 2147483647 w 371"/>
                        <a:gd name="T31" fmla="*/ 2147483647 h 329"/>
                        <a:gd name="T32" fmla="*/ 2147483647 w 371"/>
                        <a:gd name="T33" fmla="*/ 2147483647 h 329"/>
                        <a:gd name="T34" fmla="*/ 2147483647 w 371"/>
                        <a:gd name="T35" fmla="*/ 2147483647 h 329"/>
                        <a:gd name="T36" fmla="*/ 2147483647 w 371"/>
                        <a:gd name="T37" fmla="*/ 2147483647 h 329"/>
                        <a:gd name="T38" fmla="*/ 2147483647 w 371"/>
                        <a:gd name="T39" fmla="*/ 2147483647 h 329"/>
                        <a:gd name="T40" fmla="*/ 2147483647 w 371"/>
                        <a:gd name="T41" fmla="*/ 2147483647 h 329"/>
                        <a:gd name="T42" fmla="*/ 2147483647 w 371"/>
                        <a:gd name="T43" fmla="*/ 2147483647 h 329"/>
                        <a:gd name="T44" fmla="*/ 2147483647 w 371"/>
                        <a:gd name="T45" fmla="*/ 2147483647 h 329"/>
                        <a:gd name="T46" fmla="*/ 2147483647 w 371"/>
                        <a:gd name="T47" fmla="*/ 2147483647 h 329"/>
                        <a:gd name="T48" fmla="*/ 2147483647 w 371"/>
                        <a:gd name="T49" fmla="*/ 2147483647 h 329"/>
                        <a:gd name="T50" fmla="*/ 2147483647 w 371"/>
                        <a:gd name="T51" fmla="*/ 2147483647 h 329"/>
                        <a:gd name="T52" fmla="*/ 2147483647 w 371"/>
                        <a:gd name="T53" fmla="*/ 2147483647 h 329"/>
                        <a:gd name="T54" fmla="*/ 2147483647 w 371"/>
                        <a:gd name="T55" fmla="*/ 2147483647 h 329"/>
                        <a:gd name="T56" fmla="*/ 2147483647 w 371"/>
                        <a:gd name="T57" fmla="*/ 2147483647 h 329"/>
                        <a:gd name="T58" fmla="*/ 2147483647 w 371"/>
                        <a:gd name="T59" fmla="*/ 2147483647 h 329"/>
                        <a:gd name="T60" fmla="*/ 2147483647 w 371"/>
                        <a:gd name="T61" fmla="*/ 2147483647 h 329"/>
                        <a:gd name="T62" fmla="*/ 2147483647 w 371"/>
                        <a:gd name="T63" fmla="*/ 2147483647 h 329"/>
                        <a:gd name="T64" fmla="*/ 2147483647 w 371"/>
                        <a:gd name="T65" fmla="*/ 2147483647 h 329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0" t="0" r="r" b="b"/>
                      <a:pathLst>
                        <a:path w="371" h="329">
                          <a:moveTo>
                            <a:pt x="90" y="227"/>
                          </a:moveTo>
                          <a:lnTo>
                            <a:pt x="84" y="197"/>
                          </a:lnTo>
                          <a:lnTo>
                            <a:pt x="72" y="167"/>
                          </a:lnTo>
                          <a:lnTo>
                            <a:pt x="60" y="155"/>
                          </a:lnTo>
                          <a:lnTo>
                            <a:pt x="48" y="149"/>
                          </a:lnTo>
                          <a:lnTo>
                            <a:pt x="36" y="125"/>
                          </a:lnTo>
                          <a:lnTo>
                            <a:pt x="6" y="84"/>
                          </a:lnTo>
                          <a:lnTo>
                            <a:pt x="0" y="84"/>
                          </a:lnTo>
                          <a:lnTo>
                            <a:pt x="0" y="54"/>
                          </a:lnTo>
                          <a:lnTo>
                            <a:pt x="24" y="60"/>
                          </a:lnTo>
                          <a:lnTo>
                            <a:pt x="30" y="48"/>
                          </a:lnTo>
                          <a:lnTo>
                            <a:pt x="42" y="42"/>
                          </a:lnTo>
                          <a:lnTo>
                            <a:pt x="54" y="36"/>
                          </a:lnTo>
                          <a:lnTo>
                            <a:pt x="30" y="12"/>
                          </a:lnTo>
                          <a:lnTo>
                            <a:pt x="48" y="6"/>
                          </a:lnTo>
                          <a:lnTo>
                            <a:pt x="72" y="0"/>
                          </a:lnTo>
                          <a:lnTo>
                            <a:pt x="84" y="6"/>
                          </a:lnTo>
                          <a:lnTo>
                            <a:pt x="102" y="12"/>
                          </a:lnTo>
                          <a:lnTo>
                            <a:pt x="120" y="24"/>
                          </a:lnTo>
                          <a:lnTo>
                            <a:pt x="138" y="30"/>
                          </a:lnTo>
                          <a:lnTo>
                            <a:pt x="150" y="42"/>
                          </a:lnTo>
                          <a:lnTo>
                            <a:pt x="167" y="60"/>
                          </a:lnTo>
                          <a:lnTo>
                            <a:pt x="197" y="60"/>
                          </a:lnTo>
                          <a:lnTo>
                            <a:pt x="215" y="66"/>
                          </a:lnTo>
                          <a:lnTo>
                            <a:pt x="215" y="72"/>
                          </a:lnTo>
                          <a:lnTo>
                            <a:pt x="233" y="72"/>
                          </a:lnTo>
                          <a:lnTo>
                            <a:pt x="239" y="89"/>
                          </a:lnTo>
                          <a:lnTo>
                            <a:pt x="251" y="95"/>
                          </a:lnTo>
                          <a:lnTo>
                            <a:pt x="263" y="107"/>
                          </a:lnTo>
                          <a:lnTo>
                            <a:pt x="269" y="119"/>
                          </a:lnTo>
                          <a:lnTo>
                            <a:pt x="275" y="137"/>
                          </a:lnTo>
                          <a:lnTo>
                            <a:pt x="281" y="149"/>
                          </a:lnTo>
                          <a:lnTo>
                            <a:pt x="287" y="149"/>
                          </a:lnTo>
                          <a:lnTo>
                            <a:pt x="293" y="149"/>
                          </a:lnTo>
                          <a:lnTo>
                            <a:pt x="293" y="155"/>
                          </a:lnTo>
                          <a:lnTo>
                            <a:pt x="293" y="161"/>
                          </a:lnTo>
                          <a:lnTo>
                            <a:pt x="299" y="167"/>
                          </a:lnTo>
                          <a:lnTo>
                            <a:pt x="305" y="185"/>
                          </a:lnTo>
                          <a:lnTo>
                            <a:pt x="329" y="185"/>
                          </a:lnTo>
                          <a:lnTo>
                            <a:pt x="359" y="191"/>
                          </a:lnTo>
                          <a:lnTo>
                            <a:pt x="371" y="203"/>
                          </a:lnTo>
                          <a:lnTo>
                            <a:pt x="365" y="221"/>
                          </a:lnTo>
                          <a:lnTo>
                            <a:pt x="359" y="245"/>
                          </a:lnTo>
                          <a:lnTo>
                            <a:pt x="347" y="251"/>
                          </a:lnTo>
                          <a:lnTo>
                            <a:pt x="335" y="251"/>
                          </a:lnTo>
                          <a:lnTo>
                            <a:pt x="311" y="263"/>
                          </a:lnTo>
                          <a:lnTo>
                            <a:pt x="299" y="269"/>
                          </a:lnTo>
                          <a:lnTo>
                            <a:pt x="281" y="269"/>
                          </a:lnTo>
                          <a:lnTo>
                            <a:pt x="257" y="275"/>
                          </a:lnTo>
                          <a:lnTo>
                            <a:pt x="245" y="293"/>
                          </a:lnTo>
                          <a:lnTo>
                            <a:pt x="239" y="305"/>
                          </a:lnTo>
                          <a:lnTo>
                            <a:pt x="227" y="317"/>
                          </a:lnTo>
                          <a:lnTo>
                            <a:pt x="215" y="329"/>
                          </a:lnTo>
                          <a:lnTo>
                            <a:pt x="215" y="311"/>
                          </a:lnTo>
                          <a:lnTo>
                            <a:pt x="197" y="305"/>
                          </a:lnTo>
                          <a:lnTo>
                            <a:pt x="185" y="293"/>
                          </a:lnTo>
                          <a:lnTo>
                            <a:pt x="161" y="293"/>
                          </a:lnTo>
                          <a:lnTo>
                            <a:pt x="161" y="311"/>
                          </a:lnTo>
                          <a:lnTo>
                            <a:pt x="156" y="317"/>
                          </a:lnTo>
                          <a:lnTo>
                            <a:pt x="144" y="299"/>
                          </a:lnTo>
                          <a:lnTo>
                            <a:pt x="138" y="287"/>
                          </a:lnTo>
                          <a:lnTo>
                            <a:pt x="126" y="263"/>
                          </a:lnTo>
                          <a:lnTo>
                            <a:pt x="108" y="239"/>
                          </a:lnTo>
                          <a:lnTo>
                            <a:pt x="90" y="227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5" name="Freeform 12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299539" y="2386818"/>
                      <a:ext cx="110955" cy="96617"/>
                    </a:xfrm>
                    <a:custGeom>
                      <a:avLst/>
                      <a:gdLst>
                        <a:gd name="T0" fmla="*/ 0 w 84"/>
                        <a:gd name="T1" fmla="*/ 2147483647 h 66"/>
                        <a:gd name="T2" fmla="*/ 2147483647 w 84"/>
                        <a:gd name="T3" fmla="*/ 2147483647 h 66"/>
                        <a:gd name="T4" fmla="*/ 2147483647 w 84"/>
                        <a:gd name="T5" fmla="*/ 2147483647 h 66"/>
                        <a:gd name="T6" fmla="*/ 2147483647 w 84"/>
                        <a:gd name="T7" fmla="*/ 2147483647 h 66"/>
                        <a:gd name="T8" fmla="*/ 2147483647 w 84"/>
                        <a:gd name="T9" fmla="*/ 2147483647 h 66"/>
                        <a:gd name="T10" fmla="*/ 2147483647 w 84"/>
                        <a:gd name="T11" fmla="*/ 2147483647 h 66"/>
                        <a:gd name="T12" fmla="*/ 2147483647 w 84"/>
                        <a:gd name="T13" fmla="*/ 2147483647 h 66"/>
                        <a:gd name="T14" fmla="*/ 2147483647 w 84"/>
                        <a:gd name="T15" fmla="*/ 2147483647 h 66"/>
                        <a:gd name="T16" fmla="*/ 2147483647 w 84"/>
                        <a:gd name="T17" fmla="*/ 2147483647 h 66"/>
                        <a:gd name="T18" fmla="*/ 2147483647 w 84"/>
                        <a:gd name="T19" fmla="*/ 2147483647 h 66"/>
                        <a:gd name="T20" fmla="*/ 2147483647 w 84"/>
                        <a:gd name="T21" fmla="*/ 2147483647 h 66"/>
                        <a:gd name="T22" fmla="*/ 2147483647 w 84"/>
                        <a:gd name="T23" fmla="*/ 2147483647 h 66"/>
                        <a:gd name="T24" fmla="*/ 2147483647 w 84"/>
                        <a:gd name="T25" fmla="*/ 0 h 66"/>
                        <a:gd name="T26" fmla="*/ 2147483647 w 84"/>
                        <a:gd name="T27" fmla="*/ 2147483647 h 66"/>
                        <a:gd name="T28" fmla="*/ 2147483647 w 84"/>
                        <a:gd name="T29" fmla="*/ 2147483647 h 66"/>
                        <a:gd name="T30" fmla="*/ 2147483647 w 84"/>
                        <a:gd name="T31" fmla="*/ 2147483647 h 66"/>
                        <a:gd name="T32" fmla="*/ 2147483647 w 84"/>
                        <a:gd name="T33" fmla="*/ 2147483647 h 66"/>
                        <a:gd name="T34" fmla="*/ 0 w 84"/>
                        <a:gd name="T35" fmla="*/ 2147483647 h 66"/>
                        <a:gd name="T36" fmla="*/ 0 w 84"/>
                        <a:gd name="T37" fmla="*/ 2147483647 h 6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84" h="66">
                          <a:moveTo>
                            <a:pt x="0" y="36"/>
                          </a:moveTo>
                          <a:lnTo>
                            <a:pt x="6" y="42"/>
                          </a:lnTo>
                          <a:lnTo>
                            <a:pt x="12" y="60"/>
                          </a:lnTo>
                          <a:lnTo>
                            <a:pt x="36" y="60"/>
                          </a:lnTo>
                          <a:lnTo>
                            <a:pt x="66" y="66"/>
                          </a:lnTo>
                          <a:lnTo>
                            <a:pt x="72" y="42"/>
                          </a:lnTo>
                          <a:lnTo>
                            <a:pt x="78" y="36"/>
                          </a:lnTo>
                          <a:lnTo>
                            <a:pt x="78" y="18"/>
                          </a:lnTo>
                          <a:lnTo>
                            <a:pt x="78" y="24"/>
                          </a:lnTo>
                          <a:lnTo>
                            <a:pt x="84" y="18"/>
                          </a:lnTo>
                          <a:lnTo>
                            <a:pt x="78" y="6"/>
                          </a:lnTo>
                          <a:lnTo>
                            <a:pt x="78" y="0"/>
                          </a:lnTo>
                          <a:lnTo>
                            <a:pt x="60" y="18"/>
                          </a:lnTo>
                          <a:lnTo>
                            <a:pt x="42" y="36"/>
                          </a:lnTo>
                          <a:lnTo>
                            <a:pt x="18" y="36"/>
                          </a:lnTo>
                          <a:lnTo>
                            <a:pt x="6" y="36"/>
                          </a:lnTo>
                          <a:lnTo>
                            <a:pt x="0" y="30"/>
                          </a:lnTo>
                          <a:lnTo>
                            <a:pt x="0" y="36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6" name="Freeform 12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118094" y="2587886"/>
                      <a:ext cx="236270" cy="185401"/>
                    </a:xfrm>
                    <a:custGeom>
                      <a:avLst/>
                      <a:gdLst>
                        <a:gd name="T0" fmla="*/ 2147483647 w 179"/>
                        <a:gd name="T1" fmla="*/ 2147483647 h 126"/>
                        <a:gd name="T2" fmla="*/ 0 w 179"/>
                        <a:gd name="T3" fmla="*/ 2147483647 h 126"/>
                        <a:gd name="T4" fmla="*/ 0 w 179"/>
                        <a:gd name="T5" fmla="*/ 2147483647 h 126"/>
                        <a:gd name="T6" fmla="*/ 2147483647 w 179"/>
                        <a:gd name="T7" fmla="*/ 2147483647 h 126"/>
                        <a:gd name="T8" fmla="*/ 2147483647 w 179"/>
                        <a:gd name="T9" fmla="*/ 2147483647 h 126"/>
                        <a:gd name="T10" fmla="*/ 2147483647 w 179"/>
                        <a:gd name="T11" fmla="*/ 2147483647 h 126"/>
                        <a:gd name="T12" fmla="*/ 2147483647 w 179"/>
                        <a:gd name="T13" fmla="*/ 2147483647 h 126"/>
                        <a:gd name="T14" fmla="*/ 2147483647 w 179"/>
                        <a:gd name="T15" fmla="*/ 2147483647 h 126"/>
                        <a:gd name="T16" fmla="*/ 2147483647 w 179"/>
                        <a:gd name="T17" fmla="*/ 2147483647 h 126"/>
                        <a:gd name="T18" fmla="*/ 2147483647 w 179"/>
                        <a:gd name="T19" fmla="*/ 2147483647 h 126"/>
                        <a:gd name="T20" fmla="*/ 2147483647 w 179"/>
                        <a:gd name="T21" fmla="*/ 2147483647 h 126"/>
                        <a:gd name="T22" fmla="*/ 2147483647 w 179"/>
                        <a:gd name="T23" fmla="*/ 2147483647 h 126"/>
                        <a:gd name="T24" fmla="*/ 2147483647 w 179"/>
                        <a:gd name="T25" fmla="*/ 2147483647 h 126"/>
                        <a:gd name="T26" fmla="*/ 2147483647 w 179"/>
                        <a:gd name="T27" fmla="*/ 2147483647 h 126"/>
                        <a:gd name="T28" fmla="*/ 2147483647 w 179"/>
                        <a:gd name="T29" fmla="*/ 2147483647 h 126"/>
                        <a:gd name="T30" fmla="*/ 2147483647 w 179"/>
                        <a:gd name="T31" fmla="*/ 2147483647 h 126"/>
                        <a:gd name="T32" fmla="*/ 2147483647 w 179"/>
                        <a:gd name="T33" fmla="*/ 2147483647 h 126"/>
                        <a:gd name="T34" fmla="*/ 2147483647 w 179"/>
                        <a:gd name="T35" fmla="*/ 0 h 126"/>
                        <a:gd name="T36" fmla="*/ 2147483647 w 179"/>
                        <a:gd name="T37" fmla="*/ 2147483647 h 126"/>
                        <a:gd name="T38" fmla="*/ 2147483647 w 179"/>
                        <a:gd name="T39" fmla="*/ 2147483647 h 126"/>
                        <a:gd name="T40" fmla="*/ 2147483647 w 179"/>
                        <a:gd name="T41" fmla="*/ 2147483647 h 126"/>
                        <a:gd name="T42" fmla="*/ 2147483647 w 179"/>
                        <a:gd name="T43" fmla="*/ 2147483647 h 126"/>
                        <a:gd name="T44" fmla="*/ 2147483647 w 179"/>
                        <a:gd name="T45" fmla="*/ 2147483647 h 126"/>
                        <a:gd name="T46" fmla="*/ 2147483647 w 179"/>
                        <a:gd name="T47" fmla="*/ 2147483647 h 126"/>
                        <a:gd name="T48" fmla="*/ 2147483647 w 179"/>
                        <a:gd name="T49" fmla="*/ 2147483647 h 126"/>
                        <a:gd name="T50" fmla="*/ 2147483647 w 179"/>
                        <a:gd name="T51" fmla="*/ 2147483647 h 126"/>
                        <a:gd name="T52" fmla="*/ 2147483647 w 179"/>
                        <a:gd name="T53" fmla="*/ 2147483647 h 126"/>
                        <a:gd name="T54" fmla="*/ 2147483647 w 179"/>
                        <a:gd name="T55" fmla="*/ 2147483647 h 126"/>
                        <a:gd name="T56" fmla="*/ 2147483647 w 179"/>
                        <a:gd name="T57" fmla="*/ 2147483647 h 126"/>
                        <a:gd name="T58" fmla="*/ 2147483647 w 179"/>
                        <a:gd name="T59" fmla="*/ 2147483647 h 12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0" t="0" r="r" b="b"/>
                      <a:pathLst>
                        <a:path w="179" h="126">
                          <a:moveTo>
                            <a:pt x="5" y="48"/>
                          </a:moveTo>
                          <a:lnTo>
                            <a:pt x="0" y="54"/>
                          </a:lnTo>
                          <a:lnTo>
                            <a:pt x="0" y="78"/>
                          </a:lnTo>
                          <a:lnTo>
                            <a:pt x="5" y="102"/>
                          </a:lnTo>
                          <a:lnTo>
                            <a:pt x="11" y="126"/>
                          </a:lnTo>
                          <a:lnTo>
                            <a:pt x="35" y="126"/>
                          </a:lnTo>
                          <a:lnTo>
                            <a:pt x="59" y="114"/>
                          </a:lnTo>
                          <a:lnTo>
                            <a:pt x="95" y="102"/>
                          </a:lnTo>
                          <a:lnTo>
                            <a:pt x="107" y="96"/>
                          </a:lnTo>
                          <a:lnTo>
                            <a:pt x="119" y="90"/>
                          </a:lnTo>
                          <a:lnTo>
                            <a:pt x="137" y="78"/>
                          </a:lnTo>
                          <a:lnTo>
                            <a:pt x="149" y="72"/>
                          </a:lnTo>
                          <a:lnTo>
                            <a:pt x="161" y="66"/>
                          </a:lnTo>
                          <a:lnTo>
                            <a:pt x="161" y="60"/>
                          </a:lnTo>
                          <a:lnTo>
                            <a:pt x="179" y="48"/>
                          </a:lnTo>
                          <a:lnTo>
                            <a:pt x="167" y="30"/>
                          </a:lnTo>
                          <a:lnTo>
                            <a:pt x="155" y="6"/>
                          </a:lnTo>
                          <a:lnTo>
                            <a:pt x="155" y="0"/>
                          </a:lnTo>
                          <a:lnTo>
                            <a:pt x="143" y="6"/>
                          </a:lnTo>
                          <a:lnTo>
                            <a:pt x="125" y="6"/>
                          </a:lnTo>
                          <a:lnTo>
                            <a:pt x="101" y="12"/>
                          </a:lnTo>
                          <a:lnTo>
                            <a:pt x="89" y="30"/>
                          </a:lnTo>
                          <a:lnTo>
                            <a:pt x="83" y="42"/>
                          </a:lnTo>
                          <a:lnTo>
                            <a:pt x="71" y="54"/>
                          </a:lnTo>
                          <a:lnTo>
                            <a:pt x="59" y="66"/>
                          </a:lnTo>
                          <a:lnTo>
                            <a:pt x="59" y="48"/>
                          </a:lnTo>
                          <a:lnTo>
                            <a:pt x="41" y="42"/>
                          </a:lnTo>
                          <a:lnTo>
                            <a:pt x="29" y="30"/>
                          </a:lnTo>
                          <a:lnTo>
                            <a:pt x="5" y="30"/>
                          </a:lnTo>
                          <a:lnTo>
                            <a:pt x="5" y="48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7" name="Freeform 12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979631" y="2860764"/>
                      <a:ext cx="56131" cy="105757"/>
                    </a:xfrm>
                    <a:custGeom>
                      <a:avLst/>
                      <a:gdLst>
                        <a:gd name="T0" fmla="*/ 2147483647 w 42"/>
                        <a:gd name="T1" fmla="*/ 0 h 72"/>
                        <a:gd name="T2" fmla="*/ 2147483647 w 42"/>
                        <a:gd name="T3" fmla="*/ 2147483647 h 72"/>
                        <a:gd name="T4" fmla="*/ 2147483647 w 42"/>
                        <a:gd name="T5" fmla="*/ 2147483647 h 72"/>
                        <a:gd name="T6" fmla="*/ 2147483647 w 42"/>
                        <a:gd name="T7" fmla="*/ 2147483647 h 72"/>
                        <a:gd name="T8" fmla="*/ 2147483647 w 42"/>
                        <a:gd name="T9" fmla="*/ 2147483647 h 72"/>
                        <a:gd name="T10" fmla="*/ 2147483647 w 42"/>
                        <a:gd name="T11" fmla="*/ 2147483647 h 72"/>
                        <a:gd name="T12" fmla="*/ 2147483647 w 42"/>
                        <a:gd name="T13" fmla="*/ 2147483647 h 72"/>
                        <a:gd name="T14" fmla="*/ 2147483647 w 42"/>
                        <a:gd name="T15" fmla="*/ 2147483647 h 72"/>
                        <a:gd name="T16" fmla="*/ 0 w 42"/>
                        <a:gd name="T17" fmla="*/ 2147483647 h 72"/>
                        <a:gd name="T18" fmla="*/ 2147483647 w 42"/>
                        <a:gd name="T19" fmla="*/ 2147483647 h 72"/>
                        <a:gd name="T20" fmla="*/ 2147483647 w 42"/>
                        <a:gd name="T21" fmla="*/ 2147483647 h 72"/>
                        <a:gd name="T22" fmla="*/ 2147483647 w 42"/>
                        <a:gd name="T23" fmla="*/ 0 h 72"/>
                        <a:gd name="T24" fmla="*/ 2147483647 w 42"/>
                        <a:gd name="T25" fmla="*/ 0 h 72"/>
                        <a:gd name="T26" fmla="*/ 2147483647 w 42"/>
                        <a:gd name="T27" fmla="*/ 0 h 72"/>
                        <a:gd name="T28" fmla="*/ 2147483647 w 42"/>
                        <a:gd name="T29" fmla="*/ 0 h 72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42" h="72">
                          <a:moveTo>
                            <a:pt x="12" y="0"/>
                          </a:moveTo>
                          <a:lnTo>
                            <a:pt x="18" y="12"/>
                          </a:lnTo>
                          <a:lnTo>
                            <a:pt x="24" y="24"/>
                          </a:lnTo>
                          <a:lnTo>
                            <a:pt x="36" y="36"/>
                          </a:lnTo>
                          <a:lnTo>
                            <a:pt x="42" y="54"/>
                          </a:lnTo>
                          <a:lnTo>
                            <a:pt x="30" y="72"/>
                          </a:lnTo>
                          <a:lnTo>
                            <a:pt x="12" y="72"/>
                          </a:lnTo>
                          <a:lnTo>
                            <a:pt x="6" y="48"/>
                          </a:lnTo>
                          <a:lnTo>
                            <a:pt x="0" y="30"/>
                          </a:lnTo>
                          <a:lnTo>
                            <a:pt x="6" y="30"/>
                          </a:lnTo>
                          <a:lnTo>
                            <a:pt x="6" y="18"/>
                          </a:lnTo>
                          <a:lnTo>
                            <a:pt x="6" y="0"/>
                          </a:lnTo>
                          <a:lnTo>
                            <a:pt x="12" y="0"/>
                          </a:lnTo>
                          <a:lnTo>
                            <a:pt x="6" y="0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8" name="Freeform 12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807419" y="3178034"/>
                      <a:ext cx="40465" cy="44391"/>
                    </a:xfrm>
                    <a:custGeom>
                      <a:avLst/>
                      <a:gdLst>
                        <a:gd name="T0" fmla="*/ 2147483647 w 30"/>
                        <a:gd name="T1" fmla="*/ 2147483647 h 30"/>
                        <a:gd name="T2" fmla="*/ 0 w 30"/>
                        <a:gd name="T3" fmla="*/ 2147483647 h 30"/>
                        <a:gd name="T4" fmla="*/ 0 w 30"/>
                        <a:gd name="T5" fmla="*/ 2147483647 h 30"/>
                        <a:gd name="T6" fmla="*/ 0 w 30"/>
                        <a:gd name="T7" fmla="*/ 2147483647 h 30"/>
                        <a:gd name="T8" fmla="*/ 2147483647 w 30"/>
                        <a:gd name="T9" fmla="*/ 2147483647 h 30"/>
                        <a:gd name="T10" fmla="*/ 2147483647 w 30"/>
                        <a:gd name="T11" fmla="*/ 2147483647 h 30"/>
                        <a:gd name="T12" fmla="*/ 2147483647 w 30"/>
                        <a:gd name="T13" fmla="*/ 2147483647 h 30"/>
                        <a:gd name="T14" fmla="*/ 2147483647 w 30"/>
                        <a:gd name="T15" fmla="*/ 2147483647 h 30"/>
                        <a:gd name="T16" fmla="*/ 2147483647 w 30"/>
                        <a:gd name="T17" fmla="*/ 0 h 30"/>
                        <a:gd name="T18" fmla="*/ 2147483647 w 30"/>
                        <a:gd name="T19" fmla="*/ 2147483647 h 30"/>
                        <a:gd name="T20" fmla="*/ 2147483647 w 30"/>
                        <a:gd name="T21" fmla="*/ 2147483647 h 3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0" t="0" r="r" b="b"/>
                      <a:pathLst>
                        <a:path w="30" h="30">
                          <a:moveTo>
                            <a:pt x="12" y="6"/>
                          </a:moveTo>
                          <a:lnTo>
                            <a:pt x="0" y="18"/>
                          </a:lnTo>
                          <a:lnTo>
                            <a:pt x="0" y="30"/>
                          </a:lnTo>
                          <a:lnTo>
                            <a:pt x="12" y="30"/>
                          </a:lnTo>
                          <a:lnTo>
                            <a:pt x="18" y="24"/>
                          </a:lnTo>
                          <a:lnTo>
                            <a:pt x="24" y="24"/>
                          </a:lnTo>
                          <a:lnTo>
                            <a:pt x="30" y="24"/>
                          </a:lnTo>
                          <a:lnTo>
                            <a:pt x="24" y="0"/>
                          </a:lnTo>
                          <a:lnTo>
                            <a:pt x="12" y="6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9" name="Rectangle 12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845179" y="3089251"/>
                      <a:ext cx="0" cy="0"/>
                    </a:xfrm>
                    <a:prstGeom prst="rect">
                      <a:avLst/>
                    </a:pr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endParaRPr lang="fr-FR" altLang="en-US" sz="1600"/>
                    </a:p>
                  </p:txBody>
                </p:sp>
                <p:sp>
                  <p:nvSpPr>
                    <p:cNvPr id="1140" name="Rectangle 12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854316" y="3151922"/>
                      <a:ext cx="0" cy="7834"/>
                    </a:xfrm>
                    <a:prstGeom prst="rect">
                      <a:avLst/>
                    </a:pr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endParaRPr lang="fr-FR" altLang="en-US" sz="1600"/>
                    </a:p>
                  </p:txBody>
                </p:sp>
                <p:sp>
                  <p:nvSpPr>
                    <p:cNvPr id="1141" name="Rectangle 1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845179" y="3142782"/>
                      <a:ext cx="0" cy="0"/>
                    </a:xfrm>
                    <a:prstGeom prst="rect">
                      <a:avLst/>
                    </a:pr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endParaRPr lang="fr-FR" altLang="en-US" sz="1600"/>
                    </a:p>
                  </p:txBody>
                </p:sp>
                <p:sp>
                  <p:nvSpPr>
                    <p:cNvPr id="1142" name="Freeform 12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838652" y="3159755"/>
                      <a:ext cx="1305" cy="9140"/>
                    </a:xfrm>
                    <a:custGeom>
                      <a:avLst/>
                      <a:gdLst>
                        <a:gd name="T0" fmla="*/ 0 w 1"/>
                        <a:gd name="T1" fmla="*/ 0 h 6"/>
                        <a:gd name="T2" fmla="*/ 0 w 1"/>
                        <a:gd name="T3" fmla="*/ 2147483647 h 6"/>
                        <a:gd name="T4" fmla="*/ 0 w 1"/>
                        <a:gd name="T5" fmla="*/ 0 h 6"/>
                        <a:gd name="T6" fmla="*/ 0 w 1"/>
                        <a:gd name="T7" fmla="*/ 0 h 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1" h="6">
                          <a:moveTo>
                            <a:pt x="0" y="0"/>
                          </a:moveTo>
                          <a:lnTo>
                            <a:pt x="0" y="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3" name="Rectangle 13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838652" y="3168895"/>
                      <a:ext cx="0" cy="0"/>
                    </a:xfrm>
                    <a:prstGeom prst="rect">
                      <a:avLst/>
                    </a:pr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endParaRPr lang="fr-FR" altLang="en-US" sz="1600"/>
                    </a:p>
                  </p:txBody>
                </p:sp>
                <p:sp>
                  <p:nvSpPr>
                    <p:cNvPr id="1144" name="Freeform 13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838652" y="2974355"/>
                      <a:ext cx="1305" cy="9140"/>
                    </a:xfrm>
                    <a:custGeom>
                      <a:avLst/>
                      <a:gdLst>
                        <a:gd name="T0" fmla="*/ 0 w 1"/>
                        <a:gd name="T1" fmla="*/ 2147483647 h 6"/>
                        <a:gd name="T2" fmla="*/ 0 w 1"/>
                        <a:gd name="T3" fmla="*/ 0 h 6"/>
                        <a:gd name="T4" fmla="*/ 0 w 1"/>
                        <a:gd name="T5" fmla="*/ 2147483647 h 6"/>
                        <a:gd name="T6" fmla="*/ 0 w 1"/>
                        <a:gd name="T7" fmla="*/ 2147483647 h 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1" h="6">
                          <a:moveTo>
                            <a:pt x="0" y="6"/>
                          </a:moveTo>
                          <a:lnTo>
                            <a:pt x="0" y="0"/>
                          </a:lnTo>
                          <a:lnTo>
                            <a:pt x="0" y="6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5" name="Rectangle 13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845179" y="3159755"/>
                      <a:ext cx="0" cy="9140"/>
                    </a:xfrm>
                    <a:prstGeom prst="rect">
                      <a:avLst/>
                    </a:pr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endParaRPr lang="fr-FR" altLang="en-US" sz="1600"/>
                    </a:p>
                  </p:txBody>
                </p:sp>
                <p:sp>
                  <p:nvSpPr>
                    <p:cNvPr id="1146" name="Rectangle 13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854316" y="3081417"/>
                      <a:ext cx="0" cy="0"/>
                    </a:xfrm>
                    <a:prstGeom prst="rect">
                      <a:avLst/>
                    </a:pr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endParaRPr lang="fr-FR" altLang="en-US" sz="1600"/>
                    </a:p>
                  </p:txBody>
                </p:sp>
                <p:sp>
                  <p:nvSpPr>
                    <p:cNvPr id="1147" name="Rectangle 13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829514" y="2939102"/>
                      <a:ext cx="9138" cy="0"/>
                    </a:xfrm>
                    <a:prstGeom prst="rect">
                      <a:avLst/>
                    </a:pr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endParaRPr lang="fr-FR" altLang="en-US" sz="1600"/>
                    </a:p>
                  </p:txBody>
                </p:sp>
                <p:sp>
                  <p:nvSpPr>
                    <p:cNvPr id="1148" name="Freeform 13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838652" y="3089251"/>
                      <a:ext cx="6527" cy="9140"/>
                    </a:xfrm>
                    <a:custGeom>
                      <a:avLst/>
                      <a:gdLst>
                        <a:gd name="T0" fmla="*/ 2147483647 w 6"/>
                        <a:gd name="T1" fmla="*/ 0 h 6"/>
                        <a:gd name="T2" fmla="*/ 2147483647 w 6"/>
                        <a:gd name="T3" fmla="*/ 0 h 6"/>
                        <a:gd name="T4" fmla="*/ 0 w 6"/>
                        <a:gd name="T5" fmla="*/ 2147483647 h 6"/>
                        <a:gd name="T6" fmla="*/ 2147483647 w 6"/>
                        <a:gd name="T7" fmla="*/ 0 h 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6" h="6">
                          <a:moveTo>
                            <a:pt x="6" y="0"/>
                          </a:moveTo>
                          <a:lnTo>
                            <a:pt x="6" y="0"/>
                          </a:lnTo>
                          <a:lnTo>
                            <a:pt x="0" y="6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9" name="Freeform 13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845179" y="3072278"/>
                      <a:ext cx="2611" cy="9140"/>
                    </a:xfrm>
                    <a:custGeom>
                      <a:avLst/>
                      <a:gdLst>
                        <a:gd name="T0" fmla="*/ 0 w 2"/>
                        <a:gd name="T1" fmla="*/ 2147483647 h 6"/>
                        <a:gd name="T2" fmla="*/ 0 w 2"/>
                        <a:gd name="T3" fmla="*/ 0 h 6"/>
                        <a:gd name="T4" fmla="*/ 0 w 2"/>
                        <a:gd name="T5" fmla="*/ 2147483647 h 6"/>
                        <a:gd name="T6" fmla="*/ 0 w 2"/>
                        <a:gd name="T7" fmla="*/ 2147483647 h 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2" h="6">
                          <a:moveTo>
                            <a:pt x="0" y="6"/>
                          </a:moveTo>
                          <a:lnTo>
                            <a:pt x="0" y="0"/>
                          </a:lnTo>
                          <a:lnTo>
                            <a:pt x="0" y="6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50" name="Freeform 13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845179" y="2974355"/>
                      <a:ext cx="2611" cy="9140"/>
                    </a:xfrm>
                    <a:custGeom>
                      <a:avLst/>
                      <a:gdLst>
                        <a:gd name="T0" fmla="*/ 0 w 2"/>
                        <a:gd name="T1" fmla="*/ 0 h 6"/>
                        <a:gd name="T2" fmla="*/ 0 w 2"/>
                        <a:gd name="T3" fmla="*/ 0 h 6"/>
                        <a:gd name="T4" fmla="*/ 0 w 2"/>
                        <a:gd name="T5" fmla="*/ 2147483647 h 6"/>
                        <a:gd name="T6" fmla="*/ 0 w 2"/>
                        <a:gd name="T7" fmla="*/ 0 h 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2" h="6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0" y="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51" name="Freeform 13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829514" y="2948242"/>
                      <a:ext cx="9138" cy="1305"/>
                    </a:xfrm>
                    <a:custGeom>
                      <a:avLst/>
                      <a:gdLst>
                        <a:gd name="T0" fmla="*/ 2147483647 w 6"/>
                        <a:gd name="T1" fmla="*/ 0 h 1"/>
                        <a:gd name="T2" fmla="*/ 2147483647 w 6"/>
                        <a:gd name="T3" fmla="*/ 0 h 1"/>
                        <a:gd name="T4" fmla="*/ 0 w 6"/>
                        <a:gd name="T5" fmla="*/ 0 h 1"/>
                        <a:gd name="T6" fmla="*/ 2147483647 w 6"/>
                        <a:gd name="T7" fmla="*/ 0 h 1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6" h="1">
                          <a:moveTo>
                            <a:pt x="6" y="0"/>
                          </a:move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52" name="Rectangle 13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829514" y="3063138"/>
                      <a:ext cx="0" cy="0"/>
                    </a:xfrm>
                    <a:prstGeom prst="rect">
                      <a:avLst/>
                    </a:pr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endParaRPr lang="fr-FR" altLang="en-US" sz="1600"/>
                    </a:p>
                  </p:txBody>
                </p:sp>
                <p:sp>
                  <p:nvSpPr>
                    <p:cNvPr id="1153" name="Rectangle 14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829514" y="2939102"/>
                      <a:ext cx="0" cy="0"/>
                    </a:xfrm>
                    <a:prstGeom prst="rect">
                      <a:avLst/>
                    </a:pr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endParaRPr lang="fr-FR" altLang="en-US" sz="1600"/>
                    </a:p>
                  </p:txBody>
                </p:sp>
                <p:sp>
                  <p:nvSpPr>
                    <p:cNvPr id="1154" name="Rectangle 14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845179" y="3053999"/>
                      <a:ext cx="0" cy="0"/>
                    </a:xfrm>
                    <a:prstGeom prst="rect">
                      <a:avLst/>
                    </a:pr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endParaRPr lang="fr-FR" altLang="en-US" sz="1600"/>
                    </a:p>
                  </p:txBody>
                </p:sp>
                <p:sp>
                  <p:nvSpPr>
                    <p:cNvPr id="1155" name="Rectangle 14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845179" y="3124503"/>
                      <a:ext cx="0" cy="9140"/>
                    </a:xfrm>
                    <a:prstGeom prst="rect">
                      <a:avLst/>
                    </a:pr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endParaRPr lang="fr-FR" altLang="en-US" sz="1600"/>
                    </a:p>
                  </p:txBody>
                </p:sp>
                <p:sp>
                  <p:nvSpPr>
                    <p:cNvPr id="1156" name="Rectangle 14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829514" y="2939102"/>
                      <a:ext cx="0" cy="0"/>
                    </a:xfrm>
                    <a:prstGeom prst="rect">
                      <a:avLst/>
                    </a:pr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endParaRPr lang="fr-FR" altLang="en-US" sz="1600"/>
                    </a:p>
                  </p:txBody>
                </p:sp>
                <p:sp>
                  <p:nvSpPr>
                    <p:cNvPr id="1157" name="Rectangle 1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845179" y="3072278"/>
                      <a:ext cx="0" cy="0"/>
                    </a:xfrm>
                    <a:prstGeom prst="rect">
                      <a:avLst/>
                    </a:pr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endParaRPr lang="fr-FR" altLang="en-US" sz="1600"/>
                    </a:p>
                  </p:txBody>
                </p:sp>
                <p:sp>
                  <p:nvSpPr>
                    <p:cNvPr id="1158" name="Rectangle 1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845179" y="3009607"/>
                      <a:ext cx="0" cy="0"/>
                    </a:xfrm>
                    <a:prstGeom prst="rect">
                      <a:avLst/>
                    </a:pr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endParaRPr lang="fr-FR" altLang="en-US" sz="1600"/>
                    </a:p>
                  </p:txBody>
                </p:sp>
                <p:sp>
                  <p:nvSpPr>
                    <p:cNvPr id="1159" name="Rectangle 1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419632" y="3283791"/>
                      <a:ext cx="7832" cy="0"/>
                    </a:xfrm>
                    <a:prstGeom prst="rect">
                      <a:avLst/>
                    </a:pr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endParaRPr lang="fr-FR" altLang="en-US" sz="1600"/>
                    </a:p>
                  </p:txBody>
                </p:sp>
                <p:sp>
                  <p:nvSpPr>
                    <p:cNvPr id="1160" name="Freeform 14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204247" y="3414355"/>
                      <a:ext cx="7832" cy="9140"/>
                    </a:xfrm>
                    <a:custGeom>
                      <a:avLst/>
                      <a:gdLst>
                        <a:gd name="T0" fmla="*/ 2147483647 w 6"/>
                        <a:gd name="T1" fmla="*/ 2147483647 h 6"/>
                        <a:gd name="T2" fmla="*/ 2147483647 w 6"/>
                        <a:gd name="T3" fmla="*/ 0 h 6"/>
                        <a:gd name="T4" fmla="*/ 0 w 6"/>
                        <a:gd name="T5" fmla="*/ 2147483647 h 6"/>
                        <a:gd name="T6" fmla="*/ 2147483647 w 6"/>
                        <a:gd name="T7" fmla="*/ 2147483647 h 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6" h="6">
                          <a:moveTo>
                            <a:pt x="6" y="6"/>
                          </a:moveTo>
                          <a:lnTo>
                            <a:pt x="6" y="0"/>
                          </a:lnTo>
                          <a:lnTo>
                            <a:pt x="0" y="6"/>
                          </a:lnTo>
                          <a:lnTo>
                            <a:pt x="6" y="6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1" name="Rectangle 14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76042" y="2377678"/>
                      <a:ext cx="0" cy="9140"/>
                    </a:xfrm>
                    <a:prstGeom prst="rect">
                      <a:avLst/>
                    </a:pr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endParaRPr lang="fr-FR" altLang="en-US" sz="1600"/>
                    </a:p>
                  </p:txBody>
                </p:sp>
                <p:sp>
                  <p:nvSpPr>
                    <p:cNvPr id="1162" name="Freeform 14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44529" y="2457322"/>
                      <a:ext cx="238881" cy="464807"/>
                    </a:xfrm>
                    <a:custGeom>
                      <a:avLst/>
                      <a:gdLst>
                        <a:gd name="T0" fmla="*/ 2147483647 w 180"/>
                        <a:gd name="T1" fmla="*/ 2147483647 h 317"/>
                        <a:gd name="T2" fmla="*/ 2147483647 w 180"/>
                        <a:gd name="T3" fmla="*/ 2147483647 h 317"/>
                        <a:gd name="T4" fmla="*/ 2147483647 w 180"/>
                        <a:gd name="T5" fmla="*/ 2147483647 h 317"/>
                        <a:gd name="T6" fmla="*/ 2147483647 w 180"/>
                        <a:gd name="T7" fmla="*/ 2147483647 h 317"/>
                        <a:gd name="T8" fmla="*/ 2147483647 w 180"/>
                        <a:gd name="T9" fmla="*/ 2147483647 h 317"/>
                        <a:gd name="T10" fmla="*/ 2147483647 w 180"/>
                        <a:gd name="T11" fmla="*/ 2147483647 h 317"/>
                        <a:gd name="T12" fmla="*/ 2147483647 w 180"/>
                        <a:gd name="T13" fmla="*/ 0 h 317"/>
                        <a:gd name="T14" fmla="*/ 2147483647 w 180"/>
                        <a:gd name="T15" fmla="*/ 2147483647 h 317"/>
                        <a:gd name="T16" fmla="*/ 2147483647 w 180"/>
                        <a:gd name="T17" fmla="*/ 2147483647 h 317"/>
                        <a:gd name="T18" fmla="*/ 2147483647 w 180"/>
                        <a:gd name="T19" fmla="*/ 2147483647 h 317"/>
                        <a:gd name="T20" fmla="*/ 2147483647 w 180"/>
                        <a:gd name="T21" fmla="*/ 2147483647 h 317"/>
                        <a:gd name="T22" fmla="*/ 2147483647 w 180"/>
                        <a:gd name="T23" fmla="*/ 2147483647 h 317"/>
                        <a:gd name="T24" fmla="*/ 2147483647 w 180"/>
                        <a:gd name="T25" fmla="*/ 2147483647 h 317"/>
                        <a:gd name="T26" fmla="*/ 2147483647 w 180"/>
                        <a:gd name="T27" fmla="*/ 2147483647 h 317"/>
                        <a:gd name="T28" fmla="*/ 2147483647 w 180"/>
                        <a:gd name="T29" fmla="*/ 2147483647 h 317"/>
                        <a:gd name="T30" fmla="*/ 2147483647 w 180"/>
                        <a:gd name="T31" fmla="*/ 2147483647 h 317"/>
                        <a:gd name="T32" fmla="*/ 2147483647 w 180"/>
                        <a:gd name="T33" fmla="*/ 2147483647 h 317"/>
                        <a:gd name="T34" fmla="*/ 2147483647 w 180"/>
                        <a:gd name="T35" fmla="*/ 2147483647 h 317"/>
                        <a:gd name="T36" fmla="*/ 0 w 180"/>
                        <a:gd name="T37" fmla="*/ 2147483647 h 317"/>
                        <a:gd name="T38" fmla="*/ 0 w 180"/>
                        <a:gd name="T39" fmla="*/ 2147483647 h 317"/>
                        <a:gd name="T40" fmla="*/ 2147483647 w 180"/>
                        <a:gd name="T41" fmla="*/ 2147483647 h 317"/>
                        <a:gd name="T42" fmla="*/ 2147483647 w 180"/>
                        <a:gd name="T43" fmla="*/ 2147483647 h 317"/>
                        <a:gd name="T44" fmla="*/ 2147483647 w 180"/>
                        <a:gd name="T45" fmla="*/ 2147483647 h 317"/>
                        <a:gd name="T46" fmla="*/ 2147483647 w 180"/>
                        <a:gd name="T47" fmla="*/ 2147483647 h 317"/>
                        <a:gd name="T48" fmla="*/ 2147483647 w 180"/>
                        <a:gd name="T49" fmla="*/ 2147483647 h 317"/>
                        <a:gd name="T50" fmla="*/ 2147483647 w 180"/>
                        <a:gd name="T51" fmla="*/ 2147483647 h 317"/>
                        <a:gd name="T52" fmla="*/ 2147483647 w 180"/>
                        <a:gd name="T53" fmla="*/ 2147483647 h 317"/>
                        <a:gd name="T54" fmla="*/ 2147483647 w 180"/>
                        <a:gd name="T55" fmla="*/ 2147483647 h 317"/>
                        <a:gd name="T56" fmla="*/ 2147483647 w 180"/>
                        <a:gd name="T57" fmla="*/ 2147483647 h 317"/>
                        <a:gd name="T58" fmla="*/ 2147483647 w 180"/>
                        <a:gd name="T59" fmla="*/ 2147483647 h 317"/>
                        <a:gd name="T60" fmla="*/ 2147483647 w 180"/>
                        <a:gd name="T61" fmla="*/ 2147483647 h 317"/>
                        <a:gd name="T62" fmla="*/ 2147483647 w 180"/>
                        <a:gd name="T63" fmla="*/ 2147483647 h 317"/>
                        <a:gd name="T64" fmla="*/ 2147483647 w 180"/>
                        <a:gd name="T65" fmla="*/ 2147483647 h 317"/>
                        <a:gd name="T66" fmla="*/ 2147483647 w 180"/>
                        <a:gd name="T67" fmla="*/ 2147483647 h 317"/>
                        <a:gd name="T68" fmla="*/ 2147483647 w 180"/>
                        <a:gd name="T69" fmla="*/ 2147483647 h 317"/>
                        <a:gd name="T70" fmla="*/ 2147483647 w 180"/>
                        <a:gd name="T71" fmla="*/ 2147483647 h 317"/>
                        <a:gd name="T72" fmla="*/ 2147483647 w 180"/>
                        <a:gd name="T73" fmla="*/ 2147483647 h 317"/>
                        <a:gd name="T74" fmla="*/ 2147483647 w 180"/>
                        <a:gd name="T75" fmla="*/ 2147483647 h 317"/>
                        <a:gd name="T76" fmla="*/ 2147483647 w 180"/>
                        <a:gd name="T77" fmla="*/ 2147483647 h 317"/>
                        <a:gd name="T78" fmla="*/ 2147483647 w 180"/>
                        <a:gd name="T79" fmla="*/ 2147483647 h 317"/>
                        <a:gd name="T80" fmla="*/ 2147483647 w 180"/>
                        <a:gd name="T81" fmla="*/ 2147483647 h 317"/>
                        <a:gd name="T82" fmla="*/ 2147483647 w 180"/>
                        <a:gd name="T83" fmla="*/ 2147483647 h 317"/>
                        <a:gd name="T84" fmla="*/ 2147483647 w 180"/>
                        <a:gd name="T85" fmla="*/ 2147483647 h 317"/>
                        <a:gd name="T86" fmla="*/ 2147483647 w 180"/>
                        <a:gd name="T87" fmla="*/ 2147483647 h 317"/>
                        <a:gd name="T88" fmla="*/ 2147483647 w 180"/>
                        <a:gd name="T89" fmla="*/ 2147483647 h 317"/>
                        <a:gd name="T90" fmla="*/ 2147483647 w 180"/>
                        <a:gd name="T91" fmla="*/ 2147483647 h 317"/>
                        <a:gd name="T92" fmla="*/ 2147483647 w 180"/>
                        <a:gd name="T93" fmla="*/ 2147483647 h 317"/>
                        <a:gd name="T94" fmla="*/ 2147483647 w 180"/>
                        <a:gd name="T95" fmla="*/ 2147483647 h 317"/>
                        <a:gd name="T96" fmla="*/ 2147483647 w 180"/>
                        <a:gd name="T97" fmla="*/ 2147483647 h 317"/>
                        <a:gd name="T98" fmla="*/ 2147483647 w 180"/>
                        <a:gd name="T99" fmla="*/ 2147483647 h 317"/>
                        <a:gd name="T100" fmla="*/ 2147483647 w 180"/>
                        <a:gd name="T101" fmla="*/ 2147483647 h 317"/>
                        <a:gd name="T102" fmla="*/ 2147483647 w 180"/>
                        <a:gd name="T103" fmla="*/ 2147483647 h 317"/>
                        <a:gd name="T104" fmla="*/ 2147483647 w 180"/>
                        <a:gd name="T105" fmla="*/ 2147483647 h 317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</a:gdLst>
                      <a:ahLst/>
                      <a:cxnLst>
                        <a:cxn ang="T106">
                          <a:pos x="T0" y="T1"/>
                        </a:cxn>
                        <a:cxn ang="T107">
                          <a:pos x="T2" y="T3"/>
                        </a:cxn>
                        <a:cxn ang="T108">
                          <a:pos x="T4" y="T5"/>
                        </a:cxn>
                        <a:cxn ang="T109">
                          <a:pos x="T6" y="T7"/>
                        </a:cxn>
                        <a:cxn ang="T110">
                          <a:pos x="T8" y="T9"/>
                        </a:cxn>
                        <a:cxn ang="T111">
                          <a:pos x="T10" y="T11"/>
                        </a:cxn>
                        <a:cxn ang="T112">
                          <a:pos x="T12" y="T13"/>
                        </a:cxn>
                        <a:cxn ang="T113">
                          <a:pos x="T14" y="T15"/>
                        </a:cxn>
                        <a:cxn ang="T114">
                          <a:pos x="T16" y="T17"/>
                        </a:cxn>
                        <a:cxn ang="T115">
                          <a:pos x="T18" y="T19"/>
                        </a:cxn>
                        <a:cxn ang="T116">
                          <a:pos x="T20" y="T21"/>
                        </a:cxn>
                        <a:cxn ang="T117">
                          <a:pos x="T22" y="T23"/>
                        </a:cxn>
                        <a:cxn ang="T118">
                          <a:pos x="T24" y="T25"/>
                        </a:cxn>
                        <a:cxn ang="T119">
                          <a:pos x="T26" y="T27"/>
                        </a:cxn>
                        <a:cxn ang="T120">
                          <a:pos x="T28" y="T29"/>
                        </a:cxn>
                        <a:cxn ang="T121">
                          <a:pos x="T30" y="T31"/>
                        </a:cxn>
                        <a:cxn ang="T122">
                          <a:pos x="T32" y="T33"/>
                        </a:cxn>
                        <a:cxn ang="T123">
                          <a:pos x="T34" y="T35"/>
                        </a:cxn>
                        <a:cxn ang="T124">
                          <a:pos x="T36" y="T37"/>
                        </a:cxn>
                        <a:cxn ang="T125">
                          <a:pos x="T38" y="T39"/>
                        </a:cxn>
                        <a:cxn ang="T126">
                          <a:pos x="T40" y="T41"/>
                        </a:cxn>
                        <a:cxn ang="T127">
                          <a:pos x="T42" y="T43"/>
                        </a:cxn>
                        <a:cxn ang="T128">
                          <a:pos x="T44" y="T45"/>
                        </a:cxn>
                        <a:cxn ang="T129">
                          <a:pos x="T46" y="T47"/>
                        </a:cxn>
                        <a:cxn ang="T130">
                          <a:pos x="T48" y="T49"/>
                        </a:cxn>
                        <a:cxn ang="T131">
                          <a:pos x="T50" y="T51"/>
                        </a:cxn>
                        <a:cxn ang="T132">
                          <a:pos x="T52" y="T53"/>
                        </a:cxn>
                        <a:cxn ang="T133">
                          <a:pos x="T54" y="T55"/>
                        </a:cxn>
                        <a:cxn ang="T134">
                          <a:pos x="T56" y="T57"/>
                        </a:cxn>
                        <a:cxn ang="T135">
                          <a:pos x="T58" y="T59"/>
                        </a:cxn>
                        <a:cxn ang="T136">
                          <a:pos x="T60" y="T61"/>
                        </a:cxn>
                        <a:cxn ang="T137">
                          <a:pos x="T62" y="T63"/>
                        </a:cxn>
                        <a:cxn ang="T138">
                          <a:pos x="T64" y="T65"/>
                        </a:cxn>
                        <a:cxn ang="T139">
                          <a:pos x="T66" y="T67"/>
                        </a:cxn>
                        <a:cxn ang="T140">
                          <a:pos x="T68" y="T69"/>
                        </a:cxn>
                        <a:cxn ang="T141">
                          <a:pos x="T70" y="T71"/>
                        </a:cxn>
                        <a:cxn ang="T142">
                          <a:pos x="T72" y="T73"/>
                        </a:cxn>
                        <a:cxn ang="T143">
                          <a:pos x="T74" y="T75"/>
                        </a:cxn>
                        <a:cxn ang="T144">
                          <a:pos x="T76" y="T77"/>
                        </a:cxn>
                        <a:cxn ang="T145">
                          <a:pos x="T78" y="T79"/>
                        </a:cxn>
                        <a:cxn ang="T146">
                          <a:pos x="T80" y="T81"/>
                        </a:cxn>
                        <a:cxn ang="T147">
                          <a:pos x="T82" y="T83"/>
                        </a:cxn>
                        <a:cxn ang="T148">
                          <a:pos x="T84" y="T85"/>
                        </a:cxn>
                        <a:cxn ang="T149">
                          <a:pos x="T86" y="T87"/>
                        </a:cxn>
                        <a:cxn ang="T150">
                          <a:pos x="T88" y="T89"/>
                        </a:cxn>
                        <a:cxn ang="T151">
                          <a:pos x="T90" y="T91"/>
                        </a:cxn>
                        <a:cxn ang="T152">
                          <a:pos x="T92" y="T93"/>
                        </a:cxn>
                        <a:cxn ang="T153">
                          <a:pos x="T94" y="T95"/>
                        </a:cxn>
                        <a:cxn ang="T154">
                          <a:pos x="T96" y="T97"/>
                        </a:cxn>
                        <a:cxn ang="T155">
                          <a:pos x="T98" y="T99"/>
                        </a:cxn>
                        <a:cxn ang="T156">
                          <a:pos x="T100" y="T101"/>
                        </a:cxn>
                        <a:cxn ang="T157">
                          <a:pos x="T102" y="T103"/>
                        </a:cxn>
                        <a:cxn ang="T158">
                          <a:pos x="T104" y="T105"/>
                        </a:cxn>
                      </a:cxnLst>
                      <a:rect l="0" t="0" r="r" b="b"/>
                      <a:pathLst>
                        <a:path w="180" h="317">
                          <a:moveTo>
                            <a:pt x="180" y="78"/>
                          </a:moveTo>
                          <a:lnTo>
                            <a:pt x="162" y="72"/>
                          </a:lnTo>
                          <a:lnTo>
                            <a:pt x="126" y="48"/>
                          </a:lnTo>
                          <a:lnTo>
                            <a:pt x="108" y="42"/>
                          </a:lnTo>
                          <a:lnTo>
                            <a:pt x="90" y="30"/>
                          </a:lnTo>
                          <a:lnTo>
                            <a:pt x="54" y="12"/>
                          </a:lnTo>
                          <a:lnTo>
                            <a:pt x="36" y="0"/>
                          </a:lnTo>
                          <a:lnTo>
                            <a:pt x="24" y="12"/>
                          </a:lnTo>
                          <a:lnTo>
                            <a:pt x="24" y="24"/>
                          </a:lnTo>
                          <a:lnTo>
                            <a:pt x="24" y="42"/>
                          </a:lnTo>
                          <a:lnTo>
                            <a:pt x="42" y="60"/>
                          </a:lnTo>
                          <a:lnTo>
                            <a:pt x="36" y="72"/>
                          </a:lnTo>
                          <a:lnTo>
                            <a:pt x="36" y="84"/>
                          </a:lnTo>
                          <a:lnTo>
                            <a:pt x="36" y="102"/>
                          </a:lnTo>
                          <a:lnTo>
                            <a:pt x="30" y="132"/>
                          </a:lnTo>
                          <a:lnTo>
                            <a:pt x="24" y="144"/>
                          </a:lnTo>
                          <a:lnTo>
                            <a:pt x="18" y="156"/>
                          </a:lnTo>
                          <a:lnTo>
                            <a:pt x="6" y="168"/>
                          </a:lnTo>
                          <a:lnTo>
                            <a:pt x="0" y="180"/>
                          </a:lnTo>
                          <a:lnTo>
                            <a:pt x="0" y="198"/>
                          </a:lnTo>
                          <a:lnTo>
                            <a:pt x="12" y="210"/>
                          </a:lnTo>
                          <a:lnTo>
                            <a:pt x="18" y="210"/>
                          </a:lnTo>
                          <a:lnTo>
                            <a:pt x="24" y="228"/>
                          </a:lnTo>
                          <a:lnTo>
                            <a:pt x="24" y="252"/>
                          </a:lnTo>
                          <a:lnTo>
                            <a:pt x="36" y="269"/>
                          </a:lnTo>
                          <a:lnTo>
                            <a:pt x="18" y="269"/>
                          </a:lnTo>
                          <a:lnTo>
                            <a:pt x="12" y="275"/>
                          </a:lnTo>
                          <a:lnTo>
                            <a:pt x="24" y="293"/>
                          </a:lnTo>
                          <a:lnTo>
                            <a:pt x="36" y="317"/>
                          </a:lnTo>
                          <a:lnTo>
                            <a:pt x="54" y="311"/>
                          </a:lnTo>
                          <a:lnTo>
                            <a:pt x="54" y="317"/>
                          </a:lnTo>
                          <a:lnTo>
                            <a:pt x="66" y="311"/>
                          </a:lnTo>
                          <a:lnTo>
                            <a:pt x="90" y="311"/>
                          </a:lnTo>
                          <a:lnTo>
                            <a:pt x="96" y="299"/>
                          </a:lnTo>
                          <a:lnTo>
                            <a:pt x="96" y="293"/>
                          </a:lnTo>
                          <a:lnTo>
                            <a:pt x="120" y="287"/>
                          </a:lnTo>
                          <a:lnTo>
                            <a:pt x="150" y="258"/>
                          </a:lnTo>
                          <a:lnTo>
                            <a:pt x="162" y="252"/>
                          </a:lnTo>
                          <a:lnTo>
                            <a:pt x="162" y="240"/>
                          </a:lnTo>
                          <a:lnTo>
                            <a:pt x="162" y="228"/>
                          </a:lnTo>
                          <a:lnTo>
                            <a:pt x="150" y="216"/>
                          </a:lnTo>
                          <a:lnTo>
                            <a:pt x="144" y="216"/>
                          </a:lnTo>
                          <a:lnTo>
                            <a:pt x="150" y="198"/>
                          </a:lnTo>
                          <a:lnTo>
                            <a:pt x="156" y="192"/>
                          </a:lnTo>
                          <a:lnTo>
                            <a:pt x="156" y="186"/>
                          </a:lnTo>
                          <a:lnTo>
                            <a:pt x="156" y="174"/>
                          </a:lnTo>
                          <a:lnTo>
                            <a:pt x="162" y="162"/>
                          </a:lnTo>
                          <a:lnTo>
                            <a:pt x="168" y="156"/>
                          </a:lnTo>
                          <a:lnTo>
                            <a:pt x="180" y="156"/>
                          </a:lnTo>
                          <a:lnTo>
                            <a:pt x="180" y="138"/>
                          </a:lnTo>
                          <a:lnTo>
                            <a:pt x="180" y="120"/>
                          </a:lnTo>
                          <a:lnTo>
                            <a:pt x="180" y="96"/>
                          </a:lnTo>
                          <a:lnTo>
                            <a:pt x="180" y="78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3" name="Freeform 15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102430" y="2773286"/>
                      <a:ext cx="30022" cy="53531"/>
                    </a:xfrm>
                    <a:custGeom>
                      <a:avLst/>
                      <a:gdLst>
                        <a:gd name="T0" fmla="*/ 0 w 23"/>
                        <a:gd name="T1" fmla="*/ 2147483647 h 36"/>
                        <a:gd name="T2" fmla="*/ 2147483647 w 23"/>
                        <a:gd name="T3" fmla="*/ 2147483647 h 36"/>
                        <a:gd name="T4" fmla="*/ 2147483647 w 23"/>
                        <a:gd name="T5" fmla="*/ 2147483647 h 36"/>
                        <a:gd name="T6" fmla="*/ 2147483647 w 23"/>
                        <a:gd name="T7" fmla="*/ 0 h 36"/>
                        <a:gd name="T8" fmla="*/ 2147483647 w 23"/>
                        <a:gd name="T9" fmla="*/ 2147483647 h 36"/>
                        <a:gd name="T10" fmla="*/ 0 w 23"/>
                        <a:gd name="T11" fmla="*/ 2147483647 h 3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23" h="36">
                          <a:moveTo>
                            <a:pt x="0" y="30"/>
                          </a:moveTo>
                          <a:lnTo>
                            <a:pt x="17" y="36"/>
                          </a:lnTo>
                          <a:lnTo>
                            <a:pt x="23" y="24"/>
                          </a:lnTo>
                          <a:lnTo>
                            <a:pt x="17" y="0"/>
                          </a:lnTo>
                          <a:lnTo>
                            <a:pt x="12" y="6"/>
                          </a:lnTo>
                          <a:lnTo>
                            <a:pt x="0" y="3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4" name="Freeform 15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966672" y="2613999"/>
                      <a:ext cx="157948" cy="168427"/>
                    </a:xfrm>
                    <a:custGeom>
                      <a:avLst/>
                      <a:gdLst>
                        <a:gd name="T0" fmla="*/ 0 w 119"/>
                        <a:gd name="T1" fmla="*/ 2147483647 h 114"/>
                        <a:gd name="T2" fmla="*/ 2147483647 w 119"/>
                        <a:gd name="T3" fmla="*/ 2147483647 h 114"/>
                        <a:gd name="T4" fmla="*/ 2147483647 w 119"/>
                        <a:gd name="T5" fmla="*/ 2147483647 h 114"/>
                        <a:gd name="T6" fmla="*/ 2147483647 w 119"/>
                        <a:gd name="T7" fmla="*/ 2147483647 h 114"/>
                        <a:gd name="T8" fmla="*/ 2147483647 w 119"/>
                        <a:gd name="T9" fmla="*/ 2147483647 h 114"/>
                        <a:gd name="T10" fmla="*/ 2147483647 w 119"/>
                        <a:gd name="T11" fmla="*/ 2147483647 h 114"/>
                        <a:gd name="T12" fmla="*/ 2147483647 w 119"/>
                        <a:gd name="T13" fmla="*/ 0 h 114"/>
                        <a:gd name="T14" fmla="*/ 2147483647 w 119"/>
                        <a:gd name="T15" fmla="*/ 2147483647 h 114"/>
                        <a:gd name="T16" fmla="*/ 2147483647 w 119"/>
                        <a:gd name="T17" fmla="*/ 2147483647 h 114"/>
                        <a:gd name="T18" fmla="*/ 2147483647 w 119"/>
                        <a:gd name="T19" fmla="*/ 2147483647 h 114"/>
                        <a:gd name="T20" fmla="*/ 2147483647 w 119"/>
                        <a:gd name="T21" fmla="*/ 2147483647 h 114"/>
                        <a:gd name="T22" fmla="*/ 2147483647 w 119"/>
                        <a:gd name="T23" fmla="*/ 2147483647 h 114"/>
                        <a:gd name="T24" fmla="*/ 2147483647 w 119"/>
                        <a:gd name="T25" fmla="*/ 2147483647 h 114"/>
                        <a:gd name="T26" fmla="*/ 2147483647 w 119"/>
                        <a:gd name="T27" fmla="*/ 2147483647 h 114"/>
                        <a:gd name="T28" fmla="*/ 2147483647 w 119"/>
                        <a:gd name="T29" fmla="*/ 2147483647 h 114"/>
                        <a:gd name="T30" fmla="*/ 2147483647 w 119"/>
                        <a:gd name="T31" fmla="*/ 2147483647 h 114"/>
                        <a:gd name="T32" fmla="*/ 2147483647 w 119"/>
                        <a:gd name="T33" fmla="*/ 2147483647 h 114"/>
                        <a:gd name="T34" fmla="*/ 2147483647 w 119"/>
                        <a:gd name="T35" fmla="*/ 2147483647 h 114"/>
                        <a:gd name="T36" fmla="*/ 2147483647 w 119"/>
                        <a:gd name="T37" fmla="*/ 2147483647 h 114"/>
                        <a:gd name="T38" fmla="*/ 2147483647 w 119"/>
                        <a:gd name="T39" fmla="*/ 2147483647 h 114"/>
                        <a:gd name="T40" fmla="*/ 2147483647 w 119"/>
                        <a:gd name="T41" fmla="*/ 2147483647 h 114"/>
                        <a:gd name="T42" fmla="*/ 2147483647 w 119"/>
                        <a:gd name="T43" fmla="*/ 2147483647 h 114"/>
                        <a:gd name="T44" fmla="*/ 2147483647 w 119"/>
                        <a:gd name="T45" fmla="*/ 2147483647 h 114"/>
                        <a:gd name="T46" fmla="*/ 2147483647 w 119"/>
                        <a:gd name="T47" fmla="*/ 2147483647 h 114"/>
                        <a:gd name="T48" fmla="*/ 2147483647 w 119"/>
                        <a:gd name="T49" fmla="*/ 2147483647 h 114"/>
                        <a:gd name="T50" fmla="*/ 2147483647 w 119"/>
                        <a:gd name="T51" fmla="*/ 2147483647 h 114"/>
                        <a:gd name="T52" fmla="*/ 2147483647 w 119"/>
                        <a:gd name="T53" fmla="*/ 2147483647 h 114"/>
                        <a:gd name="T54" fmla="*/ 2147483647 w 119"/>
                        <a:gd name="T55" fmla="*/ 2147483647 h 114"/>
                        <a:gd name="T56" fmla="*/ 0 w 119"/>
                        <a:gd name="T57" fmla="*/ 2147483647 h 114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119" h="114">
                          <a:moveTo>
                            <a:pt x="0" y="90"/>
                          </a:moveTo>
                          <a:lnTo>
                            <a:pt x="6" y="72"/>
                          </a:lnTo>
                          <a:lnTo>
                            <a:pt x="6" y="48"/>
                          </a:lnTo>
                          <a:lnTo>
                            <a:pt x="12" y="24"/>
                          </a:lnTo>
                          <a:lnTo>
                            <a:pt x="24" y="12"/>
                          </a:lnTo>
                          <a:lnTo>
                            <a:pt x="36" y="6"/>
                          </a:lnTo>
                          <a:lnTo>
                            <a:pt x="36" y="0"/>
                          </a:lnTo>
                          <a:lnTo>
                            <a:pt x="54" y="42"/>
                          </a:lnTo>
                          <a:lnTo>
                            <a:pt x="60" y="60"/>
                          </a:lnTo>
                          <a:lnTo>
                            <a:pt x="60" y="54"/>
                          </a:lnTo>
                          <a:lnTo>
                            <a:pt x="66" y="60"/>
                          </a:lnTo>
                          <a:lnTo>
                            <a:pt x="78" y="66"/>
                          </a:lnTo>
                          <a:lnTo>
                            <a:pt x="119" y="108"/>
                          </a:lnTo>
                          <a:lnTo>
                            <a:pt x="114" y="114"/>
                          </a:lnTo>
                          <a:lnTo>
                            <a:pt x="102" y="114"/>
                          </a:lnTo>
                          <a:lnTo>
                            <a:pt x="84" y="108"/>
                          </a:lnTo>
                          <a:lnTo>
                            <a:pt x="78" y="96"/>
                          </a:lnTo>
                          <a:lnTo>
                            <a:pt x="72" y="90"/>
                          </a:lnTo>
                          <a:lnTo>
                            <a:pt x="60" y="84"/>
                          </a:lnTo>
                          <a:lnTo>
                            <a:pt x="48" y="78"/>
                          </a:lnTo>
                          <a:lnTo>
                            <a:pt x="42" y="84"/>
                          </a:lnTo>
                          <a:lnTo>
                            <a:pt x="30" y="72"/>
                          </a:lnTo>
                          <a:lnTo>
                            <a:pt x="30" y="90"/>
                          </a:lnTo>
                          <a:lnTo>
                            <a:pt x="18" y="84"/>
                          </a:lnTo>
                          <a:lnTo>
                            <a:pt x="12" y="90"/>
                          </a:lnTo>
                          <a:lnTo>
                            <a:pt x="0" y="9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5" name="Freeform 15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896184" y="2721061"/>
                      <a:ext cx="347226" cy="323798"/>
                    </a:xfrm>
                    <a:custGeom>
                      <a:avLst/>
                      <a:gdLst>
                        <a:gd name="T0" fmla="*/ 2147483647 w 263"/>
                        <a:gd name="T1" fmla="*/ 2147483647 h 221"/>
                        <a:gd name="T2" fmla="*/ 2147483647 w 263"/>
                        <a:gd name="T3" fmla="*/ 2147483647 h 221"/>
                        <a:gd name="T4" fmla="*/ 2147483647 w 263"/>
                        <a:gd name="T5" fmla="*/ 2147483647 h 221"/>
                        <a:gd name="T6" fmla="*/ 2147483647 w 263"/>
                        <a:gd name="T7" fmla="*/ 2147483647 h 221"/>
                        <a:gd name="T8" fmla="*/ 2147483647 w 263"/>
                        <a:gd name="T9" fmla="*/ 2147483647 h 221"/>
                        <a:gd name="T10" fmla="*/ 2147483647 w 263"/>
                        <a:gd name="T11" fmla="*/ 2147483647 h 221"/>
                        <a:gd name="T12" fmla="*/ 2147483647 w 263"/>
                        <a:gd name="T13" fmla="*/ 2147483647 h 221"/>
                        <a:gd name="T14" fmla="*/ 2147483647 w 263"/>
                        <a:gd name="T15" fmla="*/ 2147483647 h 221"/>
                        <a:gd name="T16" fmla="*/ 0 w 263"/>
                        <a:gd name="T17" fmla="*/ 2147483647 h 221"/>
                        <a:gd name="T18" fmla="*/ 2147483647 w 263"/>
                        <a:gd name="T19" fmla="*/ 2147483647 h 221"/>
                        <a:gd name="T20" fmla="*/ 2147483647 w 263"/>
                        <a:gd name="T21" fmla="*/ 2147483647 h 221"/>
                        <a:gd name="T22" fmla="*/ 2147483647 w 263"/>
                        <a:gd name="T23" fmla="*/ 2147483647 h 221"/>
                        <a:gd name="T24" fmla="*/ 2147483647 w 263"/>
                        <a:gd name="T25" fmla="*/ 2147483647 h 221"/>
                        <a:gd name="T26" fmla="*/ 2147483647 w 263"/>
                        <a:gd name="T27" fmla="*/ 2147483647 h 221"/>
                        <a:gd name="T28" fmla="*/ 2147483647 w 263"/>
                        <a:gd name="T29" fmla="*/ 2147483647 h 221"/>
                        <a:gd name="T30" fmla="*/ 2147483647 w 263"/>
                        <a:gd name="T31" fmla="*/ 2147483647 h 221"/>
                        <a:gd name="T32" fmla="*/ 2147483647 w 263"/>
                        <a:gd name="T33" fmla="*/ 2147483647 h 221"/>
                        <a:gd name="T34" fmla="*/ 2147483647 w 263"/>
                        <a:gd name="T35" fmla="*/ 2147483647 h 221"/>
                        <a:gd name="T36" fmla="*/ 2147483647 w 263"/>
                        <a:gd name="T37" fmla="*/ 2147483647 h 221"/>
                        <a:gd name="T38" fmla="*/ 2147483647 w 263"/>
                        <a:gd name="T39" fmla="*/ 0 h 221"/>
                        <a:gd name="T40" fmla="*/ 2147483647 w 263"/>
                        <a:gd name="T41" fmla="*/ 2147483647 h 221"/>
                        <a:gd name="T42" fmla="*/ 2147483647 w 263"/>
                        <a:gd name="T43" fmla="*/ 2147483647 h 221"/>
                        <a:gd name="T44" fmla="*/ 2147483647 w 263"/>
                        <a:gd name="T45" fmla="*/ 2147483647 h 221"/>
                        <a:gd name="T46" fmla="*/ 2147483647 w 263"/>
                        <a:gd name="T47" fmla="*/ 2147483647 h 221"/>
                        <a:gd name="T48" fmla="*/ 2147483647 w 263"/>
                        <a:gd name="T49" fmla="*/ 2147483647 h 221"/>
                        <a:gd name="T50" fmla="*/ 2147483647 w 263"/>
                        <a:gd name="T51" fmla="*/ 2147483647 h 221"/>
                        <a:gd name="T52" fmla="*/ 2147483647 w 263"/>
                        <a:gd name="T53" fmla="*/ 2147483647 h 221"/>
                        <a:gd name="T54" fmla="*/ 2147483647 w 263"/>
                        <a:gd name="T55" fmla="*/ 2147483647 h 221"/>
                        <a:gd name="T56" fmla="*/ 2147483647 w 263"/>
                        <a:gd name="T57" fmla="*/ 2147483647 h 221"/>
                        <a:gd name="T58" fmla="*/ 2147483647 w 263"/>
                        <a:gd name="T59" fmla="*/ 2147483647 h 221"/>
                        <a:gd name="T60" fmla="*/ 2147483647 w 263"/>
                        <a:gd name="T61" fmla="*/ 2147483647 h 221"/>
                        <a:gd name="T62" fmla="*/ 2147483647 w 263"/>
                        <a:gd name="T63" fmla="*/ 2147483647 h 221"/>
                        <a:gd name="T64" fmla="*/ 2147483647 w 263"/>
                        <a:gd name="T65" fmla="*/ 2147483647 h 221"/>
                        <a:gd name="T66" fmla="*/ 2147483647 w 263"/>
                        <a:gd name="T67" fmla="*/ 2147483647 h 221"/>
                        <a:gd name="T68" fmla="*/ 2147483647 w 263"/>
                        <a:gd name="T69" fmla="*/ 2147483647 h 221"/>
                        <a:gd name="T70" fmla="*/ 2147483647 w 263"/>
                        <a:gd name="T71" fmla="*/ 2147483647 h 221"/>
                        <a:gd name="T72" fmla="*/ 2147483647 w 263"/>
                        <a:gd name="T73" fmla="*/ 2147483647 h 221"/>
                        <a:gd name="T74" fmla="*/ 2147483647 w 263"/>
                        <a:gd name="T75" fmla="*/ 2147483647 h 221"/>
                        <a:gd name="T76" fmla="*/ 2147483647 w 263"/>
                        <a:gd name="T77" fmla="*/ 2147483647 h 221"/>
                        <a:gd name="T78" fmla="*/ 2147483647 w 263"/>
                        <a:gd name="T79" fmla="*/ 2147483647 h 221"/>
                        <a:gd name="T80" fmla="*/ 2147483647 w 263"/>
                        <a:gd name="T81" fmla="*/ 2147483647 h 221"/>
                        <a:gd name="T82" fmla="*/ 2147483647 w 263"/>
                        <a:gd name="T83" fmla="*/ 2147483647 h 221"/>
                        <a:gd name="T84" fmla="*/ 2147483647 w 263"/>
                        <a:gd name="T85" fmla="*/ 2147483647 h 221"/>
                        <a:gd name="T86" fmla="*/ 2147483647 w 263"/>
                        <a:gd name="T87" fmla="*/ 2147483647 h 221"/>
                        <a:gd name="T88" fmla="*/ 2147483647 w 263"/>
                        <a:gd name="T89" fmla="*/ 2147483647 h 221"/>
                        <a:gd name="T90" fmla="*/ 2147483647 w 263"/>
                        <a:gd name="T91" fmla="*/ 2147483647 h 221"/>
                        <a:gd name="T92" fmla="*/ 2147483647 w 263"/>
                        <a:gd name="T93" fmla="*/ 2147483647 h 221"/>
                        <a:gd name="T94" fmla="*/ 2147483647 w 263"/>
                        <a:gd name="T95" fmla="*/ 2147483647 h 221"/>
                        <a:gd name="T96" fmla="*/ 2147483647 w 263"/>
                        <a:gd name="T97" fmla="*/ 2147483647 h 221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</a:gdLst>
                      <a:ahLst/>
                      <a:cxnLst>
                        <a:cxn ang="T98">
                          <a:pos x="T0" y="T1"/>
                        </a:cxn>
                        <a:cxn ang="T99">
                          <a:pos x="T2" y="T3"/>
                        </a:cxn>
                        <a:cxn ang="T100">
                          <a:pos x="T4" y="T5"/>
                        </a:cxn>
                        <a:cxn ang="T101">
                          <a:pos x="T6" y="T7"/>
                        </a:cxn>
                        <a:cxn ang="T102">
                          <a:pos x="T8" y="T9"/>
                        </a:cxn>
                        <a:cxn ang="T103">
                          <a:pos x="T10" y="T11"/>
                        </a:cxn>
                        <a:cxn ang="T104">
                          <a:pos x="T12" y="T13"/>
                        </a:cxn>
                        <a:cxn ang="T105">
                          <a:pos x="T14" y="T15"/>
                        </a:cxn>
                        <a:cxn ang="T106">
                          <a:pos x="T16" y="T17"/>
                        </a:cxn>
                        <a:cxn ang="T107">
                          <a:pos x="T18" y="T19"/>
                        </a:cxn>
                        <a:cxn ang="T108">
                          <a:pos x="T20" y="T21"/>
                        </a:cxn>
                        <a:cxn ang="T109">
                          <a:pos x="T22" y="T23"/>
                        </a:cxn>
                        <a:cxn ang="T110">
                          <a:pos x="T24" y="T25"/>
                        </a:cxn>
                        <a:cxn ang="T111">
                          <a:pos x="T26" y="T27"/>
                        </a:cxn>
                        <a:cxn ang="T112">
                          <a:pos x="T28" y="T29"/>
                        </a:cxn>
                        <a:cxn ang="T113">
                          <a:pos x="T30" y="T31"/>
                        </a:cxn>
                        <a:cxn ang="T114">
                          <a:pos x="T32" y="T33"/>
                        </a:cxn>
                        <a:cxn ang="T115">
                          <a:pos x="T34" y="T35"/>
                        </a:cxn>
                        <a:cxn ang="T116">
                          <a:pos x="T36" y="T37"/>
                        </a:cxn>
                        <a:cxn ang="T117">
                          <a:pos x="T38" y="T39"/>
                        </a:cxn>
                        <a:cxn ang="T118">
                          <a:pos x="T40" y="T41"/>
                        </a:cxn>
                        <a:cxn ang="T119">
                          <a:pos x="T42" y="T43"/>
                        </a:cxn>
                        <a:cxn ang="T120">
                          <a:pos x="T44" y="T45"/>
                        </a:cxn>
                        <a:cxn ang="T121">
                          <a:pos x="T46" y="T47"/>
                        </a:cxn>
                        <a:cxn ang="T122">
                          <a:pos x="T48" y="T49"/>
                        </a:cxn>
                        <a:cxn ang="T123">
                          <a:pos x="T50" y="T51"/>
                        </a:cxn>
                        <a:cxn ang="T124">
                          <a:pos x="T52" y="T53"/>
                        </a:cxn>
                        <a:cxn ang="T125">
                          <a:pos x="T54" y="T55"/>
                        </a:cxn>
                        <a:cxn ang="T126">
                          <a:pos x="T56" y="T57"/>
                        </a:cxn>
                        <a:cxn ang="T127">
                          <a:pos x="T58" y="T59"/>
                        </a:cxn>
                        <a:cxn ang="T128">
                          <a:pos x="T60" y="T61"/>
                        </a:cxn>
                        <a:cxn ang="T129">
                          <a:pos x="T62" y="T63"/>
                        </a:cxn>
                        <a:cxn ang="T130">
                          <a:pos x="T64" y="T65"/>
                        </a:cxn>
                        <a:cxn ang="T131">
                          <a:pos x="T66" y="T67"/>
                        </a:cxn>
                        <a:cxn ang="T132">
                          <a:pos x="T68" y="T69"/>
                        </a:cxn>
                        <a:cxn ang="T133">
                          <a:pos x="T70" y="T71"/>
                        </a:cxn>
                        <a:cxn ang="T134">
                          <a:pos x="T72" y="T73"/>
                        </a:cxn>
                        <a:cxn ang="T135">
                          <a:pos x="T74" y="T75"/>
                        </a:cxn>
                        <a:cxn ang="T136">
                          <a:pos x="T76" y="T77"/>
                        </a:cxn>
                        <a:cxn ang="T137">
                          <a:pos x="T78" y="T79"/>
                        </a:cxn>
                        <a:cxn ang="T138">
                          <a:pos x="T80" y="T81"/>
                        </a:cxn>
                        <a:cxn ang="T139">
                          <a:pos x="T82" y="T83"/>
                        </a:cxn>
                        <a:cxn ang="T140">
                          <a:pos x="T84" y="T85"/>
                        </a:cxn>
                        <a:cxn ang="T141">
                          <a:pos x="T86" y="T87"/>
                        </a:cxn>
                        <a:cxn ang="T142">
                          <a:pos x="T88" y="T89"/>
                        </a:cxn>
                        <a:cxn ang="T143">
                          <a:pos x="T90" y="T91"/>
                        </a:cxn>
                        <a:cxn ang="T144">
                          <a:pos x="T92" y="T93"/>
                        </a:cxn>
                        <a:cxn ang="T145">
                          <a:pos x="T94" y="T95"/>
                        </a:cxn>
                        <a:cxn ang="T146">
                          <a:pos x="T96" y="T97"/>
                        </a:cxn>
                      </a:cxnLst>
                      <a:rect l="0" t="0" r="r" b="b"/>
                      <a:pathLst>
                        <a:path w="263" h="221">
                          <a:moveTo>
                            <a:pt x="90" y="215"/>
                          </a:moveTo>
                          <a:lnTo>
                            <a:pt x="72" y="197"/>
                          </a:lnTo>
                          <a:lnTo>
                            <a:pt x="54" y="197"/>
                          </a:lnTo>
                          <a:lnTo>
                            <a:pt x="48" y="179"/>
                          </a:lnTo>
                          <a:lnTo>
                            <a:pt x="42" y="179"/>
                          </a:lnTo>
                          <a:lnTo>
                            <a:pt x="30" y="161"/>
                          </a:lnTo>
                          <a:lnTo>
                            <a:pt x="24" y="149"/>
                          </a:lnTo>
                          <a:lnTo>
                            <a:pt x="6" y="137"/>
                          </a:lnTo>
                          <a:lnTo>
                            <a:pt x="0" y="131"/>
                          </a:lnTo>
                          <a:lnTo>
                            <a:pt x="6" y="119"/>
                          </a:lnTo>
                          <a:lnTo>
                            <a:pt x="18" y="119"/>
                          </a:lnTo>
                          <a:lnTo>
                            <a:pt x="24" y="95"/>
                          </a:lnTo>
                          <a:lnTo>
                            <a:pt x="24" y="72"/>
                          </a:lnTo>
                          <a:lnTo>
                            <a:pt x="36" y="72"/>
                          </a:lnTo>
                          <a:lnTo>
                            <a:pt x="42" y="48"/>
                          </a:lnTo>
                          <a:lnTo>
                            <a:pt x="54" y="18"/>
                          </a:lnTo>
                          <a:lnTo>
                            <a:pt x="66" y="18"/>
                          </a:lnTo>
                          <a:lnTo>
                            <a:pt x="72" y="12"/>
                          </a:lnTo>
                          <a:lnTo>
                            <a:pt x="84" y="18"/>
                          </a:lnTo>
                          <a:lnTo>
                            <a:pt x="84" y="0"/>
                          </a:lnTo>
                          <a:lnTo>
                            <a:pt x="96" y="12"/>
                          </a:lnTo>
                          <a:lnTo>
                            <a:pt x="102" y="6"/>
                          </a:lnTo>
                          <a:lnTo>
                            <a:pt x="114" y="12"/>
                          </a:lnTo>
                          <a:lnTo>
                            <a:pt x="126" y="18"/>
                          </a:lnTo>
                          <a:lnTo>
                            <a:pt x="132" y="24"/>
                          </a:lnTo>
                          <a:lnTo>
                            <a:pt x="138" y="36"/>
                          </a:lnTo>
                          <a:lnTo>
                            <a:pt x="156" y="42"/>
                          </a:lnTo>
                          <a:lnTo>
                            <a:pt x="168" y="42"/>
                          </a:lnTo>
                          <a:lnTo>
                            <a:pt x="156" y="66"/>
                          </a:lnTo>
                          <a:lnTo>
                            <a:pt x="173" y="72"/>
                          </a:lnTo>
                          <a:lnTo>
                            <a:pt x="173" y="84"/>
                          </a:lnTo>
                          <a:lnTo>
                            <a:pt x="185" y="95"/>
                          </a:lnTo>
                          <a:lnTo>
                            <a:pt x="197" y="107"/>
                          </a:lnTo>
                          <a:lnTo>
                            <a:pt x="209" y="113"/>
                          </a:lnTo>
                          <a:lnTo>
                            <a:pt x="221" y="119"/>
                          </a:lnTo>
                          <a:lnTo>
                            <a:pt x="245" y="131"/>
                          </a:lnTo>
                          <a:lnTo>
                            <a:pt x="263" y="131"/>
                          </a:lnTo>
                          <a:lnTo>
                            <a:pt x="251" y="143"/>
                          </a:lnTo>
                          <a:lnTo>
                            <a:pt x="239" y="161"/>
                          </a:lnTo>
                          <a:lnTo>
                            <a:pt x="227" y="173"/>
                          </a:lnTo>
                          <a:lnTo>
                            <a:pt x="215" y="191"/>
                          </a:lnTo>
                          <a:lnTo>
                            <a:pt x="185" y="191"/>
                          </a:lnTo>
                          <a:lnTo>
                            <a:pt x="168" y="203"/>
                          </a:lnTo>
                          <a:lnTo>
                            <a:pt x="162" y="209"/>
                          </a:lnTo>
                          <a:lnTo>
                            <a:pt x="144" y="203"/>
                          </a:lnTo>
                          <a:lnTo>
                            <a:pt x="126" y="209"/>
                          </a:lnTo>
                          <a:lnTo>
                            <a:pt x="114" y="221"/>
                          </a:lnTo>
                          <a:lnTo>
                            <a:pt x="90" y="215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6" name="Freeform 15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085460" y="2799400"/>
                      <a:ext cx="238881" cy="395608"/>
                    </a:xfrm>
                    <a:custGeom>
                      <a:avLst/>
                      <a:gdLst>
                        <a:gd name="T0" fmla="*/ 2147483647 w 179"/>
                        <a:gd name="T1" fmla="*/ 2147483647 h 269"/>
                        <a:gd name="T2" fmla="*/ 2147483647 w 179"/>
                        <a:gd name="T3" fmla="*/ 2147483647 h 269"/>
                        <a:gd name="T4" fmla="*/ 2147483647 w 179"/>
                        <a:gd name="T5" fmla="*/ 2147483647 h 269"/>
                        <a:gd name="T6" fmla="*/ 2147483647 w 179"/>
                        <a:gd name="T7" fmla="*/ 2147483647 h 269"/>
                        <a:gd name="T8" fmla="*/ 2147483647 w 179"/>
                        <a:gd name="T9" fmla="*/ 2147483647 h 269"/>
                        <a:gd name="T10" fmla="*/ 2147483647 w 179"/>
                        <a:gd name="T11" fmla="*/ 2147483647 h 269"/>
                        <a:gd name="T12" fmla="*/ 2147483647 w 179"/>
                        <a:gd name="T13" fmla="*/ 2147483647 h 269"/>
                        <a:gd name="T14" fmla="*/ 2147483647 w 179"/>
                        <a:gd name="T15" fmla="*/ 2147483647 h 269"/>
                        <a:gd name="T16" fmla="*/ 2147483647 w 179"/>
                        <a:gd name="T17" fmla="*/ 2147483647 h 269"/>
                        <a:gd name="T18" fmla="*/ 2147483647 w 179"/>
                        <a:gd name="T19" fmla="*/ 2147483647 h 269"/>
                        <a:gd name="T20" fmla="*/ 2147483647 w 179"/>
                        <a:gd name="T21" fmla="*/ 2147483647 h 269"/>
                        <a:gd name="T22" fmla="*/ 2147483647 w 179"/>
                        <a:gd name="T23" fmla="*/ 2147483647 h 269"/>
                        <a:gd name="T24" fmla="*/ 2147483647 w 179"/>
                        <a:gd name="T25" fmla="*/ 2147483647 h 269"/>
                        <a:gd name="T26" fmla="*/ 2147483647 w 179"/>
                        <a:gd name="T27" fmla="*/ 2147483647 h 269"/>
                        <a:gd name="T28" fmla="*/ 2147483647 w 179"/>
                        <a:gd name="T29" fmla="*/ 2147483647 h 269"/>
                        <a:gd name="T30" fmla="*/ 2147483647 w 179"/>
                        <a:gd name="T31" fmla="*/ 2147483647 h 269"/>
                        <a:gd name="T32" fmla="*/ 0 w 179"/>
                        <a:gd name="T33" fmla="*/ 2147483647 h 269"/>
                        <a:gd name="T34" fmla="*/ 0 w 179"/>
                        <a:gd name="T35" fmla="*/ 2147483647 h 269"/>
                        <a:gd name="T36" fmla="*/ 0 w 179"/>
                        <a:gd name="T37" fmla="*/ 2147483647 h 269"/>
                        <a:gd name="T38" fmla="*/ 0 w 179"/>
                        <a:gd name="T39" fmla="*/ 2147483647 h 269"/>
                        <a:gd name="T40" fmla="*/ 2147483647 w 179"/>
                        <a:gd name="T41" fmla="*/ 2147483647 h 269"/>
                        <a:gd name="T42" fmla="*/ 2147483647 w 179"/>
                        <a:gd name="T43" fmla="*/ 2147483647 h 269"/>
                        <a:gd name="T44" fmla="*/ 2147483647 w 179"/>
                        <a:gd name="T45" fmla="*/ 2147483647 h 269"/>
                        <a:gd name="T46" fmla="*/ 2147483647 w 179"/>
                        <a:gd name="T47" fmla="*/ 2147483647 h 269"/>
                        <a:gd name="T48" fmla="*/ 2147483647 w 179"/>
                        <a:gd name="T49" fmla="*/ 2147483647 h 269"/>
                        <a:gd name="T50" fmla="*/ 2147483647 w 179"/>
                        <a:gd name="T51" fmla="*/ 2147483647 h 269"/>
                        <a:gd name="T52" fmla="*/ 2147483647 w 179"/>
                        <a:gd name="T53" fmla="*/ 2147483647 h 269"/>
                        <a:gd name="T54" fmla="*/ 2147483647 w 179"/>
                        <a:gd name="T55" fmla="*/ 2147483647 h 269"/>
                        <a:gd name="T56" fmla="*/ 2147483647 w 179"/>
                        <a:gd name="T57" fmla="*/ 2147483647 h 269"/>
                        <a:gd name="T58" fmla="*/ 2147483647 w 179"/>
                        <a:gd name="T59" fmla="*/ 2147483647 h 269"/>
                        <a:gd name="T60" fmla="*/ 2147483647 w 179"/>
                        <a:gd name="T61" fmla="*/ 2147483647 h 269"/>
                        <a:gd name="T62" fmla="*/ 2147483647 w 179"/>
                        <a:gd name="T63" fmla="*/ 2147483647 h 269"/>
                        <a:gd name="T64" fmla="*/ 2147483647 w 179"/>
                        <a:gd name="T65" fmla="*/ 2147483647 h 269"/>
                        <a:gd name="T66" fmla="*/ 2147483647 w 179"/>
                        <a:gd name="T67" fmla="*/ 2147483647 h 269"/>
                        <a:gd name="T68" fmla="*/ 2147483647 w 179"/>
                        <a:gd name="T69" fmla="*/ 2147483647 h 269"/>
                        <a:gd name="T70" fmla="*/ 2147483647 w 179"/>
                        <a:gd name="T71" fmla="*/ 2147483647 h 269"/>
                        <a:gd name="T72" fmla="*/ 2147483647 w 179"/>
                        <a:gd name="T73" fmla="*/ 2147483647 h 269"/>
                        <a:gd name="T74" fmla="*/ 2147483647 w 179"/>
                        <a:gd name="T75" fmla="*/ 2147483647 h 269"/>
                        <a:gd name="T76" fmla="*/ 2147483647 w 179"/>
                        <a:gd name="T77" fmla="*/ 2147483647 h 269"/>
                        <a:gd name="T78" fmla="*/ 2147483647 w 179"/>
                        <a:gd name="T79" fmla="*/ 2147483647 h 269"/>
                        <a:gd name="T80" fmla="*/ 2147483647 w 179"/>
                        <a:gd name="T81" fmla="*/ 2147483647 h 269"/>
                        <a:gd name="T82" fmla="*/ 2147483647 w 179"/>
                        <a:gd name="T83" fmla="*/ 2147483647 h 269"/>
                        <a:gd name="T84" fmla="*/ 2147483647 w 179"/>
                        <a:gd name="T85" fmla="*/ 2147483647 h 269"/>
                        <a:gd name="T86" fmla="*/ 2147483647 w 179"/>
                        <a:gd name="T87" fmla="*/ 0 h 269"/>
                        <a:gd name="T88" fmla="*/ 2147483647 w 179"/>
                        <a:gd name="T89" fmla="*/ 0 h 269"/>
                        <a:gd name="T90" fmla="*/ 2147483647 w 179"/>
                        <a:gd name="T91" fmla="*/ 0 h 269"/>
                        <a:gd name="T92" fmla="*/ 2147483647 w 179"/>
                        <a:gd name="T93" fmla="*/ 2147483647 h 269"/>
                        <a:gd name="T94" fmla="*/ 2147483647 w 179"/>
                        <a:gd name="T95" fmla="*/ 2147483647 h 269"/>
                        <a:gd name="T96" fmla="*/ 2147483647 w 179"/>
                        <a:gd name="T97" fmla="*/ 2147483647 h 269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</a:gdLst>
                      <a:ahLst/>
                      <a:cxnLst>
                        <a:cxn ang="T98">
                          <a:pos x="T0" y="T1"/>
                        </a:cxn>
                        <a:cxn ang="T99">
                          <a:pos x="T2" y="T3"/>
                        </a:cxn>
                        <a:cxn ang="T100">
                          <a:pos x="T4" y="T5"/>
                        </a:cxn>
                        <a:cxn ang="T101">
                          <a:pos x="T6" y="T7"/>
                        </a:cxn>
                        <a:cxn ang="T102">
                          <a:pos x="T8" y="T9"/>
                        </a:cxn>
                        <a:cxn ang="T103">
                          <a:pos x="T10" y="T11"/>
                        </a:cxn>
                        <a:cxn ang="T104">
                          <a:pos x="T12" y="T13"/>
                        </a:cxn>
                        <a:cxn ang="T105">
                          <a:pos x="T14" y="T15"/>
                        </a:cxn>
                        <a:cxn ang="T106">
                          <a:pos x="T16" y="T17"/>
                        </a:cxn>
                        <a:cxn ang="T107">
                          <a:pos x="T18" y="T19"/>
                        </a:cxn>
                        <a:cxn ang="T108">
                          <a:pos x="T20" y="T21"/>
                        </a:cxn>
                        <a:cxn ang="T109">
                          <a:pos x="T22" y="T23"/>
                        </a:cxn>
                        <a:cxn ang="T110">
                          <a:pos x="T24" y="T25"/>
                        </a:cxn>
                        <a:cxn ang="T111">
                          <a:pos x="T26" y="T27"/>
                        </a:cxn>
                        <a:cxn ang="T112">
                          <a:pos x="T28" y="T29"/>
                        </a:cxn>
                        <a:cxn ang="T113">
                          <a:pos x="T30" y="T31"/>
                        </a:cxn>
                        <a:cxn ang="T114">
                          <a:pos x="T32" y="T33"/>
                        </a:cxn>
                        <a:cxn ang="T115">
                          <a:pos x="T34" y="T35"/>
                        </a:cxn>
                        <a:cxn ang="T116">
                          <a:pos x="T36" y="T37"/>
                        </a:cxn>
                        <a:cxn ang="T117">
                          <a:pos x="T38" y="T39"/>
                        </a:cxn>
                        <a:cxn ang="T118">
                          <a:pos x="T40" y="T41"/>
                        </a:cxn>
                        <a:cxn ang="T119">
                          <a:pos x="T42" y="T43"/>
                        </a:cxn>
                        <a:cxn ang="T120">
                          <a:pos x="T44" y="T45"/>
                        </a:cxn>
                        <a:cxn ang="T121">
                          <a:pos x="T46" y="T47"/>
                        </a:cxn>
                        <a:cxn ang="T122">
                          <a:pos x="T48" y="T49"/>
                        </a:cxn>
                        <a:cxn ang="T123">
                          <a:pos x="T50" y="T51"/>
                        </a:cxn>
                        <a:cxn ang="T124">
                          <a:pos x="T52" y="T53"/>
                        </a:cxn>
                        <a:cxn ang="T125">
                          <a:pos x="T54" y="T55"/>
                        </a:cxn>
                        <a:cxn ang="T126">
                          <a:pos x="T56" y="T57"/>
                        </a:cxn>
                        <a:cxn ang="T127">
                          <a:pos x="T58" y="T59"/>
                        </a:cxn>
                        <a:cxn ang="T128">
                          <a:pos x="T60" y="T61"/>
                        </a:cxn>
                        <a:cxn ang="T129">
                          <a:pos x="T62" y="T63"/>
                        </a:cxn>
                        <a:cxn ang="T130">
                          <a:pos x="T64" y="T65"/>
                        </a:cxn>
                        <a:cxn ang="T131">
                          <a:pos x="T66" y="T67"/>
                        </a:cxn>
                        <a:cxn ang="T132">
                          <a:pos x="T68" y="T69"/>
                        </a:cxn>
                        <a:cxn ang="T133">
                          <a:pos x="T70" y="T71"/>
                        </a:cxn>
                        <a:cxn ang="T134">
                          <a:pos x="T72" y="T73"/>
                        </a:cxn>
                        <a:cxn ang="T135">
                          <a:pos x="T74" y="T75"/>
                        </a:cxn>
                        <a:cxn ang="T136">
                          <a:pos x="T76" y="T77"/>
                        </a:cxn>
                        <a:cxn ang="T137">
                          <a:pos x="T78" y="T79"/>
                        </a:cxn>
                        <a:cxn ang="T138">
                          <a:pos x="T80" y="T81"/>
                        </a:cxn>
                        <a:cxn ang="T139">
                          <a:pos x="T82" y="T83"/>
                        </a:cxn>
                        <a:cxn ang="T140">
                          <a:pos x="T84" y="T85"/>
                        </a:cxn>
                        <a:cxn ang="T141">
                          <a:pos x="T86" y="T87"/>
                        </a:cxn>
                        <a:cxn ang="T142">
                          <a:pos x="T88" y="T89"/>
                        </a:cxn>
                        <a:cxn ang="T143">
                          <a:pos x="T90" y="T91"/>
                        </a:cxn>
                        <a:cxn ang="T144">
                          <a:pos x="T92" y="T93"/>
                        </a:cxn>
                        <a:cxn ang="T145">
                          <a:pos x="T94" y="T95"/>
                        </a:cxn>
                        <a:cxn ang="T146">
                          <a:pos x="T96" y="T97"/>
                        </a:cxn>
                      </a:cxnLst>
                      <a:rect l="0" t="0" r="r" b="b"/>
                      <a:pathLst>
                        <a:path w="179" h="269">
                          <a:moveTo>
                            <a:pt x="173" y="35"/>
                          </a:moveTo>
                          <a:lnTo>
                            <a:pt x="167" y="53"/>
                          </a:lnTo>
                          <a:lnTo>
                            <a:pt x="155" y="77"/>
                          </a:lnTo>
                          <a:lnTo>
                            <a:pt x="143" y="101"/>
                          </a:lnTo>
                          <a:lnTo>
                            <a:pt x="131" y="125"/>
                          </a:lnTo>
                          <a:lnTo>
                            <a:pt x="119" y="149"/>
                          </a:lnTo>
                          <a:lnTo>
                            <a:pt x="107" y="161"/>
                          </a:lnTo>
                          <a:lnTo>
                            <a:pt x="95" y="173"/>
                          </a:lnTo>
                          <a:lnTo>
                            <a:pt x="83" y="185"/>
                          </a:lnTo>
                          <a:lnTo>
                            <a:pt x="77" y="197"/>
                          </a:lnTo>
                          <a:lnTo>
                            <a:pt x="65" y="209"/>
                          </a:lnTo>
                          <a:lnTo>
                            <a:pt x="53" y="221"/>
                          </a:lnTo>
                          <a:lnTo>
                            <a:pt x="35" y="233"/>
                          </a:lnTo>
                          <a:lnTo>
                            <a:pt x="24" y="245"/>
                          </a:lnTo>
                          <a:lnTo>
                            <a:pt x="18" y="257"/>
                          </a:lnTo>
                          <a:lnTo>
                            <a:pt x="12" y="269"/>
                          </a:lnTo>
                          <a:lnTo>
                            <a:pt x="0" y="251"/>
                          </a:lnTo>
                          <a:lnTo>
                            <a:pt x="0" y="215"/>
                          </a:lnTo>
                          <a:lnTo>
                            <a:pt x="0" y="197"/>
                          </a:lnTo>
                          <a:lnTo>
                            <a:pt x="0" y="179"/>
                          </a:lnTo>
                          <a:lnTo>
                            <a:pt x="6" y="167"/>
                          </a:lnTo>
                          <a:lnTo>
                            <a:pt x="18" y="155"/>
                          </a:lnTo>
                          <a:lnTo>
                            <a:pt x="24" y="149"/>
                          </a:lnTo>
                          <a:lnTo>
                            <a:pt x="41" y="137"/>
                          </a:lnTo>
                          <a:lnTo>
                            <a:pt x="71" y="137"/>
                          </a:lnTo>
                          <a:lnTo>
                            <a:pt x="83" y="119"/>
                          </a:lnTo>
                          <a:lnTo>
                            <a:pt x="95" y="107"/>
                          </a:lnTo>
                          <a:lnTo>
                            <a:pt x="107" y="89"/>
                          </a:lnTo>
                          <a:lnTo>
                            <a:pt x="119" y="77"/>
                          </a:lnTo>
                          <a:lnTo>
                            <a:pt x="101" y="77"/>
                          </a:lnTo>
                          <a:lnTo>
                            <a:pt x="77" y="65"/>
                          </a:lnTo>
                          <a:lnTo>
                            <a:pt x="65" y="59"/>
                          </a:lnTo>
                          <a:lnTo>
                            <a:pt x="53" y="53"/>
                          </a:lnTo>
                          <a:lnTo>
                            <a:pt x="41" y="41"/>
                          </a:lnTo>
                          <a:lnTo>
                            <a:pt x="29" y="30"/>
                          </a:lnTo>
                          <a:lnTo>
                            <a:pt x="29" y="18"/>
                          </a:lnTo>
                          <a:lnTo>
                            <a:pt x="35" y="6"/>
                          </a:lnTo>
                          <a:lnTo>
                            <a:pt x="47" y="18"/>
                          </a:lnTo>
                          <a:lnTo>
                            <a:pt x="59" y="30"/>
                          </a:lnTo>
                          <a:lnTo>
                            <a:pt x="77" y="18"/>
                          </a:lnTo>
                          <a:lnTo>
                            <a:pt x="95" y="18"/>
                          </a:lnTo>
                          <a:lnTo>
                            <a:pt x="113" y="12"/>
                          </a:lnTo>
                          <a:lnTo>
                            <a:pt x="137" y="6"/>
                          </a:lnTo>
                          <a:lnTo>
                            <a:pt x="161" y="0"/>
                          </a:lnTo>
                          <a:lnTo>
                            <a:pt x="167" y="0"/>
                          </a:lnTo>
                          <a:lnTo>
                            <a:pt x="173" y="0"/>
                          </a:lnTo>
                          <a:lnTo>
                            <a:pt x="173" y="30"/>
                          </a:lnTo>
                          <a:lnTo>
                            <a:pt x="179" y="30"/>
                          </a:lnTo>
                          <a:lnTo>
                            <a:pt x="173" y="35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7" name="Freeform 15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807419" y="3213286"/>
                      <a:ext cx="40465" cy="61365"/>
                    </a:xfrm>
                    <a:custGeom>
                      <a:avLst/>
                      <a:gdLst>
                        <a:gd name="T0" fmla="*/ 2147483647 w 30"/>
                        <a:gd name="T1" fmla="*/ 2147483647 h 42"/>
                        <a:gd name="T2" fmla="*/ 2147483647 w 30"/>
                        <a:gd name="T3" fmla="*/ 0 h 42"/>
                        <a:gd name="T4" fmla="*/ 2147483647 w 30"/>
                        <a:gd name="T5" fmla="*/ 0 h 42"/>
                        <a:gd name="T6" fmla="*/ 2147483647 w 30"/>
                        <a:gd name="T7" fmla="*/ 2147483647 h 42"/>
                        <a:gd name="T8" fmla="*/ 0 w 30"/>
                        <a:gd name="T9" fmla="*/ 2147483647 h 42"/>
                        <a:gd name="T10" fmla="*/ 0 w 30"/>
                        <a:gd name="T11" fmla="*/ 2147483647 h 42"/>
                        <a:gd name="T12" fmla="*/ 0 w 30"/>
                        <a:gd name="T13" fmla="*/ 2147483647 h 42"/>
                        <a:gd name="T14" fmla="*/ 0 w 30"/>
                        <a:gd name="T15" fmla="*/ 2147483647 h 42"/>
                        <a:gd name="T16" fmla="*/ 2147483647 w 30"/>
                        <a:gd name="T17" fmla="*/ 2147483647 h 42"/>
                        <a:gd name="T18" fmla="*/ 2147483647 w 30"/>
                        <a:gd name="T19" fmla="*/ 2147483647 h 42"/>
                        <a:gd name="T20" fmla="*/ 2147483647 w 30"/>
                        <a:gd name="T21" fmla="*/ 2147483647 h 42"/>
                        <a:gd name="T22" fmla="*/ 2147483647 w 30"/>
                        <a:gd name="T23" fmla="*/ 2147483647 h 42"/>
                        <a:gd name="T24" fmla="*/ 2147483647 w 30"/>
                        <a:gd name="T25" fmla="*/ 2147483647 h 42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0" t="0" r="r" b="b"/>
                      <a:pathLst>
                        <a:path w="30" h="42">
                          <a:moveTo>
                            <a:pt x="24" y="12"/>
                          </a:moveTo>
                          <a:lnTo>
                            <a:pt x="24" y="0"/>
                          </a:lnTo>
                          <a:lnTo>
                            <a:pt x="18" y="0"/>
                          </a:lnTo>
                          <a:lnTo>
                            <a:pt x="12" y="6"/>
                          </a:lnTo>
                          <a:lnTo>
                            <a:pt x="0" y="6"/>
                          </a:lnTo>
                          <a:lnTo>
                            <a:pt x="0" y="12"/>
                          </a:lnTo>
                          <a:lnTo>
                            <a:pt x="0" y="24"/>
                          </a:lnTo>
                          <a:lnTo>
                            <a:pt x="6" y="42"/>
                          </a:lnTo>
                          <a:lnTo>
                            <a:pt x="12" y="42"/>
                          </a:lnTo>
                          <a:lnTo>
                            <a:pt x="18" y="30"/>
                          </a:lnTo>
                          <a:lnTo>
                            <a:pt x="30" y="18"/>
                          </a:lnTo>
                          <a:lnTo>
                            <a:pt x="24" y="12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8" name="Freeform 15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389704" y="3037026"/>
                      <a:ext cx="174918" cy="255905"/>
                    </a:xfrm>
                    <a:custGeom>
                      <a:avLst/>
                      <a:gdLst>
                        <a:gd name="T0" fmla="*/ 2147483647 w 132"/>
                        <a:gd name="T1" fmla="*/ 2147483647 h 174"/>
                        <a:gd name="T2" fmla="*/ 2147483647 w 132"/>
                        <a:gd name="T3" fmla="*/ 2147483647 h 174"/>
                        <a:gd name="T4" fmla="*/ 2147483647 w 132"/>
                        <a:gd name="T5" fmla="*/ 2147483647 h 174"/>
                        <a:gd name="T6" fmla="*/ 2147483647 w 132"/>
                        <a:gd name="T7" fmla="*/ 2147483647 h 174"/>
                        <a:gd name="T8" fmla="*/ 2147483647 w 132"/>
                        <a:gd name="T9" fmla="*/ 2147483647 h 174"/>
                        <a:gd name="T10" fmla="*/ 2147483647 w 132"/>
                        <a:gd name="T11" fmla="*/ 2147483647 h 174"/>
                        <a:gd name="T12" fmla="*/ 2147483647 w 132"/>
                        <a:gd name="T13" fmla="*/ 2147483647 h 174"/>
                        <a:gd name="T14" fmla="*/ 0 w 132"/>
                        <a:gd name="T15" fmla="*/ 2147483647 h 174"/>
                        <a:gd name="T16" fmla="*/ 2147483647 w 132"/>
                        <a:gd name="T17" fmla="*/ 2147483647 h 174"/>
                        <a:gd name="T18" fmla="*/ 2147483647 w 132"/>
                        <a:gd name="T19" fmla="*/ 2147483647 h 174"/>
                        <a:gd name="T20" fmla="*/ 2147483647 w 132"/>
                        <a:gd name="T21" fmla="*/ 2147483647 h 174"/>
                        <a:gd name="T22" fmla="*/ 2147483647 w 132"/>
                        <a:gd name="T23" fmla="*/ 2147483647 h 174"/>
                        <a:gd name="T24" fmla="*/ 2147483647 w 132"/>
                        <a:gd name="T25" fmla="*/ 2147483647 h 174"/>
                        <a:gd name="T26" fmla="*/ 2147483647 w 132"/>
                        <a:gd name="T27" fmla="*/ 2147483647 h 174"/>
                        <a:gd name="T28" fmla="*/ 2147483647 w 132"/>
                        <a:gd name="T29" fmla="*/ 2147483647 h 174"/>
                        <a:gd name="T30" fmla="*/ 2147483647 w 132"/>
                        <a:gd name="T31" fmla="*/ 2147483647 h 174"/>
                        <a:gd name="T32" fmla="*/ 2147483647 w 132"/>
                        <a:gd name="T33" fmla="*/ 2147483647 h 174"/>
                        <a:gd name="T34" fmla="*/ 2147483647 w 132"/>
                        <a:gd name="T35" fmla="*/ 2147483647 h 174"/>
                        <a:gd name="T36" fmla="*/ 2147483647 w 132"/>
                        <a:gd name="T37" fmla="*/ 2147483647 h 174"/>
                        <a:gd name="T38" fmla="*/ 2147483647 w 132"/>
                        <a:gd name="T39" fmla="*/ 2147483647 h 174"/>
                        <a:gd name="T40" fmla="*/ 2147483647 w 132"/>
                        <a:gd name="T41" fmla="*/ 2147483647 h 174"/>
                        <a:gd name="T42" fmla="*/ 2147483647 w 132"/>
                        <a:gd name="T43" fmla="*/ 2147483647 h 174"/>
                        <a:gd name="T44" fmla="*/ 2147483647 w 132"/>
                        <a:gd name="T45" fmla="*/ 2147483647 h 174"/>
                        <a:gd name="T46" fmla="*/ 2147483647 w 132"/>
                        <a:gd name="T47" fmla="*/ 2147483647 h 174"/>
                        <a:gd name="T48" fmla="*/ 2147483647 w 132"/>
                        <a:gd name="T49" fmla="*/ 0 h 174"/>
                        <a:gd name="T50" fmla="*/ 2147483647 w 132"/>
                        <a:gd name="T51" fmla="*/ 2147483647 h 174"/>
                        <a:gd name="T52" fmla="*/ 2147483647 w 132"/>
                        <a:gd name="T53" fmla="*/ 2147483647 h 174"/>
                        <a:gd name="T54" fmla="*/ 2147483647 w 132"/>
                        <a:gd name="T55" fmla="*/ 2147483647 h 174"/>
                        <a:gd name="T56" fmla="*/ 2147483647 w 132"/>
                        <a:gd name="T57" fmla="*/ 2147483647 h 174"/>
                        <a:gd name="T58" fmla="*/ 2147483647 w 132"/>
                        <a:gd name="T59" fmla="*/ 2147483647 h 174"/>
                        <a:gd name="T60" fmla="*/ 2147483647 w 132"/>
                        <a:gd name="T61" fmla="*/ 2147483647 h 174"/>
                        <a:gd name="T62" fmla="*/ 2147483647 w 132"/>
                        <a:gd name="T63" fmla="*/ 2147483647 h 174"/>
                        <a:gd name="T64" fmla="*/ 2147483647 w 132"/>
                        <a:gd name="T65" fmla="*/ 2147483647 h 174"/>
                        <a:gd name="T66" fmla="*/ 2147483647 w 132"/>
                        <a:gd name="T67" fmla="*/ 2147483647 h 174"/>
                        <a:gd name="T68" fmla="*/ 2147483647 w 132"/>
                        <a:gd name="T69" fmla="*/ 2147483647 h 174"/>
                        <a:gd name="T70" fmla="*/ 2147483647 w 132"/>
                        <a:gd name="T71" fmla="*/ 2147483647 h 174"/>
                        <a:gd name="T72" fmla="*/ 2147483647 w 132"/>
                        <a:gd name="T73" fmla="*/ 2147483647 h 174"/>
                        <a:gd name="T74" fmla="*/ 2147483647 w 132"/>
                        <a:gd name="T75" fmla="*/ 2147483647 h 174"/>
                        <a:gd name="T76" fmla="*/ 2147483647 w 132"/>
                        <a:gd name="T77" fmla="*/ 2147483647 h 174"/>
                        <a:gd name="T78" fmla="*/ 2147483647 w 132"/>
                        <a:gd name="T79" fmla="*/ 2147483647 h 174"/>
                        <a:gd name="T80" fmla="*/ 2147483647 w 132"/>
                        <a:gd name="T81" fmla="*/ 2147483647 h 174"/>
                        <a:gd name="T82" fmla="*/ 2147483647 w 132"/>
                        <a:gd name="T83" fmla="*/ 2147483647 h 174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0" t="0" r="r" b="b"/>
                      <a:pathLst>
                        <a:path w="132" h="174">
                          <a:moveTo>
                            <a:pt x="24" y="120"/>
                          </a:moveTo>
                          <a:lnTo>
                            <a:pt x="12" y="126"/>
                          </a:lnTo>
                          <a:lnTo>
                            <a:pt x="12" y="132"/>
                          </a:lnTo>
                          <a:lnTo>
                            <a:pt x="18" y="144"/>
                          </a:lnTo>
                          <a:lnTo>
                            <a:pt x="12" y="144"/>
                          </a:lnTo>
                          <a:lnTo>
                            <a:pt x="6" y="144"/>
                          </a:lnTo>
                          <a:lnTo>
                            <a:pt x="0" y="150"/>
                          </a:lnTo>
                          <a:lnTo>
                            <a:pt x="18" y="174"/>
                          </a:lnTo>
                          <a:lnTo>
                            <a:pt x="30" y="162"/>
                          </a:lnTo>
                          <a:lnTo>
                            <a:pt x="36" y="168"/>
                          </a:lnTo>
                          <a:lnTo>
                            <a:pt x="42" y="168"/>
                          </a:lnTo>
                          <a:lnTo>
                            <a:pt x="48" y="162"/>
                          </a:lnTo>
                          <a:lnTo>
                            <a:pt x="60" y="162"/>
                          </a:lnTo>
                          <a:lnTo>
                            <a:pt x="60" y="168"/>
                          </a:lnTo>
                          <a:lnTo>
                            <a:pt x="78" y="156"/>
                          </a:lnTo>
                          <a:lnTo>
                            <a:pt x="90" y="144"/>
                          </a:lnTo>
                          <a:lnTo>
                            <a:pt x="96" y="114"/>
                          </a:lnTo>
                          <a:lnTo>
                            <a:pt x="120" y="84"/>
                          </a:lnTo>
                          <a:lnTo>
                            <a:pt x="120" y="66"/>
                          </a:lnTo>
                          <a:lnTo>
                            <a:pt x="126" y="54"/>
                          </a:lnTo>
                          <a:lnTo>
                            <a:pt x="126" y="36"/>
                          </a:lnTo>
                          <a:lnTo>
                            <a:pt x="126" y="24"/>
                          </a:lnTo>
                          <a:lnTo>
                            <a:pt x="132" y="6"/>
                          </a:lnTo>
                          <a:lnTo>
                            <a:pt x="108" y="0"/>
                          </a:lnTo>
                          <a:lnTo>
                            <a:pt x="96" y="6"/>
                          </a:lnTo>
                          <a:lnTo>
                            <a:pt x="90" y="30"/>
                          </a:lnTo>
                          <a:lnTo>
                            <a:pt x="90" y="36"/>
                          </a:lnTo>
                          <a:lnTo>
                            <a:pt x="72" y="36"/>
                          </a:lnTo>
                          <a:lnTo>
                            <a:pt x="54" y="30"/>
                          </a:lnTo>
                          <a:lnTo>
                            <a:pt x="42" y="30"/>
                          </a:lnTo>
                          <a:lnTo>
                            <a:pt x="36" y="48"/>
                          </a:lnTo>
                          <a:lnTo>
                            <a:pt x="60" y="48"/>
                          </a:lnTo>
                          <a:lnTo>
                            <a:pt x="60" y="60"/>
                          </a:lnTo>
                          <a:lnTo>
                            <a:pt x="48" y="72"/>
                          </a:lnTo>
                          <a:lnTo>
                            <a:pt x="60" y="90"/>
                          </a:lnTo>
                          <a:lnTo>
                            <a:pt x="54" y="120"/>
                          </a:lnTo>
                          <a:lnTo>
                            <a:pt x="48" y="120"/>
                          </a:lnTo>
                          <a:lnTo>
                            <a:pt x="36" y="120"/>
                          </a:lnTo>
                          <a:lnTo>
                            <a:pt x="24" y="108"/>
                          </a:lnTo>
                          <a:lnTo>
                            <a:pt x="24" y="120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9" name="Freeform 15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919679" y="3009607"/>
                      <a:ext cx="190583" cy="274184"/>
                    </a:xfrm>
                    <a:custGeom>
                      <a:avLst/>
                      <a:gdLst>
                        <a:gd name="T0" fmla="*/ 2147483647 w 144"/>
                        <a:gd name="T1" fmla="*/ 2147483647 h 186"/>
                        <a:gd name="T2" fmla="*/ 2147483647 w 144"/>
                        <a:gd name="T3" fmla="*/ 2147483647 h 186"/>
                        <a:gd name="T4" fmla="*/ 2147483647 w 144"/>
                        <a:gd name="T5" fmla="*/ 2147483647 h 186"/>
                        <a:gd name="T6" fmla="*/ 0 w 144"/>
                        <a:gd name="T7" fmla="*/ 2147483647 h 186"/>
                        <a:gd name="T8" fmla="*/ 0 w 144"/>
                        <a:gd name="T9" fmla="*/ 2147483647 h 186"/>
                        <a:gd name="T10" fmla="*/ 2147483647 w 144"/>
                        <a:gd name="T11" fmla="*/ 2147483647 h 186"/>
                        <a:gd name="T12" fmla="*/ 2147483647 w 144"/>
                        <a:gd name="T13" fmla="*/ 2147483647 h 186"/>
                        <a:gd name="T14" fmla="*/ 2147483647 w 144"/>
                        <a:gd name="T15" fmla="*/ 2147483647 h 186"/>
                        <a:gd name="T16" fmla="*/ 2147483647 w 144"/>
                        <a:gd name="T17" fmla="*/ 2147483647 h 186"/>
                        <a:gd name="T18" fmla="*/ 0 w 144"/>
                        <a:gd name="T19" fmla="*/ 2147483647 h 186"/>
                        <a:gd name="T20" fmla="*/ 2147483647 w 144"/>
                        <a:gd name="T21" fmla="*/ 0 h 186"/>
                        <a:gd name="T22" fmla="*/ 2147483647 w 144"/>
                        <a:gd name="T23" fmla="*/ 0 h 186"/>
                        <a:gd name="T24" fmla="*/ 2147483647 w 144"/>
                        <a:gd name="T25" fmla="*/ 0 h 186"/>
                        <a:gd name="T26" fmla="*/ 2147483647 w 144"/>
                        <a:gd name="T27" fmla="*/ 2147483647 h 186"/>
                        <a:gd name="T28" fmla="*/ 2147483647 w 144"/>
                        <a:gd name="T29" fmla="*/ 2147483647 h 186"/>
                        <a:gd name="T30" fmla="*/ 2147483647 w 144"/>
                        <a:gd name="T31" fmla="*/ 2147483647 h 186"/>
                        <a:gd name="T32" fmla="*/ 2147483647 w 144"/>
                        <a:gd name="T33" fmla="*/ 2147483647 h 186"/>
                        <a:gd name="T34" fmla="*/ 2147483647 w 144"/>
                        <a:gd name="T35" fmla="*/ 2147483647 h 186"/>
                        <a:gd name="T36" fmla="*/ 2147483647 w 144"/>
                        <a:gd name="T37" fmla="*/ 2147483647 h 186"/>
                        <a:gd name="T38" fmla="*/ 2147483647 w 144"/>
                        <a:gd name="T39" fmla="*/ 2147483647 h 186"/>
                        <a:gd name="T40" fmla="*/ 2147483647 w 144"/>
                        <a:gd name="T41" fmla="*/ 2147483647 h 186"/>
                        <a:gd name="T42" fmla="*/ 2147483647 w 144"/>
                        <a:gd name="T43" fmla="*/ 2147483647 h 186"/>
                        <a:gd name="T44" fmla="*/ 2147483647 w 144"/>
                        <a:gd name="T45" fmla="*/ 2147483647 h 186"/>
                        <a:gd name="T46" fmla="*/ 2147483647 w 144"/>
                        <a:gd name="T47" fmla="*/ 2147483647 h 186"/>
                        <a:gd name="T48" fmla="*/ 2147483647 w 144"/>
                        <a:gd name="T49" fmla="*/ 2147483647 h 186"/>
                        <a:gd name="T50" fmla="*/ 2147483647 w 144"/>
                        <a:gd name="T51" fmla="*/ 2147483647 h 186"/>
                        <a:gd name="T52" fmla="*/ 2147483647 w 144"/>
                        <a:gd name="T53" fmla="*/ 2147483647 h 186"/>
                        <a:gd name="T54" fmla="*/ 2147483647 w 144"/>
                        <a:gd name="T55" fmla="*/ 2147483647 h 186"/>
                        <a:gd name="T56" fmla="*/ 2147483647 w 144"/>
                        <a:gd name="T57" fmla="*/ 2147483647 h 186"/>
                        <a:gd name="T58" fmla="*/ 2147483647 w 144"/>
                        <a:gd name="T59" fmla="*/ 2147483647 h 186"/>
                        <a:gd name="T60" fmla="*/ 2147483647 w 144"/>
                        <a:gd name="T61" fmla="*/ 2147483647 h 186"/>
                        <a:gd name="T62" fmla="*/ 2147483647 w 144"/>
                        <a:gd name="T63" fmla="*/ 2147483647 h 18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0" t="0" r="r" b="b"/>
                      <a:pathLst>
                        <a:path w="144" h="186">
                          <a:moveTo>
                            <a:pt x="66" y="150"/>
                          </a:moveTo>
                          <a:lnTo>
                            <a:pt x="48" y="144"/>
                          </a:lnTo>
                          <a:lnTo>
                            <a:pt x="36" y="132"/>
                          </a:lnTo>
                          <a:lnTo>
                            <a:pt x="0" y="114"/>
                          </a:lnTo>
                          <a:lnTo>
                            <a:pt x="0" y="90"/>
                          </a:lnTo>
                          <a:lnTo>
                            <a:pt x="12" y="72"/>
                          </a:lnTo>
                          <a:lnTo>
                            <a:pt x="18" y="54"/>
                          </a:lnTo>
                          <a:lnTo>
                            <a:pt x="18" y="36"/>
                          </a:lnTo>
                          <a:lnTo>
                            <a:pt x="12" y="24"/>
                          </a:lnTo>
                          <a:lnTo>
                            <a:pt x="0" y="6"/>
                          </a:lnTo>
                          <a:lnTo>
                            <a:pt x="6" y="0"/>
                          </a:lnTo>
                          <a:lnTo>
                            <a:pt x="36" y="0"/>
                          </a:lnTo>
                          <a:lnTo>
                            <a:pt x="54" y="0"/>
                          </a:lnTo>
                          <a:lnTo>
                            <a:pt x="72" y="18"/>
                          </a:lnTo>
                          <a:lnTo>
                            <a:pt x="96" y="24"/>
                          </a:lnTo>
                          <a:lnTo>
                            <a:pt x="108" y="12"/>
                          </a:lnTo>
                          <a:lnTo>
                            <a:pt x="126" y="6"/>
                          </a:lnTo>
                          <a:lnTo>
                            <a:pt x="144" y="12"/>
                          </a:lnTo>
                          <a:lnTo>
                            <a:pt x="132" y="24"/>
                          </a:lnTo>
                          <a:lnTo>
                            <a:pt x="126" y="36"/>
                          </a:lnTo>
                          <a:lnTo>
                            <a:pt x="126" y="54"/>
                          </a:lnTo>
                          <a:lnTo>
                            <a:pt x="126" y="72"/>
                          </a:lnTo>
                          <a:lnTo>
                            <a:pt x="126" y="108"/>
                          </a:lnTo>
                          <a:lnTo>
                            <a:pt x="138" y="126"/>
                          </a:lnTo>
                          <a:lnTo>
                            <a:pt x="126" y="132"/>
                          </a:lnTo>
                          <a:lnTo>
                            <a:pt x="120" y="144"/>
                          </a:lnTo>
                          <a:lnTo>
                            <a:pt x="114" y="150"/>
                          </a:lnTo>
                          <a:lnTo>
                            <a:pt x="102" y="168"/>
                          </a:lnTo>
                          <a:lnTo>
                            <a:pt x="96" y="186"/>
                          </a:lnTo>
                          <a:lnTo>
                            <a:pt x="66" y="156"/>
                          </a:lnTo>
                          <a:lnTo>
                            <a:pt x="66" y="150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0" name="Rectangle 15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147832" y="3053999"/>
                      <a:ext cx="6527" cy="0"/>
                    </a:xfrm>
                    <a:prstGeom prst="rect">
                      <a:avLst/>
                    </a:pr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endParaRPr lang="fr-FR" altLang="en-US" sz="1600"/>
                    </a:p>
                  </p:txBody>
                </p:sp>
                <p:sp>
                  <p:nvSpPr>
                    <p:cNvPr id="1171" name="Freeform 15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154359" y="3089251"/>
                      <a:ext cx="2611" cy="9140"/>
                    </a:xfrm>
                    <a:custGeom>
                      <a:avLst/>
                      <a:gdLst>
                        <a:gd name="T0" fmla="*/ 0 w 2"/>
                        <a:gd name="T1" fmla="*/ 2147483647 h 6"/>
                        <a:gd name="T2" fmla="*/ 0 w 2"/>
                        <a:gd name="T3" fmla="*/ 2147483647 h 6"/>
                        <a:gd name="T4" fmla="*/ 0 w 2"/>
                        <a:gd name="T5" fmla="*/ 2147483647 h 6"/>
                        <a:gd name="T6" fmla="*/ 0 w 2"/>
                        <a:gd name="T7" fmla="*/ 0 h 6"/>
                        <a:gd name="T8" fmla="*/ 0 w 2"/>
                        <a:gd name="T9" fmla="*/ 0 h 6"/>
                        <a:gd name="T10" fmla="*/ 0 w 2"/>
                        <a:gd name="T11" fmla="*/ 0 h 6"/>
                        <a:gd name="T12" fmla="*/ 0 w 2"/>
                        <a:gd name="T13" fmla="*/ 0 h 6"/>
                        <a:gd name="T14" fmla="*/ 0 w 2"/>
                        <a:gd name="T15" fmla="*/ 2147483647 h 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" h="6">
                          <a:moveTo>
                            <a:pt x="0" y="6"/>
                          </a:moveTo>
                          <a:lnTo>
                            <a:pt x="0" y="6"/>
                          </a:lnTo>
                          <a:lnTo>
                            <a:pt x="0" y="0"/>
                          </a:lnTo>
                          <a:lnTo>
                            <a:pt x="0" y="6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2" name="Freeform 15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163496" y="3107530"/>
                      <a:ext cx="1305" cy="1305"/>
                    </a:xfrm>
                    <a:custGeom>
                      <a:avLst/>
                      <a:gdLst>
                        <a:gd name="T0" fmla="*/ 0 w 1"/>
                        <a:gd name="T1" fmla="*/ 0 h 1"/>
                        <a:gd name="T2" fmla="*/ 0 w 1"/>
                        <a:gd name="T3" fmla="*/ 0 h 1"/>
                        <a:gd name="T4" fmla="*/ 0 w 1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0" y="0"/>
                          </a:move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3" name="Rectangle 16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163496" y="3089251"/>
                      <a:ext cx="0" cy="0"/>
                    </a:xfrm>
                    <a:prstGeom prst="rect">
                      <a:avLst/>
                    </a:pr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endParaRPr lang="fr-FR" altLang="en-US" sz="1600"/>
                    </a:p>
                  </p:txBody>
                </p:sp>
                <p:sp>
                  <p:nvSpPr>
                    <p:cNvPr id="1174" name="Freeform 16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154359" y="3098391"/>
                      <a:ext cx="2611" cy="1305"/>
                    </a:xfrm>
                    <a:custGeom>
                      <a:avLst/>
                      <a:gdLst>
                        <a:gd name="T0" fmla="*/ 0 w 2"/>
                        <a:gd name="T1" fmla="*/ 0 h 1"/>
                        <a:gd name="T2" fmla="*/ 0 w 2"/>
                        <a:gd name="T3" fmla="*/ 0 h 1"/>
                        <a:gd name="T4" fmla="*/ 0 w 2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" h="1">
                          <a:moveTo>
                            <a:pt x="0" y="0"/>
                          </a:move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5" name="Freeform 16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192595" y="2738034"/>
                      <a:ext cx="275431" cy="280712"/>
                    </a:xfrm>
                    <a:custGeom>
                      <a:avLst/>
                      <a:gdLst>
                        <a:gd name="T0" fmla="*/ 2147483647 w 209"/>
                        <a:gd name="T1" fmla="*/ 2147483647 h 191"/>
                        <a:gd name="T2" fmla="*/ 2147483647 w 209"/>
                        <a:gd name="T3" fmla="*/ 2147483647 h 191"/>
                        <a:gd name="T4" fmla="*/ 2147483647 w 209"/>
                        <a:gd name="T5" fmla="*/ 2147483647 h 191"/>
                        <a:gd name="T6" fmla="*/ 2147483647 w 209"/>
                        <a:gd name="T7" fmla="*/ 2147483647 h 191"/>
                        <a:gd name="T8" fmla="*/ 2147483647 w 209"/>
                        <a:gd name="T9" fmla="*/ 2147483647 h 191"/>
                        <a:gd name="T10" fmla="*/ 2147483647 w 209"/>
                        <a:gd name="T11" fmla="*/ 2147483647 h 191"/>
                        <a:gd name="T12" fmla="*/ 2147483647 w 209"/>
                        <a:gd name="T13" fmla="*/ 2147483647 h 191"/>
                        <a:gd name="T14" fmla="*/ 2147483647 w 209"/>
                        <a:gd name="T15" fmla="*/ 2147483647 h 191"/>
                        <a:gd name="T16" fmla="*/ 2147483647 w 209"/>
                        <a:gd name="T17" fmla="*/ 2147483647 h 191"/>
                        <a:gd name="T18" fmla="*/ 2147483647 w 209"/>
                        <a:gd name="T19" fmla="*/ 2147483647 h 191"/>
                        <a:gd name="T20" fmla="*/ 2147483647 w 209"/>
                        <a:gd name="T21" fmla="*/ 2147483647 h 191"/>
                        <a:gd name="T22" fmla="*/ 2147483647 w 209"/>
                        <a:gd name="T23" fmla="*/ 2147483647 h 191"/>
                        <a:gd name="T24" fmla="*/ 2147483647 w 209"/>
                        <a:gd name="T25" fmla="*/ 2147483647 h 191"/>
                        <a:gd name="T26" fmla="*/ 2147483647 w 209"/>
                        <a:gd name="T27" fmla="*/ 2147483647 h 191"/>
                        <a:gd name="T28" fmla="*/ 2147483647 w 209"/>
                        <a:gd name="T29" fmla="*/ 2147483647 h 191"/>
                        <a:gd name="T30" fmla="*/ 2147483647 w 209"/>
                        <a:gd name="T31" fmla="*/ 2147483647 h 191"/>
                        <a:gd name="T32" fmla="*/ 2147483647 w 209"/>
                        <a:gd name="T33" fmla="*/ 2147483647 h 191"/>
                        <a:gd name="T34" fmla="*/ 2147483647 w 209"/>
                        <a:gd name="T35" fmla="*/ 2147483647 h 191"/>
                        <a:gd name="T36" fmla="*/ 2147483647 w 209"/>
                        <a:gd name="T37" fmla="*/ 2147483647 h 191"/>
                        <a:gd name="T38" fmla="*/ 2147483647 w 209"/>
                        <a:gd name="T39" fmla="*/ 2147483647 h 191"/>
                        <a:gd name="T40" fmla="*/ 2147483647 w 209"/>
                        <a:gd name="T41" fmla="*/ 2147483647 h 191"/>
                        <a:gd name="T42" fmla="*/ 2147483647 w 209"/>
                        <a:gd name="T43" fmla="*/ 2147483647 h 191"/>
                        <a:gd name="T44" fmla="*/ 2147483647 w 209"/>
                        <a:gd name="T45" fmla="*/ 2147483647 h 191"/>
                        <a:gd name="T46" fmla="*/ 2147483647 w 209"/>
                        <a:gd name="T47" fmla="*/ 2147483647 h 191"/>
                        <a:gd name="T48" fmla="*/ 2147483647 w 209"/>
                        <a:gd name="T49" fmla="*/ 2147483647 h 191"/>
                        <a:gd name="T50" fmla="*/ 0 w 209"/>
                        <a:gd name="T51" fmla="*/ 2147483647 h 191"/>
                        <a:gd name="T52" fmla="*/ 2147483647 w 209"/>
                        <a:gd name="T53" fmla="*/ 2147483647 h 191"/>
                        <a:gd name="T54" fmla="*/ 2147483647 w 209"/>
                        <a:gd name="T55" fmla="*/ 2147483647 h 191"/>
                        <a:gd name="T56" fmla="*/ 2147483647 w 209"/>
                        <a:gd name="T57" fmla="*/ 2147483647 h 191"/>
                        <a:gd name="T58" fmla="*/ 2147483647 w 209"/>
                        <a:gd name="T59" fmla="*/ 2147483647 h 191"/>
                        <a:gd name="T60" fmla="*/ 2147483647 w 209"/>
                        <a:gd name="T61" fmla="*/ 2147483647 h 191"/>
                        <a:gd name="T62" fmla="*/ 2147483647 w 209"/>
                        <a:gd name="T63" fmla="*/ 2147483647 h 191"/>
                        <a:gd name="T64" fmla="*/ 2147483647 w 209"/>
                        <a:gd name="T65" fmla="*/ 2147483647 h 191"/>
                        <a:gd name="T66" fmla="*/ 2147483647 w 209"/>
                        <a:gd name="T67" fmla="*/ 2147483647 h 191"/>
                        <a:gd name="T68" fmla="*/ 2147483647 w 209"/>
                        <a:gd name="T69" fmla="*/ 0 h 191"/>
                        <a:gd name="T70" fmla="*/ 2147483647 w 209"/>
                        <a:gd name="T71" fmla="*/ 2147483647 h 191"/>
                        <a:gd name="T72" fmla="*/ 2147483647 w 209"/>
                        <a:gd name="T73" fmla="*/ 2147483647 h 191"/>
                        <a:gd name="T74" fmla="*/ 2147483647 w 209"/>
                        <a:gd name="T75" fmla="*/ 2147483647 h 191"/>
                        <a:gd name="T76" fmla="*/ 2147483647 w 209"/>
                        <a:gd name="T77" fmla="*/ 2147483647 h 191"/>
                        <a:gd name="T78" fmla="*/ 2147483647 w 209"/>
                        <a:gd name="T79" fmla="*/ 2147483647 h 191"/>
                        <a:gd name="T80" fmla="*/ 2147483647 w 209"/>
                        <a:gd name="T81" fmla="*/ 2147483647 h 191"/>
                        <a:gd name="T82" fmla="*/ 2147483647 w 209"/>
                        <a:gd name="T83" fmla="*/ 2147483647 h 191"/>
                        <a:gd name="T84" fmla="*/ 2147483647 w 209"/>
                        <a:gd name="T85" fmla="*/ 2147483647 h 191"/>
                        <a:gd name="T86" fmla="*/ 2147483647 w 209"/>
                        <a:gd name="T87" fmla="*/ 2147483647 h 191"/>
                        <a:gd name="T88" fmla="*/ 2147483647 w 209"/>
                        <a:gd name="T89" fmla="*/ 2147483647 h 191"/>
                        <a:gd name="T90" fmla="*/ 2147483647 w 209"/>
                        <a:gd name="T91" fmla="*/ 2147483647 h 191"/>
                        <a:gd name="T92" fmla="*/ 2147483647 w 209"/>
                        <a:gd name="T93" fmla="*/ 2147483647 h 191"/>
                        <a:gd name="T94" fmla="*/ 2147483647 w 209"/>
                        <a:gd name="T95" fmla="*/ 2147483647 h 191"/>
                        <a:gd name="T96" fmla="*/ 2147483647 w 209"/>
                        <a:gd name="T97" fmla="*/ 2147483647 h 191"/>
                        <a:gd name="T98" fmla="*/ 2147483647 w 209"/>
                        <a:gd name="T99" fmla="*/ 2147483647 h 191"/>
                        <a:gd name="T100" fmla="*/ 2147483647 w 209"/>
                        <a:gd name="T101" fmla="*/ 2147483647 h 191"/>
                        <a:gd name="T102" fmla="*/ 2147483647 w 209"/>
                        <a:gd name="T103" fmla="*/ 2147483647 h 191"/>
                        <a:gd name="T104" fmla="*/ 2147483647 w 209"/>
                        <a:gd name="T105" fmla="*/ 2147483647 h 191"/>
                        <a:gd name="T106" fmla="*/ 2147483647 w 209"/>
                        <a:gd name="T107" fmla="*/ 2147483647 h 191"/>
                        <a:gd name="T108" fmla="*/ 2147483647 w 209"/>
                        <a:gd name="T109" fmla="*/ 2147483647 h 191"/>
                        <a:gd name="T110" fmla="*/ 2147483647 w 209"/>
                        <a:gd name="T111" fmla="*/ 2147483647 h 191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0" t="0" r="r" b="b"/>
                      <a:pathLst>
                        <a:path w="209" h="191">
                          <a:moveTo>
                            <a:pt x="137" y="137"/>
                          </a:moveTo>
                          <a:lnTo>
                            <a:pt x="125" y="143"/>
                          </a:lnTo>
                          <a:lnTo>
                            <a:pt x="119" y="155"/>
                          </a:lnTo>
                          <a:lnTo>
                            <a:pt x="113" y="167"/>
                          </a:lnTo>
                          <a:lnTo>
                            <a:pt x="107" y="179"/>
                          </a:lnTo>
                          <a:lnTo>
                            <a:pt x="101" y="179"/>
                          </a:lnTo>
                          <a:lnTo>
                            <a:pt x="101" y="185"/>
                          </a:lnTo>
                          <a:lnTo>
                            <a:pt x="83" y="185"/>
                          </a:lnTo>
                          <a:lnTo>
                            <a:pt x="77" y="185"/>
                          </a:lnTo>
                          <a:lnTo>
                            <a:pt x="71" y="179"/>
                          </a:lnTo>
                          <a:lnTo>
                            <a:pt x="71" y="191"/>
                          </a:lnTo>
                          <a:lnTo>
                            <a:pt x="71" y="185"/>
                          </a:lnTo>
                          <a:lnTo>
                            <a:pt x="65" y="185"/>
                          </a:lnTo>
                          <a:lnTo>
                            <a:pt x="59" y="191"/>
                          </a:lnTo>
                          <a:lnTo>
                            <a:pt x="48" y="167"/>
                          </a:lnTo>
                          <a:lnTo>
                            <a:pt x="54" y="167"/>
                          </a:lnTo>
                          <a:lnTo>
                            <a:pt x="48" y="167"/>
                          </a:lnTo>
                          <a:lnTo>
                            <a:pt x="48" y="161"/>
                          </a:lnTo>
                          <a:lnTo>
                            <a:pt x="24" y="149"/>
                          </a:lnTo>
                          <a:lnTo>
                            <a:pt x="18" y="149"/>
                          </a:lnTo>
                          <a:lnTo>
                            <a:pt x="18" y="143"/>
                          </a:lnTo>
                          <a:lnTo>
                            <a:pt x="0" y="149"/>
                          </a:lnTo>
                          <a:lnTo>
                            <a:pt x="6" y="95"/>
                          </a:lnTo>
                          <a:lnTo>
                            <a:pt x="18" y="72"/>
                          </a:lnTo>
                          <a:lnTo>
                            <a:pt x="18" y="54"/>
                          </a:lnTo>
                          <a:lnTo>
                            <a:pt x="18" y="42"/>
                          </a:lnTo>
                          <a:lnTo>
                            <a:pt x="18" y="36"/>
                          </a:lnTo>
                          <a:lnTo>
                            <a:pt x="24" y="24"/>
                          </a:lnTo>
                          <a:lnTo>
                            <a:pt x="30" y="6"/>
                          </a:lnTo>
                          <a:lnTo>
                            <a:pt x="42" y="0"/>
                          </a:lnTo>
                          <a:lnTo>
                            <a:pt x="59" y="6"/>
                          </a:lnTo>
                          <a:lnTo>
                            <a:pt x="71" y="18"/>
                          </a:lnTo>
                          <a:lnTo>
                            <a:pt x="89" y="12"/>
                          </a:lnTo>
                          <a:lnTo>
                            <a:pt x="101" y="18"/>
                          </a:lnTo>
                          <a:lnTo>
                            <a:pt x="119" y="24"/>
                          </a:lnTo>
                          <a:lnTo>
                            <a:pt x="137" y="12"/>
                          </a:lnTo>
                          <a:lnTo>
                            <a:pt x="155" y="12"/>
                          </a:lnTo>
                          <a:lnTo>
                            <a:pt x="173" y="18"/>
                          </a:lnTo>
                          <a:lnTo>
                            <a:pt x="191" y="6"/>
                          </a:lnTo>
                          <a:lnTo>
                            <a:pt x="203" y="18"/>
                          </a:lnTo>
                          <a:lnTo>
                            <a:pt x="203" y="30"/>
                          </a:lnTo>
                          <a:lnTo>
                            <a:pt x="209" y="36"/>
                          </a:lnTo>
                          <a:lnTo>
                            <a:pt x="209" y="48"/>
                          </a:lnTo>
                          <a:lnTo>
                            <a:pt x="197" y="60"/>
                          </a:lnTo>
                          <a:lnTo>
                            <a:pt x="191" y="77"/>
                          </a:lnTo>
                          <a:lnTo>
                            <a:pt x="179" y="89"/>
                          </a:lnTo>
                          <a:lnTo>
                            <a:pt x="173" y="107"/>
                          </a:lnTo>
                          <a:lnTo>
                            <a:pt x="167" y="113"/>
                          </a:lnTo>
                          <a:lnTo>
                            <a:pt x="161" y="131"/>
                          </a:lnTo>
                          <a:lnTo>
                            <a:pt x="149" y="149"/>
                          </a:lnTo>
                          <a:lnTo>
                            <a:pt x="137" y="137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6" name="Freeform 16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152128" y="2782426"/>
                      <a:ext cx="63963" cy="184095"/>
                    </a:xfrm>
                    <a:custGeom>
                      <a:avLst/>
                      <a:gdLst>
                        <a:gd name="T0" fmla="*/ 0 w 48"/>
                        <a:gd name="T1" fmla="*/ 2147483647 h 125"/>
                        <a:gd name="T2" fmla="*/ 0 w 48"/>
                        <a:gd name="T3" fmla="*/ 2147483647 h 125"/>
                        <a:gd name="T4" fmla="*/ 0 w 48"/>
                        <a:gd name="T5" fmla="*/ 2147483647 h 125"/>
                        <a:gd name="T6" fmla="*/ 2147483647 w 48"/>
                        <a:gd name="T7" fmla="*/ 2147483647 h 125"/>
                        <a:gd name="T8" fmla="*/ 2147483647 w 48"/>
                        <a:gd name="T9" fmla="*/ 2147483647 h 125"/>
                        <a:gd name="T10" fmla="*/ 2147483647 w 48"/>
                        <a:gd name="T11" fmla="*/ 2147483647 h 125"/>
                        <a:gd name="T12" fmla="*/ 2147483647 w 48"/>
                        <a:gd name="T13" fmla="*/ 2147483647 h 125"/>
                        <a:gd name="T14" fmla="*/ 2147483647 w 48"/>
                        <a:gd name="T15" fmla="*/ 2147483647 h 125"/>
                        <a:gd name="T16" fmla="*/ 2147483647 w 48"/>
                        <a:gd name="T17" fmla="*/ 2147483647 h 125"/>
                        <a:gd name="T18" fmla="*/ 2147483647 w 48"/>
                        <a:gd name="T19" fmla="*/ 2147483647 h 125"/>
                        <a:gd name="T20" fmla="*/ 2147483647 w 48"/>
                        <a:gd name="T21" fmla="*/ 2147483647 h 125"/>
                        <a:gd name="T22" fmla="*/ 2147483647 w 48"/>
                        <a:gd name="T23" fmla="*/ 2147483647 h 125"/>
                        <a:gd name="T24" fmla="*/ 2147483647 w 48"/>
                        <a:gd name="T25" fmla="*/ 2147483647 h 125"/>
                        <a:gd name="T26" fmla="*/ 2147483647 w 48"/>
                        <a:gd name="T27" fmla="*/ 2147483647 h 125"/>
                        <a:gd name="T28" fmla="*/ 2147483647 w 48"/>
                        <a:gd name="T29" fmla="*/ 0 h 125"/>
                        <a:gd name="T30" fmla="*/ 2147483647 w 48"/>
                        <a:gd name="T31" fmla="*/ 2147483647 h 125"/>
                        <a:gd name="T32" fmla="*/ 2147483647 w 48"/>
                        <a:gd name="T33" fmla="*/ 2147483647 h 125"/>
                        <a:gd name="T34" fmla="*/ 2147483647 w 48"/>
                        <a:gd name="T35" fmla="*/ 2147483647 h 125"/>
                        <a:gd name="T36" fmla="*/ 2147483647 w 48"/>
                        <a:gd name="T37" fmla="*/ 2147483647 h 125"/>
                        <a:gd name="T38" fmla="*/ 2147483647 w 48"/>
                        <a:gd name="T39" fmla="*/ 2147483647 h 125"/>
                        <a:gd name="T40" fmla="*/ 0 w 48"/>
                        <a:gd name="T41" fmla="*/ 2147483647 h 125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0" t="0" r="r" b="b"/>
                      <a:pathLst>
                        <a:path w="48" h="125">
                          <a:moveTo>
                            <a:pt x="0" y="30"/>
                          </a:moveTo>
                          <a:lnTo>
                            <a:pt x="0" y="30"/>
                          </a:lnTo>
                          <a:lnTo>
                            <a:pt x="0" y="36"/>
                          </a:lnTo>
                          <a:lnTo>
                            <a:pt x="6" y="47"/>
                          </a:lnTo>
                          <a:lnTo>
                            <a:pt x="12" y="65"/>
                          </a:lnTo>
                          <a:lnTo>
                            <a:pt x="12" y="77"/>
                          </a:lnTo>
                          <a:lnTo>
                            <a:pt x="12" y="95"/>
                          </a:lnTo>
                          <a:lnTo>
                            <a:pt x="12" y="125"/>
                          </a:lnTo>
                          <a:lnTo>
                            <a:pt x="30" y="119"/>
                          </a:lnTo>
                          <a:lnTo>
                            <a:pt x="36" y="65"/>
                          </a:lnTo>
                          <a:lnTo>
                            <a:pt x="48" y="42"/>
                          </a:lnTo>
                          <a:lnTo>
                            <a:pt x="48" y="24"/>
                          </a:lnTo>
                          <a:lnTo>
                            <a:pt x="48" y="12"/>
                          </a:lnTo>
                          <a:lnTo>
                            <a:pt x="30" y="0"/>
                          </a:lnTo>
                          <a:lnTo>
                            <a:pt x="30" y="6"/>
                          </a:lnTo>
                          <a:lnTo>
                            <a:pt x="30" y="12"/>
                          </a:lnTo>
                          <a:lnTo>
                            <a:pt x="24" y="12"/>
                          </a:lnTo>
                          <a:lnTo>
                            <a:pt x="12" y="18"/>
                          </a:lnTo>
                          <a:lnTo>
                            <a:pt x="0" y="30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7" name="Freeform 16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00706" y="2702783"/>
                      <a:ext cx="191888" cy="165816"/>
                    </a:xfrm>
                    <a:custGeom>
                      <a:avLst/>
                      <a:gdLst>
                        <a:gd name="T0" fmla="*/ 2147483647 w 144"/>
                        <a:gd name="T1" fmla="*/ 2147483647 h 113"/>
                        <a:gd name="T2" fmla="*/ 2147483647 w 144"/>
                        <a:gd name="T3" fmla="*/ 2147483647 h 113"/>
                        <a:gd name="T4" fmla="*/ 2147483647 w 144"/>
                        <a:gd name="T5" fmla="*/ 2147483647 h 113"/>
                        <a:gd name="T6" fmla="*/ 2147483647 w 144"/>
                        <a:gd name="T7" fmla="*/ 2147483647 h 113"/>
                        <a:gd name="T8" fmla="*/ 2147483647 w 144"/>
                        <a:gd name="T9" fmla="*/ 2147483647 h 113"/>
                        <a:gd name="T10" fmla="*/ 2147483647 w 144"/>
                        <a:gd name="T11" fmla="*/ 2147483647 h 113"/>
                        <a:gd name="T12" fmla="*/ 2147483647 w 144"/>
                        <a:gd name="T13" fmla="*/ 2147483647 h 113"/>
                        <a:gd name="T14" fmla="*/ 2147483647 w 144"/>
                        <a:gd name="T15" fmla="*/ 2147483647 h 113"/>
                        <a:gd name="T16" fmla="*/ 2147483647 w 144"/>
                        <a:gd name="T17" fmla="*/ 2147483647 h 113"/>
                        <a:gd name="T18" fmla="*/ 2147483647 w 144"/>
                        <a:gd name="T19" fmla="*/ 2147483647 h 113"/>
                        <a:gd name="T20" fmla="*/ 0 w 144"/>
                        <a:gd name="T21" fmla="*/ 2147483647 h 113"/>
                        <a:gd name="T22" fmla="*/ 2147483647 w 144"/>
                        <a:gd name="T23" fmla="*/ 2147483647 h 113"/>
                        <a:gd name="T24" fmla="*/ 2147483647 w 144"/>
                        <a:gd name="T25" fmla="*/ 2147483647 h 113"/>
                        <a:gd name="T26" fmla="*/ 2147483647 w 144"/>
                        <a:gd name="T27" fmla="*/ 2147483647 h 113"/>
                        <a:gd name="T28" fmla="*/ 2147483647 w 144"/>
                        <a:gd name="T29" fmla="*/ 2147483647 h 113"/>
                        <a:gd name="T30" fmla="*/ 2147483647 w 144"/>
                        <a:gd name="T31" fmla="*/ 2147483647 h 113"/>
                        <a:gd name="T32" fmla="*/ 2147483647 w 144"/>
                        <a:gd name="T33" fmla="*/ 2147483647 h 113"/>
                        <a:gd name="T34" fmla="*/ 2147483647 w 144"/>
                        <a:gd name="T35" fmla="*/ 2147483647 h 113"/>
                        <a:gd name="T36" fmla="*/ 2147483647 w 144"/>
                        <a:gd name="T37" fmla="*/ 2147483647 h 113"/>
                        <a:gd name="T38" fmla="*/ 2147483647 w 144"/>
                        <a:gd name="T39" fmla="*/ 2147483647 h 113"/>
                        <a:gd name="T40" fmla="*/ 2147483647 w 144"/>
                        <a:gd name="T41" fmla="*/ 2147483647 h 113"/>
                        <a:gd name="T42" fmla="*/ 2147483647 w 144"/>
                        <a:gd name="T43" fmla="*/ 2147483647 h 113"/>
                        <a:gd name="T44" fmla="*/ 2147483647 w 144"/>
                        <a:gd name="T45" fmla="*/ 0 h 113"/>
                        <a:gd name="T46" fmla="*/ 2147483647 w 144"/>
                        <a:gd name="T47" fmla="*/ 0 h 113"/>
                        <a:gd name="T48" fmla="*/ 2147483647 w 144"/>
                        <a:gd name="T49" fmla="*/ 2147483647 h 113"/>
                        <a:gd name="T50" fmla="*/ 2147483647 w 144"/>
                        <a:gd name="T51" fmla="*/ 2147483647 h 113"/>
                        <a:gd name="T52" fmla="*/ 2147483647 w 144"/>
                        <a:gd name="T53" fmla="*/ 2147483647 h 113"/>
                        <a:gd name="T54" fmla="*/ 2147483647 w 144"/>
                        <a:gd name="T55" fmla="*/ 2147483647 h 113"/>
                        <a:gd name="T56" fmla="*/ 2147483647 w 144"/>
                        <a:gd name="T57" fmla="*/ 2147483647 h 113"/>
                        <a:gd name="T58" fmla="*/ 2147483647 w 144"/>
                        <a:gd name="T59" fmla="*/ 2147483647 h 113"/>
                        <a:gd name="T60" fmla="*/ 2147483647 w 144"/>
                        <a:gd name="T61" fmla="*/ 2147483647 h 113"/>
                        <a:gd name="T62" fmla="*/ 2147483647 w 144"/>
                        <a:gd name="T63" fmla="*/ 2147483647 h 113"/>
                        <a:gd name="T64" fmla="*/ 2147483647 w 144"/>
                        <a:gd name="T65" fmla="*/ 2147483647 h 113"/>
                        <a:gd name="T66" fmla="*/ 2147483647 w 144"/>
                        <a:gd name="T67" fmla="*/ 2147483647 h 113"/>
                        <a:gd name="T68" fmla="*/ 2147483647 w 144"/>
                        <a:gd name="T69" fmla="*/ 2147483647 h 113"/>
                        <a:gd name="T70" fmla="*/ 2147483647 w 144"/>
                        <a:gd name="T71" fmla="*/ 2147483647 h 113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</a:gdLst>
                      <a:ahLst/>
                      <a:cxnLst>
                        <a:cxn ang="T72">
                          <a:pos x="T0" y="T1"/>
                        </a:cxn>
                        <a:cxn ang="T73">
                          <a:pos x="T2" y="T3"/>
                        </a:cxn>
                        <a:cxn ang="T74">
                          <a:pos x="T4" y="T5"/>
                        </a:cxn>
                        <a:cxn ang="T75">
                          <a:pos x="T6" y="T7"/>
                        </a:cxn>
                        <a:cxn ang="T76">
                          <a:pos x="T8" y="T9"/>
                        </a:cxn>
                        <a:cxn ang="T77">
                          <a:pos x="T10" y="T11"/>
                        </a:cxn>
                        <a:cxn ang="T78">
                          <a:pos x="T12" y="T13"/>
                        </a:cxn>
                        <a:cxn ang="T79">
                          <a:pos x="T14" y="T15"/>
                        </a:cxn>
                        <a:cxn ang="T80">
                          <a:pos x="T16" y="T17"/>
                        </a:cxn>
                        <a:cxn ang="T81">
                          <a:pos x="T18" y="T19"/>
                        </a:cxn>
                        <a:cxn ang="T82">
                          <a:pos x="T20" y="T21"/>
                        </a:cxn>
                        <a:cxn ang="T83">
                          <a:pos x="T22" y="T23"/>
                        </a:cxn>
                        <a:cxn ang="T84">
                          <a:pos x="T24" y="T25"/>
                        </a:cxn>
                        <a:cxn ang="T85">
                          <a:pos x="T26" y="T27"/>
                        </a:cxn>
                        <a:cxn ang="T86">
                          <a:pos x="T28" y="T29"/>
                        </a:cxn>
                        <a:cxn ang="T87">
                          <a:pos x="T30" y="T31"/>
                        </a:cxn>
                        <a:cxn ang="T88">
                          <a:pos x="T32" y="T33"/>
                        </a:cxn>
                        <a:cxn ang="T89">
                          <a:pos x="T34" y="T35"/>
                        </a:cxn>
                        <a:cxn ang="T90">
                          <a:pos x="T36" y="T37"/>
                        </a:cxn>
                        <a:cxn ang="T91">
                          <a:pos x="T38" y="T39"/>
                        </a:cxn>
                        <a:cxn ang="T92">
                          <a:pos x="T40" y="T41"/>
                        </a:cxn>
                        <a:cxn ang="T93">
                          <a:pos x="T42" y="T43"/>
                        </a:cxn>
                        <a:cxn ang="T94">
                          <a:pos x="T44" y="T45"/>
                        </a:cxn>
                        <a:cxn ang="T95">
                          <a:pos x="T46" y="T47"/>
                        </a:cxn>
                        <a:cxn ang="T96">
                          <a:pos x="T48" y="T49"/>
                        </a:cxn>
                        <a:cxn ang="T97">
                          <a:pos x="T50" y="T51"/>
                        </a:cxn>
                        <a:cxn ang="T98">
                          <a:pos x="T52" y="T53"/>
                        </a:cxn>
                        <a:cxn ang="T99">
                          <a:pos x="T54" y="T55"/>
                        </a:cxn>
                        <a:cxn ang="T100">
                          <a:pos x="T56" y="T57"/>
                        </a:cxn>
                        <a:cxn ang="T101">
                          <a:pos x="T58" y="T59"/>
                        </a:cxn>
                        <a:cxn ang="T102">
                          <a:pos x="T60" y="T61"/>
                        </a:cxn>
                        <a:cxn ang="T103">
                          <a:pos x="T62" y="T63"/>
                        </a:cxn>
                        <a:cxn ang="T104">
                          <a:pos x="T64" y="T65"/>
                        </a:cxn>
                        <a:cxn ang="T105">
                          <a:pos x="T66" y="T67"/>
                        </a:cxn>
                        <a:cxn ang="T106">
                          <a:pos x="T68" y="T69"/>
                        </a:cxn>
                        <a:cxn ang="T107">
                          <a:pos x="T70" y="T71"/>
                        </a:cxn>
                      </a:cxnLst>
                      <a:rect l="0" t="0" r="r" b="b"/>
                      <a:pathLst>
                        <a:path w="144" h="113">
                          <a:moveTo>
                            <a:pt x="114" y="84"/>
                          </a:moveTo>
                          <a:lnTo>
                            <a:pt x="108" y="84"/>
                          </a:lnTo>
                          <a:lnTo>
                            <a:pt x="96" y="78"/>
                          </a:lnTo>
                          <a:lnTo>
                            <a:pt x="90" y="78"/>
                          </a:lnTo>
                          <a:lnTo>
                            <a:pt x="72" y="78"/>
                          </a:lnTo>
                          <a:lnTo>
                            <a:pt x="48" y="84"/>
                          </a:lnTo>
                          <a:lnTo>
                            <a:pt x="54" y="113"/>
                          </a:lnTo>
                          <a:lnTo>
                            <a:pt x="36" y="101"/>
                          </a:lnTo>
                          <a:lnTo>
                            <a:pt x="18" y="107"/>
                          </a:lnTo>
                          <a:lnTo>
                            <a:pt x="12" y="96"/>
                          </a:lnTo>
                          <a:lnTo>
                            <a:pt x="0" y="96"/>
                          </a:lnTo>
                          <a:lnTo>
                            <a:pt x="6" y="66"/>
                          </a:lnTo>
                          <a:lnTo>
                            <a:pt x="12" y="60"/>
                          </a:lnTo>
                          <a:lnTo>
                            <a:pt x="24" y="54"/>
                          </a:lnTo>
                          <a:lnTo>
                            <a:pt x="24" y="42"/>
                          </a:lnTo>
                          <a:lnTo>
                            <a:pt x="30" y="36"/>
                          </a:lnTo>
                          <a:lnTo>
                            <a:pt x="36" y="36"/>
                          </a:lnTo>
                          <a:lnTo>
                            <a:pt x="42" y="30"/>
                          </a:lnTo>
                          <a:lnTo>
                            <a:pt x="48" y="30"/>
                          </a:lnTo>
                          <a:lnTo>
                            <a:pt x="54" y="18"/>
                          </a:lnTo>
                          <a:lnTo>
                            <a:pt x="60" y="18"/>
                          </a:lnTo>
                          <a:lnTo>
                            <a:pt x="66" y="12"/>
                          </a:lnTo>
                          <a:lnTo>
                            <a:pt x="84" y="0"/>
                          </a:lnTo>
                          <a:lnTo>
                            <a:pt x="102" y="0"/>
                          </a:lnTo>
                          <a:lnTo>
                            <a:pt x="108" y="18"/>
                          </a:lnTo>
                          <a:lnTo>
                            <a:pt x="120" y="36"/>
                          </a:lnTo>
                          <a:lnTo>
                            <a:pt x="114" y="36"/>
                          </a:lnTo>
                          <a:lnTo>
                            <a:pt x="114" y="42"/>
                          </a:lnTo>
                          <a:lnTo>
                            <a:pt x="126" y="48"/>
                          </a:lnTo>
                          <a:lnTo>
                            <a:pt x="132" y="48"/>
                          </a:lnTo>
                          <a:lnTo>
                            <a:pt x="138" y="54"/>
                          </a:lnTo>
                          <a:lnTo>
                            <a:pt x="144" y="66"/>
                          </a:lnTo>
                          <a:lnTo>
                            <a:pt x="138" y="66"/>
                          </a:lnTo>
                          <a:lnTo>
                            <a:pt x="126" y="72"/>
                          </a:lnTo>
                          <a:lnTo>
                            <a:pt x="114" y="84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8" name="Freeform 16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325741" y="2764147"/>
                      <a:ext cx="182750" cy="325104"/>
                    </a:xfrm>
                    <a:custGeom>
                      <a:avLst/>
                      <a:gdLst>
                        <a:gd name="T0" fmla="*/ 2147483647 w 138"/>
                        <a:gd name="T1" fmla="*/ 2147483647 h 221"/>
                        <a:gd name="T2" fmla="*/ 2147483647 w 138"/>
                        <a:gd name="T3" fmla="*/ 2147483647 h 221"/>
                        <a:gd name="T4" fmla="*/ 2147483647 w 138"/>
                        <a:gd name="T5" fmla="*/ 2147483647 h 221"/>
                        <a:gd name="T6" fmla="*/ 2147483647 w 138"/>
                        <a:gd name="T7" fmla="*/ 2147483647 h 221"/>
                        <a:gd name="T8" fmla="*/ 2147483647 w 138"/>
                        <a:gd name="T9" fmla="*/ 2147483647 h 221"/>
                        <a:gd name="T10" fmla="*/ 2147483647 w 138"/>
                        <a:gd name="T11" fmla="*/ 2147483647 h 221"/>
                        <a:gd name="T12" fmla="*/ 2147483647 w 138"/>
                        <a:gd name="T13" fmla="*/ 2147483647 h 221"/>
                        <a:gd name="T14" fmla="*/ 2147483647 w 138"/>
                        <a:gd name="T15" fmla="*/ 2147483647 h 221"/>
                        <a:gd name="T16" fmla="*/ 2147483647 w 138"/>
                        <a:gd name="T17" fmla="*/ 2147483647 h 221"/>
                        <a:gd name="T18" fmla="*/ 2147483647 w 138"/>
                        <a:gd name="T19" fmla="*/ 2147483647 h 221"/>
                        <a:gd name="T20" fmla="*/ 2147483647 w 138"/>
                        <a:gd name="T21" fmla="*/ 2147483647 h 221"/>
                        <a:gd name="T22" fmla="*/ 2147483647 w 138"/>
                        <a:gd name="T23" fmla="*/ 2147483647 h 221"/>
                        <a:gd name="T24" fmla="*/ 2147483647 w 138"/>
                        <a:gd name="T25" fmla="*/ 2147483647 h 221"/>
                        <a:gd name="T26" fmla="*/ 2147483647 w 138"/>
                        <a:gd name="T27" fmla="*/ 2147483647 h 221"/>
                        <a:gd name="T28" fmla="*/ 2147483647 w 138"/>
                        <a:gd name="T29" fmla="*/ 2147483647 h 221"/>
                        <a:gd name="T30" fmla="*/ 2147483647 w 138"/>
                        <a:gd name="T31" fmla="*/ 2147483647 h 221"/>
                        <a:gd name="T32" fmla="*/ 2147483647 w 138"/>
                        <a:gd name="T33" fmla="*/ 2147483647 h 221"/>
                        <a:gd name="T34" fmla="*/ 2147483647 w 138"/>
                        <a:gd name="T35" fmla="*/ 2147483647 h 221"/>
                        <a:gd name="T36" fmla="*/ 2147483647 w 138"/>
                        <a:gd name="T37" fmla="*/ 2147483647 h 221"/>
                        <a:gd name="T38" fmla="*/ 2147483647 w 138"/>
                        <a:gd name="T39" fmla="*/ 2147483647 h 221"/>
                        <a:gd name="T40" fmla="*/ 2147483647 w 138"/>
                        <a:gd name="T41" fmla="*/ 2147483647 h 221"/>
                        <a:gd name="T42" fmla="*/ 2147483647 w 138"/>
                        <a:gd name="T43" fmla="*/ 2147483647 h 221"/>
                        <a:gd name="T44" fmla="*/ 0 w 138"/>
                        <a:gd name="T45" fmla="*/ 2147483647 h 221"/>
                        <a:gd name="T46" fmla="*/ 2147483647 w 138"/>
                        <a:gd name="T47" fmla="*/ 2147483647 h 221"/>
                        <a:gd name="T48" fmla="*/ 2147483647 w 138"/>
                        <a:gd name="T49" fmla="*/ 2147483647 h 221"/>
                        <a:gd name="T50" fmla="*/ 2147483647 w 138"/>
                        <a:gd name="T51" fmla="*/ 2147483647 h 221"/>
                        <a:gd name="T52" fmla="*/ 2147483647 w 138"/>
                        <a:gd name="T53" fmla="*/ 2147483647 h 221"/>
                        <a:gd name="T54" fmla="*/ 2147483647 w 138"/>
                        <a:gd name="T55" fmla="*/ 2147483647 h 221"/>
                        <a:gd name="T56" fmla="*/ 2147483647 w 138"/>
                        <a:gd name="T57" fmla="*/ 2147483647 h 221"/>
                        <a:gd name="T58" fmla="*/ 2147483647 w 138"/>
                        <a:gd name="T59" fmla="*/ 2147483647 h 221"/>
                        <a:gd name="T60" fmla="*/ 2147483647 w 138"/>
                        <a:gd name="T61" fmla="*/ 2147483647 h 221"/>
                        <a:gd name="T62" fmla="*/ 2147483647 w 138"/>
                        <a:gd name="T63" fmla="*/ 2147483647 h 221"/>
                        <a:gd name="T64" fmla="*/ 2147483647 w 138"/>
                        <a:gd name="T65" fmla="*/ 2147483647 h 221"/>
                        <a:gd name="T66" fmla="*/ 2147483647 w 138"/>
                        <a:gd name="T67" fmla="*/ 2147483647 h 221"/>
                        <a:gd name="T68" fmla="*/ 2147483647 w 138"/>
                        <a:gd name="T69" fmla="*/ 2147483647 h 221"/>
                        <a:gd name="T70" fmla="*/ 2147483647 w 138"/>
                        <a:gd name="T71" fmla="*/ 2147483647 h 221"/>
                        <a:gd name="T72" fmla="*/ 2147483647 w 138"/>
                        <a:gd name="T73" fmla="*/ 2147483647 h 221"/>
                        <a:gd name="T74" fmla="*/ 2147483647 w 138"/>
                        <a:gd name="T75" fmla="*/ 2147483647 h 221"/>
                        <a:gd name="T76" fmla="*/ 2147483647 w 138"/>
                        <a:gd name="T77" fmla="*/ 0 h 221"/>
                        <a:gd name="T78" fmla="*/ 2147483647 w 138"/>
                        <a:gd name="T79" fmla="*/ 0 h 221"/>
                        <a:gd name="T80" fmla="*/ 2147483647 w 138"/>
                        <a:gd name="T81" fmla="*/ 2147483647 h 221"/>
                        <a:gd name="T82" fmla="*/ 2147483647 w 138"/>
                        <a:gd name="T83" fmla="*/ 2147483647 h 221"/>
                        <a:gd name="T84" fmla="*/ 2147483647 w 138"/>
                        <a:gd name="T85" fmla="*/ 2147483647 h 221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</a:gdLst>
                      <a:ahLst/>
                      <a:cxnLst>
                        <a:cxn ang="T86">
                          <a:pos x="T0" y="T1"/>
                        </a:cxn>
                        <a:cxn ang="T87">
                          <a:pos x="T2" y="T3"/>
                        </a:cxn>
                        <a:cxn ang="T88">
                          <a:pos x="T4" y="T5"/>
                        </a:cxn>
                        <a:cxn ang="T89">
                          <a:pos x="T6" y="T7"/>
                        </a:cxn>
                        <a:cxn ang="T90">
                          <a:pos x="T8" y="T9"/>
                        </a:cxn>
                        <a:cxn ang="T91">
                          <a:pos x="T10" y="T11"/>
                        </a:cxn>
                        <a:cxn ang="T92">
                          <a:pos x="T12" y="T13"/>
                        </a:cxn>
                        <a:cxn ang="T93">
                          <a:pos x="T14" y="T15"/>
                        </a:cxn>
                        <a:cxn ang="T94">
                          <a:pos x="T16" y="T17"/>
                        </a:cxn>
                        <a:cxn ang="T95">
                          <a:pos x="T18" y="T19"/>
                        </a:cxn>
                        <a:cxn ang="T96">
                          <a:pos x="T20" y="T21"/>
                        </a:cxn>
                        <a:cxn ang="T97">
                          <a:pos x="T22" y="T23"/>
                        </a:cxn>
                        <a:cxn ang="T98">
                          <a:pos x="T24" y="T25"/>
                        </a:cxn>
                        <a:cxn ang="T99">
                          <a:pos x="T26" y="T27"/>
                        </a:cxn>
                        <a:cxn ang="T100">
                          <a:pos x="T28" y="T29"/>
                        </a:cxn>
                        <a:cxn ang="T101">
                          <a:pos x="T30" y="T31"/>
                        </a:cxn>
                        <a:cxn ang="T102">
                          <a:pos x="T32" y="T33"/>
                        </a:cxn>
                        <a:cxn ang="T103">
                          <a:pos x="T34" y="T35"/>
                        </a:cxn>
                        <a:cxn ang="T104">
                          <a:pos x="T36" y="T37"/>
                        </a:cxn>
                        <a:cxn ang="T105">
                          <a:pos x="T38" y="T39"/>
                        </a:cxn>
                        <a:cxn ang="T106">
                          <a:pos x="T40" y="T41"/>
                        </a:cxn>
                        <a:cxn ang="T107">
                          <a:pos x="T42" y="T43"/>
                        </a:cxn>
                        <a:cxn ang="T108">
                          <a:pos x="T44" y="T45"/>
                        </a:cxn>
                        <a:cxn ang="T109">
                          <a:pos x="T46" y="T47"/>
                        </a:cxn>
                        <a:cxn ang="T110">
                          <a:pos x="T48" y="T49"/>
                        </a:cxn>
                        <a:cxn ang="T111">
                          <a:pos x="T50" y="T51"/>
                        </a:cxn>
                        <a:cxn ang="T112">
                          <a:pos x="T52" y="T53"/>
                        </a:cxn>
                        <a:cxn ang="T113">
                          <a:pos x="T54" y="T55"/>
                        </a:cxn>
                        <a:cxn ang="T114">
                          <a:pos x="T56" y="T57"/>
                        </a:cxn>
                        <a:cxn ang="T115">
                          <a:pos x="T58" y="T59"/>
                        </a:cxn>
                        <a:cxn ang="T116">
                          <a:pos x="T60" y="T61"/>
                        </a:cxn>
                        <a:cxn ang="T117">
                          <a:pos x="T62" y="T63"/>
                        </a:cxn>
                        <a:cxn ang="T118">
                          <a:pos x="T64" y="T65"/>
                        </a:cxn>
                        <a:cxn ang="T119">
                          <a:pos x="T66" y="T67"/>
                        </a:cxn>
                        <a:cxn ang="T120">
                          <a:pos x="T68" y="T69"/>
                        </a:cxn>
                        <a:cxn ang="T121">
                          <a:pos x="T70" y="T71"/>
                        </a:cxn>
                        <a:cxn ang="T122">
                          <a:pos x="T72" y="T73"/>
                        </a:cxn>
                        <a:cxn ang="T123">
                          <a:pos x="T74" y="T75"/>
                        </a:cxn>
                        <a:cxn ang="T124">
                          <a:pos x="T76" y="T77"/>
                        </a:cxn>
                        <a:cxn ang="T125">
                          <a:pos x="T78" y="T79"/>
                        </a:cxn>
                        <a:cxn ang="T126">
                          <a:pos x="T80" y="T81"/>
                        </a:cxn>
                        <a:cxn ang="T127">
                          <a:pos x="T82" y="T83"/>
                        </a:cxn>
                        <a:cxn ang="T128">
                          <a:pos x="T84" y="T85"/>
                        </a:cxn>
                      </a:cxnLst>
                      <a:rect l="0" t="0" r="r" b="b"/>
                      <a:pathLst>
                        <a:path w="138" h="221">
                          <a:moveTo>
                            <a:pt x="126" y="59"/>
                          </a:moveTo>
                          <a:lnTo>
                            <a:pt x="108" y="59"/>
                          </a:lnTo>
                          <a:lnTo>
                            <a:pt x="102" y="65"/>
                          </a:lnTo>
                          <a:lnTo>
                            <a:pt x="114" y="83"/>
                          </a:lnTo>
                          <a:lnTo>
                            <a:pt x="126" y="107"/>
                          </a:lnTo>
                          <a:lnTo>
                            <a:pt x="114" y="125"/>
                          </a:lnTo>
                          <a:lnTo>
                            <a:pt x="108" y="143"/>
                          </a:lnTo>
                          <a:lnTo>
                            <a:pt x="114" y="167"/>
                          </a:lnTo>
                          <a:lnTo>
                            <a:pt x="132" y="197"/>
                          </a:lnTo>
                          <a:lnTo>
                            <a:pt x="138" y="215"/>
                          </a:lnTo>
                          <a:lnTo>
                            <a:pt x="138" y="221"/>
                          </a:lnTo>
                          <a:lnTo>
                            <a:pt x="120" y="221"/>
                          </a:lnTo>
                          <a:lnTo>
                            <a:pt x="102" y="215"/>
                          </a:lnTo>
                          <a:lnTo>
                            <a:pt x="90" y="215"/>
                          </a:lnTo>
                          <a:lnTo>
                            <a:pt x="54" y="215"/>
                          </a:lnTo>
                          <a:lnTo>
                            <a:pt x="42" y="215"/>
                          </a:lnTo>
                          <a:lnTo>
                            <a:pt x="24" y="209"/>
                          </a:lnTo>
                          <a:lnTo>
                            <a:pt x="24" y="191"/>
                          </a:lnTo>
                          <a:lnTo>
                            <a:pt x="24" y="179"/>
                          </a:lnTo>
                          <a:lnTo>
                            <a:pt x="12" y="179"/>
                          </a:lnTo>
                          <a:lnTo>
                            <a:pt x="6" y="167"/>
                          </a:lnTo>
                          <a:lnTo>
                            <a:pt x="0" y="167"/>
                          </a:lnTo>
                          <a:lnTo>
                            <a:pt x="6" y="161"/>
                          </a:lnTo>
                          <a:lnTo>
                            <a:pt x="12" y="149"/>
                          </a:lnTo>
                          <a:lnTo>
                            <a:pt x="18" y="137"/>
                          </a:lnTo>
                          <a:lnTo>
                            <a:pt x="24" y="125"/>
                          </a:lnTo>
                          <a:lnTo>
                            <a:pt x="36" y="119"/>
                          </a:lnTo>
                          <a:lnTo>
                            <a:pt x="48" y="131"/>
                          </a:lnTo>
                          <a:lnTo>
                            <a:pt x="60" y="113"/>
                          </a:lnTo>
                          <a:lnTo>
                            <a:pt x="66" y="95"/>
                          </a:lnTo>
                          <a:lnTo>
                            <a:pt x="72" y="89"/>
                          </a:lnTo>
                          <a:lnTo>
                            <a:pt x="78" y="71"/>
                          </a:lnTo>
                          <a:lnTo>
                            <a:pt x="90" y="59"/>
                          </a:lnTo>
                          <a:lnTo>
                            <a:pt x="96" y="42"/>
                          </a:lnTo>
                          <a:lnTo>
                            <a:pt x="108" y="30"/>
                          </a:lnTo>
                          <a:lnTo>
                            <a:pt x="108" y="18"/>
                          </a:lnTo>
                          <a:lnTo>
                            <a:pt x="102" y="12"/>
                          </a:lnTo>
                          <a:lnTo>
                            <a:pt x="102" y="0"/>
                          </a:lnTo>
                          <a:lnTo>
                            <a:pt x="108" y="0"/>
                          </a:lnTo>
                          <a:lnTo>
                            <a:pt x="114" y="18"/>
                          </a:lnTo>
                          <a:lnTo>
                            <a:pt x="114" y="42"/>
                          </a:lnTo>
                          <a:lnTo>
                            <a:pt x="126" y="59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9" name="Freeform 16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68024" y="2826817"/>
                      <a:ext cx="300233" cy="254600"/>
                    </a:xfrm>
                    <a:custGeom>
                      <a:avLst/>
                      <a:gdLst>
                        <a:gd name="T0" fmla="*/ 2147483647 w 227"/>
                        <a:gd name="T1" fmla="*/ 2147483647 h 173"/>
                        <a:gd name="T2" fmla="*/ 2147483647 w 227"/>
                        <a:gd name="T3" fmla="*/ 2147483647 h 173"/>
                        <a:gd name="T4" fmla="*/ 2147483647 w 227"/>
                        <a:gd name="T5" fmla="*/ 2147483647 h 173"/>
                        <a:gd name="T6" fmla="*/ 2147483647 w 227"/>
                        <a:gd name="T7" fmla="*/ 2147483647 h 173"/>
                        <a:gd name="T8" fmla="*/ 2147483647 w 227"/>
                        <a:gd name="T9" fmla="*/ 0 h 173"/>
                        <a:gd name="T10" fmla="*/ 2147483647 w 227"/>
                        <a:gd name="T11" fmla="*/ 2147483647 h 173"/>
                        <a:gd name="T12" fmla="*/ 2147483647 w 227"/>
                        <a:gd name="T13" fmla="*/ 2147483647 h 173"/>
                        <a:gd name="T14" fmla="*/ 2147483647 w 227"/>
                        <a:gd name="T15" fmla="*/ 2147483647 h 173"/>
                        <a:gd name="T16" fmla="*/ 2147483647 w 227"/>
                        <a:gd name="T17" fmla="*/ 2147483647 h 173"/>
                        <a:gd name="T18" fmla="*/ 2147483647 w 227"/>
                        <a:gd name="T19" fmla="*/ 2147483647 h 173"/>
                        <a:gd name="T20" fmla="*/ 2147483647 w 227"/>
                        <a:gd name="T21" fmla="*/ 2147483647 h 173"/>
                        <a:gd name="T22" fmla="*/ 2147483647 w 227"/>
                        <a:gd name="T23" fmla="*/ 2147483647 h 173"/>
                        <a:gd name="T24" fmla="*/ 2147483647 w 227"/>
                        <a:gd name="T25" fmla="*/ 2147483647 h 173"/>
                        <a:gd name="T26" fmla="*/ 2147483647 w 227"/>
                        <a:gd name="T27" fmla="*/ 2147483647 h 173"/>
                        <a:gd name="T28" fmla="*/ 2147483647 w 227"/>
                        <a:gd name="T29" fmla="*/ 2147483647 h 173"/>
                        <a:gd name="T30" fmla="*/ 2147483647 w 227"/>
                        <a:gd name="T31" fmla="*/ 2147483647 h 173"/>
                        <a:gd name="T32" fmla="*/ 2147483647 w 227"/>
                        <a:gd name="T33" fmla="*/ 2147483647 h 173"/>
                        <a:gd name="T34" fmla="*/ 2147483647 w 227"/>
                        <a:gd name="T35" fmla="*/ 2147483647 h 173"/>
                        <a:gd name="T36" fmla="*/ 2147483647 w 227"/>
                        <a:gd name="T37" fmla="*/ 2147483647 h 173"/>
                        <a:gd name="T38" fmla="*/ 2147483647 w 227"/>
                        <a:gd name="T39" fmla="*/ 2147483647 h 173"/>
                        <a:gd name="T40" fmla="*/ 2147483647 w 227"/>
                        <a:gd name="T41" fmla="*/ 2147483647 h 173"/>
                        <a:gd name="T42" fmla="*/ 2147483647 w 227"/>
                        <a:gd name="T43" fmla="*/ 2147483647 h 173"/>
                        <a:gd name="T44" fmla="*/ 2147483647 w 227"/>
                        <a:gd name="T45" fmla="*/ 2147483647 h 173"/>
                        <a:gd name="T46" fmla="*/ 2147483647 w 227"/>
                        <a:gd name="T47" fmla="*/ 2147483647 h 173"/>
                        <a:gd name="T48" fmla="*/ 2147483647 w 227"/>
                        <a:gd name="T49" fmla="*/ 2147483647 h 173"/>
                        <a:gd name="T50" fmla="*/ 2147483647 w 227"/>
                        <a:gd name="T51" fmla="*/ 2147483647 h 173"/>
                        <a:gd name="T52" fmla="*/ 2147483647 w 227"/>
                        <a:gd name="T53" fmla="*/ 2147483647 h 173"/>
                        <a:gd name="T54" fmla="*/ 2147483647 w 227"/>
                        <a:gd name="T55" fmla="*/ 2147483647 h 173"/>
                        <a:gd name="T56" fmla="*/ 2147483647 w 227"/>
                        <a:gd name="T57" fmla="*/ 2147483647 h 173"/>
                        <a:gd name="T58" fmla="*/ 2147483647 w 227"/>
                        <a:gd name="T59" fmla="*/ 2147483647 h 173"/>
                        <a:gd name="T60" fmla="*/ 2147483647 w 227"/>
                        <a:gd name="T61" fmla="*/ 2147483647 h 173"/>
                        <a:gd name="T62" fmla="*/ 2147483647 w 227"/>
                        <a:gd name="T63" fmla="*/ 2147483647 h 173"/>
                        <a:gd name="T64" fmla="*/ 2147483647 w 227"/>
                        <a:gd name="T65" fmla="*/ 2147483647 h 173"/>
                        <a:gd name="T66" fmla="*/ 2147483647 w 227"/>
                        <a:gd name="T67" fmla="*/ 2147483647 h 173"/>
                        <a:gd name="T68" fmla="*/ 0 w 227"/>
                        <a:gd name="T69" fmla="*/ 2147483647 h 173"/>
                        <a:gd name="T70" fmla="*/ 2147483647 w 227"/>
                        <a:gd name="T71" fmla="*/ 2147483647 h 173"/>
                        <a:gd name="T72" fmla="*/ 2147483647 w 227"/>
                        <a:gd name="T73" fmla="*/ 2147483647 h 173"/>
                        <a:gd name="T74" fmla="*/ 2147483647 w 227"/>
                        <a:gd name="T75" fmla="*/ 2147483647 h 173"/>
                        <a:gd name="T76" fmla="*/ 2147483647 w 227"/>
                        <a:gd name="T77" fmla="*/ 2147483647 h 173"/>
                        <a:gd name="T78" fmla="*/ 2147483647 w 227"/>
                        <a:gd name="T79" fmla="*/ 2147483647 h 173"/>
                        <a:gd name="T80" fmla="*/ 2147483647 w 227"/>
                        <a:gd name="T81" fmla="*/ 2147483647 h 173"/>
                        <a:gd name="T82" fmla="*/ 2147483647 w 227"/>
                        <a:gd name="T83" fmla="*/ 2147483647 h 173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0" t="0" r="r" b="b"/>
                      <a:pathLst>
                        <a:path w="227" h="173">
                          <a:moveTo>
                            <a:pt x="78" y="47"/>
                          </a:moveTo>
                          <a:lnTo>
                            <a:pt x="78" y="41"/>
                          </a:lnTo>
                          <a:lnTo>
                            <a:pt x="102" y="35"/>
                          </a:lnTo>
                          <a:lnTo>
                            <a:pt x="132" y="6"/>
                          </a:lnTo>
                          <a:lnTo>
                            <a:pt x="144" y="0"/>
                          </a:lnTo>
                          <a:lnTo>
                            <a:pt x="156" y="12"/>
                          </a:lnTo>
                          <a:lnTo>
                            <a:pt x="162" y="23"/>
                          </a:lnTo>
                          <a:lnTo>
                            <a:pt x="156" y="41"/>
                          </a:lnTo>
                          <a:lnTo>
                            <a:pt x="173" y="47"/>
                          </a:lnTo>
                          <a:lnTo>
                            <a:pt x="173" y="53"/>
                          </a:lnTo>
                          <a:lnTo>
                            <a:pt x="191" y="65"/>
                          </a:lnTo>
                          <a:lnTo>
                            <a:pt x="191" y="71"/>
                          </a:lnTo>
                          <a:lnTo>
                            <a:pt x="209" y="89"/>
                          </a:lnTo>
                          <a:lnTo>
                            <a:pt x="215" y="95"/>
                          </a:lnTo>
                          <a:lnTo>
                            <a:pt x="227" y="107"/>
                          </a:lnTo>
                          <a:lnTo>
                            <a:pt x="227" y="119"/>
                          </a:lnTo>
                          <a:lnTo>
                            <a:pt x="221" y="113"/>
                          </a:lnTo>
                          <a:lnTo>
                            <a:pt x="203" y="113"/>
                          </a:lnTo>
                          <a:lnTo>
                            <a:pt x="191" y="113"/>
                          </a:lnTo>
                          <a:lnTo>
                            <a:pt x="185" y="119"/>
                          </a:lnTo>
                          <a:lnTo>
                            <a:pt x="173" y="119"/>
                          </a:lnTo>
                          <a:lnTo>
                            <a:pt x="156" y="125"/>
                          </a:lnTo>
                          <a:lnTo>
                            <a:pt x="144" y="125"/>
                          </a:lnTo>
                          <a:lnTo>
                            <a:pt x="138" y="137"/>
                          </a:lnTo>
                          <a:lnTo>
                            <a:pt x="120" y="131"/>
                          </a:lnTo>
                          <a:lnTo>
                            <a:pt x="108" y="125"/>
                          </a:lnTo>
                          <a:lnTo>
                            <a:pt x="84" y="113"/>
                          </a:lnTo>
                          <a:lnTo>
                            <a:pt x="72" y="131"/>
                          </a:lnTo>
                          <a:lnTo>
                            <a:pt x="72" y="149"/>
                          </a:lnTo>
                          <a:lnTo>
                            <a:pt x="48" y="143"/>
                          </a:lnTo>
                          <a:lnTo>
                            <a:pt x="36" y="149"/>
                          </a:lnTo>
                          <a:lnTo>
                            <a:pt x="30" y="173"/>
                          </a:lnTo>
                          <a:lnTo>
                            <a:pt x="24" y="155"/>
                          </a:lnTo>
                          <a:lnTo>
                            <a:pt x="6" y="125"/>
                          </a:lnTo>
                          <a:lnTo>
                            <a:pt x="0" y="101"/>
                          </a:lnTo>
                          <a:lnTo>
                            <a:pt x="6" y="83"/>
                          </a:lnTo>
                          <a:lnTo>
                            <a:pt x="18" y="65"/>
                          </a:lnTo>
                          <a:lnTo>
                            <a:pt x="36" y="59"/>
                          </a:lnTo>
                          <a:lnTo>
                            <a:pt x="36" y="65"/>
                          </a:lnTo>
                          <a:lnTo>
                            <a:pt x="48" y="59"/>
                          </a:lnTo>
                          <a:lnTo>
                            <a:pt x="72" y="59"/>
                          </a:lnTo>
                          <a:lnTo>
                            <a:pt x="78" y="47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0" name="Freeform 16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748772" y="2738034"/>
                      <a:ext cx="63963" cy="26112"/>
                    </a:xfrm>
                    <a:custGeom>
                      <a:avLst/>
                      <a:gdLst>
                        <a:gd name="T0" fmla="*/ 0 w 48"/>
                        <a:gd name="T1" fmla="*/ 2147483647 h 18"/>
                        <a:gd name="T2" fmla="*/ 0 w 48"/>
                        <a:gd name="T3" fmla="*/ 2147483647 h 18"/>
                        <a:gd name="T4" fmla="*/ 2147483647 w 48"/>
                        <a:gd name="T5" fmla="*/ 2147483647 h 18"/>
                        <a:gd name="T6" fmla="*/ 2147483647 w 48"/>
                        <a:gd name="T7" fmla="*/ 2147483647 h 18"/>
                        <a:gd name="T8" fmla="*/ 2147483647 w 48"/>
                        <a:gd name="T9" fmla="*/ 2147483647 h 18"/>
                        <a:gd name="T10" fmla="*/ 2147483647 w 48"/>
                        <a:gd name="T11" fmla="*/ 2147483647 h 18"/>
                        <a:gd name="T12" fmla="*/ 2147483647 w 48"/>
                        <a:gd name="T13" fmla="*/ 0 h 18"/>
                        <a:gd name="T14" fmla="*/ 2147483647 w 48"/>
                        <a:gd name="T15" fmla="*/ 2147483647 h 18"/>
                        <a:gd name="T16" fmla="*/ 0 w 48"/>
                        <a:gd name="T17" fmla="*/ 2147483647 h 18"/>
                        <a:gd name="T18" fmla="*/ 0 w 48"/>
                        <a:gd name="T19" fmla="*/ 2147483647 h 18"/>
                        <a:gd name="T20" fmla="*/ 2147483647 w 48"/>
                        <a:gd name="T21" fmla="*/ 2147483647 h 18"/>
                        <a:gd name="T22" fmla="*/ 2147483647 w 48"/>
                        <a:gd name="T23" fmla="*/ 2147483647 h 18"/>
                        <a:gd name="T24" fmla="*/ 0 w 48"/>
                        <a:gd name="T25" fmla="*/ 2147483647 h 18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0" t="0" r="r" b="b"/>
                      <a:pathLst>
                        <a:path w="48" h="18">
                          <a:moveTo>
                            <a:pt x="0" y="6"/>
                          </a:moveTo>
                          <a:lnTo>
                            <a:pt x="0" y="18"/>
                          </a:lnTo>
                          <a:lnTo>
                            <a:pt x="12" y="12"/>
                          </a:lnTo>
                          <a:lnTo>
                            <a:pt x="24" y="6"/>
                          </a:lnTo>
                          <a:lnTo>
                            <a:pt x="48" y="12"/>
                          </a:lnTo>
                          <a:lnTo>
                            <a:pt x="42" y="6"/>
                          </a:lnTo>
                          <a:lnTo>
                            <a:pt x="24" y="0"/>
                          </a:lnTo>
                          <a:lnTo>
                            <a:pt x="18" y="6"/>
                          </a:lnTo>
                          <a:lnTo>
                            <a:pt x="0" y="6"/>
                          </a:lnTo>
                          <a:lnTo>
                            <a:pt x="18" y="6"/>
                          </a:lnTo>
                          <a:lnTo>
                            <a:pt x="6" y="12"/>
                          </a:lnTo>
                          <a:lnTo>
                            <a:pt x="0" y="6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1" name="Freeform 16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56837" y="2817678"/>
                      <a:ext cx="103124" cy="184095"/>
                    </a:xfrm>
                    <a:custGeom>
                      <a:avLst/>
                      <a:gdLst>
                        <a:gd name="T0" fmla="*/ 2147483647 w 78"/>
                        <a:gd name="T1" fmla="*/ 2147483647 h 125"/>
                        <a:gd name="T2" fmla="*/ 2147483647 w 78"/>
                        <a:gd name="T3" fmla="*/ 2147483647 h 125"/>
                        <a:gd name="T4" fmla="*/ 2147483647 w 78"/>
                        <a:gd name="T5" fmla="*/ 2147483647 h 125"/>
                        <a:gd name="T6" fmla="*/ 2147483647 w 78"/>
                        <a:gd name="T7" fmla="*/ 2147483647 h 125"/>
                        <a:gd name="T8" fmla="*/ 0 w 78"/>
                        <a:gd name="T9" fmla="*/ 2147483647 h 125"/>
                        <a:gd name="T10" fmla="*/ 2147483647 w 78"/>
                        <a:gd name="T11" fmla="*/ 2147483647 h 125"/>
                        <a:gd name="T12" fmla="*/ 2147483647 w 78"/>
                        <a:gd name="T13" fmla="*/ 2147483647 h 125"/>
                        <a:gd name="T14" fmla="*/ 0 w 78"/>
                        <a:gd name="T15" fmla="*/ 2147483647 h 125"/>
                        <a:gd name="T16" fmla="*/ 2147483647 w 78"/>
                        <a:gd name="T17" fmla="*/ 2147483647 h 125"/>
                        <a:gd name="T18" fmla="*/ 2147483647 w 78"/>
                        <a:gd name="T19" fmla="*/ 2147483647 h 125"/>
                        <a:gd name="T20" fmla="*/ 2147483647 w 78"/>
                        <a:gd name="T21" fmla="*/ 2147483647 h 125"/>
                        <a:gd name="T22" fmla="*/ 2147483647 w 78"/>
                        <a:gd name="T23" fmla="*/ 2147483647 h 125"/>
                        <a:gd name="T24" fmla="*/ 2147483647 w 78"/>
                        <a:gd name="T25" fmla="*/ 0 h 125"/>
                        <a:gd name="T26" fmla="*/ 2147483647 w 78"/>
                        <a:gd name="T27" fmla="*/ 0 h 125"/>
                        <a:gd name="T28" fmla="*/ 2147483647 w 78"/>
                        <a:gd name="T29" fmla="*/ 0 h 125"/>
                        <a:gd name="T30" fmla="*/ 2147483647 w 78"/>
                        <a:gd name="T31" fmla="*/ 2147483647 h 125"/>
                        <a:gd name="T32" fmla="*/ 2147483647 w 78"/>
                        <a:gd name="T33" fmla="*/ 2147483647 h 125"/>
                        <a:gd name="T34" fmla="*/ 2147483647 w 78"/>
                        <a:gd name="T35" fmla="*/ 2147483647 h 125"/>
                        <a:gd name="T36" fmla="*/ 2147483647 w 78"/>
                        <a:gd name="T37" fmla="*/ 2147483647 h 125"/>
                        <a:gd name="T38" fmla="*/ 2147483647 w 78"/>
                        <a:gd name="T39" fmla="*/ 2147483647 h 125"/>
                        <a:gd name="T40" fmla="*/ 2147483647 w 78"/>
                        <a:gd name="T41" fmla="*/ 2147483647 h 125"/>
                        <a:gd name="T42" fmla="*/ 2147483647 w 78"/>
                        <a:gd name="T43" fmla="*/ 2147483647 h 125"/>
                        <a:gd name="T44" fmla="*/ 2147483647 w 78"/>
                        <a:gd name="T45" fmla="*/ 2147483647 h 125"/>
                        <a:gd name="T46" fmla="*/ 2147483647 w 78"/>
                        <a:gd name="T47" fmla="*/ 2147483647 h 125"/>
                        <a:gd name="T48" fmla="*/ 2147483647 w 78"/>
                        <a:gd name="T49" fmla="*/ 2147483647 h 125"/>
                        <a:gd name="T50" fmla="*/ 2147483647 w 78"/>
                        <a:gd name="T51" fmla="*/ 2147483647 h 125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0" t="0" r="r" b="b"/>
                      <a:pathLst>
                        <a:path w="78" h="125">
                          <a:moveTo>
                            <a:pt x="66" y="107"/>
                          </a:moveTo>
                          <a:lnTo>
                            <a:pt x="54" y="113"/>
                          </a:lnTo>
                          <a:lnTo>
                            <a:pt x="42" y="119"/>
                          </a:lnTo>
                          <a:lnTo>
                            <a:pt x="18" y="125"/>
                          </a:lnTo>
                          <a:lnTo>
                            <a:pt x="0" y="119"/>
                          </a:lnTo>
                          <a:lnTo>
                            <a:pt x="6" y="119"/>
                          </a:lnTo>
                          <a:lnTo>
                            <a:pt x="6" y="101"/>
                          </a:lnTo>
                          <a:lnTo>
                            <a:pt x="0" y="89"/>
                          </a:lnTo>
                          <a:lnTo>
                            <a:pt x="6" y="71"/>
                          </a:lnTo>
                          <a:lnTo>
                            <a:pt x="12" y="59"/>
                          </a:lnTo>
                          <a:lnTo>
                            <a:pt x="12" y="35"/>
                          </a:lnTo>
                          <a:lnTo>
                            <a:pt x="6" y="6"/>
                          </a:lnTo>
                          <a:lnTo>
                            <a:pt x="30" y="0"/>
                          </a:lnTo>
                          <a:lnTo>
                            <a:pt x="48" y="0"/>
                          </a:lnTo>
                          <a:lnTo>
                            <a:pt x="54" y="0"/>
                          </a:lnTo>
                          <a:lnTo>
                            <a:pt x="54" y="6"/>
                          </a:lnTo>
                          <a:lnTo>
                            <a:pt x="66" y="23"/>
                          </a:lnTo>
                          <a:lnTo>
                            <a:pt x="66" y="35"/>
                          </a:lnTo>
                          <a:lnTo>
                            <a:pt x="66" y="47"/>
                          </a:lnTo>
                          <a:lnTo>
                            <a:pt x="66" y="59"/>
                          </a:lnTo>
                          <a:lnTo>
                            <a:pt x="66" y="77"/>
                          </a:lnTo>
                          <a:lnTo>
                            <a:pt x="66" y="89"/>
                          </a:lnTo>
                          <a:lnTo>
                            <a:pt x="78" y="101"/>
                          </a:lnTo>
                          <a:lnTo>
                            <a:pt x="72" y="107"/>
                          </a:lnTo>
                          <a:lnTo>
                            <a:pt x="60" y="101"/>
                          </a:lnTo>
                          <a:lnTo>
                            <a:pt x="66" y="107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2" name="Freeform 16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787933" y="2773286"/>
                      <a:ext cx="165781" cy="157982"/>
                    </a:xfrm>
                    <a:custGeom>
                      <a:avLst/>
                      <a:gdLst>
                        <a:gd name="T0" fmla="*/ 2147483647 w 125"/>
                        <a:gd name="T1" fmla="*/ 2147483647 h 107"/>
                        <a:gd name="T2" fmla="*/ 2147483647 w 125"/>
                        <a:gd name="T3" fmla="*/ 2147483647 h 107"/>
                        <a:gd name="T4" fmla="*/ 2147483647 w 125"/>
                        <a:gd name="T5" fmla="*/ 2147483647 h 107"/>
                        <a:gd name="T6" fmla="*/ 2147483647 w 125"/>
                        <a:gd name="T7" fmla="*/ 2147483647 h 107"/>
                        <a:gd name="T8" fmla="*/ 2147483647 w 125"/>
                        <a:gd name="T9" fmla="*/ 2147483647 h 107"/>
                        <a:gd name="T10" fmla="*/ 2147483647 w 125"/>
                        <a:gd name="T11" fmla="*/ 2147483647 h 107"/>
                        <a:gd name="T12" fmla="*/ 2147483647 w 125"/>
                        <a:gd name="T13" fmla="*/ 2147483647 h 107"/>
                        <a:gd name="T14" fmla="*/ 2147483647 w 125"/>
                        <a:gd name="T15" fmla="*/ 2147483647 h 107"/>
                        <a:gd name="T16" fmla="*/ 2147483647 w 125"/>
                        <a:gd name="T17" fmla="*/ 2147483647 h 107"/>
                        <a:gd name="T18" fmla="*/ 2147483647 w 125"/>
                        <a:gd name="T19" fmla="*/ 2147483647 h 107"/>
                        <a:gd name="T20" fmla="*/ 2147483647 w 125"/>
                        <a:gd name="T21" fmla="*/ 2147483647 h 107"/>
                        <a:gd name="T22" fmla="*/ 2147483647 w 125"/>
                        <a:gd name="T23" fmla="*/ 2147483647 h 107"/>
                        <a:gd name="T24" fmla="*/ 2147483647 w 125"/>
                        <a:gd name="T25" fmla="*/ 2147483647 h 107"/>
                        <a:gd name="T26" fmla="*/ 2147483647 w 125"/>
                        <a:gd name="T27" fmla="*/ 2147483647 h 107"/>
                        <a:gd name="T28" fmla="*/ 2147483647 w 125"/>
                        <a:gd name="T29" fmla="*/ 2147483647 h 107"/>
                        <a:gd name="T30" fmla="*/ 2147483647 w 125"/>
                        <a:gd name="T31" fmla="*/ 2147483647 h 107"/>
                        <a:gd name="T32" fmla="*/ 2147483647 w 125"/>
                        <a:gd name="T33" fmla="*/ 2147483647 h 107"/>
                        <a:gd name="T34" fmla="*/ 2147483647 w 125"/>
                        <a:gd name="T35" fmla="*/ 2147483647 h 107"/>
                        <a:gd name="T36" fmla="*/ 2147483647 w 125"/>
                        <a:gd name="T37" fmla="*/ 2147483647 h 107"/>
                        <a:gd name="T38" fmla="*/ 2147483647 w 125"/>
                        <a:gd name="T39" fmla="*/ 2147483647 h 107"/>
                        <a:gd name="T40" fmla="*/ 2147483647 w 125"/>
                        <a:gd name="T41" fmla="*/ 2147483647 h 107"/>
                        <a:gd name="T42" fmla="*/ 2147483647 w 125"/>
                        <a:gd name="T43" fmla="*/ 2147483647 h 107"/>
                        <a:gd name="T44" fmla="*/ 2147483647 w 125"/>
                        <a:gd name="T45" fmla="*/ 2147483647 h 107"/>
                        <a:gd name="T46" fmla="*/ 2147483647 w 125"/>
                        <a:gd name="T47" fmla="*/ 2147483647 h 107"/>
                        <a:gd name="T48" fmla="*/ 2147483647 w 125"/>
                        <a:gd name="T49" fmla="*/ 2147483647 h 107"/>
                        <a:gd name="T50" fmla="*/ 2147483647 w 125"/>
                        <a:gd name="T51" fmla="*/ 2147483647 h 107"/>
                        <a:gd name="T52" fmla="*/ 2147483647 w 125"/>
                        <a:gd name="T53" fmla="*/ 2147483647 h 107"/>
                        <a:gd name="T54" fmla="*/ 2147483647 w 125"/>
                        <a:gd name="T55" fmla="*/ 2147483647 h 107"/>
                        <a:gd name="T56" fmla="*/ 2147483647 w 125"/>
                        <a:gd name="T57" fmla="*/ 2147483647 h 107"/>
                        <a:gd name="T58" fmla="*/ 0 w 125"/>
                        <a:gd name="T59" fmla="*/ 2147483647 h 107"/>
                        <a:gd name="T60" fmla="*/ 0 w 125"/>
                        <a:gd name="T61" fmla="*/ 2147483647 h 107"/>
                        <a:gd name="T62" fmla="*/ 0 w 125"/>
                        <a:gd name="T63" fmla="*/ 2147483647 h 107"/>
                        <a:gd name="T64" fmla="*/ 0 w 125"/>
                        <a:gd name="T65" fmla="*/ 2147483647 h 107"/>
                        <a:gd name="T66" fmla="*/ 0 w 125"/>
                        <a:gd name="T67" fmla="*/ 2147483647 h 107"/>
                        <a:gd name="T68" fmla="*/ 2147483647 w 125"/>
                        <a:gd name="T69" fmla="*/ 2147483647 h 107"/>
                        <a:gd name="T70" fmla="*/ 2147483647 w 125"/>
                        <a:gd name="T71" fmla="*/ 2147483647 h 107"/>
                        <a:gd name="T72" fmla="*/ 2147483647 w 125"/>
                        <a:gd name="T73" fmla="*/ 0 h 107"/>
                        <a:gd name="T74" fmla="*/ 2147483647 w 125"/>
                        <a:gd name="T75" fmla="*/ 2147483647 h 107"/>
                        <a:gd name="T76" fmla="*/ 2147483647 w 125"/>
                        <a:gd name="T77" fmla="*/ 2147483647 h 107"/>
                        <a:gd name="T78" fmla="*/ 2147483647 w 125"/>
                        <a:gd name="T79" fmla="*/ 2147483647 h 107"/>
                        <a:gd name="T80" fmla="*/ 2147483647 w 125"/>
                        <a:gd name="T81" fmla="*/ 2147483647 h 107"/>
                        <a:gd name="T82" fmla="*/ 2147483647 w 125"/>
                        <a:gd name="T83" fmla="*/ 2147483647 h 107"/>
                        <a:gd name="T84" fmla="*/ 2147483647 w 125"/>
                        <a:gd name="T85" fmla="*/ 2147483647 h 107"/>
                        <a:gd name="T86" fmla="*/ 2147483647 w 125"/>
                        <a:gd name="T87" fmla="*/ 2147483647 h 107"/>
                        <a:gd name="T88" fmla="*/ 2147483647 w 125"/>
                        <a:gd name="T89" fmla="*/ 2147483647 h 107"/>
                        <a:gd name="T90" fmla="*/ 2147483647 w 125"/>
                        <a:gd name="T91" fmla="*/ 2147483647 h 107"/>
                        <a:gd name="T92" fmla="*/ 2147483647 w 125"/>
                        <a:gd name="T93" fmla="*/ 2147483647 h 107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</a:gdLst>
                      <a:ahLst/>
                      <a:cxnLst>
                        <a:cxn ang="T94">
                          <a:pos x="T0" y="T1"/>
                        </a:cxn>
                        <a:cxn ang="T95">
                          <a:pos x="T2" y="T3"/>
                        </a:cxn>
                        <a:cxn ang="T96">
                          <a:pos x="T4" y="T5"/>
                        </a:cxn>
                        <a:cxn ang="T97">
                          <a:pos x="T6" y="T7"/>
                        </a:cxn>
                        <a:cxn ang="T98">
                          <a:pos x="T8" y="T9"/>
                        </a:cxn>
                        <a:cxn ang="T99">
                          <a:pos x="T10" y="T11"/>
                        </a:cxn>
                        <a:cxn ang="T100">
                          <a:pos x="T12" y="T13"/>
                        </a:cxn>
                        <a:cxn ang="T101">
                          <a:pos x="T14" y="T15"/>
                        </a:cxn>
                        <a:cxn ang="T102">
                          <a:pos x="T16" y="T17"/>
                        </a:cxn>
                        <a:cxn ang="T103">
                          <a:pos x="T18" y="T19"/>
                        </a:cxn>
                        <a:cxn ang="T104">
                          <a:pos x="T20" y="T21"/>
                        </a:cxn>
                        <a:cxn ang="T105">
                          <a:pos x="T22" y="T23"/>
                        </a:cxn>
                        <a:cxn ang="T106">
                          <a:pos x="T24" y="T25"/>
                        </a:cxn>
                        <a:cxn ang="T107">
                          <a:pos x="T26" y="T27"/>
                        </a:cxn>
                        <a:cxn ang="T108">
                          <a:pos x="T28" y="T29"/>
                        </a:cxn>
                        <a:cxn ang="T109">
                          <a:pos x="T30" y="T31"/>
                        </a:cxn>
                        <a:cxn ang="T110">
                          <a:pos x="T32" y="T33"/>
                        </a:cxn>
                        <a:cxn ang="T111">
                          <a:pos x="T34" y="T35"/>
                        </a:cxn>
                        <a:cxn ang="T112">
                          <a:pos x="T36" y="T37"/>
                        </a:cxn>
                        <a:cxn ang="T113">
                          <a:pos x="T38" y="T39"/>
                        </a:cxn>
                        <a:cxn ang="T114">
                          <a:pos x="T40" y="T41"/>
                        </a:cxn>
                        <a:cxn ang="T115">
                          <a:pos x="T42" y="T43"/>
                        </a:cxn>
                        <a:cxn ang="T116">
                          <a:pos x="T44" y="T45"/>
                        </a:cxn>
                        <a:cxn ang="T117">
                          <a:pos x="T46" y="T47"/>
                        </a:cxn>
                        <a:cxn ang="T118">
                          <a:pos x="T48" y="T49"/>
                        </a:cxn>
                        <a:cxn ang="T119">
                          <a:pos x="T50" y="T51"/>
                        </a:cxn>
                        <a:cxn ang="T120">
                          <a:pos x="T52" y="T53"/>
                        </a:cxn>
                        <a:cxn ang="T121">
                          <a:pos x="T54" y="T55"/>
                        </a:cxn>
                        <a:cxn ang="T122">
                          <a:pos x="T56" y="T57"/>
                        </a:cxn>
                        <a:cxn ang="T123">
                          <a:pos x="T58" y="T59"/>
                        </a:cxn>
                        <a:cxn ang="T124">
                          <a:pos x="T60" y="T61"/>
                        </a:cxn>
                        <a:cxn ang="T125">
                          <a:pos x="T62" y="T63"/>
                        </a:cxn>
                        <a:cxn ang="T126">
                          <a:pos x="T64" y="T65"/>
                        </a:cxn>
                        <a:cxn ang="T127">
                          <a:pos x="T66" y="T67"/>
                        </a:cxn>
                        <a:cxn ang="T128">
                          <a:pos x="T68" y="T69"/>
                        </a:cxn>
                        <a:cxn ang="T129">
                          <a:pos x="T70" y="T71"/>
                        </a:cxn>
                        <a:cxn ang="T130">
                          <a:pos x="T72" y="T73"/>
                        </a:cxn>
                        <a:cxn ang="T131">
                          <a:pos x="T74" y="T75"/>
                        </a:cxn>
                        <a:cxn ang="T132">
                          <a:pos x="T76" y="T77"/>
                        </a:cxn>
                        <a:cxn ang="T133">
                          <a:pos x="T78" y="T79"/>
                        </a:cxn>
                        <a:cxn ang="T134">
                          <a:pos x="T80" y="T81"/>
                        </a:cxn>
                        <a:cxn ang="T135">
                          <a:pos x="T82" y="T83"/>
                        </a:cxn>
                        <a:cxn ang="T136">
                          <a:pos x="T84" y="T85"/>
                        </a:cxn>
                        <a:cxn ang="T137">
                          <a:pos x="T86" y="T87"/>
                        </a:cxn>
                        <a:cxn ang="T138">
                          <a:pos x="T88" y="T89"/>
                        </a:cxn>
                        <a:cxn ang="T139">
                          <a:pos x="T90" y="T91"/>
                        </a:cxn>
                        <a:cxn ang="T140">
                          <a:pos x="T92" y="T93"/>
                        </a:cxn>
                      </a:cxnLst>
                      <a:rect l="0" t="0" r="r" b="b"/>
                      <a:pathLst>
                        <a:path w="125" h="107">
                          <a:moveTo>
                            <a:pt x="113" y="24"/>
                          </a:moveTo>
                          <a:lnTo>
                            <a:pt x="107" y="30"/>
                          </a:lnTo>
                          <a:lnTo>
                            <a:pt x="113" y="30"/>
                          </a:lnTo>
                          <a:lnTo>
                            <a:pt x="119" y="48"/>
                          </a:lnTo>
                          <a:lnTo>
                            <a:pt x="119" y="65"/>
                          </a:lnTo>
                          <a:lnTo>
                            <a:pt x="119" y="71"/>
                          </a:lnTo>
                          <a:lnTo>
                            <a:pt x="125" y="77"/>
                          </a:lnTo>
                          <a:lnTo>
                            <a:pt x="125" y="83"/>
                          </a:lnTo>
                          <a:lnTo>
                            <a:pt x="113" y="83"/>
                          </a:lnTo>
                          <a:lnTo>
                            <a:pt x="119" y="95"/>
                          </a:lnTo>
                          <a:lnTo>
                            <a:pt x="113" y="101"/>
                          </a:lnTo>
                          <a:lnTo>
                            <a:pt x="107" y="101"/>
                          </a:lnTo>
                          <a:lnTo>
                            <a:pt x="101" y="107"/>
                          </a:lnTo>
                          <a:lnTo>
                            <a:pt x="95" y="101"/>
                          </a:lnTo>
                          <a:lnTo>
                            <a:pt x="89" y="83"/>
                          </a:lnTo>
                          <a:lnTo>
                            <a:pt x="77" y="83"/>
                          </a:lnTo>
                          <a:lnTo>
                            <a:pt x="71" y="83"/>
                          </a:lnTo>
                          <a:lnTo>
                            <a:pt x="77" y="71"/>
                          </a:lnTo>
                          <a:lnTo>
                            <a:pt x="65" y="53"/>
                          </a:lnTo>
                          <a:lnTo>
                            <a:pt x="41" y="59"/>
                          </a:lnTo>
                          <a:lnTo>
                            <a:pt x="24" y="71"/>
                          </a:lnTo>
                          <a:lnTo>
                            <a:pt x="24" y="65"/>
                          </a:lnTo>
                          <a:lnTo>
                            <a:pt x="24" y="59"/>
                          </a:lnTo>
                          <a:lnTo>
                            <a:pt x="18" y="53"/>
                          </a:lnTo>
                          <a:lnTo>
                            <a:pt x="12" y="53"/>
                          </a:lnTo>
                          <a:lnTo>
                            <a:pt x="6" y="42"/>
                          </a:lnTo>
                          <a:lnTo>
                            <a:pt x="6" y="36"/>
                          </a:lnTo>
                          <a:lnTo>
                            <a:pt x="0" y="36"/>
                          </a:lnTo>
                          <a:lnTo>
                            <a:pt x="0" y="24"/>
                          </a:lnTo>
                          <a:lnTo>
                            <a:pt x="18" y="18"/>
                          </a:lnTo>
                          <a:lnTo>
                            <a:pt x="18" y="6"/>
                          </a:lnTo>
                          <a:lnTo>
                            <a:pt x="18" y="0"/>
                          </a:lnTo>
                          <a:lnTo>
                            <a:pt x="36" y="6"/>
                          </a:lnTo>
                          <a:lnTo>
                            <a:pt x="59" y="6"/>
                          </a:lnTo>
                          <a:lnTo>
                            <a:pt x="59" y="12"/>
                          </a:lnTo>
                          <a:lnTo>
                            <a:pt x="71" y="12"/>
                          </a:lnTo>
                          <a:lnTo>
                            <a:pt x="77" y="12"/>
                          </a:lnTo>
                          <a:lnTo>
                            <a:pt x="83" y="12"/>
                          </a:lnTo>
                          <a:lnTo>
                            <a:pt x="95" y="6"/>
                          </a:lnTo>
                          <a:lnTo>
                            <a:pt x="101" y="6"/>
                          </a:lnTo>
                          <a:lnTo>
                            <a:pt x="107" y="18"/>
                          </a:lnTo>
                          <a:lnTo>
                            <a:pt x="113" y="24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3" name="Freeform 17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748772" y="2773286"/>
                      <a:ext cx="63963" cy="53531"/>
                    </a:xfrm>
                    <a:custGeom>
                      <a:avLst/>
                      <a:gdLst>
                        <a:gd name="T0" fmla="*/ 2147483647 w 48"/>
                        <a:gd name="T1" fmla="*/ 2147483647 h 36"/>
                        <a:gd name="T2" fmla="*/ 2147483647 w 48"/>
                        <a:gd name="T3" fmla="*/ 2147483647 h 36"/>
                        <a:gd name="T4" fmla="*/ 2147483647 w 48"/>
                        <a:gd name="T5" fmla="*/ 2147483647 h 36"/>
                        <a:gd name="T6" fmla="*/ 2147483647 w 48"/>
                        <a:gd name="T7" fmla="*/ 2147483647 h 36"/>
                        <a:gd name="T8" fmla="*/ 2147483647 w 48"/>
                        <a:gd name="T9" fmla="*/ 2147483647 h 36"/>
                        <a:gd name="T10" fmla="*/ 2147483647 w 48"/>
                        <a:gd name="T11" fmla="*/ 2147483647 h 36"/>
                        <a:gd name="T12" fmla="*/ 2147483647 w 48"/>
                        <a:gd name="T13" fmla="*/ 2147483647 h 36"/>
                        <a:gd name="T14" fmla="*/ 2147483647 w 48"/>
                        <a:gd name="T15" fmla="*/ 0 h 36"/>
                        <a:gd name="T16" fmla="*/ 2147483647 w 48"/>
                        <a:gd name="T17" fmla="*/ 0 h 36"/>
                        <a:gd name="T18" fmla="*/ 0 w 48"/>
                        <a:gd name="T19" fmla="*/ 2147483647 h 36"/>
                        <a:gd name="T20" fmla="*/ 2147483647 w 48"/>
                        <a:gd name="T21" fmla="*/ 2147483647 h 36"/>
                        <a:gd name="T22" fmla="*/ 2147483647 w 48"/>
                        <a:gd name="T23" fmla="*/ 2147483647 h 36"/>
                        <a:gd name="T24" fmla="*/ 2147483647 w 48"/>
                        <a:gd name="T25" fmla="*/ 2147483647 h 36"/>
                        <a:gd name="T26" fmla="*/ 2147483647 w 48"/>
                        <a:gd name="T27" fmla="*/ 2147483647 h 36"/>
                        <a:gd name="T28" fmla="*/ 2147483647 w 48"/>
                        <a:gd name="T29" fmla="*/ 2147483647 h 36"/>
                        <a:gd name="T30" fmla="*/ 2147483647 w 48"/>
                        <a:gd name="T31" fmla="*/ 2147483647 h 36"/>
                        <a:gd name="T32" fmla="*/ 2147483647 w 48"/>
                        <a:gd name="T33" fmla="*/ 2147483647 h 36"/>
                        <a:gd name="T34" fmla="*/ 2147483647 w 48"/>
                        <a:gd name="T35" fmla="*/ 2147483647 h 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48" h="36">
                          <a:moveTo>
                            <a:pt x="24" y="24"/>
                          </a:moveTo>
                          <a:lnTo>
                            <a:pt x="24" y="24"/>
                          </a:lnTo>
                          <a:lnTo>
                            <a:pt x="24" y="30"/>
                          </a:lnTo>
                          <a:lnTo>
                            <a:pt x="30" y="36"/>
                          </a:lnTo>
                          <a:lnTo>
                            <a:pt x="30" y="24"/>
                          </a:lnTo>
                          <a:lnTo>
                            <a:pt x="48" y="18"/>
                          </a:lnTo>
                          <a:lnTo>
                            <a:pt x="48" y="6"/>
                          </a:lnTo>
                          <a:lnTo>
                            <a:pt x="48" y="0"/>
                          </a:lnTo>
                          <a:lnTo>
                            <a:pt x="24" y="0"/>
                          </a:lnTo>
                          <a:lnTo>
                            <a:pt x="0" y="6"/>
                          </a:lnTo>
                          <a:lnTo>
                            <a:pt x="6" y="6"/>
                          </a:lnTo>
                          <a:lnTo>
                            <a:pt x="6" y="12"/>
                          </a:lnTo>
                          <a:lnTo>
                            <a:pt x="12" y="12"/>
                          </a:lnTo>
                          <a:lnTo>
                            <a:pt x="12" y="18"/>
                          </a:lnTo>
                          <a:lnTo>
                            <a:pt x="24" y="18"/>
                          </a:lnTo>
                          <a:lnTo>
                            <a:pt x="30" y="18"/>
                          </a:lnTo>
                          <a:lnTo>
                            <a:pt x="18" y="18"/>
                          </a:lnTo>
                          <a:lnTo>
                            <a:pt x="24" y="24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4" name="Freeform 17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939355" y="2834652"/>
                      <a:ext cx="133146" cy="184095"/>
                    </a:xfrm>
                    <a:custGeom>
                      <a:avLst/>
                      <a:gdLst>
                        <a:gd name="T0" fmla="*/ 2147483647 w 102"/>
                        <a:gd name="T1" fmla="*/ 2147483647 h 125"/>
                        <a:gd name="T2" fmla="*/ 2147483647 w 102"/>
                        <a:gd name="T3" fmla="*/ 2147483647 h 125"/>
                        <a:gd name="T4" fmla="*/ 2147483647 w 102"/>
                        <a:gd name="T5" fmla="*/ 2147483647 h 125"/>
                        <a:gd name="T6" fmla="*/ 2147483647 w 102"/>
                        <a:gd name="T7" fmla="*/ 0 h 125"/>
                        <a:gd name="T8" fmla="*/ 2147483647 w 102"/>
                        <a:gd name="T9" fmla="*/ 0 h 125"/>
                        <a:gd name="T10" fmla="*/ 2147483647 w 102"/>
                        <a:gd name="T11" fmla="*/ 2147483647 h 125"/>
                        <a:gd name="T12" fmla="*/ 2147483647 w 102"/>
                        <a:gd name="T13" fmla="*/ 2147483647 h 125"/>
                        <a:gd name="T14" fmla="*/ 2147483647 w 102"/>
                        <a:gd name="T15" fmla="*/ 2147483647 h 125"/>
                        <a:gd name="T16" fmla="*/ 2147483647 w 102"/>
                        <a:gd name="T17" fmla="*/ 2147483647 h 125"/>
                        <a:gd name="T18" fmla="*/ 2147483647 w 102"/>
                        <a:gd name="T19" fmla="*/ 2147483647 h 125"/>
                        <a:gd name="T20" fmla="*/ 2147483647 w 102"/>
                        <a:gd name="T21" fmla="*/ 2147483647 h 125"/>
                        <a:gd name="T22" fmla="*/ 2147483647 w 102"/>
                        <a:gd name="T23" fmla="*/ 2147483647 h 125"/>
                        <a:gd name="T24" fmla="*/ 2147483647 w 102"/>
                        <a:gd name="T25" fmla="*/ 2147483647 h 125"/>
                        <a:gd name="T26" fmla="*/ 0 w 102"/>
                        <a:gd name="T27" fmla="*/ 2147483647 h 125"/>
                        <a:gd name="T28" fmla="*/ 2147483647 w 102"/>
                        <a:gd name="T29" fmla="*/ 2147483647 h 125"/>
                        <a:gd name="T30" fmla="*/ 0 w 102"/>
                        <a:gd name="T31" fmla="*/ 2147483647 h 125"/>
                        <a:gd name="T32" fmla="*/ 0 w 102"/>
                        <a:gd name="T33" fmla="*/ 2147483647 h 125"/>
                        <a:gd name="T34" fmla="*/ 0 w 102"/>
                        <a:gd name="T35" fmla="*/ 2147483647 h 125"/>
                        <a:gd name="T36" fmla="*/ 0 w 102"/>
                        <a:gd name="T37" fmla="*/ 2147483647 h 125"/>
                        <a:gd name="T38" fmla="*/ 2147483647 w 102"/>
                        <a:gd name="T39" fmla="*/ 2147483647 h 125"/>
                        <a:gd name="T40" fmla="*/ 2147483647 w 102"/>
                        <a:gd name="T41" fmla="*/ 2147483647 h 125"/>
                        <a:gd name="T42" fmla="*/ 2147483647 w 102"/>
                        <a:gd name="T43" fmla="*/ 2147483647 h 125"/>
                        <a:gd name="T44" fmla="*/ 2147483647 w 102"/>
                        <a:gd name="T45" fmla="*/ 2147483647 h 125"/>
                        <a:gd name="T46" fmla="*/ 2147483647 w 102"/>
                        <a:gd name="T47" fmla="*/ 2147483647 h 125"/>
                        <a:gd name="T48" fmla="*/ 2147483647 w 102"/>
                        <a:gd name="T49" fmla="*/ 2147483647 h 125"/>
                        <a:gd name="T50" fmla="*/ 2147483647 w 102"/>
                        <a:gd name="T51" fmla="*/ 2147483647 h 125"/>
                        <a:gd name="T52" fmla="*/ 2147483647 w 102"/>
                        <a:gd name="T53" fmla="*/ 2147483647 h 125"/>
                        <a:gd name="T54" fmla="*/ 2147483647 w 102"/>
                        <a:gd name="T55" fmla="*/ 2147483647 h 125"/>
                        <a:gd name="T56" fmla="*/ 2147483647 w 102"/>
                        <a:gd name="T57" fmla="*/ 2147483647 h 125"/>
                        <a:gd name="T58" fmla="*/ 2147483647 w 102"/>
                        <a:gd name="T59" fmla="*/ 2147483647 h 125"/>
                        <a:gd name="T60" fmla="*/ 2147483647 w 102"/>
                        <a:gd name="T61" fmla="*/ 2147483647 h 125"/>
                        <a:gd name="T62" fmla="*/ 2147483647 w 102"/>
                        <a:gd name="T63" fmla="*/ 2147483647 h 125"/>
                        <a:gd name="T64" fmla="*/ 2147483647 w 102"/>
                        <a:gd name="T65" fmla="*/ 2147483647 h 125"/>
                        <a:gd name="T66" fmla="*/ 2147483647 w 102"/>
                        <a:gd name="T67" fmla="*/ 2147483647 h 125"/>
                        <a:gd name="T68" fmla="*/ 2147483647 w 102"/>
                        <a:gd name="T69" fmla="*/ 2147483647 h 125"/>
                        <a:gd name="T70" fmla="*/ 2147483647 w 102"/>
                        <a:gd name="T71" fmla="*/ 2147483647 h 125"/>
                        <a:gd name="T72" fmla="*/ 2147483647 w 102"/>
                        <a:gd name="T73" fmla="*/ 2147483647 h 125"/>
                        <a:gd name="T74" fmla="*/ 2147483647 w 102"/>
                        <a:gd name="T75" fmla="*/ 2147483647 h 125"/>
                        <a:gd name="T76" fmla="*/ 2147483647 w 102"/>
                        <a:gd name="T77" fmla="*/ 2147483647 h 125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</a:gdLst>
                      <a:ahLst/>
                      <a:cxnLst>
                        <a:cxn ang="T78">
                          <a:pos x="T0" y="T1"/>
                        </a:cxn>
                        <a:cxn ang="T79">
                          <a:pos x="T2" y="T3"/>
                        </a:cxn>
                        <a:cxn ang="T80">
                          <a:pos x="T4" y="T5"/>
                        </a:cxn>
                        <a:cxn ang="T81">
                          <a:pos x="T6" y="T7"/>
                        </a:cxn>
                        <a:cxn ang="T82">
                          <a:pos x="T8" y="T9"/>
                        </a:cxn>
                        <a:cxn ang="T83">
                          <a:pos x="T10" y="T11"/>
                        </a:cxn>
                        <a:cxn ang="T84">
                          <a:pos x="T12" y="T13"/>
                        </a:cxn>
                        <a:cxn ang="T85">
                          <a:pos x="T14" y="T15"/>
                        </a:cxn>
                        <a:cxn ang="T86">
                          <a:pos x="T16" y="T17"/>
                        </a:cxn>
                        <a:cxn ang="T87">
                          <a:pos x="T18" y="T19"/>
                        </a:cxn>
                        <a:cxn ang="T88">
                          <a:pos x="T20" y="T21"/>
                        </a:cxn>
                        <a:cxn ang="T89">
                          <a:pos x="T22" y="T23"/>
                        </a:cxn>
                        <a:cxn ang="T90">
                          <a:pos x="T24" y="T25"/>
                        </a:cxn>
                        <a:cxn ang="T91">
                          <a:pos x="T26" y="T27"/>
                        </a:cxn>
                        <a:cxn ang="T92">
                          <a:pos x="T28" y="T29"/>
                        </a:cxn>
                        <a:cxn ang="T93">
                          <a:pos x="T30" y="T31"/>
                        </a:cxn>
                        <a:cxn ang="T94">
                          <a:pos x="T32" y="T33"/>
                        </a:cxn>
                        <a:cxn ang="T95">
                          <a:pos x="T34" y="T35"/>
                        </a:cxn>
                        <a:cxn ang="T96">
                          <a:pos x="T36" y="T37"/>
                        </a:cxn>
                        <a:cxn ang="T97">
                          <a:pos x="T38" y="T39"/>
                        </a:cxn>
                        <a:cxn ang="T98">
                          <a:pos x="T40" y="T41"/>
                        </a:cxn>
                        <a:cxn ang="T99">
                          <a:pos x="T42" y="T43"/>
                        </a:cxn>
                        <a:cxn ang="T100">
                          <a:pos x="T44" y="T45"/>
                        </a:cxn>
                        <a:cxn ang="T101">
                          <a:pos x="T46" y="T47"/>
                        </a:cxn>
                        <a:cxn ang="T102">
                          <a:pos x="T48" y="T49"/>
                        </a:cxn>
                        <a:cxn ang="T103">
                          <a:pos x="T50" y="T51"/>
                        </a:cxn>
                        <a:cxn ang="T104">
                          <a:pos x="T52" y="T53"/>
                        </a:cxn>
                        <a:cxn ang="T105">
                          <a:pos x="T54" y="T55"/>
                        </a:cxn>
                        <a:cxn ang="T106">
                          <a:pos x="T56" y="T57"/>
                        </a:cxn>
                        <a:cxn ang="T107">
                          <a:pos x="T58" y="T59"/>
                        </a:cxn>
                        <a:cxn ang="T108">
                          <a:pos x="T60" y="T61"/>
                        </a:cxn>
                        <a:cxn ang="T109">
                          <a:pos x="T62" y="T63"/>
                        </a:cxn>
                        <a:cxn ang="T110">
                          <a:pos x="T64" y="T65"/>
                        </a:cxn>
                        <a:cxn ang="T111">
                          <a:pos x="T66" y="T67"/>
                        </a:cxn>
                        <a:cxn ang="T112">
                          <a:pos x="T68" y="T69"/>
                        </a:cxn>
                        <a:cxn ang="T113">
                          <a:pos x="T70" y="T71"/>
                        </a:cxn>
                        <a:cxn ang="T114">
                          <a:pos x="T72" y="T73"/>
                        </a:cxn>
                        <a:cxn ang="T115">
                          <a:pos x="T74" y="T75"/>
                        </a:cxn>
                        <a:cxn ang="T116">
                          <a:pos x="T76" y="T77"/>
                        </a:cxn>
                      </a:cxnLst>
                      <a:rect l="0" t="0" r="r" b="b"/>
                      <a:pathLst>
                        <a:path w="102" h="125">
                          <a:moveTo>
                            <a:pt x="60" y="6"/>
                          </a:moveTo>
                          <a:lnTo>
                            <a:pt x="48" y="6"/>
                          </a:lnTo>
                          <a:lnTo>
                            <a:pt x="36" y="6"/>
                          </a:lnTo>
                          <a:lnTo>
                            <a:pt x="36" y="0"/>
                          </a:lnTo>
                          <a:lnTo>
                            <a:pt x="30" y="0"/>
                          </a:lnTo>
                          <a:lnTo>
                            <a:pt x="24" y="6"/>
                          </a:lnTo>
                          <a:lnTo>
                            <a:pt x="12" y="6"/>
                          </a:lnTo>
                          <a:lnTo>
                            <a:pt x="6" y="6"/>
                          </a:lnTo>
                          <a:lnTo>
                            <a:pt x="6" y="23"/>
                          </a:lnTo>
                          <a:lnTo>
                            <a:pt x="6" y="29"/>
                          </a:lnTo>
                          <a:lnTo>
                            <a:pt x="12" y="35"/>
                          </a:lnTo>
                          <a:lnTo>
                            <a:pt x="12" y="41"/>
                          </a:lnTo>
                          <a:lnTo>
                            <a:pt x="0" y="41"/>
                          </a:lnTo>
                          <a:lnTo>
                            <a:pt x="6" y="53"/>
                          </a:lnTo>
                          <a:lnTo>
                            <a:pt x="0" y="59"/>
                          </a:lnTo>
                          <a:lnTo>
                            <a:pt x="0" y="77"/>
                          </a:lnTo>
                          <a:lnTo>
                            <a:pt x="0" y="83"/>
                          </a:lnTo>
                          <a:lnTo>
                            <a:pt x="12" y="89"/>
                          </a:lnTo>
                          <a:lnTo>
                            <a:pt x="18" y="101"/>
                          </a:lnTo>
                          <a:lnTo>
                            <a:pt x="12" y="125"/>
                          </a:lnTo>
                          <a:lnTo>
                            <a:pt x="36" y="113"/>
                          </a:lnTo>
                          <a:lnTo>
                            <a:pt x="60" y="107"/>
                          </a:lnTo>
                          <a:lnTo>
                            <a:pt x="54" y="107"/>
                          </a:lnTo>
                          <a:lnTo>
                            <a:pt x="78" y="107"/>
                          </a:lnTo>
                          <a:lnTo>
                            <a:pt x="66" y="107"/>
                          </a:lnTo>
                          <a:lnTo>
                            <a:pt x="78" y="107"/>
                          </a:lnTo>
                          <a:lnTo>
                            <a:pt x="90" y="107"/>
                          </a:lnTo>
                          <a:lnTo>
                            <a:pt x="96" y="107"/>
                          </a:lnTo>
                          <a:lnTo>
                            <a:pt x="96" y="89"/>
                          </a:lnTo>
                          <a:lnTo>
                            <a:pt x="90" y="77"/>
                          </a:lnTo>
                          <a:lnTo>
                            <a:pt x="96" y="59"/>
                          </a:lnTo>
                          <a:lnTo>
                            <a:pt x="102" y="47"/>
                          </a:lnTo>
                          <a:lnTo>
                            <a:pt x="102" y="23"/>
                          </a:lnTo>
                          <a:lnTo>
                            <a:pt x="84" y="11"/>
                          </a:lnTo>
                          <a:lnTo>
                            <a:pt x="66" y="17"/>
                          </a:lnTo>
                          <a:lnTo>
                            <a:pt x="60" y="6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5" name="Freeform 17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820567" y="2851625"/>
                      <a:ext cx="70490" cy="87478"/>
                    </a:xfrm>
                    <a:custGeom>
                      <a:avLst/>
                      <a:gdLst>
                        <a:gd name="T0" fmla="*/ 2147483647 w 53"/>
                        <a:gd name="T1" fmla="*/ 2147483647 h 60"/>
                        <a:gd name="T2" fmla="*/ 2147483647 w 53"/>
                        <a:gd name="T3" fmla="*/ 2147483647 h 60"/>
                        <a:gd name="T4" fmla="*/ 2147483647 w 53"/>
                        <a:gd name="T5" fmla="*/ 2147483647 h 60"/>
                        <a:gd name="T6" fmla="*/ 2147483647 w 53"/>
                        <a:gd name="T7" fmla="*/ 2147483647 h 60"/>
                        <a:gd name="T8" fmla="*/ 2147483647 w 53"/>
                        <a:gd name="T9" fmla="*/ 2147483647 h 60"/>
                        <a:gd name="T10" fmla="*/ 2147483647 w 53"/>
                        <a:gd name="T11" fmla="*/ 2147483647 h 60"/>
                        <a:gd name="T12" fmla="*/ 2147483647 w 53"/>
                        <a:gd name="T13" fmla="*/ 2147483647 h 60"/>
                        <a:gd name="T14" fmla="*/ 2147483647 w 53"/>
                        <a:gd name="T15" fmla="*/ 2147483647 h 60"/>
                        <a:gd name="T16" fmla="*/ 2147483647 w 53"/>
                        <a:gd name="T17" fmla="*/ 2147483647 h 60"/>
                        <a:gd name="T18" fmla="*/ 2147483647 w 53"/>
                        <a:gd name="T19" fmla="*/ 2147483647 h 60"/>
                        <a:gd name="T20" fmla="*/ 2147483647 w 53"/>
                        <a:gd name="T21" fmla="*/ 2147483647 h 60"/>
                        <a:gd name="T22" fmla="*/ 0 w 53"/>
                        <a:gd name="T23" fmla="*/ 2147483647 h 60"/>
                        <a:gd name="T24" fmla="*/ 2147483647 w 53"/>
                        <a:gd name="T25" fmla="*/ 2147483647 h 60"/>
                        <a:gd name="T26" fmla="*/ 2147483647 w 53"/>
                        <a:gd name="T27" fmla="*/ 0 h 60"/>
                        <a:gd name="T28" fmla="*/ 2147483647 w 53"/>
                        <a:gd name="T29" fmla="*/ 2147483647 h 60"/>
                        <a:gd name="T30" fmla="*/ 2147483647 w 53"/>
                        <a:gd name="T31" fmla="*/ 2147483647 h 60"/>
                        <a:gd name="T32" fmla="*/ 2147483647 w 53"/>
                        <a:gd name="T33" fmla="*/ 2147483647 h 6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0" t="0" r="r" b="b"/>
                      <a:pathLst>
                        <a:path w="53" h="60">
                          <a:moveTo>
                            <a:pt x="53" y="30"/>
                          </a:moveTo>
                          <a:lnTo>
                            <a:pt x="47" y="42"/>
                          </a:lnTo>
                          <a:lnTo>
                            <a:pt x="41" y="54"/>
                          </a:lnTo>
                          <a:lnTo>
                            <a:pt x="35" y="60"/>
                          </a:lnTo>
                          <a:lnTo>
                            <a:pt x="17" y="54"/>
                          </a:lnTo>
                          <a:lnTo>
                            <a:pt x="17" y="48"/>
                          </a:lnTo>
                          <a:lnTo>
                            <a:pt x="6" y="30"/>
                          </a:lnTo>
                          <a:lnTo>
                            <a:pt x="12" y="30"/>
                          </a:lnTo>
                          <a:lnTo>
                            <a:pt x="6" y="24"/>
                          </a:lnTo>
                          <a:lnTo>
                            <a:pt x="0" y="18"/>
                          </a:lnTo>
                          <a:lnTo>
                            <a:pt x="17" y="6"/>
                          </a:lnTo>
                          <a:lnTo>
                            <a:pt x="41" y="0"/>
                          </a:lnTo>
                          <a:lnTo>
                            <a:pt x="53" y="18"/>
                          </a:lnTo>
                          <a:lnTo>
                            <a:pt x="47" y="30"/>
                          </a:lnTo>
                          <a:lnTo>
                            <a:pt x="53" y="30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6" name="Freeform 17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128632" y="2817678"/>
                      <a:ext cx="40465" cy="148843"/>
                    </a:xfrm>
                    <a:custGeom>
                      <a:avLst/>
                      <a:gdLst>
                        <a:gd name="T0" fmla="*/ 2147483647 w 30"/>
                        <a:gd name="T1" fmla="*/ 2147483647 h 101"/>
                        <a:gd name="T2" fmla="*/ 0 w 30"/>
                        <a:gd name="T3" fmla="*/ 0 h 101"/>
                        <a:gd name="T4" fmla="*/ 0 w 30"/>
                        <a:gd name="T5" fmla="*/ 2147483647 h 101"/>
                        <a:gd name="T6" fmla="*/ 2147483647 w 30"/>
                        <a:gd name="T7" fmla="*/ 2147483647 h 101"/>
                        <a:gd name="T8" fmla="*/ 2147483647 w 30"/>
                        <a:gd name="T9" fmla="*/ 2147483647 h 101"/>
                        <a:gd name="T10" fmla="*/ 2147483647 w 30"/>
                        <a:gd name="T11" fmla="*/ 2147483647 h 101"/>
                        <a:gd name="T12" fmla="*/ 2147483647 w 30"/>
                        <a:gd name="T13" fmla="*/ 2147483647 h 101"/>
                        <a:gd name="T14" fmla="*/ 2147483647 w 30"/>
                        <a:gd name="T15" fmla="*/ 2147483647 h 101"/>
                        <a:gd name="T16" fmla="*/ 2147483647 w 30"/>
                        <a:gd name="T17" fmla="*/ 2147483647 h 101"/>
                        <a:gd name="T18" fmla="*/ 2147483647 w 30"/>
                        <a:gd name="T19" fmla="*/ 2147483647 h 101"/>
                        <a:gd name="T20" fmla="*/ 2147483647 w 30"/>
                        <a:gd name="T21" fmla="*/ 2147483647 h 101"/>
                        <a:gd name="T22" fmla="*/ 2147483647 w 30"/>
                        <a:gd name="T23" fmla="*/ 2147483647 h 101"/>
                        <a:gd name="T24" fmla="*/ 2147483647 w 30"/>
                        <a:gd name="T25" fmla="*/ 2147483647 h 101"/>
                        <a:gd name="T26" fmla="*/ 2147483647 w 30"/>
                        <a:gd name="T27" fmla="*/ 2147483647 h 101"/>
                        <a:gd name="T28" fmla="*/ 2147483647 w 30"/>
                        <a:gd name="T29" fmla="*/ 2147483647 h 101"/>
                        <a:gd name="T30" fmla="*/ 2147483647 w 30"/>
                        <a:gd name="T31" fmla="*/ 2147483647 h 101"/>
                        <a:gd name="T32" fmla="*/ 2147483647 w 30"/>
                        <a:gd name="T33" fmla="*/ 2147483647 h 101"/>
                        <a:gd name="T34" fmla="*/ 2147483647 w 30"/>
                        <a:gd name="T35" fmla="*/ 2147483647 h 101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30" h="101">
                          <a:moveTo>
                            <a:pt x="12" y="6"/>
                          </a:moveTo>
                          <a:lnTo>
                            <a:pt x="0" y="0"/>
                          </a:lnTo>
                          <a:lnTo>
                            <a:pt x="0" y="6"/>
                          </a:lnTo>
                          <a:lnTo>
                            <a:pt x="12" y="23"/>
                          </a:lnTo>
                          <a:lnTo>
                            <a:pt x="12" y="35"/>
                          </a:lnTo>
                          <a:lnTo>
                            <a:pt x="12" y="47"/>
                          </a:lnTo>
                          <a:lnTo>
                            <a:pt x="12" y="59"/>
                          </a:lnTo>
                          <a:lnTo>
                            <a:pt x="12" y="77"/>
                          </a:lnTo>
                          <a:lnTo>
                            <a:pt x="12" y="89"/>
                          </a:lnTo>
                          <a:lnTo>
                            <a:pt x="24" y="101"/>
                          </a:lnTo>
                          <a:lnTo>
                            <a:pt x="30" y="101"/>
                          </a:lnTo>
                          <a:lnTo>
                            <a:pt x="30" y="71"/>
                          </a:lnTo>
                          <a:lnTo>
                            <a:pt x="30" y="53"/>
                          </a:lnTo>
                          <a:lnTo>
                            <a:pt x="30" y="41"/>
                          </a:lnTo>
                          <a:lnTo>
                            <a:pt x="24" y="23"/>
                          </a:lnTo>
                          <a:lnTo>
                            <a:pt x="18" y="12"/>
                          </a:lnTo>
                          <a:lnTo>
                            <a:pt x="18" y="6"/>
                          </a:lnTo>
                          <a:lnTo>
                            <a:pt x="12" y="6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7" name="Freeform 17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939355" y="2061714"/>
                      <a:ext cx="466013" cy="517033"/>
                    </a:xfrm>
                    <a:custGeom>
                      <a:avLst/>
                      <a:gdLst>
                        <a:gd name="T0" fmla="*/ 2147483647 w 353"/>
                        <a:gd name="T1" fmla="*/ 2147483647 h 353"/>
                        <a:gd name="T2" fmla="*/ 0 w 353"/>
                        <a:gd name="T3" fmla="*/ 2147483647 h 353"/>
                        <a:gd name="T4" fmla="*/ 0 w 353"/>
                        <a:gd name="T5" fmla="*/ 2147483647 h 353"/>
                        <a:gd name="T6" fmla="*/ 2147483647 w 353"/>
                        <a:gd name="T7" fmla="*/ 2147483647 h 353"/>
                        <a:gd name="T8" fmla="*/ 2147483647 w 353"/>
                        <a:gd name="T9" fmla="*/ 2147483647 h 353"/>
                        <a:gd name="T10" fmla="*/ 2147483647 w 353"/>
                        <a:gd name="T11" fmla="*/ 2147483647 h 353"/>
                        <a:gd name="T12" fmla="*/ 2147483647 w 353"/>
                        <a:gd name="T13" fmla="*/ 2147483647 h 353"/>
                        <a:gd name="T14" fmla="*/ 2147483647 w 353"/>
                        <a:gd name="T15" fmla="*/ 2147483647 h 353"/>
                        <a:gd name="T16" fmla="*/ 2147483647 w 353"/>
                        <a:gd name="T17" fmla="*/ 2147483647 h 353"/>
                        <a:gd name="T18" fmla="*/ 2147483647 w 353"/>
                        <a:gd name="T19" fmla="*/ 2147483647 h 353"/>
                        <a:gd name="T20" fmla="*/ 2147483647 w 353"/>
                        <a:gd name="T21" fmla="*/ 2147483647 h 353"/>
                        <a:gd name="T22" fmla="*/ 2147483647 w 353"/>
                        <a:gd name="T23" fmla="*/ 2147483647 h 353"/>
                        <a:gd name="T24" fmla="*/ 2147483647 w 353"/>
                        <a:gd name="T25" fmla="*/ 2147483647 h 353"/>
                        <a:gd name="T26" fmla="*/ 2147483647 w 353"/>
                        <a:gd name="T27" fmla="*/ 2147483647 h 353"/>
                        <a:gd name="T28" fmla="*/ 2147483647 w 353"/>
                        <a:gd name="T29" fmla="*/ 2147483647 h 353"/>
                        <a:gd name="T30" fmla="*/ 2147483647 w 353"/>
                        <a:gd name="T31" fmla="*/ 2147483647 h 353"/>
                        <a:gd name="T32" fmla="*/ 2147483647 w 353"/>
                        <a:gd name="T33" fmla="*/ 2147483647 h 353"/>
                        <a:gd name="T34" fmla="*/ 2147483647 w 353"/>
                        <a:gd name="T35" fmla="*/ 2147483647 h 353"/>
                        <a:gd name="T36" fmla="*/ 2147483647 w 353"/>
                        <a:gd name="T37" fmla="*/ 2147483647 h 353"/>
                        <a:gd name="T38" fmla="*/ 2147483647 w 353"/>
                        <a:gd name="T39" fmla="*/ 2147483647 h 353"/>
                        <a:gd name="T40" fmla="*/ 2147483647 w 353"/>
                        <a:gd name="T41" fmla="*/ 2147483647 h 353"/>
                        <a:gd name="T42" fmla="*/ 2147483647 w 353"/>
                        <a:gd name="T43" fmla="*/ 2147483647 h 353"/>
                        <a:gd name="T44" fmla="*/ 2147483647 w 353"/>
                        <a:gd name="T45" fmla="*/ 2147483647 h 353"/>
                        <a:gd name="T46" fmla="*/ 2147483647 w 353"/>
                        <a:gd name="T47" fmla="*/ 2147483647 h 353"/>
                        <a:gd name="T48" fmla="*/ 2147483647 w 353"/>
                        <a:gd name="T49" fmla="*/ 2147483647 h 353"/>
                        <a:gd name="T50" fmla="*/ 2147483647 w 353"/>
                        <a:gd name="T51" fmla="*/ 2147483647 h 353"/>
                        <a:gd name="T52" fmla="*/ 2147483647 w 353"/>
                        <a:gd name="T53" fmla="*/ 2147483647 h 353"/>
                        <a:gd name="T54" fmla="*/ 2147483647 w 353"/>
                        <a:gd name="T55" fmla="*/ 2147483647 h 353"/>
                        <a:gd name="T56" fmla="*/ 2147483647 w 353"/>
                        <a:gd name="T57" fmla="*/ 2147483647 h 353"/>
                        <a:gd name="T58" fmla="*/ 2147483647 w 353"/>
                        <a:gd name="T59" fmla="*/ 2147483647 h 353"/>
                        <a:gd name="T60" fmla="*/ 2147483647 w 353"/>
                        <a:gd name="T61" fmla="*/ 2147483647 h 353"/>
                        <a:gd name="T62" fmla="*/ 2147483647 w 353"/>
                        <a:gd name="T63" fmla="*/ 2147483647 h 353"/>
                        <a:gd name="T64" fmla="*/ 2147483647 w 353"/>
                        <a:gd name="T65" fmla="*/ 2147483647 h 353"/>
                        <a:gd name="T66" fmla="*/ 2147483647 w 353"/>
                        <a:gd name="T67" fmla="*/ 2147483647 h 353"/>
                        <a:gd name="T68" fmla="*/ 2147483647 w 353"/>
                        <a:gd name="T69" fmla="*/ 2147483647 h 353"/>
                        <a:gd name="T70" fmla="*/ 2147483647 w 353"/>
                        <a:gd name="T71" fmla="*/ 2147483647 h 353"/>
                        <a:gd name="T72" fmla="*/ 2147483647 w 353"/>
                        <a:gd name="T73" fmla="*/ 2147483647 h 353"/>
                        <a:gd name="T74" fmla="*/ 2147483647 w 353"/>
                        <a:gd name="T75" fmla="*/ 2147483647 h 353"/>
                        <a:gd name="T76" fmla="*/ 2147483647 w 353"/>
                        <a:gd name="T77" fmla="*/ 2147483647 h 353"/>
                        <a:gd name="T78" fmla="*/ 2147483647 w 353"/>
                        <a:gd name="T79" fmla="*/ 2147483647 h 353"/>
                        <a:gd name="T80" fmla="*/ 2147483647 w 353"/>
                        <a:gd name="T81" fmla="*/ 0 h 353"/>
                        <a:gd name="T82" fmla="*/ 2147483647 w 353"/>
                        <a:gd name="T83" fmla="*/ 0 h 353"/>
                        <a:gd name="T84" fmla="*/ 2147483647 w 353"/>
                        <a:gd name="T85" fmla="*/ 2147483647 h 353"/>
                        <a:gd name="T86" fmla="*/ 2147483647 w 353"/>
                        <a:gd name="T87" fmla="*/ 2147483647 h 353"/>
                        <a:gd name="T88" fmla="*/ 2147483647 w 353"/>
                        <a:gd name="T89" fmla="*/ 2147483647 h 353"/>
                        <a:gd name="T90" fmla="*/ 2147483647 w 353"/>
                        <a:gd name="T91" fmla="*/ 2147483647 h 353"/>
                        <a:gd name="T92" fmla="*/ 2147483647 w 353"/>
                        <a:gd name="T93" fmla="*/ 2147483647 h 353"/>
                        <a:gd name="T94" fmla="*/ 2147483647 w 353"/>
                        <a:gd name="T95" fmla="*/ 2147483647 h 353"/>
                        <a:gd name="T96" fmla="*/ 2147483647 w 353"/>
                        <a:gd name="T97" fmla="*/ 2147483647 h 353"/>
                        <a:gd name="T98" fmla="*/ 2147483647 w 353"/>
                        <a:gd name="T99" fmla="*/ 2147483647 h 353"/>
                        <a:gd name="T100" fmla="*/ 2147483647 w 353"/>
                        <a:gd name="T101" fmla="*/ 2147483647 h 353"/>
                        <a:gd name="T102" fmla="*/ 2147483647 w 353"/>
                        <a:gd name="T103" fmla="*/ 2147483647 h 353"/>
                        <a:gd name="T104" fmla="*/ 2147483647 w 353"/>
                        <a:gd name="T105" fmla="*/ 2147483647 h 353"/>
                        <a:gd name="T106" fmla="*/ 2147483647 w 353"/>
                        <a:gd name="T107" fmla="*/ 2147483647 h 353"/>
                        <a:gd name="T108" fmla="*/ 2147483647 w 353"/>
                        <a:gd name="T109" fmla="*/ 2147483647 h 353"/>
                        <a:gd name="T110" fmla="*/ 2147483647 w 353"/>
                        <a:gd name="T111" fmla="*/ 2147483647 h 353"/>
                        <a:gd name="T112" fmla="*/ 2147483647 w 353"/>
                        <a:gd name="T113" fmla="*/ 2147483647 h 353"/>
                        <a:gd name="T114" fmla="*/ 2147483647 w 353"/>
                        <a:gd name="T115" fmla="*/ 2147483647 h 353"/>
                        <a:gd name="T116" fmla="*/ 2147483647 w 353"/>
                        <a:gd name="T117" fmla="*/ 2147483647 h 353"/>
                        <a:gd name="T118" fmla="*/ 2147483647 w 353"/>
                        <a:gd name="T119" fmla="*/ 2147483647 h 353"/>
                        <a:gd name="T120" fmla="*/ 2147483647 w 353"/>
                        <a:gd name="T121" fmla="*/ 2147483647 h 353"/>
                        <a:gd name="T122" fmla="*/ 2147483647 w 353"/>
                        <a:gd name="T123" fmla="*/ 2147483647 h 353"/>
                        <a:gd name="T124" fmla="*/ 2147483647 w 353"/>
                        <a:gd name="T125" fmla="*/ 2147483647 h 353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  <a:gd name="T186" fmla="*/ 0 60000 65536"/>
                        <a:gd name="T187" fmla="*/ 0 60000 65536"/>
                        <a:gd name="T188" fmla="*/ 0 60000 65536"/>
                      </a:gdLst>
                      <a:ahLst/>
                      <a:cxnLst>
                        <a:cxn ang="T126">
                          <a:pos x="T0" y="T1"/>
                        </a:cxn>
                        <a:cxn ang="T127">
                          <a:pos x="T2" y="T3"/>
                        </a:cxn>
                        <a:cxn ang="T128">
                          <a:pos x="T4" y="T5"/>
                        </a:cxn>
                        <a:cxn ang="T129">
                          <a:pos x="T6" y="T7"/>
                        </a:cxn>
                        <a:cxn ang="T130">
                          <a:pos x="T8" y="T9"/>
                        </a:cxn>
                        <a:cxn ang="T131">
                          <a:pos x="T10" y="T11"/>
                        </a:cxn>
                        <a:cxn ang="T132">
                          <a:pos x="T12" y="T13"/>
                        </a:cxn>
                        <a:cxn ang="T133">
                          <a:pos x="T14" y="T15"/>
                        </a:cxn>
                        <a:cxn ang="T134">
                          <a:pos x="T16" y="T17"/>
                        </a:cxn>
                        <a:cxn ang="T135">
                          <a:pos x="T18" y="T19"/>
                        </a:cxn>
                        <a:cxn ang="T136">
                          <a:pos x="T20" y="T21"/>
                        </a:cxn>
                        <a:cxn ang="T137">
                          <a:pos x="T22" y="T23"/>
                        </a:cxn>
                        <a:cxn ang="T138">
                          <a:pos x="T24" y="T25"/>
                        </a:cxn>
                        <a:cxn ang="T139">
                          <a:pos x="T26" y="T27"/>
                        </a:cxn>
                        <a:cxn ang="T140">
                          <a:pos x="T28" y="T29"/>
                        </a:cxn>
                        <a:cxn ang="T141">
                          <a:pos x="T30" y="T31"/>
                        </a:cxn>
                        <a:cxn ang="T142">
                          <a:pos x="T32" y="T33"/>
                        </a:cxn>
                        <a:cxn ang="T143">
                          <a:pos x="T34" y="T35"/>
                        </a:cxn>
                        <a:cxn ang="T144">
                          <a:pos x="T36" y="T37"/>
                        </a:cxn>
                        <a:cxn ang="T145">
                          <a:pos x="T38" y="T39"/>
                        </a:cxn>
                        <a:cxn ang="T146">
                          <a:pos x="T40" y="T41"/>
                        </a:cxn>
                        <a:cxn ang="T147">
                          <a:pos x="T42" y="T43"/>
                        </a:cxn>
                        <a:cxn ang="T148">
                          <a:pos x="T44" y="T45"/>
                        </a:cxn>
                        <a:cxn ang="T149">
                          <a:pos x="T46" y="T47"/>
                        </a:cxn>
                        <a:cxn ang="T150">
                          <a:pos x="T48" y="T49"/>
                        </a:cxn>
                        <a:cxn ang="T151">
                          <a:pos x="T50" y="T51"/>
                        </a:cxn>
                        <a:cxn ang="T152">
                          <a:pos x="T52" y="T53"/>
                        </a:cxn>
                        <a:cxn ang="T153">
                          <a:pos x="T54" y="T55"/>
                        </a:cxn>
                        <a:cxn ang="T154">
                          <a:pos x="T56" y="T57"/>
                        </a:cxn>
                        <a:cxn ang="T155">
                          <a:pos x="T58" y="T59"/>
                        </a:cxn>
                        <a:cxn ang="T156">
                          <a:pos x="T60" y="T61"/>
                        </a:cxn>
                        <a:cxn ang="T157">
                          <a:pos x="T62" y="T63"/>
                        </a:cxn>
                        <a:cxn ang="T158">
                          <a:pos x="T64" y="T65"/>
                        </a:cxn>
                        <a:cxn ang="T159">
                          <a:pos x="T66" y="T67"/>
                        </a:cxn>
                        <a:cxn ang="T160">
                          <a:pos x="T68" y="T69"/>
                        </a:cxn>
                        <a:cxn ang="T161">
                          <a:pos x="T70" y="T71"/>
                        </a:cxn>
                        <a:cxn ang="T162">
                          <a:pos x="T72" y="T73"/>
                        </a:cxn>
                        <a:cxn ang="T163">
                          <a:pos x="T74" y="T75"/>
                        </a:cxn>
                        <a:cxn ang="T164">
                          <a:pos x="T76" y="T77"/>
                        </a:cxn>
                        <a:cxn ang="T165">
                          <a:pos x="T78" y="T79"/>
                        </a:cxn>
                        <a:cxn ang="T166">
                          <a:pos x="T80" y="T81"/>
                        </a:cxn>
                        <a:cxn ang="T167">
                          <a:pos x="T82" y="T83"/>
                        </a:cxn>
                        <a:cxn ang="T168">
                          <a:pos x="T84" y="T85"/>
                        </a:cxn>
                        <a:cxn ang="T169">
                          <a:pos x="T86" y="T87"/>
                        </a:cxn>
                        <a:cxn ang="T170">
                          <a:pos x="T88" y="T89"/>
                        </a:cxn>
                        <a:cxn ang="T171">
                          <a:pos x="T90" y="T91"/>
                        </a:cxn>
                        <a:cxn ang="T172">
                          <a:pos x="T92" y="T93"/>
                        </a:cxn>
                        <a:cxn ang="T173">
                          <a:pos x="T94" y="T95"/>
                        </a:cxn>
                        <a:cxn ang="T174">
                          <a:pos x="T96" y="T97"/>
                        </a:cxn>
                        <a:cxn ang="T175">
                          <a:pos x="T98" y="T99"/>
                        </a:cxn>
                        <a:cxn ang="T176">
                          <a:pos x="T100" y="T101"/>
                        </a:cxn>
                        <a:cxn ang="T177">
                          <a:pos x="T102" y="T103"/>
                        </a:cxn>
                        <a:cxn ang="T178">
                          <a:pos x="T104" y="T105"/>
                        </a:cxn>
                        <a:cxn ang="T179">
                          <a:pos x="T106" y="T107"/>
                        </a:cxn>
                        <a:cxn ang="T180">
                          <a:pos x="T108" y="T109"/>
                        </a:cxn>
                        <a:cxn ang="T181">
                          <a:pos x="T110" y="T111"/>
                        </a:cxn>
                        <a:cxn ang="T182">
                          <a:pos x="T112" y="T113"/>
                        </a:cxn>
                        <a:cxn ang="T183">
                          <a:pos x="T114" y="T115"/>
                        </a:cxn>
                        <a:cxn ang="T184">
                          <a:pos x="T116" y="T117"/>
                        </a:cxn>
                        <a:cxn ang="T185">
                          <a:pos x="T118" y="T119"/>
                        </a:cxn>
                        <a:cxn ang="T186">
                          <a:pos x="T120" y="T121"/>
                        </a:cxn>
                        <a:cxn ang="T187">
                          <a:pos x="T122" y="T123"/>
                        </a:cxn>
                        <a:cxn ang="T188">
                          <a:pos x="T124" y="T125"/>
                        </a:cxn>
                      </a:cxnLst>
                      <a:rect l="0" t="0" r="r" b="b"/>
                      <a:pathLst>
                        <a:path w="353" h="353">
                          <a:moveTo>
                            <a:pt x="6" y="162"/>
                          </a:moveTo>
                          <a:lnTo>
                            <a:pt x="0" y="185"/>
                          </a:lnTo>
                          <a:lnTo>
                            <a:pt x="0" y="191"/>
                          </a:lnTo>
                          <a:lnTo>
                            <a:pt x="18" y="203"/>
                          </a:lnTo>
                          <a:lnTo>
                            <a:pt x="30" y="215"/>
                          </a:lnTo>
                          <a:lnTo>
                            <a:pt x="48" y="227"/>
                          </a:lnTo>
                          <a:lnTo>
                            <a:pt x="66" y="239"/>
                          </a:lnTo>
                          <a:lnTo>
                            <a:pt x="78" y="251"/>
                          </a:lnTo>
                          <a:lnTo>
                            <a:pt x="90" y="257"/>
                          </a:lnTo>
                          <a:lnTo>
                            <a:pt x="102" y="269"/>
                          </a:lnTo>
                          <a:lnTo>
                            <a:pt x="114" y="275"/>
                          </a:lnTo>
                          <a:lnTo>
                            <a:pt x="126" y="287"/>
                          </a:lnTo>
                          <a:lnTo>
                            <a:pt x="144" y="299"/>
                          </a:lnTo>
                          <a:lnTo>
                            <a:pt x="168" y="317"/>
                          </a:lnTo>
                          <a:lnTo>
                            <a:pt x="168" y="323"/>
                          </a:lnTo>
                          <a:lnTo>
                            <a:pt x="174" y="329"/>
                          </a:lnTo>
                          <a:lnTo>
                            <a:pt x="198" y="341"/>
                          </a:lnTo>
                          <a:lnTo>
                            <a:pt x="204" y="353"/>
                          </a:lnTo>
                          <a:lnTo>
                            <a:pt x="222" y="353"/>
                          </a:lnTo>
                          <a:lnTo>
                            <a:pt x="246" y="347"/>
                          </a:lnTo>
                          <a:lnTo>
                            <a:pt x="263" y="335"/>
                          </a:lnTo>
                          <a:lnTo>
                            <a:pt x="275" y="323"/>
                          </a:lnTo>
                          <a:lnTo>
                            <a:pt x="293" y="311"/>
                          </a:lnTo>
                          <a:lnTo>
                            <a:pt x="311" y="293"/>
                          </a:lnTo>
                          <a:lnTo>
                            <a:pt x="335" y="281"/>
                          </a:lnTo>
                          <a:lnTo>
                            <a:pt x="353" y="269"/>
                          </a:lnTo>
                          <a:lnTo>
                            <a:pt x="347" y="251"/>
                          </a:lnTo>
                          <a:lnTo>
                            <a:pt x="323" y="251"/>
                          </a:lnTo>
                          <a:lnTo>
                            <a:pt x="317" y="233"/>
                          </a:lnTo>
                          <a:lnTo>
                            <a:pt x="305" y="215"/>
                          </a:lnTo>
                          <a:lnTo>
                            <a:pt x="317" y="209"/>
                          </a:lnTo>
                          <a:lnTo>
                            <a:pt x="311" y="162"/>
                          </a:lnTo>
                          <a:lnTo>
                            <a:pt x="305" y="138"/>
                          </a:lnTo>
                          <a:lnTo>
                            <a:pt x="299" y="96"/>
                          </a:lnTo>
                          <a:lnTo>
                            <a:pt x="287" y="84"/>
                          </a:lnTo>
                          <a:lnTo>
                            <a:pt x="269" y="66"/>
                          </a:lnTo>
                          <a:lnTo>
                            <a:pt x="281" y="48"/>
                          </a:lnTo>
                          <a:lnTo>
                            <a:pt x="287" y="36"/>
                          </a:lnTo>
                          <a:lnTo>
                            <a:pt x="287" y="6"/>
                          </a:lnTo>
                          <a:lnTo>
                            <a:pt x="287" y="0"/>
                          </a:lnTo>
                          <a:lnTo>
                            <a:pt x="251" y="0"/>
                          </a:lnTo>
                          <a:lnTo>
                            <a:pt x="234" y="6"/>
                          </a:lnTo>
                          <a:lnTo>
                            <a:pt x="210" y="6"/>
                          </a:lnTo>
                          <a:lnTo>
                            <a:pt x="192" y="6"/>
                          </a:lnTo>
                          <a:lnTo>
                            <a:pt x="174" y="12"/>
                          </a:lnTo>
                          <a:lnTo>
                            <a:pt x="150" y="18"/>
                          </a:lnTo>
                          <a:lnTo>
                            <a:pt x="144" y="24"/>
                          </a:lnTo>
                          <a:lnTo>
                            <a:pt x="126" y="30"/>
                          </a:lnTo>
                          <a:lnTo>
                            <a:pt x="108" y="36"/>
                          </a:lnTo>
                          <a:lnTo>
                            <a:pt x="114" y="42"/>
                          </a:lnTo>
                          <a:lnTo>
                            <a:pt x="114" y="60"/>
                          </a:lnTo>
                          <a:lnTo>
                            <a:pt x="120" y="72"/>
                          </a:lnTo>
                          <a:lnTo>
                            <a:pt x="132" y="90"/>
                          </a:lnTo>
                          <a:lnTo>
                            <a:pt x="126" y="96"/>
                          </a:lnTo>
                          <a:lnTo>
                            <a:pt x="108" y="96"/>
                          </a:lnTo>
                          <a:lnTo>
                            <a:pt x="84" y="108"/>
                          </a:lnTo>
                          <a:lnTo>
                            <a:pt x="84" y="120"/>
                          </a:lnTo>
                          <a:lnTo>
                            <a:pt x="60" y="132"/>
                          </a:lnTo>
                          <a:lnTo>
                            <a:pt x="48" y="144"/>
                          </a:lnTo>
                          <a:lnTo>
                            <a:pt x="30" y="150"/>
                          </a:lnTo>
                          <a:lnTo>
                            <a:pt x="18" y="156"/>
                          </a:lnTo>
                          <a:lnTo>
                            <a:pt x="6" y="162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8" name="Freeform 17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812735" y="2299340"/>
                      <a:ext cx="16970" cy="18279"/>
                    </a:xfrm>
                    <a:custGeom>
                      <a:avLst/>
                      <a:gdLst>
                        <a:gd name="T0" fmla="*/ 2147483647 w 12"/>
                        <a:gd name="T1" fmla="*/ 0 h 12"/>
                        <a:gd name="T2" fmla="*/ 2147483647 w 12"/>
                        <a:gd name="T3" fmla="*/ 2147483647 h 12"/>
                        <a:gd name="T4" fmla="*/ 0 w 12"/>
                        <a:gd name="T5" fmla="*/ 2147483647 h 12"/>
                        <a:gd name="T6" fmla="*/ 2147483647 w 12"/>
                        <a:gd name="T7" fmla="*/ 0 h 1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12" h="12">
                          <a:moveTo>
                            <a:pt x="12" y="0"/>
                          </a:moveTo>
                          <a:lnTo>
                            <a:pt x="6" y="6"/>
                          </a:lnTo>
                          <a:lnTo>
                            <a:pt x="0" y="12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9" name="Freeform 17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756604" y="2308479"/>
                      <a:ext cx="7832" cy="18279"/>
                    </a:xfrm>
                    <a:custGeom>
                      <a:avLst/>
                      <a:gdLst>
                        <a:gd name="T0" fmla="*/ 2147483647 w 6"/>
                        <a:gd name="T1" fmla="*/ 0 h 12"/>
                        <a:gd name="T2" fmla="*/ 0 w 6"/>
                        <a:gd name="T3" fmla="*/ 2147483647 h 12"/>
                        <a:gd name="T4" fmla="*/ 0 w 6"/>
                        <a:gd name="T5" fmla="*/ 2147483647 h 12"/>
                        <a:gd name="T6" fmla="*/ 2147483647 w 6"/>
                        <a:gd name="T7" fmla="*/ 0 h 1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6" h="12">
                          <a:moveTo>
                            <a:pt x="6" y="0"/>
                          </a:moveTo>
                          <a:lnTo>
                            <a:pt x="0" y="12"/>
                          </a:lnTo>
                          <a:lnTo>
                            <a:pt x="0" y="6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0" name="Freeform 17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780101" y="2326759"/>
                      <a:ext cx="7832" cy="6528"/>
                    </a:xfrm>
                    <a:custGeom>
                      <a:avLst/>
                      <a:gdLst>
                        <a:gd name="T0" fmla="*/ 2147483647 w 6"/>
                        <a:gd name="T1" fmla="*/ 0 h 5"/>
                        <a:gd name="T2" fmla="*/ 2147483647 w 6"/>
                        <a:gd name="T3" fmla="*/ 2147483647 h 5"/>
                        <a:gd name="T4" fmla="*/ 0 w 6"/>
                        <a:gd name="T5" fmla="*/ 0 h 5"/>
                        <a:gd name="T6" fmla="*/ 2147483647 w 6"/>
                        <a:gd name="T7" fmla="*/ 0 h 5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6" h="5">
                          <a:moveTo>
                            <a:pt x="6" y="0"/>
                          </a:moveTo>
                          <a:lnTo>
                            <a:pt x="6" y="5"/>
                          </a:lnTo>
                          <a:lnTo>
                            <a:pt x="0" y="0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1" name="Freeform 17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829705" y="2291507"/>
                      <a:ext cx="6527" cy="1305"/>
                    </a:xfrm>
                    <a:custGeom>
                      <a:avLst/>
                      <a:gdLst>
                        <a:gd name="T0" fmla="*/ 2147483647 w 6"/>
                        <a:gd name="T1" fmla="*/ 0 h 1"/>
                        <a:gd name="T2" fmla="*/ 2147483647 w 6"/>
                        <a:gd name="T3" fmla="*/ 0 h 1"/>
                        <a:gd name="T4" fmla="*/ 0 w 6"/>
                        <a:gd name="T5" fmla="*/ 0 h 1"/>
                        <a:gd name="T6" fmla="*/ 2147483647 w 6"/>
                        <a:gd name="T7" fmla="*/ 0 h 1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6" h="1">
                          <a:moveTo>
                            <a:pt x="6" y="0"/>
                          </a:move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2" name="Rectangle 17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73854" y="2658390"/>
                      <a:ext cx="7832" cy="0"/>
                    </a:xfrm>
                    <a:prstGeom prst="rect">
                      <a:avLst/>
                    </a:pr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endParaRPr lang="fr-FR" altLang="en-US" sz="1600"/>
                    </a:p>
                  </p:txBody>
                </p:sp>
                <p:sp>
                  <p:nvSpPr>
                    <p:cNvPr id="1193" name="Rectangle 1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17677" y="2087827"/>
                      <a:ext cx="0" cy="0"/>
                    </a:xfrm>
                    <a:prstGeom prst="rect">
                      <a:avLst/>
                    </a:pr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endParaRPr lang="fr-FR" altLang="en-US" sz="1600"/>
                    </a:p>
                  </p:txBody>
                </p:sp>
                <p:sp>
                  <p:nvSpPr>
                    <p:cNvPr id="1194" name="Freeform 18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341404" y="2176610"/>
                      <a:ext cx="388998" cy="411276"/>
                    </a:xfrm>
                    <a:custGeom>
                      <a:avLst/>
                      <a:gdLst>
                        <a:gd name="T0" fmla="*/ 2147483647 w 275"/>
                        <a:gd name="T1" fmla="*/ 2147483647 h 269"/>
                        <a:gd name="T2" fmla="*/ 2147483647 w 275"/>
                        <a:gd name="T3" fmla="*/ 2147483647 h 269"/>
                        <a:gd name="T4" fmla="*/ 2147483647 w 275"/>
                        <a:gd name="T5" fmla="*/ 2147483647 h 269"/>
                        <a:gd name="T6" fmla="*/ 2147483647 w 275"/>
                        <a:gd name="T7" fmla="*/ 2147483647 h 269"/>
                        <a:gd name="T8" fmla="*/ 2147483647 w 275"/>
                        <a:gd name="T9" fmla="*/ 2147483647 h 269"/>
                        <a:gd name="T10" fmla="*/ 2147483647 w 275"/>
                        <a:gd name="T11" fmla="*/ 2147483647 h 269"/>
                        <a:gd name="T12" fmla="*/ 2147483647 w 275"/>
                        <a:gd name="T13" fmla="*/ 2147483647 h 269"/>
                        <a:gd name="T14" fmla="*/ 2147483647 w 275"/>
                        <a:gd name="T15" fmla="*/ 2147483647 h 269"/>
                        <a:gd name="T16" fmla="*/ 2147483647 w 275"/>
                        <a:gd name="T17" fmla="*/ 2147483647 h 269"/>
                        <a:gd name="T18" fmla="*/ 2147483647 w 275"/>
                        <a:gd name="T19" fmla="*/ 2147483647 h 269"/>
                        <a:gd name="T20" fmla="*/ 2147483647 w 275"/>
                        <a:gd name="T21" fmla="*/ 2147483647 h 269"/>
                        <a:gd name="T22" fmla="*/ 2147483647 w 275"/>
                        <a:gd name="T23" fmla="*/ 2147483647 h 269"/>
                        <a:gd name="T24" fmla="*/ 2147483647 w 275"/>
                        <a:gd name="T25" fmla="*/ 2147483647 h 269"/>
                        <a:gd name="T26" fmla="*/ 2147483647 w 275"/>
                        <a:gd name="T27" fmla="*/ 2147483647 h 269"/>
                        <a:gd name="T28" fmla="*/ 2147483647 w 275"/>
                        <a:gd name="T29" fmla="*/ 2147483647 h 269"/>
                        <a:gd name="T30" fmla="*/ 2147483647 w 275"/>
                        <a:gd name="T31" fmla="*/ 2147483647 h 269"/>
                        <a:gd name="T32" fmla="*/ 2147483647 w 275"/>
                        <a:gd name="T33" fmla="*/ 2147483647 h 269"/>
                        <a:gd name="T34" fmla="*/ 2147483647 w 275"/>
                        <a:gd name="T35" fmla="*/ 2147483647 h 269"/>
                        <a:gd name="T36" fmla="*/ 2147483647 w 275"/>
                        <a:gd name="T37" fmla="*/ 2147483647 h 269"/>
                        <a:gd name="T38" fmla="*/ 2147483647 w 275"/>
                        <a:gd name="T39" fmla="*/ 2147483647 h 269"/>
                        <a:gd name="T40" fmla="*/ 2147483647 w 275"/>
                        <a:gd name="T41" fmla="*/ 2147483647 h 269"/>
                        <a:gd name="T42" fmla="*/ 2147483647 w 275"/>
                        <a:gd name="T43" fmla="*/ 2147483647 h 269"/>
                        <a:gd name="T44" fmla="*/ 2147483647 w 275"/>
                        <a:gd name="T45" fmla="*/ 2147483647 h 269"/>
                        <a:gd name="T46" fmla="*/ 2147483647 w 275"/>
                        <a:gd name="T47" fmla="*/ 2147483647 h 269"/>
                        <a:gd name="T48" fmla="*/ 2147483647 w 275"/>
                        <a:gd name="T49" fmla="*/ 2147483647 h 269"/>
                        <a:gd name="T50" fmla="*/ 2147483647 w 275"/>
                        <a:gd name="T51" fmla="*/ 2147483647 h 269"/>
                        <a:gd name="T52" fmla="*/ 2147483647 w 275"/>
                        <a:gd name="T53" fmla="*/ 0 h 269"/>
                        <a:gd name="T54" fmla="*/ 2147483647 w 275"/>
                        <a:gd name="T55" fmla="*/ 2147483647 h 269"/>
                        <a:gd name="T56" fmla="*/ 2147483647 w 275"/>
                        <a:gd name="T57" fmla="*/ 2147483647 h 269"/>
                        <a:gd name="T58" fmla="*/ 2147483647 w 275"/>
                        <a:gd name="T59" fmla="*/ 2147483647 h 269"/>
                        <a:gd name="T60" fmla="*/ 2147483647 w 275"/>
                        <a:gd name="T61" fmla="*/ 2147483647 h 269"/>
                        <a:gd name="T62" fmla="*/ 0 w 275"/>
                        <a:gd name="T63" fmla="*/ 2147483647 h 269"/>
                        <a:gd name="T64" fmla="*/ 0 w 275"/>
                        <a:gd name="T65" fmla="*/ 2147483647 h 269"/>
                        <a:gd name="T66" fmla="*/ 2147483647 w 275"/>
                        <a:gd name="T67" fmla="*/ 2147483647 h 269"/>
                        <a:gd name="T68" fmla="*/ 2147483647 w 275"/>
                        <a:gd name="T69" fmla="*/ 2147483647 h 269"/>
                        <a:gd name="T70" fmla="*/ 0 w 275"/>
                        <a:gd name="T71" fmla="*/ 2147483647 h 269"/>
                        <a:gd name="T72" fmla="*/ 2147483647 w 275"/>
                        <a:gd name="T73" fmla="*/ 2147483647 h 269"/>
                        <a:gd name="T74" fmla="*/ 2147483647 w 275"/>
                        <a:gd name="T75" fmla="*/ 2147483647 h 269"/>
                        <a:gd name="T76" fmla="*/ 2147483647 w 275"/>
                        <a:gd name="T77" fmla="*/ 2147483647 h 269"/>
                        <a:gd name="T78" fmla="*/ 2147483647 w 275"/>
                        <a:gd name="T79" fmla="*/ 2147483647 h 269"/>
                        <a:gd name="T80" fmla="*/ 2147483647 w 275"/>
                        <a:gd name="T81" fmla="*/ 2147483647 h 269"/>
                        <a:gd name="T82" fmla="*/ 2147483647 w 275"/>
                        <a:gd name="T83" fmla="*/ 2147483647 h 269"/>
                        <a:gd name="T84" fmla="*/ 2147483647 w 275"/>
                        <a:gd name="T85" fmla="*/ 2147483647 h 269"/>
                        <a:gd name="T86" fmla="*/ 2147483647 w 275"/>
                        <a:gd name="T87" fmla="*/ 2147483647 h 269"/>
                        <a:gd name="T88" fmla="*/ 2147483647 w 275"/>
                        <a:gd name="T89" fmla="*/ 2147483647 h 269"/>
                        <a:gd name="T90" fmla="*/ 2147483647 w 275"/>
                        <a:gd name="T91" fmla="*/ 2147483647 h 269"/>
                        <a:gd name="T92" fmla="*/ 2147483647 w 275"/>
                        <a:gd name="T93" fmla="*/ 2147483647 h 269"/>
                        <a:gd name="T94" fmla="*/ 2147483647 w 275"/>
                        <a:gd name="T95" fmla="*/ 2147483647 h 269"/>
                        <a:gd name="T96" fmla="*/ 2147483647 w 275"/>
                        <a:gd name="T97" fmla="*/ 2147483647 h 269"/>
                        <a:gd name="T98" fmla="*/ 2147483647 w 275"/>
                        <a:gd name="T99" fmla="*/ 2147483647 h 269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</a:gdLst>
                      <a:ahLst/>
                      <a:cxnLst>
                        <a:cxn ang="T100">
                          <a:pos x="T0" y="T1"/>
                        </a:cxn>
                        <a:cxn ang="T101">
                          <a:pos x="T2" y="T3"/>
                        </a:cxn>
                        <a:cxn ang="T102">
                          <a:pos x="T4" y="T5"/>
                        </a:cxn>
                        <a:cxn ang="T103">
                          <a:pos x="T6" y="T7"/>
                        </a:cxn>
                        <a:cxn ang="T104">
                          <a:pos x="T8" y="T9"/>
                        </a:cxn>
                        <a:cxn ang="T105">
                          <a:pos x="T10" y="T11"/>
                        </a:cxn>
                        <a:cxn ang="T106">
                          <a:pos x="T12" y="T13"/>
                        </a:cxn>
                        <a:cxn ang="T107">
                          <a:pos x="T14" y="T15"/>
                        </a:cxn>
                        <a:cxn ang="T108">
                          <a:pos x="T16" y="T17"/>
                        </a:cxn>
                        <a:cxn ang="T109">
                          <a:pos x="T18" y="T19"/>
                        </a:cxn>
                        <a:cxn ang="T110">
                          <a:pos x="T20" y="T21"/>
                        </a:cxn>
                        <a:cxn ang="T111">
                          <a:pos x="T22" y="T23"/>
                        </a:cxn>
                        <a:cxn ang="T112">
                          <a:pos x="T24" y="T25"/>
                        </a:cxn>
                        <a:cxn ang="T113">
                          <a:pos x="T26" y="T27"/>
                        </a:cxn>
                        <a:cxn ang="T114">
                          <a:pos x="T28" y="T29"/>
                        </a:cxn>
                        <a:cxn ang="T115">
                          <a:pos x="T30" y="T31"/>
                        </a:cxn>
                        <a:cxn ang="T116">
                          <a:pos x="T32" y="T33"/>
                        </a:cxn>
                        <a:cxn ang="T117">
                          <a:pos x="T34" y="T35"/>
                        </a:cxn>
                        <a:cxn ang="T118">
                          <a:pos x="T36" y="T37"/>
                        </a:cxn>
                        <a:cxn ang="T119">
                          <a:pos x="T38" y="T39"/>
                        </a:cxn>
                        <a:cxn ang="T120">
                          <a:pos x="T40" y="T41"/>
                        </a:cxn>
                        <a:cxn ang="T121">
                          <a:pos x="T42" y="T43"/>
                        </a:cxn>
                        <a:cxn ang="T122">
                          <a:pos x="T44" y="T45"/>
                        </a:cxn>
                        <a:cxn ang="T123">
                          <a:pos x="T46" y="T47"/>
                        </a:cxn>
                        <a:cxn ang="T124">
                          <a:pos x="T48" y="T49"/>
                        </a:cxn>
                        <a:cxn ang="T125">
                          <a:pos x="T50" y="T51"/>
                        </a:cxn>
                        <a:cxn ang="T126">
                          <a:pos x="T52" y="T53"/>
                        </a:cxn>
                        <a:cxn ang="T127">
                          <a:pos x="T54" y="T55"/>
                        </a:cxn>
                        <a:cxn ang="T128">
                          <a:pos x="T56" y="T57"/>
                        </a:cxn>
                        <a:cxn ang="T129">
                          <a:pos x="T58" y="T59"/>
                        </a:cxn>
                        <a:cxn ang="T130">
                          <a:pos x="T60" y="T61"/>
                        </a:cxn>
                        <a:cxn ang="T131">
                          <a:pos x="T62" y="T63"/>
                        </a:cxn>
                        <a:cxn ang="T132">
                          <a:pos x="T64" y="T65"/>
                        </a:cxn>
                        <a:cxn ang="T133">
                          <a:pos x="T66" y="T67"/>
                        </a:cxn>
                        <a:cxn ang="T134">
                          <a:pos x="T68" y="T69"/>
                        </a:cxn>
                        <a:cxn ang="T135">
                          <a:pos x="T70" y="T71"/>
                        </a:cxn>
                        <a:cxn ang="T136">
                          <a:pos x="T72" y="T73"/>
                        </a:cxn>
                        <a:cxn ang="T137">
                          <a:pos x="T74" y="T75"/>
                        </a:cxn>
                        <a:cxn ang="T138">
                          <a:pos x="T76" y="T77"/>
                        </a:cxn>
                        <a:cxn ang="T139">
                          <a:pos x="T78" y="T79"/>
                        </a:cxn>
                        <a:cxn ang="T140">
                          <a:pos x="T80" y="T81"/>
                        </a:cxn>
                        <a:cxn ang="T141">
                          <a:pos x="T82" y="T83"/>
                        </a:cxn>
                        <a:cxn ang="T142">
                          <a:pos x="T84" y="T85"/>
                        </a:cxn>
                        <a:cxn ang="T143">
                          <a:pos x="T86" y="T87"/>
                        </a:cxn>
                        <a:cxn ang="T144">
                          <a:pos x="T88" y="T89"/>
                        </a:cxn>
                        <a:cxn ang="T145">
                          <a:pos x="T90" y="T91"/>
                        </a:cxn>
                        <a:cxn ang="T146">
                          <a:pos x="T92" y="T93"/>
                        </a:cxn>
                        <a:cxn ang="T147">
                          <a:pos x="T94" y="T95"/>
                        </a:cxn>
                        <a:cxn ang="T148">
                          <a:pos x="T96" y="T97"/>
                        </a:cxn>
                        <a:cxn ang="T149">
                          <a:pos x="T98" y="T99"/>
                        </a:cxn>
                      </a:cxnLst>
                      <a:rect l="0" t="0" r="r" b="b"/>
                      <a:pathLst>
                        <a:path w="275" h="269">
                          <a:moveTo>
                            <a:pt x="258" y="269"/>
                          </a:moveTo>
                          <a:lnTo>
                            <a:pt x="258" y="263"/>
                          </a:lnTo>
                          <a:lnTo>
                            <a:pt x="275" y="263"/>
                          </a:lnTo>
                          <a:lnTo>
                            <a:pt x="275" y="239"/>
                          </a:lnTo>
                          <a:lnTo>
                            <a:pt x="269" y="221"/>
                          </a:lnTo>
                          <a:lnTo>
                            <a:pt x="269" y="149"/>
                          </a:lnTo>
                          <a:lnTo>
                            <a:pt x="264" y="107"/>
                          </a:lnTo>
                          <a:lnTo>
                            <a:pt x="264" y="90"/>
                          </a:lnTo>
                          <a:lnTo>
                            <a:pt x="264" y="72"/>
                          </a:lnTo>
                          <a:lnTo>
                            <a:pt x="264" y="54"/>
                          </a:lnTo>
                          <a:lnTo>
                            <a:pt x="264" y="42"/>
                          </a:lnTo>
                          <a:lnTo>
                            <a:pt x="264" y="30"/>
                          </a:lnTo>
                          <a:lnTo>
                            <a:pt x="252" y="24"/>
                          </a:lnTo>
                          <a:lnTo>
                            <a:pt x="228" y="18"/>
                          </a:lnTo>
                          <a:lnTo>
                            <a:pt x="228" y="6"/>
                          </a:lnTo>
                          <a:lnTo>
                            <a:pt x="204" y="6"/>
                          </a:lnTo>
                          <a:lnTo>
                            <a:pt x="192" y="12"/>
                          </a:lnTo>
                          <a:lnTo>
                            <a:pt x="180" y="18"/>
                          </a:lnTo>
                          <a:lnTo>
                            <a:pt x="180" y="48"/>
                          </a:lnTo>
                          <a:lnTo>
                            <a:pt x="162" y="54"/>
                          </a:lnTo>
                          <a:lnTo>
                            <a:pt x="144" y="48"/>
                          </a:lnTo>
                          <a:lnTo>
                            <a:pt x="126" y="36"/>
                          </a:lnTo>
                          <a:lnTo>
                            <a:pt x="102" y="30"/>
                          </a:lnTo>
                          <a:lnTo>
                            <a:pt x="96" y="12"/>
                          </a:lnTo>
                          <a:lnTo>
                            <a:pt x="78" y="12"/>
                          </a:lnTo>
                          <a:lnTo>
                            <a:pt x="60" y="6"/>
                          </a:lnTo>
                          <a:lnTo>
                            <a:pt x="36" y="0"/>
                          </a:lnTo>
                          <a:lnTo>
                            <a:pt x="36" y="12"/>
                          </a:lnTo>
                          <a:lnTo>
                            <a:pt x="24" y="24"/>
                          </a:lnTo>
                          <a:lnTo>
                            <a:pt x="12" y="36"/>
                          </a:lnTo>
                          <a:lnTo>
                            <a:pt x="12" y="48"/>
                          </a:lnTo>
                          <a:lnTo>
                            <a:pt x="0" y="60"/>
                          </a:lnTo>
                          <a:lnTo>
                            <a:pt x="6" y="84"/>
                          </a:lnTo>
                          <a:lnTo>
                            <a:pt x="12" y="131"/>
                          </a:lnTo>
                          <a:lnTo>
                            <a:pt x="0" y="137"/>
                          </a:lnTo>
                          <a:lnTo>
                            <a:pt x="12" y="155"/>
                          </a:lnTo>
                          <a:lnTo>
                            <a:pt x="18" y="173"/>
                          </a:lnTo>
                          <a:lnTo>
                            <a:pt x="42" y="173"/>
                          </a:lnTo>
                          <a:lnTo>
                            <a:pt x="48" y="191"/>
                          </a:lnTo>
                          <a:lnTo>
                            <a:pt x="72" y="197"/>
                          </a:lnTo>
                          <a:lnTo>
                            <a:pt x="84" y="209"/>
                          </a:lnTo>
                          <a:lnTo>
                            <a:pt x="96" y="203"/>
                          </a:lnTo>
                          <a:lnTo>
                            <a:pt x="114" y="191"/>
                          </a:lnTo>
                          <a:lnTo>
                            <a:pt x="132" y="203"/>
                          </a:lnTo>
                          <a:lnTo>
                            <a:pt x="168" y="221"/>
                          </a:lnTo>
                          <a:lnTo>
                            <a:pt x="186" y="233"/>
                          </a:lnTo>
                          <a:lnTo>
                            <a:pt x="204" y="239"/>
                          </a:lnTo>
                          <a:lnTo>
                            <a:pt x="240" y="263"/>
                          </a:lnTo>
                          <a:lnTo>
                            <a:pt x="258" y="269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5" name="Freeform 18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850590" y="2412931"/>
                      <a:ext cx="381165" cy="430860"/>
                    </a:xfrm>
                    <a:custGeom>
                      <a:avLst/>
                      <a:gdLst>
                        <a:gd name="T0" fmla="*/ 2147483647 w 288"/>
                        <a:gd name="T1" fmla="*/ 2147483647 h 294"/>
                        <a:gd name="T2" fmla="*/ 2147483647 w 288"/>
                        <a:gd name="T3" fmla="*/ 2147483647 h 294"/>
                        <a:gd name="T4" fmla="*/ 2147483647 w 288"/>
                        <a:gd name="T5" fmla="*/ 2147483647 h 294"/>
                        <a:gd name="T6" fmla="*/ 2147483647 w 288"/>
                        <a:gd name="T7" fmla="*/ 2147483647 h 294"/>
                        <a:gd name="T8" fmla="*/ 2147483647 w 288"/>
                        <a:gd name="T9" fmla="*/ 2147483647 h 294"/>
                        <a:gd name="T10" fmla="*/ 2147483647 w 288"/>
                        <a:gd name="T11" fmla="*/ 2147483647 h 294"/>
                        <a:gd name="T12" fmla="*/ 2147483647 w 288"/>
                        <a:gd name="T13" fmla="*/ 2147483647 h 294"/>
                        <a:gd name="T14" fmla="*/ 2147483647 w 288"/>
                        <a:gd name="T15" fmla="*/ 2147483647 h 294"/>
                        <a:gd name="T16" fmla="*/ 2147483647 w 288"/>
                        <a:gd name="T17" fmla="*/ 2147483647 h 294"/>
                        <a:gd name="T18" fmla="*/ 2147483647 w 288"/>
                        <a:gd name="T19" fmla="*/ 2147483647 h 294"/>
                        <a:gd name="T20" fmla="*/ 2147483647 w 288"/>
                        <a:gd name="T21" fmla="*/ 2147483647 h 294"/>
                        <a:gd name="T22" fmla="*/ 2147483647 w 288"/>
                        <a:gd name="T23" fmla="*/ 2147483647 h 294"/>
                        <a:gd name="T24" fmla="*/ 2147483647 w 288"/>
                        <a:gd name="T25" fmla="*/ 2147483647 h 294"/>
                        <a:gd name="T26" fmla="*/ 2147483647 w 288"/>
                        <a:gd name="T27" fmla="*/ 2147483647 h 294"/>
                        <a:gd name="T28" fmla="*/ 2147483647 w 288"/>
                        <a:gd name="T29" fmla="*/ 2147483647 h 294"/>
                        <a:gd name="T30" fmla="*/ 2147483647 w 288"/>
                        <a:gd name="T31" fmla="*/ 2147483647 h 294"/>
                        <a:gd name="T32" fmla="*/ 2147483647 w 288"/>
                        <a:gd name="T33" fmla="*/ 2147483647 h 294"/>
                        <a:gd name="T34" fmla="*/ 2147483647 w 288"/>
                        <a:gd name="T35" fmla="*/ 2147483647 h 294"/>
                        <a:gd name="T36" fmla="*/ 2147483647 w 288"/>
                        <a:gd name="T37" fmla="*/ 2147483647 h 294"/>
                        <a:gd name="T38" fmla="*/ 2147483647 w 288"/>
                        <a:gd name="T39" fmla="*/ 2147483647 h 294"/>
                        <a:gd name="T40" fmla="*/ 2147483647 w 288"/>
                        <a:gd name="T41" fmla="*/ 2147483647 h 294"/>
                        <a:gd name="T42" fmla="*/ 2147483647 w 288"/>
                        <a:gd name="T43" fmla="*/ 0 h 294"/>
                        <a:gd name="T44" fmla="*/ 2147483647 w 288"/>
                        <a:gd name="T45" fmla="*/ 2147483647 h 294"/>
                        <a:gd name="T46" fmla="*/ 2147483647 w 288"/>
                        <a:gd name="T47" fmla="*/ 2147483647 h 294"/>
                        <a:gd name="T48" fmla="*/ 2147483647 w 288"/>
                        <a:gd name="T49" fmla="*/ 2147483647 h 294"/>
                        <a:gd name="T50" fmla="*/ 2147483647 w 288"/>
                        <a:gd name="T51" fmla="*/ 2147483647 h 294"/>
                        <a:gd name="T52" fmla="*/ 2147483647 w 288"/>
                        <a:gd name="T53" fmla="*/ 2147483647 h 294"/>
                        <a:gd name="T54" fmla="*/ 0 w 288"/>
                        <a:gd name="T55" fmla="*/ 2147483647 h 294"/>
                        <a:gd name="T56" fmla="*/ 2147483647 w 288"/>
                        <a:gd name="T57" fmla="*/ 2147483647 h 294"/>
                        <a:gd name="T58" fmla="*/ 2147483647 w 288"/>
                        <a:gd name="T59" fmla="*/ 2147483647 h 294"/>
                        <a:gd name="T60" fmla="*/ 2147483647 w 288"/>
                        <a:gd name="T61" fmla="*/ 2147483647 h 294"/>
                        <a:gd name="T62" fmla="*/ 2147483647 w 288"/>
                        <a:gd name="T63" fmla="*/ 2147483647 h 294"/>
                        <a:gd name="T64" fmla="*/ 2147483647 w 288"/>
                        <a:gd name="T65" fmla="*/ 2147483647 h 294"/>
                        <a:gd name="T66" fmla="*/ 2147483647 w 288"/>
                        <a:gd name="T67" fmla="*/ 2147483647 h 294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</a:gdLst>
                      <a:ahLst/>
                      <a:cxnLst>
                        <a:cxn ang="T68">
                          <a:pos x="T0" y="T1"/>
                        </a:cxn>
                        <a:cxn ang="T69">
                          <a:pos x="T2" y="T3"/>
                        </a:cxn>
                        <a:cxn ang="T70">
                          <a:pos x="T4" y="T5"/>
                        </a:cxn>
                        <a:cxn ang="T71">
                          <a:pos x="T6" y="T7"/>
                        </a:cxn>
                        <a:cxn ang="T72">
                          <a:pos x="T8" y="T9"/>
                        </a:cxn>
                        <a:cxn ang="T73">
                          <a:pos x="T10" y="T11"/>
                        </a:cxn>
                        <a:cxn ang="T74">
                          <a:pos x="T12" y="T13"/>
                        </a:cxn>
                        <a:cxn ang="T75">
                          <a:pos x="T14" y="T15"/>
                        </a:cxn>
                        <a:cxn ang="T76">
                          <a:pos x="T16" y="T17"/>
                        </a:cxn>
                        <a:cxn ang="T77">
                          <a:pos x="T18" y="T19"/>
                        </a:cxn>
                        <a:cxn ang="T78">
                          <a:pos x="T20" y="T21"/>
                        </a:cxn>
                        <a:cxn ang="T79">
                          <a:pos x="T22" y="T23"/>
                        </a:cxn>
                        <a:cxn ang="T80">
                          <a:pos x="T24" y="T25"/>
                        </a:cxn>
                        <a:cxn ang="T81">
                          <a:pos x="T26" y="T27"/>
                        </a:cxn>
                        <a:cxn ang="T82">
                          <a:pos x="T28" y="T29"/>
                        </a:cxn>
                        <a:cxn ang="T83">
                          <a:pos x="T30" y="T31"/>
                        </a:cxn>
                        <a:cxn ang="T84">
                          <a:pos x="T32" y="T33"/>
                        </a:cxn>
                        <a:cxn ang="T85">
                          <a:pos x="T34" y="T35"/>
                        </a:cxn>
                        <a:cxn ang="T86">
                          <a:pos x="T36" y="T37"/>
                        </a:cxn>
                        <a:cxn ang="T87">
                          <a:pos x="T38" y="T39"/>
                        </a:cxn>
                        <a:cxn ang="T88">
                          <a:pos x="T40" y="T41"/>
                        </a:cxn>
                        <a:cxn ang="T89">
                          <a:pos x="T42" y="T43"/>
                        </a:cxn>
                        <a:cxn ang="T90">
                          <a:pos x="T44" y="T45"/>
                        </a:cxn>
                        <a:cxn ang="T91">
                          <a:pos x="T46" y="T47"/>
                        </a:cxn>
                        <a:cxn ang="T92">
                          <a:pos x="T48" y="T49"/>
                        </a:cxn>
                        <a:cxn ang="T93">
                          <a:pos x="T50" y="T51"/>
                        </a:cxn>
                        <a:cxn ang="T94">
                          <a:pos x="T52" y="T53"/>
                        </a:cxn>
                        <a:cxn ang="T95">
                          <a:pos x="T54" y="T55"/>
                        </a:cxn>
                        <a:cxn ang="T96">
                          <a:pos x="T56" y="T57"/>
                        </a:cxn>
                        <a:cxn ang="T97">
                          <a:pos x="T58" y="T59"/>
                        </a:cxn>
                        <a:cxn ang="T98">
                          <a:pos x="T60" y="T61"/>
                        </a:cxn>
                        <a:cxn ang="T99">
                          <a:pos x="T62" y="T63"/>
                        </a:cxn>
                        <a:cxn ang="T100">
                          <a:pos x="T64" y="T65"/>
                        </a:cxn>
                        <a:cxn ang="T101">
                          <a:pos x="T66" y="T67"/>
                        </a:cxn>
                      </a:cxnLst>
                      <a:rect l="0" t="0" r="r" b="b"/>
                      <a:pathLst>
                        <a:path w="288" h="294">
                          <a:moveTo>
                            <a:pt x="66" y="270"/>
                          </a:moveTo>
                          <a:lnTo>
                            <a:pt x="60" y="276"/>
                          </a:lnTo>
                          <a:lnTo>
                            <a:pt x="66" y="276"/>
                          </a:lnTo>
                          <a:lnTo>
                            <a:pt x="72" y="294"/>
                          </a:lnTo>
                          <a:lnTo>
                            <a:pt x="78" y="294"/>
                          </a:lnTo>
                          <a:lnTo>
                            <a:pt x="90" y="294"/>
                          </a:lnTo>
                          <a:lnTo>
                            <a:pt x="96" y="288"/>
                          </a:lnTo>
                          <a:lnTo>
                            <a:pt x="102" y="288"/>
                          </a:lnTo>
                          <a:lnTo>
                            <a:pt x="102" y="294"/>
                          </a:lnTo>
                          <a:lnTo>
                            <a:pt x="114" y="294"/>
                          </a:lnTo>
                          <a:lnTo>
                            <a:pt x="120" y="264"/>
                          </a:lnTo>
                          <a:lnTo>
                            <a:pt x="126" y="258"/>
                          </a:lnTo>
                          <a:lnTo>
                            <a:pt x="138" y="252"/>
                          </a:lnTo>
                          <a:lnTo>
                            <a:pt x="138" y="240"/>
                          </a:lnTo>
                          <a:lnTo>
                            <a:pt x="144" y="234"/>
                          </a:lnTo>
                          <a:lnTo>
                            <a:pt x="150" y="234"/>
                          </a:lnTo>
                          <a:lnTo>
                            <a:pt x="156" y="228"/>
                          </a:lnTo>
                          <a:lnTo>
                            <a:pt x="162" y="228"/>
                          </a:lnTo>
                          <a:lnTo>
                            <a:pt x="168" y="216"/>
                          </a:lnTo>
                          <a:lnTo>
                            <a:pt x="174" y="216"/>
                          </a:lnTo>
                          <a:lnTo>
                            <a:pt x="180" y="210"/>
                          </a:lnTo>
                          <a:lnTo>
                            <a:pt x="198" y="198"/>
                          </a:lnTo>
                          <a:lnTo>
                            <a:pt x="216" y="198"/>
                          </a:lnTo>
                          <a:lnTo>
                            <a:pt x="222" y="198"/>
                          </a:lnTo>
                          <a:lnTo>
                            <a:pt x="234" y="192"/>
                          </a:lnTo>
                          <a:lnTo>
                            <a:pt x="258" y="192"/>
                          </a:lnTo>
                          <a:lnTo>
                            <a:pt x="276" y="192"/>
                          </a:lnTo>
                          <a:lnTo>
                            <a:pt x="282" y="174"/>
                          </a:lnTo>
                          <a:lnTo>
                            <a:pt x="282" y="162"/>
                          </a:lnTo>
                          <a:lnTo>
                            <a:pt x="282" y="144"/>
                          </a:lnTo>
                          <a:lnTo>
                            <a:pt x="288" y="132"/>
                          </a:lnTo>
                          <a:lnTo>
                            <a:pt x="288" y="114"/>
                          </a:lnTo>
                          <a:lnTo>
                            <a:pt x="270" y="114"/>
                          </a:lnTo>
                          <a:lnTo>
                            <a:pt x="264" y="102"/>
                          </a:lnTo>
                          <a:lnTo>
                            <a:pt x="240" y="90"/>
                          </a:lnTo>
                          <a:lnTo>
                            <a:pt x="234" y="84"/>
                          </a:lnTo>
                          <a:lnTo>
                            <a:pt x="234" y="78"/>
                          </a:lnTo>
                          <a:lnTo>
                            <a:pt x="210" y="60"/>
                          </a:lnTo>
                          <a:lnTo>
                            <a:pt x="192" y="48"/>
                          </a:lnTo>
                          <a:lnTo>
                            <a:pt x="180" y="36"/>
                          </a:lnTo>
                          <a:lnTo>
                            <a:pt x="168" y="30"/>
                          </a:lnTo>
                          <a:lnTo>
                            <a:pt x="156" y="18"/>
                          </a:lnTo>
                          <a:lnTo>
                            <a:pt x="144" y="12"/>
                          </a:lnTo>
                          <a:lnTo>
                            <a:pt x="132" y="0"/>
                          </a:lnTo>
                          <a:lnTo>
                            <a:pt x="102" y="0"/>
                          </a:lnTo>
                          <a:lnTo>
                            <a:pt x="108" y="66"/>
                          </a:lnTo>
                          <a:lnTo>
                            <a:pt x="108" y="84"/>
                          </a:lnTo>
                          <a:lnTo>
                            <a:pt x="114" y="168"/>
                          </a:lnTo>
                          <a:lnTo>
                            <a:pt x="120" y="174"/>
                          </a:lnTo>
                          <a:lnTo>
                            <a:pt x="114" y="192"/>
                          </a:lnTo>
                          <a:lnTo>
                            <a:pt x="48" y="192"/>
                          </a:lnTo>
                          <a:lnTo>
                            <a:pt x="48" y="186"/>
                          </a:lnTo>
                          <a:lnTo>
                            <a:pt x="24" y="192"/>
                          </a:lnTo>
                          <a:lnTo>
                            <a:pt x="18" y="192"/>
                          </a:lnTo>
                          <a:lnTo>
                            <a:pt x="12" y="186"/>
                          </a:lnTo>
                          <a:lnTo>
                            <a:pt x="0" y="204"/>
                          </a:lnTo>
                          <a:lnTo>
                            <a:pt x="6" y="222"/>
                          </a:lnTo>
                          <a:lnTo>
                            <a:pt x="6" y="234"/>
                          </a:lnTo>
                          <a:lnTo>
                            <a:pt x="12" y="252"/>
                          </a:lnTo>
                          <a:lnTo>
                            <a:pt x="12" y="258"/>
                          </a:lnTo>
                          <a:lnTo>
                            <a:pt x="24" y="258"/>
                          </a:lnTo>
                          <a:lnTo>
                            <a:pt x="30" y="258"/>
                          </a:lnTo>
                          <a:lnTo>
                            <a:pt x="36" y="258"/>
                          </a:lnTo>
                          <a:lnTo>
                            <a:pt x="48" y="252"/>
                          </a:lnTo>
                          <a:lnTo>
                            <a:pt x="54" y="252"/>
                          </a:lnTo>
                          <a:lnTo>
                            <a:pt x="60" y="264"/>
                          </a:lnTo>
                          <a:lnTo>
                            <a:pt x="66" y="270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6" name="Rectangle 1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444529" y="2096966"/>
                      <a:ext cx="7832" cy="0"/>
                    </a:xfrm>
                    <a:prstGeom prst="rect">
                      <a:avLst/>
                    </a:pr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endParaRPr lang="fr-FR" altLang="en-US" sz="1600"/>
                    </a:p>
                  </p:txBody>
                </p:sp>
                <p:sp>
                  <p:nvSpPr>
                    <p:cNvPr id="1197" name="Freeform 18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740940" y="2342426"/>
                      <a:ext cx="284568" cy="369496"/>
                    </a:xfrm>
                    <a:custGeom>
                      <a:avLst/>
                      <a:gdLst>
                        <a:gd name="T0" fmla="*/ 2147483647 w 215"/>
                        <a:gd name="T1" fmla="*/ 2147483647 h 252"/>
                        <a:gd name="T2" fmla="*/ 2147483647 w 215"/>
                        <a:gd name="T3" fmla="*/ 2147483647 h 252"/>
                        <a:gd name="T4" fmla="*/ 2147483647 w 215"/>
                        <a:gd name="T5" fmla="*/ 2147483647 h 252"/>
                        <a:gd name="T6" fmla="*/ 2147483647 w 215"/>
                        <a:gd name="T7" fmla="*/ 2147483647 h 252"/>
                        <a:gd name="T8" fmla="*/ 2147483647 w 215"/>
                        <a:gd name="T9" fmla="*/ 2147483647 h 252"/>
                        <a:gd name="T10" fmla="*/ 2147483647 w 215"/>
                        <a:gd name="T11" fmla="*/ 2147483647 h 252"/>
                        <a:gd name="T12" fmla="*/ 0 w 215"/>
                        <a:gd name="T13" fmla="*/ 2147483647 h 252"/>
                        <a:gd name="T14" fmla="*/ 0 w 215"/>
                        <a:gd name="T15" fmla="*/ 2147483647 h 252"/>
                        <a:gd name="T16" fmla="*/ 2147483647 w 215"/>
                        <a:gd name="T17" fmla="*/ 2147483647 h 252"/>
                        <a:gd name="T18" fmla="*/ 2147483647 w 215"/>
                        <a:gd name="T19" fmla="*/ 2147483647 h 252"/>
                        <a:gd name="T20" fmla="*/ 2147483647 w 215"/>
                        <a:gd name="T21" fmla="*/ 2147483647 h 252"/>
                        <a:gd name="T22" fmla="*/ 2147483647 w 215"/>
                        <a:gd name="T23" fmla="*/ 2147483647 h 252"/>
                        <a:gd name="T24" fmla="*/ 2147483647 w 215"/>
                        <a:gd name="T25" fmla="*/ 2147483647 h 252"/>
                        <a:gd name="T26" fmla="*/ 2147483647 w 215"/>
                        <a:gd name="T27" fmla="*/ 2147483647 h 252"/>
                        <a:gd name="T28" fmla="*/ 2147483647 w 215"/>
                        <a:gd name="T29" fmla="*/ 2147483647 h 252"/>
                        <a:gd name="T30" fmla="*/ 2147483647 w 215"/>
                        <a:gd name="T31" fmla="*/ 2147483647 h 252"/>
                        <a:gd name="T32" fmla="*/ 2147483647 w 215"/>
                        <a:gd name="T33" fmla="*/ 0 h 252"/>
                        <a:gd name="T34" fmla="*/ 2147483647 w 215"/>
                        <a:gd name="T35" fmla="*/ 2147483647 h 252"/>
                        <a:gd name="T36" fmla="*/ 2147483647 w 215"/>
                        <a:gd name="T37" fmla="*/ 2147483647 h 252"/>
                        <a:gd name="T38" fmla="*/ 2147483647 w 215"/>
                        <a:gd name="T39" fmla="*/ 2147483647 h 252"/>
                        <a:gd name="T40" fmla="*/ 2147483647 w 215"/>
                        <a:gd name="T41" fmla="*/ 2147483647 h 252"/>
                        <a:gd name="T42" fmla="*/ 2147483647 w 215"/>
                        <a:gd name="T43" fmla="*/ 2147483647 h 252"/>
                        <a:gd name="T44" fmla="*/ 2147483647 w 215"/>
                        <a:gd name="T45" fmla="*/ 2147483647 h 252"/>
                        <a:gd name="T46" fmla="*/ 2147483647 w 215"/>
                        <a:gd name="T47" fmla="*/ 2147483647 h 252"/>
                        <a:gd name="T48" fmla="*/ 2147483647 w 215"/>
                        <a:gd name="T49" fmla="*/ 2147483647 h 252"/>
                        <a:gd name="T50" fmla="*/ 2147483647 w 215"/>
                        <a:gd name="T51" fmla="*/ 2147483647 h 252"/>
                        <a:gd name="T52" fmla="*/ 2147483647 w 215"/>
                        <a:gd name="T53" fmla="*/ 2147483647 h 252"/>
                        <a:gd name="T54" fmla="*/ 2147483647 w 215"/>
                        <a:gd name="T55" fmla="*/ 2147483647 h 252"/>
                        <a:gd name="T56" fmla="*/ 2147483647 w 215"/>
                        <a:gd name="T57" fmla="*/ 2147483647 h 252"/>
                        <a:gd name="T58" fmla="*/ 2147483647 w 215"/>
                        <a:gd name="T59" fmla="*/ 2147483647 h 252"/>
                        <a:gd name="T60" fmla="*/ 2147483647 w 215"/>
                        <a:gd name="T61" fmla="*/ 2147483647 h 252"/>
                        <a:gd name="T62" fmla="*/ 2147483647 w 215"/>
                        <a:gd name="T63" fmla="*/ 2147483647 h 252"/>
                        <a:gd name="T64" fmla="*/ 2147483647 w 215"/>
                        <a:gd name="T65" fmla="*/ 2147483647 h 252"/>
                        <a:gd name="T66" fmla="*/ 2147483647 w 215"/>
                        <a:gd name="T67" fmla="*/ 2147483647 h 252"/>
                        <a:gd name="T68" fmla="*/ 2147483647 w 215"/>
                        <a:gd name="T69" fmla="*/ 2147483647 h 252"/>
                        <a:gd name="T70" fmla="*/ 2147483647 w 215"/>
                        <a:gd name="T71" fmla="*/ 2147483647 h 252"/>
                        <a:gd name="T72" fmla="*/ 2147483647 w 215"/>
                        <a:gd name="T73" fmla="*/ 2147483647 h 252"/>
                        <a:gd name="T74" fmla="*/ 2147483647 w 215"/>
                        <a:gd name="T75" fmla="*/ 2147483647 h 252"/>
                        <a:gd name="T76" fmla="*/ 2147483647 w 215"/>
                        <a:gd name="T77" fmla="*/ 2147483647 h 252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</a:gdLst>
                      <a:ahLst/>
                      <a:cxnLst>
                        <a:cxn ang="T78">
                          <a:pos x="T0" y="T1"/>
                        </a:cxn>
                        <a:cxn ang="T79">
                          <a:pos x="T2" y="T3"/>
                        </a:cxn>
                        <a:cxn ang="T80">
                          <a:pos x="T4" y="T5"/>
                        </a:cxn>
                        <a:cxn ang="T81">
                          <a:pos x="T6" y="T7"/>
                        </a:cxn>
                        <a:cxn ang="T82">
                          <a:pos x="T8" y="T9"/>
                        </a:cxn>
                        <a:cxn ang="T83">
                          <a:pos x="T10" y="T11"/>
                        </a:cxn>
                        <a:cxn ang="T84">
                          <a:pos x="T12" y="T13"/>
                        </a:cxn>
                        <a:cxn ang="T85">
                          <a:pos x="T14" y="T15"/>
                        </a:cxn>
                        <a:cxn ang="T86">
                          <a:pos x="T16" y="T17"/>
                        </a:cxn>
                        <a:cxn ang="T87">
                          <a:pos x="T18" y="T19"/>
                        </a:cxn>
                        <a:cxn ang="T88">
                          <a:pos x="T20" y="T21"/>
                        </a:cxn>
                        <a:cxn ang="T89">
                          <a:pos x="T22" y="T23"/>
                        </a:cxn>
                        <a:cxn ang="T90">
                          <a:pos x="T24" y="T25"/>
                        </a:cxn>
                        <a:cxn ang="T91">
                          <a:pos x="T26" y="T27"/>
                        </a:cxn>
                        <a:cxn ang="T92">
                          <a:pos x="T28" y="T29"/>
                        </a:cxn>
                        <a:cxn ang="T93">
                          <a:pos x="T30" y="T31"/>
                        </a:cxn>
                        <a:cxn ang="T94">
                          <a:pos x="T32" y="T33"/>
                        </a:cxn>
                        <a:cxn ang="T95">
                          <a:pos x="T34" y="T35"/>
                        </a:cxn>
                        <a:cxn ang="T96">
                          <a:pos x="T36" y="T37"/>
                        </a:cxn>
                        <a:cxn ang="T97">
                          <a:pos x="T38" y="T39"/>
                        </a:cxn>
                        <a:cxn ang="T98">
                          <a:pos x="T40" y="T41"/>
                        </a:cxn>
                        <a:cxn ang="T99">
                          <a:pos x="T42" y="T43"/>
                        </a:cxn>
                        <a:cxn ang="T100">
                          <a:pos x="T44" y="T45"/>
                        </a:cxn>
                        <a:cxn ang="T101">
                          <a:pos x="T46" y="T47"/>
                        </a:cxn>
                        <a:cxn ang="T102">
                          <a:pos x="T48" y="T49"/>
                        </a:cxn>
                        <a:cxn ang="T103">
                          <a:pos x="T50" y="T51"/>
                        </a:cxn>
                        <a:cxn ang="T104">
                          <a:pos x="T52" y="T53"/>
                        </a:cxn>
                        <a:cxn ang="T105">
                          <a:pos x="T54" y="T55"/>
                        </a:cxn>
                        <a:cxn ang="T106">
                          <a:pos x="T56" y="T57"/>
                        </a:cxn>
                        <a:cxn ang="T107">
                          <a:pos x="T58" y="T59"/>
                        </a:cxn>
                        <a:cxn ang="T108">
                          <a:pos x="T60" y="T61"/>
                        </a:cxn>
                        <a:cxn ang="T109">
                          <a:pos x="T62" y="T63"/>
                        </a:cxn>
                        <a:cxn ang="T110">
                          <a:pos x="T64" y="T65"/>
                        </a:cxn>
                        <a:cxn ang="T111">
                          <a:pos x="T66" y="T67"/>
                        </a:cxn>
                        <a:cxn ang="T112">
                          <a:pos x="T68" y="T69"/>
                        </a:cxn>
                        <a:cxn ang="T113">
                          <a:pos x="T70" y="T71"/>
                        </a:cxn>
                        <a:cxn ang="T114">
                          <a:pos x="T72" y="T73"/>
                        </a:cxn>
                        <a:cxn ang="T115">
                          <a:pos x="T74" y="T75"/>
                        </a:cxn>
                        <a:cxn ang="T116">
                          <a:pos x="T76" y="T77"/>
                        </a:cxn>
                      </a:cxnLst>
                      <a:rect l="0" t="0" r="r" b="b"/>
                      <a:pathLst>
                        <a:path w="215" h="252">
                          <a:moveTo>
                            <a:pt x="12" y="216"/>
                          </a:moveTo>
                          <a:lnTo>
                            <a:pt x="6" y="228"/>
                          </a:lnTo>
                          <a:lnTo>
                            <a:pt x="12" y="204"/>
                          </a:lnTo>
                          <a:lnTo>
                            <a:pt x="18" y="180"/>
                          </a:lnTo>
                          <a:lnTo>
                            <a:pt x="12" y="162"/>
                          </a:lnTo>
                          <a:lnTo>
                            <a:pt x="12" y="138"/>
                          </a:lnTo>
                          <a:lnTo>
                            <a:pt x="0" y="126"/>
                          </a:lnTo>
                          <a:lnTo>
                            <a:pt x="0" y="132"/>
                          </a:lnTo>
                          <a:lnTo>
                            <a:pt x="6" y="120"/>
                          </a:lnTo>
                          <a:lnTo>
                            <a:pt x="72" y="120"/>
                          </a:lnTo>
                          <a:lnTo>
                            <a:pt x="72" y="102"/>
                          </a:lnTo>
                          <a:lnTo>
                            <a:pt x="72" y="90"/>
                          </a:lnTo>
                          <a:lnTo>
                            <a:pt x="89" y="78"/>
                          </a:lnTo>
                          <a:lnTo>
                            <a:pt x="89" y="54"/>
                          </a:lnTo>
                          <a:lnTo>
                            <a:pt x="89" y="30"/>
                          </a:lnTo>
                          <a:lnTo>
                            <a:pt x="149" y="30"/>
                          </a:lnTo>
                          <a:lnTo>
                            <a:pt x="149" y="0"/>
                          </a:lnTo>
                          <a:lnTo>
                            <a:pt x="167" y="12"/>
                          </a:lnTo>
                          <a:lnTo>
                            <a:pt x="179" y="24"/>
                          </a:lnTo>
                          <a:lnTo>
                            <a:pt x="197" y="36"/>
                          </a:lnTo>
                          <a:lnTo>
                            <a:pt x="215" y="48"/>
                          </a:lnTo>
                          <a:lnTo>
                            <a:pt x="185" y="48"/>
                          </a:lnTo>
                          <a:lnTo>
                            <a:pt x="191" y="114"/>
                          </a:lnTo>
                          <a:lnTo>
                            <a:pt x="191" y="132"/>
                          </a:lnTo>
                          <a:lnTo>
                            <a:pt x="197" y="216"/>
                          </a:lnTo>
                          <a:lnTo>
                            <a:pt x="203" y="222"/>
                          </a:lnTo>
                          <a:lnTo>
                            <a:pt x="197" y="240"/>
                          </a:lnTo>
                          <a:lnTo>
                            <a:pt x="131" y="240"/>
                          </a:lnTo>
                          <a:lnTo>
                            <a:pt x="131" y="234"/>
                          </a:lnTo>
                          <a:lnTo>
                            <a:pt x="107" y="240"/>
                          </a:lnTo>
                          <a:lnTo>
                            <a:pt x="101" y="240"/>
                          </a:lnTo>
                          <a:lnTo>
                            <a:pt x="95" y="234"/>
                          </a:lnTo>
                          <a:lnTo>
                            <a:pt x="83" y="252"/>
                          </a:lnTo>
                          <a:lnTo>
                            <a:pt x="72" y="240"/>
                          </a:lnTo>
                          <a:lnTo>
                            <a:pt x="54" y="228"/>
                          </a:lnTo>
                          <a:lnTo>
                            <a:pt x="42" y="216"/>
                          </a:lnTo>
                          <a:lnTo>
                            <a:pt x="24" y="216"/>
                          </a:lnTo>
                          <a:lnTo>
                            <a:pt x="12" y="216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8" name="Freeform 18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836232" y="2096966"/>
                      <a:ext cx="276736" cy="236321"/>
                    </a:xfrm>
                    <a:custGeom>
                      <a:avLst/>
                      <a:gdLst>
                        <a:gd name="T0" fmla="*/ 2147483647 w 209"/>
                        <a:gd name="T1" fmla="*/ 2147483647 h 161"/>
                        <a:gd name="T2" fmla="*/ 2147483647 w 209"/>
                        <a:gd name="T3" fmla="*/ 2147483647 h 161"/>
                        <a:gd name="T4" fmla="*/ 2147483647 w 209"/>
                        <a:gd name="T5" fmla="*/ 2147483647 h 161"/>
                        <a:gd name="T6" fmla="*/ 2147483647 w 209"/>
                        <a:gd name="T7" fmla="*/ 2147483647 h 161"/>
                        <a:gd name="T8" fmla="*/ 2147483647 w 209"/>
                        <a:gd name="T9" fmla="*/ 2147483647 h 161"/>
                        <a:gd name="T10" fmla="*/ 2147483647 w 209"/>
                        <a:gd name="T11" fmla="*/ 2147483647 h 161"/>
                        <a:gd name="T12" fmla="*/ 2147483647 w 209"/>
                        <a:gd name="T13" fmla="*/ 2147483647 h 161"/>
                        <a:gd name="T14" fmla="*/ 2147483647 w 209"/>
                        <a:gd name="T15" fmla="*/ 2147483647 h 161"/>
                        <a:gd name="T16" fmla="*/ 2147483647 w 209"/>
                        <a:gd name="T17" fmla="*/ 2147483647 h 161"/>
                        <a:gd name="T18" fmla="*/ 2147483647 w 209"/>
                        <a:gd name="T19" fmla="*/ 2147483647 h 161"/>
                        <a:gd name="T20" fmla="*/ 0 w 209"/>
                        <a:gd name="T21" fmla="*/ 2147483647 h 161"/>
                        <a:gd name="T22" fmla="*/ 2147483647 w 209"/>
                        <a:gd name="T23" fmla="*/ 2147483647 h 161"/>
                        <a:gd name="T24" fmla="*/ 2147483647 w 209"/>
                        <a:gd name="T25" fmla="*/ 2147483647 h 161"/>
                        <a:gd name="T26" fmla="*/ 2147483647 w 209"/>
                        <a:gd name="T27" fmla="*/ 2147483647 h 161"/>
                        <a:gd name="T28" fmla="*/ 2147483647 w 209"/>
                        <a:gd name="T29" fmla="*/ 2147483647 h 161"/>
                        <a:gd name="T30" fmla="*/ 2147483647 w 209"/>
                        <a:gd name="T31" fmla="*/ 2147483647 h 161"/>
                        <a:gd name="T32" fmla="*/ 2147483647 w 209"/>
                        <a:gd name="T33" fmla="*/ 2147483647 h 161"/>
                        <a:gd name="T34" fmla="*/ 2147483647 w 209"/>
                        <a:gd name="T35" fmla="*/ 2147483647 h 161"/>
                        <a:gd name="T36" fmla="*/ 2147483647 w 209"/>
                        <a:gd name="T37" fmla="*/ 2147483647 h 161"/>
                        <a:gd name="T38" fmla="*/ 2147483647 w 209"/>
                        <a:gd name="T39" fmla="*/ 2147483647 h 161"/>
                        <a:gd name="T40" fmla="*/ 2147483647 w 209"/>
                        <a:gd name="T41" fmla="*/ 2147483647 h 161"/>
                        <a:gd name="T42" fmla="*/ 2147483647 w 209"/>
                        <a:gd name="T43" fmla="*/ 2147483647 h 161"/>
                        <a:gd name="T44" fmla="*/ 2147483647 w 209"/>
                        <a:gd name="T45" fmla="*/ 2147483647 h 161"/>
                        <a:gd name="T46" fmla="*/ 2147483647 w 209"/>
                        <a:gd name="T47" fmla="*/ 2147483647 h 161"/>
                        <a:gd name="T48" fmla="*/ 2147483647 w 209"/>
                        <a:gd name="T49" fmla="*/ 2147483647 h 161"/>
                        <a:gd name="T50" fmla="*/ 2147483647 w 209"/>
                        <a:gd name="T51" fmla="*/ 2147483647 h 161"/>
                        <a:gd name="T52" fmla="*/ 2147483647 w 209"/>
                        <a:gd name="T53" fmla="*/ 2147483647 h 161"/>
                        <a:gd name="T54" fmla="*/ 2147483647 w 209"/>
                        <a:gd name="T55" fmla="*/ 2147483647 h 161"/>
                        <a:gd name="T56" fmla="*/ 2147483647 w 209"/>
                        <a:gd name="T57" fmla="*/ 2147483647 h 161"/>
                        <a:gd name="T58" fmla="*/ 2147483647 w 209"/>
                        <a:gd name="T59" fmla="*/ 0 h 161"/>
                        <a:gd name="T60" fmla="*/ 2147483647 w 209"/>
                        <a:gd name="T61" fmla="*/ 2147483647 h 161"/>
                        <a:gd name="T62" fmla="*/ 2147483647 w 209"/>
                        <a:gd name="T63" fmla="*/ 2147483647 h 161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0" t="0" r="r" b="b"/>
                      <a:pathLst>
                        <a:path w="209" h="161">
                          <a:moveTo>
                            <a:pt x="107" y="42"/>
                          </a:moveTo>
                          <a:lnTo>
                            <a:pt x="89" y="48"/>
                          </a:lnTo>
                          <a:lnTo>
                            <a:pt x="77" y="60"/>
                          </a:lnTo>
                          <a:lnTo>
                            <a:pt x="65" y="72"/>
                          </a:lnTo>
                          <a:lnTo>
                            <a:pt x="59" y="90"/>
                          </a:lnTo>
                          <a:lnTo>
                            <a:pt x="59" y="108"/>
                          </a:lnTo>
                          <a:lnTo>
                            <a:pt x="53" y="120"/>
                          </a:lnTo>
                          <a:lnTo>
                            <a:pt x="47" y="138"/>
                          </a:lnTo>
                          <a:lnTo>
                            <a:pt x="29" y="144"/>
                          </a:lnTo>
                          <a:lnTo>
                            <a:pt x="17" y="156"/>
                          </a:lnTo>
                          <a:lnTo>
                            <a:pt x="0" y="161"/>
                          </a:lnTo>
                          <a:lnTo>
                            <a:pt x="77" y="161"/>
                          </a:lnTo>
                          <a:lnTo>
                            <a:pt x="83" y="138"/>
                          </a:lnTo>
                          <a:lnTo>
                            <a:pt x="95" y="132"/>
                          </a:lnTo>
                          <a:lnTo>
                            <a:pt x="107" y="126"/>
                          </a:lnTo>
                          <a:lnTo>
                            <a:pt x="125" y="120"/>
                          </a:lnTo>
                          <a:lnTo>
                            <a:pt x="137" y="108"/>
                          </a:lnTo>
                          <a:lnTo>
                            <a:pt x="161" y="96"/>
                          </a:lnTo>
                          <a:lnTo>
                            <a:pt x="161" y="84"/>
                          </a:lnTo>
                          <a:lnTo>
                            <a:pt x="185" y="72"/>
                          </a:lnTo>
                          <a:lnTo>
                            <a:pt x="203" y="72"/>
                          </a:lnTo>
                          <a:lnTo>
                            <a:pt x="209" y="66"/>
                          </a:lnTo>
                          <a:lnTo>
                            <a:pt x="197" y="48"/>
                          </a:lnTo>
                          <a:lnTo>
                            <a:pt x="191" y="36"/>
                          </a:lnTo>
                          <a:lnTo>
                            <a:pt x="191" y="18"/>
                          </a:lnTo>
                          <a:lnTo>
                            <a:pt x="185" y="12"/>
                          </a:lnTo>
                          <a:lnTo>
                            <a:pt x="173" y="12"/>
                          </a:lnTo>
                          <a:lnTo>
                            <a:pt x="143" y="12"/>
                          </a:lnTo>
                          <a:lnTo>
                            <a:pt x="131" y="0"/>
                          </a:lnTo>
                          <a:lnTo>
                            <a:pt x="125" y="6"/>
                          </a:lnTo>
                          <a:lnTo>
                            <a:pt x="107" y="42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9" name="Freeform 18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136464" y="2457322"/>
                      <a:ext cx="364194" cy="342077"/>
                    </a:xfrm>
                    <a:custGeom>
                      <a:avLst/>
                      <a:gdLst>
                        <a:gd name="T0" fmla="*/ 2147483647 w 275"/>
                        <a:gd name="T1" fmla="*/ 2147483647 h 234"/>
                        <a:gd name="T2" fmla="*/ 2147483647 w 275"/>
                        <a:gd name="T3" fmla="*/ 2147483647 h 234"/>
                        <a:gd name="T4" fmla="*/ 2147483647 w 275"/>
                        <a:gd name="T5" fmla="*/ 2147483647 h 234"/>
                        <a:gd name="T6" fmla="*/ 2147483647 w 275"/>
                        <a:gd name="T7" fmla="*/ 2147483647 h 234"/>
                        <a:gd name="T8" fmla="*/ 2147483647 w 275"/>
                        <a:gd name="T9" fmla="*/ 2147483647 h 234"/>
                        <a:gd name="T10" fmla="*/ 2147483647 w 275"/>
                        <a:gd name="T11" fmla="*/ 2147483647 h 234"/>
                        <a:gd name="T12" fmla="*/ 0 w 275"/>
                        <a:gd name="T13" fmla="*/ 2147483647 h 234"/>
                        <a:gd name="T14" fmla="*/ 2147483647 w 275"/>
                        <a:gd name="T15" fmla="*/ 2147483647 h 234"/>
                        <a:gd name="T16" fmla="*/ 2147483647 w 275"/>
                        <a:gd name="T17" fmla="*/ 2147483647 h 234"/>
                        <a:gd name="T18" fmla="*/ 2147483647 w 275"/>
                        <a:gd name="T19" fmla="*/ 2147483647 h 234"/>
                        <a:gd name="T20" fmla="*/ 2147483647 w 275"/>
                        <a:gd name="T21" fmla="*/ 2147483647 h 234"/>
                        <a:gd name="T22" fmla="*/ 2147483647 w 275"/>
                        <a:gd name="T23" fmla="*/ 2147483647 h 234"/>
                        <a:gd name="T24" fmla="*/ 2147483647 w 275"/>
                        <a:gd name="T25" fmla="*/ 2147483647 h 234"/>
                        <a:gd name="T26" fmla="*/ 2147483647 w 275"/>
                        <a:gd name="T27" fmla="*/ 2147483647 h 234"/>
                        <a:gd name="T28" fmla="*/ 2147483647 w 275"/>
                        <a:gd name="T29" fmla="*/ 2147483647 h 234"/>
                        <a:gd name="T30" fmla="*/ 2147483647 w 275"/>
                        <a:gd name="T31" fmla="*/ 2147483647 h 234"/>
                        <a:gd name="T32" fmla="*/ 2147483647 w 275"/>
                        <a:gd name="T33" fmla="*/ 2147483647 h 234"/>
                        <a:gd name="T34" fmla="*/ 2147483647 w 275"/>
                        <a:gd name="T35" fmla="*/ 2147483647 h 234"/>
                        <a:gd name="T36" fmla="*/ 2147483647 w 275"/>
                        <a:gd name="T37" fmla="*/ 2147483647 h 234"/>
                        <a:gd name="T38" fmla="*/ 2147483647 w 275"/>
                        <a:gd name="T39" fmla="*/ 2147483647 h 234"/>
                        <a:gd name="T40" fmla="*/ 2147483647 w 275"/>
                        <a:gd name="T41" fmla="*/ 2147483647 h 234"/>
                        <a:gd name="T42" fmla="*/ 2147483647 w 275"/>
                        <a:gd name="T43" fmla="*/ 2147483647 h 234"/>
                        <a:gd name="T44" fmla="*/ 2147483647 w 275"/>
                        <a:gd name="T45" fmla="*/ 0 h 234"/>
                        <a:gd name="T46" fmla="*/ 2147483647 w 275"/>
                        <a:gd name="T47" fmla="*/ 2147483647 h 234"/>
                        <a:gd name="T48" fmla="*/ 2147483647 w 275"/>
                        <a:gd name="T49" fmla="*/ 2147483647 h 234"/>
                        <a:gd name="T50" fmla="*/ 2147483647 w 275"/>
                        <a:gd name="T51" fmla="*/ 2147483647 h 234"/>
                        <a:gd name="T52" fmla="*/ 2147483647 w 275"/>
                        <a:gd name="T53" fmla="*/ 2147483647 h 234"/>
                        <a:gd name="T54" fmla="*/ 2147483647 w 275"/>
                        <a:gd name="T55" fmla="*/ 2147483647 h 234"/>
                        <a:gd name="T56" fmla="*/ 2147483647 w 275"/>
                        <a:gd name="T57" fmla="*/ 2147483647 h 234"/>
                        <a:gd name="T58" fmla="*/ 2147483647 w 275"/>
                        <a:gd name="T59" fmla="*/ 2147483647 h 234"/>
                        <a:gd name="T60" fmla="*/ 2147483647 w 275"/>
                        <a:gd name="T61" fmla="*/ 2147483647 h 234"/>
                        <a:gd name="T62" fmla="*/ 2147483647 w 275"/>
                        <a:gd name="T63" fmla="*/ 2147483647 h 234"/>
                        <a:gd name="T64" fmla="*/ 2147483647 w 275"/>
                        <a:gd name="T65" fmla="*/ 2147483647 h 234"/>
                        <a:gd name="T66" fmla="*/ 2147483647 w 275"/>
                        <a:gd name="T67" fmla="*/ 2147483647 h 234"/>
                        <a:gd name="T68" fmla="*/ 2147483647 w 275"/>
                        <a:gd name="T69" fmla="*/ 2147483647 h 234"/>
                        <a:gd name="T70" fmla="*/ 2147483647 w 275"/>
                        <a:gd name="T71" fmla="*/ 2147483647 h 234"/>
                        <a:gd name="T72" fmla="*/ 2147483647 w 275"/>
                        <a:gd name="T73" fmla="*/ 2147483647 h 234"/>
                        <a:gd name="T74" fmla="*/ 2147483647 w 275"/>
                        <a:gd name="T75" fmla="*/ 2147483647 h 234"/>
                        <a:gd name="T76" fmla="*/ 2147483647 w 275"/>
                        <a:gd name="T77" fmla="*/ 2147483647 h 234"/>
                        <a:gd name="T78" fmla="*/ 2147483647 w 275"/>
                        <a:gd name="T79" fmla="*/ 2147483647 h 234"/>
                        <a:gd name="T80" fmla="*/ 2147483647 w 275"/>
                        <a:gd name="T81" fmla="*/ 2147483647 h 234"/>
                        <a:gd name="T82" fmla="*/ 2147483647 w 275"/>
                        <a:gd name="T83" fmla="*/ 2147483647 h 234"/>
                        <a:gd name="T84" fmla="*/ 2147483647 w 275"/>
                        <a:gd name="T85" fmla="*/ 2147483647 h 234"/>
                        <a:gd name="T86" fmla="*/ 2147483647 w 275"/>
                        <a:gd name="T87" fmla="*/ 2147483647 h 234"/>
                        <a:gd name="T88" fmla="*/ 2147483647 w 275"/>
                        <a:gd name="T89" fmla="*/ 2147483647 h 234"/>
                        <a:gd name="T90" fmla="*/ 2147483647 w 275"/>
                        <a:gd name="T91" fmla="*/ 2147483647 h 234"/>
                        <a:gd name="T92" fmla="*/ 2147483647 w 275"/>
                        <a:gd name="T93" fmla="*/ 2147483647 h 234"/>
                        <a:gd name="T94" fmla="*/ 2147483647 w 275"/>
                        <a:gd name="T95" fmla="*/ 2147483647 h 234"/>
                        <a:gd name="T96" fmla="*/ 2147483647 w 275"/>
                        <a:gd name="T97" fmla="*/ 2147483647 h 234"/>
                        <a:gd name="T98" fmla="*/ 2147483647 w 275"/>
                        <a:gd name="T99" fmla="*/ 2147483647 h 234"/>
                        <a:gd name="T100" fmla="*/ 2147483647 w 275"/>
                        <a:gd name="T101" fmla="*/ 2147483647 h 234"/>
                        <a:gd name="T102" fmla="*/ 2147483647 w 275"/>
                        <a:gd name="T103" fmla="*/ 2147483647 h 234"/>
                        <a:gd name="T104" fmla="*/ 2147483647 w 275"/>
                        <a:gd name="T105" fmla="*/ 2147483647 h 234"/>
                        <a:gd name="T106" fmla="*/ 2147483647 w 275"/>
                        <a:gd name="T107" fmla="*/ 2147483647 h 234"/>
                        <a:gd name="T108" fmla="*/ 2147483647 w 275"/>
                        <a:gd name="T109" fmla="*/ 2147483647 h 234"/>
                        <a:gd name="T110" fmla="*/ 2147483647 w 275"/>
                        <a:gd name="T111" fmla="*/ 2147483647 h 234"/>
                        <a:gd name="T112" fmla="*/ 2147483647 w 275"/>
                        <a:gd name="T113" fmla="*/ 2147483647 h 234"/>
                        <a:gd name="T114" fmla="*/ 2147483647 w 275"/>
                        <a:gd name="T115" fmla="*/ 2147483647 h 234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</a:gdLst>
                      <a:ahLst/>
                      <a:cxnLst>
                        <a:cxn ang="T116">
                          <a:pos x="T0" y="T1"/>
                        </a:cxn>
                        <a:cxn ang="T117">
                          <a:pos x="T2" y="T3"/>
                        </a:cxn>
                        <a:cxn ang="T118">
                          <a:pos x="T4" y="T5"/>
                        </a:cxn>
                        <a:cxn ang="T119">
                          <a:pos x="T6" y="T7"/>
                        </a:cxn>
                        <a:cxn ang="T120">
                          <a:pos x="T8" y="T9"/>
                        </a:cxn>
                        <a:cxn ang="T121">
                          <a:pos x="T10" y="T11"/>
                        </a:cxn>
                        <a:cxn ang="T122">
                          <a:pos x="T12" y="T13"/>
                        </a:cxn>
                        <a:cxn ang="T123">
                          <a:pos x="T14" y="T15"/>
                        </a:cxn>
                        <a:cxn ang="T124">
                          <a:pos x="T16" y="T17"/>
                        </a:cxn>
                        <a:cxn ang="T125">
                          <a:pos x="T18" y="T19"/>
                        </a:cxn>
                        <a:cxn ang="T126">
                          <a:pos x="T20" y="T21"/>
                        </a:cxn>
                        <a:cxn ang="T127">
                          <a:pos x="T22" y="T23"/>
                        </a:cxn>
                        <a:cxn ang="T128">
                          <a:pos x="T24" y="T25"/>
                        </a:cxn>
                        <a:cxn ang="T129">
                          <a:pos x="T26" y="T27"/>
                        </a:cxn>
                        <a:cxn ang="T130">
                          <a:pos x="T28" y="T29"/>
                        </a:cxn>
                        <a:cxn ang="T131">
                          <a:pos x="T30" y="T31"/>
                        </a:cxn>
                        <a:cxn ang="T132">
                          <a:pos x="T32" y="T33"/>
                        </a:cxn>
                        <a:cxn ang="T133">
                          <a:pos x="T34" y="T35"/>
                        </a:cxn>
                        <a:cxn ang="T134">
                          <a:pos x="T36" y="T37"/>
                        </a:cxn>
                        <a:cxn ang="T135">
                          <a:pos x="T38" y="T39"/>
                        </a:cxn>
                        <a:cxn ang="T136">
                          <a:pos x="T40" y="T41"/>
                        </a:cxn>
                        <a:cxn ang="T137">
                          <a:pos x="T42" y="T43"/>
                        </a:cxn>
                        <a:cxn ang="T138">
                          <a:pos x="T44" y="T45"/>
                        </a:cxn>
                        <a:cxn ang="T139">
                          <a:pos x="T46" y="T47"/>
                        </a:cxn>
                        <a:cxn ang="T140">
                          <a:pos x="T48" y="T49"/>
                        </a:cxn>
                        <a:cxn ang="T141">
                          <a:pos x="T50" y="T51"/>
                        </a:cxn>
                        <a:cxn ang="T142">
                          <a:pos x="T52" y="T53"/>
                        </a:cxn>
                        <a:cxn ang="T143">
                          <a:pos x="T54" y="T55"/>
                        </a:cxn>
                        <a:cxn ang="T144">
                          <a:pos x="T56" y="T57"/>
                        </a:cxn>
                        <a:cxn ang="T145">
                          <a:pos x="T58" y="T59"/>
                        </a:cxn>
                        <a:cxn ang="T146">
                          <a:pos x="T60" y="T61"/>
                        </a:cxn>
                        <a:cxn ang="T147">
                          <a:pos x="T62" y="T63"/>
                        </a:cxn>
                        <a:cxn ang="T148">
                          <a:pos x="T64" y="T65"/>
                        </a:cxn>
                        <a:cxn ang="T149">
                          <a:pos x="T66" y="T67"/>
                        </a:cxn>
                        <a:cxn ang="T150">
                          <a:pos x="T68" y="T69"/>
                        </a:cxn>
                        <a:cxn ang="T151">
                          <a:pos x="T70" y="T71"/>
                        </a:cxn>
                        <a:cxn ang="T152">
                          <a:pos x="T72" y="T73"/>
                        </a:cxn>
                        <a:cxn ang="T153">
                          <a:pos x="T74" y="T75"/>
                        </a:cxn>
                        <a:cxn ang="T154">
                          <a:pos x="T76" y="T77"/>
                        </a:cxn>
                        <a:cxn ang="T155">
                          <a:pos x="T78" y="T79"/>
                        </a:cxn>
                        <a:cxn ang="T156">
                          <a:pos x="T80" y="T81"/>
                        </a:cxn>
                        <a:cxn ang="T157">
                          <a:pos x="T82" y="T83"/>
                        </a:cxn>
                        <a:cxn ang="T158">
                          <a:pos x="T84" y="T85"/>
                        </a:cxn>
                        <a:cxn ang="T159">
                          <a:pos x="T86" y="T87"/>
                        </a:cxn>
                        <a:cxn ang="T160">
                          <a:pos x="T88" y="T89"/>
                        </a:cxn>
                        <a:cxn ang="T161">
                          <a:pos x="T90" y="T91"/>
                        </a:cxn>
                        <a:cxn ang="T162">
                          <a:pos x="T92" y="T93"/>
                        </a:cxn>
                        <a:cxn ang="T163">
                          <a:pos x="T94" y="T95"/>
                        </a:cxn>
                        <a:cxn ang="T164">
                          <a:pos x="T96" y="T97"/>
                        </a:cxn>
                        <a:cxn ang="T165">
                          <a:pos x="T98" y="T99"/>
                        </a:cxn>
                        <a:cxn ang="T166">
                          <a:pos x="T100" y="T101"/>
                        </a:cxn>
                        <a:cxn ang="T167">
                          <a:pos x="T102" y="T103"/>
                        </a:cxn>
                        <a:cxn ang="T168">
                          <a:pos x="T104" y="T105"/>
                        </a:cxn>
                        <a:cxn ang="T169">
                          <a:pos x="T106" y="T107"/>
                        </a:cxn>
                        <a:cxn ang="T170">
                          <a:pos x="T108" y="T109"/>
                        </a:cxn>
                        <a:cxn ang="T171">
                          <a:pos x="T110" y="T111"/>
                        </a:cxn>
                        <a:cxn ang="T172">
                          <a:pos x="T112" y="T113"/>
                        </a:cxn>
                        <a:cxn ang="T173">
                          <a:pos x="T114" y="T115"/>
                        </a:cxn>
                      </a:cxnLst>
                      <a:rect l="0" t="0" r="r" b="b"/>
                      <a:pathLst>
                        <a:path w="275" h="234">
                          <a:moveTo>
                            <a:pt x="30" y="216"/>
                          </a:moveTo>
                          <a:lnTo>
                            <a:pt x="24" y="216"/>
                          </a:lnTo>
                          <a:lnTo>
                            <a:pt x="12" y="210"/>
                          </a:lnTo>
                          <a:lnTo>
                            <a:pt x="12" y="204"/>
                          </a:lnTo>
                          <a:lnTo>
                            <a:pt x="18" y="204"/>
                          </a:lnTo>
                          <a:lnTo>
                            <a:pt x="6" y="186"/>
                          </a:lnTo>
                          <a:lnTo>
                            <a:pt x="0" y="168"/>
                          </a:lnTo>
                          <a:lnTo>
                            <a:pt x="6" y="168"/>
                          </a:lnTo>
                          <a:lnTo>
                            <a:pt x="18" y="162"/>
                          </a:lnTo>
                          <a:lnTo>
                            <a:pt x="42" y="162"/>
                          </a:lnTo>
                          <a:lnTo>
                            <a:pt x="60" y="162"/>
                          </a:lnTo>
                          <a:lnTo>
                            <a:pt x="66" y="144"/>
                          </a:lnTo>
                          <a:lnTo>
                            <a:pt x="66" y="132"/>
                          </a:lnTo>
                          <a:lnTo>
                            <a:pt x="66" y="114"/>
                          </a:lnTo>
                          <a:lnTo>
                            <a:pt x="72" y="102"/>
                          </a:lnTo>
                          <a:lnTo>
                            <a:pt x="72" y="84"/>
                          </a:lnTo>
                          <a:lnTo>
                            <a:pt x="96" y="78"/>
                          </a:lnTo>
                          <a:lnTo>
                            <a:pt x="113" y="66"/>
                          </a:lnTo>
                          <a:lnTo>
                            <a:pt x="125" y="54"/>
                          </a:lnTo>
                          <a:lnTo>
                            <a:pt x="143" y="42"/>
                          </a:lnTo>
                          <a:lnTo>
                            <a:pt x="161" y="24"/>
                          </a:lnTo>
                          <a:lnTo>
                            <a:pt x="185" y="12"/>
                          </a:lnTo>
                          <a:lnTo>
                            <a:pt x="203" y="0"/>
                          </a:lnTo>
                          <a:lnTo>
                            <a:pt x="227" y="6"/>
                          </a:lnTo>
                          <a:lnTo>
                            <a:pt x="239" y="18"/>
                          </a:lnTo>
                          <a:lnTo>
                            <a:pt x="251" y="12"/>
                          </a:lnTo>
                          <a:lnTo>
                            <a:pt x="257" y="12"/>
                          </a:lnTo>
                          <a:lnTo>
                            <a:pt x="257" y="24"/>
                          </a:lnTo>
                          <a:lnTo>
                            <a:pt x="257" y="42"/>
                          </a:lnTo>
                          <a:lnTo>
                            <a:pt x="275" y="60"/>
                          </a:lnTo>
                          <a:lnTo>
                            <a:pt x="269" y="72"/>
                          </a:lnTo>
                          <a:lnTo>
                            <a:pt x="269" y="84"/>
                          </a:lnTo>
                          <a:lnTo>
                            <a:pt x="269" y="102"/>
                          </a:lnTo>
                          <a:lnTo>
                            <a:pt x="263" y="132"/>
                          </a:lnTo>
                          <a:lnTo>
                            <a:pt x="257" y="144"/>
                          </a:lnTo>
                          <a:lnTo>
                            <a:pt x="251" y="156"/>
                          </a:lnTo>
                          <a:lnTo>
                            <a:pt x="239" y="168"/>
                          </a:lnTo>
                          <a:lnTo>
                            <a:pt x="233" y="180"/>
                          </a:lnTo>
                          <a:lnTo>
                            <a:pt x="233" y="198"/>
                          </a:lnTo>
                          <a:lnTo>
                            <a:pt x="215" y="210"/>
                          </a:lnTo>
                          <a:lnTo>
                            <a:pt x="197" y="204"/>
                          </a:lnTo>
                          <a:lnTo>
                            <a:pt x="179" y="204"/>
                          </a:lnTo>
                          <a:lnTo>
                            <a:pt x="161" y="216"/>
                          </a:lnTo>
                          <a:lnTo>
                            <a:pt x="143" y="210"/>
                          </a:lnTo>
                          <a:lnTo>
                            <a:pt x="131" y="204"/>
                          </a:lnTo>
                          <a:lnTo>
                            <a:pt x="113" y="210"/>
                          </a:lnTo>
                          <a:lnTo>
                            <a:pt x="101" y="198"/>
                          </a:lnTo>
                          <a:lnTo>
                            <a:pt x="84" y="192"/>
                          </a:lnTo>
                          <a:lnTo>
                            <a:pt x="72" y="198"/>
                          </a:lnTo>
                          <a:lnTo>
                            <a:pt x="66" y="216"/>
                          </a:lnTo>
                          <a:lnTo>
                            <a:pt x="60" y="228"/>
                          </a:lnTo>
                          <a:lnTo>
                            <a:pt x="60" y="234"/>
                          </a:lnTo>
                          <a:lnTo>
                            <a:pt x="42" y="222"/>
                          </a:lnTo>
                          <a:lnTo>
                            <a:pt x="42" y="228"/>
                          </a:lnTo>
                          <a:lnTo>
                            <a:pt x="42" y="234"/>
                          </a:lnTo>
                          <a:lnTo>
                            <a:pt x="36" y="222"/>
                          </a:lnTo>
                          <a:lnTo>
                            <a:pt x="30" y="216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00" name="Freeform 18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731803" y="2658390"/>
                      <a:ext cx="135757" cy="124036"/>
                    </a:xfrm>
                    <a:custGeom>
                      <a:avLst/>
                      <a:gdLst>
                        <a:gd name="T0" fmla="*/ 2147483647 w 101"/>
                        <a:gd name="T1" fmla="*/ 0 h 84"/>
                        <a:gd name="T2" fmla="*/ 2147483647 w 101"/>
                        <a:gd name="T3" fmla="*/ 2147483647 h 84"/>
                        <a:gd name="T4" fmla="*/ 0 w 101"/>
                        <a:gd name="T5" fmla="*/ 2147483647 h 84"/>
                        <a:gd name="T6" fmla="*/ 2147483647 w 101"/>
                        <a:gd name="T7" fmla="*/ 2147483647 h 84"/>
                        <a:gd name="T8" fmla="*/ 2147483647 w 101"/>
                        <a:gd name="T9" fmla="*/ 2147483647 h 84"/>
                        <a:gd name="T10" fmla="*/ 2147483647 w 101"/>
                        <a:gd name="T11" fmla="*/ 2147483647 h 84"/>
                        <a:gd name="T12" fmla="*/ 2147483647 w 101"/>
                        <a:gd name="T13" fmla="*/ 2147483647 h 84"/>
                        <a:gd name="T14" fmla="*/ 2147483647 w 101"/>
                        <a:gd name="T15" fmla="*/ 2147483647 h 84"/>
                        <a:gd name="T16" fmla="*/ 2147483647 w 101"/>
                        <a:gd name="T17" fmla="*/ 2147483647 h 84"/>
                        <a:gd name="T18" fmla="*/ 2147483647 w 101"/>
                        <a:gd name="T19" fmla="*/ 2147483647 h 84"/>
                        <a:gd name="T20" fmla="*/ 2147483647 w 101"/>
                        <a:gd name="T21" fmla="*/ 2147483647 h 84"/>
                        <a:gd name="T22" fmla="*/ 2147483647 w 101"/>
                        <a:gd name="T23" fmla="*/ 2147483647 h 84"/>
                        <a:gd name="T24" fmla="*/ 2147483647 w 101"/>
                        <a:gd name="T25" fmla="*/ 2147483647 h 84"/>
                        <a:gd name="T26" fmla="*/ 2147483647 w 101"/>
                        <a:gd name="T27" fmla="*/ 2147483647 h 84"/>
                        <a:gd name="T28" fmla="*/ 2147483647 w 101"/>
                        <a:gd name="T29" fmla="*/ 2147483647 h 84"/>
                        <a:gd name="T30" fmla="*/ 2147483647 w 101"/>
                        <a:gd name="T31" fmla="*/ 2147483647 h 84"/>
                        <a:gd name="T32" fmla="*/ 2147483647 w 101"/>
                        <a:gd name="T33" fmla="*/ 2147483647 h 84"/>
                        <a:gd name="T34" fmla="*/ 2147483647 w 101"/>
                        <a:gd name="T35" fmla="*/ 2147483647 h 84"/>
                        <a:gd name="T36" fmla="*/ 2147483647 w 101"/>
                        <a:gd name="T37" fmla="*/ 2147483647 h 84"/>
                        <a:gd name="T38" fmla="*/ 2147483647 w 101"/>
                        <a:gd name="T39" fmla="*/ 2147483647 h 84"/>
                        <a:gd name="T40" fmla="*/ 2147483647 w 101"/>
                        <a:gd name="T41" fmla="*/ 2147483647 h 84"/>
                        <a:gd name="T42" fmla="*/ 2147483647 w 101"/>
                        <a:gd name="T43" fmla="*/ 2147483647 h 84"/>
                        <a:gd name="T44" fmla="*/ 2147483647 w 101"/>
                        <a:gd name="T45" fmla="*/ 2147483647 h 84"/>
                        <a:gd name="T46" fmla="*/ 2147483647 w 101"/>
                        <a:gd name="T47" fmla="*/ 2147483647 h 84"/>
                        <a:gd name="T48" fmla="*/ 2147483647 w 101"/>
                        <a:gd name="T49" fmla="*/ 2147483647 h 84"/>
                        <a:gd name="T50" fmla="*/ 2147483647 w 101"/>
                        <a:gd name="T51" fmla="*/ 2147483647 h 84"/>
                        <a:gd name="T52" fmla="*/ 2147483647 w 101"/>
                        <a:gd name="T53" fmla="*/ 2147483647 h 84"/>
                        <a:gd name="T54" fmla="*/ 2147483647 w 101"/>
                        <a:gd name="T55" fmla="*/ 2147483647 h 84"/>
                        <a:gd name="T56" fmla="*/ 2147483647 w 101"/>
                        <a:gd name="T57" fmla="*/ 2147483647 h 84"/>
                        <a:gd name="T58" fmla="*/ 2147483647 w 101"/>
                        <a:gd name="T59" fmla="*/ 2147483647 h 84"/>
                        <a:gd name="T60" fmla="*/ 2147483647 w 101"/>
                        <a:gd name="T61" fmla="*/ 0 h 84"/>
                        <a:gd name="T62" fmla="*/ 2147483647 w 101"/>
                        <a:gd name="T63" fmla="*/ 0 h 84"/>
                        <a:gd name="T64" fmla="*/ 2147483647 w 101"/>
                        <a:gd name="T65" fmla="*/ 0 h 84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0" t="0" r="r" b="b"/>
                      <a:pathLst>
                        <a:path w="101" h="84">
                          <a:moveTo>
                            <a:pt x="18" y="0"/>
                          </a:moveTo>
                          <a:lnTo>
                            <a:pt x="12" y="12"/>
                          </a:lnTo>
                          <a:lnTo>
                            <a:pt x="0" y="36"/>
                          </a:lnTo>
                          <a:lnTo>
                            <a:pt x="12" y="54"/>
                          </a:lnTo>
                          <a:lnTo>
                            <a:pt x="12" y="48"/>
                          </a:lnTo>
                          <a:lnTo>
                            <a:pt x="12" y="54"/>
                          </a:lnTo>
                          <a:lnTo>
                            <a:pt x="12" y="60"/>
                          </a:lnTo>
                          <a:lnTo>
                            <a:pt x="30" y="60"/>
                          </a:lnTo>
                          <a:lnTo>
                            <a:pt x="36" y="54"/>
                          </a:lnTo>
                          <a:lnTo>
                            <a:pt x="54" y="60"/>
                          </a:lnTo>
                          <a:lnTo>
                            <a:pt x="60" y="66"/>
                          </a:lnTo>
                          <a:lnTo>
                            <a:pt x="36" y="60"/>
                          </a:lnTo>
                          <a:lnTo>
                            <a:pt x="24" y="66"/>
                          </a:lnTo>
                          <a:lnTo>
                            <a:pt x="12" y="72"/>
                          </a:lnTo>
                          <a:lnTo>
                            <a:pt x="12" y="78"/>
                          </a:lnTo>
                          <a:lnTo>
                            <a:pt x="24" y="78"/>
                          </a:lnTo>
                          <a:lnTo>
                            <a:pt x="30" y="78"/>
                          </a:lnTo>
                          <a:lnTo>
                            <a:pt x="12" y="78"/>
                          </a:lnTo>
                          <a:lnTo>
                            <a:pt x="12" y="84"/>
                          </a:lnTo>
                          <a:lnTo>
                            <a:pt x="36" y="78"/>
                          </a:lnTo>
                          <a:lnTo>
                            <a:pt x="60" y="78"/>
                          </a:lnTo>
                          <a:lnTo>
                            <a:pt x="78" y="84"/>
                          </a:lnTo>
                          <a:lnTo>
                            <a:pt x="101" y="84"/>
                          </a:lnTo>
                          <a:lnTo>
                            <a:pt x="95" y="66"/>
                          </a:lnTo>
                          <a:lnTo>
                            <a:pt x="95" y="54"/>
                          </a:lnTo>
                          <a:lnTo>
                            <a:pt x="89" y="36"/>
                          </a:lnTo>
                          <a:lnTo>
                            <a:pt x="78" y="24"/>
                          </a:lnTo>
                          <a:lnTo>
                            <a:pt x="60" y="12"/>
                          </a:lnTo>
                          <a:lnTo>
                            <a:pt x="48" y="0"/>
                          </a:lnTo>
                          <a:lnTo>
                            <a:pt x="30" y="0"/>
                          </a:lnTo>
                          <a:lnTo>
                            <a:pt x="18" y="0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01" name="Freeform 18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93107" y="2052575"/>
                      <a:ext cx="96597" cy="211513"/>
                    </a:xfrm>
                    <a:custGeom>
                      <a:avLst/>
                      <a:gdLst>
                        <a:gd name="T0" fmla="*/ 2147483647 w 72"/>
                        <a:gd name="T1" fmla="*/ 2147483647 h 144"/>
                        <a:gd name="T2" fmla="*/ 2147483647 w 72"/>
                        <a:gd name="T3" fmla="*/ 2147483647 h 144"/>
                        <a:gd name="T4" fmla="*/ 2147483647 w 72"/>
                        <a:gd name="T5" fmla="*/ 2147483647 h 144"/>
                        <a:gd name="T6" fmla="*/ 2147483647 w 72"/>
                        <a:gd name="T7" fmla="*/ 2147483647 h 144"/>
                        <a:gd name="T8" fmla="*/ 0 w 72"/>
                        <a:gd name="T9" fmla="*/ 2147483647 h 144"/>
                        <a:gd name="T10" fmla="*/ 2147483647 w 72"/>
                        <a:gd name="T11" fmla="*/ 2147483647 h 144"/>
                        <a:gd name="T12" fmla="*/ 2147483647 w 72"/>
                        <a:gd name="T13" fmla="*/ 2147483647 h 144"/>
                        <a:gd name="T14" fmla="*/ 2147483647 w 72"/>
                        <a:gd name="T15" fmla="*/ 2147483647 h 144"/>
                        <a:gd name="T16" fmla="*/ 2147483647 w 72"/>
                        <a:gd name="T17" fmla="*/ 2147483647 h 144"/>
                        <a:gd name="T18" fmla="*/ 2147483647 w 72"/>
                        <a:gd name="T19" fmla="*/ 0 h 144"/>
                        <a:gd name="T20" fmla="*/ 2147483647 w 72"/>
                        <a:gd name="T21" fmla="*/ 2147483647 h 144"/>
                        <a:gd name="T22" fmla="*/ 2147483647 w 72"/>
                        <a:gd name="T23" fmla="*/ 2147483647 h 144"/>
                        <a:gd name="T24" fmla="*/ 2147483647 w 72"/>
                        <a:gd name="T25" fmla="*/ 2147483647 h 144"/>
                        <a:gd name="T26" fmla="*/ 2147483647 w 72"/>
                        <a:gd name="T27" fmla="*/ 2147483647 h 144"/>
                        <a:gd name="T28" fmla="*/ 2147483647 w 72"/>
                        <a:gd name="T29" fmla="*/ 2147483647 h 144"/>
                        <a:gd name="T30" fmla="*/ 2147483647 w 72"/>
                        <a:gd name="T31" fmla="*/ 2147483647 h 144"/>
                        <a:gd name="T32" fmla="*/ 2147483647 w 72"/>
                        <a:gd name="T33" fmla="*/ 2147483647 h 144"/>
                        <a:gd name="T34" fmla="*/ 2147483647 w 72"/>
                        <a:gd name="T35" fmla="*/ 2147483647 h 144"/>
                        <a:gd name="T36" fmla="*/ 2147483647 w 72"/>
                        <a:gd name="T37" fmla="*/ 2147483647 h 144"/>
                        <a:gd name="T38" fmla="*/ 2147483647 w 72"/>
                        <a:gd name="T39" fmla="*/ 2147483647 h 144"/>
                        <a:gd name="T40" fmla="*/ 2147483647 w 72"/>
                        <a:gd name="T41" fmla="*/ 2147483647 h 144"/>
                        <a:gd name="T42" fmla="*/ 2147483647 w 72"/>
                        <a:gd name="T43" fmla="*/ 2147483647 h 144"/>
                        <a:gd name="T44" fmla="*/ 2147483647 w 72"/>
                        <a:gd name="T45" fmla="*/ 2147483647 h 144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0" t="0" r="r" b="b"/>
                      <a:pathLst>
                        <a:path w="72" h="144">
                          <a:moveTo>
                            <a:pt x="48" y="132"/>
                          </a:moveTo>
                          <a:lnTo>
                            <a:pt x="36" y="144"/>
                          </a:lnTo>
                          <a:lnTo>
                            <a:pt x="30" y="102"/>
                          </a:lnTo>
                          <a:lnTo>
                            <a:pt x="18" y="90"/>
                          </a:lnTo>
                          <a:lnTo>
                            <a:pt x="0" y="72"/>
                          </a:lnTo>
                          <a:lnTo>
                            <a:pt x="12" y="54"/>
                          </a:lnTo>
                          <a:lnTo>
                            <a:pt x="18" y="42"/>
                          </a:lnTo>
                          <a:lnTo>
                            <a:pt x="18" y="12"/>
                          </a:lnTo>
                          <a:lnTo>
                            <a:pt x="18" y="6"/>
                          </a:lnTo>
                          <a:lnTo>
                            <a:pt x="36" y="0"/>
                          </a:lnTo>
                          <a:lnTo>
                            <a:pt x="42" y="6"/>
                          </a:lnTo>
                          <a:lnTo>
                            <a:pt x="48" y="12"/>
                          </a:lnTo>
                          <a:lnTo>
                            <a:pt x="60" y="6"/>
                          </a:lnTo>
                          <a:lnTo>
                            <a:pt x="54" y="30"/>
                          </a:lnTo>
                          <a:lnTo>
                            <a:pt x="60" y="42"/>
                          </a:lnTo>
                          <a:lnTo>
                            <a:pt x="54" y="54"/>
                          </a:lnTo>
                          <a:lnTo>
                            <a:pt x="42" y="66"/>
                          </a:lnTo>
                          <a:lnTo>
                            <a:pt x="60" y="78"/>
                          </a:lnTo>
                          <a:lnTo>
                            <a:pt x="72" y="84"/>
                          </a:lnTo>
                          <a:lnTo>
                            <a:pt x="72" y="96"/>
                          </a:lnTo>
                          <a:lnTo>
                            <a:pt x="60" y="108"/>
                          </a:lnTo>
                          <a:lnTo>
                            <a:pt x="48" y="120"/>
                          </a:lnTo>
                          <a:lnTo>
                            <a:pt x="48" y="132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02" name="Freeform 18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867560" y="2896017"/>
                      <a:ext cx="93985" cy="122730"/>
                    </a:xfrm>
                    <a:custGeom>
                      <a:avLst/>
                      <a:gdLst>
                        <a:gd name="T0" fmla="*/ 2147483647 w 72"/>
                        <a:gd name="T1" fmla="*/ 2147483647 h 84"/>
                        <a:gd name="T2" fmla="*/ 2147483647 w 72"/>
                        <a:gd name="T3" fmla="*/ 2147483647 h 84"/>
                        <a:gd name="T4" fmla="*/ 2147483647 w 72"/>
                        <a:gd name="T5" fmla="*/ 2147483647 h 84"/>
                        <a:gd name="T6" fmla="*/ 2147483647 w 72"/>
                        <a:gd name="T7" fmla="*/ 2147483647 h 84"/>
                        <a:gd name="T8" fmla="*/ 0 w 72"/>
                        <a:gd name="T9" fmla="*/ 2147483647 h 84"/>
                        <a:gd name="T10" fmla="*/ 2147483647 w 72"/>
                        <a:gd name="T11" fmla="*/ 2147483647 h 84"/>
                        <a:gd name="T12" fmla="*/ 2147483647 w 72"/>
                        <a:gd name="T13" fmla="*/ 2147483647 h 84"/>
                        <a:gd name="T14" fmla="*/ 2147483647 w 72"/>
                        <a:gd name="T15" fmla="*/ 0 h 84"/>
                        <a:gd name="T16" fmla="*/ 2147483647 w 72"/>
                        <a:gd name="T17" fmla="*/ 0 h 84"/>
                        <a:gd name="T18" fmla="*/ 2147483647 w 72"/>
                        <a:gd name="T19" fmla="*/ 2147483647 h 84"/>
                        <a:gd name="T20" fmla="*/ 2147483647 w 72"/>
                        <a:gd name="T21" fmla="*/ 2147483647 h 84"/>
                        <a:gd name="T22" fmla="*/ 2147483647 w 72"/>
                        <a:gd name="T23" fmla="*/ 2147483647 h 84"/>
                        <a:gd name="T24" fmla="*/ 2147483647 w 72"/>
                        <a:gd name="T25" fmla="*/ 2147483647 h 84"/>
                        <a:gd name="T26" fmla="*/ 2147483647 w 72"/>
                        <a:gd name="T27" fmla="*/ 2147483647 h 84"/>
                        <a:gd name="T28" fmla="*/ 2147483647 w 72"/>
                        <a:gd name="T29" fmla="*/ 2147483647 h 84"/>
                        <a:gd name="T30" fmla="*/ 2147483647 w 72"/>
                        <a:gd name="T31" fmla="*/ 2147483647 h 84"/>
                        <a:gd name="T32" fmla="*/ 2147483647 w 72"/>
                        <a:gd name="T33" fmla="*/ 2147483647 h 84"/>
                        <a:gd name="T34" fmla="*/ 2147483647 w 72"/>
                        <a:gd name="T35" fmla="*/ 2147483647 h 84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72" h="84">
                          <a:moveTo>
                            <a:pt x="66" y="84"/>
                          </a:moveTo>
                          <a:lnTo>
                            <a:pt x="48" y="72"/>
                          </a:lnTo>
                          <a:lnTo>
                            <a:pt x="30" y="60"/>
                          </a:lnTo>
                          <a:lnTo>
                            <a:pt x="18" y="48"/>
                          </a:lnTo>
                          <a:lnTo>
                            <a:pt x="0" y="30"/>
                          </a:lnTo>
                          <a:lnTo>
                            <a:pt x="6" y="24"/>
                          </a:lnTo>
                          <a:lnTo>
                            <a:pt x="12" y="12"/>
                          </a:lnTo>
                          <a:lnTo>
                            <a:pt x="18" y="0"/>
                          </a:lnTo>
                          <a:lnTo>
                            <a:pt x="30" y="0"/>
                          </a:lnTo>
                          <a:lnTo>
                            <a:pt x="36" y="18"/>
                          </a:lnTo>
                          <a:lnTo>
                            <a:pt x="42" y="24"/>
                          </a:lnTo>
                          <a:lnTo>
                            <a:pt x="48" y="18"/>
                          </a:lnTo>
                          <a:lnTo>
                            <a:pt x="54" y="18"/>
                          </a:lnTo>
                          <a:lnTo>
                            <a:pt x="54" y="36"/>
                          </a:lnTo>
                          <a:lnTo>
                            <a:pt x="54" y="42"/>
                          </a:lnTo>
                          <a:lnTo>
                            <a:pt x="66" y="48"/>
                          </a:lnTo>
                          <a:lnTo>
                            <a:pt x="72" y="60"/>
                          </a:lnTo>
                          <a:lnTo>
                            <a:pt x="66" y="84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03" name="Freeform 19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04532" y="2860764"/>
                      <a:ext cx="79626" cy="70505"/>
                    </a:xfrm>
                    <a:custGeom>
                      <a:avLst/>
                      <a:gdLst>
                        <a:gd name="T0" fmla="*/ 0 w 60"/>
                        <a:gd name="T1" fmla="*/ 2147483647 h 48"/>
                        <a:gd name="T2" fmla="*/ 2147483647 w 60"/>
                        <a:gd name="T3" fmla="*/ 2147483647 h 48"/>
                        <a:gd name="T4" fmla="*/ 2147483647 w 60"/>
                        <a:gd name="T5" fmla="*/ 2147483647 h 48"/>
                        <a:gd name="T6" fmla="*/ 2147483647 w 60"/>
                        <a:gd name="T7" fmla="*/ 0 h 48"/>
                        <a:gd name="T8" fmla="*/ 2147483647 w 60"/>
                        <a:gd name="T9" fmla="*/ 2147483647 h 48"/>
                        <a:gd name="T10" fmla="*/ 2147483647 w 60"/>
                        <a:gd name="T11" fmla="*/ 2147483647 h 48"/>
                        <a:gd name="T12" fmla="*/ 2147483647 w 60"/>
                        <a:gd name="T13" fmla="*/ 2147483647 h 48"/>
                        <a:gd name="T14" fmla="*/ 2147483647 w 60"/>
                        <a:gd name="T15" fmla="*/ 2147483647 h 48"/>
                        <a:gd name="T16" fmla="*/ 2147483647 w 60"/>
                        <a:gd name="T17" fmla="*/ 2147483647 h 48"/>
                        <a:gd name="T18" fmla="*/ 2147483647 w 60"/>
                        <a:gd name="T19" fmla="*/ 2147483647 h 48"/>
                        <a:gd name="T20" fmla="*/ 2147483647 w 60"/>
                        <a:gd name="T21" fmla="*/ 2147483647 h 48"/>
                        <a:gd name="T22" fmla="*/ 2147483647 w 60"/>
                        <a:gd name="T23" fmla="*/ 2147483647 h 48"/>
                        <a:gd name="T24" fmla="*/ 2147483647 w 60"/>
                        <a:gd name="T25" fmla="*/ 2147483647 h 48"/>
                        <a:gd name="T26" fmla="*/ 2147483647 w 60"/>
                        <a:gd name="T27" fmla="*/ 2147483647 h 48"/>
                        <a:gd name="T28" fmla="*/ 2147483647 w 60"/>
                        <a:gd name="T29" fmla="*/ 2147483647 h 48"/>
                        <a:gd name="T30" fmla="*/ 2147483647 w 60"/>
                        <a:gd name="T31" fmla="*/ 2147483647 h 48"/>
                        <a:gd name="T32" fmla="*/ 2147483647 w 60"/>
                        <a:gd name="T33" fmla="*/ 2147483647 h 48"/>
                        <a:gd name="T34" fmla="*/ 0 w 60"/>
                        <a:gd name="T35" fmla="*/ 2147483647 h 48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60" h="48">
                          <a:moveTo>
                            <a:pt x="0" y="36"/>
                          </a:moveTo>
                          <a:lnTo>
                            <a:pt x="6" y="18"/>
                          </a:lnTo>
                          <a:lnTo>
                            <a:pt x="6" y="6"/>
                          </a:lnTo>
                          <a:lnTo>
                            <a:pt x="12" y="0"/>
                          </a:lnTo>
                          <a:lnTo>
                            <a:pt x="12" y="12"/>
                          </a:lnTo>
                          <a:lnTo>
                            <a:pt x="24" y="12"/>
                          </a:lnTo>
                          <a:lnTo>
                            <a:pt x="30" y="18"/>
                          </a:lnTo>
                          <a:lnTo>
                            <a:pt x="54" y="12"/>
                          </a:lnTo>
                          <a:lnTo>
                            <a:pt x="60" y="18"/>
                          </a:lnTo>
                          <a:lnTo>
                            <a:pt x="48" y="30"/>
                          </a:lnTo>
                          <a:lnTo>
                            <a:pt x="54" y="42"/>
                          </a:lnTo>
                          <a:lnTo>
                            <a:pt x="36" y="48"/>
                          </a:lnTo>
                          <a:lnTo>
                            <a:pt x="36" y="36"/>
                          </a:lnTo>
                          <a:lnTo>
                            <a:pt x="30" y="42"/>
                          </a:lnTo>
                          <a:lnTo>
                            <a:pt x="24" y="30"/>
                          </a:lnTo>
                          <a:lnTo>
                            <a:pt x="6" y="30"/>
                          </a:lnTo>
                          <a:lnTo>
                            <a:pt x="0" y="36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04" name="Freeform 19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84160" y="2868598"/>
                      <a:ext cx="56131" cy="62671"/>
                    </a:xfrm>
                    <a:custGeom>
                      <a:avLst/>
                      <a:gdLst>
                        <a:gd name="T0" fmla="*/ 2147483647 w 42"/>
                        <a:gd name="T1" fmla="*/ 2147483647 h 42"/>
                        <a:gd name="T2" fmla="*/ 2147483647 w 42"/>
                        <a:gd name="T3" fmla="*/ 2147483647 h 42"/>
                        <a:gd name="T4" fmla="*/ 2147483647 w 42"/>
                        <a:gd name="T5" fmla="*/ 2147483647 h 42"/>
                        <a:gd name="T6" fmla="*/ 2147483647 w 42"/>
                        <a:gd name="T7" fmla="*/ 2147483647 h 42"/>
                        <a:gd name="T8" fmla="*/ 2147483647 w 42"/>
                        <a:gd name="T9" fmla="*/ 2147483647 h 42"/>
                        <a:gd name="T10" fmla="*/ 2147483647 w 42"/>
                        <a:gd name="T11" fmla="*/ 2147483647 h 42"/>
                        <a:gd name="T12" fmla="*/ 0 w 42"/>
                        <a:gd name="T13" fmla="*/ 2147483647 h 42"/>
                        <a:gd name="T14" fmla="*/ 0 w 42"/>
                        <a:gd name="T15" fmla="*/ 0 h 42"/>
                        <a:gd name="T16" fmla="*/ 2147483647 w 42"/>
                        <a:gd name="T17" fmla="*/ 0 h 42"/>
                        <a:gd name="T18" fmla="*/ 2147483647 w 42"/>
                        <a:gd name="T19" fmla="*/ 2147483647 h 42"/>
                        <a:gd name="T20" fmla="*/ 2147483647 w 42"/>
                        <a:gd name="T21" fmla="*/ 2147483647 h 42"/>
                        <a:gd name="T22" fmla="*/ 2147483647 w 42"/>
                        <a:gd name="T23" fmla="*/ 2147483647 h 42"/>
                        <a:gd name="T24" fmla="*/ 2147483647 w 42"/>
                        <a:gd name="T25" fmla="*/ 2147483647 h 42"/>
                        <a:gd name="T26" fmla="*/ 2147483647 w 42"/>
                        <a:gd name="T27" fmla="*/ 2147483647 h 42"/>
                        <a:gd name="T28" fmla="*/ 2147483647 w 42"/>
                        <a:gd name="T29" fmla="*/ 2147483647 h 42"/>
                        <a:gd name="T30" fmla="*/ 2147483647 w 42"/>
                        <a:gd name="T31" fmla="*/ 2147483647 h 42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0" t="0" r="r" b="b"/>
                      <a:pathLst>
                        <a:path w="42" h="42">
                          <a:moveTo>
                            <a:pt x="24" y="24"/>
                          </a:moveTo>
                          <a:lnTo>
                            <a:pt x="30" y="24"/>
                          </a:lnTo>
                          <a:lnTo>
                            <a:pt x="30" y="18"/>
                          </a:lnTo>
                          <a:lnTo>
                            <a:pt x="24" y="18"/>
                          </a:lnTo>
                          <a:lnTo>
                            <a:pt x="18" y="12"/>
                          </a:lnTo>
                          <a:lnTo>
                            <a:pt x="6" y="6"/>
                          </a:lnTo>
                          <a:lnTo>
                            <a:pt x="0" y="6"/>
                          </a:lnTo>
                          <a:lnTo>
                            <a:pt x="0" y="0"/>
                          </a:lnTo>
                          <a:lnTo>
                            <a:pt x="18" y="0"/>
                          </a:lnTo>
                          <a:lnTo>
                            <a:pt x="30" y="6"/>
                          </a:lnTo>
                          <a:lnTo>
                            <a:pt x="42" y="12"/>
                          </a:lnTo>
                          <a:lnTo>
                            <a:pt x="42" y="30"/>
                          </a:lnTo>
                          <a:lnTo>
                            <a:pt x="36" y="36"/>
                          </a:lnTo>
                          <a:lnTo>
                            <a:pt x="30" y="42"/>
                          </a:lnTo>
                          <a:lnTo>
                            <a:pt x="24" y="36"/>
                          </a:lnTo>
                          <a:lnTo>
                            <a:pt x="24" y="24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05" name="Freeform 19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63740" y="2974355"/>
                      <a:ext cx="70490" cy="107062"/>
                    </a:xfrm>
                    <a:custGeom>
                      <a:avLst/>
                      <a:gdLst>
                        <a:gd name="T0" fmla="*/ 2147483647 w 54"/>
                        <a:gd name="T1" fmla="*/ 2147483647 h 72"/>
                        <a:gd name="T2" fmla="*/ 2147483647 w 54"/>
                        <a:gd name="T3" fmla="*/ 2147483647 h 72"/>
                        <a:gd name="T4" fmla="*/ 2147483647 w 54"/>
                        <a:gd name="T5" fmla="*/ 0 h 72"/>
                        <a:gd name="T6" fmla="*/ 2147483647 w 54"/>
                        <a:gd name="T7" fmla="*/ 2147483647 h 72"/>
                        <a:gd name="T8" fmla="*/ 0 w 54"/>
                        <a:gd name="T9" fmla="*/ 2147483647 h 72"/>
                        <a:gd name="T10" fmla="*/ 2147483647 w 54"/>
                        <a:gd name="T11" fmla="*/ 2147483647 h 72"/>
                        <a:gd name="T12" fmla="*/ 0 w 54"/>
                        <a:gd name="T13" fmla="*/ 2147483647 h 72"/>
                        <a:gd name="T14" fmla="*/ 2147483647 w 54"/>
                        <a:gd name="T15" fmla="*/ 2147483647 h 72"/>
                        <a:gd name="T16" fmla="*/ 2147483647 w 54"/>
                        <a:gd name="T17" fmla="*/ 2147483647 h 72"/>
                        <a:gd name="T18" fmla="*/ 2147483647 w 54"/>
                        <a:gd name="T19" fmla="*/ 2147483647 h 72"/>
                        <a:gd name="T20" fmla="*/ 2147483647 w 54"/>
                        <a:gd name="T21" fmla="*/ 2147483647 h 72"/>
                        <a:gd name="T22" fmla="*/ 2147483647 w 54"/>
                        <a:gd name="T23" fmla="*/ 2147483647 h 72"/>
                        <a:gd name="T24" fmla="*/ 2147483647 w 54"/>
                        <a:gd name="T25" fmla="*/ 2147483647 h 72"/>
                        <a:gd name="T26" fmla="*/ 2147483647 w 54"/>
                        <a:gd name="T27" fmla="*/ 2147483647 h 72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0" t="0" r="r" b="b"/>
                      <a:pathLst>
                        <a:path w="54" h="72">
                          <a:moveTo>
                            <a:pt x="42" y="18"/>
                          </a:moveTo>
                          <a:lnTo>
                            <a:pt x="24" y="6"/>
                          </a:lnTo>
                          <a:lnTo>
                            <a:pt x="12" y="0"/>
                          </a:lnTo>
                          <a:lnTo>
                            <a:pt x="6" y="6"/>
                          </a:lnTo>
                          <a:lnTo>
                            <a:pt x="0" y="24"/>
                          </a:lnTo>
                          <a:lnTo>
                            <a:pt x="12" y="48"/>
                          </a:lnTo>
                          <a:lnTo>
                            <a:pt x="0" y="72"/>
                          </a:lnTo>
                          <a:lnTo>
                            <a:pt x="12" y="72"/>
                          </a:lnTo>
                          <a:lnTo>
                            <a:pt x="30" y="72"/>
                          </a:lnTo>
                          <a:lnTo>
                            <a:pt x="42" y="54"/>
                          </a:lnTo>
                          <a:lnTo>
                            <a:pt x="54" y="36"/>
                          </a:lnTo>
                          <a:lnTo>
                            <a:pt x="48" y="24"/>
                          </a:lnTo>
                          <a:lnTo>
                            <a:pt x="48" y="30"/>
                          </a:lnTo>
                          <a:lnTo>
                            <a:pt x="42" y="18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06" name="Freeform 19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93297" y="2782426"/>
                      <a:ext cx="283263" cy="483086"/>
                    </a:xfrm>
                    <a:custGeom>
                      <a:avLst/>
                      <a:gdLst>
                        <a:gd name="T0" fmla="*/ 2147483647 w 215"/>
                        <a:gd name="T1" fmla="*/ 2147483647 h 329"/>
                        <a:gd name="T2" fmla="*/ 2147483647 w 215"/>
                        <a:gd name="T3" fmla="*/ 2147483647 h 329"/>
                        <a:gd name="T4" fmla="*/ 2147483647 w 215"/>
                        <a:gd name="T5" fmla="*/ 2147483647 h 329"/>
                        <a:gd name="T6" fmla="*/ 2147483647 w 215"/>
                        <a:gd name="T7" fmla="*/ 2147483647 h 329"/>
                        <a:gd name="T8" fmla="*/ 2147483647 w 215"/>
                        <a:gd name="T9" fmla="*/ 2147483647 h 329"/>
                        <a:gd name="T10" fmla="*/ 2147483647 w 215"/>
                        <a:gd name="T11" fmla="*/ 2147483647 h 329"/>
                        <a:gd name="T12" fmla="*/ 2147483647 w 215"/>
                        <a:gd name="T13" fmla="*/ 2147483647 h 329"/>
                        <a:gd name="T14" fmla="*/ 2147483647 w 215"/>
                        <a:gd name="T15" fmla="*/ 2147483647 h 329"/>
                        <a:gd name="T16" fmla="*/ 2147483647 w 215"/>
                        <a:gd name="T17" fmla="*/ 2147483647 h 329"/>
                        <a:gd name="T18" fmla="*/ 2147483647 w 215"/>
                        <a:gd name="T19" fmla="*/ 2147483647 h 329"/>
                        <a:gd name="T20" fmla="*/ 2147483647 w 215"/>
                        <a:gd name="T21" fmla="*/ 2147483647 h 329"/>
                        <a:gd name="T22" fmla="*/ 2147483647 w 215"/>
                        <a:gd name="T23" fmla="*/ 2147483647 h 329"/>
                        <a:gd name="T24" fmla="*/ 2147483647 w 215"/>
                        <a:gd name="T25" fmla="*/ 2147483647 h 329"/>
                        <a:gd name="T26" fmla="*/ 2147483647 w 215"/>
                        <a:gd name="T27" fmla="*/ 2147483647 h 329"/>
                        <a:gd name="T28" fmla="*/ 2147483647 w 215"/>
                        <a:gd name="T29" fmla="*/ 2147483647 h 329"/>
                        <a:gd name="T30" fmla="*/ 2147483647 w 215"/>
                        <a:gd name="T31" fmla="*/ 2147483647 h 329"/>
                        <a:gd name="T32" fmla="*/ 2147483647 w 215"/>
                        <a:gd name="T33" fmla="*/ 2147483647 h 329"/>
                        <a:gd name="T34" fmla="*/ 2147483647 w 215"/>
                        <a:gd name="T35" fmla="*/ 2147483647 h 329"/>
                        <a:gd name="T36" fmla="*/ 2147483647 w 215"/>
                        <a:gd name="T37" fmla="*/ 2147483647 h 329"/>
                        <a:gd name="T38" fmla="*/ 2147483647 w 215"/>
                        <a:gd name="T39" fmla="*/ 2147483647 h 329"/>
                        <a:gd name="T40" fmla="*/ 2147483647 w 215"/>
                        <a:gd name="T41" fmla="*/ 2147483647 h 329"/>
                        <a:gd name="T42" fmla="*/ 2147483647 w 215"/>
                        <a:gd name="T43" fmla="*/ 2147483647 h 329"/>
                        <a:gd name="T44" fmla="*/ 2147483647 w 215"/>
                        <a:gd name="T45" fmla="*/ 2147483647 h 329"/>
                        <a:gd name="T46" fmla="*/ 2147483647 w 215"/>
                        <a:gd name="T47" fmla="*/ 2147483647 h 329"/>
                        <a:gd name="T48" fmla="*/ 2147483647 w 215"/>
                        <a:gd name="T49" fmla="*/ 2147483647 h 329"/>
                        <a:gd name="T50" fmla="*/ 2147483647 w 215"/>
                        <a:gd name="T51" fmla="*/ 2147483647 h 329"/>
                        <a:gd name="T52" fmla="*/ 2147483647 w 215"/>
                        <a:gd name="T53" fmla="*/ 2147483647 h 329"/>
                        <a:gd name="T54" fmla="*/ 2147483647 w 215"/>
                        <a:gd name="T55" fmla="*/ 2147483647 h 329"/>
                        <a:gd name="T56" fmla="*/ 2147483647 w 215"/>
                        <a:gd name="T57" fmla="*/ 2147483647 h 329"/>
                        <a:gd name="T58" fmla="*/ 2147483647 w 215"/>
                        <a:gd name="T59" fmla="*/ 2147483647 h 329"/>
                        <a:gd name="T60" fmla="*/ 2147483647 w 215"/>
                        <a:gd name="T61" fmla="*/ 2147483647 h 329"/>
                        <a:gd name="T62" fmla="*/ 2147483647 w 215"/>
                        <a:gd name="T63" fmla="*/ 2147483647 h 329"/>
                        <a:gd name="T64" fmla="*/ 2147483647 w 215"/>
                        <a:gd name="T65" fmla="*/ 2147483647 h 329"/>
                        <a:gd name="T66" fmla="*/ 2147483647 w 215"/>
                        <a:gd name="T67" fmla="*/ 0 h 329"/>
                        <a:gd name="T68" fmla="*/ 2147483647 w 215"/>
                        <a:gd name="T69" fmla="*/ 2147483647 h 329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0" t="0" r="r" b="b"/>
                      <a:pathLst>
                        <a:path w="215" h="329">
                          <a:moveTo>
                            <a:pt x="90" y="24"/>
                          </a:moveTo>
                          <a:lnTo>
                            <a:pt x="84" y="30"/>
                          </a:lnTo>
                          <a:lnTo>
                            <a:pt x="90" y="30"/>
                          </a:lnTo>
                          <a:lnTo>
                            <a:pt x="78" y="30"/>
                          </a:lnTo>
                          <a:lnTo>
                            <a:pt x="66" y="42"/>
                          </a:lnTo>
                          <a:lnTo>
                            <a:pt x="60" y="59"/>
                          </a:lnTo>
                          <a:lnTo>
                            <a:pt x="42" y="77"/>
                          </a:lnTo>
                          <a:lnTo>
                            <a:pt x="42" y="89"/>
                          </a:lnTo>
                          <a:lnTo>
                            <a:pt x="36" y="77"/>
                          </a:lnTo>
                          <a:lnTo>
                            <a:pt x="36" y="71"/>
                          </a:lnTo>
                          <a:lnTo>
                            <a:pt x="36" y="89"/>
                          </a:lnTo>
                          <a:lnTo>
                            <a:pt x="30" y="95"/>
                          </a:lnTo>
                          <a:lnTo>
                            <a:pt x="24" y="101"/>
                          </a:lnTo>
                          <a:lnTo>
                            <a:pt x="30" y="113"/>
                          </a:lnTo>
                          <a:lnTo>
                            <a:pt x="30" y="131"/>
                          </a:lnTo>
                          <a:lnTo>
                            <a:pt x="30" y="137"/>
                          </a:lnTo>
                          <a:lnTo>
                            <a:pt x="30" y="149"/>
                          </a:lnTo>
                          <a:lnTo>
                            <a:pt x="30" y="167"/>
                          </a:lnTo>
                          <a:lnTo>
                            <a:pt x="36" y="167"/>
                          </a:lnTo>
                          <a:lnTo>
                            <a:pt x="24" y="191"/>
                          </a:lnTo>
                          <a:lnTo>
                            <a:pt x="12" y="197"/>
                          </a:lnTo>
                          <a:lnTo>
                            <a:pt x="6" y="209"/>
                          </a:lnTo>
                          <a:lnTo>
                            <a:pt x="0" y="209"/>
                          </a:lnTo>
                          <a:lnTo>
                            <a:pt x="6" y="215"/>
                          </a:lnTo>
                          <a:lnTo>
                            <a:pt x="18" y="227"/>
                          </a:lnTo>
                          <a:lnTo>
                            <a:pt x="30" y="239"/>
                          </a:lnTo>
                          <a:lnTo>
                            <a:pt x="48" y="239"/>
                          </a:lnTo>
                          <a:lnTo>
                            <a:pt x="66" y="251"/>
                          </a:lnTo>
                          <a:lnTo>
                            <a:pt x="66" y="245"/>
                          </a:lnTo>
                          <a:lnTo>
                            <a:pt x="84" y="269"/>
                          </a:lnTo>
                          <a:lnTo>
                            <a:pt x="102" y="281"/>
                          </a:lnTo>
                          <a:lnTo>
                            <a:pt x="102" y="293"/>
                          </a:lnTo>
                          <a:lnTo>
                            <a:pt x="126" y="293"/>
                          </a:lnTo>
                          <a:lnTo>
                            <a:pt x="138" y="293"/>
                          </a:lnTo>
                          <a:lnTo>
                            <a:pt x="156" y="299"/>
                          </a:lnTo>
                          <a:lnTo>
                            <a:pt x="150" y="323"/>
                          </a:lnTo>
                          <a:lnTo>
                            <a:pt x="162" y="329"/>
                          </a:lnTo>
                          <a:lnTo>
                            <a:pt x="168" y="275"/>
                          </a:lnTo>
                          <a:lnTo>
                            <a:pt x="162" y="251"/>
                          </a:lnTo>
                          <a:lnTo>
                            <a:pt x="156" y="233"/>
                          </a:lnTo>
                          <a:lnTo>
                            <a:pt x="168" y="233"/>
                          </a:lnTo>
                          <a:lnTo>
                            <a:pt x="174" y="227"/>
                          </a:lnTo>
                          <a:lnTo>
                            <a:pt x="162" y="227"/>
                          </a:lnTo>
                          <a:lnTo>
                            <a:pt x="162" y="215"/>
                          </a:lnTo>
                          <a:lnTo>
                            <a:pt x="192" y="215"/>
                          </a:lnTo>
                          <a:lnTo>
                            <a:pt x="192" y="209"/>
                          </a:lnTo>
                          <a:lnTo>
                            <a:pt x="203" y="203"/>
                          </a:lnTo>
                          <a:lnTo>
                            <a:pt x="209" y="221"/>
                          </a:lnTo>
                          <a:lnTo>
                            <a:pt x="215" y="221"/>
                          </a:lnTo>
                          <a:lnTo>
                            <a:pt x="209" y="209"/>
                          </a:lnTo>
                          <a:lnTo>
                            <a:pt x="198" y="191"/>
                          </a:lnTo>
                          <a:lnTo>
                            <a:pt x="203" y="179"/>
                          </a:lnTo>
                          <a:lnTo>
                            <a:pt x="198" y="155"/>
                          </a:lnTo>
                          <a:lnTo>
                            <a:pt x="203" y="137"/>
                          </a:lnTo>
                          <a:lnTo>
                            <a:pt x="203" y="125"/>
                          </a:lnTo>
                          <a:lnTo>
                            <a:pt x="174" y="125"/>
                          </a:lnTo>
                          <a:lnTo>
                            <a:pt x="162" y="107"/>
                          </a:lnTo>
                          <a:lnTo>
                            <a:pt x="132" y="107"/>
                          </a:lnTo>
                          <a:lnTo>
                            <a:pt x="120" y="101"/>
                          </a:lnTo>
                          <a:lnTo>
                            <a:pt x="120" y="89"/>
                          </a:lnTo>
                          <a:lnTo>
                            <a:pt x="114" y="65"/>
                          </a:lnTo>
                          <a:lnTo>
                            <a:pt x="102" y="65"/>
                          </a:lnTo>
                          <a:lnTo>
                            <a:pt x="114" y="47"/>
                          </a:lnTo>
                          <a:lnTo>
                            <a:pt x="120" y="30"/>
                          </a:lnTo>
                          <a:lnTo>
                            <a:pt x="132" y="12"/>
                          </a:lnTo>
                          <a:lnTo>
                            <a:pt x="144" y="12"/>
                          </a:lnTo>
                          <a:lnTo>
                            <a:pt x="144" y="0"/>
                          </a:lnTo>
                          <a:lnTo>
                            <a:pt x="132" y="0"/>
                          </a:lnTo>
                          <a:lnTo>
                            <a:pt x="102" y="24"/>
                          </a:lnTo>
                          <a:lnTo>
                            <a:pt x="90" y="24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07" name="Freeform 19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04485" y="2896017"/>
                      <a:ext cx="110955" cy="211513"/>
                    </a:xfrm>
                    <a:custGeom>
                      <a:avLst/>
                      <a:gdLst>
                        <a:gd name="T0" fmla="*/ 2147483647 w 84"/>
                        <a:gd name="T1" fmla="*/ 2147483647 h 144"/>
                        <a:gd name="T2" fmla="*/ 2147483647 w 84"/>
                        <a:gd name="T3" fmla="*/ 2147483647 h 144"/>
                        <a:gd name="T4" fmla="*/ 2147483647 w 84"/>
                        <a:gd name="T5" fmla="*/ 2147483647 h 144"/>
                        <a:gd name="T6" fmla="*/ 2147483647 w 84"/>
                        <a:gd name="T7" fmla="*/ 2147483647 h 144"/>
                        <a:gd name="T8" fmla="*/ 2147483647 w 84"/>
                        <a:gd name="T9" fmla="*/ 2147483647 h 144"/>
                        <a:gd name="T10" fmla="*/ 2147483647 w 84"/>
                        <a:gd name="T11" fmla="*/ 2147483647 h 144"/>
                        <a:gd name="T12" fmla="*/ 2147483647 w 84"/>
                        <a:gd name="T13" fmla="*/ 2147483647 h 144"/>
                        <a:gd name="T14" fmla="*/ 2147483647 w 84"/>
                        <a:gd name="T15" fmla="*/ 2147483647 h 144"/>
                        <a:gd name="T16" fmla="*/ 2147483647 w 84"/>
                        <a:gd name="T17" fmla="*/ 2147483647 h 144"/>
                        <a:gd name="T18" fmla="*/ 2147483647 w 84"/>
                        <a:gd name="T19" fmla="*/ 2147483647 h 144"/>
                        <a:gd name="T20" fmla="*/ 2147483647 w 84"/>
                        <a:gd name="T21" fmla="*/ 0 h 144"/>
                        <a:gd name="T22" fmla="*/ 2147483647 w 84"/>
                        <a:gd name="T23" fmla="*/ 2147483647 h 144"/>
                        <a:gd name="T24" fmla="*/ 2147483647 w 84"/>
                        <a:gd name="T25" fmla="*/ 0 h 144"/>
                        <a:gd name="T26" fmla="*/ 2147483647 w 84"/>
                        <a:gd name="T27" fmla="*/ 2147483647 h 144"/>
                        <a:gd name="T28" fmla="*/ 2147483647 w 84"/>
                        <a:gd name="T29" fmla="*/ 2147483647 h 144"/>
                        <a:gd name="T30" fmla="*/ 2147483647 w 84"/>
                        <a:gd name="T31" fmla="*/ 2147483647 h 144"/>
                        <a:gd name="T32" fmla="*/ 2147483647 w 84"/>
                        <a:gd name="T33" fmla="*/ 2147483647 h 144"/>
                        <a:gd name="T34" fmla="*/ 0 w 84"/>
                        <a:gd name="T35" fmla="*/ 2147483647 h 144"/>
                        <a:gd name="T36" fmla="*/ 2147483647 w 84"/>
                        <a:gd name="T37" fmla="*/ 2147483647 h 144"/>
                        <a:gd name="T38" fmla="*/ 2147483647 w 84"/>
                        <a:gd name="T39" fmla="*/ 2147483647 h 144"/>
                        <a:gd name="T40" fmla="*/ 2147483647 w 84"/>
                        <a:gd name="T41" fmla="*/ 2147483647 h 144"/>
                        <a:gd name="T42" fmla="*/ 2147483647 w 84"/>
                        <a:gd name="T43" fmla="*/ 2147483647 h 144"/>
                        <a:gd name="T44" fmla="*/ 2147483647 w 84"/>
                        <a:gd name="T45" fmla="*/ 2147483647 h 144"/>
                        <a:gd name="T46" fmla="*/ 2147483647 w 84"/>
                        <a:gd name="T47" fmla="*/ 2147483647 h 144"/>
                        <a:gd name="T48" fmla="*/ 2147483647 w 84"/>
                        <a:gd name="T49" fmla="*/ 2147483647 h 144"/>
                        <a:gd name="T50" fmla="*/ 2147483647 w 84"/>
                        <a:gd name="T51" fmla="*/ 2147483647 h 144"/>
                        <a:gd name="T52" fmla="*/ 2147483647 w 84"/>
                        <a:gd name="T53" fmla="*/ 2147483647 h 144"/>
                        <a:gd name="T54" fmla="*/ 2147483647 w 84"/>
                        <a:gd name="T55" fmla="*/ 2147483647 h 144"/>
                        <a:gd name="T56" fmla="*/ 2147483647 w 84"/>
                        <a:gd name="T57" fmla="*/ 2147483647 h 144"/>
                        <a:gd name="T58" fmla="*/ 2147483647 w 84"/>
                        <a:gd name="T59" fmla="*/ 2147483647 h 144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0" t="0" r="r" b="b"/>
                      <a:pathLst>
                        <a:path w="84" h="144">
                          <a:moveTo>
                            <a:pt x="72" y="102"/>
                          </a:moveTo>
                          <a:lnTo>
                            <a:pt x="60" y="90"/>
                          </a:lnTo>
                          <a:lnTo>
                            <a:pt x="60" y="72"/>
                          </a:lnTo>
                          <a:lnTo>
                            <a:pt x="72" y="72"/>
                          </a:lnTo>
                          <a:lnTo>
                            <a:pt x="72" y="60"/>
                          </a:lnTo>
                          <a:lnTo>
                            <a:pt x="72" y="42"/>
                          </a:lnTo>
                          <a:lnTo>
                            <a:pt x="54" y="30"/>
                          </a:lnTo>
                          <a:lnTo>
                            <a:pt x="48" y="42"/>
                          </a:lnTo>
                          <a:lnTo>
                            <a:pt x="54" y="18"/>
                          </a:lnTo>
                          <a:lnTo>
                            <a:pt x="42" y="12"/>
                          </a:lnTo>
                          <a:lnTo>
                            <a:pt x="30" y="0"/>
                          </a:lnTo>
                          <a:lnTo>
                            <a:pt x="36" y="6"/>
                          </a:lnTo>
                          <a:lnTo>
                            <a:pt x="30" y="0"/>
                          </a:lnTo>
                          <a:lnTo>
                            <a:pt x="30" y="6"/>
                          </a:lnTo>
                          <a:lnTo>
                            <a:pt x="12" y="18"/>
                          </a:lnTo>
                          <a:lnTo>
                            <a:pt x="24" y="30"/>
                          </a:lnTo>
                          <a:lnTo>
                            <a:pt x="6" y="36"/>
                          </a:lnTo>
                          <a:lnTo>
                            <a:pt x="0" y="48"/>
                          </a:lnTo>
                          <a:lnTo>
                            <a:pt x="12" y="66"/>
                          </a:lnTo>
                          <a:lnTo>
                            <a:pt x="24" y="66"/>
                          </a:lnTo>
                          <a:lnTo>
                            <a:pt x="24" y="78"/>
                          </a:lnTo>
                          <a:lnTo>
                            <a:pt x="30" y="84"/>
                          </a:lnTo>
                          <a:lnTo>
                            <a:pt x="24" y="102"/>
                          </a:lnTo>
                          <a:lnTo>
                            <a:pt x="30" y="126"/>
                          </a:lnTo>
                          <a:lnTo>
                            <a:pt x="42" y="144"/>
                          </a:lnTo>
                          <a:lnTo>
                            <a:pt x="54" y="144"/>
                          </a:lnTo>
                          <a:lnTo>
                            <a:pt x="66" y="132"/>
                          </a:lnTo>
                          <a:lnTo>
                            <a:pt x="84" y="132"/>
                          </a:lnTo>
                          <a:lnTo>
                            <a:pt x="78" y="114"/>
                          </a:lnTo>
                          <a:lnTo>
                            <a:pt x="72" y="102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08" name="Freeform 19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82807" y="2974355"/>
                      <a:ext cx="96597" cy="114896"/>
                    </a:xfrm>
                    <a:custGeom>
                      <a:avLst/>
                      <a:gdLst>
                        <a:gd name="T0" fmla="*/ 2147483647 w 72"/>
                        <a:gd name="T1" fmla="*/ 2147483647 h 78"/>
                        <a:gd name="T2" fmla="*/ 0 w 72"/>
                        <a:gd name="T3" fmla="*/ 2147483647 h 78"/>
                        <a:gd name="T4" fmla="*/ 0 w 72"/>
                        <a:gd name="T5" fmla="*/ 2147483647 h 78"/>
                        <a:gd name="T6" fmla="*/ 2147483647 w 72"/>
                        <a:gd name="T7" fmla="*/ 2147483647 h 78"/>
                        <a:gd name="T8" fmla="*/ 2147483647 w 72"/>
                        <a:gd name="T9" fmla="*/ 2147483647 h 78"/>
                        <a:gd name="T10" fmla="*/ 2147483647 w 72"/>
                        <a:gd name="T11" fmla="*/ 0 h 78"/>
                        <a:gd name="T12" fmla="*/ 2147483647 w 72"/>
                        <a:gd name="T13" fmla="*/ 0 h 78"/>
                        <a:gd name="T14" fmla="*/ 2147483647 w 72"/>
                        <a:gd name="T15" fmla="*/ 0 h 78"/>
                        <a:gd name="T16" fmla="*/ 2147483647 w 72"/>
                        <a:gd name="T17" fmla="*/ 0 h 78"/>
                        <a:gd name="T18" fmla="*/ 2147483647 w 72"/>
                        <a:gd name="T19" fmla="*/ 0 h 78"/>
                        <a:gd name="T20" fmla="*/ 2147483647 w 72"/>
                        <a:gd name="T21" fmla="*/ 2147483647 h 78"/>
                        <a:gd name="T22" fmla="*/ 2147483647 w 72"/>
                        <a:gd name="T23" fmla="*/ 2147483647 h 78"/>
                        <a:gd name="T24" fmla="*/ 2147483647 w 72"/>
                        <a:gd name="T25" fmla="*/ 2147483647 h 78"/>
                        <a:gd name="T26" fmla="*/ 2147483647 w 72"/>
                        <a:gd name="T27" fmla="*/ 2147483647 h 78"/>
                        <a:gd name="T28" fmla="*/ 2147483647 w 72"/>
                        <a:gd name="T29" fmla="*/ 2147483647 h 78"/>
                        <a:gd name="T30" fmla="*/ 2147483647 w 72"/>
                        <a:gd name="T31" fmla="*/ 2147483647 h 78"/>
                        <a:gd name="T32" fmla="*/ 2147483647 w 72"/>
                        <a:gd name="T33" fmla="*/ 2147483647 h 78"/>
                        <a:gd name="T34" fmla="*/ 2147483647 w 72"/>
                        <a:gd name="T35" fmla="*/ 2147483647 h 78"/>
                        <a:gd name="T36" fmla="*/ 2147483647 w 72"/>
                        <a:gd name="T37" fmla="*/ 2147483647 h 78"/>
                        <a:gd name="T38" fmla="*/ 2147483647 w 72"/>
                        <a:gd name="T39" fmla="*/ 2147483647 h 78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0" t="0" r="r" b="b"/>
                      <a:pathLst>
                        <a:path w="72" h="78">
                          <a:moveTo>
                            <a:pt x="12" y="48"/>
                          </a:moveTo>
                          <a:lnTo>
                            <a:pt x="0" y="36"/>
                          </a:lnTo>
                          <a:lnTo>
                            <a:pt x="0" y="18"/>
                          </a:lnTo>
                          <a:lnTo>
                            <a:pt x="12" y="18"/>
                          </a:lnTo>
                          <a:lnTo>
                            <a:pt x="12" y="6"/>
                          </a:lnTo>
                          <a:lnTo>
                            <a:pt x="18" y="0"/>
                          </a:lnTo>
                          <a:lnTo>
                            <a:pt x="36" y="0"/>
                          </a:lnTo>
                          <a:lnTo>
                            <a:pt x="54" y="0"/>
                          </a:lnTo>
                          <a:lnTo>
                            <a:pt x="72" y="0"/>
                          </a:lnTo>
                          <a:lnTo>
                            <a:pt x="66" y="6"/>
                          </a:lnTo>
                          <a:lnTo>
                            <a:pt x="60" y="24"/>
                          </a:lnTo>
                          <a:lnTo>
                            <a:pt x="72" y="48"/>
                          </a:lnTo>
                          <a:lnTo>
                            <a:pt x="60" y="72"/>
                          </a:lnTo>
                          <a:lnTo>
                            <a:pt x="48" y="66"/>
                          </a:lnTo>
                          <a:lnTo>
                            <a:pt x="36" y="66"/>
                          </a:lnTo>
                          <a:lnTo>
                            <a:pt x="36" y="78"/>
                          </a:lnTo>
                          <a:lnTo>
                            <a:pt x="24" y="78"/>
                          </a:lnTo>
                          <a:lnTo>
                            <a:pt x="18" y="60"/>
                          </a:lnTo>
                          <a:lnTo>
                            <a:pt x="12" y="48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09" name="Freeform 19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695348" y="2826817"/>
                      <a:ext cx="24802" cy="24807"/>
                    </a:xfrm>
                    <a:custGeom>
                      <a:avLst/>
                      <a:gdLst>
                        <a:gd name="T0" fmla="*/ 2147483647 w 18"/>
                        <a:gd name="T1" fmla="*/ 0 h 17"/>
                        <a:gd name="T2" fmla="*/ 2147483647 w 18"/>
                        <a:gd name="T3" fmla="*/ 0 h 17"/>
                        <a:gd name="T4" fmla="*/ 2147483647 w 18"/>
                        <a:gd name="T5" fmla="*/ 2147483647 h 17"/>
                        <a:gd name="T6" fmla="*/ 0 w 18"/>
                        <a:gd name="T7" fmla="*/ 2147483647 h 17"/>
                        <a:gd name="T8" fmla="*/ 2147483647 w 18"/>
                        <a:gd name="T9" fmla="*/ 2147483647 h 17"/>
                        <a:gd name="T10" fmla="*/ 2147483647 w 18"/>
                        <a:gd name="T11" fmla="*/ 0 h 1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18" h="17">
                          <a:moveTo>
                            <a:pt x="6" y="0"/>
                          </a:moveTo>
                          <a:lnTo>
                            <a:pt x="18" y="0"/>
                          </a:lnTo>
                          <a:lnTo>
                            <a:pt x="12" y="17"/>
                          </a:lnTo>
                          <a:lnTo>
                            <a:pt x="0" y="17"/>
                          </a:lnTo>
                          <a:lnTo>
                            <a:pt x="12" y="6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10" name="Freeform 19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426444" y="2791566"/>
                      <a:ext cx="315897" cy="332938"/>
                    </a:xfrm>
                    <a:custGeom>
                      <a:avLst/>
                      <a:gdLst>
                        <a:gd name="T0" fmla="*/ 2147483647 w 239"/>
                        <a:gd name="T1" fmla="*/ 2147483647 h 227"/>
                        <a:gd name="T2" fmla="*/ 2147483647 w 239"/>
                        <a:gd name="T3" fmla="*/ 2147483647 h 227"/>
                        <a:gd name="T4" fmla="*/ 2147483647 w 239"/>
                        <a:gd name="T5" fmla="*/ 2147483647 h 227"/>
                        <a:gd name="T6" fmla="*/ 2147483647 w 239"/>
                        <a:gd name="T7" fmla="*/ 2147483647 h 227"/>
                        <a:gd name="T8" fmla="*/ 2147483647 w 239"/>
                        <a:gd name="T9" fmla="*/ 2147483647 h 227"/>
                        <a:gd name="T10" fmla="*/ 2147483647 w 239"/>
                        <a:gd name="T11" fmla="*/ 2147483647 h 227"/>
                        <a:gd name="T12" fmla="*/ 2147483647 w 239"/>
                        <a:gd name="T13" fmla="*/ 2147483647 h 227"/>
                        <a:gd name="T14" fmla="*/ 2147483647 w 239"/>
                        <a:gd name="T15" fmla="*/ 0 h 227"/>
                        <a:gd name="T16" fmla="*/ 2147483647 w 239"/>
                        <a:gd name="T17" fmla="*/ 2147483647 h 227"/>
                        <a:gd name="T18" fmla="*/ 2147483647 w 239"/>
                        <a:gd name="T19" fmla="*/ 2147483647 h 227"/>
                        <a:gd name="T20" fmla="*/ 2147483647 w 239"/>
                        <a:gd name="T21" fmla="*/ 2147483647 h 227"/>
                        <a:gd name="T22" fmla="*/ 2147483647 w 239"/>
                        <a:gd name="T23" fmla="*/ 2147483647 h 227"/>
                        <a:gd name="T24" fmla="*/ 2147483647 w 239"/>
                        <a:gd name="T25" fmla="*/ 2147483647 h 227"/>
                        <a:gd name="T26" fmla="*/ 2147483647 w 239"/>
                        <a:gd name="T27" fmla="*/ 2147483647 h 227"/>
                        <a:gd name="T28" fmla="*/ 2147483647 w 239"/>
                        <a:gd name="T29" fmla="*/ 2147483647 h 227"/>
                        <a:gd name="T30" fmla="*/ 2147483647 w 239"/>
                        <a:gd name="T31" fmla="*/ 2147483647 h 227"/>
                        <a:gd name="T32" fmla="*/ 2147483647 w 239"/>
                        <a:gd name="T33" fmla="*/ 2147483647 h 227"/>
                        <a:gd name="T34" fmla="*/ 2147483647 w 239"/>
                        <a:gd name="T35" fmla="*/ 2147483647 h 227"/>
                        <a:gd name="T36" fmla="*/ 2147483647 w 239"/>
                        <a:gd name="T37" fmla="*/ 2147483647 h 227"/>
                        <a:gd name="T38" fmla="*/ 2147483647 w 239"/>
                        <a:gd name="T39" fmla="*/ 2147483647 h 227"/>
                        <a:gd name="T40" fmla="*/ 2147483647 w 239"/>
                        <a:gd name="T41" fmla="*/ 2147483647 h 227"/>
                        <a:gd name="T42" fmla="*/ 2147483647 w 239"/>
                        <a:gd name="T43" fmla="*/ 2147483647 h 227"/>
                        <a:gd name="T44" fmla="*/ 2147483647 w 239"/>
                        <a:gd name="T45" fmla="*/ 2147483647 h 227"/>
                        <a:gd name="T46" fmla="*/ 2147483647 w 239"/>
                        <a:gd name="T47" fmla="*/ 2147483647 h 227"/>
                        <a:gd name="T48" fmla="*/ 2147483647 w 239"/>
                        <a:gd name="T49" fmla="*/ 2147483647 h 227"/>
                        <a:gd name="T50" fmla="*/ 2147483647 w 239"/>
                        <a:gd name="T51" fmla="*/ 2147483647 h 227"/>
                        <a:gd name="T52" fmla="*/ 2147483647 w 239"/>
                        <a:gd name="T53" fmla="*/ 2147483647 h 227"/>
                        <a:gd name="T54" fmla="*/ 2147483647 w 239"/>
                        <a:gd name="T55" fmla="*/ 2147483647 h 227"/>
                        <a:gd name="T56" fmla="*/ 2147483647 w 239"/>
                        <a:gd name="T57" fmla="*/ 2147483647 h 227"/>
                        <a:gd name="T58" fmla="*/ 2147483647 w 239"/>
                        <a:gd name="T59" fmla="*/ 2147483647 h 227"/>
                        <a:gd name="T60" fmla="*/ 2147483647 w 239"/>
                        <a:gd name="T61" fmla="*/ 2147483647 h 227"/>
                        <a:gd name="T62" fmla="*/ 2147483647 w 239"/>
                        <a:gd name="T63" fmla="*/ 2147483647 h 227"/>
                        <a:gd name="T64" fmla="*/ 2147483647 w 239"/>
                        <a:gd name="T65" fmla="*/ 2147483647 h 227"/>
                        <a:gd name="T66" fmla="*/ 2147483647 w 239"/>
                        <a:gd name="T67" fmla="*/ 2147483647 h 227"/>
                        <a:gd name="T68" fmla="*/ 2147483647 w 239"/>
                        <a:gd name="T69" fmla="*/ 2147483647 h 227"/>
                        <a:gd name="T70" fmla="*/ 2147483647 w 239"/>
                        <a:gd name="T71" fmla="*/ 2147483647 h 227"/>
                        <a:gd name="T72" fmla="*/ 2147483647 w 239"/>
                        <a:gd name="T73" fmla="*/ 2147483647 h 227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0" t="0" r="r" b="b"/>
                      <a:pathLst>
                        <a:path w="239" h="227">
                          <a:moveTo>
                            <a:pt x="197" y="47"/>
                          </a:moveTo>
                          <a:lnTo>
                            <a:pt x="197" y="41"/>
                          </a:lnTo>
                          <a:lnTo>
                            <a:pt x="185" y="41"/>
                          </a:lnTo>
                          <a:lnTo>
                            <a:pt x="191" y="41"/>
                          </a:lnTo>
                          <a:lnTo>
                            <a:pt x="185" y="36"/>
                          </a:lnTo>
                          <a:lnTo>
                            <a:pt x="203" y="30"/>
                          </a:lnTo>
                          <a:lnTo>
                            <a:pt x="185" y="30"/>
                          </a:lnTo>
                          <a:lnTo>
                            <a:pt x="167" y="30"/>
                          </a:lnTo>
                          <a:lnTo>
                            <a:pt x="173" y="30"/>
                          </a:lnTo>
                          <a:lnTo>
                            <a:pt x="155" y="41"/>
                          </a:lnTo>
                          <a:lnTo>
                            <a:pt x="131" y="30"/>
                          </a:lnTo>
                          <a:lnTo>
                            <a:pt x="96" y="30"/>
                          </a:lnTo>
                          <a:lnTo>
                            <a:pt x="90" y="18"/>
                          </a:lnTo>
                          <a:lnTo>
                            <a:pt x="72" y="12"/>
                          </a:lnTo>
                          <a:lnTo>
                            <a:pt x="66" y="0"/>
                          </a:lnTo>
                          <a:lnTo>
                            <a:pt x="60" y="6"/>
                          </a:lnTo>
                          <a:lnTo>
                            <a:pt x="72" y="12"/>
                          </a:lnTo>
                          <a:lnTo>
                            <a:pt x="66" y="12"/>
                          </a:lnTo>
                          <a:lnTo>
                            <a:pt x="42" y="24"/>
                          </a:lnTo>
                          <a:lnTo>
                            <a:pt x="36" y="24"/>
                          </a:lnTo>
                          <a:lnTo>
                            <a:pt x="42" y="53"/>
                          </a:lnTo>
                          <a:lnTo>
                            <a:pt x="36" y="59"/>
                          </a:lnTo>
                          <a:lnTo>
                            <a:pt x="24" y="47"/>
                          </a:lnTo>
                          <a:lnTo>
                            <a:pt x="36" y="30"/>
                          </a:lnTo>
                          <a:lnTo>
                            <a:pt x="30" y="12"/>
                          </a:lnTo>
                          <a:lnTo>
                            <a:pt x="42" y="6"/>
                          </a:lnTo>
                          <a:lnTo>
                            <a:pt x="30" y="6"/>
                          </a:lnTo>
                          <a:lnTo>
                            <a:pt x="18" y="24"/>
                          </a:lnTo>
                          <a:lnTo>
                            <a:pt x="12" y="41"/>
                          </a:lnTo>
                          <a:lnTo>
                            <a:pt x="0" y="59"/>
                          </a:lnTo>
                          <a:lnTo>
                            <a:pt x="12" y="59"/>
                          </a:lnTo>
                          <a:lnTo>
                            <a:pt x="18" y="83"/>
                          </a:lnTo>
                          <a:lnTo>
                            <a:pt x="18" y="95"/>
                          </a:lnTo>
                          <a:lnTo>
                            <a:pt x="30" y="101"/>
                          </a:lnTo>
                          <a:lnTo>
                            <a:pt x="60" y="101"/>
                          </a:lnTo>
                          <a:lnTo>
                            <a:pt x="72" y="119"/>
                          </a:lnTo>
                          <a:lnTo>
                            <a:pt x="101" y="119"/>
                          </a:lnTo>
                          <a:lnTo>
                            <a:pt x="101" y="131"/>
                          </a:lnTo>
                          <a:lnTo>
                            <a:pt x="96" y="149"/>
                          </a:lnTo>
                          <a:lnTo>
                            <a:pt x="101" y="173"/>
                          </a:lnTo>
                          <a:lnTo>
                            <a:pt x="96" y="185"/>
                          </a:lnTo>
                          <a:lnTo>
                            <a:pt x="107" y="203"/>
                          </a:lnTo>
                          <a:lnTo>
                            <a:pt x="113" y="215"/>
                          </a:lnTo>
                          <a:lnTo>
                            <a:pt x="125" y="227"/>
                          </a:lnTo>
                          <a:lnTo>
                            <a:pt x="137" y="221"/>
                          </a:lnTo>
                          <a:lnTo>
                            <a:pt x="137" y="227"/>
                          </a:lnTo>
                          <a:lnTo>
                            <a:pt x="155" y="209"/>
                          </a:lnTo>
                          <a:lnTo>
                            <a:pt x="173" y="197"/>
                          </a:lnTo>
                          <a:lnTo>
                            <a:pt x="173" y="191"/>
                          </a:lnTo>
                          <a:lnTo>
                            <a:pt x="161" y="191"/>
                          </a:lnTo>
                          <a:lnTo>
                            <a:pt x="155" y="167"/>
                          </a:lnTo>
                          <a:lnTo>
                            <a:pt x="149" y="155"/>
                          </a:lnTo>
                          <a:lnTo>
                            <a:pt x="167" y="161"/>
                          </a:lnTo>
                          <a:lnTo>
                            <a:pt x="185" y="167"/>
                          </a:lnTo>
                          <a:lnTo>
                            <a:pt x="191" y="161"/>
                          </a:lnTo>
                          <a:lnTo>
                            <a:pt x="203" y="155"/>
                          </a:lnTo>
                          <a:lnTo>
                            <a:pt x="215" y="149"/>
                          </a:lnTo>
                          <a:lnTo>
                            <a:pt x="221" y="137"/>
                          </a:lnTo>
                          <a:lnTo>
                            <a:pt x="209" y="119"/>
                          </a:lnTo>
                          <a:lnTo>
                            <a:pt x="215" y="107"/>
                          </a:lnTo>
                          <a:lnTo>
                            <a:pt x="233" y="101"/>
                          </a:lnTo>
                          <a:lnTo>
                            <a:pt x="221" y="89"/>
                          </a:lnTo>
                          <a:lnTo>
                            <a:pt x="239" y="77"/>
                          </a:lnTo>
                          <a:lnTo>
                            <a:pt x="239" y="71"/>
                          </a:lnTo>
                          <a:lnTo>
                            <a:pt x="221" y="71"/>
                          </a:lnTo>
                          <a:lnTo>
                            <a:pt x="209" y="71"/>
                          </a:lnTo>
                          <a:lnTo>
                            <a:pt x="221" y="59"/>
                          </a:lnTo>
                          <a:lnTo>
                            <a:pt x="221" y="53"/>
                          </a:lnTo>
                          <a:lnTo>
                            <a:pt x="209" y="47"/>
                          </a:lnTo>
                          <a:lnTo>
                            <a:pt x="203" y="47"/>
                          </a:lnTo>
                          <a:lnTo>
                            <a:pt x="197" y="41"/>
                          </a:lnTo>
                          <a:lnTo>
                            <a:pt x="197" y="47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11" name="Freeform 19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640523" y="2817678"/>
                      <a:ext cx="15664" cy="9140"/>
                    </a:xfrm>
                    <a:custGeom>
                      <a:avLst/>
                      <a:gdLst>
                        <a:gd name="T0" fmla="*/ 2147483647 w 12"/>
                        <a:gd name="T1" fmla="*/ 2147483647 h 6"/>
                        <a:gd name="T2" fmla="*/ 2147483647 w 12"/>
                        <a:gd name="T3" fmla="*/ 2147483647 h 6"/>
                        <a:gd name="T4" fmla="*/ 0 w 12"/>
                        <a:gd name="T5" fmla="*/ 0 h 6"/>
                        <a:gd name="T6" fmla="*/ 2147483647 w 12"/>
                        <a:gd name="T7" fmla="*/ 2147483647 h 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12" h="6">
                          <a:moveTo>
                            <a:pt x="12" y="6"/>
                          </a:moveTo>
                          <a:lnTo>
                            <a:pt x="12" y="6"/>
                          </a:lnTo>
                          <a:lnTo>
                            <a:pt x="0" y="0"/>
                          </a:lnTo>
                          <a:lnTo>
                            <a:pt x="12" y="6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12" name="Freeform 19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195396" y="2466462"/>
                      <a:ext cx="240186" cy="95312"/>
                    </a:xfrm>
                    <a:custGeom>
                      <a:avLst/>
                      <a:gdLst>
                        <a:gd name="T0" fmla="*/ 2147483647 w 180"/>
                        <a:gd name="T1" fmla="*/ 2147483647 h 66"/>
                        <a:gd name="T2" fmla="*/ 2147483647 w 180"/>
                        <a:gd name="T3" fmla="*/ 2147483647 h 66"/>
                        <a:gd name="T4" fmla="*/ 2147483647 w 180"/>
                        <a:gd name="T5" fmla="*/ 2147483647 h 66"/>
                        <a:gd name="T6" fmla="*/ 2147483647 w 180"/>
                        <a:gd name="T7" fmla="*/ 2147483647 h 66"/>
                        <a:gd name="T8" fmla="*/ 2147483647 w 180"/>
                        <a:gd name="T9" fmla="*/ 2147483647 h 66"/>
                        <a:gd name="T10" fmla="*/ 2147483647 w 180"/>
                        <a:gd name="T11" fmla="*/ 0 h 66"/>
                        <a:gd name="T12" fmla="*/ 2147483647 w 180"/>
                        <a:gd name="T13" fmla="*/ 0 h 66"/>
                        <a:gd name="T14" fmla="*/ 2147483647 w 180"/>
                        <a:gd name="T15" fmla="*/ 2147483647 h 66"/>
                        <a:gd name="T16" fmla="*/ 2147483647 w 180"/>
                        <a:gd name="T17" fmla="*/ 2147483647 h 66"/>
                        <a:gd name="T18" fmla="*/ 2147483647 w 180"/>
                        <a:gd name="T19" fmla="*/ 2147483647 h 66"/>
                        <a:gd name="T20" fmla="*/ 0 w 180"/>
                        <a:gd name="T21" fmla="*/ 2147483647 h 66"/>
                        <a:gd name="T22" fmla="*/ 2147483647 w 180"/>
                        <a:gd name="T23" fmla="*/ 2147483647 h 66"/>
                        <a:gd name="T24" fmla="*/ 2147483647 w 180"/>
                        <a:gd name="T25" fmla="*/ 2147483647 h 66"/>
                        <a:gd name="T26" fmla="*/ 2147483647 w 180"/>
                        <a:gd name="T27" fmla="*/ 2147483647 h 66"/>
                        <a:gd name="T28" fmla="*/ 2147483647 w 180"/>
                        <a:gd name="T29" fmla="*/ 2147483647 h 66"/>
                        <a:gd name="T30" fmla="*/ 2147483647 w 180"/>
                        <a:gd name="T31" fmla="*/ 2147483647 h 66"/>
                        <a:gd name="T32" fmla="*/ 2147483647 w 180"/>
                        <a:gd name="T33" fmla="*/ 2147483647 h 66"/>
                        <a:gd name="T34" fmla="*/ 2147483647 w 180"/>
                        <a:gd name="T35" fmla="*/ 2147483647 h 66"/>
                        <a:gd name="T36" fmla="*/ 2147483647 w 180"/>
                        <a:gd name="T37" fmla="*/ 2147483647 h 66"/>
                        <a:gd name="T38" fmla="*/ 2147483647 w 180"/>
                        <a:gd name="T39" fmla="*/ 2147483647 h 66"/>
                        <a:gd name="T40" fmla="*/ 2147483647 w 180"/>
                        <a:gd name="T41" fmla="*/ 2147483647 h 66"/>
                        <a:gd name="T42" fmla="*/ 2147483647 w 180"/>
                        <a:gd name="T43" fmla="*/ 2147483647 h 66"/>
                        <a:gd name="T44" fmla="*/ 2147483647 w 180"/>
                        <a:gd name="T45" fmla="*/ 2147483647 h 66"/>
                        <a:gd name="T46" fmla="*/ 2147483647 w 180"/>
                        <a:gd name="T47" fmla="*/ 2147483647 h 66"/>
                        <a:gd name="T48" fmla="*/ 2147483647 w 180"/>
                        <a:gd name="T49" fmla="*/ 2147483647 h 66"/>
                        <a:gd name="T50" fmla="*/ 2147483647 w 180"/>
                        <a:gd name="T51" fmla="*/ 2147483647 h 66"/>
                        <a:gd name="T52" fmla="*/ 2147483647 w 180"/>
                        <a:gd name="T53" fmla="*/ 2147483647 h 66"/>
                        <a:gd name="T54" fmla="*/ 2147483647 w 180"/>
                        <a:gd name="T55" fmla="*/ 2147483647 h 66"/>
                        <a:gd name="T56" fmla="*/ 2147483647 w 180"/>
                        <a:gd name="T57" fmla="*/ 2147483647 h 66"/>
                        <a:gd name="T58" fmla="*/ 2147483647 w 180"/>
                        <a:gd name="T59" fmla="*/ 2147483647 h 66"/>
                        <a:gd name="T60" fmla="*/ 2147483647 w 180"/>
                        <a:gd name="T61" fmla="*/ 2147483647 h 66"/>
                        <a:gd name="T62" fmla="*/ 2147483647 w 180"/>
                        <a:gd name="T63" fmla="*/ 2147483647 h 66"/>
                        <a:gd name="T64" fmla="*/ 2147483647 w 180"/>
                        <a:gd name="T65" fmla="*/ 2147483647 h 6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0" t="0" r="r" b="b"/>
                      <a:pathLst>
                        <a:path w="180" h="66">
                          <a:moveTo>
                            <a:pt x="126" y="30"/>
                          </a:moveTo>
                          <a:lnTo>
                            <a:pt x="126" y="30"/>
                          </a:lnTo>
                          <a:lnTo>
                            <a:pt x="108" y="18"/>
                          </a:lnTo>
                          <a:lnTo>
                            <a:pt x="96" y="12"/>
                          </a:lnTo>
                          <a:lnTo>
                            <a:pt x="78" y="6"/>
                          </a:lnTo>
                          <a:lnTo>
                            <a:pt x="66" y="0"/>
                          </a:lnTo>
                          <a:lnTo>
                            <a:pt x="60" y="0"/>
                          </a:lnTo>
                          <a:lnTo>
                            <a:pt x="42" y="6"/>
                          </a:lnTo>
                          <a:lnTo>
                            <a:pt x="18" y="12"/>
                          </a:lnTo>
                          <a:lnTo>
                            <a:pt x="12" y="24"/>
                          </a:lnTo>
                          <a:lnTo>
                            <a:pt x="0" y="30"/>
                          </a:lnTo>
                          <a:lnTo>
                            <a:pt x="6" y="24"/>
                          </a:lnTo>
                          <a:lnTo>
                            <a:pt x="24" y="18"/>
                          </a:lnTo>
                          <a:lnTo>
                            <a:pt x="36" y="12"/>
                          </a:lnTo>
                          <a:lnTo>
                            <a:pt x="60" y="12"/>
                          </a:lnTo>
                          <a:lnTo>
                            <a:pt x="48" y="18"/>
                          </a:lnTo>
                          <a:lnTo>
                            <a:pt x="66" y="18"/>
                          </a:lnTo>
                          <a:lnTo>
                            <a:pt x="72" y="24"/>
                          </a:lnTo>
                          <a:lnTo>
                            <a:pt x="78" y="24"/>
                          </a:lnTo>
                          <a:lnTo>
                            <a:pt x="102" y="30"/>
                          </a:lnTo>
                          <a:lnTo>
                            <a:pt x="108" y="42"/>
                          </a:lnTo>
                          <a:lnTo>
                            <a:pt x="132" y="54"/>
                          </a:lnTo>
                          <a:lnTo>
                            <a:pt x="120" y="66"/>
                          </a:lnTo>
                          <a:lnTo>
                            <a:pt x="138" y="66"/>
                          </a:lnTo>
                          <a:lnTo>
                            <a:pt x="156" y="66"/>
                          </a:lnTo>
                          <a:lnTo>
                            <a:pt x="168" y="60"/>
                          </a:lnTo>
                          <a:lnTo>
                            <a:pt x="180" y="60"/>
                          </a:lnTo>
                          <a:lnTo>
                            <a:pt x="168" y="54"/>
                          </a:lnTo>
                          <a:lnTo>
                            <a:pt x="156" y="48"/>
                          </a:lnTo>
                          <a:lnTo>
                            <a:pt x="156" y="42"/>
                          </a:lnTo>
                          <a:lnTo>
                            <a:pt x="144" y="36"/>
                          </a:lnTo>
                          <a:lnTo>
                            <a:pt x="132" y="30"/>
                          </a:lnTo>
                          <a:lnTo>
                            <a:pt x="126" y="30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13" name="Freeform 20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37167" y="2500409"/>
                      <a:ext cx="14359" cy="16973"/>
                    </a:xfrm>
                    <a:custGeom>
                      <a:avLst/>
                      <a:gdLst>
                        <a:gd name="T0" fmla="*/ 0 w 12"/>
                        <a:gd name="T1" fmla="*/ 2147483647 h 12"/>
                        <a:gd name="T2" fmla="*/ 2147483647 w 12"/>
                        <a:gd name="T3" fmla="*/ 2147483647 h 12"/>
                        <a:gd name="T4" fmla="*/ 2147483647 w 12"/>
                        <a:gd name="T5" fmla="*/ 0 h 12"/>
                        <a:gd name="T6" fmla="*/ 0 w 12"/>
                        <a:gd name="T7" fmla="*/ 2147483647 h 1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12" h="12">
                          <a:moveTo>
                            <a:pt x="0" y="12"/>
                          </a:moveTo>
                          <a:lnTo>
                            <a:pt x="12" y="6"/>
                          </a:lnTo>
                          <a:lnTo>
                            <a:pt x="6" y="0"/>
                          </a:lnTo>
                          <a:lnTo>
                            <a:pt x="0" y="12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14" name="Freeform 20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68495" y="2578747"/>
                      <a:ext cx="7832" cy="2611"/>
                    </a:xfrm>
                    <a:custGeom>
                      <a:avLst/>
                      <a:gdLst>
                        <a:gd name="T0" fmla="*/ 2147483647 w 6"/>
                        <a:gd name="T1" fmla="*/ 0 h 2"/>
                        <a:gd name="T2" fmla="*/ 2147483647 w 6"/>
                        <a:gd name="T3" fmla="*/ 0 h 2"/>
                        <a:gd name="T4" fmla="*/ 2147483647 w 6"/>
                        <a:gd name="T5" fmla="*/ 0 h 2"/>
                        <a:gd name="T6" fmla="*/ 2147483647 w 6"/>
                        <a:gd name="T7" fmla="*/ 0 h 2"/>
                        <a:gd name="T8" fmla="*/ 2147483647 w 6"/>
                        <a:gd name="T9" fmla="*/ 0 h 2"/>
                        <a:gd name="T10" fmla="*/ 2147483647 w 6"/>
                        <a:gd name="T11" fmla="*/ 0 h 2"/>
                        <a:gd name="T12" fmla="*/ 0 w 6"/>
                        <a:gd name="T13" fmla="*/ 0 h 2"/>
                        <a:gd name="T14" fmla="*/ 0 w 6"/>
                        <a:gd name="T15" fmla="*/ 0 h 2"/>
                        <a:gd name="T16" fmla="*/ 0 w 6"/>
                        <a:gd name="T17" fmla="*/ 0 h 2"/>
                        <a:gd name="T18" fmla="*/ 0 w 6"/>
                        <a:gd name="T19" fmla="*/ 0 h 2"/>
                        <a:gd name="T20" fmla="*/ 0 w 6"/>
                        <a:gd name="T21" fmla="*/ 0 h 2"/>
                        <a:gd name="T22" fmla="*/ 0 w 6"/>
                        <a:gd name="T23" fmla="*/ 0 h 2"/>
                        <a:gd name="T24" fmla="*/ 0 w 6"/>
                        <a:gd name="T25" fmla="*/ 0 h 2"/>
                        <a:gd name="T26" fmla="*/ 0 w 6"/>
                        <a:gd name="T27" fmla="*/ 0 h 2"/>
                        <a:gd name="T28" fmla="*/ 0 w 6"/>
                        <a:gd name="T29" fmla="*/ 0 h 2"/>
                        <a:gd name="T30" fmla="*/ 0 w 6"/>
                        <a:gd name="T31" fmla="*/ 0 h 2"/>
                        <a:gd name="T32" fmla="*/ 0 w 6"/>
                        <a:gd name="T33" fmla="*/ 0 h 2"/>
                        <a:gd name="T34" fmla="*/ 0 w 6"/>
                        <a:gd name="T35" fmla="*/ 0 h 2"/>
                        <a:gd name="T36" fmla="*/ 0 w 6"/>
                        <a:gd name="T37" fmla="*/ 0 h 2"/>
                        <a:gd name="T38" fmla="*/ 0 w 6"/>
                        <a:gd name="T39" fmla="*/ 0 h 2"/>
                        <a:gd name="T40" fmla="*/ 0 w 6"/>
                        <a:gd name="T41" fmla="*/ 0 h 2"/>
                        <a:gd name="T42" fmla="*/ 0 w 6"/>
                        <a:gd name="T43" fmla="*/ 0 h 2"/>
                        <a:gd name="T44" fmla="*/ 0 w 6"/>
                        <a:gd name="T45" fmla="*/ 0 h 2"/>
                        <a:gd name="T46" fmla="*/ 0 w 6"/>
                        <a:gd name="T47" fmla="*/ 0 h 2"/>
                        <a:gd name="T48" fmla="*/ 0 w 6"/>
                        <a:gd name="T49" fmla="*/ 0 h 2"/>
                        <a:gd name="T50" fmla="*/ 0 w 6"/>
                        <a:gd name="T51" fmla="*/ 0 h 2"/>
                        <a:gd name="T52" fmla="*/ 2147483647 w 6"/>
                        <a:gd name="T53" fmla="*/ 0 h 2"/>
                        <a:gd name="T54" fmla="*/ 2147483647 w 6"/>
                        <a:gd name="T55" fmla="*/ 0 h 2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</a:gdLst>
                      <a:ahLst/>
                      <a:cxnLst>
                        <a:cxn ang="T56">
                          <a:pos x="T0" y="T1"/>
                        </a:cxn>
                        <a:cxn ang="T57">
                          <a:pos x="T2" y="T3"/>
                        </a:cxn>
                        <a:cxn ang="T58">
                          <a:pos x="T4" y="T5"/>
                        </a:cxn>
                        <a:cxn ang="T59">
                          <a:pos x="T6" y="T7"/>
                        </a:cxn>
                        <a:cxn ang="T60">
                          <a:pos x="T8" y="T9"/>
                        </a:cxn>
                        <a:cxn ang="T61">
                          <a:pos x="T10" y="T11"/>
                        </a:cxn>
                        <a:cxn ang="T62">
                          <a:pos x="T12" y="T13"/>
                        </a:cxn>
                        <a:cxn ang="T63">
                          <a:pos x="T14" y="T15"/>
                        </a:cxn>
                        <a:cxn ang="T64">
                          <a:pos x="T16" y="T17"/>
                        </a:cxn>
                        <a:cxn ang="T65">
                          <a:pos x="T18" y="T19"/>
                        </a:cxn>
                        <a:cxn ang="T66">
                          <a:pos x="T20" y="T21"/>
                        </a:cxn>
                        <a:cxn ang="T67">
                          <a:pos x="T22" y="T23"/>
                        </a:cxn>
                        <a:cxn ang="T68">
                          <a:pos x="T24" y="T25"/>
                        </a:cxn>
                        <a:cxn ang="T69">
                          <a:pos x="T26" y="T27"/>
                        </a:cxn>
                        <a:cxn ang="T70">
                          <a:pos x="T28" y="T29"/>
                        </a:cxn>
                        <a:cxn ang="T71">
                          <a:pos x="T30" y="T31"/>
                        </a:cxn>
                        <a:cxn ang="T72">
                          <a:pos x="T32" y="T33"/>
                        </a:cxn>
                        <a:cxn ang="T73">
                          <a:pos x="T34" y="T35"/>
                        </a:cxn>
                        <a:cxn ang="T74">
                          <a:pos x="T36" y="T37"/>
                        </a:cxn>
                        <a:cxn ang="T75">
                          <a:pos x="T38" y="T39"/>
                        </a:cxn>
                        <a:cxn ang="T76">
                          <a:pos x="T40" y="T41"/>
                        </a:cxn>
                        <a:cxn ang="T77">
                          <a:pos x="T42" y="T43"/>
                        </a:cxn>
                        <a:cxn ang="T78">
                          <a:pos x="T44" y="T45"/>
                        </a:cxn>
                        <a:cxn ang="T79">
                          <a:pos x="T46" y="T47"/>
                        </a:cxn>
                        <a:cxn ang="T80">
                          <a:pos x="T48" y="T49"/>
                        </a:cxn>
                        <a:cxn ang="T81">
                          <a:pos x="T50" y="T51"/>
                        </a:cxn>
                        <a:cxn ang="T82">
                          <a:pos x="T52" y="T53"/>
                        </a:cxn>
                        <a:cxn ang="T83">
                          <a:pos x="T54" y="T55"/>
                        </a:cxn>
                      </a:cxnLst>
                      <a:rect l="0" t="0" r="r" b="b"/>
                      <a:pathLst>
                        <a:path w="6" h="2">
                          <a:moveTo>
                            <a:pt x="6" y="0"/>
                          </a:move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15" name="Freeform 20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98519" y="2561773"/>
                      <a:ext cx="9138" cy="9140"/>
                    </a:xfrm>
                    <a:custGeom>
                      <a:avLst/>
                      <a:gdLst>
                        <a:gd name="T0" fmla="*/ 2147483647 w 6"/>
                        <a:gd name="T1" fmla="*/ 2147483647 h 6"/>
                        <a:gd name="T2" fmla="*/ 2147483647 w 6"/>
                        <a:gd name="T3" fmla="*/ 0 h 6"/>
                        <a:gd name="T4" fmla="*/ 2147483647 w 6"/>
                        <a:gd name="T5" fmla="*/ 0 h 6"/>
                        <a:gd name="T6" fmla="*/ 2147483647 w 6"/>
                        <a:gd name="T7" fmla="*/ 2147483647 h 6"/>
                        <a:gd name="T8" fmla="*/ 2147483647 w 6"/>
                        <a:gd name="T9" fmla="*/ 2147483647 h 6"/>
                        <a:gd name="T10" fmla="*/ 2147483647 w 6"/>
                        <a:gd name="T11" fmla="*/ 2147483647 h 6"/>
                        <a:gd name="T12" fmla="*/ 0 w 6"/>
                        <a:gd name="T13" fmla="*/ 2147483647 h 6"/>
                        <a:gd name="T14" fmla="*/ 0 w 6"/>
                        <a:gd name="T15" fmla="*/ 2147483647 h 6"/>
                        <a:gd name="T16" fmla="*/ 2147483647 w 6"/>
                        <a:gd name="T17" fmla="*/ 2147483647 h 6"/>
                        <a:gd name="T18" fmla="*/ 2147483647 w 6"/>
                        <a:gd name="T19" fmla="*/ 2147483647 h 6"/>
                        <a:gd name="T20" fmla="*/ 2147483647 w 6"/>
                        <a:gd name="T21" fmla="*/ 2147483647 h 6"/>
                        <a:gd name="T22" fmla="*/ 2147483647 w 6"/>
                        <a:gd name="T23" fmla="*/ 2147483647 h 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6" h="6">
                          <a:moveTo>
                            <a:pt x="6" y="6"/>
                          </a:moveTo>
                          <a:lnTo>
                            <a:pt x="6" y="0"/>
                          </a:lnTo>
                          <a:lnTo>
                            <a:pt x="6" y="6"/>
                          </a:lnTo>
                          <a:lnTo>
                            <a:pt x="0" y="6"/>
                          </a:lnTo>
                          <a:lnTo>
                            <a:pt x="6" y="6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16" name="Freeform 20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98519" y="2570913"/>
                      <a:ext cx="1305" cy="1305"/>
                    </a:xfrm>
                    <a:custGeom>
                      <a:avLst/>
                      <a:gdLst>
                        <a:gd name="T0" fmla="*/ 0 w 1"/>
                        <a:gd name="T1" fmla="*/ 0 h 1"/>
                        <a:gd name="T2" fmla="*/ 0 w 1"/>
                        <a:gd name="T3" fmla="*/ 0 h 1"/>
                        <a:gd name="T4" fmla="*/ 0 w 1"/>
                        <a:gd name="T5" fmla="*/ 0 h 1"/>
                        <a:gd name="T6" fmla="*/ 0 w 1"/>
                        <a:gd name="T7" fmla="*/ 0 h 1"/>
                        <a:gd name="T8" fmla="*/ 0 w 1"/>
                        <a:gd name="T9" fmla="*/ 0 h 1"/>
                        <a:gd name="T10" fmla="*/ 0 w 1"/>
                        <a:gd name="T11" fmla="*/ 0 h 1"/>
                        <a:gd name="T12" fmla="*/ 0 w 1"/>
                        <a:gd name="T13" fmla="*/ 0 h 1"/>
                        <a:gd name="T14" fmla="*/ 0 w 1"/>
                        <a:gd name="T15" fmla="*/ 0 h 1"/>
                        <a:gd name="T16" fmla="*/ 0 w 1"/>
                        <a:gd name="T17" fmla="*/ 0 h 1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0" y="0"/>
                          </a:move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17" name="Freeform 20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648355" y="2606165"/>
                      <a:ext cx="1305" cy="1305"/>
                    </a:xfrm>
                    <a:custGeom>
                      <a:avLst/>
                      <a:gdLst>
                        <a:gd name="T0" fmla="*/ 0 w 1"/>
                        <a:gd name="T1" fmla="*/ 0 h 1"/>
                        <a:gd name="T2" fmla="*/ 0 w 1"/>
                        <a:gd name="T3" fmla="*/ 0 h 1"/>
                        <a:gd name="T4" fmla="*/ 0 w 1"/>
                        <a:gd name="T5" fmla="*/ 0 h 1"/>
                        <a:gd name="T6" fmla="*/ 0 w 1"/>
                        <a:gd name="T7" fmla="*/ 0 h 1"/>
                        <a:gd name="T8" fmla="*/ 0 w 1"/>
                        <a:gd name="T9" fmla="*/ 0 h 1"/>
                        <a:gd name="T10" fmla="*/ 0 w 1"/>
                        <a:gd name="T11" fmla="*/ 0 h 1"/>
                        <a:gd name="T12" fmla="*/ 0 w 1"/>
                        <a:gd name="T13" fmla="*/ 0 h 1"/>
                        <a:gd name="T14" fmla="*/ 0 w 1"/>
                        <a:gd name="T15" fmla="*/ 0 h 1"/>
                        <a:gd name="T16" fmla="*/ 0 w 1"/>
                        <a:gd name="T17" fmla="*/ 0 h 1"/>
                        <a:gd name="T18" fmla="*/ 0 w 1"/>
                        <a:gd name="T19" fmla="*/ 0 h 1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0" y="0"/>
                          </a:move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18" name="Freeform 20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656187" y="2597026"/>
                      <a:ext cx="1305" cy="1305"/>
                    </a:xfrm>
                    <a:custGeom>
                      <a:avLst/>
                      <a:gdLst>
                        <a:gd name="T0" fmla="*/ 0 w 1"/>
                        <a:gd name="T1" fmla="*/ 0 h 1"/>
                        <a:gd name="T2" fmla="*/ 0 w 1"/>
                        <a:gd name="T3" fmla="*/ 0 h 1"/>
                        <a:gd name="T4" fmla="*/ 0 w 1"/>
                        <a:gd name="T5" fmla="*/ 0 h 1"/>
                        <a:gd name="T6" fmla="*/ 0 w 1"/>
                        <a:gd name="T7" fmla="*/ 0 h 1"/>
                        <a:gd name="T8" fmla="*/ 0 w 1"/>
                        <a:gd name="T9" fmla="*/ 0 h 1"/>
                        <a:gd name="T10" fmla="*/ 0 w 1"/>
                        <a:gd name="T11" fmla="*/ 0 h 1"/>
                        <a:gd name="T12" fmla="*/ 0 w 1"/>
                        <a:gd name="T13" fmla="*/ 0 h 1"/>
                        <a:gd name="T14" fmla="*/ 0 w 1"/>
                        <a:gd name="T15" fmla="*/ 0 h 1"/>
                        <a:gd name="T16" fmla="*/ 0 w 1"/>
                        <a:gd name="T17" fmla="*/ 0 h 1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0" y="0"/>
                          </a:move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19" name="Oval 20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656187" y="2606165"/>
                      <a:ext cx="0" cy="0"/>
                    </a:xfrm>
                    <a:prstGeom prst="ellipse">
                      <a:avLst/>
                    </a:pr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endParaRPr lang="fr-FR" altLang="en-US" sz="1600"/>
                    </a:p>
                  </p:txBody>
                </p:sp>
                <p:sp>
                  <p:nvSpPr>
                    <p:cNvPr id="1220" name="Freeform 20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648355" y="2606165"/>
                      <a:ext cx="1305" cy="1305"/>
                    </a:xfrm>
                    <a:custGeom>
                      <a:avLst/>
                      <a:gdLst>
                        <a:gd name="T0" fmla="*/ 0 w 1"/>
                        <a:gd name="T1" fmla="*/ 0 h 1"/>
                        <a:gd name="T2" fmla="*/ 0 w 1"/>
                        <a:gd name="T3" fmla="*/ 0 h 1"/>
                        <a:gd name="T4" fmla="*/ 0 w 1"/>
                        <a:gd name="T5" fmla="*/ 0 h 1"/>
                        <a:gd name="T6" fmla="*/ 0 w 1"/>
                        <a:gd name="T7" fmla="*/ 0 h 1"/>
                        <a:gd name="T8" fmla="*/ 0 w 1"/>
                        <a:gd name="T9" fmla="*/ 0 h 1"/>
                        <a:gd name="T10" fmla="*/ 0 w 1"/>
                        <a:gd name="T11" fmla="*/ 0 h 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0" y="0"/>
                          </a:move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21" name="Freeform 20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648355" y="2606165"/>
                      <a:ext cx="1305" cy="1305"/>
                    </a:xfrm>
                    <a:custGeom>
                      <a:avLst/>
                      <a:gdLst>
                        <a:gd name="T0" fmla="*/ 0 w 1"/>
                        <a:gd name="T1" fmla="*/ 0 h 1"/>
                        <a:gd name="T2" fmla="*/ 0 w 1"/>
                        <a:gd name="T3" fmla="*/ 0 h 1"/>
                        <a:gd name="T4" fmla="*/ 0 w 1"/>
                        <a:gd name="T5" fmla="*/ 0 h 1"/>
                        <a:gd name="T6" fmla="*/ 0 w 1"/>
                        <a:gd name="T7" fmla="*/ 0 h 1"/>
                        <a:gd name="T8" fmla="*/ 0 w 1"/>
                        <a:gd name="T9" fmla="*/ 0 h 1"/>
                        <a:gd name="T10" fmla="*/ 0 w 1"/>
                        <a:gd name="T11" fmla="*/ 0 h 1"/>
                        <a:gd name="T12" fmla="*/ 0 w 1"/>
                        <a:gd name="T13" fmla="*/ 0 h 1"/>
                        <a:gd name="T14" fmla="*/ 0 w 1"/>
                        <a:gd name="T15" fmla="*/ 0 h 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0" y="0"/>
                          </a:move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22" name="Freeform 20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648355" y="2606165"/>
                      <a:ext cx="1305" cy="1305"/>
                    </a:xfrm>
                    <a:custGeom>
                      <a:avLst/>
                      <a:gdLst>
                        <a:gd name="T0" fmla="*/ 0 w 1"/>
                        <a:gd name="T1" fmla="*/ 0 h 1"/>
                        <a:gd name="T2" fmla="*/ 0 w 1"/>
                        <a:gd name="T3" fmla="*/ 0 h 1"/>
                        <a:gd name="T4" fmla="*/ 0 w 1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0" y="0"/>
                          </a:move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23" name="Freeform 21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482574" y="2561773"/>
                      <a:ext cx="84849" cy="70505"/>
                    </a:xfrm>
                    <a:custGeom>
                      <a:avLst/>
                      <a:gdLst>
                        <a:gd name="T0" fmla="*/ 2147483647 w 65"/>
                        <a:gd name="T1" fmla="*/ 2147483647 h 48"/>
                        <a:gd name="T2" fmla="*/ 2147483647 w 65"/>
                        <a:gd name="T3" fmla="*/ 2147483647 h 48"/>
                        <a:gd name="T4" fmla="*/ 0 w 65"/>
                        <a:gd name="T5" fmla="*/ 2147483647 h 48"/>
                        <a:gd name="T6" fmla="*/ 0 w 65"/>
                        <a:gd name="T7" fmla="*/ 2147483647 h 48"/>
                        <a:gd name="T8" fmla="*/ 2147483647 w 65"/>
                        <a:gd name="T9" fmla="*/ 2147483647 h 48"/>
                        <a:gd name="T10" fmla="*/ 2147483647 w 65"/>
                        <a:gd name="T11" fmla="*/ 2147483647 h 48"/>
                        <a:gd name="T12" fmla="*/ 2147483647 w 65"/>
                        <a:gd name="T13" fmla="*/ 2147483647 h 48"/>
                        <a:gd name="T14" fmla="*/ 2147483647 w 65"/>
                        <a:gd name="T15" fmla="*/ 2147483647 h 48"/>
                        <a:gd name="T16" fmla="*/ 2147483647 w 65"/>
                        <a:gd name="T17" fmla="*/ 2147483647 h 48"/>
                        <a:gd name="T18" fmla="*/ 2147483647 w 65"/>
                        <a:gd name="T19" fmla="*/ 2147483647 h 48"/>
                        <a:gd name="T20" fmla="*/ 2147483647 w 65"/>
                        <a:gd name="T21" fmla="*/ 2147483647 h 48"/>
                        <a:gd name="T22" fmla="*/ 2147483647 w 65"/>
                        <a:gd name="T23" fmla="*/ 2147483647 h 48"/>
                        <a:gd name="T24" fmla="*/ 2147483647 w 65"/>
                        <a:gd name="T25" fmla="*/ 2147483647 h 48"/>
                        <a:gd name="T26" fmla="*/ 2147483647 w 65"/>
                        <a:gd name="T27" fmla="*/ 0 h 48"/>
                        <a:gd name="T28" fmla="*/ 2147483647 w 65"/>
                        <a:gd name="T29" fmla="*/ 2147483647 h 48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65" h="48">
                          <a:moveTo>
                            <a:pt x="6" y="6"/>
                          </a:moveTo>
                          <a:lnTo>
                            <a:pt x="6" y="18"/>
                          </a:lnTo>
                          <a:lnTo>
                            <a:pt x="0" y="24"/>
                          </a:lnTo>
                          <a:lnTo>
                            <a:pt x="0" y="36"/>
                          </a:lnTo>
                          <a:lnTo>
                            <a:pt x="6" y="48"/>
                          </a:lnTo>
                          <a:lnTo>
                            <a:pt x="12" y="36"/>
                          </a:lnTo>
                          <a:lnTo>
                            <a:pt x="24" y="30"/>
                          </a:lnTo>
                          <a:lnTo>
                            <a:pt x="30" y="30"/>
                          </a:lnTo>
                          <a:lnTo>
                            <a:pt x="54" y="30"/>
                          </a:lnTo>
                          <a:lnTo>
                            <a:pt x="65" y="24"/>
                          </a:lnTo>
                          <a:lnTo>
                            <a:pt x="42" y="18"/>
                          </a:lnTo>
                          <a:lnTo>
                            <a:pt x="48" y="12"/>
                          </a:lnTo>
                          <a:lnTo>
                            <a:pt x="36" y="6"/>
                          </a:lnTo>
                          <a:lnTo>
                            <a:pt x="12" y="0"/>
                          </a:lnTo>
                          <a:lnTo>
                            <a:pt x="6" y="6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24" name="Freeform 21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426444" y="2561773"/>
                      <a:ext cx="65267" cy="52226"/>
                    </a:xfrm>
                    <a:custGeom>
                      <a:avLst/>
                      <a:gdLst>
                        <a:gd name="T0" fmla="*/ 2147483647 w 48"/>
                        <a:gd name="T1" fmla="*/ 2147483647 h 36"/>
                        <a:gd name="T2" fmla="*/ 2147483647 w 48"/>
                        <a:gd name="T3" fmla="*/ 2147483647 h 36"/>
                        <a:gd name="T4" fmla="*/ 2147483647 w 48"/>
                        <a:gd name="T5" fmla="*/ 2147483647 h 36"/>
                        <a:gd name="T6" fmla="*/ 2147483647 w 48"/>
                        <a:gd name="T7" fmla="*/ 2147483647 h 36"/>
                        <a:gd name="T8" fmla="*/ 2147483647 w 48"/>
                        <a:gd name="T9" fmla="*/ 2147483647 h 36"/>
                        <a:gd name="T10" fmla="*/ 0 w 48"/>
                        <a:gd name="T11" fmla="*/ 2147483647 h 36"/>
                        <a:gd name="T12" fmla="*/ 2147483647 w 48"/>
                        <a:gd name="T13" fmla="*/ 2147483647 h 36"/>
                        <a:gd name="T14" fmla="*/ 2147483647 w 48"/>
                        <a:gd name="T15" fmla="*/ 2147483647 h 36"/>
                        <a:gd name="T16" fmla="*/ 2147483647 w 48"/>
                        <a:gd name="T17" fmla="*/ 2147483647 h 36"/>
                        <a:gd name="T18" fmla="*/ 2147483647 w 48"/>
                        <a:gd name="T19" fmla="*/ 2147483647 h 36"/>
                        <a:gd name="T20" fmla="*/ 2147483647 w 48"/>
                        <a:gd name="T21" fmla="*/ 2147483647 h 36"/>
                        <a:gd name="T22" fmla="*/ 2147483647 w 48"/>
                        <a:gd name="T23" fmla="*/ 0 h 36"/>
                        <a:gd name="T24" fmla="*/ 2147483647 w 48"/>
                        <a:gd name="T25" fmla="*/ 2147483647 h 36"/>
                        <a:gd name="T26" fmla="*/ 2147483647 w 48"/>
                        <a:gd name="T27" fmla="*/ 2147483647 h 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0" t="0" r="r" b="b"/>
                      <a:pathLst>
                        <a:path w="48" h="36">
                          <a:moveTo>
                            <a:pt x="48" y="6"/>
                          </a:moveTo>
                          <a:lnTo>
                            <a:pt x="48" y="18"/>
                          </a:lnTo>
                          <a:lnTo>
                            <a:pt x="42" y="24"/>
                          </a:lnTo>
                          <a:lnTo>
                            <a:pt x="42" y="36"/>
                          </a:lnTo>
                          <a:lnTo>
                            <a:pt x="6" y="36"/>
                          </a:lnTo>
                          <a:lnTo>
                            <a:pt x="0" y="30"/>
                          </a:lnTo>
                          <a:lnTo>
                            <a:pt x="6" y="24"/>
                          </a:lnTo>
                          <a:lnTo>
                            <a:pt x="24" y="24"/>
                          </a:lnTo>
                          <a:lnTo>
                            <a:pt x="36" y="30"/>
                          </a:lnTo>
                          <a:lnTo>
                            <a:pt x="30" y="12"/>
                          </a:lnTo>
                          <a:lnTo>
                            <a:pt x="24" y="6"/>
                          </a:lnTo>
                          <a:lnTo>
                            <a:pt x="18" y="0"/>
                          </a:lnTo>
                          <a:lnTo>
                            <a:pt x="36" y="6"/>
                          </a:lnTo>
                          <a:lnTo>
                            <a:pt x="48" y="6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25" name="Freeform 21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482574" y="2500409"/>
                      <a:ext cx="9138" cy="7834"/>
                    </a:xfrm>
                    <a:custGeom>
                      <a:avLst/>
                      <a:gdLst>
                        <a:gd name="T0" fmla="*/ 2147483647 w 6"/>
                        <a:gd name="T1" fmla="*/ 2147483647 h 6"/>
                        <a:gd name="T2" fmla="*/ 0 w 6"/>
                        <a:gd name="T3" fmla="*/ 2147483647 h 6"/>
                        <a:gd name="T4" fmla="*/ 0 w 6"/>
                        <a:gd name="T5" fmla="*/ 0 h 6"/>
                        <a:gd name="T6" fmla="*/ 2147483647 w 6"/>
                        <a:gd name="T7" fmla="*/ 2147483647 h 6"/>
                        <a:gd name="T8" fmla="*/ 2147483647 w 6"/>
                        <a:gd name="T9" fmla="*/ 2147483647 h 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6" h="6">
                          <a:moveTo>
                            <a:pt x="6" y="6"/>
                          </a:moveTo>
                          <a:lnTo>
                            <a:pt x="0" y="6"/>
                          </a:lnTo>
                          <a:lnTo>
                            <a:pt x="0" y="0"/>
                          </a:lnTo>
                          <a:lnTo>
                            <a:pt x="6" y="6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26" name="Rectangle 21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498239" y="2508242"/>
                      <a:ext cx="0" cy="0"/>
                    </a:xfrm>
                    <a:prstGeom prst="rect">
                      <a:avLst/>
                    </a:pr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endParaRPr lang="fr-FR" altLang="en-US" sz="1600"/>
                    </a:p>
                  </p:txBody>
                </p:sp>
                <p:sp>
                  <p:nvSpPr>
                    <p:cNvPr id="1227" name="Freeform 21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20150" y="2728895"/>
                      <a:ext cx="6527" cy="18279"/>
                    </a:xfrm>
                    <a:custGeom>
                      <a:avLst/>
                      <a:gdLst>
                        <a:gd name="T0" fmla="*/ 2147483647 w 6"/>
                        <a:gd name="T1" fmla="*/ 2147483647 h 12"/>
                        <a:gd name="T2" fmla="*/ 0 w 6"/>
                        <a:gd name="T3" fmla="*/ 2147483647 h 12"/>
                        <a:gd name="T4" fmla="*/ 2147483647 w 6"/>
                        <a:gd name="T5" fmla="*/ 0 h 12"/>
                        <a:gd name="T6" fmla="*/ 2147483647 w 6"/>
                        <a:gd name="T7" fmla="*/ 2147483647 h 1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6" h="12">
                          <a:moveTo>
                            <a:pt x="6" y="12"/>
                          </a:moveTo>
                          <a:lnTo>
                            <a:pt x="0" y="6"/>
                          </a:lnTo>
                          <a:lnTo>
                            <a:pt x="6" y="0"/>
                          </a:lnTo>
                          <a:lnTo>
                            <a:pt x="6" y="12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28" name="Freeform 21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141876" y="2817678"/>
                      <a:ext cx="79626" cy="95312"/>
                    </a:xfrm>
                    <a:custGeom>
                      <a:avLst/>
                      <a:gdLst>
                        <a:gd name="T0" fmla="*/ 2147483647 w 60"/>
                        <a:gd name="T1" fmla="*/ 2147483647 h 65"/>
                        <a:gd name="T2" fmla="*/ 0 w 60"/>
                        <a:gd name="T3" fmla="*/ 2147483647 h 65"/>
                        <a:gd name="T4" fmla="*/ 0 w 60"/>
                        <a:gd name="T5" fmla="*/ 2147483647 h 65"/>
                        <a:gd name="T6" fmla="*/ 0 w 60"/>
                        <a:gd name="T7" fmla="*/ 2147483647 h 65"/>
                        <a:gd name="T8" fmla="*/ 2147483647 w 60"/>
                        <a:gd name="T9" fmla="*/ 0 h 65"/>
                        <a:gd name="T10" fmla="*/ 2147483647 w 60"/>
                        <a:gd name="T11" fmla="*/ 2147483647 h 65"/>
                        <a:gd name="T12" fmla="*/ 2147483647 w 60"/>
                        <a:gd name="T13" fmla="*/ 2147483647 h 65"/>
                        <a:gd name="T14" fmla="*/ 2147483647 w 60"/>
                        <a:gd name="T15" fmla="*/ 2147483647 h 65"/>
                        <a:gd name="T16" fmla="*/ 2147483647 w 60"/>
                        <a:gd name="T17" fmla="*/ 2147483647 h 65"/>
                        <a:gd name="T18" fmla="*/ 2147483647 w 60"/>
                        <a:gd name="T19" fmla="*/ 2147483647 h 65"/>
                        <a:gd name="T20" fmla="*/ 2147483647 w 60"/>
                        <a:gd name="T21" fmla="*/ 2147483647 h 65"/>
                        <a:gd name="T22" fmla="*/ 2147483647 w 60"/>
                        <a:gd name="T23" fmla="*/ 2147483647 h 65"/>
                        <a:gd name="T24" fmla="*/ 2147483647 w 60"/>
                        <a:gd name="T25" fmla="*/ 2147483647 h 65"/>
                        <a:gd name="T26" fmla="*/ 2147483647 w 60"/>
                        <a:gd name="T27" fmla="*/ 2147483647 h 65"/>
                        <a:gd name="T28" fmla="*/ 2147483647 w 60"/>
                        <a:gd name="T29" fmla="*/ 2147483647 h 65"/>
                        <a:gd name="T30" fmla="*/ 2147483647 w 60"/>
                        <a:gd name="T31" fmla="*/ 2147483647 h 65"/>
                        <a:gd name="T32" fmla="*/ 2147483647 w 60"/>
                        <a:gd name="T33" fmla="*/ 2147483647 h 65"/>
                        <a:gd name="T34" fmla="*/ 2147483647 w 60"/>
                        <a:gd name="T35" fmla="*/ 2147483647 h 65"/>
                        <a:gd name="T36" fmla="*/ 2147483647 w 60"/>
                        <a:gd name="T37" fmla="*/ 2147483647 h 65"/>
                        <a:gd name="T38" fmla="*/ 2147483647 w 60"/>
                        <a:gd name="T39" fmla="*/ 2147483647 h 65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0" t="0" r="r" b="b"/>
                      <a:pathLst>
                        <a:path w="60" h="65">
                          <a:moveTo>
                            <a:pt x="12" y="29"/>
                          </a:moveTo>
                          <a:lnTo>
                            <a:pt x="0" y="18"/>
                          </a:lnTo>
                          <a:lnTo>
                            <a:pt x="0" y="6"/>
                          </a:lnTo>
                          <a:lnTo>
                            <a:pt x="6" y="0"/>
                          </a:lnTo>
                          <a:lnTo>
                            <a:pt x="30" y="6"/>
                          </a:lnTo>
                          <a:lnTo>
                            <a:pt x="42" y="6"/>
                          </a:lnTo>
                          <a:lnTo>
                            <a:pt x="48" y="18"/>
                          </a:lnTo>
                          <a:lnTo>
                            <a:pt x="60" y="29"/>
                          </a:lnTo>
                          <a:lnTo>
                            <a:pt x="54" y="35"/>
                          </a:lnTo>
                          <a:lnTo>
                            <a:pt x="54" y="47"/>
                          </a:lnTo>
                          <a:lnTo>
                            <a:pt x="48" y="65"/>
                          </a:lnTo>
                          <a:lnTo>
                            <a:pt x="42" y="47"/>
                          </a:lnTo>
                          <a:lnTo>
                            <a:pt x="42" y="53"/>
                          </a:lnTo>
                          <a:lnTo>
                            <a:pt x="36" y="47"/>
                          </a:lnTo>
                          <a:lnTo>
                            <a:pt x="36" y="35"/>
                          </a:lnTo>
                          <a:lnTo>
                            <a:pt x="24" y="29"/>
                          </a:lnTo>
                          <a:lnTo>
                            <a:pt x="12" y="18"/>
                          </a:lnTo>
                          <a:lnTo>
                            <a:pt x="18" y="29"/>
                          </a:lnTo>
                          <a:lnTo>
                            <a:pt x="12" y="29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29" name="Freeform 21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513902" y="2773286"/>
                      <a:ext cx="1305" cy="9140"/>
                    </a:xfrm>
                    <a:custGeom>
                      <a:avLst/>
                      <a:gdLst>
                        <a:gd name="T0" fmla="*/ 0 w 1"/>
                        <a:gd name="T1" fmla="*/ 0 h 6"/>
                        <a:gd name="T2" fmla="*/ 0 w 1"/>
                        <a:gd name="T3" fmla="*/ 0 h 6"/>
                        <a:gd name="T4" fmla="*/ 0 w 1"/>
                        <a:gd name="T5" fmla="*/ 2147483647 h 6"/>
                        <a:gd name="T6" fmla="*/ 0 w 1"/>
                        <a:gd name="T7" fmla="*/ 0 h 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1" h="6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0" y="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0" name="Freeform 21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51478" y="2756314"/>
                      <a:ext cx="7832" cy="7834"/>
                    </a:xfrm>
                    <a:custGeom>
                      <a:avLst/>
                      <a:gdLst>
                        <a:gd name="T0" fmla="*/ 2147483647 w 6"/>
                        <a:gd name="T1" fmla="*/ 2147483647 h 6"/>
                        <a:gd name="T2" fmla="*/ 2147483647 w 6"/>
                        <a:gd name="T3" fmla="*/ 2147483647 h 6"/>
                        <a:gd name="T4" fmla="*/ 0 w 6"/>
                        <a:gd name="T5" fmla="*/ 0 h 6"/>
                        <a:gd name="T6" fmla="*/ 2147483647 w 6"/>
                        <a:gd name="T7" fmla="*/ 0 h 6"/>
                        <a:gd name="T8" fmla="*/ 2147483647 w 6"/>
                        <a:gd name="T9" fmla="*/ 2147483647 h 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6" h="6">
                          <a:moveTo>
                            <a:pt x="6" y="6"/>
                          </a:moveTo>
                          <a:lnTo>
                            <a:pt x="6" y="6"/>
                          </a:lnTo>
                          <a:lnTo>
                            <a:pt x="0" y="0"/>
                          </a:lnTo>
                          <a:lnTo>
                            <a:pt x="6" y="0"/>
                          </a:lnTo>
                          <a:lnTo>
                            <a:pt x="6" y="6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1" name="Freeform 21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20150" y="2685809"/>
                      <a:ext cx="2611" cy="16973"/>
                    </a:xfrm>
                    <a:custGeom>
                      <a:avLst/>
                      <a:gdLst>
                        <a:gd name="T0" fmla="*/ 0 w 2"/>
                        <a:gd name="T1" fmla="*/ 2147483647 h 12"/>
                        <a:gd name="T2" fmla="*/ 0 w 2"/>
                        <a:gd name="T3" fmla="*/ 2147483647 h 12"/>
                        <a:gd name="T4" fmla="*/ 0 w 2"/>
                        <a:gd name="T5" fmla="*/ 0 h 12"/>
                        <a:gd name="T6" fmla="*/ 0 w 2"/>
                        <a:gd name="T7" fmla="*/ 0 h 12"/>
                        <a:gd name="T8" fmla="*/ 0 w 2"/>
                        <a:gd name="T9" fmla="*/ 2147483647 h 1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" h="12">
                          <a:moveTo>
                            <a:pt x="0" y="6"/>
                          </a:moveTo>
                          <a:lnTo>
                            <a:pt x="0" y="12"/>
                          </a:lnTo>
                          <a:lnTo>
                            <a:pt x="0" y="0"/>
                          </a:lnTo>
                          <a:lnTo>
                            <a:pt x="0" y="6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2" name="Freeform 21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054416" y="2721061"/>
                      <a:ext cx="49604" cy="35252"/>
                    </a:xfrm>
                    <a:custGeom>
                      <a:avLst/>
                      <a:gdLst>
                        <a:gd name="T0" fmla="*/ 2147483647 w 36"/>
                        <a:gd name="T1" fmla="*/ 2147483647 h 24"/>
                        <a:gd name="T2" fmla="*/ 2147483647 w 36"/>
                        <a:gd name="T3" fmla="*/ 2147483647 h 24"/>
                        <a:gd name="T4" fmla="*/ 2147483647 w 36"/>
                        <a:gd name="T5" fmla="*/ 2147483647 h 24"/>
                        <a:gd name="T6" fmla="*/ 2147483647 w 36"/>
                        <a:gd name="T7" fmla="*/ 2147483647 h 24"/>
                        <a:gd name="T8" fmla="*/ 0 w 36"/>
                        <a:gd name="T9" fmla="*/ 2147483647 h 24"/>
                        <a:gd name="T10" fmla="*/ 2147483647 w 36"/>
                        <a:gd name="T11" fmla="*/ 0 h 24"/>
                        <a:gd name="T12" fmla="*/ 2147483647 w 36"/>
                        <a:gd name="T13" fmla="*/ 2147483647 h 24"/>
                        <a:gd name="T14" fmla="*/ 2147483647 w 36"/>
                        <a:gd name="T15" fmla="*/ 2147483647 h 24"/>
                        <a:gd name="T16" fmla="*/ 2147483647 w 36"/>
                        <a:gd name="T17" fmla="*/ 2147483647 h 2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36" h="24">
                          <a:moveTo>
                            <a:pt x="36" y="24"/>
                          </a:moveTo>
                          <a:lnTo>
                            <a:pt x="30" y="24"/>
                          </a:lnTo>
                          <a:lnTo>
                            <a:pt x="24" y="24"/>
                          </a:lnTo>
                          <a:lnTo>
                            <a:pt x="12" y="18"/>
                          </a:lnTo>
                          <a:lnTo>
                            <a:pt x="0" y="12"/>
                          </a:lnTo>
                          <a:lnTo>
                            <a:pt x="12" y="0"/>
                          </a:lnTo>
                          <a:lnTo>
                            <a:pt x="24" y="12"/>
                          </a:lnTo>
                          <a:lnTo>
                            <a:pt x="36" y="12"/>
                          </a:lnTo>
                          <a:lnTo>
                            <a:pt x="36" y="24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3" name="Freeform 22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04485" y="2791566"/>
                      <a:ext cx="0" cy="1305"/>
                    </a:xfrm>
                    <a:custGeom>
                      <a:avLst/>
                      <a:gdLst>
                        <a:gd name="T0" fmla="*/ 0 h 1"/>
                        <a:gd name="T1" fmla="*/ 0 h 1"/>
                        <a:gd name="T2" fmla="*/ 0 h 1"/>
                        <a:gd name="T3" fmla="*/ 0 h 1"/>
                        <a:gd name="T4" fmla="*/ 0 h 1"/>
                        <a:gd name="T5" fmla="*/ 0 h 1"/>
                        <a:gd name="T6" fmla="*/ 0 h 1"/>
                        <a:gd name="T7" fmla="*/ 0 h 1"/>
                        <a:gd name="T8" fmla="*/ 0 h 1"/>
                        <a:gd name="T9" fmla="*/ 0 h 1"/>
                        <a:gd name="T10" fmla="*/ 0 h 1"/>
                        <a:gd name="T11" fmla="*/ 0 h 1"/>
                        <a:gd name="T12" fmla="*/ 0 h 1"/>
                        <a:gd name="T13" fmla="*/ 0 h 1"/>
                        <a:gd name="T14" fmla="*/ 0 h 1"/>
                        <a:gd name="T15" fmla="*/ 0 h 1"/>
                        <a:gd name="T16" fmla="*/ 0 h 1"/>
                        <a:gd name="T17" fmla="*/ 0 h 1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18">
                          <a:pos x="0" y="T0"/>
                        </a:cxn>
                        <a:cxn ang="T19">
                          <a:pos x="0" y="T1"/>
                        </a:cxn>
                        <a:cxn ang="T20">
                          <a:pos x="0" y="T2"/>
                        </a:cxn>
                        <a:cxn ang="T21">
                          <a:pos x="0" y="T3"/>
                        </a:cxn>
                        <a:cxn ang="T22">
                          <a:pos x="0" y="T4"/>
                        </a:cxn>
                        <a:cxn ang="T23">
                          <a:pos x="0" y="T5"/>
                        </a:cxn>
                        <a:cxn ang="T24">
                          <a:pos x="0" y="T6"/>
                        </a:cxn>
                        <a:cxn ang="T25">
                          <a:pos x="0" y="T7"/>
                        </a:cxn>
                        <a:cxn ang="T26">
                          <a:pos x="0" y="T8"/>
                        </a:cxn>
                        <a:cxn ang="T27">
                          <a:pos x="0" y="T9"/>
                        </a:cxn>
                        <a:cxn ang="T28">
                          <a:pos x="0" y="T10"/>
                        </a:cxn>
                        <a:cxn ang="T29">
                          <a:pos x="0" y="T11"/>
                        </a:cxn>
                        <a:cxn ang="T30">
                          <a:pos x="0" y="T12"/>
                        </a:cxn>
                        <a:cxn ang="T31">
                          <a:pos x="0" y="T13"/>
                        </a:cxn>
                        <a:cxn ang="T32">
                          <a:pos x="0" y="T14"/>
                        </a:cxn>
                        <a:cxn ang="T33">
                          <a:pos x="0" y="T15"/>
                        </a:cxn>
                        <a:cxn ang="T34">
                          <a:pos x="0" y="T16"/>
                        </a:cxn>
                        <a:cxn ang="T35">
                          <a:pos x="0" y="T17"/>
                        </a:cxn>
                      </a:cxnLst>
                      <a:rect l="0" t="0" r="r" b="b"/>
                      <a:pathLst>
                        <a:path h="1">
                          <a:moveTo>
                            <a:pt x="0" y="0"/>
                          </a:move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4" name="Freeform 22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04485" y="2782426"/>
                      <a:ext cx="7832" cy="1305"/>
                    </a:xfrm>
                    <a:custGeom>
                      <a:avLst/>
                      <a:gdLst>
                        <a:gd name="T0" fmla="*/ 2147483647 w 6"/>
                        <a:gd name="T1" fmla="*/ 0 h 1"/>
                        <a:gd name="T2" fmla="*/ 2147483647 w 6"/>
                        <a:gd name="T3" fmla="*/ 0 h 1"/>
                        <a:gd name="T4" fmla="*/ 0 w 6"/>
                        <a:gd name="T5" fmla="*/ 0 h 1"/>
                        <a:gd name="T6" fmla="*/ 2147483647 w 6"/>
                        <a:gd name="T7" fmla="*/ 0 h 1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6" h="1">
                          <a:moveTo>
                            <a:pt x="6" y="0"/>
                          </a:move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5" name="Freeform 22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071386" y="2676669"/>
                      <a:ext cx="140979" cy="87478"/>
                    </a:xfrm>
                    <a:custGeom>
                      <a:avLst/>
                      <a:gdLst>
                        <a:gd name="T0" fmla="*/ 2147483647 w 107"/>
                        <a:gd name="T1" fmla="*/ 2147483647 h 60"/>
                        <a:gd name="T2" fmla="*/ 2147483647 w 107"/>
                        <a:gd name="T3" fmla="*/ 2147483647 h 60"/>
                        <a:gd name="T4" fmla="*/ 2147483647 w 107"/>
                        <a:gd name="T5" fmla="*/ 2147483647 h 60"/>
                        <a:gd name="T6" fmla="*/ 2147483647 w 107"/>
                        <a:gd name="T7" fmla="*/ 2147483647 h 60"/>
                        <a:gd name="T8" fmla="*/ 2147483647 w 107"/>
                        <a:gd name="T9" fmla="*/ 2147483647 h 60"/>
                        <a:gd name="T10" fmla="*/ 2147483647 w 107"/>
                        <a:gd name="T11" fmla="*/ 2147483647 h 60"/>
                        <a:gd name="T12" fmla="*/ 2147483647 w 107"/>
                        <a:gd name="T13" fmla="*/ 2147483647 h 60"/>
                        <a:gd name="T14" fmla="*/ 2147483647 w 107"/>
                        <a:gd name="T15" fmla="*/ 2147483647 h 60"/>
                        <a:gd name="T16" fmla="*/ 2147483647 w 107"/>
                        <a:gd name="T17" fmla="*/ 2147483647 h 60"/>
                        <a:gd name="T18" fmla="*/ 0 w 107"/>
                        <a:gd name="T19" fmla="*/ 2147483647 h 60"/>
                        <a:gd name="T20" fmla="*/ 2147483647 w 107"/>
                        <a:gd name="T21" fmla="*/ 2147483647 h 60"/>
                        <a:gd name="T22" fmla="*/ 2147483647 w 107"/>
                        <a:gd name="T23" fmla="*/ 2147483647 h 60"/>
                        <a:gd name="T24" fmla="*/ 2147483647 w 107"/>
                        <a:gd name="T25" fmla="*/ 2147483647 h 60"/>
                        <a:gd name="T26" fmla="*/ 2147483647 w 107"/>
                        <a:gd name="T27" fmla="*/ 0 h 60"/>
                        <a:gd name="T28" fmla="*/ 2147483647 w 107"/>
                        <a:gd name="T29" fmla="*/ 0 h 60"/>
                        <a:gd name="T30" fmla="*/ 2147483647 w 107"/>
                        <a:gd name="T31" fmla="*/ 0 h 60"/>
                        <a:gd name="T32" fmla="*/ 2147483647 w 107"/>
                        <a:gd name="T33" fmla="*/ 2147483647 h 60"/>
                        <a:gd name="T34" fmla="*/ 2147483647 w 107"/>
                        <a:gd name="T35" fmla="*/ 2147483647 h 60"/>
                        <a:gd name="T36" fmla="*/ 2147483647 w 107"/>
                        <a:gd name="T37" fmla="*/ 2147483647 h 60"/>
                        <a:gd name="T38" fmla="*/ 2147483647 w 107"/>
                        <a:gd name="T39" fmla="*/ 2147483647 h 60"/>
                        <a:gd name="T40" fmla="*/ 2147483647 w 107"/>
                        <a:gd name="T41" fmla="*/ 2147483647 h 60"/>
                        <a:gd name="T42" fmla="*/ 2147483647 w 107"/>
                        <a:gd name="T43" fmla="*/ 2147483647 h 60"/>
                        <a:gd name="T44" fmla="*/ 2147483647 w 107"/>
                        <a:gd name="T45" fmla="*/ 2147483647 h 60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0" t="0" r="r" b="b"/>
                      <a:pathLst>
                        <a:path w="107" h="60">
                          <a:moveTo>
                            <a:pt x="59" y="42"/>
                          </a:moveTo>
                          <a:lnTo>
                            <a:pt x="53" y="42"/>
                          </a:lnTo>
                          <a:lnTo>
                            <a:pt x="42" y="48"/>
                          </a:lnTo>
                          <a:lnTo>
                            <a:pt x="36" y="60"/>
                          </a:lnTo>
                          <a:lnTo>
                            <a:pt x="30" y="54"/>
                          </a:lnTo>
                          <a:lnTo>
                            <a:pt x="24" y="54"/>
                          </a:lnTo>
                          <a:lnTo>
                            <a:pt x="24" y="42"/>
                          </a:lnTo>
                          <a:lnTo>
                            <a:pt x="12" y="42"/>
                          </a:lnTo>
                          <a:lnTo>
                            <a:pt x="0" y="30"/>
                          </a:lnTo>
                          <a:lnTo>
                            <a:pt x="12" y="12"/>
                          </a:lnTo>
                          <a:lnTo>
                            <a:pt x="24" y="6"/>
                          </a:lnTo>
                          <a:lnTo>
                            <a:pt x="59" y="0"/>
                          </a:lnTo>
                          <a:lnTo>
                            <a:pt x="71" y="0"/>
                          </a:lnTo>
                          <a:lnTo>
                            <a:pt x="83" y="0"/>
                          </a:lnTo>
                          <a:lnTo>
                            <a:pt x="95" y="12"/>
                          </a:lnTo>
                          <a:lnTo>
                            <a:pt x="101" y="12"/>
                          </a:lnTo>
                          <a:lnTo>
                            <a:pt x="107" y="18"/>
                          </a:lnTo>
                          <a:lnTo>
                            <a:pt x="83" y="24"/>
                          </a:lnTo>
                          <a:lnTo>
                            <a:pt x="59" y="42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6" name="Freeform 22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20150" y="2711922"/>
                      <a:ext cx="6527" cy="9140"/>
                    </a:xfrm>
                    <a:custGeom>
                      <a:avLst/>
                      <a:gdLst>
                        <a:gd name="T0" fmla="*/ 2147483647 w 6"/>
                        <a:gd name="T1" fmla="*/ 2147483647 h 6"/>
                        <a:gd name="T2" fmla="*/ 0 w 6"/>
                        <a:gd name="T3" fmla="*/ 0 h 6"/>
                        <a:gd name="T4" fmla="*/ 2147483647 w 6"/>
                        <a:gd name="T5" fmla="*/ 2147483647 h 6"/>
                        <a:gd name="T6" fmla="*/ 2147483647 w 6"/>
                        <a:gd name="T7" fmla="*/ 2147483647 h 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6" h="6">
                          <a:moveTo>
                            <a:pt x="6" y="6"/>
                          </a:moveTo>
                          <a:lnTo>
                            <a:pt x="0" y="0"/>
                          </a:lnTo>
                          <a:lnTo>
                            <a:pt x="6" y="6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7" name="Freeform 22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110547" y="2702783"/>
                      <a:ext cx="101818" cy="124036"/>
                    </a:xfrm>
                    <a:custGeom>
                      <a:avLst/>
                      <a:gdLst>
                        <a:gd name="T0" fmla="*/ 2147483647 w 77"/>
                        <a:gd name="T1" fmla="*/ 2147483647 h 84"/>
                        <a:gd name="T2" fmla="*/ 2147483647 w 77"/>
                        <a:gd name="T3" fmla="*/ 2147483647 h 84"/>
                        <a:gd name="T4" fmla="*/ 2147483647 w 77"/>
                        <a:gd name="T5" fmla="*/ 2147483647 h 84"/>
                        <a:gd name="T6" fmla="*/ 2147483647 w 77"/>
                        <a:gd name="T7" fmla="*/ 2147483647 h 84"/>
                        <a:gd name="T8" fmla="*/ 2147483647 w 77"/>
                        <a:gd name="T9" fmla="*/ 2147483647 h 84"/>
                        <a:gd name="T10" fmla="*/ 0 w 77"/>
                        <a:gd name="T11" fmla="*/ 2147483647 h 84"/>
                        <a:gd name="T12" fmla="*/ 2147483647 w 77"/>
                        <a:gd name="T13" fmla="*/ 2147483647 h 84"/>
                        <a:gd name="T14" fmla="*/ 2147483647 w 77"/>
                        <a:gd name="T15" fmla="*/ 2147483647 h 84"/>
                        <a:gd name="T16" fmla="*/ 2147483647 w 77"/>
                        <a:gd name="T17" fmla="*/ 2147483647 h 84"/>
                        <a:gd name="T18" fmla="*/ 2147483647 w 77"/>
                        <a:gd name="T19" fmla="*/ 2147483647 h 84"/>
                        <a:gd name="T20" fmla="*/ 2147483647 w 77"/>
                        <a:gd name="T21" fmla="*/ 2147483647 h 84"/>
                        <a:gd name="T22" fmla="*/ 2147483647 w 77"/>
                        <a:gd name="T23" fmla="*/ 2147483647 h 84"/>
                        <a:gd name="T24" fmla="*/ 2147483647 w 77"/>
                        <a:gd name="T25" fmla="*/ 2147483647 h 84"/>
                        <a:gd name="T26" fmla="*/ 2147483647 w 77"/>
                        <a:gd name="T27" fmla="*/ 2147483647 h 84"/>
                        <a:gd name="T28" fmla="*/ 2147483647 w 77"/>
                        <a:gd name="T29" fmla="*/ 2147483647 h 84"/>
                        <a:gd name="T30" fmla="*/ 2147483647 w 77"/>
                        <a:gd name="T31" fmla="*/ 2147483647 h 84"/>
                        <a:gd name="T32" fmla="*/ 2147483647 w 77"/>
                        <a:gd name="T33" fmla="*/ 2147483647 h 84"/>
                        <a:gd name="T34" fmla="*/ 2147483647 w 77"/>
                        <a:gd name="T35" fmla="*/ 0 h 84"/>
                        <a:gd name="T36" fmla="*/ 2147483647 w 77"/>
                        <a:gd name="T37" fmla="*/ 2147483647 h 84"/>
                        <a:gd name="T38" fmla="*/ 2147483647 w 77"/>
                        <a:gd name="T39" fmla="*/ 2147483647 h 84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0" t="0" r="r" b="b"/>
                      <a:pathLst>
                        <a:path w="77" h="84">
                          <a:moveTo>
                            <a:pt x="29" y="24"/>
                          </a:moveTo>
                          <a:lnTo>
                            <a:pt x="23" y="24"/>
                          </a:lnTo>
                          <a:lnTo>
                            <a:pt x="12" y="30"/>
                          </a:lnTo>
                          <a:lnTo>
                            <a:pt x="6" y="42"/>
                          </a:lnTo>
                          <a:lnTo>
                            <a:pt x="0" y="42"/>
                          </a:lnTo>
                          <a:lnTo>
                            <a:pt x="12" y="60"/>
                          </a:lnTo>
                          <a:lnTo>
                            <a:pt x="29" y="78"/>
                          </a:lnTo>
                          <a:lnTo>
                            <a:pt x="53" y="84"/>
                          </a:lnTo>
                          <a:lnTo>
                            <a:pt x="65" y="84"/>
                          </a:lnTo>
                          <a:lnTo>
                            <a:pt x="65" y="72"/>
                          </a:lnTo>
                          <a:lnTo>
                            <a:pt x="65" y="60"/>
                          </a:lnTo>
                          <a:lnTo>
                            <a:pt x="65" y="48"/>
                          </a:lnTo>
                          <a:lnTo>
                            <a:pt x="71" y="54"/>
                          </a:lnTo>
                          <a:lnTo>
                            <a:pt x="71" y="36"/>
                          </a:lnTo>
                          <a:lnTo>
                            <a:pt x="77" y="18"/>
                          </a:lnTo>
                          <a:lnTo>
                            <a:pt x="77" y="6"/>
                          </a:lnTo>
                          <a:lnTo>
                            <a:pt x="77" y="0"/>
                          </a:lnTo>
                          <a:lnTo>
                            <a:pt x="53" y="6"/>
                          </a:lnTo>
                          <a:lnTo>
                            <a:pt x="29" y="24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8" name="Rectangle 22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720150" y="2756314"/>
                      <a:ext cx="0" cy="0"/>
                    </a:xfrm>
                    <a:prstGeom prst="rect">
                      <a:avLst/>
                    </a:pr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endParaRPr lang="fr-FR" altLang="en-US" sz="1600"/>
                    </a:p>
                  </p:txBody>
                </p:sp>
                <p:sp>
                  <p:nvSpPr>
                    <p:cNvPr id="1239" name="Rectangle 22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695348" y="2641417"/>
                      <a:ext cx="0" cy="0"/>
                    </a:xfrm>
                    <a:prstGeom prst="rect">
                      <a:avLst/>
                    </a:pr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endParaRPr lang="fr-FR" altLang="en-US" sz="1600"/>
                    </a:p>
                  </p:txBody>
                </p:sp>
                <p:sp>
                  <p:nvSpPr>
                    <p:cNvPr id="1240" name="Freeform 22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687516" y="2632278"/>
                      <a:ext cx="7832" cy="9140"/>
                    </a:xfrm>
                    <a:custGeom>
                      <a:avLst/>
                      <a:gdLst>
                        <a:gd name="T0" fmla="*/ 2147483647 w 6"/>
                        <a:gd name="T1" fmla="*/ 2147483647 h 6"/>
                        <a:gd name="T2" fmla="*/ 0 w 6"/>
                        <a:gd name="T3" fmla="*/ 0 h 6"/>
                        <a:gd name="T4" fmla="*/ 2147483647 w 6"/>
                        <a:gd name="T5" fmla="*/ 2147483647 h 6"/>
                        <a:gd name="T6" fmla="*/ 2147483647 w 6"/>
                        <a:gd name="T7" fmla="*/ 2147483647 h 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6" h="6">
                          <a:moveTo>
                            <a:pt x="6" y="6"/>
                          </a:moveTo>
                          <a:lnTo>
                            <a:pt x="0" y="0"/>
                          </a:lnTo>
                          <a:lnTo>
                            <a:pt x="6" y="6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1" name="Freeform 22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12318" y="2667530"/>
                      <a:ext cx="7832" cy="9140"/>
                    </a:xfrm>
                    <a:custGeom>
                      <a:avLst/>
                      <a:gdLst>
                        <a:gd name="T0" fmla="*/ 0 w 6"/>
                        <a:gd name="T1" fmla="*/ 0 h 6"/>
                        <a:gd name="T2" fmla="*/ 2147483647 w 6"/>
                        <a:gd name="T3" fmla="*/ 0 h 6"/>
                        <a:gd name="T4" fmla="*/ 0 w 6"/>
                        <a:gd name="T5" fmla="*/ 2147483647 h 6"/>
                        <a:gd name="T6" fmla="*/ 0 w 6"/>
                        <a:gd name="T7" fmla="*/ 0 h 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6" h="6">
                          <a:moveTo>
                            <a:pt x="0" y="0"/>
                          </a:moveTo>
                          <a:lnTo>
                            <a:pt x="6" y="0"/>
                          </a:lnTo>
                          <a:lnTo>
                            <a:pt x="0" y="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2" name="Freeform 22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679683" y="2606165"/>
                      <a:ext cx="7832" cy="7834"/>
                    </a:xfrm>
                    <a:custGeom>
                      <a:avLst/>
                      <a:gdLst>
                        <a:gd name="T0" fmla="*/ 2147483647 w 6"/>
                        <a:gd name="T1" fmla="*/ 0 h 6"/>
                        <a:gd name="T2" fmla="*/ 2147483647 w 6"/>
                        <a:gd name="T3" fmla="*/ 0 h 6"/>
                        <a:gd name="T4" fmla="*/ 2147483647 w 6"/>
                        <a:gd name="T5" fmla="*/ 2147483647 h 6"/>
                        <a:gd name="T6" fmla="*/ 2147483647 w 6"/>
                        <a:gd name="T7" fmla="*/ 2147483647 h 6"/>
                        <a:gd name="T8" fmla="*/ 2147483647 w 6"/>
                        <a:gd name="T9" fmla="*/ 2147483647 h 6"/>
                        <a:gd name="T10" fmla="*/ 0 w 6"/>
                        <a:gd name="T11" fmla="*/ 2147483647 h 6"/>
                        <a:gd name="T12" fmla="*/ 0 w 6"/>
                        <a:gd name="T13" fmla="*/ 2147483647 h 6"/>
                        <a:gd name="T14" fmla="*/ 0 w 6"/>
                        <a:gd name="T15" fmla="*/ 2147483647 h 6"/>
                        <a:gd name="T16" fmla="*/ 2147483647 w 6"/>
                        <a:gd name="T17" fmla="*/ 2147483647 h 6"/>
                        <a:gd name="T18" fmla="*/ 2147483647 w 6"/>
                        <a:gd name="T19" fmla="*/ 2147483647 h 6"/>
                        <a:gd name="T20" fmla="*/ 2147483647 w 6"/>
                        <a:gd name="T21" fmla="*/ 2147483647 h 6"/>
                        <a:gd name="T22" fmla="*/ 2147483647 w 6"/>
                        <a:gd name="T23" fmla="*/ 2147483647 h 6"/>
                        <a:gd name="T24" fmla="*/ 2147483647 w 6"/>
                        <a:gd name="T25" fmla="*/ 2147483647 h 6"/>
                        <a:gd name="T26" fmla="*/ 2147483647 w 6"/>
                        <a:gd name="T27" fmla="*/ 2147483647 h 6"/>
                        <a:gd name="T28" fmla="*/ 2147483647 w 6"/>
                        <a:gd name="T29" fmla="*/ 2147483647 h 6"/>
                        <a:gd name="T30" fmla="*/ 2147483647 w 6"/>
                        <a:gd name="T31" fmla="*/ 2147483647 h 6"/>
                        <a:gd name="T32" fmla="*/ 2147483647 w 6"/>
                        <a:gd name="T33" fmla="*/ 2147483647 h 6"/>
                        <a:gd name="T34" fmla="*/ 2147483647 w 6"/>
                        <a:gd name="T35" fmla="*/ 0 h 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6" h="6">
                          <a:moveTo>
                            <a:pt x="6" y="0"/>
                          </a:moveTo>
                          <a:lnTo>
                            <a:pt x="6" y="0"/>
                          </a:lnTo>
                          <a:lnTo>
                            <a:pt x="6" y="6"/>
                          </a:lnTo>
                          <a:lnTo>
                            <a:pt x="0" y="6"/>
                          </a:lnTo>
                          <a:lnTo>
                            <a:pt x="6" y="6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3" name="Freeform 23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12318" y="2641417"/>
                      <a:ext cx="1305" cy="7834"/>
                    </a:xfrm>
                    <a:custGeom>
                      <a:avLst/>
                      <a:gdLst>
                        <a:gd name="T0" fmla="*/ 0 w 1"/>
                        <a:gd name="T1" fmla="*/ 0 h 6"/>
                        <a:gd name="T2" fmla="*/ 0 w 1"/>
                        <a:gd name="T3" fmla="*/ 0 h 6"/>
                        <a:gd name="T4" fmla="*/ 0 w 1"/>
                        <a:gd name="T5" fmla="*/ 2147483647 h 6"/>
                        <a:gd name="T6" fmla="*/ 0 w 1"/>
                        <a:gd name="T7" fmla="*/ 0 h 6"/>
                        <a:gd name="T8" fmla="*/ 0 w 1"/>
                        <a:gd name="T9" fmla="*/ 0 h 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" h="6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0" y="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4" name="Freeform 23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12318" y="2623138"/>
                      <a:ext cx="1305" cy="9140"/>
                    </a:xfrm>
                    <a:custGeom>
                      <a:avLst/>
                      <a:gdLst>
                        <a:gd name="T0" fmla="*/ 0 w 1"/>
                        <a:gd name="T1" fmla="*/ 2147483647 h 6"/>
                        <a:gd name="T2" fmla="*/ 0 w 1"/>
                        <a:gd name="T3" fmla="*/ 2147483647 h 6"/>
                        <a:gd name="T4" fmla="*/ 0 w 1"/>
                        <a:gd name="T5" fmla="*/ 0 h 6"/>
                        <a:gd name="T6" fmla="*/ 0 w 1"/>
                        <a:gd name="T7" fmla="*/ 0 h 6"/>
                        <a:gd name="T8" fmla="*/ 0 w 1"/>
                        <a:gd name="T9" fmla="*/ 0 h 6"/>
                        <a:gd name="T10" fmla="*/ 0 w 1"/>
                        <a:gd name="T11" fmla="*/ 2147483647 h 6"/>
                        <a:gd name="T12" fmla="*/ 0 w 1"/>
                        <a:gd name="T13" fmla="*/ 2147483647 h 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1" h="6">
                          <a:moveTo>
                            <a:pt x="0" y="6"/>
                          </a:moveTo>
                          <a:lnTo>
                            <a:pt x="0" y="6"/>
                          </a:lnTo>
                          <a:lnTo>
                            <a:pt x="0" y="0"/>
                          </a:lnTo>
                          <a:lnTo>
                            <a:pt x="0" y="6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5" name="Freeform 23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080525" y="2606165"/>
                      <a:ext cx="30022" cy="70505"/>
                    </a:xfrm>
                    <a:custGeom>
                      <a:avLst/>
                      <a:gdLst>
                        <a:gd name="T0" fmla="*/ 2147483647 w 24"/>
                        <a:gd name="T1" fmla="*/ 2147483647 h 48"/>
                        <a:gd name="T2" fmla="*/ 2147483647 w 24"/>
                        <a:gd name="T3" fmla="*/ 2147483647 h 48"/>
                        <a:gd name="T4" fmla="*/ 0 w 24"/>
                        <a:gd name="T5" fmla="*/ 2147483647 h 48"/>
                        <a:gd name="T6" fmla="*/ 0 w 24"/>
                        <a:gd name="T7" fmla="*/ 2147483647 h 48"/>
                        <a:gd name="T8" fmla="*/ 2147483647 w 24"/>
                        <a:gd name="T9" fmla="*/ 2147483647 h 48"/>
                        <a:gd name="T10" fmla="*/ 2147483647 w 24"/>
                        <a:gd name="T11" fmla="*/ 0 h 48"/>
                        <a:gd name="T12" fmla="*/ 2147483647 w 24"/>
                        <a:gd name="T13" fmla="*/ 0 h 48"/>
                        <a:gd name="T14" fmla="*/ 2147483647 w 24"/>
                        <a:gd name="T15" fmla="*/ 2147483647 h 48"/>
                        <a:gd name="T16" fmla="*/ 2147483647 w 24"/>
                        <a:gd name="T17" fmla="*/ 2147483647 h 48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24" h="48">
                          <a:moveTo>
                            <a:pt x="12" y="42"/>
                          </a:moveTo>
                          <a:lnTo>
                            <a:pt x="6" y="48"/>
                          </a:lnTo>
                          <a:lnTo>
                            <a:pt x="0" y="48"/>
                          </a:lnTo>
                          <a:lnTo>
                            <a:pt x="0" y="30"/>
                          </a:lnTo>
                          <a:lnTo>
                            <a:pt x="6" y="12"/>
                          </a:lnTo>
                          <a:lnTo>
                            <a:pt x="24" y="0"/>
                          </a:lnTo>
                          <a:lnTo>
                            <a:pt x="18" y="18"/>
                          </a:lnTo>
                          <a:lnTo>
                            <a:pt x="12" y="42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6" name="Freeform 23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007423" y="2623138"/>
                      <a:ext cx="96597" cy="114896"/>
                    </a:xfrm>
                    <a:custGeom>
                      <a:avLst/>
                      <a:gdLst>
                        <a:gd name="T0" fmla="*/ 2147483647 w 72"/>
                        <a:gd name="T1" fmla="*/ 2147483647 h 78"/>
                        <a:gd name="T2" fmla="*/ 0 w 72"/>
                        <a:gd name="T3" fmla="*/ 2147483647 h 78"/>
                        <a:gd name="T4" fmla="*/ 0 w 72"/>
                        <a:gd name="T5" fmla="*/ 2147483647 h 78"/>
                        <a:gd name="T6" fmla="*/ 2147483647 w 72"/>
                        <a:gd name="T7" fmla="*/ 2147483647 h 78"/>
                        <a:gd name="T8" fmla="*/ 2147483647 w 72"/>
                        <a:gd name="T9" fmla="*/ 2147483647 h 78"/>
                        <a:gd name="T10" fmla="*/ 2147483647 w 72"/>
                        <a:gd name="T11" fmla="*/ 2147483647 h 78"/>
                        <a:gd name="T12" fmla="*/ 2147483647 w 72"/>
                        <a:gd name="T13" fmla="*/ 2147483647 h 78"/>
                        <a:gd name="T14" fmla="*/ 2147483647 w 72"/>
                        <a:gd name="T15" fmla="*/ 0 h 78"/>
                        <a:gd name="T16" fmla="*/ 2147483647 w 72"/>
                        <a:gd name="T17" fmla="*/ 0 h 78"/>
                        <a:gd name="T18" fmla="*/ 2147483647 w 72"/>
                        <a:gd name="T19" fmla="*/ 2147483647 h 78"/>
                        <a:gd name="T20" fmla="*/ 2147483647 w 72"/>
                        <a:gd name="T21" fmla="*/ 2147483647 h 78"/>
                        <a:gd name="T22" fmla="*/ 2147483647 w 72"/>
                        <a:gd name="T23" fmla="*/ 2147483647 h 78"/>
                        <a:gd name="T24" fmla="*/ 2147483647 w 72"/>
                        <a:gd name="T25" fmla="*/ 2147483647 h 78"/>
                        <a:gd name="T26" fmla="*/ 2147483647 w 72"/>
                        <a:gd name="T27" fmla="*/ 2147483647 h 78"/>
                        <a:gd name="T28" fmla="*/ 2147483647 w 72"/>
                        <a:gd name="T29" fmla="*/ 2147483647 h 78"/>
                        <a:gd name="T30" fmla="*/ 2147483647 w 72"/>
                        <a:gd name="T31" fmla="*/ 2147483647 h 78"/>
                        <a:gd name="T32" fmla="*/ 2147483647 w 72"/>
                        <a:gd name="T33" fmla="*/ 2147483647 h 78"/>
                        <a:gd name="T34" fmla="*/ 2147483647 w 72"/>
                        <a:gd name="T35" fmla="*/ 2147483647 h 78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72" h="78">
                          <a:moveTo>
                            <a:pt x="6" y="72"/>
                          </a:moveTo>
                          <a:lnTo>
                            <a:pt x="0" y="66"/>
                          </a:lnTo>
                          <a:lnTo>
                            <a:pt x="0" y="48"/>
                          </a:lnTo>
                          <a:lnTo>
                            <a:pt x="12" y="36"/>
                          </a:lnTo>
                          <a:lnTo>
                            <a:pt x="36" y="30"/>
                          </a:lnTo>
                          <a:lnTo>
                            <a:pt x="18" y="12"/>
                          </a:lnTo>
                          <a:lnTo>
                            <a:pt x="24" y="12"/>
                          </a:lnTo>
                          <a:lnTo>
                            <a:pt x="30" y="0"/>
                          </a:lnTo>
                          <a:lnTo>
                            <a:pt x="60" y="0"/>
                          </a:lnTo>
                          <a:lnTo>
                            <a:pt x="54" y="18"/>
                          </a:lnTo>
                          <a:lnTo>
                            <a:pt x="54" y="36"/>
                          </a:lnTo>
                          <a:lnTo>
                            <a:pt x="60" y="36"/>
                          </a:lnTo>
                          <a:lnTo>
                            <a:pt x="66" y="36"/>
                          </a:lnTo>
                          <a:lnTo>
                            <a:pt x="72" y="42"/>
                          </a:lnTo>
                          <a:lnTo>
                            <a:pt x="60" y="48"/>
                          </a:lnTo>
                          <a:lnTo>
                            <a:pt x="48" y="66"/>
                          </a:lnTo>
                          <a:lnTo>
                            <a:pt x="36" y="78"/>
                          </a:lnTo>
                          <a:lnTo>
                            <a:pt x="6" y="72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7" name="Freeform 2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332458" y="2606165"/>
                      <a:ext cx="54824" cy="18279"/>
                    </a:xfrm>
                    <a:custGeom>
                      <a:avLst/>
                      <a:gdLst>
                        <a:gd name="T0" fmla="*/ 2147483647 w 42"/>
                        <a:gd name="T1" fmla="*/ 0 h 12"/>
                        <a:gd name="T2" fmla="*/ 0 w 42"/>
                        <a:gd name="T3" fmla="*/ 2147483647 h 12"/>
                        <a:gd name="T4" fmla="*/ 2147483647 w 42"/>
                        <a:gd name="T5" fmla="*/ 2147483647 h 12"/>
                        <a:gd name="T6" fmla="*/ 2147483647 w 42"/>
                        <a:gd name="T7" fmla="*/ 2147483647 h 12"/>
                        <a:gd name="T8" fmla="*/ 2147483647 w 42"/>
                        <a:gd name="T9" fmla="*/ 0 h 1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2" h="12">
                          <a:moveTo>
                            <a:pt x="18" y="0"/>
                          </a:moveTo>
                          <a:lnTo>
                            <a:pt x="0" y="6"/>
                          </a:lnTo>
                          <a:lnTo>
                            <a:pt x="24" y="12"/>
                          </a:lnTo>
                          <a:lnTo>
                            <a:pt x="42" y="12"/>
                          </a:lnTo>
                          <a:lnTo>
                            <a:pt x="18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8" name="Freeform 23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593530" y="2606165"/>
                      <a:ext cx="31329" cy="9140"/>
                    </a:xfrm>
                    <a:custGeom>
                      <a:avLst/>
                      <a:gdLst>
                        <a:gd name="T0" fmla="*/ 2147483647 w 24"/>
                        <a:gd name="T1" fmla="*/ 2147483647 h 6"/>
                        <a:gd name="T2" fmla="*/ 2147483647 w 24"/>
                        <a:gd name="T3" fmla="*/ 2147483647 h 6"/>
                        <a:gd name="T4" fmla="*/ 2147483647 w 24"/>
                        <a:gd name="T5" fmla="*/ 2147483647 h 6"/>
                        <a:gd name="T6" fmla="*/ 0 w 24"/>
                        <a:gd name="T7" fmla="*/ 2147483647 h 6"/>
                        <a:gd name="T8" fmla="*/ 0 w 24"/>
                        <a:gd name="T9" fmla="*/ 0 h 6"/>
                        <a:gd name="T10" fmla="*/ 2147483647 w 24"/>
                        <a:gd name="T11" fmla="*/ 2147483647 h 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24" h="6">
                          <a:moveTo>
                            <a:pt x="24" y="6"/>
                          </a:moveTo>
                          <a:lnTo>
                            <a:pt x="24" y="6"/>
                          </a:lnTo>
                          <a:lnTo>
                            <a:pt x="6" y="6"/>
                          </a:lnTo>
                          <a:lnTo>
                            <a:pt x="0" y="6"/>
                          </a:lnTo>
                          <a:lnTo>
                            <a:pt x="0" y="0"/>
                          </a:lnTo>
                          <a:lnTo>
                            <a:pt x="24" y="6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9" name="Freeform 23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640523" y="2624444"/>
                      <a:ext cx="7832" cy="1305"/>
                    </a:xfrm>
                    <a:custGeom>
                      <a:avLst/>
                      <a:gdLst>
                        <a:gd name="T0" fmla="*/ 2147483647 w 6"/>
                        <a:gd name="T1" fmla="*/ 0 h 1"/>
                        <a:gd name="T2" fmla="*/ 2147483647 w 6"/>
                        <a:gd name="T3" fmla="*/ 0 h 1"/>
                        <a:gd name="T4" fmla="*/ 0 w 6"/>
                        <a:gd name="T5" fmla="*/ 0 h 1"/>
                        <a:gd name="T6" fmla="*/ 2147483647 w 6"/>
                        <a:gd name="T7" fmla="*/ 0 h 1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6" h="1">
                          <a:moveTo>
                            <a:pt x="6" y="0"/>
                          </a:move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50" name="Freeform 23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541411" y="2194889"/>
                      <a:ext cx="609603" cy="526172"/>
                    </a:xfrm>
                    <a:custGeom>
                      <a:avLst/>
                      <a:gdLst>
                        <a:gd name="T0" fmla="*/ 2147483647 w 460"/>
                        <a:gd name="T1" fmla="*/ 2147483647 h 359"/>
                        <a:gd name="T2" fmla="*/ 2147483647 w 460"/>
                        <a:gd name="T3" fmla="*/ 2147483647 h 359"/>
                        <a:gd name="T4" fmla="*/ 2147483647 w 460"/>
                        <a:gd name="T5" fmla="*/ 2147483647 h 359"/>
                        <a:gd name="T6" fmla="*/ 2147483647 w 460"/>
                        <a:gd name="T7" fmla="*/ 2147483647 h 359"/>
                        <a:gd name="T8" fmla="*/ 2147483647 w 460"/>
                        <a:gd name="T9" fmla="*/ 2147483647 h 359"/>
                        <a:gd name="T10" fmla="*/ 2147483647 w 460"/>
                        <a:gd name="T11" fmla="*/ 2147483647 h 359"/>
                        <a:gd name="T12" fmla="*/ 0 w 460"/>
                        <a:gd name="T13" fmla="*/ 0 h 359"/>
                        <a:gd name="T14" fmla="*/ 2147483647 w 460"/>
                        <a:gd name="T15" fmla="*/ 2147483647 h 359"/>
                        <a:gd name="T16" fmla="*/ 2147483647 w 460"/>
                        <a:gd name="T17" fmla="*/ 2147483647 h 359"/>
                        <a:gd name="T18" fmla="*/ 2147483647 w 460"/>
                        <a:gd name="T19" fmla="*/ 2147483647 h 359"/>
                        <a:gd name="T20" fmla="*/ 2147483647 w 460"/>
                        <a:gd name="T21" fmla="*/ 2147483647 h 359"/>
                        <a:gd name="T22" fmla="*/ 2147483647 w 460"/>
                        <a:gd name="T23" fmla="*/ 2147483647 h 359"/>
                        <a:gd name="T24" fmla="*/ 2147483647 w 460"/>
                        <a:gd name="T25" fmla="*/ 2147483647 h 359"/>
                        <a:gd name="T26" fmla="*/ 2147483647 w 460"/>
                        <a:gd name="T27" fmla="*/ 2147483647 h 359"/>
                        <a:gd name="T28" fmla="*/ 2147483647 w 460"/>
                        <a:gd name="T29" fmla="*/ 2147483647 h 359"/>
                        <a:gd name="T30" fmla="*/ 2147483647 w 460"/>
                        <a:gd name="T31" fmla="*/ 2147483647 h 359"/>
                        <a:gd name="T32" fmla="*/ 2147483647 w 460"/>
                        <a:gd name="T33" fmla="*/ 2147483647 h 359"/>
                        <a:gd name="T34" fmla="*/ 2147483647 w 460"/>
                        <a:gd name="T35" fmla="*/ 2147483647 h 359"/>
                        <a:gd name="T36" fmla="*/ 2147483647 w 460"/>
                        <a:gd name="T37" fmla="*/ 2147483647 h 359"/>
                        <a:gd name="T38" fmla="*/ 2147483647 w 460"/>
                        <a:gd name="T39" fmla="*/ 2147483647 h 359"/>
                        <a:gd name="T40" fmla="*/ 2147483647 w 460"/>
                        <a:gd name="T41" fmla="*/ 2147483647 h 359"/>
                        <a:gd name="T42" fmla="*/ 2147483647 w 460"/>
                        <a:gd name="T43" fmla="*/ 2147483647 h 359"/>
                        <a:gd name="T44" fmla="*/ 2147483647 w 460"/>
                        <a:gd name="T45" fmla="*/ 2147483647 h 359"/>
                        <a:gd name="T46" fmla="*/ 2147483647 w 460"/>
                        <a:gd name="T47" fmla="*/ 2147483647 h 359"/>
                        <a:gd name="T48" fmla="*/ 2147483647 w 460"/>
                        <a:gd name="T49" fmla="*/ 2147483647 h 359"/>
                        <a:gd name="T50" fmla="*/ 2147483647 w 460"/>
                        <a:gd name="T51" fmla="*/ 2147483647 h 359"/>
                        <a:gd name="T52" fmla="*/ 2147483647 w 460"/>
                        <a:gd name="T53" fmla="*/ 2147483647 h 359"/>
                        <a:gd name="T54" fmla="*/ 2147483647 w 460"/>
                        <a:gd name="T55" fmla="*/ 2147483647 h 359"/>
                        <a:gd name="T56" fmla="*/ 2147483647 w 460"/>
                        <a:gd name="T57" fmla="*/ 2147483647 h 359"/>
                        <a:gd name="T58" fmla="*/ 2147483647 w 460"/>
                        <a:gd name="T59" fmla="*/ 2147483647 h 359"/>
                        <a:gd name="T60" fmla="*/ 2147483647 w 460"/>
                        <a:gd name="T61" fmla="*/ 2147483647 h 359"/>
                        <a:gd name="T62" fmla="*/ 2147483647 w 460"/>
                        <a:gd name="T63" fmla="*/ 2147483647 h 359"/>
                        <a:gd name="T64" fmla="*/ 2147483647 w 460"/>
                        <a:gd name="T65" fmla="*/ 2147483647 h 359"/>
                        <a:gd name="T66" fmla="*/ 2147483647 w 460"/>
                        <a:gd name="T67" fmla="*/ 2147483647 h 359"/>
                        <a:gd name="T68" fmla="*/ 2147483647 w 460"/>
                        <a:gd name="T69" fmla="*/ 2147483647 h 359"/>
                        <a:gd name="T70" fmla="*/ 2147483647 w 460"/>
                        <a:gd name="T71" fmla="*/ 2147483647 h 359"/>
                        <a:gd name="T72" fmla="*/ 2147483647 w 460"/>
                        <a:gd name="T73" fmla="*/ 2147483647 h 359"/>
                        <a:gd name="T74" fmla="*/ 2147483647 w 460"/>
                        <a:gd name="T75" fmla="*/ 2147483647 h 359"/>
                        <a:gd name="T76" fmla="*/ 2147483647 w 460"/>
                        <a:gd name="T77" fmla="*/ 2147483647 h 359"/>
                        <a:gd name="T78" fmla="*/ 2147483647 w 460"/>
                        <a:gd name="T79" fmla="*/ 2147483647 h 359"/>
                        <a:gd name="T80" fmla="*/ 2147483647 w 460"/>
                        <a:gd name="T81" fmla="*/ 2147483647 h 359"/>
                        <a:gd name="T82" fmla="*/ 2147483647 w 460"/>
                        <a:gd name="T83" fmla="*/ 2147483647 h 359"/>
                        <a:gd name="T84" fmla="*/ 2147483647 w 460"/>
                        <a:gd name="T85" fmla="*/ 2147483647 h 359"/>
                        <a:gd name="T86" fmla="*/ 2147483647 w 460"/>
                        <a:gd name="T87" fmla="*/ 2147483647 h 359"/>
                        <a:gd name="T88" fmla="*/ 2147483647 w 460"/>
                        <a:gd name="T89" fmla="*/ 2147483647 h 359"/>
                        <a:gd name="T90" fmla="*/ 2147483647 w 460"/>
                        <a:gd name="T91" fmla="*/ 2147483647 h 359"/>
                        <a:gd name="T92" fmla="*/ 2147483647 w 460"/>
                        <a:gd name="T93" fmla="*/ 2147483647 h 359"/>
                        <a:gd name="T94" fmla="*/ 2147483647 w 460"/>
                        <a:gd name="T95" fmla="*/ 2147483647 h 359"/>
                        <a:gd name="T96" fmla="*/ 2147483647 w 460"/>
                        <a:gd name="T97" fmla="*/ 2147483647 h 359"/>
                        <a:gd name="T98" fmla="*/ 2147483647 w 460"/>
                        <a:gd name="T99" fmla="*/ 2147483647 h 359"/>
                        <a:gd name="T100" fmla="*/ 2147483647 w 460"/>
                        <a:gd name="T101" fmla="*/ 2147483647 h 359"/>
                        <a:gd name="T102" fmla="*/ 2147483647 w 460"/>
                        <a:gd name="T103" fmla="*/ 2147483647 h 359"/>
                        <a:gd name="T104" fmla="*/ 2147483647 w 460"/>
                        <a:gd name="T105" fmla="*/ 2147483647 h 359"/>
                        <a:gd name="T106" fmla="*/ 2147483647 w 460"/>
                        <a:gd name="T107" fmla="*/ 2147483647 h 359"/>
                        <a:gd name="T108" fmla="*/ 2147483647 w 460"/>
                        <a:gd name="T109" fmla="*/ 2147483647 h 359"/>
                        <a:gd name="T110" fmla="*/ 2147483647 w 460"/>
                        <a:gd name="T111" fmla="*/ 2147483647 h 359"/>
                        <a:gd name="T112" fmla="*/ 2147483647 w 460"/>
                        <a:gd name="T113" fmla="*/ 2147483647 h 359"/>
                        <a:gd name="T114" fmla="*/ 2147483647 w 460"/>
                        <a:gd name="T115" fmla="*/ 2147483647 h 359"/>
                        <a:gd name="T116" fmla="*/ 2147483647 w 460"/>
                        <a:gd name="T117" fmla="*/ 2147483647 h 359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</a:gdLst>
                      <a:ahLst/>
                      <a:cxnLst>
                        <a:cxn ang="T118">
                          <a:pos x="T0" y="T1"/>
                        </a:cxn>
                        <a:cxn ang="T119">
                          <a:pos x="T2" y="T3"/>
                        </a:cxn>
                        <a:cxn ang="T120">
                          <a:pos x="T4" y="T5"/>
                        </a:cxn>
                        <a:cxn ang="T121">
                          <a:pos x="T6" y="T7"/>
                        </a:cxn>
                        <a:cxn ang="T122">
                          <a:pos x="T8" y="T9"/>
                        </a:cxn>
                        <a:cxn ang="T123">
                          <a:pos x="T10" y="T11"/>
                        </a:cxn>
                        <a:cxn ang="T124">
                          <a:pos x="T12" y="T13"/>
                        </a:cxn>
                        <a:cxn ang="T125">
                          <a:pos x="T14" y="T15"/>
                        </a:cxn>
                        <a:cxn ang="T126">
                          <a:pos x="T16" y="T17"/>
                        </a:cxn>
                        <a:cxn ang="T127">
                          <a:pos x="T18" y="T19"/>
                        </a:cxn>
                        <a:cxn ang="T128">
                          <a:pos x="T20" y="T21"/>
                        </a:cxn>
                        <a:cxn ang="T129">
                          <a:pos x="T22" y="T23"/>
                        </a:cxn>
                        <a:cxn ang="T130">
                          <a:pos x="T24" y="T25"/>
                        </a:cxn>
                        <a:cxn ang="T131">
                          <a:pos x="T26" y="T27"/>
                        </a:cxn>
                        <a:cxn ang="T132">
                          <a:pos x="T28" y="T29"/>
                        </a:cxn>
                        <a:cxn ang="T133">
                          <a:pos x="T30" y="T31"/>
                        </a:cxn>
                        <a:cxn ang="T134">
                          <a:pos x="T32" y="T33"/>
                        </a:cxn>
                        <a:cxn ang="T135">
                          <a:pos x="T34" y="T35"/>
                        </a:cxn>
                        <a:cxn ang="T136">
                          <a:pos x="T36" y="T37"/>
                        </a:cxn>
                        <a:cxn ang="T137">
                          <a:pos x="T38" y="T39"/>
                        </a:cxn>
                        <a:cxn ang="T138">
                          <a:pos x="T40" y="T41"/>
                        </a:cxn>
                        <a:cxn ang="T139">
                          <a:pos x="T42" y="T43"/>
                        </a:cxn>
                        <a:cxn ang="T140">
                          <a:pos x="T44" y="T45"/>
                        </a:cxn>
                        <a:cxn ang="T141">
                          <a:pos x="T46" y="T47"/>
                        </a:cxn>
                        <a:cxn ang="T142">
                          <a:pos x="T48" y="T49"/>
                        </a:cxn>
                        <a:cxn ang="T143">
                          <a:pos x="T50" y="T51"/>
                        </a:cxn>
                        <a:cxn ang="T144">
                          <a:pos x="T52" y="T53"/>
                        </a:cxn>
                        <a:cxn ang="T145">
                          <a:pos x="T54" y="T55"/>
                        </a:cxn>
                        <a:cxn ang="T146">
                          <a:pos x="T56" y="T57"/>
                        </a:cxn>
                        <a:cxn ang="T147">
                          <a:pos x="T58" y="T59"/>
                        </a:cxn>
                        <a:cxn ang="T148">
                          <a:pos x="T60" y="T61"/>
                        </a:cxn>
                        <a:cxn ang="T149">
                          <a:pos x="T62" y="T63"/>
                        </a:cxn>
                        <a:cxn ang="T150">
                          <a:pos x="T64" y="T65"/>
                        </a:cxn>
                        <a:cxn ang="T151">
                          <a:pos x="T66" y="T67"/>
                        </a:cxn>
                        <a:cxn ang="T152">
                          <a:pos x="T68" y="T69"/>
                        </a:cxn>
                        <a:cxn ang="T153">
                          <a:pos x="T70" y="T71"/>
                        </a:cxn>
                        <a:cxn ang="T154">
                          <a:pos x="T72" y="T73"/>
                        </a:cxn>
                        <a:cxn ang="T155">
                          <a:pos x="T74" y="T75"/>
                        </a:cxn>
                        <a:cxn ang="T156">
                          <a:pos x="T76" y="T77"/>
                        </a:cxn>
                        <a:cxn ang="T157">
                          <a:pos x="T78" y="T79"/>
                        </a:cxn>
                        <a:cxn ang="T158">
                          <a:pos x="T80" y="T81"/>
                        </a:cxn>
                        <a:cxn ang="T159">
                          <a:pos x="T82" y="T83"/>
                        </a:cxn>
                        <a:cxn ang="T160">
                          <a:pos x="T84" y="T85"/>
                        </a:cxn>
                        <a:cxn ang="T161">
                          <a:pos x="T86" y="T87"/>
                        </a:cxn>
                        <a:cxn ang="T162">
                          <a:pos x="T88" y="T89"/>
                        </a:cxn>
                        <a:cxn ang="T163">
                          <a:pos x="T90" y="T91"/>
                        </a:cxn>
                        <a:cxn ang="T164">
                          <a:pos x="T92" y="T93"/>
                        </a:cxn>
                        <a:cxn ang="T165">
                          <a:pos x="T94" y="T95"/>
                        </a:cxn>
                        <a:cxn ang="T166">
                          <a:pos x="T96" y="T97"/>
                        </a:cxn>
                        <a:cxn ang="T167">
                          <a:pos x="T98" y="T99"/>
                        </a:cxn>
                        <a:cxn ang="T168">
                          <a:pos x="T100" y="T101"/>
                        </a:cxn>
                        <a:cxn ang="T169">
                          <a:pos x="T102" y="T103"/>
                        </a:cxn>
                        <a:cxn ang="T170">
                          <a:pos x="T104" y="T105"/>
                        </a:cxn>
                        <a:cxn ang="T171">
                          <a:pos x="T106" y="T107"/>
                        </a:cxn>
                        <a:cxn ang="T172">
                          <a:pos x="T108" y="T109"/>
                        </a:cxn>
                        <a:cxn ang="T173">
                          <a:pos x="T110" y="T111"/>
                        </a:cxn>
                        <a:cxn ang="T174">
                          <a:pos x="T112" y="T113"/>
                        </a:cxn>
                        <a:cxn ang="T175">
                          <a:pos x="T114" y="T115"/>
                        </a:cxn>
                        <a:cxn ang="T176">
                          <a:pos x="T116" y="T117"/>
                        </a:cxn>
                      </a:cxnLst>
                      <a:rect l="0" t="0" r="r" b="b"/>
                      <a:pathLst>
                        <a:path w="460" h="359">
                          <a:moveTo>
                            <a:pt x="78" y="185"/>
                          </a:moveTo>
                          <a:lnTo>
                            <a:pt x="66" y="191"/>
                          </a:lnTo>
                          <a:lnTo>
                            <a:pt x="60" y="173"/>
                          </a:lnTo>
                          <a:lnTo>
                            <a:pt x="42" y="155"/>
                          </a:lnTo>
                          <a:lnTo>
                            <a:pt x="42" y="137"/>
                          </a:lnTo>
                          <a:lnTo>
                            <a:pt x="36" y="125"/>
                          </a:lnTo>
                          <a:lnTo>
                            <a:pt x="30" y="113"/>
                          </a:lnTo>
                          <a:lnTo>
                            <a:pt x="18" y="113"/>
                          </a:lnTo>
                          <a:lnTo>
                            <a:pt x="6" y="95"/>
                          </a:lnTo>
                          <a:lnTo>
                            <a:pt x="18" y="95"/>
                          </a:lnTo>
                          <a:lnTo>
                            <a:pt x="24" y="78"/>
                          </a:lnTo>
                          <a:lnTo>
                            <a:pt x="12" y="60"/>
                          </a:lnTo>
                          <a:lnTo>
                            <a:pt x="0" y="48"/>
                          </a:lnTo>
                          <a:lnTo>
                            <a:pt x="0" y="0"/>
                          </a:lnTo>
                          <a:lnTo>
                            <a:pt x="36" y="0"/>
                          </a:lnTo>
                          <a:lnTo>
                            <a:pt x="54" y="6"/>
                          </a:lnTo>
                          <a:lnTo>
                            <a:pt x="66" y="12"/>
                          </a:lnTo>
                          <a:lnTo>
                            <a:pt x="90" y="24"/>
                          </a:lnTo>
                          <a:lnTo>
                            <a:pt x="137" y="24"/>
                          </a:lnTo>
                          <a:lnTo>
                            <a:pt x="143" y="12"/>
                          </a:lnTo>
                          <a:lnTo>
                            <a:pt x="173" y="12"/>
                          </a:lnTo>
                          <a:lnTo>
                            <a:pt x="185" y="36"/>
                          </a:lnTo>
                          <a:lnTo>
                            <a:pt x="191" y="54"/>
                          </a:lnTo>
                          <a:lnTo>
                            <a:pt x="203" y="60"/>
                          </a:lnTo>
                          <a:lnTo>
                            <a:pt x="209" y="72"/>
                          </a:lnTo>
                          <a:lnTo>
                            <a:pt x="221" y="54"/>
                          </a:lnTo>
                          <a:lnTo>
                            <a:pt x="245" y="60"/>
                          </a:lnTo>
                          <a:lnTo>
                            <a:pt x="251" y="78"/>
                          </a:lnTo>
                          <a:lnTo>
                            <a:pt x="263" y="95"/>
                          </a:lnTo>
                          <a:lnTo>
                            <a:pt x="269" y="119"/>
                          </a:lnTo>
                          <a:lnTo>
                            <a:pt x="281" y="125"/>
                          </a:lnTo>
                          <a:lnTo>
                            <a:pt x="299" y="131"/>
                          </a:lnTo>
                          <a:lnTo>
                            <a:pt x="287" y="155"/>
                          </a:lnTo>
                          <a:lnTo>
                            <a:pt x="281" y="185"/>
                          </a:lnTo>
                          <a:lnTo>
                            <a:pt x="275" y="209"/>
                          </a:lnTo>
                          <a:lnTo>
                            <a:pt x="281" y="227"/>
                          </a:lnTo>
                          <a:lnTo>
                            <a:pt x="287" y="245"/>
                          </a:lnTo>
                          <a:lnTo>
                            <a:pt x="293" y="257"/>
                          </a:lnTo>
                          <a:lnTo>
                            <a:pt x="299" y="275"/>
                          </a:lnTo>
                          <a:lnTo>
                            <a:pt x="317" y="281"/>
                          </a:lnTo>
                          <a:lnTo>
                            <a:pt x="335" y="281"/>
                          </a:lnTo>
                          <a:lnTo>
                            <a:pt x="353" y="275"/>
                          </a:lnTo>
                          <a:lnTo>
                            <a:pt x="365" y="275"/>
                          </a:lnTo>
                          <a:lnTo>
                            <a:pt x="371" y="281"/>
                          </a:lnTo>
                          <a:lnTo>
                            <a:pt x="377" y="275"/>
                          </a:lnTo>
                          <a:lnTo>
                            <a:pt x="377" y="269"/>
                          </a:lnTo>
                          <a:lnTo>
                            <a:pt x="389" y="257"/>
                          </a:lnTo>
                          <a:lnTo>
                            <a:pt x="401" y="233"/>
                          </a:lnTo>
                          <a:lnTo>
                            <a:pt x="419" y="221"/>
                          </a:lnTo>
                          <a:lnTo>
                            <a:pt x="448" y="221"/>
                          </a:lnTo>
                          <a:lnTo>
                            <a:pt x="454" y="221"/>
                          </a:lnTo>
                          <a:lnTo>
                            <a:pt x="460" y="221"/>
                          </a:lnTo>
                          <a:lnTo>
                            <a:pt x="460" y="227"/>
                          </a:lnTo>
                          <a:lnTo>
                            <a:pt x="448" y="251"/>
                          </a:lnTo>
                          <a:lnTo>
                            <a:pt x="443" y="257"/>
                          </a:lnTo>
                          <a:lnTo>
                            <a:pt x="443" y="263"/>
                          </a:lnTo>
                          <a:lnTo>
                            <a:pt x="437" y="281"/>
                          </a:lnTo>
                          <a:lnTo>
                            <a:pt x="431" y="275"/>
                          </a:lnTo>
                          <a:lnTo>
                            <a:pt x="431" y="281"/>
                          </a:lnTo>
                          <a:lnTo>
                            <a:pt x="413" y="293"/>
                          </a:lnTo>
                          <a:lnTo>
                            <a:pt x="383" y="293"/>
                          </a:lnTo>
                          <a:lnTo>
                            <a:pt x="377" y="305"/>
                          </a:lnTo>
                          <a:lnTo>
                            <a:pt x="371" y="305"/>
                          </a:lnTo>
                          <a:lnTo>
                            <a:pt x="389" y="323"/>
                          </a:lnTo>
                          <a:lnTo>
                            <a:pt x="365" y="329"/>
                          </a:lnTo>
                          <a:lnTo>
                            <a:pt x="353" y="341"/>
                          </a:lnTo>
                          <a:lnTo>
                            <a:pt x="353" y="359"/>
                          </a:lnTo>
                          <a:lnTo>
                            <a:pt x="335" y="341"/>
                          </a:lnTo>
                          <a:lnTo>
                            <a:pt x="317" y="323"/>
                          </a:lnTo>
                          <a:lnTo>
                            <a:pt x="323" y="329"/>
                          </a:lnTo>
                          <a:lnTo>
                            <a:pt x="317" y="323"/>
                          </a:lnTo>
                          <a:lnTo>
                            <a:pt x="305" y="323"/>
                          </a:lnTo>
                          <a:lnTo>
                            <a:pt x="311" y="323"/>
                          </a:lnTo>
                          <a:lnTo>
                            <a:pt x="293" y="329"/>
                          </a:lnTo>
                          <a:lnTo>
                            <a:pt x="275" y="335"/>
                          </a:lnTo>
                          <a:lnTo>
                            <a:pt x="239" y="317"/>
                          </a:lnTo>
                          <a:lnTo>
                            <a:pt x="215" y="305"/>
                          </a:lnTo>
                          <a:lnTo>
                            <a:pt x="197" y="299"/>
                          </a:lnTo>
                          <a:lnTo>
                            <a:pt x="185" y="293"/>
                          </a:lnTo>
                          <a:lnTo>
                            <a:pt x="161" y="275"/>
                          </a:lnTo>
                          <a:lnTo>
                            <a:pt x="149" y="263"/>
                          </a:lnTo>
                          <a:lnTo>
                            <a:pt x="137" y="251"/>
                          </a:lnTo>
                          <a:lnTo>
                            <a:pt x="137" y="239"/>
                          </a:lnTo>
                          <a:lnTo>
                            <a:pt x="143" y="233"/>
                          </a:lnTo>
                          <a:lnTo>
                            <a:pt x="137" y="233"/>
                          </a:lnTo>
                          <a:lnTo>
                            <a:pt x="143" y="221"/>
                          </a:lnTo>
                          <a:lnTo>
                            <a:pt x="137" y="203"/>
                          </a:lnTo>
                          <a:lnTo>
                            <a:pt x="131" y="185"/>
                          </a:lnTo>
                          <a:lnTo>
                            <a:pt x="120" y="173"/>
                          </a:lnTo>
                          <a:lnTo>
                            <a:pt x="114" y="161"/>
                          </a:lnTo>
                          <a:lnTo>
                            <a:pt x="108" y="149"/>
                          </a:lnTo>
                          <a:lnTo>
                            <a:pt x="96" y="137"/>
                          </a:lnTo>
                          <a:lnTo>
                            <a:pt x="90" y="137"/>
                          </a:lnTo>
                          <a:lnTo>
                            <a:pt x="96" y="125"/>
                          </a:lnTo>
                          <a:lnTo>
                            <a:pt x="90" y="113"/>
                          </a:lnTo>
                          <a:lnTo>
                            <a:pt x="78" y="95"/>
                          </a:lnTo>
                          <a:lnTo>
                            <a:pt x="78" y="90"/>
                          </a:lnTo>
                          <a:lnTo>
                            <a:pt x="66" y="84"/>
                          </a:lnTo>
                          <a:lnTo>
                            <a:pt x="54" y="48"/>
                          </a:lnTo>
                          <a:lnTo>
                            <a:pt x="54" y="24"/>
                          </a:lnTo>
                          <a:lnTo>
                            <a:pt x="42" y="18"/>
                          </a:lnTo>
                          <a:lnTo>
                            <a:pt x="30" y="12"/>
                          </a:lnTo>
                          <a:lnTo>
                            <a:pt x="30" y="36"/>
                          </a:lnTo>
                          <a:lnTo>
                            <a:pt x="24" y="54"/>
                          </a:lnTo>
                          <a:lnTo>
                            <a:pt x="42" y="90"/>
                          </a:lnTo>
                          <a:lnTo>
                            <a:pt x="48" y="101"/>
                          </a:lnTo>
                          <a:lnTo>
                            <a:pt x="54" y="113"/>
                          </a:lnTo>
                          <a:lnTo>
                            <a:pt x="60" y="137"/>
                          </a:lnTo>
                          <a:lnTo>
                            <a:pt x="60" y="161"/>
                          </a:lnTo>
                          <a:lnTo>
                            <a:pt x="66" y="167"/>
                          </a:lnTo>
                          <a:lnTo>
                            <a:pt x="78" y="173"/>
                          </a:lnTo>
                          <a:lnTo>
                            <a:pt x="78" y="185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51" name="Freeform 23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355954" y="2405097"/>
                      <a:ext cx="14359" cy="26112"/>
                    </a:xfrm>
                    <a:custGeom>
                      <a:avLst/>
                      <a:gdLst>
                        <a:gd name="T0" fmla="*/ 2147483647 w 12"/>
                        <a:gd name="T1" fmla="*/ 2147483647 h 18"/>
                        <a:gd name="T2" fmla="*/ 2147483647 w 12"/>
                        <a:gd name="T3" fmla="*/ 0 h 18"/>
                        <a:gd name="T4" fmla="*/ 0 w 12"/>
                        <a:gd name="T5" fmla="*/ 2147483647 h 18"/>
                        <a:gd name="T6" fmla="*/ 2147483647 w 12"/>
                        <a:gd name="T7" fmla="*/ 2147483647 h 18"/>
                        <a:gd name="T8" fmla="*/ 2147483647 w 12"/>
                        <a:gd name="T9" fmla="*/ 2147483647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2" h="18">
                          <a:moveTo>
                            <a:pt x="12" y="18"/>
                          </a:moveTo>
                          <a:lnTo>
                            <a:pt x="6" y="0"/>
                          </a:lnTo>
                          <a:lnTo>
                            <a:pt x="0" y="12"/>
                          </a:lnTo>
                          <a:lnTo>
                            <a:pt x="6" y="18"/>
                          </a:lnTo>
                          <a:lnTo>
                            <a:pt x="12" y="18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52" name="Freeform 23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379452" y="2360705"/>
                      <a:ext cx="16970" cy="26112"/>
                    </a:xfrm>
                    <a:custGeom>
                      <a:avLst/>
                      <a:gdLst>
                        <a:gd name="T0" fmla="*/ 2147483647 w 12"/>
                        <a:gd name="T1" fmla="*/ 2147483647 h 18"/>
                        <a:gd name="T2" fmla="*/ 2147483647 w 12"/>
                        <a:gd name="T3" fmla="*/ 2147483647 h 18"/>
                        <a:gd name="T4" fmla="*/ 0 w 12"/>
                        <a:gd name="T5" fmla="*/ 0 h 18"/>
                        <a:gd name="T6" fmla="*/ 2147483647 w 12"/>
                        <a:gd name="T7" fmla="*/ 2147483647 h 18"/>
                        <a:gd name="T8" fmla="*/ 2147483647 w 12"/>
                        <a:gd name="T9" fmla="*/ 2147483647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2" h="18">
                          <a:moveTo>
                            <a:pt x="6" y="18"/>
                          </a:moveTo>
                          <a:lnTo>
                            <a:pt x="6" y="6"/>
                          </a:lnTo>
                          <a:lnTo>
                            <a:pt x="0" y="0"/>
                          </a:lnTo>
                          <a:lnTo>
                            <a:pt x="12" y="12"/>
                          </a:lnTo>
                          <a:lnTo>
                            <a:pt x="6" y="18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53" name="Freeform 24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396421" y="2395957"/>
                      <a:ext cx="15664" cy="26112"/>
                    </a:xfrm>
                    <a:custGeom>
                      <a:avLst/>
                      <a:gdLst>
                        <a:gd name="T0" fmla="*/ 2147483647 w 12"/>
                        <a:gd name="T1" fmla="*/ 2147483647 h 18"/>
                        <a:gd name="T2" fmla="*/ 2147483647 w 12"/>
                        <a:gd name="T3" fmla="*/ 2147483647 h 18"/>
                        <a:gd name="T4" fmla="*/ 0 w 12"/>
                        <a:gd name="T5" fmla="*/ 0 h 18"/>
                        <a:gd name="T6" fmla="*/ 0 w 12"/>
                        <a:gd name="T7" fmla="*/ 2147483647 h 18"/>
                        <a:gd name="T8" fmla="*/ 2147483647 w 12"/>
                        <a:gd name="T9" fmla="*/ 2147483647 h 18"/>
                        <a:gd name="T10" fmla="*/ 2147483647 w 12"/>
                        <a:gd name="T11" fmla="*/ 2147483647 h 18"/>
                        <a:gd name="T12" fmla="*/ 2147483647 w 12"/>
                        <a:gd name="T13" fmla="*/ 2147483647 h 18"/>
                        <a:gd name="T14" fmla="*/ 2147483647 w 12"/>
                        <a:gd name="T15" fmla="*/ 2147483647 h 1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12" h="18">
                          <a:moveTo>
                            <a:pt x="6" y="18"/>
                          </a:moveTo>
                          <a:lnTo>
                            <a:pt x="12" y="12"/>
                          </a:lnTo>
                          <a:lnTo>
                            <a:pt x="0" y="0"/>
                          </a:lnTo>
                          <a:lnTo>
                            <a:pt x="0" y="6"/>
                          </a:lnTo>
                          <a:lnTo>
                            <a:pt x="6" y="6"/>
                          </a:lnTo>
                          <a:lnTo>
                            <a:pt x="6" y="12"/>
                          </a:lnTo>
                          <a:lnTo>
                            <a:pt x="6" y="18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54" name="Freeform 24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451246" y="2518688"/>
                      <a:ext cx="16970" cy="7834"/>
                    </a:xfrm>
                    <a:custGeom>
                      <a:avLst/>
                      <a:gdLst>
                        <a:gd name="T0" fmla="*/ 2147483647 w 12"/>
                        <a:gd name="T1" fmla="*/ 0 h 6"/>
                        <a:gd name="T2" fmla="*/ 2147483647 w 12"/>
                        <a:gd name="T3" fmla="*/ 2147483647 h 6"/>
                        <a:gd name="T4" fmla="*/ 0 w 12"/>
                        <a:gd name="T5" fmla="*/ 2147483647 h 6"/>
                        <a:gd name="T6" fmla="*/ 2147483647 w 12"/>
                        <a:gd name="T7" fmla="*/ 0 h 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12" h="6">
                          <a:moveTo>
                            <a:pt x="12" y="0"/>
                          </a:moveTo>
                          <a:lnTo>
                            <a:pt x="12" y="6"/>
                          </a:lnTo>
                          <a:lnTo>
                            <a:pt x="0" y="6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55" name="Freeform 24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443413" y="2483435"/>
                      <a:ext cx="7832" cy="7834"/>
                    </a:xfrm>
                    <a:custGeom>
                      <a:avLst/>
                      <a:gdLst>
                        <a:gd name="T0" fmla="*/ 2147483647 w 6"/>
                        <a:gd name="T1" fmla="*/ 0 h 6"/>
                        <a:gd name="T2" fmla="*/ 2147483647 w 6"/>
                        <a:gd name="T3" fmla="*/ 0 h 6"/>
                        <a:gd name="T4" fmla="*/ 0 w 6"/>
                        <a:gd name="T5" fmla="*/ 2147483647 h 6"/>
                        <a:gd name="T6" fmla="*/ 2147483647 w 6"/>
                        <a:gd name="T7" fmla="*/ 0 h 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6" h="6">
                          <a:moveTo>
                            <a:pt x="6" y="0"/>
                          </a:moveTo>
                          <a:lnTo>
                            <a:pt x="6" y="0"/>
                          </a:lnTo>
                          <a:lnTo>
                            <a:pt x="0" y="6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56" name="Freeform 24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349428" y="2360705"/>
                      <a:ext cx="20886" cy="9140"/>
                    </a:xfrm>
                    <a:custGeom>
                      <a:avLst/>
                      <a:gdLst>
                        <a:gd name="T0" fmla="*/ 2147483647 w 18"/>
                        <a:gd name="T1" fmla="*/ 0 h 6"/>
                        <a:gd name="T2" fmla="*/ 2147483647 w 18"/>
                        <a:gd name="T3" fmla="*/ 0 h 6"/>
                        <a:gd name="T4" fmla="*/ 2147483647 w 18"/>
                        <a:gd name="T5" fmla="*/ 2147483647 h 6"/>
                        <a:gd name="T6" fmla="*/ 0 w 18"/>
                        <a:gd name="T7" fmla="*/ 0 h 6"/>
                        <a:gd name="T8" fmla="*/ 2147483647 w 18"/>
                        <a:gd name="T9" fmla="*/ 0 h 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8" h="6">
                          <a:moveTo>
                            <a:pt x="6" y="0"/>
                          </a:moveTo>
                          <a:lnTo>
                            <a:pt x="18" y="0"/>
                          </a:lnTo>
                          <a:lnTo>
                            <a:pt x="12" y="6"/>
                          </a:lnTo>
                          <a:lnTo>
                            <a:pt x="0" y="0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57" name="Freeform 24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365092" y="2440349"/>
                      <a:ext cx="5221" cy="7834"/>
                    </a:xfrm>
                    <a:custGeom>
                      <a:avLst/>
                      <a:gdLst>
                        <a:gd name="T0" fmla="*/ 2147483647 w 6"/>
                        <a:gd name="T1" fmla="*/ 2147483647 h 6"/>
                        <a:gd name="T2" fmla="*/ 2147483647 w 6"/>
                        <a:gd name="T3" fmla="*/ 0 h 6"/>
                        <a:gd name="T4" fmla="*/ 0 w 6"/>
                        <a:gd name="T5" fmla="*/ 0 h 6"/>
                        <a:gd name="T6" fmla="*/ 2147483647 w 6"/>
                        <a:gd name="T7" fmla="*/ 2147483647 h 6"/>
                        <a:gd name="T8" fmla="*/ 2147483647 w 6"/>
                        <a:gd name="T9" fmla="*/ 2147483647 h 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6" h="6">
                          <a:moveTo>
                            <a:pt x="6" y="6"/>
                          </a:move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6" y="6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58" name="Freeform 24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441823" y="3732930"/>
                      <a:ext cx="9138" cy="9140"/>
                    </a:xfrm>
                    <a:custGeom>
                      <a:avLst/>
                      <a:gdLst>
                        <a:gd name="T0" fmla="*/ 2147483647 w 6"/>
                        <a:gd name="T1" fmla="*/ 0 h 6"/>
                        <a:gd name="T2" fmla="*/ 0 w 6"/>
                        <a:gd name="T3" fmla="*/ 2147483647 h 6"/>
                        <a:gd name="T4" fmla="*/ 2147483647 w 6"/>
                        <a:gd name="T5" fmla="*/ 2147483647 h 6"/>
                        <a:gd name="T6" fmla="*/ 2147483647 w 6"/>
                        <a:gd name="T7" fmla="*/ 0 h 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6" h="6">
                          <a:moveTo>
                            <a:pt x="6" y="0"/>
                          </a:moveTo>
                          <a:lnTo>
                            <a:pt x="0" y="6"/>
                          </a:lnTo>
                          <a:lnTo>
                            <a:pt x="6" y="6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59" name="Freeform 24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668860" y="3458746"/>
                      <a:ext cx="925500" cy="829080"/>
                    </a:xfrm>
                    <a:custGeom>
                      <a:avLst/>
                      <a:gdLst>
                        <a:gd name="T0" fmla="*/ 2147483647 w 700"/>
                        <a:gd name="T1" fmla="*/ 2147483647 h 563"/>
                        <a:gd name="T2" fmla="*/ 2147483647 w 700"/>
                        <a:gd name="T3" fmla="*/ 2147483647 h 563"/>
                        <a:gd name="T4" fmla="*/ 2147483647 w 700"/>
                        <a:gd name="T5" fmla="*/ 2147483647 h 563"/>
                        <a:gd name="T6" fmla="*/ 2147483647 w 700"/>
                        <a:gd name="T7" fmla="*/ 2147483647 h 563"/>
                        <a:gd name="T8" fmla="*/ 2147483647 w 700"/>
                        <a:gd name="T9" fmla="*/ 2147483647 h 563"/>
                        <a:gd name="T10" fmla="*/ 2147483647 w 700"/>
                        <a:gd name="T11" fmla="*/ 2147483647 h 563"/>
                        <a:gd name="T12" fmla="*/ 2147483647 w 700"/>
                        <a:gd name="T13" fmla="*/ 2147483647 h 563"/>
                        <a:gd name="T14" fmla="*/ 2147483647 w 700"/>
                        <a:gd name="T15" fmla="*/ 2147483647 h 563"/>
                        <a:gd name="T16" fmla="*/ 2147483647 w 700"/>
                        <a:gd name="T17" fmla="*/ 2147483647 h 563"/>
                        <a:gd name="T18" fmla="*/ 2147483647 w 700"/>
                        <a:gd name="T19" fmla="*/ 2147483647 h 563"/>
                        <a:gd name="T20" fmla="*/ 2147483647 w 700"/>
                        <a:gd name="T21" fmla="*/ 2147483647 h 563"/>
                        <a:gd name="T22" fmla="*/ 2147483647 w 700"/>
                        <a:gd name="T23" fmla="*/ 2147483647 h 563"/>
                        <a:gd name="T24" fmla="*/ 2147483647 w 700"/>
                        <a:gd name="T25" fmla="*/ 2147483647 h 563"/>
                        <a:gd name="T26" fmla="*/ 2147483647 w 700"/>
                        <a:gd name="T27" fmla="*/ 2147483647 h 563"/>
                        <a:gd name="T28" fmla="*/ 2147483647 w 700"/>
                        <a:gd name="T29" fmla="*/ 2147483647 h 563"/>
                        <a:gd name="T30" fmla="*/ 2147483647 w 700"/>
                        <a:gd name="T31" fmla="*/ 2147483647 h 563"/>
                        <a:gd name="T32" fmla="*/ 2147483647 w 700"/>
                        <a:gd name="T33" fmla="*/ 2147483647 h 563"/>
                        <a:gd name="T34" fmla="*/ 2147483647 w 700"/>
                        <a:gd name="T35" fmla="*/ 2147483647 h 563"/>
                        <a:gd name="T36" fmla="*/ 2147483647 w 700"/>
                        <a:gd name="T37" fmla="*/ 2147483647 h 563"/>
                        <a:gd name="T38" fmla="*/ 2147483647 w 700"/>
                        <a:gd name="T39" fmla="*/ 2147483647 h 563"/>
                        <a:gd name="T40" fmla="*/ 2147483647 w 700"/>
                        <a:gd name="T41" fmla="*/ 2147483647 h 563"/>
                        <a:gd name="T42" fmla="*/ 2147483647 w 700"/>
                        <a:gd name="T43" fmla="*/ 2147483647 h 563"/>
                        <a:gd name="T44" fmla="*/ 2147483647 w 700"/>
                        <a:gd name="T45" fmla="*/ 2147483647 h 563"/>
                        <a:gd name="T46" fmla="*/ 2147483647 w 700"/>
                        <a:gd name="T47" fmla="*/ 2147483647 h 563"/>
                        <a:gd name="T48" fmla="*/ 2147483647 w 700"/>
                        <a:gd name="T49" fmla="*/ 2147483647 h 563"/>
                        <a:gd name="T50" fmla="*/ 2147483647 w 700"/>
                        <a:gd name="T51" fmla="*/ 2147483647 h 563"/>
                        <a:gd name="T52" fmla="*/ 2147483647 w 700"/>
                        <a:gd name="T53" fmla="*/ 2147483647 h 563"/>
                        <a:gd name="T54" fmla="*/ 2147483647 w 700"/>
                        <a:gd name="T55" fmla="*/ 2147483647 h 563"/>
                        <a:gd name="T56" fmla="*/ 2147483647 w 700"/>
                        <a:gd name="T57" fmla="*/ 2147483647 h 563"/>
                        <a:gd name="T58" fmla="*/ 2147483647 w 700"/>
                        <a:gd name="T59" fmla="*/ 2147483647 h 563"/>
                        <a:gd name="T60" fmla="*/ 2147483647 w 700"/>
                        <a:gd name="T61" fmla="*/ 2147483647 h 563"/>
                        <a:gd name="T62" fmla="*/ 2147483647 w 700"/>
                        <a:gd name="T63" fmla="*/ 2147483647 h 563"/>
                        <a:gd name="T64" fmla="*/ 2147483647 w 700"/>
                        <a:gd name="T65" fmla="*/ 2147483647 h 563"/>
                        <a:gd name="T66" fmla="*/ 2147483647 w 700"/>
                        <a:gd name="T67" fmla="*/ 2147483647 h 563"/>
                        <a:gd name="T68" fmla="*/ 2147483647 w 700"/>
                        <a:gd name="T69" fmla="*/ 2147483647 h 563"/>
                        <a:gd name="T70" fmla="*/ 2147483647 w 700"/>
                        <a:gd name="T71" fmla="*/ 2147483647 h 563"/>
                        <a:gd name="T72" fmla="*/ 2147483647 w 700"/>
                        <a:gd name="T73" fmla="*/ 2147483647 h 563"/>
                        <a:gd name="T74" fmla="*/ 2147483647 w 700"/>
                        <a:gd name="T75" fmla="*/ 2147483647 h 563"/>
                        <a:gd name="T76" fmla="*/ 2147483647 w 700"/>
                        <a:gd name="T77" fmla="*/ 2147483647 h 563"/>
                        <a:gd name="T78" fmla="*/ 2147483647 w 700"/>
                        <a:gd name="T79" fmla="*/ 2147483647 h 563"/>
                        <a:gd name="T80" fmla="*/ 2147483647 w 700"/>
                        <a:gd name="T81" fmla="*/ 2147483647 h 563"/>
                        <a:gd name="T82" fmla="*/ 2147483647 w 700"/>
                        <a:gd name="T83" fmla="*/ 2147483647 h 563"/>
                        <a:gd name="T84" fmla="*/ 2147483647 w 700"/>
                        <a:gd name="T85" fmla="*/ 2147483647 h 563"/>
                        <a:gd name="T86" fmla="*/ 2147483647 w 700"/>
                        <a:gd name="T87" fmla="*/ 2147483647 h 563"/>
                        <a:gd name="T88" fmla="*/ 2147483647 w 700"/>
                        <a:gd name="T89" fmla="*/ 2147483647 h 563"/>
                        <a:gd name="T90" fmla="*/ 2147483647 w 700"/>
                        <a:gd name="T91" fmla="*/ 2147483647 h 563"/>
                        <a:gd name="T92" fmla="*/ 2147483647 w 700"/>
                        <a:gd name="T93" fmla="*/ 2147483647 h 563"/>
                        <a:gd name="T94" fmla="*/ 2147483647 w 700"/>
                        <a:gd name="T95" fmla="*/ 2147483647 h 563"/>
                        <a:gd name="T96" fmla="*/ 2147483647 w 700"/>
                        <a:gd name="T97" fmla="*/ 2147483647 h 563"/>
                        <a:gd name="T98" fmla="*/ 2147483647 w 700"/>
                        <a:gd name="T99" fmla="*/ 2147483647 h 563"/>
                        <a:gd name="T100" fmla="*/ 2147483647 w 700"/>
                        <a:gd name="T101" fmla="*/ 2147483647 h 563"/>
                        <a:gd name="T102" fmla="*/ 2147483647 w 700"/>
                        <a:gd name="T103" fmla="*/ 2147483647 h 563"/>
                        <a:gd name="T104" fmla="*/ 2147483647 w 700"/>
                        <a:gd name="T105" fmla="*/ 2147483647 h 563"/>
                        <a:gd name="T106" fmla="*/ 2147483647 w 700"/>
                        <a:gd name="T107" fmla="*/ 2147483647 h 563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</a:gdLst>
                      <a:ahLst/>
                      <a:cxnLst>
                        <a:cxn ang="T108">
                          <a:pos x="T0" y="T1"/>
                        </a:cxn>
                        <a:cxn ang="T109">
                          <a:pos x="T2" y="T3"/>
                        </a:cxn>
                        <a:cxn ang="T110">
                          <a:pos x="T4" y="T5"/>
                        </a:cxn>
                        <a:cxn ang="T111">
                          <a:pos x="T6" y="T7"/>
                        </a:cxn>
                        <a:cxn ang="T112">
                          <a:pos x="T8" y="T9"/>
                        </a:cxn>
                        <a:cxn ang="T113">
                          <a:pos x="T10" y="T11"/>
                        </a:cxn>
                        <a:cxn ang="T114">
                          <a:pos x="T12" y="T13"/>
                        </a:cxn>
                        <a:cxn ang="T115">
                          <a:pos x="T14" y="T15"/>
                        </a:cxn>
                        <a:cxn ang="T116">
                          <a:pos x="T16" y="T17"/>
                        </a:cxn>
                        <a:cxn ang="T117">
                          <a:pos x="T18" y="T19"/>
                        </a:cxn>
                        <a:cxn ang="T118">
                          <a:pos x="T20" y="T21"/>
                        </a:cxn>
                        <a:cxn ang="T119">
                          <a:pos x="T22" y="T23"/>
                        </a:cxn>
                        <a:cxn ang="T120">
                          <a:pos x="T24" y="T25"/>
                        </a:cxn>
                        <a:cxn ang="T121">
                          <a:pos x="T26" y="T27"/>
                        </a:cxn>
                        <a:cxn ang="T122">
                          <a:pos x="T28" y="T29"/>
                        </a:cxn>
                        <a:cxn ang="T123">
                          <a:pos x="T30" y="T31"/>
                        </a:cxn>
                        <a:cxn ang="T124">
                          <a:pos x="T32" y="T33"/>
                        </a:cxn>
                        <a:cxn ang="T125">
                          <a:pos x="T34" y="T35"/>
                        </a:cxn>
                        <a:cxn ang="T126">
                          <a:pos x="T36" y="T37"/>
                        </a:cxn>
                        <a:cxn ang="T127">
                          <a:pos x="T38" y="T39"/>
                        </a:cxn>
                        <a:cxn ang="T128">
                          <a:pos x="T40" y="T41"/>
                        </a:cxn>
                        <a:cxn ang="T129">
                          <a:pos x="T42" y="T43"/>
                        </a:cxn>
                        <a:cxn ang="T130">
                          <a:pos x="T44" y="T45"/>
                        </a:cxn>
                        <a:cxn ang="T131">
                          <a:pos x="T46" y="T47"/>
                        </a:cxn>
                        <a:cxn ang="T132">
                          <a:pos x="T48" y="T49"/>
                        </a:cxn>
                        <a:cxn ang="T133">
                          <a:pos x="T50" y="T51"/>
                        </a:cxn>
                        <a:cxn ang="T134">
                          <a:pos x="T52" y="T53"/>
                        </a:cxn>
                        <a:cxn ang="T135">
                          <a:pos x="T54" y="T55"/>
                        </a:cxn>
                        <a:cxn ang="T136">
                          <a:pos x="T56" y="T57"/>
                        </a:cxn>
                        <a:cxn ang="T137">
                          <a:pos x="T58" y="T59"/>
                        </a:cxn>
                        <a:cxn ang="T138">
                          <a:pos x="T60" y="T61"/>
                        </a:cxn>
                        <a:cxn ang="T139">
                          <a:pos x="T62" y="T63"/>
                        </a:cxn>
                        <a:cxn ang="T140">
                          <a:pos x="T64" y="T65"/>
                        </a:cxn>
                        <a:cxn ang="T141">
                          <a:pos x="T66" y="T67"/>
                        </a:cxn>
                        <a:cxn ang="T142">
                          <a:pos x="T68" y="T69"/>
                        </a:cxn>
                        <a:cxn ang="T143">
                          <a:pos x="T70" y="T71"/>
                        </a:cxn>
                        <a:cxn ang="T144">
                          <a:pos x="T72" y="T73"/>
                        </a:cxn>
                        <a:cxn ang="T145">
                          <a:pos x="T74" y="T75"/>
                        </a:cxn>
                        <a:cxn ang="T146">
                          <a:pos x="T76" y="T77"/>
                        </a:cxn>
                        <a:cxn ang="T147">
                          <a:pos x="T78" y="T79"/>
                        </a:cxn>
                        <a:cxn ang="T148">
                          <a:pos x="T80" y="T81"/>
                        </a:cxn>
                        <a:cxn ang="T149">
                          <a:pos x="T82" y="T83"/>
                        </a:cxn>
                        <a:cxn ang="T150">
                          <a:pos x="T84" y="T85"/>
                        </a:cxn>
                        <a:cxn ang="T151">
                          <a:pos x="T86" y="T87"/>
                        </a:cxn>
                        <a:cxn ang="T152">
                          <a:pos x="T88" y="T89"/>
                        </a:cxn>
                        <a:cxn ang="T153">
                          <a:pos x="T90" y="T91"/>
                        </a:cxn>
                        <a:cxn ang="T154">
                          <a:pos x="T92" y="T93"/>
                        </a:cxn>
                        <a:cxn ang="T155">
                          <a:pos x="T94" y="T95"/>
                        </a:cxn>
                        <a:cxn ang="T156">
                          <a:pos x="T96" y="T97"/>
                        </a:cxn>
                        <a:cxn ang="T157">
                          <a:pos x="T98" y="T99"/>
                        </a:cxn>
                        <a:cxn ang="T158">
                          <a:pos x="T100" y="T101"/>
                        </a:cxn>
                        <a:cxn ang="T159">
                          <a:pos x="T102" y="T103"/>
                        </a:cxn>
                        <a:cxn ang="T160">
                          <a:pos x="T104" y="T105"/>
                        </a:cxn>
                        <a:cxn ang="T161">
                          <a:pos x="T106" y="T107"/>
                        </a:cxn>
                      </a:cxnLst>
                      <a:rect l="0" t="0" r="r" b="b"/>
                      <a:pathLst>
                        <a:path w="700" h="563">
                          <a:moveTo>
                            <a:pt x="407" y="12"/>
                          </a:moveTo>
                          <a:lnTo>
                            <a:pt x="401" y="12"/>
                          </a:lnTo>
                          <a:lnTo>
                            <a:pt x="395" y="12"/>
                          </a:lnTo>
                          <a:lnTo>
                            <a:pt x="389" y="12"/>
                          </a:lnTo>
                          <a:lnTo>
                            <a:pt x="395" y="18"/>
                          </a:lnTo>
                          <a:lnTo>
                            <a:pt x="401" y="18"/>
                          </a:lnTo>
                          <a:lnTo>
                            <a:pt x="401" y="30"/>
                          </a:lnTo>
                          <a:lnTo>
                            <a:pt x="395" y="30"/>
                          </a:lnTo>
                          <a:lnTo>
                            <a:pt x="377" y="30"/>
                          </a:lnTo>
                          <a:lnTo>
                            <a:pt x="371" y="30"/>
                          </a:lnTo>
                          <a:lnTo>
                            <a:pt x="365" y="36"/>
                          </a:lnTo>
                          <a:lnTo>
                            <a:pt x="353" y="48"/>
                          </a:lnTo>
                          <a:lnTo>
                            <a:pt x="353" y="54"/>
                          </a:lnTo>
                          <a:lnTo>
                            <a:pt x="347" y="60"/>
                          </a:lnTo>
                          <a:lnTo>
                            <a:pt x="341" y="78"/>
                          </a:lnTo>
                          <a:lnTo>
                            <a:pt x="347" y="78"/>
                          </a:lnTo>
                          <a:lnTo>
                            <a:pt x="341" y="90"/>
                          </a:lnTo>
                          <a:lnTo>
                            <a:pt x="347" y="96"/>
                          </a:lnTo>
                          <a:lnTo>
                            <a:pt x="335" y="84"/>
                          </a:lnTo>
                          <a:lnTo>
                            <a:pt x="323" y="84"/>
                          </a:lnTo>
                          <a:lnTo>
                            <a:pt x="317" y="90"/>
                          </a:lnTo>
                          <a:lnTo>
                            <a:pt x="311" y="96"/>
                          </a:lnTo>
                          <a:lnTo>
                            <a:pt x="311" y="90"/>
                          </a:lnTo>
                          <a:lnTo>
                            <a:pt x="317" y="78"/>
                          </a:lnTo>
                          <a:lnTo>
                            <a:pt x="299" y="60"/>
                          </a:lnTo>
                          <a:lnTo>
                            <a:pt x="293" y="66"/>
                          </a:lnTo>
                          <a:lnTo>
                            <a:pt x="287" y="66"/>
                          </a:lnTo>
                          <a:lnTo>
                            <a:pt x="281" y="66"/>
                          </a:lnTo>
                          <a:lnTo>
                            <a:pt x="275" y="78"/>
                          </a:lnTo>
                          <a:lnTo>
                            <a:pt x="275" y="72"/>
                          </a:lnTo>
                          <a:lnTo>
                            <a:pt x="263" y="84"/>
                          </a:lnTo>
                          <a:lnTo>
                            <a:pt x="263" y="90"/>
                          </a:lnTo>
                          <a:lnTo>
                            <a:pt x="257" y="84"/>
                          </a:lnTo>
                          <a:lnTo>
                            <a:pt x="263" y="96"/>
                          </a:lnTo>
                          <a:lnTo>
                            <a:pt x="251" y="90"/>
                          </a:lnTo>
                          <a:lnTo>
                            <a:pt x="251" y="102"/>
                          </a:lnTo>
                          <a:lnTo>
                            <a:pt x="245" y="108"/>
                          </a:lnTo>
                          <a:lnTo>
                            <a:pt x="245" y="114"/>
                          </a:lnTo>
                          <a:lnTo>
                            <a:pt x="251" y="114"/>
                          </a:lnTo>
                          <a:lnTo>
                            <a:pt x="239" y="114"/>
                          </a:lnTo>
                          <a:lnTo>
                            <a:pt x="233" y="108"/>
                          </a:lnTo>
                          <a:lnTo>
                            <a:pt x="233" y="114"/>
                          </a:lnTo>
                          <a:lnTo>
                            <a:pt x="233" y="126"/>
                          </a:lnTo>
                          <a:lnTo>
                            <a:pt x="227" y="126"/>
                          </a:lnTo>
                          <a:lnTo>
                            <a:pt x="227" y="144"/>
                          </a:lnTo>
                          <a:lnTo>
                            <a:pt x="227" y="126"/>
                          </a:lnTo>
                          <a:lnTo>
                            <a:pt x="221" y="114"/>
                          </a:lnTo>
                          <a:lnTo>
                            <a:pt x="215" y="120"/>
                          </a:lnTo>
                          <a:lnTo>
                            <a:pt x="203" y="138"/>
                          </a:lnTo>
                          <a:lnTo>
                            <a:pt x="203" y="150"/>
                          </a:lnTo>
                          <a:lnTo>
                            <a:pt x="185" y="168"/>
                          </a:lnTo>
                          <a:lnTo>
                            <a:pt x="155" y="186"/>
                          </a:lnTo>
                          <a:lnTo>
                            <a:pt x="137" y="186"/>
                          </a:lnTo>
                          <a:lnTo>
                            <a:pt x="120" y="192"/>
                          </a:lnTo>
                          <a:lnTo>
                            <a:pt x="108" y="198"/>
                          </a:lnTo>
                          <a:lnTo>
                            <a:pt x="102" y="198"/>
                          </a:lnTo>
                          <a:lnTo>
                            <a:pt x="54" y="228"/>
                          </a:lnTo>
                          <a:lnTo>
                            <a:pt x="48" y="234"/>
                          </a:lnTo>
                          <a:lnTo>
                            <a:pt x="48" y="222"/>
                          </a:lnTo>
                          <a:lnTo>
                            <a:pt x="42" y="240"/>
                          </a:lnTo>
                          <a:lnTo>
                            <a:pt x="30" y="264"/>
                          </a:lnTo>
                          <a:lnTo>
                            <a:pt x="30" y="282"/>
                          </a:lnTo>
                          <a:lnTo>
                            <a:pt x="30" y="305"/>
                          </a:lnTo>
                          <a:lnTo>
                            <a:pt x="30" y="311"/>
                          </a:lnTo>
                          <a:lnTo>
                            <a:pt x="24" y="305"/>
                          </a:lnTo>
                          <a:lnTo>
                            <a:pt x="24" y="294"/>
                          </a:lnTo>
                          <a:lnTo>
                            <a:pt x="24" y="317"/>
                          </a:lnTo>
                          <a:lnTo>
                            <a:pt x="18" y="305"/>
                          </a:lnTo>
                          <a:lnTo>
                            <a:pt x="18" y="323"/>
                          </a:lnTo>
                          <a:lnTo>
                            <a:pt x="24" y="347"/>
                          </a:lnTo>
                          <a:lnTo>
                            <a:pt x="24" y="359"/>
                          </a:lnTo>
                          <a:lnTo>
                            <a:pt x="24" y="377"/>
                          </a:lnTo>
                          <a:lnTo>
                            <a:pt x="24" y="395"/>
                          </a:lnTo>
                          <a:lnTo>
                            <a:pt x="24" y="407"/>
                          </a:lnTo>
                          <a:lnTo>
                            <a:pt x="24" y="425"/>
                          </a:lnTo>
                          <a:lnTo>
                            <a:pt x="18" y="437"/>
                          </a:lnTo>
                          <a:lnTo>
                            <a:pt x="6" y="455"/>
                          </a:lnTo>
                          <a:lnTo>
                            <a:pt x="0" y="461"/>
                          </a:lnTo>
                          <a:lnTo>
                            <a:pt x="0" y="473"/>
                          </a:lnTo>
                          <a:lnTo>
                            <a:pt x="12" y="479"/>
                          </a:lnTo>
                          <a:lnTo>
                            <a:pt x="24" y="485"/>
                          </a:lnTo>
                          <a:lnTo>
                            <a:pt x="42" y="485"/>
                          </a:lnTo>
                          <a:lnTo>
                            <a:pt x="66" y="473"/>
                          </a:lnTo>
                          <a:lnTo>
                            <a:pt x="78" y="461"/>
                          </a:lnTo>
                          <a:lnTo>
                            <a:pt x="114" y="461"/>
                          </a:lnTo>
                          <a:lnTo>
                            <a:pt x="137" y="461"/>
                          </a:lnTo>
                          <a:lnTo>
                            <a:pt x="155" y="449"/>
                          </a:lnTo>
                          <a:lnTo>
                            <a:pt x="179" y="437"/>
                          </a:lnTo>
                          <a:lnTo>
                            <a:pt x="197" y="431"/>
                          </a:lnTo>
                          <a:lnTo>
                            <a:pt x="239" y="419"/>
                          </a:lnTo>
                          <a:lnTo>
                            <a:pt x="263" y="419"/>
                          </a:lnTo>
                          <a:lnTo>
                            <a:pt x="287" y="413"/>
                          </a:lnTo>
                          <a:lnTo>
                            <a:pt x="293" y="419"/>
                          </a:lnTo>
                          <a:lnTo>
                            <a:pt x="317" y="425"/>
                          </a:lnTo>
                          <a:lnTo>
                            <a:pt x="323" y="431"/>
                          </a:lnTo>
                          <a:lnTo>
                            <a:pt x="329" y="437"/>
                          </a:lnTo>
                          <a:lnTo>
                            <a:pt x="329" y="449"/>
                          </a:lnTo>
                          <a:lnTo>
                            <a:pt x="329" y="461"/>
                          </a:lnTo>
                          <a:lnTo>
                            <a:pt x="335" y="473"/>
                          </a:lnTo>
                          <a:lnTo>
                            <a:pt x="329" y="473"/>
                          </a:lnTo>
                          <a:lnTo>
                            <a:pt x="335" y="479"/>
                          </a:lnTo>
                          <a:lnTo>
                            <a:pt x="341" y="479"/>
                          </a:lnTo>
                          <a:lnTo>
                            <a:pt x="359" y="461"/>
                          </a:lnTo>
                          <a:lnTo>
                            <a:pt x="383" y="443"/>
                          </a:lnTo>
                          <a:lnTo>
                            <a:pt x="389" y="437"/>
                          </a:lnTo>
                          <a:lnTo>
                            <a:pt x="383" y="449"/>
                          </a:lnTo>
                          <a:lnTo>
                            <a:pt x="371" y="467"/>
                          </a:lnTo>
                          <a:lnTo>
                            <a:pt x="359" y="479"/>
                          </a:lnTo>
                          <a:lnTo>
                            <a:pt x="353" y="485"/>
                          </a:lnTo>
                          <a:lnTo>
                            <a:pt x="365" y="485"/>
                          </a:lnTo>
                          <a:lnTo>
                            <a:pt x="377" y="467"/>
                          </a:lnTo>
                          <a:lnTo>
                            <a:pt x="383" y="479"/>
                          </a:lnTo>
                          <a:lnTo>
                            <a:pt x="371" y="497"/>
                          </a:lnTo>
                          <a:lnTo>
                            <a:pt x="377" y="497"/>
                          </a:lnTo>
                          <a:lnTo>
                            <a:pt x="383" y="497"/>
                          </a:lnTo>
                          <a:lnTo>
                            <a:pt x="389" y="503"/>
                          </a:lnTo>
                          <a:lnTo>
                            <a:pt x="383" y="521"/>
                          </a:lnTo>
                          <a:lnTo>
                            <a:pt x="383" y="545"/>
                          </a:lnTo>
                          <a:lnTo>
                            <a:pt x="395" y="551"/>
                          </a:lnTo>
                          <a:lnTo>
                            <a:pt x="425" y="557"/>
                          </a:lnTo>
                          <a:lnTo>
                            <a:pt x="448" y="551"/>
                          </a:lnTo>
                          <a:lnTo>
                            <a:pt x="443" y="545"/>
                          </a:lnTo>
                          <a:lnTo>
                            <a:pt x="454" y="545"/>
                          </a:lnTo>
                          <a:lnTo>
                            <a:pt x="448" y="551"/>
                          </a:lnTo>
                          <a:lnTo>
                            <a:pt x="454" y="551"/>
                          </a:lnTo>
                          <a:lnTo>
                            <a:pt x="460" y="551"/>
                          </a:lnTo>
                          <a:lnTo>
                            <a:pt x="460" y="563"/>
                          </a:lnTo>
                          <a:lnTo>
                            <a:pt x="466" y="563"/>
                          </a:lnTo>
                          <a:lnTo>
                            <a:pt x="472" y="557"/>
                          </a:lnTo>
                          <a:lnTo>
                            <a:pt x="502" y="539"/>
                          </a:lnTo>
                          <a:lnTo>
                            <a:pt x="520" y="539"/>
                          </a:lnTo>
                          <a:lnTo>
                            <a:pt x="538" y="533"/>
                          </a:lnTo>
                          <a:lnTo>
                            <a:pt x="550" y="521"/>
                          </a:lnTo>
                          <a:lnTo>
                            <a:pt x="568" y="503"/>
                          </a:lnTo>
                          <a:lnTo>
                            <a:pt x="586" y="485"/>
                          </a:lnTo>
                          <a:lnTo>
                            <a:pt x="598" y="461"/>
                          </a:lnTo>
                          <a:lnTo>
                            <a:pt x="610" y="455"/>
                          </a:lnTo>
                          <a:lnTo>
                            <a:pt x="628" y="437"/>
                          </a:lnTo>
                          <a:lnTo>
                            <a:pt x="634" y="431"/>
                          </a:lnTo>
                          <a:lnTo>
                            <a:pt x="646" y="413"/>
                          </a:lnTo>
                          <a:lnTo>
                            <a:pt x="664" y="395"/>
                          </a:lnTo>
                          <a:lnTo>
                            <a:pt x="676" y="377"/>
                          </a:lnTo>
                          <a:lnTo>
                            <a:pt x="688" y="359"/>
                          </a:lnTo>
                          <a:lnTo>
                            <a:pt x="688" y="347"/>
                          </a:lnTo>
                          <a:lnTo>
                            <a:pt x="688" y="335"/>
                          </a:lnTo>
                          <a:lnTo>
                            <a:pt x="694" y="317"/>
                          </a:lnTo>
                          <a:lnTo>
                            <a:pt x="700" y="299"/>
                          </a:lnTo>
                          <a:lnTo>
                            <a:pt x="694" y="288"/>
                          </a:lnTo>
                          <a:lnTo>
                            <a:pt x="688" y="276"/>
                          </a:lnTo>
                          <a:lnTo>
                            <a:pt x="682" y="270"/>
                          </a:lnTo>
                          <a:lnTo>
                            <a:pt x="670" y="258"/>
                          </a:lnTo>
                          <a:lnTo>
                            <a:pt x="676" y="234"/>
                          </a:lnTo>
                          <a:lnTo>
                            <a:pt x="670" y="234"/>
                          </a:lnTo>
                          <a:lnTo>
                            <a:pt x="664" y="228"/>
                          </a:lnTo>
                          <a:lnTo>
                            <a:pt x="664" y="234"/>
                          </a:lnTo>
                          <a:lnTo>
                            <a:pt x="658" y="234"/>
                          </a:lnTo>
                          <a:lnTo>
                            <a:pt x="658" y="216"/>
                          </a:lnTo>
                          <a:lnTo>
                            <a:pt x="652" y="198"/>
                          </a:lnTo>
                          <a:lnTo>
                            <a:pt x="652" y="192"/>
                          </a:lnTo>
                          <a:lnTo>
                            <a:pt x="646" y="186"/>
                          </a:lnTo>
                          <a:lnTo>
                            <a:pt x="634" y="174"/>
                          </a:lnTo>
                          <a:lnTo>
                            <a:pt x="616" y="162"/>
                          </a:lnTo>
                          <a:lnTo>
                            <a:pt x="616" y="144"/>
                          </a:lnTo>
                          <a:lnTo>
                            <a:pt x="616" y="126"/>
                          </a:lnTo>
                          <a:lnTo>
                            <a:pt x="610" y="108"/>
                          </a:lnTo>
                          <a:lnTo>
                            <a:pt x="616" y="90"/>
                          </a:lnTo>
                          <a:lnTo>
                            <a:pt x="610" y="84"/>
                          </a:lnTo>
                          <a:lnTo>
                            <a:pt x="598" y="72"/>
                          </a:lnTo>
                          <a:lnTo>
                            <a:pt x="592" y="72"/>
                          </a:lnTo>
                          <a:lnTo>
                            <a:pt x="586" y="42"/>
                          </a:lnTo>
                          <a:lnTo>
                            <a:pt x="586" y="30"/>
                          </a:lnTo>
                          <a:lnTo>
                            <a:pt x="580" y="18"/>
                          </a:lnTo>
                          <a:lnTo>
                            <a:pt x="580" y="6"/>
                          </a:lnTo>
                          <a:lnTo>
                            <a:pt x="574" y="0"/>
                          </a:lnTo>
                          <a:lnTo>
                            <a:pt x="568" y="18"/>
                          </a:lnTo>
                          <a:lnTo>
                            <a:pt x="562" y="24"/>
                          </a:lnTo>
                          <a:lnTo>
                            <a:pt x="556" y="36"/>
                          </a:lnTo>
                          <a:lnTo>
                            <a:pt x="562" y="36"/>
                          </a:lnTo>
                          <a:lnTo>
                            <a:pt x="562" y="42"/>
                          </a:lnTo>
                          <a:lnTo>
                            <a:pt x="556" y="48"/>
                          </a:lnTo>
                          <a:lnTo>
                            <a:pt x="556" y="54"/>
                          </a:lnTo>
                          <a:lnTo>
                            <a:pt x="550" y="60"/>
                          </a:lnTo>
                          <a:lnTo>
                            <a:pt x="550" y="90"/>
                          </a:lnTo>
                          <a:lnTo>
                            <a:pt x="526" y="138"/>
                          </a:lnTo>
                          <a:lnTo>
                            <a:pt x="508" y="138"/>
                          </a:lnTo>
                          <a:lnTo>
                            <a:pt x="496" y="126"/>
                          </a:lnTo>
                          <a:lnTo>
                            <a:pt x="478" y="114"/>
                          </a:lnTo>
                          <a:lnTo>
                            <a:pt x="460" y="102"/>
                          </a:lnTo>
                          <a:lnTo>
                            <a:pt x="454" y="90"/>
                          </a:lnTo>
                          <a:lnTo>
                            <a:pt x="443" y="78"/>
                          </a:lnTo>
                          <a:lnTo>
                            <a:pt x="454" y="60"/>
                          </a:lnTo>
                          <a:lnTo>
                            <a:pt x="460" y="48"/>
                          </a:lnTo>
                          <a:lnTo>
                            <a:pt x="460" y="54"/>
                          </a:lnTo>
                          <a:lnTo>
                            <a:pt x="466" y="42"/>
                          </a:lnTo>
                          <a:lnTo>
                            <a:pt x="472" y="30"/>
                          </a:lnTo>
                          <a:lnTo>
                            <a:pt x="466" y="24"/>
                          </a:lnTo>
                          <a:lnTo>
                            <a:pt x="460" y="36"/>
                          </a:lnTo>
                          <a:lnTo>
                            <a:pt x="460" y="30"/>
                          </a:lnTo>
                          <a:lnTo>
                            <a:pt x="454" y="30"/>
                          </a:lnTo>
                          <a:lnTo>
                            <a:pt x="454" y="24"/>
                          </a:lnTo>
                          <a:lnTo>
                            <a:pt x="443" y="30"/>
                          </a:lnTo>
                          <a:lnTo>
                            <a:pt x="431" y="30"/>
                          </a:lnTo>
                          <a:lnTo>
                            <a:pt x="419" y="24"/>
                          </a:lnTo>
                          <a:lnTo>
                            <a:pt x="407" y="12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60" name="Freeform 24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206668" y="4340052"/>
                      <a:ext cx="93985" cy="78338"/>
                    </a:xfrm>
                    <a:custGeom>
                      <a:avLst/>
                      <a:gdLst>
                        <a:gd name="T0" fmla="*/ 2147483647 w 71"/>
                        <a:gd name="T1" fmla="*/ 2147483647 h 53"/>
                        <a:gd name="T2" fmla="*/ 2147483647 w 71"/>
                        <a:gd name="T3" fmla="*/ 2147483647 h 53"/>
                        <a:gd name="T4" fmla="*/ 0 w 71"/>
                        <a:gd name="T5" fmla="*/ 2147483647 h 53"/>
                        <a:gd name="T6" fmla="*/ 0 w 71"/>
                        <a:gd name="T7" fmla="*/ 2147483647 h 53"/>
                        <a:gd name="T8" fmla="*/ 0 w 71"/>
                        <a:gd name="T9" fmla="*/ 2147483647 h 53"/>
                        <a:gd name="T10" fmla="*/ 2147483647 w 71"/>
                        <a:gd name="T11" fmla="*/ 2147483647 h 53"/>
                        <a:gd name="T12" fmla="*/ 2147483647 w 71"/>
                        <a:gd name="T13" fmla="*/ 2147483647 h 53"/>
                        <a:gd name="T14" fmla="*/ 2147483647 w 71"/>
                        <a:gd name="T15" fmla="*/ 2147483647 h 53"/>
                        <a:gd name="T16" fmla="*/ 2147483647 w 71"/>
                        <a:gd name="T17" fmla="*/ 0 h 53"/>
                        <a:gd name="T18" fmla="*/ 2147483647 w 71"/>
                        <a:gd name="T19" fmla="*/ 2147483647 h 53"/>
                        <a:gd name="T20" fmla="*/ 2147483647 w 71"/>
                        <a:gd name="T21" fmla="*/ 2147483647 h 53"/>
                        <a:gd name="T22" fmla="*/ 2147483647 w 71"/>
                        <a:gd name="T23" fmla="*/ 2147483647 h 53"/>
                        <a:gd name="T24" fmla="*/ 2147483647 w 71"/>
                        <a:gd name="T25" fmla="*/ 0 h 53"/>
                        <a:gd name="T26" fmla="*/ 2147483647 w 71"/>
                        <a:gd name="T27" fmla="*/ 2147483647 h 53"/>
                        <a:gd name="T28" fmla="*/ 2147483647 w 71"/>
                        <a:gd name="T29" fmla="*/ 2147483647 h 53"/>
                        <a:gd name="T30" fmla="*/ 2147483647 w 71"/>
                        <a:gd name="T31" fmla="*/ 2147483647 h 53"/>
                        <a:gd name="T32" fmla="*/ 2147483647 w 71"/>
                        <a:gd name="T33" fmla="*/ 2147483647 h 53"/>
                        <a:gd name="T34" fmla="*/ 2147483647 w 71"/>
                        <a:gd name="T35" fmla="*/ 2147483647 h 53"/>
                        <a:gd name="T36" fmla="*/ 2147483647 w 71"/>
                        <a:gd name="T37" fmla="*/ 2147483647 h 5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71" h="53">
                          <a:moveTo>
                            <a:pt x="30" y="42"/>
                          </a:moveTo>
                          <a:lnTo>
                            <a:pt x="12" y="53"/>
                          </a:lnTo>
                          <a:lnTo>
                            <a:pt x="0" y="48"/>
                          </a:lnTo>
                          <a:lnTo>
                            <a:pt x="0" y="30"/>
                          </a:lnTo>
                          <a:lnTo>
                            <a:pt x="6" y="30"/>
                          </a:lnTo>
                          <a:lnTo>
                            <a:pt x="12" y="6"/>
                          </a:lnTo>
                          <a:lnTo>
                            <a:pt x="18" y="0"/>
                          </a:lnTo>
                          <a:lnTo>
                            <a:pt x="30" y="6"/>
                          </a:lnTo>
                          <a:lnTo>
                            <a:pt x="41" y="12"/>
                          </a:lnTo>
                          <a:lnTo>
                            <a:pt x="47" y="6"/>
                          </a:lnTo>
                          <a:lnTo>
                            <a:pt x="71" y="0"/>
                          </a:lnTo>
                          <a:lnTo>
                            <a:pt x="53" y="30"/>
                          </a:lnTo>
                          <a:lnTo>
                            <a:pt x="47" y="24"/>
                          </a:lnTo>
                          <a:lnTo>
                            <a:pt x="30" y="48"/>
                          </a:lnTo>
                          <a:lnTo>
                            <a:pt x="36" y="42"/>
                          </a:lnTo>
                          <a:lnTo>
                            <a:pt x="30" y="42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61" name="Freeform 24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203963" y="3653287"/>
                      <a:ext cx="31329" cy="26112"/>
                    </a:xfrm>
                    <a:custGeom>
                      <a:avLst/>
                      <a:gdLst>
                        <a:gd name="T0" fmla="*/ 2147483647 w 24"/>
                        <a:gd name="T1" fmla="*/ 2147483647 h 18"/>
                        <a:gd name="T2" fmla="*/ 0 w 24"/>
                        <a:gd name="T3" fmla="*/ 2147483647 h 18"/>
                        <a:gd name="T4" fmla="*/ 0 w 24"/>
                        <a:gd name="T5" fmla="*/ 2147483647 h 18"/>
                        <a:gd name="T6" fmla="*/ 2147483647 w 24"/>
                        <a:gd name="T7" fmla="*/ 0 h 18"/>
                        <a:gd name="T8" fmla="*/ 2147483647 w 24"/>
                        <a:gd name="T9" fmla="*/ 2147483647 h 18"/>
                        <a:gd name="T10" fmla="*/ 2147483647 w 24"/>
                        <a:gd name="T11" fmla="*/ 2147483647 h 1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24" h="18">
                          <a:moveTo>
                            <a:pt x="24" y="12"/>
                          </a:moveTo>
                          <a:lnTo>
                            <a:pt x="0" y="18"/>
                          </a:lnTo>
                          <a:lnTo>
                            <a:pt x="0" y="6"/>
                          </a:lnTo>
                          <a:lnTo>
                            <a:pt x="18" y="0"/>
                          </a:lnTo>
                          <a:lnTo>
                            <a:pt x="24" y="12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62" name="Freeform 25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886760" y="3732930"/>
                      <a:ext cx="48298" cy="61365"/>
                    </a:xfrm>
                    <a:custGeom>
                      <a:avLst/>
                      <a:gdLst>
                        <a:gd name="T0" fmla="*/ 2147483647 w 36"/>
                        <a:gd name="T1" fmla="*/ 2147483647 h 42"/>
                        <a:gd name="T2" fmla="*/ 2147483647 w 36"/>
                        <a:gd name="T3" fmla="*/ 2147483647 h 42"/>
                        <a:gd name="T4" fmla="*/ 2147483647 w 36"/>
                        <a:gd name="T5" fmla="*/ 2147483647 h 42"/>
                        <a:gd name="T6" fmla="*/ 0 w 36"/>
                        <a:gd name="T7" fmla="*/ 2147483647 h 42"/>
                        <a:gd name="T8" fmla="*/ 0 w 36"/>
                        <a:gd name="T9" fmla="*/ 0 h 42"/>
                        <a:gd name="T10" fmla="*/ 2147483647 w 36"/>
                        <a:gd name="T11" fmla="*/ 2147483647 h 42"/>
                        <a:gd name="T12" fmla="*/ 2147483647 w 36"/>
                        <a:gd name="T13" fmla="*/ 2147483647 h 42"/>
                        <a:gd name="T14" fmla="*/ 2147483647 w 36"/>
                        <a:gd name="T15" fmla="*/ 2147483647 h 42"/>
                        <a:gd name="T16" fmla="*/ 2147483647 w 36"/>
                        <a:gd name="T17" fmla="*/ 2147483647 h 42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36" h="42">
                          <a:moveTo>
                            <a:pt x="36" y="42"/>
                          </a:moveTo>
                          <a:lnTo>
                            <a:pt x="24" y="42"/>
                          </a:lnTo>
                          <a:lnTo>
                            <a:pt x="12" y="30"/>
                          </a:lnTo>
                          <a:lnTo>
                            <a:pt x="0" y="12"/>
                          </a:lnTo>
                          <a:lnTo>
                            <a:pt x="0" y="0"/>
                          </a:lnTo>
                          <a:lnTo>
                            <a:pt x="6" y="12"/>
                          </a:lnTo>
                          <a:lnTo>
                            <a:pt x="18" y="24"/>
                          </a:lnTo>
                          <a:lnTo>
                            <a:pt x="30" y="36"/>
                          </a:lnTo>
                          <a:lnTo>
                            <a:pt x="36" y="42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63" name="Freeform 25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587833" y="4330913"/>
                      <a:ext cx="259766" cy="176261"/>
                    </a:xfrm>
                    <a:custGeom>
                      <a:avLst/>
                      <a:gdLst>
                        <a:gd name="T0" fmla="*/ 2147483647 w 197"/>
                        <a:gd name="T1" fmla="*/ 2147483647 h 119"/>
                        <a:gd name="T2" fmla="*/ 2147483647 w 197"/>
                        <a:gd name="T3" fmla="*/ 2147483647 h 119"/>
                        <a:gd name="T4" fmla="*/ 2147483647 w 197"/>
                        <a:gd name="T5" fmla="*/ 2147483647 h 119"/>
                        <a:gd name="T6" fmla="*/ 2147483647 w 197"/>
                        <a:gd name="T7" fmla="*/ 2147483647 h 119"/>
                        <a:gd name="T8" fmla="*/ 2147483647 w 197"/>
                        <a:gd name="T9" fmla="*/ 2147483647 h 119"/>
                        <a:gd name="T10" fmla="*/ 2147483647 w 197"/>
                        <a:gd name="T11" fmla="*/ 2147483647 h 119"/>
                        <a:gd name="T12" fmla="*/ 2147483647 w 197"/>
                        <a:gd name="T13" fmla="*/ 2147483647 h 119"/>
                        <a:gd name="T14" fmla="*/ 2147483647 w 197"/>
                        <a:gd name="T15" fmla="*/ 2147483647 h 119"/>
                        <a:gd name="T16" fmla="*/ 2147483647 w 197"/>
                        <a:gd name="T17" fmla="*/ 2147483647 h 119"/>
                        <a:gd name="T18" fmla="*/ 2147483647 w 197"/>
                        <a:gd name="T19" fmla="*/ 2147483647 h 119"/>
                        <a:gd name="T20" fmla="*/ 2147483647 w 197"/>
                        <a:gd name="T21" fmla="*/ 2147483647 h 119"/>
                        <a:gd name="T22" fmla="*/ 2147483647 w 197"/>
                        <a:gd name="T23" fmla="*/ 2147483647 h 119"/>
                        <a:gd name="T24" fmla="*/ 2147483647 w 197"/>
                        <a:gd name="T25" fmla="*/ 2147483647 h 119"/>
                        <a:gd name="T26" fmla="*/ 2147483647 w 197"/>
                        <a:gd name="T27" fmla="*/ 2147483647 h 119"/>
                        <a:gd name="T28" fmla="*/ 0 w 197"/>
                        <a:gd name="T29" fmla="*/ 2147483647 h 119"/>
                        <a:gd name="T30" fmla="*/ 0 w 197"/>
                        <a:gd name="T31" fmla="*/ 2147483647 h 119"/>
                        <a:gd name="T32" fmla="*/ 0 w 197"/>
                        <a:gd name="T33" fmla="*/ 2147483647 h 119"/>
                        <a:gd name="T34" fmla="*/ 2147483647 w 197"/>
                        <a:gd name="T35" fmla="*/ 2147483647 h 119"/>
                        <a:gd name="T36" fmla="*/ 2147483647 w 197"/>
                        <a:gd name="T37" fmla="*/ 2147483647 h 119"/>
                        <a:gd name="T38" fmla="*/ 2147483647 w 197"/>
                        <a:gd name="T39" fmla="*/ 2147483647 h 119"/>
                        <a:gd name="T40" fmla="*/ 2147483647 w 197"/>
                        <a:gd name="T41" fmla="*/ 2147483647 h 119"/>
                        <a:gd name="T42" fmla="*/ 2147483647 w 197"/>
                        <a:gd name="T43" fmla="*/ 2147483647 h 119"/>
                        <a:gd name="T44" fmla="*/ 2147483647 w 197"/>
                        <a:gd name="T45" fmla="*/ 2147483647 h 119"/>
                        <a:gd name="T46" fmla="*/ 2147483647 w 197"/>
                        <a:gd name="T47" fmla="*/ 2147483647 h 119"/>
                        <a:gd name="T48" fmla="*/ 2147483647 w 197"/>
                        <a:gd name="T49" fmla="*/ 2147483647 h 119"/>
                        <a:gd name="T50" fmla="*/ 2147483647 w 197"/>
                        <a:gd name="T51" fmla="*/ 2147483647 h 119"/>
                        <a:gd name="T52" fmla="*/ 2147483647 w 197"/>
                        <a:gd name="T53" fmla="*/ 2147483647 h 119"/>
                        <a:gd name="T54" fmla="*/ 2147483647 w 197"/>
                        <a:gd name="T55" fmla="*/ 2147483647 h 119"/>
                        <a:gd name="T56" fmla="*/ 2147483647 w 197"/>
                        <a:gd name="T57" fmla="*/ 2147483647 h 119"/>
                        <a:gd name="T58" fmla="*/ 2147483647 w 197"/>
                        <a:gd name="T59" fmla="*/ 2147483647 h 119"/>
                        <a:gd name="T60" fmla="*/ 2147483647 w 197"/>
                        <a:gd name="T61" fmla="*/ 2147483647 h 119"/>
                        <a:gd name="T62" fmla="*/ 2147483647 w 197"/>
                        <a:gd name="T63" fmla="*/ 0 h 119"/>
                        <a:gd name="T64" fmla="*/ 2147483647 w 197"/>
                        <a:gd name="T65" fmla="*/ 0 h 119"/>
                        <a:gd name="T66" fmla="*/ 2147483647 w 197"/>
                        <a:gd name="T67" fmla="*/ 2147483647 h 119"/>
                        <a:gd name="T68" fmla="*/ 2147483647 w 197"/>
                        <a:gd name="T69" fmla="*/ 2147483647 h 119"/>
                        <a:gd name="T70" fmla="*/ 2147483647 w 197"/>
                        <a:gd name="T71" fmla="*/ 2147483647 h 119"/>
                        <a:gd name="T72" fmla="*/ 2147483647 w 197"/>
                        <a:gd name="T73" fmla="*/ 2147483647 h 119"/>
                        <a:gd name="T74" fmla="*/ 2147483647 w 197"/>
                        <a:gd name="T75" fmla="*/ 2147483647 h 119"/>
                        <a:gd name="T76" fmla="*/ 2147483647 w 197"/>
                        <a:gd name="T77" fmla="*/ 2147483647 h 119"/>
                        <a:gd name="T78" fmla="*/ 2147483647 w 197"/>
                        <a:gd name="T79" fmla="*/ 2147483647 h 119"/>
                        <a:gd name="T80" fmla="*/ 2147483647 w 197"/>
                        <a:gd name="T81" fmla="*/ 2147483647 h 119"/>
                        <a:gd name="T82" fmla="*/ 2147483647 w 197"/>
                        <a:gd name="T83" fmla="*/ 2147483647 h 119"/>
                        <a:gd name="T84" fmla="*/ 2147483647 w 197"/>
                        <a:gd name="T85" fmla="*/ 2147483647 h 119"/>
                        <a:gd name="T86" fmla="*/ 2147483647 w 197"/>
                        <a:gd name="T87" fmla="*/ 2147483647 h 119"/>
                        <a:gd name="T88" fmla="*/ 2147483647 w 197"/>
                        <a:gd name="T89" fmla="*/ 2147483647 h 119"/>
                        <a:gd name="T90" fmla="*/ 2147483647 w 197"/>
                        <a:gd name="T91" fmla="*/ 2147483647 h 119"/>
                        <a:gd name="T92" fmla="*/ 2147483647 w 197"/>
                        <a:gd name="T93" fmla="*/ 2147483647 h 119"/>
                        <a:gd name="T94" fmla="*/ 2147483647 w 197"/>
                        <a:gd name="T95" fmla="*/ 2147483647 h 119"/>
                        <a:gd name="T96" fmla="*/ 2147483647 w 197"/>
                        <a:gd name="T97" fmla="*/ 2147483647 h 119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</a:gdLst>
                      <a:ahLst/>
                      <a:cxnLst>
                        <a:cxn ang="T98">
                          <a:pos x="T0" y="T1"/>
                        </a:cxn>
                        <a:cxn ang="T99">
                          <a:pos x="T2" y="T3"/>
                        </a:cxn>
                        <a:cxn ang="T100">
                          <a:pos x="T4" y="T5"/>
                        </a:cxn>
                        <a:cxn ang="T101">
                          <a:pos x="T6" y="T7"/>
                        </a:cxn>
                        <a:cxn ang="T102">
                          <a:pos x="T8" y="T9"/>
                        </a:cxn>
                        <a:cxn ang="T103">
                          <a:pos x="T10" y="T11"/>
                        </a:cxn>
                        <a:cxn ang="T104">
                          <a:pos x="T12" y="T13"/>
                        </a:cxn>
                        <a:cxn ang="T105">
                          <a:pos x="T14" y="T15"/>
                        </a:cxn>
                        <a:cxn ang="T106">
                          <a:pos x="T16" y="T17"/>
                        </a:cxn>
                        <a:cxn ang="T107">
                          <a:pos x="T18" y="T19"/>
                        </a:cxn>
                        <a:cxn ang="T108">
                          <a:pos x="T20" y="T21"/>
                        </a:cxn>
                        <a:cxn ang="T109">
                          <a:pos x="T22" y="T23"/>
                        </a:cxn>
                        <a:cxn ang="T110">
                          <a:pos x="T24" y="T25"/>
                        </a:cxn>
                        <a:cxn ang="T111">
                          <a:pos x="T26" y="T27"/>
                        </a:cxn>
                        <a:cxn ang="T112">
                          <a:pos x="T28" y="T29"/>
                        </a:cxn>
                        <a:cxn ang="T113">
                          <a:pos x="T30" y="T31"/>
                        </a:cxn>
                        <a:cxn ang="T114">
                          <a:pos x="T32" y="T33"/>
                        </a:cxn>
                        <a:cxn ang="T115">
                          <a:pos x="T34" y="T35"/>
                        </a:cxn>
                        <a:cxn ang="T116">
                          <a:pos x="T36" y="T37"/>
                        </a:cxn>
                        <a:cxn ang="T117">
                          <a:pos x="T38" y="T39"/>
                        </a:cxn>
                        <a:cxn ang="T118">
                          <a:pos x="T40" y="T41"/>
                        </a:cxn>
                        <a:cxn ang="T119">
                          <a:pos x="T42" y="T43"/>
                        </a:cxn>
                        <a:cxn ang="T120">
                          <a:pos x="T44" y="T45"/>
                        </a:cxn>
                        <a:cxn ang="T121">
                          <a:pos x="T46" y="T47"/>
                        </a:cxn>
                        <a:cxn ang="T122">
                          <a:pos x="T48" y="T49"/>
                        </a:cxn>
                        <a:cxn ang="T123">
                          <a:pos x="T50" y="T51"/>
                        </a:cxn>
                        <a:cxn ang="T124">
                          <a:pos x="T52" y="T53"/>
                        </a:cxn>
                        <a:cxn ang="T125">
                          <a:pos x="T54" y="T55"/>
                        </a:cxn>
                        <a:cxn ang="T126">
                          <a:pos x="T56" y="T57"/>
                        </a:cxn>
                        <a:cxn ang="T127">
                          <a:pos x="T58" y="T59"/>
                        </a:cxn>
                        <a:cxn ang="T128">
                          <a:pos x="T60" y="T61"/>
                        </a:cxn>
                        <a:cxn ang="T129">
                          <a:pos x="T62" y="T63"/>
                        </a:cxn>
                        <a:cxn ang="T130">
                          <a:pos x="T64" y="T65"/>
                        </a:cxn>
                        <a:cxn ang="T131">
                          <a:pos x="T66" y="T67"/>
                        </a:cxn>
                        <a:cxn ang="T132">
                          <a:pos x="T68" y="T69"/>
                        </a:cxn>
                        <a:cxn ang="T133">
                          <a:pos x="T70" y="T71"/>
                        </a:cxn>
                        <a:cxn ang="T134">
                          <a:pos x="T72" y="T73"/>
                        </a:cxn>
                        <a:cxn ang="T135">
                          <a:pos x="T74" y="T75"/>
                        </a:cxn>
                        <a:cxn ang="T136">
                          <a:pos x="T76" y="T77"/>
                        </a:cxn>
                        <a:cxn ang="T137">
                          <a:pos x="T78" y="T79"/>
                        </a:cxn>
                        <a:cxn ang="T138">
                          <a:pos x="T80" y="T81"/>
                        </a:cxn>
                        <a:cxn ang="T139">
                          <a:pos x="T82" y="T83"/>
                        </a:cxn>
                        <a:cxn ang="T140">
                          <a:pos x="T84" y="T85"/>
                        </a:cxn>
                        <a:cxn ang="T141">
                          <a:pos x="T86" y="T87"/>
                        </a:cxn>
                        <a:cxn ang="T142">
                          <a:pos x="T88" y="T89"/>
                        </a:cxn>
                        <a:cxn ang="T143">
                          <a:pos x="T90" y="T91"/>
                        </a:cxn>
                        <a:cxn ang="T144">
                          <a:pos x="T92" y="T93"/>
                        </a:cxn>
                        <a:cxn ang="T145">
                          <a:pos x="T94" y="T95"/>
                        </a:cxn>
                        <a:cxn ang="T146">
                          <a:pos x="T96" y="T97"/>
                        </a:cxn>
                      </a:cxnLst>
                      <a:rect l="0" t="0" r="r" b="b"/>
                      <a:pathLst>
                        <a:path w="197" h="119">
                          <a:moveTo>
                            <a:pt x="125" y="65"/>
                          </a:moveTo>
                          <a:lnTo>
                            <a:pt x="119" y="54"/>
                          </a:lnTo>
                          <a:lnTo>
                            <a:pt x="113" y="54"/>
                          </a:lnTo>
                          <a:lnTo>
                            <a:pt x="119" y="65"/>
                          </a:lnTo>
                          <a:lnTo>
                            <a:pt x="107" y="71"/>
                          </a:lnTo>
                          <a:lnTo>
                            <a:pt x="101" y="71"/>
                          </a:lnTo>
                          <a:lnTo>
                            <a:pt x="95" y="77"/>
                          </a:lnTo>
                          <a:lnTo>
                            <a:pt x="89" y="89"/>
                          </a:lnTo>
                          <a:lnTo>
                            <a:pt x="66" y="107"/>
                          </a:lnTo>
                          <a:lnTo>
                            <a:pt x="30" y="119"/>
                          </a:lnTo>
                          <a:lnTo>
                            <a:pt x="18" y="119"/>
                          </a:lnTo>
                          <a:lnTo>
                            <a:pt x="6" y="113"/>
                          </a:lnTo>
                          <a:lnTo>
                            <a:pt x="0" y="107"/>
                          </a:lnTo>
                          <a:lnTo>
                            <a:pt x="6" y="101"/>
                          </a:lnTo>
                          <a:lnTo>
                            <a:pt x="12" y="101"/>
                          </a:lnTo>
                          <a:lnTo>
                            <a:pt x="18" y="95"/>
                          </a:lnTo>
                          <a:lnTo>
                            <a:pt x="24" y="89"/>
                          </a:lnTo>
                          <a:lnTo>
                            <a:pt x="30" y="83"/>
                          </a:lnTo>
                          <a:lnTo>
                            <a:pt x="42" y="83"/>
                          </a:lnTo>
                          <a:lnTo>
                            <a:pt x="66" y="71"/>
                          </a:lnTo>
                          <a:lnTo>
                            <a:pt x="72" y="65"/>
                          </a:lnTo>
                          <a:lnTo>
                            <a:pt x="107" y="54"/>
                          </a:lnTo>
                          <a:lnTo>
                            <a:pt x="119" y="48"/>
                          </a:lnTo>
                          <a:lnTo>
                            <a:pt x="137" y="36"/>
                          </a:lnTo>
                          <a:lnTo>
                            <a:pt x="131" y="36"/>
                          </a:lnTo>
                          <a:lnTo>
                            <a:pt x="143" y="24"/>
                          </a:lnTo>
                          <a:lnTo>
                            <a:pt x="179" y="0"/>
                          </a:lnTo>
                          <a:lnTo>
                            <a:pt x="185" y="0"/>
                          </a:lnTo>
                          <a:lnTo>
                            <a:pt x="179" y="6"/>
                          </a:lnTo>
                          <a:lnTo>
                            <a:pt x="179" y="12"/>
                          </a:lnTo>
                          <a:lnTo>
                            <a:pt x="191" y="12"/>
                          </a:lnTo>
                          <a:lnTo>
                            <a:pt x="197" y="12"/>
                          </a:lnTo>
                          <a:lnTo>
                            <a:pt x="191" y="24"/>
                          </a:lnTo>
                          <a:lnTo>
                            <a:pt x="167" y="36"/>
                          </a:lnTo>
                          <a:lnTo>
                            <a:pt x="143" y="54"/>
                          </a:lnTo>
                          <a:lnTo>
                            <a:pt x="137" y="54"/>
                          </a:lnTo>
                          <a:lnTo>
                            <a:pt x="137" y="59"/>
                          </a:lnTo>
                          <a:lnTo>
                            <a:pt x="125" y="59"/>
                          </a:lnTo>
                          <a:lnTo>
                            <a:pt x="137" y="59"/>
                          </a:lnTo>
                          <a:lnTo>
                            <a:pt x="137" y="65"/>
                          </a:lnTo>
                          <a:lnTo>
                            <a:pt x="125" y="65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64" name="Freeform 25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855432" y="4154652"/>
                      <a:ext cx="151422" cy="211513"/>
                    </a:xfrm>
                    <a:custGeom>
                      <a:avLst/>
                      <a:gdLst>
                        <a:gd name="T0" fmla="*/ 2147483647 w 114"/>
                        <a:gd name="T1" fmla="*/ 2147483647 h 144"/>
                        <a:gd name="T2" fmla="*/ 2147483647 w 114"/>
                        <a:gd name="T3" fmla="*/ 2147483647 h 144"/>
                        <a:gd name="T4" fmla="*/ 0 w 114"/>
                        <a:gd name="T5" fmla="*/ 2147483647 h 144"/>
                        <a:gd name="T6" fmla="*/ 2147483647 w 114"/>
                        <a:gd name="T7" fmla="*/ 2147483647 h 144"/>
                        <a:gd name="T8" fmla="*/ 2147483647 w 114"/>
                        <a:gd name="T9" fmla="*/ 2147483647 h 144"/>
                        <a:gd name="T10" fmla="*/ 2147483647 w 114"/>
                        <a:gd name="T11" fmla="*/ 2147483647 h 144"/>
                        <a:gd name="T12" fmla="*/ 2147483647 w 114"/>
                        <a:gd name="T13" fmla="*/ 2147483647 h 144"/>
                        <a:gd name="T14" fmla="*/ 2147483647 w 114"/>
                        <a:gd name="T15" fmla="*/ 2147483647 h 144"/>
                        <a:gd name="T16" fmla="*/ 2147483647 w 114"/>
                        <a:gd name="T17" fmla="*/ 2147483647 h 144"/>
                        <a:gd name="T18" fmla="*/ 2147483647 w 114"/>
                        <a:gd name="T19" fmla="*/ 2147483647 h 144"/>
                        <a:gd name="T20" fmla="*/ 2147483647 w 114"/>
                        <a:gd name="T21" fmla="*/ 2147483647 h 144"/>
                        <a:gd name="T22" fmla="*/ 2147483647 w 114"/>
                        <a:gd name="T23" fmla="*/ 2147483647 h 144"/>
                        <a:gd name="T24" fmla="*/ 2147483647 w 114"/>
                        <a:gd name="T25" fmla="*/ 2147483647 h 144"/>
                        <a:gd name="T26" fmla="*/ 2147483647 w 114"/>
                        <a:gd name="T27" fmla="*/ 2147483647 h 144"/>
                        <a:gd name="T28" fmla="*/ 2147483647 w 114"/>
                        <a:gd name="T29" fmla="*/ 2147483647 h 144"/>
                        <a:gd name="T30" fmla="*/ 2147483647 w 114"/>
                        <a:gd name="T31" fmla="*/ 2147483647 h 144"/>
                        <a:gd name="T32" fmla="*/ 2147483647 w 114"/>
                        <a:gd name="T33" fmla="*/ 2147483647 h 144"/>
                        <a:gd name="T34" fmla="*/ 2147483647 w 114"/>
                        <a:gd name="T35" fmla="*/ 2147483647 h 144"/>
                        <a:gd name="T36" fmla="*/ 2147483647 w 114"/>
                        <a:gd name="T37" fmla="*/ 2147483647 h 144"/>
                        <a:gd name="T38" fmla="*/ 2147483647 w 114"/>
                        <a:gd name="T39" fmla="*/ 2147483647 h 144"/>
                        <a:gd name="T40" fmla="*/ 2147483647 w 114"/>
                        <a:gd name="T41" fmla="*/ 2147483647 h 144"/>
                        <a:gd name="T42" fmla="*/ 2147483647 w 114"/>
                        <a:gd name="T43" fmla="*/ 0 h 144"/>
                        <a:gd name="T44" fmla="*/ 2147483647 w 114"/>
                        <a:gd name="T45" fmla="*/ 0 h 144"/>
                        <a:gd name="T46" fmla="*/ 2147483647 w 114"/>
                        <a:gd name="T47" fmla="*/ 2147483647 h 144"/>
                        <a:gd name="T48" fmla="*/ 2147483647 w 114"/>
                        <a:gd name="T49" fmla="*/ 2147483647 h 144"/>
                        <a:gd name="T50" fmla="*/ 2147483647 w 114"/>
                        <a:gd name="T51" fmla="*/ 2147483647 h 144"/>
                        <a:gd name="T52" fmla="*/ 2147483647 w 114"/>
                        <a:gd name="T53" fmla="*/ 2147483647 h 144"/>
                        <a:gd name="T54" fmla="*/ 2147483647 w 114"/>
                        <a:gd name="T55" fmla="*/ 2147483647 h 144"/>
                        <a:gd name="T56" fmla="*/ 2147483647 w 114"/>
                        <a:gd name="T57" fmla="*/ 2147483647 h 144"/>
                        <a:gd name="T58" fmla="*/ 2147483647 w 114"/>
                        <a:gd name="T59" fmla="*/ 2147483647 h 144"/>
                        <a:gd name="T60" fmla="*/ 2147483647 w 114"/>
                        <a:gd name="T61" fmla="*/ 2147483647 h 144"/>
                        <a:gd name="T62" fmla="*/ 2147483647 w 114"/>
                        <a:gd name="T63" fmla="*/ 2147483647 h 144"/>
                        <a:gd name="T64" fmla="*/ 2147483647 w 114"/>
                        <a:gd name="T65" fmla="*/ 2147483647 h 144"/>
                        <a:gd name="T66" fmla="*/ 2147483647 w 114"/>
                        <a:gd name="T67" fmla="*/ 2147483647 h 144"/>
                        <a:gd name="T68" fmla="*/ 2147483647 w 114"/>
                        <a:gd name="T69" fmla="*/ 2147483647 h 144"/>
                        <a:gd name="T70" fmla="*/ 2147483647 w 114"/>
                        <a:gd name="T71" fmla="*/ 2147483647 h 144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</a:gdLst>
                      <a:ahLst/>
                      <a:cxnLst>
                        <a:cxn ang="T72">
                          <a:pos x="T0" y="T1"/>
                        </a:cxn>
                        <a:cxn ang="T73">
                          <a:pos x="T2" y="T3"/>
                        </a:cxn>
                        <a:cxn ang="T74">
                          <a:pos x="T4" y="T5"/>
                        </a:cxn>
                        <a:cxn ang="T75">
                          <a:pos x="T6" y="T7"/>
                        </a:cxn>
                        <a:cxn ang="T76">
                          <a:pos x="T8" y="T9"/>
                        </a:cxn>
                        <a:cxn ang="T77">
                          <a:pos x="T10" y="T11"/>
                        </a:cxn>
                        <a:cxn ang="T78">
                          <a:pos x="T12" y="T13"/>
                        </a:cxn>
                        <a:cxn ang="T79">
                          <a:pos x="T14" y="T15"/>
                        </a:cxn>
                        <a:cxn ang="T80">
                          <a:pos x="T16" y="T17"/>
                        </a:cxn>
                        <a:cxn ang="T81">
                          <a:pos x="T18" y="T19"/>
                        </a:cxn>
                        <a:cxn ang="T82">
                          <a:pos x="T20" y="T21"/>
                        </a:cxn>
                        <a:cxn ang="T83">
                          <a:pos x="T22" y="T23"/>
                        </a:cxn>
                        <a:cxn ang="T84">
                          <a:pos x="T24" y="T25"/>
                        </a:cxn>
                        <a:cxn ang="T85">
                          <a:pos x="T26" y="T27"/>
                        </a:cxn>
                        <a:cxn ang="T86">
                          <a:pos x="T28" y="T29"/>
                        </a:cxn>
                        <a:cxn ang="T87">
                          <a:pos x="T30" y="T31"/>
                        </a:cxn>
                        <a:cxn ang="T88">
                          <a:pos x="T32" y="T33"/>
                        </a:cxn>
                        <a:cxn ang="T89">
                          <a:pos x="T34" y="T35"/>
                        </a:cxn>
                        <a:cxn ang="T90">
                          <a:pos x="T36" y="T37"/>
                        </a:cxn>
                        <a:cxn ang="T91">
                          <a:pos x="T38" y="T39"/>
                        </a:cxn>
                        <a:cxn ang="T92">
                          <a:pos x="T40" y="T41"/>
                        </a:cxn>
                        <a:cxn ang="T93">
                          <a:pos x="T42" y="T43"/>
                        </a:cxn>
                        <a:cxn ang="T94">
                          <a:pos x="T44" y="T45"/>
                        </a:cxn>
                        <a:cxn ang="T95">
                          <a:pos x="T46" y="T47"/>
                        </a:cxn>
                        <a:cxn ang="T96">
                          <a:pos x="T48" y="T49"/>
                        </a:cxn>
                        <a:cxn ang="T97">
                          <a:pos x="T50" y="T51"/>
                        </a:cxn>
                        <a:cxn ang="T98">
                          <a:pos x="T52" y="T53"/>
                        </a:cxn>
                        <a:cxn ang="T99">
                          <a:pos x="T54" y="T55"/>
                        </a:cxn>
                        <a:cxn ang="T100">
                          <a:pos x="T56" y="T57"/>
                        </a:cxn>
                        <a:cxn ang="T101">
                          <a:pos x="T58" y="T59"/>
                        </a:cxn>
                        <a:cxn ang="T102">
                          <a:pos x="T60" y="T61"/>
                        </a:cxn>
                        <a:cxn ang="T103">
                          <a:pos x="T62" y="T63"/>
                        </a:cxn>
                        <a:cxn ang="T104">
                          <a:pos x="T64" y="T65"/>
                        </a:cxn>
                        <a:cxn ang="T105">
                          <a:pos x="T66" y="T67"/>
                        </a:cxn>
                        <a:cxn ang="T106">
                          <a:pos x="T68" y="T69"/>
                        </a:cxn>
                        <a:cxn ang="T107">
                          <a:pos x="T70" y="T71"/>
                        </a:cxn>
                      </a:cxnLst>
                      <a:rect l="0" t="0" r="r" b="b"/>
                      <a:pathLst>
                        <a:path w="114" h="144">
                          <a:moveTo>
                            <a:pt x="12" y="96"/>
                          </a:moveTo>
                          <a:lnTo>
                            <a:pt x="24" y="114"/>
                          </a:lnTo>
                          <a:lnTo>
                            <a:pt x="0" y="138"/>
                          </a:lnTo>
                          <a:lnTo>
                            <a:pt x="6" y="144"/>
                          </a:lnTo>
                          <a:lnTo>
                            <a:pt x="30" y="126"/>
                          </a:lnTo>
                          <a:lnTo>
                            <a:pt x="54" y="114"/>
                          </a:lnTo>
                          <a:lnTo>
                            <a:pt x="66" y="96"/>
                          </a:lnTo>
                          <a:lnTo>
                            <a:pt x="84" y="96"/>
                          </a:lnTo>
                          <a:lnTo>
                            <a:pt x="90" y="84"/>
                          </a:lnTo>
                          <a:lnTo>
                            <a:pt x="114" y="66"/>
                          </a:lnTo>
                          <a:lnTo>
                            <a:pt x="108" y="60"/>
                          </a:lnTo>
                          <a:lnTo>
                            <a:pt x="90" y="72"/>
                          </a:lnTo>
                          <a:lnTo>
                            <a:pt x="72" y="60"/>
                          </a:lnTo>
                          <a:lnTo>
                            <a:pt x="78" y="42"/>
                          </a:lnTo>
                          <a:lnTo>
                            <a:pt x="72" y="54"/>
                          </a:lnTo>
                          <a:lnTo>
                            <a:pt x="60" y="48"/>
                          </a:lnTo>
                          <a:lnTo>
                            <a:pt x="66" y="42"/>
                          </a:lnTo>
                          <a:lnTo>
                            <a:pt x="72" y="24"/>
                          </a:lnTo>
                          <a:lnTo>
                            <a:pt x="72" y="18"/>
                          </a:lnTo>
                          <a:lnTo>
                            <a:pt x="66" y="6"/>
                          </a:lnTo>
                          <a:lnTo>
                            <a:pt x="60" y="0"/>
                          </a:lnTo>
                          <a:lnTo>
                            <a:pt x="60" y="12"/>
                          </a:lnTo>
                          <a:lnTo>
                            <a:pt x="60" y="18"/>
                          </a:lnTo>
                          <a:lnTo>
                            <a:pt x="54" y="36"/>
                          </a:lnTo>
                          <a:lnTo>
                            <a:pt x="60" y="30"/>
                          </a:lnTo>
                          <a:lnTo>
                            <a:pt x="60" y="36"/>
                          </a:lnTo>
                          <a:lnTo>
                            <a:pt x="60" y="42"/>
                          </a:lnTo>
                          <a:lnTo>
                            <a:pt x="54" y="54"/>
                          </a:lnTo>
                          <a:lnTo>
                            <a:pt x="60" y="48"/>
                          </a:lnTo>
                          <a:lnTo>
                            <a:pt x="54" y="54"/>
                          </a:lnTo>
                          <a:lnTo>
                            <a:pt x="54" y="66"/>
                          </a:lnTo>
                          <a:lnTo>
                            <a:pt x="36" y="84"/>
                          </a:lnTo>
                          <a:lnTo>
                            <a:pt x="12" y="96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65" name="Freeform 25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587833" y="4515008"/>
                      <a:ext cx="15664" cy="9140"/>
                    </a:xfrm>
                    <a:custGeom>
                      <a:avLst/>
                      <a:gdLst>
                        <a:gd name="T0" fmla="*/ 2147483647 w 12"/>
                        <a:gd name="T1" fmla="*/ 0 h 6"/>
                        <a:gd name="T2" fmla="*/ 2147483647 w 12"/>
                        <a:gd name="T3" fmla="*/ 0 h 6"/>
                        <a:gd name="T4" fmla="*/ 2147483647 w 12"/>
                        <a:gd name="T5" fmla="*/ 0 h 6"/>
                        <a:gd name="T6" fmla="*/ 0 w 12"/>
                        <a:gd name="T7" fmla="*/ 2147483647 h 6"/>
                        <a:gd name="T8" fmla="*/ 2147483647 w 12"/>
                        <a:gd name="T9" fmla="*/ 0 h 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2" h="6">
                          <a:moveTo>
                            <a:pt x="12" y="0"/>
                          </a:moveTo>
                          <a:lnTo>
                            <a:pt x="12" y="0"/>
                          </a:lnTo>
                          <a:lnTo>
                            <a:pt x="6" y="0"/>
                          </a:lnTo>
                          <a:lnTo>
                            <a:pt x="0" y="6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66" name="Freeform 25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394830" y="3759044"/>
                      <a:ext cx="15664" cy="9140"/>
                    </a:xfrm>
                    <a:custGeom>
                      <a:avLst/>
                      <a:gdLst>
                        <a:gd name="T0" fmla="*/ 2147483647 w 12"/>
                        <a:gd name="T1" fmla="*/ 0 h 6"/>
                        <a:gd name="T2" fmla="*/ 0 w 12"/>
                        <a:gd name="T3" fmla="*/ 2147483647 h 6"/>
                        <a:gd name="T4" fmla="*/ 2147483647 w 12"/>
                        <a:gd name="T5" fmla="*/ 2147483647 h 6"/>
                        <a:gd name="T6" fmla="*/ 2147483647 w 12"/>
                        <a:gd name="T7" fmla="*/ 0 h 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12" h="6">
                          <a:moveTo>
                            <a:pt x="6" y="0"/>
                          </a:moveTo>
                          <a:lnTo>
                            <a:pt x="0" y="6"/>
                          </a:lnTo>
                          <a:lnTo>
                            <a:pt x="12" y="6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67" name="Freeform 25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831936" y="3415660"/>
                      <a:ext cx="31329" cy="16973"/>
                    </a:xfrm>
                    <a:custGeom>
                      <a:avLst/>
                      <a:gdLst>
                        <a:gd name="T0" fmla="*/ 2147483647 w 24"/>
                        <a:gd name="T1" fmla="*/ 2147483647 h 12"/>
                        <a:gd name="T2" fmla="*/ 2147483647 w 24"/>
                        <a:gd name="T3" fmla="*/ 2147483647 h 12"/>
                        <a:gd name="T4" fmla="*/ 2147483647 w 24"/>
                        <a:gd name="T5" fmla="*/ 0 h 12"/>
                        <a:gd name="T6" fmla="*/ 0 w 24"/>
                        <a:gd name="T7" fmla="*/ 2147483647 h 12"/>
                        <a:gd name="T8" fmla="*/ 2147483647 w 24"/>
                        <a:gd name="T9" fmla="*/ 2147483647 h 1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4" h="12">
                          <a:moveTo>
                            <a:pt x="18" y="12"/>
                          </a:moveTo>
                          <a:lnTo>
                            <a:pt x="24" y="12"/>
                          </a:lnTo>
                          <a:lnTo>
                            <a:pt x="6" y="0"/>
                          </a:lnTo>
                          <a:lnTo>
                            <a:pt x="0" y="6"/>
                          </a:lnTo>
                          <a:lnTo>
                            <a:pt x="18" y="12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68" name="Freeform 25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766667" y="3337322"/>
                      <a:ext cx="24802" cy="26112"/>
                    </a:xfrm>
                    <a:custGeom>
                      <a:avLst/>
                      <a:gdLst>
                        <a:gd name="T0" fmla="*/ 0 w 18"/>
                        <a:gd name="T1" fmla="*/ 0 h 18"/>
                        <a:gd name="T2" fmla="*/ 2147483647 w 18"/>
                        <a:gd name="T3" fmla="*/ 2147483647 h 18"/>
                        <a:gd name="T4" fmla="*/ 2147483647 w 18"/>
                        <a:gd name="T5" fmla="*/ 2147483647 h 18"/>
                        <a:gd name="T6" fmla="*/ 0 w 18"/>
                        <a:gd name="T7" fmla="*/ 0 h 1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18" h="18">
                          <a:moveTo>
                            <a:pt x="0" y="0"/>
                          </a:moveTo>
                          <a:lnTo>
                            <a:pt x="18" y="18"/>
                          </a:lnTo>
                          <a:lnTo>
                            <a:pt x="6" y="1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69" name="Freeform 25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869790" y="3441773"/>
                      <a:ext cx="16970" cy="16973"/>
                    </a:xfrm>
                    <a:custGeom>
                      <a:avLst/>
                      <a:gdLst>
                        <a:gd name="T0" fmla="*/ 2147483647 w 12"/>
                        <a:gd name="T1" fmla="*/ 2147483647 h 12"/>
                        <a:gd name="T2" fmla="*/ 0 w 12"/>
                        <a:gd name="T3" fmla="*/ 2147483647 h 12"/>
                        <a:gd name="T4" fmla="*/ 0 w 12"/>
                        <a:gd name="T5" fmla="*/ 0 h 12"/>
                        <a:gd name="T6" fmla="*/ 2147483647 w 12"/>
                        <a:gd name="T7" fmla="*/ 2147483647 h 12"/>
                        <a:gd name="T8" fmla="*/ 2147483647 w 12"/>
                        <a:gd name="T9" fmla="*/ 2147483647 h 1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2" h="12">
                          <a:moveTo>
                            <a:pt x="12" y="12"/>
                          </a:moveTo>
                          <a:lnTo>
                            <a:pt x="0" y="6"/>
                          </a:lnTo>
                          <a:lnTo>
                            <a:pt x="0" y="0"/>
                          </a:lnTo>
                          <a:lnTo>
                            <a:pt x="12" y="12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70" name="Freeform 25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783637" y="3380408"/>
                      <a:ext cx="7832" cy="16973"/>
                    </a:xfrm>
                    <a:custGeom>
                      <a:avLst/>
                      <a:gdLst>
                        <a:gd name="T0" fmla="*/ 2147483647 w 6"/>
                        <a:gd name="T1" fmla="*/ 2147483647 h 12"/>
                        <a:gd name="T2" fmla="*/ 2147483647 w 6"/>
                        <a:gd name="T3" fmla="*/ 0 h 12"/>
                        <a:gd name="T4" fmla="*/ 0 w 6"/>
                        <a:gd name="T5" fmla="*/ 2147483647 h 12"/>
                        <a:gd name="T6" fmla="*/ 0 w 6"/>
                        <a:gd name="T7" fmla="*/ 2147483647 h 12"/>
                        <a:gd name="T8" fmla="*/ 2147483647 w 6"/>
                        <a:gd name="T9" fmla="*/ 2147483647 h 1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6" h="12">
                          <a:moveTo>
                            <a:pt x="6" y="12"/>
                          </a:moveTo>
                          <a:lnTo>
                            <a:pt x="6" y="0"/>
                          </a:lnTo>
                          <a:lnTo>
                            <a:pt x="0" y="6"/>
                          </a:lnTo>
                          <a:lnTo>
                            <a:pt x="6" y="12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71" name="Freeform 25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863264" y="3388242"/>
                      <a:ext cx="6527" cy="35252"/>
                    </a:xfrm>
                    <a:custGeom>
                      <a:avLst/>
                      <a:gdLst>
                        <a:gd name="T0" fmla="*/ 0 w 6"/>
                        <a:gd name="T1" fmla="*/ 0 h 24"/>
                        <a:gd name="T2" fmla="*/ 2147483647 w 6"/>
                        <a:gd name="T3" fmla="*/ 2147483647 h 24"/>
                        <a:gd name="T4" fmla="*/ 0 w 6"/>
                        <a:gd name="T5" fmla="*/ 2147483647 h 24"/>
                        <a:gd name="T6" fmla="*/ 0 w 6"/>
                        <a:gd name="T7" fmla="*/ 0 h 2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6" h="24">
                          <a:moveTo>
                            <a:pt x="0" y="0"/>
                          </a:moveTo>
                          <a:lnTo>
                            <a:pt x="6" y="24"/>
                          </a:lnTo>
                          <a:lnTo>
                            <a:pt x="0" y="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72" name="Freeform 26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816271" y="3372575"/>
                      <a:ext cx="22191" cy="24807"/>
                    </a:xfrm>
                    <a:custGeom>
                      <a:avLst/>
                      <a:gdLst>
                        <a:gd name="T0" fmla="*/ 2147483647 w 18"/>
                        <a:gd name="T1" fmla="*/ 2147483647 h 17"/>
                        <a:gd name="T2" fmla="*/ 2147483647 w 18"/>
                        <a:gd name="T3" fmla="*/ 2147483647 h 17"/>
                        <a:gd name="T4" fmla="*/ 2147483647 w 18"/>
                        <a:gd name="T5" fmla="*/ 2147483647 h 17"/>
                        <a:gd name="T6" fmla="*/ 0 w 18"/>
                        <a:gd name="T7" fmla="*/ 0 h 17"/>
                        <a:gd name="T8" fmla="*/ 2147483647 w 18"/>
                        <a:gd name="T9" fmla="*/ 2147483647 h 17"/>
                        <a:gd name="T10" fmla="*/ 2147483647 w 18"/>
                        <a:gd name="T11" fmla="*/ 2147483647 h 1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18" h="17">
                          <a:moveTo>
                            <a:pt x="18" y="17"/>
                          </a:moveTo>
                          <a:lnTo>
                            <a:pt x="18" y="17"/>
                          </a:lnTo>
                          <a:lnTo>
                            <a:pt x="12" y="5"/>
                          </a:lnTo>
                          <a:lnTo>
                            <a:pt x="0" y="0"/>
                          </a:lnTo>
                          <a:lnTo>
                            <a:pt x="6" y="5"/>
                          </a:lnTo>
                          <a:lnTo>
                            <a:pt x="18" y="17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73" name="Freeform 26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219626" y="3512277"/>
                      <a:ext cx="7832" cy="1305"/>
                    </a:xfrm>
                    <a:custGeom>
                      <a:avLst/>
                      <a:gdLst>
                        <a:gd name="T0" fmla="*/ 2147483647 w 6"/>
                        <a:gd name="T1" fmla="*/ 0 h 1"/>
                        <a:gd name="T2" fmla="*/ 2147483647 w 6"/>
                        <a:gd name="T3" fmla="*/ 0 h 1"/>
                        <a:gd name="T4" fmla="*/ 2147483647 w 6"/>
                        <a:gd name="T5" fmla="*/ 0 h 1"/>
                        <a:gd name="T6" fmla="*/ 0 w 6"/>
                        <a:gd name="T7" fmla="*/ 0 h 1"/>
                        <a:gd name="T8" fmla="*/ 2147483647 w 6"/>
                        <a:gd name="T9" fmla="*/ 0 h 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6" h="1">
                          <a:moveTo>
                            <a:pt x="6" y="0"/>
                          </a:move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74" name="Freeform 26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975525" y="3573643"/>
                      <a:ext cx="6527" cy="27419"/>
                    </a:xfrm>
                    <a:custGeom>
                      <a:avLst/>
                      <a:gdLst>
                        <a:gd name="T0" fmla="*/ 2147483647 w 6"/>
                        <a:gd name="T1" fmla="*/ 2147483647 h 18"/>
                        <a:gd name="T2" fmla="*/ 2147483647 w 6"/>
                        <a:gd name="T3" fmla="*/ 2147483647 h 18"/>
                        <a:gd name="T4" fmla="*/ 2147483647 w 6"/>
                        <a:gd name="T5" fmla="*/ 2147483647 h 18"/>
                        <a:gd name="T6" fmla="*/ 0 w 6"/>
                        <a:gd name="T7" fmla="*/ 0 h 18"/>
                        <a:gd name="T8" fmla="*/ 0 w 6"/>
                        <a:gd name="T9" fmla="*/ 2147483647 h 18"/>
                        <a:gd name="T10" fmla="*/ 2147483647 w 6"/>
                        <a:gd name="T11" fmla="*/ 2147483647 h 1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6" h="18">
                          <a:moveTo>
                            <a:pt x="6" y="18"/>
                          </a:moveTo>
                          <a:lnTo>
                            <a:pt x="6" y="6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6" y="18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75" name="Freeform 26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982052" y="3608895"/>
                      <a:ext cx="7832" cy="18279"/>
                    </a:xfrm>
                    <a:custGeom>
                      <a:avLst/>
                      <a:gdLst>
                        <a:gd name="T0" fmla="*/ 2147483647 w 6"/>
                        <a:gd name="T1" fmla="*/ 2147483647 h 12"/>
                        <a:gd name="T2" fmla="*/ 0 w 6"/>
                        <a:gd name="T3" fmla="*/ 2147483647 h 12"/>
                        <a:gd name="T4" fmla="*/ 0 w 6"/>
                        <a:gd name="T5" fmla="*/ 0 h 12"/>
                        <a:gd name="T6" fmla="*/ 2147483647 w 6"/>
                        <a:gd name="T7" fmla="*/ 2147483647 h 1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6" h="12">
                          <a:moveTo>
                            <a:pt x="6" y="12"/>
                          </a:moveTo>
                          <a:lnTo>
                            <a:pt x="0" y="12"/>
                          </a:lnTo>
                          <a:lnTo>
                            <a:pt x="0" y="0"/>
                          </a:lnTo>
                          <a:lnTo>
                            <a:pt x="6" y="12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76" name="Freeform 26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997715" y="3618034"/>
                      <a:ext cx="9138" cy="9140"/>
                    </a:xfrm>
                    <a:custGeom>
                      <a:avLst/>
                      <a:gdLst>
                        <a:gd name="T0" fmla="*/ 2147483647 w 6"/>
                        <a:gd name="T1" fmla="*/ 0 h 6"/>
                        <a:gd name="T2" fmla="*/ 0 w 6"/>
                        <a:gd name="T3" fmla="*/ 2147483647 h 6"/>
                        <a:gd name="T4" fmla="*/ 0 w 6"/>
                        <a:gd name="T5" fmla="*/ 2147483647 h 6"/>
                        <a:gd name="T6" fmla="*/ 2147483647 w 6"/>
                        <a:gd name="T7" fmla="*/ 0 h 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6" h="6">
                          <a:moveTo>
                            <a:pt x="6" y="0"/>
                          </a:moveTo>
                          <a:lnTo>
                            <a:pt x="0" y="6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77" name="Freeform 26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06854" y="3688539"/>
                      <a:ext cx="6527" cy="9140"/>
                    </a:xfrm>
                    <a:custGeom>
                      <a:avLst/>
                      <a:gdLst>
                        <a:gd name="T0" fmla="*/ 2147483647 w 6"/>
                        <a:gd name="T1" fmla="*/ 2147483647 h 6"/>
                        <a:gd name="T2" fmla="*/ 0 w 6"/>
                        <a:gd name="T3" fmla="*/ 0 h 6"/>
                        <a:gd name="T4" fmla="*/ 0 w 6"/>
                        <a:gd name="T5" fmla="*/ 2147483647 h 6"/>
                        <a:gd name="T6" fmla="*/ 2147483647 w 6"/>
                        <a:gd name="T7" fmla="*/ 2147483647 h 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6" h="6">
                          <a:moveTo>
                            <a:pt x="6" y="6"/>
                          </a:moveTo>
                          <a:lnTo>
                            <a:pt x="0" y="0"/>
                          </a:lnTo>
                          <a:lnTo>
                            <a:pt x="0" y="6"/>
                          </a:lnTo>
                          <a:lnTo>
                            <a:pt x="6" y="6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78" name="Freeform 26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949893" y="4639043"/>
                      <a:ext cx="32634" cy="26112"/>
                    </a:xfrm>
                    <a:custGeom>
                      <a:avLst/>
                      <a:gdLst>
                        <a:gd name="T0" fmla="*/ 2147483647 w 24"/>
                        <a:gd name="T1" fmla="*/ 2147483647 h 18"/>
                        <a:gd name="T2" fmla="*/ 2147483647 w 24"/>
                        <a:gd name="T3" fmla="*/ 2147483647 h 18"/>
                        <a:gd name="T4" fmla="*/ 2147483647 w 24"/>
                        <a:gd name="T5" fmla="*/ 2147483647 h 18"/>
                        <a:gd name="T6" fmla="*/ 2147483647 w 24"/>
                        <a:gd name="T7" fmla="*/ 2147483647 h 18"/>
                        <a:gd name="T8" fmla="*/ 2147483647 w 24"/>
                        <a:gd name="T9" fmla="*/ 0 h 18"/>
                        <a:gd name="T10" fmla="*/ 0 w 24"/>
                        <a:gd name="T11" fmla="*/ 2147483647 h 18"/>
                        <a:gd name="T12" fmla="*/ 0 w 24"/>
                        <a:gd name="T13" fmla="*/ 2147483647 h 18"/>
                        <a:gd name="T14" fmla="*/ 0 w 24"/>
                        <a:gd name="T15" fmla="*/ 2147483647 h 18"/>
                        <a:gd name="T16" fmla="*/ 2147483647 w 24"/>
                        <a:gd name="T17" fmla="*/ 2147483647 h 18"/>
                        <a:gd name="T18" fmla="*/ 2147483647 w 24"/>
                        <a:gd name="T19" fmla="*/ 2147483647 h 18"/>
                        <a:gd name="T20" fmla="*/ 2147483647 w 24"/>
                        <a:gd name="T21" fmla="*/ 2147483647 h 18"/>
                        <a:gd name="T22" fmla="*/ 2147483647 w 24"/>
                        <a:gd name="T23" fmla="*/ 2147483647 h 18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24" h="18">
                          <a:moveTo>
                            <a:pt x="24" y="12"/>
                          </a:moveTo>
                          <a:lnTo>
                            <a:pt x="18" y="6"/>
                          </a:lnTo>
                          <a:lnTo>
                            <a:pt x="12" y="6"/>
                          </a:lnTo>
                          <a:lnTo>
                            <a:pt x="6" y="0"/>
                          </a:lnTo>
                          <a:lnTo>
                            <a:pt x="0" y="6"/>
                          </a:lnTo>
                          <a:lnTo>
                            <a:pt x="0" y="12"/>
                          </a:lnTo>
                          <a:lnTo>
                            <a:pt x="0" y="18"/>
                          </a:lnTo>
                          <a:lnTo>
                            <a:pt x="6" y="18"/>
                          </a:lnTo>
                          <a:lnTo>
                            <a:pt x="12" y="18"/>
                          </a:lnTo>
                          <a:lnTo>
                            <a:pt x="6" y="12"/>
                          </a:lnTo>
                          <a:lnTo>
                            <a:pt x="24" y="12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79" name="Freeform 26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926396" y="4648183"/>
                      <a:ext cx="23497" cy="16973"/>
                    </a:xfrm>
                    <a:custGeom>
                      <a:avLst/>
                      <a:gdLst>
                        <a:gd name="T0" fmla="*/ 2147483647 w 18"/>
                        <a:gd name="T1" fmla="*/ 0 h 12"/>
                        <a:gd name="T2" fmla="*/ 0 w 18"/>
                        <a:gd name="T3" fmla="*/ 0 h 12"/>
                        <a:gd name="T4" fmla="*/ 2147483647 w 18"/>
                        <a:gd name="T5" fmla="*/ 0 h 12"/>
                        <a:gd name="T6" fmla="*/ 2147483647 w 18"/>
                        <a:gd name="T7" fmla="*/ 2147483647 h 12"/>
                        <a:gd name="T8" fmla="*/ 0 w 18"/>
                        <a:gd name="T9" fmla="*/ 2147483647 h 12"/>
                        <a:gd name="T10" fmla="*/ 2147483647 w 18"/>
                        <a:gd name="T11" fmla="*/ 2147483647 h 12"/>
                        <a:gd name="T12" fmla="*/ 0 w 18"/>
                        <a:gd name="T13" fmla="*/ 2147483647 h 12"/>
                        <a:gd name="T14" fmla="*/ 2147483647 w 18"/>
                        <a:gd name="T15" fmla="*/ 0 h 1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18" h="12">
                          <a:moveTo>
                            <a:pt x="6" y="0"/>
                          </a:moveTo>
                          <a:lnTo>
                            <a:pt x="0" y="0"/>
                          </a:lnTo>
                          <a:lnTo>
                            <a:pt x="18" y="0"/>
                          </a:lnTo>
                          <a:lnTo>
                            <a:pt x="6" y="6"/>
                          </a:lnTo>
                          <a:lnTo>
                            <a:pt x="0" y="12"/>
                          </a:lnTo>
                          <a:lnTo>
                            <a:pt x="6" y="6"/>
                          </a:lnTo>
                          <a:lnTo>
                            <a:pt x="0" y="6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80" name="Freeform 26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05368" y="3644147"/>
                      <a:ext cx="308065" cy="343383"/>
                    </a:xfrm>
                    <a:custGeom>
                      <a:avLst/>
                      <a:gdLst>
                        <a:gd name="T0" fmla="*/ 2147483647 w 233"/>
                        <a:gd name="T1" fmla="*/ 2147483647 h 233"/>
                        <a:gd name="T2" fmla="*/ 2147483647 w 233"/>
                        <a:gd name="T3" fmla="*/ 2147483647 h 233"/>
                        <a:gd name="T4" fmla="*/ 2147483647 w 233"/>
                        <a:gd name="T5" fmla="*/ 2147483647 h 233"/>
                        <a:gd name="T6" fmla="*/ 2147483647 w 233"/>
                        <a:gd name="T7" fmla="*/ 2147483647 h 233"/>
                        <a:gd name="T8" fmla="*/ 2147483647 w 233"/>
                        <a:gd name="T9" fmla="*/ 2147483647 h 233"/>
                        <a:gd name="T10" fmla="*/ 2147483647 w 233"/>
                        <a:gd name="T11" fmla="*/ 2147483647 h 233"/>
                        <a:gd name="T12" fmla="*/ 2147483647 w 233"/>
                        <a:gd name="T13" fmla="*/ 2147483647 h 233"/>
                        <a:gd name="T14" fmla="*/ 2147483647 w 233"/>
                        <a:gd name="T15" fmla="*/ 2147483647 h 233"/>
                        <a:gd name="T16" fmla="*/ 2147483647 w 233"/>
                        <a:gd name="T17" fmla="*/ 2147483647 h 233"/>
                        <a:gd name="T18" fmla="*/ 2147483647 w 233"/>
                        <a:gd name="T19" fmla="*/ 2147483647 h 233"/>
                        <a:gd name="T20" fmla="*/ 2147483647 w 233"/>
                        <a:gd name="T21" fmla="*/ 2147483647 h 233"/>
                        <a:gd name="T22" fmla="*/ 2147483647 w 233"/>
                        <a:gd name="T23" fmla="*/ 2147483647 h 233"/>
                        <a:gd name="T24" fmla="*/ 2147483647 w 233"/>
                        <a:gd name="T25" fmla="*/ 2147483647 h 233"/>
                        <a:gd name="T26" fmla="*/ 2147483647 w 233"/>
                        <a:gd name="T27" fmla="*/ 2147483647 h 233"/>
                        <a:gd name="T28" fmla="*/ 2147483647 w 233"/>
                        <a:gd name="T29" fmla="*/ 2147483647 h 233"/>
                        <a:gd name="T30" fmla="*/ 2147483647 w 233"/>
                        <a:gd name="T31" fmla="*/ 2147483647 h 233"/>
                        <a:gd name="T32" fmla="*/ 2147483647 w 233"/>
                        <a:gd name="T33" fmla="*/ 2147483647 h 233"/>
                        <a:gd name="T34" fmla="*/ 2147483647 w 233"/>
                        <a:gd name="T35" fmla="*/ 2147483647 h 233"/>
                        <a:gd name="T36" fmla="*/ 2147483647 w 233"/>
                        <a:gd name="T37" fmla="*/ 2147483647 h 233"/>
                        <a:gd name="T38" fmla="*/ 2147483647 w 233"/>
                        <a:gd name="T39" fmla="*/ 2147483647 h 233"/>
                        <a:gd name="T40" fmla="*/ 2147483647 w 233"/>
                        <a:gd name="T41" fmla="*/ 2147483647 h 233"/>
                        <a:gd name="T42" fmla="*/ 2147483647 w 233"/>
                        <a:gd name="T43" fmla="*/ 0 h 233"/>
                        <a:gd name="T44" fmla="*/ 0 w 233"/>
                        <a:gd name="T45" fmla="*/ 2147483647 h 233"/>
                        <a:gd name="T46" fmla="*/ 0 w 233"/>
                        <a:gd name="T47" fmla="*/ 2147483647 h 233"/>
                        <a:gd name="T48" fmla="*/ 2147483647 w 233"/>
                        <a:gd name="T49" fmla="*/ 2147483647 h 233"/>
                        <a:gd name="T50" fmla="*/ 2147483647 w 233"/>
                        <a:gd name="T51" fmla="*/ 2147483647 h 233"/>
                        <a:gd name="T52" fmla="*/ 2147483647 w 233"/>
                        <a:gd name="T53" fmla="*/ 2147483647 h 233"/>
                        <a:gd name="T54" fmla="*/ 2147483647 w 233"/>
                        <a:gd name="T55" fmla="*/ 2147483647 h 233"/>
                        <a:gd name="T56" fmla="*/ 2147483647 w 233"/>
                        <a:gd name="T57" fmla="*/ 2147483647 h 233"/>
                        <a:gd name="T58" fmla="*/ 2147483647 w 233"/>
                        <a:gd name="T59" fmla="*/ 2147483647 h 233"/>
                        <a:gd name="T60" fmla="*/ 2147483647 w 233"/>
                        <a:gd name="T61" fmla="*/ 2147483647 h 233"/>
                        <a:gd name="T62" fmla="*/ 2147483647 w 233"/>
                        <a:gd name="T63" fmla="*/ 2147483647 h 233"/>
                        <a:gd name="T64" fmla="*/ 2147483647 w 233"/>
                        <a:gd name="T65" fmla="*/ 2147483647 h 233"/>
                        <a:gd name="T66" fmla="*/ 2147483647 w 233"/>
                        <a:gd name="T67" fmla="*/ 2147483647 h 233"/>
                        <a:gd name="T68" fmla="*/ 2147483647 w 233"/>
                        <a:gd name="T69" fmla="*/ 2147483647 h 233"/>
                        <a:gd name="T70" fmla="*/ 2147483647 w 233"/>
                        <a:gd name="T71" fmla="*/ 2147483647 h 233"/>
                        <a:gd name="T72" fmla="*/ 2147483647 w 233"/>
                        <a:gd name="T73" fmla="*/ 2147483647 h 233"/>
                        <a:gd name="T74" fmla="*/ 2147483647 w 233"/>
                        <a:gd name="T75" fmla="*/ 2147483647 h 233"/>
                        <a:gd name="T76" fmla="*/ 2147483647 w 233"/>
                        <a:gd name="T77" fmla="*/ 2147483647 h 233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</a:gdLst>
                      <a:ahLst/>
                      <a:cxnLst>
                        <a:cxn ang="T78">
                          <a:pos x="T0" y="T1"/>
                        </a:cxn>
                        <a:cxn ang="T79">
                          <a:pos x="T2" y="T3"/>
                        </a:cxn>
                        <a:cxn ang="T80">
                          <a:pos x="T4" y="T5"/>
                        </a:cxn>
                        <a:cxn ang="T81">
                          <a:pos x="T6" y="T7"/>
                        </a:cxn>
                        <a:cxn ang="T82">
                          <a:pos x="T8" y="T9"/>
                        </a:cxn>
                        <a:cxn ang="T83">
                          <a:pos x="T10" y="T11"/>
                        </a:cxn>
                        <a:cxn ang="T84">
                          <a:pos x="T12" y="T13"/>
                        </a:cxn>
                        <a:cxn ang="T85">
                          <a:pos x="T14" y="T15"/>
                        </a:cxn>
                        <a:cxn ang="T86">
                          <a:pos x="T16" y="T17"/>
                        </a:cxn>
                        <a:cxn ang="T87">
                          <a:pos x="T18" y="T19"/>
                        </a:cxn>
                        <a:cxn ang="T88">
                          <a:pos x="T20" y="T21"/>
                        </a:cxn>
                        <a:cxn ang="T89">
                          <a:pos x="T22" y="T23"/>
                        </a:cxn>
                        <a:cxn ang="T90">
                          <a:pos x="T24" y="T25"/>
                        </a:cxn>
                        <a:cxn ang="T91">
                          <a:pos x="T26" y="T27"/>
                        </a:cxn>
                        <a:cxn ang="T92">
                          <a:pos x="T28" y="T29"/>
                        </a:cxn>
                        <a:cxn ang="T93">
                          <a:pos x="T30" y="T31"/>
                        </a:cxn>
                        <a:cxn ang="T94">
                          <a:pos x="T32" y="T33"/>
                        </a:cxn>
                        <a:cxn ang="T95">
                          <a:pos x="T34" y="T35"/>
                        </a:cxn>
                        <a:cxn ang="T96">
                          <a:pos x="T36" y="T37"/>
                        </a:cxn>
                        <a:cxn ang="T97">
                          <a:pos x="T38" y="T39"/>
                        </a:cxn>
                        <a:cxn ang="T98">
                          <a:pos x="T40" y="T41"/>
                        </a:cxn>
                        <a:cxn ang="T99">
                          <a:pos x="T42" y="T43"/>
                        </a:cxn>
                        <a:cxn ang="T100">
                          <a:pos x="T44" y="T45"/>
                        </a:cxn>
                        <a:cxn ang="T101">
                          <a:pos x="T46" y="T47"/>
                        </a:cxn>
                        <a:cxn ang="T102">
                          <a:pos x="T48" y="T49"/>
                        </a:cxn>
                        <a:cxn ang="T103">
                          <a:pos x="T50" y="T51"/>
                        </a:cxn>
                        <a:cxn ang="T104">
                          <a:pos x="T52" y="T53"/>
                        </a:cxn>
                        <a:cxn ang="T105">
                          <a:pos x="T54" y="T55"/>
                        </a:cxn>
                        <a:cxn ang="T106">
                          <a:pos x="T56" y="T57"/>
                        </a:cxn>
                        <a:cxn ang="T107">
                          <a:pos x="T58" y="T59"/>
                        </a:cxn>
                        <a:cxn ang="T108">
                          <a:pos x="T60" y="T61"/>
                        </a:cxn>
                        <a:cxn ang="T109">
                          <a:pos x="T62" y="T63"/>
                        </a:cxn>
                        <a:cxn ang="T110">
                          <a:pos x="T64" y="T65"/>
                        </a:cxn>
                        <a:cxn ang="T111">
                          <a:pos x="T66" y="T67"/>
                        </a:cxn>
                        <a:cxn ang="T112">
                          <a:pos x="T68" y="T69"/>
                        </a:cxn>
                        <a:cxn ang="T113">
                          <a:pos x="T70" y="T71"/>
                        </a:cxn>
                        <a:cxn ang="T114">
                          <a:pos x="T72" y="T73"/>
                        </a:cxn>
                        <a:cxn ang="T115">
                          <a:pos x="T74" y="T75"/>
                        </a:cxn>
                        <a:cxn ang="T116">
                          <a:pos x="T76" y="T77"/>
                        </a:cxn>
                      </a:cxnLst>
                      <a:rect l="0" t="0" r="r" b="b"/>
                      <a:pathLst>
                        <a:path w="233" h="233">
                          <a:moveTo>
                            <a:pt x="138" y="156"/>
                          </a:moveTo>
                          <a:lnTo>
                            <a:pt x="138" y="126"/>
                          </a:lnTo>
                          <a:lnTo>
                            <a:pt x="138" y="102"/>
                          </a:lnTo>
                          <a:lnTo>
                            <a:pt x="156" y="102"/>
                          </a:lnTo>
                          <a:lnTo>
                            <a:pt x="156" y="78"/>
                          </a:lnTo>
                          <a:lnTo>
                            <a:pt x="156" y="42"/>
                          </a:lnTo>
                          <a:lnTo>
                            <a:pt x="156" y="24"/>
                          </a:lnTo>
                          <a:lnTo>
                            <a:pt x="180" y="24"/>
                          </a:lnTo>
                          <a:lnTo>
                            <a:pt x="198" y="18"/>
                          </a:lnTo>
                          <a:lnTo>
                            <a:pt x="204" y="30"/>
                          </a:lnTo>
                          <a:lnTo>
                            <a:pt x="221" y="18"/>
                          </a:lnTo>
                          <a:lnTo>
                            <a:pt x="233" y="18"/>
                          </a:lnTo>
                          <a:lnTo>
                            <a:pt x="216" y="12"/>
                          </a:lnTo>
                          <a:lnTo>
                            <a:pt x="204" y="12"/>
                          </a:lnTo>
                          <a:lnTo>
                            <a:pt x="150" y="18"/>
                          </a:lnTo>
                          <a:lnTo>
                            <a:pt x="132" y="12"/>
                          </a:lnTo>
                          <a:lnTo>
                            <a:pt x="114" y="12"/>
                          </a:lnTo>
                          <a:lnTo>
                            <a:pt x="114" y="6"/>
                          </a:lnTo>
                          <a:lnTo>
                            <a:pt x="90" y="6"/>
                          </a:lnTo>
                          <a:lnTo>
                            <a:pt x="72" y="6"/>
                          </a:lnTo>
                          <a:lnTo>
                            <a:pt x="30" y="6"/>
                          </a:lnTo>
                          <a:lnTo>
                            <a:pt x="18" y="0"/>
                          </a:lnTo>
                          <a:lnTo>
                            <a:pt x="0" y="6"/>
                          </a:lnTo>
                          <a:lnTo>
                            <a:pt x="0" y="18"/>
                          </a:lnTo>
                          <a:lnTo>
                            <a:pt x="42" y="114"/>
                          </a:lnTo>
                          <a:lnTo>
                            <a:pt x="48" y="120"/>
                          </a:lnTo>
                          <a:lnTo>
                            <a:pt x="42" y="120"/>
                          </a:lnTo>
                          <a:lnTo>
                            <a:pt x="48" y="179"/>
                          </a:lnTo>
                          <a:lnTo>
                            <a:pt x="54" y="203"/>
                          </a:lnTo>
                          <a:lnTo>
                            <a:pt x="66" y="215"/>
                          </a:lnTo>
                          <a:lnTo>
                            <a:pt x="72" y="227"/>
                          </a:lnTo>
                          <a:lnTo>
                            <a:pt x="84" y="221"/>
                          </a:lnTo>
                          <a:lnTo>
                            <a:pt x="90" y="233"/>
                          </a:lnTo>
                          <a:lnTo>
                            <a:pt x="114" y="233"/>
                          </a:lnTo>
                          <a:lnTo>
                            <a:pt x="132" y="227"/>
                          </a:lnTo>
                          <a:lnTo>
                            <a:pt x="132" y="209"/>
                          </a:lnTo>
                          <a:lnTo>
                            <a:pt x="132" y="191"/>
                          </a:lnTo>
                          <a:lnTo>
                            <a:pt x="132" y="173"/>
                          </a:lnTo>
                          <a:lnTo>
                            <a:pt x="138" y="156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81" name="Freeform 26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524345" y="3432634"/>
                      <a:ext cx="291095" cy="379941"/>
                    </a:xfrm>
                    <a:custGeom>
                      <a:avLst/>
                      <a:gdLst>
                        <a:gd name="T0" fmla="*/ 2147483647 w 221"/>
                        <a:gd name="T1" fmla="*/ 2147483647 h 258"/>
                        <a:gd name="T2" fmla="*/ 2147483647 w 221"/>
                        <a:gd name="T3" fmla="*/ 2147483647 h 258"/>
                        <a:gd name="T4" fmla="*/ 2147483647 w 221"/>
                        <a:gd name="T5" fmla="*/ 2147483647 h 258"/>
                        <a:gd name="T6" fmla="*/ 2147483647 w 221"/>
                        <a:gd name="T7" fmla="*/ 2147483647 h 258"/>
                        <a:gd name="T8" fmla="*/ 2147483647 w 221"/>
                        <a:gd name="T9" fmla="*/ 2147483647 h 258"/>
                        <a:gd name="T10" fmla="*/ 2147483647 w 221"/>
                        <a:gd name="T11" fmla="*/ 2147483647 h 258"/>
                        <a:gd name="T12" fmla="*/ 2147483647 w 221"/>
                        <a:gd name="T13" fmla="*/ 2147483647 h 258"/>
                        <a:gd name="T14" fmla="*/ 2147483647 w 221"/>
                        <a:gd name="T15" fmla="*/ 2147483647 h 258"/>
                        <a:gd name="T16" fmla="*/ 2147483647 w 221"/>
                        <a:gd name="T17" fmla="*/ 2147483647 h 258"/>
                        <a:gd name="T18" fmla="*/ 2147483647 w 221"/>
                        <a:gd name="T19" fmla="*/ 2147483647 h 258"/>
                        <a:gd name="T20" fmla="*/ 2147483647 w 221"/>
                        <a:gd name="T21" fmla="*/ 2147483647 h 258"/>
                        <a:gd name="T22" fmla="*/ 2147483647 w 221"/>
                        <a:gd name="T23" fmla="*/ 2147483647 h 258"/>
                        <a:gd name="T24" fmla="*/ 2147483647 w 221"/>
                        <a:gd name="T25" fmla="*/ 2147483647 h 258"/>
                        <a:gd name="T26" fmla="*/ 2147483647 w 221"/>
                        <a:gd name="T27" fmla="*/ 2147483647 h 258"/>
                        <a:gd name="T28" fmla="*/ 2147483647 w 221"/>
                        <a:gd name="T29" fmla="*/ 2147483647 h 258"/>
                        <a:gd name="T30" fmla="*/ 2147483647 w 221"/>
                        <a:gd name="T31" fmla="*/ 2147483647 h 258"/>
                        <a:gd name="T32" fmla="*/ 2147483647 w 221"/>
                        <a:gd name="T33" fmla="*/ 2147483647 h 258"/>
                        <a:gd name="T34" fmla="*/ 2147483647 w 221"/>
                        <a:gd name="T35" fmla="*/ 2147483647 h 258"/>
                        <a:gd name="T36" fmla="*/ 2147483647 w 221"/>
                        <a:gd name="T37" fmla="*/ 2147483647 h 258"/>
                        <a:gd name="T38" fmla="*/ 2147483647 w 221"/>
                        <a:gd name="T39" fmla="*/ 2147483647 h 258"/>
                        <a:gd name="T40" fmla="*/ 2147483647 w 221"/>
                        <a:gd name="T41" fmla="*/ 2147483647 h 258"/>
                        <a:gd name="T42" fmla="*/ 2147483647 w 221"/>
                        <a:gd name="T43" fmla="*/ 2147483647 h 258"/>
                        <a:gd name="T44" fmla="*/ 2147483647 w 221"/>
                        <a:gd name="T45" fmla="*/ 2147483647 h 258"/>
                        <a:gd name="T46" fmla="*/ 2147483647 w 221"/>
                        <a:gd name="T47" fmla="*/ 2147483647 h 258"/>
                        <a:gd name="T48" fmla="*/ 2147483647 w 221"/>
                        <a:gd name="T49" fmla="*/ 2147483647 h 258"/>
                        <a:gd name="T50" fmla="*/ 2147483647 w 221"/>
                        <a:gd name="T51" fmla="*/ 2147483647 h 258"/>
                        <a:gd name="T52" fmla="*/ 2147483647 w 221"/>
                        <a:gd name="T53" fmla="*/ 2147483647 h 258"/>
                        <a:gd name="T54" fmla="*/ 0 w 221"/>
                        <a:gd name="T55" fmla="*/ 2147483647 h 258"/>
                        <a:gd name="T56" fmla="*/ 2147483647 w 221"/>
                        <a:gd name="T57" fmla="*/ 2147483647 h 258"/>
                        <a:gd name="T58" fmla="*/ 2147483647 w 221"/>
                        <a:gd name="T59" fmla="*/ 2147483647 h 258"/>
                        <a:gd name="T60" fmla="*/ 2147483647 w 221"/>
                        <a:gd name="T61" fmla="*/ 2147483647 h 258"/>
                        <a:gd name="T62" fmla="*/ 2147483647 w 221"/>
                        <a:gd name="T63" fmla="*/ 0 h 258"/>
                        <a:gd name="T64" fmla="*/ 2147483647 w 221"/>
                        <a:gd name="T65" fmla="*/ 0 h 258"/>
                        <a:gd name="T66" fmla="*/ 2147483647 w 221"/>
                        <a:gd name="T67" fmla="*/ 2147483647 h 258"/>
                        <a:gd name="T68" fmla="*/ 2147483647 w 221"/>
                        <a:gd name="T69" fmla="*/ 2147483647 h 258"/>
                        <a:gd name="T70" fmla="*/ 2147483647 w 221"/>
                        <a:gd name="T71" fmla="*/ 2147483647 h 258"/>
                        <a:gd name="T72" fmla="*/ 2147483647 w 221"/>
                        <a:gd name="T73" fmla="*/ 2147483647 h 258"/>
                        <a:gd name="T74" fmla="*/ 2147483647 w 221"/>
                        <a:gd name="T75" fmla="*/ 2147483647 h 258"/>
                        <a:gd name="T76" fmla="*/ 2147483647 w 221"/>
                        <a:gd name="T77" fmla="*/ 2147483647 h 258"/>
                        <a:gd name="T78" fmla="*/ 2147483647 w 221"/>
                        <a:gd name="T79" fmla="*/ 2147483647 h 258"/>
                        <a:gd name="T80" fmla="*/ 2147483647 w 221"/>
                        <a:gd name="T81" fmla="*/ 2147483647 h 258"/>
                        <a:gd name="T82" fmla="*/ 2147483647 w 221"/>
                        <a:gd name="T83" fmla="*/ 2147483647 h 258"/>
                        <a:gd name="T84" fmla="*/ 2147483647 w 221"/>
                        <a:gd name="T85" fmla="*/ 2147483647 h 258"/>
                        <a:gd name="T86" fmla="*/ 2147483647 w 221"/>
                        <a:gd name="T87" fmla="*/ 2147483647 h 258"/>
                        <a:gd name="T88" fmla="*/ 2147483647 w 221"/>
                        <a:gd name="T89" fmla="*/ 2147483647 h 258"/>
                        <a:gd name="T90" fmla="*/ 2147483647 w 221"/>
                        <a:gd name="T91" fmla="*/ 2147483647 h 258"/>
                        <a:gd name="T92" fmla="*/ 2147483647 w 221"/>
                        <a:gd name="T93" fmla="*/ 2147483647 h 258"/>
                        <a:gd name="T94" fmla="*/ 2147483647 w 221"/>
                        <a:gd name="T95" fmla="*/ 2147483647 h 258"/>
                        <a:gd name="T96" fmla="*/ 2147483647 w 221"/>
                        <a:gd name="T97" fmla="*/ 2147483647 h 258"/>
                        <a:gd name="T98" fmla="*/ 2147483647 w 221"/>
                        <a:gd name="T99" fmla="*/ 2147483647 h 258"/>
                        <a:gd name="T100" fmla="*/ 2147483647 w 221"/>
                        <a:gd name="T101" fmla="*/ 2147483647 h 258"/>
                        <a:gd name="T102" fmla="*/ 2147483647 w 221"/>
                        <a:gd name="T103" fmla="*/ 2147483647 h 258"/>
                        <a:gd name="T104" fmla="*/ 2147483647 w 221"/>
                        <a:gd name="T105" fmla="*/ 2147483647 h 258"/>
                        <a:gd name="T106" fmla="*/ 2147483647 w 221"/>
                        <a:gd name="T107" fmla="*/ 2147483647 h 258"/>
                        <a:gd name="T108" fmla="*/ 2147483647 w 221"/>
                        <a:gd name="T109" fmla="*/ 2147483647 h 258"/>
                        <a:gd name="T110" fmla="*/ 2147483647 w 221"/>
                        <a:gd name="T111" fmla="*/ 2147483647 h 258"/>
                        <a:gd name="T112" fmla="*/ 2147483647 w 221"/>
                        <a:gd name="T113" fmla="*/ 2147483647 h 258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</a:gdLst>
                      <a:ahLst/>
                      <a:cxnLst>
                        <a:cxn ang="T114">
                          <a:pos x="T0" y="T1"/>
                        </a:cxn>
                        <a:cxn ang="T115">
                          <a:pos x="T2" y="T3"/>
                        </a:cxn>
                        <a:cxn ang="T116">
                          <a:pos x="T4" y="T5"/>
                        </a:cxn>
                        <a:cxn ang="T117">
                          <a:pos x="T6" y="T7"/>
                        </a:cxn>
                        <a:cxn ang="T118">
                          <a:pos x="T8" y="T9"/>
                        </a:cxn>
                        <a:cxn ang="T119">
                          <a:pos x="T10" y="T11"/>
                        </a:cxn>
                        <a:cxn ang="T120">
                          <a:pos x="T12" y="T13"/>
                        </a:cxn>
                        <a:cxn ang="T121">
                          <a:pos x="T14" y="T15"/>
                        </a:cxn>
                        <a:cxn ang="T122">
                          <a:pos x="T16" y="T17"/>
                        </a:cxn>
                        <a:cxn ang="T123">
                          <a:pos x="T18" y="T19"/>
                        </a:cxn>
                        <a:cxn ang="T124">
                          <a:pos x="T20" y="T21"/>
                        </a:cxn>
                        <a:cxn ang="T125">
                          <a:pos x="T22" y="T23"/>
                        </a:cxn>
                        <a:cxn ang="T126">
                          <a:pos x="T24" y="T25"/>
                        </a:cxn>
                        <a:cxn ang="T127">
                          <a:pos x="T26" y="T27"/>
                        </a:cxn>
                        <a:cxn ang="T128">
                          <a:pos x="T28" y="T29"/>
                        </a:cxn>
                        <a:cxn ang="T129">
                          <a:pos x="T30" y="T31"/>
                        </a:cxn>
                        <a:cxn ang="T130">
                          <a:pos x="T32" y="T33"/>
                        </a:cxn>
                        <a:cxn ang="T131">
                          <a:pos x="T34" y="T35"/>
                        </a:cxn>
                        <a:cxn ang="T132">
                          <a:pos x="T36" y="T37"/>
                        </a:cxn>
                        <a:cxn ang="T133">
                          <a:pos x="T38" y="T39"/>
                        </a:cxn>
                        <a:cxn ang="T134">
                          <a:pos x="T40" y="T41"/>
                        </a:cxn>
                        <a:cxn ang="T135">
                          <a:pos x="T42" y="T43"/>
                        </a:cxn>
                        <a:cxn ang="T136">
                          <a:pos x="T44" y="T45"/>
                        </a:cxn>
                        <a:cxn ang="T137">
                          <a:pos x="T46" y="T47"/>
                        </a:cxn>
                        <a:cxn ang="T138">
                          <a:pos x="T48" y="T49"/>
                        </a:cxn>
                        <a:cxn ang="T139">
                          <a:pos x="T50" y="T51"/>
                        </a:cxn>
                        <a:cxn ang="T140">
                          <a:pos x="T52" y="T53"/>
                        </a:cxn>
                        <a:cxn ang="T141">
                          <a:pos x="T54" y="T55"/>
                        </a:cxn>
                        <a:cxn ang="T142">
                          <a:pos x="T56" y="T57"/>
                        </a:cxn>
                        <a:cxn ang="T143">
                          <a:pos x="T58" y="T59"/>
                        </a:cxn>
                        <a:cxn ang="T144">
                          <a:pos x="T60" y="T61"/>
                        </a:cxn>
                        <a:cxn ang="T145">
                          <a:pos x="T62" y="T63"/>
                        </a:cxn>
                        <a:cxn ang="T146">
                          <a:pos x="T64" y="T65"/>
                        </a:cxn>
                        <a:cxn ang="T147">
                          <a:pos x="T66" y="T67"/>
                        </a:cxn>
                        <a:cxn ang="T148">
                          <a:pos x="T68" y="T69"/>
                        </a:cxn>
                        <a:cxn ang="T149">
                          <a:pos x="T70" y="T71"/>
                        </a:cxn>
                        <a:cxn ang="T150">
                          <a:pos x="T72" y="T73"/>
                        </a:cxn>
                        <a:cxn ang="T151">
                          <a:pos x="T74" y="T75"/>
                        </a:cxn>
                        <a:cxn ang="T152">
                          <a:pos x="T76" y="T77"/>
                        </a:cxn>
                        <a:cxn ang="T153">
                          <a:pos x="T78" y="T79"/>
                        </a:cxn>
                        <a:cxn ang="T154">
                          <a:pos x="T80" y="T81"/>
                        </a:cxn>
                        <a:cxn ang="T155">
                          <a:pos x="T82" y="T83"/>
                        </a:cxn>
                        <a:cxn ang="T156">
                          <a:pos x="T84" y="T85"/>
                        </a:cxn>
                        <a:cxn ang="T157">
                          <a:pos x="T86" y="T87"/>
                        </a:cxn>
                        <a:cxn ang="T158">
                          <a:pos x="T88" y="T89"/>
                        </a:cxn>
                        <a:cxn ang="T159">
                          <a:pos x="T90" y="T91"/>
                        </a:cxn>
                        <a:cxn ang="T160">
                          <a:pos x="T92" y="T93"/>
                        </a:cxn>
                        <a:cxn ang="T161">
                          <a:pos x="T94" y="T95"/>
                        </a:cxn>
                        <a:cxn ang="T162">
                          <a:pos x="T96" y="T97"/>
                        </a:cxn>
                        <a:cxn ang="T163">
                          <a:pos x="T98" y="T99"/>
                        </a:cxn>
                        <a:cxn ang="T164">
                          <a:pos x="T100" y="T101"/>
                        </a:cxn>
                        <a:cxn ang="T165">
                          <a:pos x="T102" y="T103"/>
                        </a:cxn>
                        <a:cxn ang="T166">
                          <a:pos x="T104" y="T105"/>
                        </a:cxn>
                        <a:cxn ang="T167">
                          <a:pos x="T106" y="T107"/>
                        </a:cxn>
                        <a:cxn ang="T168">
                          <a:pos x="T108" y="T109"/>
                        </a:cxn>
                        <a:cxn ang="T169">
                          <a:pos x="T110" y="T111"/>
                        </a:cxn>
                        <a:cxn ang="T170">
                          <a:pos x="T112" y="T113"/>
                        </a:cxn>
                      </a:cxnLst>
                      <a:rect l="0" t="0" r="r" b="b"/>
                      <a:pathLst>
                        <a:path w="221" h="258">
                          <a:moveTo>
                            <a:pt x="149" y="204"/>
                          </a:moveTo>
                          <a:lnTo>
                            <a:pt x="143" y="228"/>
                          </a:lnTo>
                          <a:lnTo>
                            <a:pt x="137" y="246"/>
                          </a:lnTo>
                          <a:lnTo>
                            <a:pt x="113" y="246"/>
                          </a:lnTo>
                          <a:lnTo>
                            <a:pt x="107" y="258"/>
                          </a:lnTo>
                          <a:lnTo>
                            <a:pt x="101" y="246"/>
                          </a:lnTo>
                          <a:lnTo>
                            <a:pt x="77" y="240"/>
                          </a:lnTo>
                          <a:lnTo>
                            <a:pt x="59" y="258"/>
                          </a:lnTo>
                          <a:lnTo>
                            <a:pt x="47" y="258"/>
                          </a:lnTo>
                          <a:lnTo>
                            <a:pt x="41" y="240"/>
                          </a:lnTo>
                          <a:lnTo>
                            <a:pt x="35" y="222"/>
                          </a:lnTo>
                          <a:lnTo>
                            <a:pt x="29" y="204"/>
                          </a:lnTo>
                          <a:lnTo>
                            <a:pt x="29" y="192"/>
                          </a:lnTo>
                          <a:lnTo>
                            <a:pt x="24" y="174"/>
                          </a:lnTo>
                          <a:lnTo>
                            <a:pt x="18" y="162"/>
                          </a:lnTo>
                          <a:lnTo>
                            <a:pt x="12" y="156"/>
                          </a:lnTo>
                          <a:lnTo>
                            <a:pt x="12" y="144"/>
                          </a:lnTo>
                          <a:lnTo>
                            <a:pt x="18" y="126"/>
                          </a:lnTo>
                          <a:lnTo>
                            <a:pt x="12" y="126"/>
                          </a:lnTo>
                          <a:lnTo>
                            <a:pt x="12" y="108"/>
                          </a:lnTo>
                          <a:lnTo>
                            <a:pt x="12" y="96"/>
                          </a:lnTo>
                          <a:lnTo>
                            <a:pt x="12" y="84"/>
                          </a:lnTo>
                          <a:lnTo>
                            <a:pt x="12" y="60"/>
                          </a:lnTo>
                          <a:lnTo>
                            <a:pt x="18" y="54"/>
                          </a:lnTo>
                          <a:lnTo>
                            <a:pt x="6" y="36"/>
                          </a:lnTo>
                          <a:lnTo>
                            <a:pt x="0" y="24"/>
                          </a:lnTo>
                          <a:lnTo>
                            <a:pt x="24" y="24"/>
                          </a:lnTo>
                          <a:lnTo>
                            <a:pt x="29" y="18"/>
                          </a:lnTo>
                          <a:lnTo>
                            <a:pt x="41" y="6"/>
                          </a:lnTo>
                          <a:lnTo>
                            <a:pt x="59" y="0"/>
                          </a:lnTo>
                          <a:lnTo>
                            <a:pt x="71" y="0"/>
                          </a:lnTo>
                          <a:lnTo>
                            <a:pt x="77" y="36"/>
                          </a:lnTo>
                          <a:lnTo>
                            <a:pt x="89" y="48"/>
                          </a:lnTo>
                          <a:lnTo>
                            <a:pt x="101" y="54"/>
                          </a:lnTo>
                          <a:lnTo>
                            <a:pt x="119" y="60"/>
                          </a:lnTo>
                          <a:lnTo>
                            <a:pt x="137" y="72"/>
                          </a:lnTo>
                          <a:lnTo>
                            <a:pt x="155" y="78"/>
                          </a:lnTo>
                          <a:lnTo>
                            <a:pt x="161" y="84"/>
                          </a:lnTo>
                          <a:lnTo>
                            <a:pt x="167" y="108"/>
                          </a:lnTo>
                          <a:lnTo>
                            <a:pt x="161" y="108"/>
                          </a:lnTo>
                          <a:lnTo>
                            <a:pt x="167" y="114"/>
                          </a:lnTo>
                          <a:lnTo>
                            <a:pt x="173" y="126"/>
                          </a:lnTo>
                          <a:lnTo>
                            <a:pt x="185" y="132"/>
                          </a:lnTo>
                          <a:lnTo>
                            <a:pt x="203" y="132"/>
                          </a:lnTo>
                          <a:lnTo>
                            <a:pt x="203" y="150"/>
                          </a:lnTo>
                          <a:lnTo>
                            <a:pt x="215" y="162"/>
                          </a:lnTo>
                          <a:lnTo>
                            <a:pt x="221" y="168"/>
                          </a:lnTo>
                          <a:lnTo>
                            <a:pt x="215" y="180"/>
                          </a:lnTo>
                          <a:lnTo>
                            <a:pt x="209" y="198"/>
                          </a:lnTo>
                          <a:lnTo>
                            <a:pt x="215" y="204"/>
                          </a:lnTo>
                          <a:lnTo>
                            <a:pt x="209" y="204"/>
                          </a:lnTo>
                          <a:lnTo>
                            <a:pt x="197" y="192"/>
                          </a:lnTo>
                          <a:lnTo>
                            <a:pt x="149" y="198"/>
                          </a:lnTo>
                          <a:lnTo>
                            <a:pt x="149" y="204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82" name="Freeform 27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89423" y="3671566"/>
                      <a:ext cx="212773" cy="262433"/>
                    </a:xfrm>
                    <a:custGeom>
                      <a:avLst/>
                      <a:gdLst>
                        <a:gd name="T0" fmla="*/ 0 w 161"/>
                        <a:gd name="T1" fmla="*/ 2147483647 h 179"/>
                        <a:gd name="T2" fmla="*/ 0 w 161"/>
                        <a:gd name="T3" fmla="*/ 2147483647 h 179"/>
                        <a:gd name="T4" fmla="*/ 0 w 161"/>
                        <a:gd name="T5" fmla="*/ 2147483647 h 179"/>
                        <a:gd name="T6" fmla="*/ 2147483647 w 161"/>
                        <a:gd name="T7" fmla="*/ 2147483647 h 179"/>
                        <a:gd name="T8" fmla="*/ 2147483647 w 161"/>
                        <a:gd name="T9" fmla="*/ 2147483647 h 179"/>
                        <a:gd name="T10" fmla="*/ 2147483647 w 161"/>
                        <a:gd name="T11" fmla="*/ 2147483647 h 179"/>
                        <a:gd name="T12" fmla="*/ 2147483647 w 161"/>
                        <a:gd name="T13" fmla="*/ 2147483647 h 179"/>
                        <a:gd name="T14" fmla="*/ 2147483647 w 161"/>
                        <a:gd name="T15" fmla="*/ 2147483647 h 179"/>
                        <a:gd name="T16" fmla="*/ 2147483647 w 161"/>
                        <a:gd name="T17" fmla="*/ 0 h 179"/>
                        <a:gd name="T18" fmla="*/ 2147483647 w 161"/>
                        <a:gd name="T19" fmla="*/ 2147483647 h 179"/>
                        <a:gd name="T20" fmla="*/ 2147483647 w 161"/>
                        <a:gd name="T21" fmla="*/ 0 h 179"/>
                        <a:gd name="T22" fmla="*/ 2147483647 w 161"/>
                        <a:gd name="T23" fmla="*/ 0 h 179"/>
                        <a:gd name="T24" fmla="*/ 2147483647 w 161"/>
                        <a:gd name="T25" fmla="*/ 2147483647 h 179"/>
                        <a:gd name="T26" fmla="*/ 2147483647 w 161"/>
                        <a:gd name="T27" fmla="*/ 2147483647 h 179"/>
                        <a:gd name="T28" fmla="*/ 2147483647 w 161"/>
                        <a:gd name="T29" fmla="*/ 2147483647 h 179"/>
                        <a:gd name="T30" fmla="*/ 2147483647 w 161"/>
                        <a:gd name="T31" fmla="*/ 2147483647 h 179"/>
                        <a:gd name="T32" fmla="*/ 2147483647 w 161"/>
                        <a:gd name="T33" fmla="*/ 2147483647 h 179"/>
                        <a:gd name="T34" fmla="*/ 2147483647 w 161"/>
                        <a:gd name="T35" fmla="*/ 2147483647 h 179"/>
                        <a:gd name="T36" fmla="*/ 2147483647 w 161"/>
                        <a:gd name="T37" fmla="*/ 2147483647 h 179"/>
                        <a:gd name="T38" fmla="*/ 2147483647 w 161"/>
                        <a:gd name="T39" fmla="*/ 2147483647 h 179"/>
                        <a:gd name="T40" fmla="*/ 2147483647 w 161"/>
                        <a:gd name="T41" fmla="*/ 2147483647 h 179"/>
                        <a:gd name="T42" fmla="*/ 2147483647 w 161"/>
                        <a:gd name="T43" fmla="*/ 2147483647 h 179"/>
                        <a:gd name="T44" fmla="*/ 2147483647 w 161"/>
                        <a:gd name="T45" fmla="*/ 2147483647 h 179"/>
                        <a:gd name="T46" fmla="*/ 2147483647 w 161"/>
                        <a:gd name="T47" fmla="*/ 2147483647 h 179"/>
                        <a:gd name="T48" fmla="*/ 2147483647 w 161"/>
                        <a:gd name="T49" fmla="*/ 2147483647 h 179"/>
                        <a:gd name="T50" fmla="*/ 2147483647 w 161"/>
                        <a:gd name="T51" fmla="*/ 2147483647 h 179"/>
                        <a:gd name="T52" fmla="*/ 2147483647 w 161"/>
                        <a:gd name="T53" fmla="*/ 2147483647 h 179"/>
                        <a:gd name="T54" fmla="*/ 2147483647 w 161"/>
                        <a:gd name="T55" fmla="*/ 2147483647 h 179"/>
                        <a:gd name="T56" fmla="*/ 2147483647 w 161"/>
                        <a:gd name="T57" fmla="*/ 2147483647 h 179"/>
                        <a:gd name="T58" fmla="*/ 2147483647 w 161"/>
                        <a:gd name="T59" fmla="*/ 2147483647 h 179"/>
                        <a:gd name="T60" fmla="*/ 2147483647 w 161"/>
                        <a:gd name="T61" fmla="*/ 2147483647 h 179"/>
                        <a:gd name="T62" fmla="*/ 2147483647 w 161"/>
                        <a:gd name="T63" fmla="*/ 2147483647 h 179"/>
                        <a:gd name="T64" fmla="*/ 2147483647 w 161"/>
                        <a:gd name="T65" fmla="*/ 2147483647 h 179"/>
                        <a:gd name="T66" fmla="*/ 0 w 161"/>
                        <a:gd name="T67" fmla="*/ 2147483647 h 179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</a:gdLst>
                      <a:ahLst/>
                      <a:cxnLst>
                        <a:cxn ang="T68">
                          <a:pos x="T0" y="T1"/>
                        </a:cxn>
                        <a:cxn ang="T69">
                          <a:pos x="T2" y="T3"/>
                        </a:cxn>
                        <a:cxn ang="T70">
                          <a:pos x="T4" y="T5"/>
                        </a:cxn>
                        <a:cxn ang="T71">
                          <a:pos x="T6" y="T7"/>
                        </a:cxn>
                        <a:cxn ang="T72">
                          <a:pos x="T8" y="T9"/>
                        </a:cxn>
                        <a:cxn ang="T73">
                          <a:pos x="T10" y="T11"/>
                        </a:cxn>
                        <a:cxn ang="T74">
                          <a:pos x="T12" y="T13"/>
                        </a:cxn>
                        <a:cxn ang="T75">
                          <a:pos x="T14" y="T15"/>
                        </a:cxn>
                        <a:cxn ang="T76">
                          <a:pos x="T16" y="T17"/>
                        </a:cxn>
                        <a:cxn ang="T77">
                          <a:pos x="T18" y="T19"/>
                        </a:cxn>
                        <a:cxn ang="T78">
                          <a:pos x="T20" y="T21"/>
                        </a:cxn>
                        <a:cxn ang="T79">
                          <a:pos x="T22" y="T23"/>
                        </a:cxn>
                        <a:cxn ang="T80">
                          <a:pos x="T24" y="T25"/>
                        </a:cxn>
                        <a:cxn ang="T81">
                          <a:pos x="T26" y="T27"/>
                        </a:cxn>
                        <a:cxn ang="T82">
                          <a:pos x="T28" y="T29"/>
                        </a:cxn>
                        <a:cxn ang="T83">
                          <a:pos x="T30" y="T31"/>
                        </a:cxn>
                        <a:cxn ang="T84">
                          <a:pos x="T32" y="T33"/>
                        </a:cxn>
                        <a:cxn ang="T85">
                          <a:pos x="T34" y="T35"/>
                        </a:cxn>
                        <a:cxn ang="T86">
                          <a:pos x="T36" y="T37"/>
                        </a:cxn>
                        <a:cxn ang="T87">
                          <a:pos x="T38" y="T39"/>
                        </a:cxn>
                        <a:cxn ang="T88">
                          <a:pos x="T40" y="T41"/>
                        </a:cxn>
                        <a:cxn ang="T89">
                          <a:pos x="T42" y="T43"/>
                        </a:cxn>
                        <a:cxn ang="T90">
                          <a:pos x="T44" y="T45"/>
                        </a:cxn>
                        <a:cxn ang="T91">
                          <a:pos x="T46" y="T47"/>
                        </a:cxn>
                        <a:cxn ang="T92">
                          <a:pos x="T48" y="T49"/>
                        </a:cxn>
                        <a:cxn ang="T93">
                          <a:pos x="T50" y="T51"/>
                        </a:cxn>
                        <a:cxn ang="T94">
                          <a:pos x="T52" y="T53"/>
                        </a:cxn>
                        <a:cxn ang="T95">
                          <a:pos x="T54" y="T55"/>
                        </a:cxn>
                        <a:cxn ang="T96">
                          <a:pos x="T56" y="T57"/>
                        </a:cxn>
                        <a:cxn ang="T97">
                          <a:pos x="T58" y="T59"/>
                        </a:cxn>
                        <a:cxn ang="T98">
                          <a:pos x="T60" y="T61"/>
                        </a:cxn>
                        <a:cxn ang="T99">
                          <a:pos x="T62" y="T63"/>
                        </a:cxn>
                        <a:cxn ang="T100">
                          <a:pos x="T64" y="T65"/>
                        </a:cxn>
                        <a:cxn ang="T101">
                          <a:pos x="T66" y="T67"/>
                        </a:cxn>
                      </a:cxnLst>
                      <a:rect l="0" t="0" r="r" b="b"/>
                      <a:pathLst>
                        <a:path w="161" h="179">
                          <a:moveTo>
                            <a:pt x="0" y="138"/>
                          </a:moveTo>
                          <a:lnTo>
                            <a:pt x="0" y="108"/>
                          </a:lnTo>
                          <a:lnTo>
                            <a:pt x="0" y="84"/>
                          </a:lnTo>
                          <a:lnTo>
                            <a:pt x="18" y="84"/>
                          </a:lnTo>
                          <a:lnTo>
                            <a:pt x="18" y="60"/>
                          </a:lnTo>
                          <a:lnTo>
                            <a:pt x="18" y="24"/>
                          </a:lnTo>
                          <a:lnTo>
                            <a:pt x="18" y="6"/>
                          </a:lnTo>
                          <a:lnTo>
                            <a:pt x="42" y="6"/>
                          </a:lnTo>
                          <a:lnTo>
                            <a:pt x="60" y="0"/>
                          </a:lnTo>
                          <a:lnTo>
                            <a:pt x="66" y="12"/>
                          </a:lnTo>
                          <a:lnTo>
                            <a:pt x="83" y="0"/>
                          </a:lnTo>
                          <a:lnTo>
                            <a:pt x="95" y="0"/>
                          </a:lnTo>
                          <a:lnTo>
                            <a:pt x="101" y="18"/>
                          </a:lnTo>
                          <a:lnTo>
                            <a:pt x="113" y="36"/>
                          </a:lnTo>
                          <a:lnTo>
                            <a:pt x="125" y="48"/>
                          </a:lnTo>
                          <a:lnTo>
                            <a:pt x="131" y="48"/>
                          </a:lnTo>
                          <a:lnTo>
                            <a:pt x="137" y="54"/>
                          </a:lnTo>
                          <a:lnTo>
                            <a:pt x="143" y="72"/>
                          </a:lnTo>
                          <a:lnTo>
                            <a:pt x="155" y="78"/>
                          </a:lnTo>
                          <a:lnTo>
                            <a:pt x="161" y="84"/>
                          </a:lnTo>
                          <a:lnTo>
                            <a:pt x="137" y="102"/>
                          </a:lnTo>
                          <a:lnTo>
                            <a:pt x="119" y="114"/>
                          </a:lnTo>
                          <a:lnTo>
                            <a:pt x="107" y="132"/>
                          </a:lnTo>
                          <a:lnTo>
                            <a:pt x="101" y="138"/>
                          </a:lnTo>
                          <a:lnTo>
                            <a:pt x="89" y="155"/>
                          </a:lnTo>
                          <a:lnTo>
                            <a:pt x="66" y="150"/>
                          </a:lnTo>
                          <a:lnTo>
                            <a:pt x="48" y="150"/>
                          </a:lnTo>
                          <a:lnTo>
                            <a:pt x="42" y="161"/>
                          </a:lnTo>
                          <a:lnTo>
                            <a:pt x="30" y="173"/>
                          </a:lnTo>
                          <a:lnTo>
                            <a:pt x="12" y="179"/>
                          </a:lnTo>
                          <a:lnTo>
                            <a:pt x="6" y="173"/>
                          </a:lnTo>
                          <a:lnTo>
                            <a:pt x="12" y="155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83" name="Freeform 27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132452" y="3477025"/>
                      <a:ext cx="7832" cy="16973"/>
                    </a:xfrm>
                    <a:custGeom>
                      <a:avLst/>
                      <a:gdLst>
                        <a:gd name="T0" fmla="*/ 2147483647 w 6"/>
                        <a:gd name="T1" fmla="*/ 2147483647 h 12"/>
                        <a:gd name="T2" fmla="*/ 0 w 6"/>
                        <a:gd name="T3" fmla="*/ 2147483647 h 12"/>
                        <a:gd name="T4" fmla="*/ 0 w 6"/>
                        <a:gd name="T5" fmla="*/ 0 h 12"/>
                        <a:gd name="T6" fmla="*/ 2147483647 w 6"/>
                        <a:gd name="T7" fmla="*/ 2147483647 h 1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6" h="12">
                          <a:moveTo>
                            <a:pt x="6" y="12"/>
                          </a:moveTo>
                          <a:lnTo>
                            <a:pt x="0" y="12"/>
                          </a:lnTo>
                          <a:lnTo>
                            <a:pt x="0" y="0"/>
                          </a:lnTo>
                          <a:lnTo>
                            <a:pt x="6" y="12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84" name="Freeform 27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736929" y="3987530"/>
                      <a:ext cx="56131" cy="52226"/>
                    </a:xfrm>
                    <a:custGeom>
                      <a:avLst/>
                      <a:gdLst>
                        <a:gd name="T0" fmla="*/ 2147483647 w 42"/>
                        <a:gd name="T1" fmla="*/ 0 h 36"/>
                        <a:gd name="T2" fmla="*/ 0 w 42"/>
                        <a:gd name="T3" fmla="*/ 2147483647 h 36"/>
                        <a:gd name="T4" fmla="*/ 2147483647 w 42"/>
                        <a:gd name="T5" fmla="*/ 2147483647 h 36"/>
                        <a:gd name="T6" fmla="*/ 2147483647 w 42"/>
                        <a:gd name="T7" fmla="*/ 2147483647 h 36"/>
                        <a:gd name="T8" fmla="*/ 2147483647 w 42"/>
                        <a:gd name="T9" fmla="*/ 2147483647 h 36"/>
                        <a:gd name="T10" fmla="*/ 2147483647 w 42"/>
                        <a:gd name="T11" fmla="*/ 2147483647 h 36"/>
                        <a:gd name="T12" fmla="*/ 2147483647 w 42"/>
                        <a:gd name="T13" fmla="*/ 0 h 36"/>
                        <a:gd name="T14" fmla="*/ 2147483647 w 42"/>
                        <a:gd name="T15" fmla="*/ 0 h 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2" h="36">
                          <a:moveTo>
                            <a:pt x="18" y="0"/>
                          </a:moveTo>
                          <a:lnTo>
                            <a:pt x="0" y="18"/>
                          </a:lnTo>
                          <a:lnTo>
                            <a:pt x="12" y="36"/>
                          </a:lnTo>
                          <a:lnTo>
                            <a:pt x="18" y="30"/>
                          </a:lnTo>
                          <a:lnTo>
                            <a:pt x="36" y="18"/>
                          </a:lnTo>
                          <a:lnTo>
                            <a:pt x="42" y="6"/>
                          </a:lnTo>
                          <a:lnTo>
                            <a:pt x="24" y="0"/>
                          </a:lnTo>
                          <a:lnTo>
                            <a:pt x="18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85" name="Freeform 27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119399" y="3503138"/>
                      <a:ext cx="180140" cy="389080"/>
                    </a:xfrm>
                    <a:custGeom>
                      <a:avLst/>
                      <a:gdLst>
                        <a:gd name="T0" fmla="*/ 2147483647 w 137"/>
                        <a:gd name="T1" fmla="*/ 2147483647 h 264"/>
                        <a:gd name="T2" fmla="*/ 2147483647 w 137"/>
                        <a:gd name="T3" fmla="*/ 2147483647 h 264"/>
                        <a:gd name="T4" fmla="*/ 2147483647 w 137"/>
                        <a:gd name="T5" fmla="*/ 2147483647 h 264"/>
                        <a:gd name="T6" fmla="*/ 2147483647 w 137"/>
                        <a:gd name="T7" fmla="*/ 2147483647 h 264"/>
                        <a:gd name="T8" fmla="*/ 2147483647 w 137"/>
                        <a:gd name="T9" fmla="*/ 2147483647 h 264"/>
                        <a:gd name="T10" fmla="*/ 2147483647 w 137"/>
                        <a:gd name="T11" fmla="*/ 2147483647 h 264"/>
                        <a:gd name="T12" fmla="*/ 2147483647 w 137"/>
                        <a:gd name="T13" fmla="*/ 2147483647 h 264"/>
                        <a:gd name="T14" fmla="*/ 2147483647 w 137"/>
                        <a:gd name="T15" fmla="*/ 2147483647 h 264"/>
                        <a:gd name="T16" fmla="*/ 2147483647 w 137"/>
                        <a:gd name="T17" fmla="*/ 2147483647 h 264"/>
                        <a:gd name="T18" fmla="*/ 0 w 137"/>
                        <a:gd name="T19" fmla="*/ 2147483647 h 264"/>
                        <a:gd name="T20" fmla="*/ 2147483647 w 137"/>
                        <a:gd name="T21" fmla="*/ 2147483647 h 264"/>
                        <a:gd name="T22" fmla="*/ 2147483647 w 137"/>
                        <a:gd name="T23" fmla="*/ 2147483647 h 264"/>
                        <a:gd name="T24" fmla="*/ 2147483647 w 137"/>
                        <a:gd name="T25" fmla="*/ 2147483647 h 264"/>
                        <a:gd name="T26" fmla="*/ 2147483647 w 137"/>
                        <a:gd name="T27" fmla="*/ 2147483647 h 264"/>
                        <a:gd name="T28" fmla="*/ 2147483647 w 137"/>
                        <a:gd name="T29" fmla="*/ 2147483647 h 264"/>
                        <a:gd name="T30" fmla="*/ 2147483647 w 137"/>
                        <a:gd name="T31" fmla="*/ 2147483647 h 264"/>
                        <a:gd name="T32" fmla="*/ 2147483647 w 137"/>
                        <a:gd name="T33" fmla="*/ 2147483647 h 264"/>
                        <a:gd name="T34" fmla="*/ 2147483647 w 137"/>
                        <a:gd name="T35" fmla="*/ 2147483647 h 264"/>
                        <a:gd name="T36" fmla="*/ 2147483647 w 137"/>
                        <a:gd name="T37" fmla="*/ 2147483647 h 264"/>
                        <a:gd name="T38" fmla="*/ 2147483647 w 137"/>
                        <a:gd name="T39" fmla="*/ 2147483647 h 264"/>
                        <a:gd name="T40" fmla="*/ 2147483647 w 137"/>
                        <a:gd name="T41" fmla="*/ 2147483647 h 264"/>
                        <a:gd name="T42" fmla="*/ 2147483647 w 137"/>
                        <a:gd name="T43" fmla="*/ 2147483647 h 264"/>
                        <a:gd name="T44" fmla="*/ 2147483647 w 137"/>
                        <a:gd name="T45" fmla="*/ 2147483647 h 264"/>
                        <a:gd name="T46" fmla="*/ 2147483647 w 137"/>
                        <a:gd name="T47" fmla="*/ 2147483647 h 264"/>
                        <a:gd name="T48" fmla="*/ 2147483647 w 137"/>
                        <a:gd name="T49" fmla="*/ 2147483647 h 264"/>
                        <a:gd name="T50" fmla="*/ 2147483647 w 137"/>
                        <a:gd name="T51" fmla="*/ 2147483647 h 264"/>
                        <a:gd name="T52" fmla="*/ 2147483647 w 137"/>
                        <a:gd name="T53" fmla="*/ 2147483647 h 264"/>
                        <a:gd name="T54" fmla="*/ 2147483647 w 137"/>
                        <a:gd name="T55" fmla="*/ 2147483647 h 264"/>
                        <a:gd name="T56" fmla="*/ 2147483647 w 137"/>
                        <a:gd name="T57" fmla="*/ 2147483647 h 264"/>
                        <a:gd name="T58" fmla="*/ 2147483647 w 137"/>
                        <a:gd name="T59" fmla="*/ 0 h 264"/>
                        <a:gd name="T60" fmla="*/ 2147483647 w 137"/>
                        <a:gd name="T61" fmla="*/ 0 h 264"/>
                        <a:gd name="T62" fmla="*/ 2147483647 w 137"/>
                        <a:gd name="T63" fmla="*/ 2147483647 h 264"/>
                        <a:gd name="T64" fmla="*/ 2147483647 w 137"/>
                        <a:gd name="T65" fmla="*/ 2147483647 h 264"/>
                        <a:gd name="T66" fmla="*/ 2147483647 w 137"/>
                        <a:gd name="T67" fmla="*/ 2147483647 h 264"/>
                        <a:gd name="T68" fmla="*/ 2147483647 w 137"/>
                        <a:gd name="T69" fmla="*/ 2147483647 h 264"/>
                        <a:gd name="T70" fmla="*/ 2147483647 w 137"/>
                        <a:gd name="T71" fmla="*/ 2147483647 h 264"/>
                        <a:gd name="T72" fmla="*/ 2147483647 w 137"/>
                        <a:gd name="T73" fmla="*/ 2147483647 h 264"/>
                        <a:gd name="T74" fmla="*/ 2147483647 w 137"/>
                        <a:gd name="T75" fmla="*/ 2147483647 h 264"/>
                        <a:gd name="T76" fmla="*/ 2147483647 w 137"/>
                        <a:gd name="T77" fmla="*/ 2147483647 h 264"/>
                        <a:gd name="T78" fmla="*/ 2147483647 w 137"/>
                        <a:gd name="T79" fmla="*/ 2147483647 h 264"/>
                        <a:gd name="T80" fmla="*/ 2147483647 w 137"/>
                        <a:gd name="T81" fmla="*/ 2147483647 h 264"/>
                        <a:gd name="T82" fmla="*/ 2147483647 w 137"/>
                        <a:gd name="T83" fmla="*/ 2147483647 h 264"/>
                        <a:gd name="T84" fmla="*/ 2147483647 w 137"/>
                        <a:gd name="T85" fmla="*/ 2147483647 h 264"/>
                        <a:gd name="T86" fmla="*/ 2147483647 w 137"/>
                        <a:gd name="T87" fmla="*/ 2147483647 h 264"/>
                        <a:gd name="T88" fmla="*/ 2147483647 w 137"/>
                        <a:gd name="T89" fmla="*/ 2147483647 h 264"/>
                        <a:gd name="T90" fmla="*/ 2147483647 w 137"/>
                        <a:gd name="T91" fmla="*/ 2147483647 h 264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</a:gdLst>
                      <a:ahLst/>
                      <a:cxnLst>
                        <a:cxn ang="T92">
                          <a:pos x="T0" y="T1"/>
                        </a:cxn>
                        <a:cxn ang="T93">
                          <a:pos x="T2" y="T3"/>
                        </a:cxn>
                        <a:cxn ang="T94">
                          <a:pos x="T4" y="T5"/>
                        </a:cxn>
                        <a:cxn ang="T95">
                          <a:pos x="T6" y="T7"/>
                        </a:cxn>
                        <a:cxn ang="T96">
                          <a:pos x="T8" y="T9"/>
                        </a:cxn>
                        <a:cxn ang="T97">
                          <a:pos x="T10" y="T11"/>
                        </a:cxn>
                        <a:cxn ang="T98">
                          <a:pos x="T12" y="T13"/>
                        </a:cxn>
                        <a:cxn ang="T99">
                          <a:pos x="T14" y="T15"/>
                        </a:cxn>
                        <a:cxn ang="T100">
                          <a:pos x="T16" y="T17"/>
                        </a:cxn>
                        <a:cxn ang="T101">
                          <a:pos x="T18" y="T19"/>
                        </a:cxn>
                        <a:cxn ang="T102">
                          <a:pos x="T20" y="T21"/>
                        </a:cxn>
                        <a:cxn ang="T103">
                          <a:pos x="T22" y="T23"/>
                        </a:cxn>
                        <a:cxn ang="T104">
                          <a:pos x="T24" y="T25"/>
                        </a:cxn>
                        <a:cxn ang="T105">
                          <a:pos x="T26" y="T27"/>
                        </a:cxn>
                        <a:cxn ang="T106">
                          <a:pos x="T28" y="T29"/>
                        </a:cxn>
                        <a:cxn ang="T107">
                          <a:pos x="T30" y="T31"/>
                        </a:cxn>
                        <a:cxn ang="T108">
                          <a:pos x="T32" y="T33"/>
                        </a:cxn>
                        <a:cxn ang="T109">
                          <a:pos x="T34" y="T35"/>
                        </a:cxn>
                        <a:cxn ang="T110">
                          <a:pos x="T36" y="T37"/>
                        </a:cxn>
                        <a:cxn ang="T111">
                          <a:pos x="T38" y="T39"/>
                        </a:cxn>
                        <a:cxn ang="T112">
                          <a:pos x="T40" y="T41"/>
                        </a:cxn>
                        <a:cxn ang="T113">
                          <a:pos x="T42" y="T43"/>
                        </a:cxn>
                        <a:cxn ang="T114">
                          <a:pos x="T44" y="T45"/>
                        </a:cxn>
                        <a:cxn ang="T115">
                          <a:pos x="T46" y="T47"/>
                        </a:cxn>
                        <a:cxn ang="T116">
                          <a:pos x="T48" y="T49"/>
                        </a:cxn>
                        <a:cxn ang="T117">
                          <a:pos x="T50" y="T51"/>
                        </a:cxn>
                        <a:cxn ang="T118">
                          <a:pos x="T52" y="T53"/>
                        </a:cxn>
                        <a:cxn ang="T119">
                          <a:pos x="T54" y="T55"/>
                        </a:cxn>
                        <a:cxn ang="T120">
                          <a:pos x="T56" y="T57"/>
                        </a:cxn>
                        <a:cxn ang="T121">
                          <a:pos x="T58" y="T59"/>
                        </a:cxn>
                        <a:cxn ang="T122">
                          <a:pos x="T60" y="T61"/>
                        </a:cxn>
                        <a:cxn ang="T123">
                          <a:pos x="T62" y="T63"/>
                        </a:cxn>
                        <a:cxn ang="T124">
                          <a:pos x="T64" y="T65"/>
                        </a:cxn>
                        <a:cxn ang="T125">
                          <a:pos x="T66" y="T67"/>
                        </a:cxn>
                        <a:cxn ang="T126">
                          <a:pos x="T68" y="T69"/>
                        </a:cxn>
                        <a:cxn ang="T127">
                          <a:pos x="T70" y="T71"/>
                        </a:cxn>
                        <a:cxn ang="T128">
                          <a:pos x="T72" y="T73"/>
                        </a:cxn>
                        <a:cxn ang="T129">
                          <a:pos x="T74" y="T75"/>
                        </a:cxn>
                        <a:cxn ang="T130">
                          <a:pos x="T76" y="T77"/>
                        </a:cxn>
                        <a:cxn ang="T131">
                          <a:pos x="T78" y="T79"/>
                        </a:cxn>
                        <a:cxn ang="T132">
                          <a:pos x="T80" y="T81"/>
                        </a:cxn>
                        <a:cxn ang="T133">
                          <a:pos x="T82" y="T83"/>
                        </a:cxn>
                        <a:cxn ang="T134">
                          <a:pos x="T84" y="T85"/>
                        </a:cxn>
                        <a:cxn ang="T135">
                          <a:pos x="T86" y="T87"/>
                        </a:cxn>
                        <a:cxn ang="T136">
                          <a:pos x="T88" y="T89"/>
                        </a:cxn>
                        <a:cxn ang="T137">
                          <a:pos x="T90" y="T91"/>
                        </a:cxn>
                      </a:cxnLst>
                      <a:rect l="0" t="0" r="r" b="b"/>
                      <a:pathLst>
                        <a:path w="137" h="264">
                          <a:moveTo>
                            <a:pt x="47" y="72"/>
                          </a:moveTo>
                          <a:lnTo>
                            <a:pt x="41" y="72"/>
                          </a:lnTo>
                          <a:lnTo>
                            <a:pt x="29" y="84"/>
                          </a:lnTo>
                          <a:lnTo>
                            <a:pt x="23" y="96"/>
                          </a:lnTo>
                          <a:lnTo>
                            <a:pt x="17" y="114"/>
                          </a:lnTo>
                          <a:lnTo>
                            <a:pt x="23" y="132"/>
                          </a:lnTo>
                          <a:lnTo>
                            <a:pt x="23" y="156"/>
                          </a:lnTo>
                          <a:lnTo>
                            <a:pt x="11" y="168"/>
                          </a:lnTo>
                          <a:lnTo>
                            <a:pt x="5" y="180"/>
                          </a:lnTo>
                          <a:lnTo>
                            <a:pt x="0" y="210"/>
                          </a:lnTo>
                          <a:lnTo>
                            <a:pt x="5" y="228"/>
                          </a:lnTo>
                          <a:lnTo>
                            <a:pt x="11" y="258"/>
                          </a:lnTo>
                          <a:lnTo>
                            <a:pt x="35" y="264"/>
                          </a:lnTo>
                          <a:lnTo>
                            <a:pt x="47" y="258"/>
                          </a:lnTo>
                          <a:lnTo>
                            <a:pt x="65" y="252"/>
                          </a:lnTo>
                          <a:lnTo>
                            <a:pt x="71" y="234"/>
                          </a:lnTo>
                          <a:lnTo>
                            <a:pt x="77" y="216"/>
                          </a:lnTo>
                          <a:lnTo>
                            <a:pt x="83" y="198"/>
                          </a:lnTo>
                          <a:lnTo>
                            <a:pt x="89" y="180"/>
                          </a:lnTo>
                          <a:lnTo>
                            <a:pt x="95" y="162"/>
                          </a:lnTo>
                          <a:lnTo>
                            <a:pt x="101" y="144"/>
                          </a:lnTo>
                          <a:lnTo>
                            <a:pt x="107" y="126"/>
                          </a:lnTo>
                          <a:lnTo>
                            <a:pt x="113" y="108"/>
                          </a:lnTo>
                          <a:lnTo>
                            <a:pt x="119" y="90"/>
                          </a:lnTo>
                          <a:lnTo>
                            <a:pt x="119" y="66"/>
                          </a:lnTo>
                          <a:lnTo>
                            <a:pt x="131" y="72"/>
                          </a:lnTo>
                          <a:lnTo>
                            <a:pt x="137" y="60"/>
                          </a:lnTo>
                          <a:lnTo>
                            <a:pt x="131" y="36"/>
                          </a:lnTo>
                          <a:lnTo>
                            <a:pt x="125" y="12"/>
                          </a:lnTo>
                          <a:lnTo>
                            <a:pt x="119" y="0"/>
                          </a:lnTo>
                          <a:lnTo>
                            <a:pt x="113" y="0"/>
                          </a:lnTo>
                          <a:lnTo>
                            <a:pt x="107" y="6"/>
                          </a:lnTo>
                          <a:lnTo>
                            <a:pt x="107" y="24"/>
                          </a:lnTo>
                          <a:lnTo>
                            <a:pt x="101" y="30"/>
                          </a:lnTo>
                          <a:lnTo>
                            <a:pt x="95" y="30"/>
                          </a:lnTo>
                          <a:lnTo>
                            <a:pt x="89" y="30"/>
                          </a:lnTo>
                          <a:lnTo>
                            <a:pt x="89" y="36"/>
                          </a:lnTo>
                          <a:lnTo>
                            <a:pt x="89" y="48"/>
                          </a:lnTo>
                          <a:lnTo>
                            <a:pt x="83" y="54"/>
                          </a:lnTo>
                          <a:lnTo>
                            <a:pt x="83" y="48"/>
                          </a:lnTo>
                          <a:lnTo>
                            <a:pt x="77" y="60"/>
                          </a:lnTo>
                          <a:lnTo>
                            <a:pt x="71" y="66"/>
                          </a:lnTo>
                          <a:lnTo>
                            <a:pt x="71" y="60"/>
                          </a:lnTo>
                          <a:lnTo>
                            <a:pt x="65" y="72"/>
                          </a:lnTo>
                          <a:lnTo>
                            <a:pt x="47" y="72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86" name="Freeform 27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888350" y="3423494"/>
                      <a:ext cx="73100" cy="220653"/>
                    </a:xfrm>
                    <a:custGeom>
                      <a:avLst/>
                      <a:gdLst>
                        <a:gd name="T0" fmla="*/ 2147483647 w 54"/>
                        <a:gd name="T1" fmla="*/ 2147483647 h 150"/>
                        <a:gd name="T2" fmla="*/ 2147483647 w 54"/>
                        <a:gd name="T3" fmla="*/ 2147483647 h 150"/>
                        <a:gd name="T4" fmla="*/ 2147483647 w 54"/>
                        <a:gd name="T5" fmla="*/ 2147483647 h 150"/>
                        <a:gd name="T6" fmla="*/ 2147483647 w 54"/>
                        <a:gd name="T7" fmla="*/ 2147483647 h 150"/>
                        <a:gd name="T8" fmla="*/ 2147483647 w 54"/>
                        <a:gd name="T9" fmla="*/ 2147483647 h 150"/>
                        <a:gd name="T10" fmla="*/ 2147483647 w 54"/>
                        <a:gd name="T11" fmla="*/ 2147483647 h 150"/>
                        <a:gd name="T12" fmla="*/ 2147483647 w 54"/>
                        <a:gd name="T13" fmla="*/ 2147483647 h 150"/>
                        <a:gd name="T14" fmla="*/ 2147483647 w 54"/>
                        <a:gd name="T15" fmla="*/ 2147483647 h 150"/>
                        <a:gd name="T16" fmla="*/ 2147483647 w 54"/>
                        <a:gd name="T17" fmla="*/ 2147483647 h 150"/>
                        <a:gd name="T18" fmla="*/ 2147483647 w 54"/>
                        <a:gd name="T19" fmla="*/ 2147483647 h 150"/>
                        <a:gd name="T20" fmla="*/ 2147483647 w 54"/>
                        <a:gd name="T21" fmla="*/ 2147483647 h 150"/>
                        <a:gd name="T22" fmla="*/ 2147483647 w 54"/>
                        <a:gd name="T23" fmla="*/ 2147483647 h 150"/>
                        <a:gd name="T24" fmla="*/ 2147483647 w 54"/>
                        <a:gd name="T25" fmla="*/ 2147483647 h 150"/>
                        <a:gd name="T26" fmla="*/ 2147483647 w 54"/>
                        <a:gd name="T27" fmla="*/ 2147483647 h 150"/>
                        <a:gd name="T28" fmla="*/ 2147483647 w 54"/>
                        <a:gd name="T29" fmla="*/ 2147483647 h 150"/>
                        <a:gd name="T30" fmla="*/ 2147483647 w 54"/>
                        <a:gd name="T31" fmla="*/ 0 h 150"/>
                        <a:gd name="T32" fmla="*/ 2147483647 w 54"/>
                        <a:gd name="T33" fmla="*/ 0 h 150"/>
                        <a:gd name="T34" fmla="*/ 2147483647 w 54"/>
                        <a:gd name="T35" fmla="*/ 0 h 150"/>
                        <a:gd name="T36" fmla="*/ 2147483647 w 54"/>
                        <a:gd name="T37" fmla="*/ 2147483647 h 150"/>
                        <a:gd name="T38" fmla="*/ 2147483647 w 54"/>
                        <a:gd name="T39" fmla="*/ 2147483647 h 150"/>
                        <a:gd name="T40" fmla="*/ 2147483647 w 54"/>
                        <a:gd name="T41" fmla="*/ 2147483647 h 150"/>
                        <a:gd name="T42" fmla="*/ 2147483647 w 54"/>
                        <a:gd name="T43" fmla="*/ 2147483647 h 150"/>
                        <a:gd name="T44" fmla="*/ 2147483647 w 54"/>
                        <a:gd name="T45" fmla="*/ 2147483647 h 150"/>
                        <a:gd name="T46" fmla="*/ 0 w 54"/>
                        <a:gd name="T47" fmla="*/ 2147483647 h 150"/>
                        <a:gd name="T48" fmla="*/ 2147483647 w 54"/>
                        <a:gd name="T49" fmla="*/ 2147483647 h 150"/>
                        <a:gd name="T50" fmla="*/ 2147483647 w 54"/>
                        <a:gd name="T51" fmla="*/ 2147483647 h 150"/>
                        <a:gd name="T52" fmla="*/ 2147483647 w 54"/>
                        <a:gd name="T53" fmla="*/ 2147483647 h 150"/>
                        <a:gd name="T54" fmla="*/ 2147483647 w 54"/>
                        <a:gd name="T55" fmla="*/ 2147483647 h 150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</a:gdLst>
                      <a:ahLst/>
                      <a:cxnLst>
                        <a:cxn ang="T56">
                          <a:pos x="T0" y="T1"/>
                        </a:cxn>
                        <a:cxn ang="T57">
                          <a:pos x="T2" y="T3"/>
                        </a:cxn>
                        <a:cxn ang="T58">
                          <a:pos x="T4" y="T5"/>
                        </a:cxn>
                        <a:cxn ang="T59">
                          <a:pos x="T6" y="T7"/>
                        </a:cxn>
                        <a:cxn ang="T60">
                          <a:pos x="T8" y="T9"/>
                        </a:cxn>
                        <a:cxn ang="T61">
                          <a:pos x="T10" y="T11"/>
                        </a:cxn>
                        <a:cxn ang="T62">
                          <a:pos x="T12" y="T13"/>
                        </a:cxn>
                        <a:cxn ang="T63">
                          <a:pos x="T14" y="T15"/>
                        </a:cxn>
                        <a:cxn ang="T64">
                          <a:pos x="T16" y="T17"/>
                        </a:cxn>
                        <a:cxn ang="T65">
                          <a:pos x="T18" y="T19"/>
                        </a:cxn>
                        <a:cxn ang="T66">
                          <a:pos x="T20" y="T21"/>
                        </a:cxn>
                        <a:cxn ang="T67">
                          <a:pos x="T22" y="T23"/>
                        </a:cxn>
                        <a:cxn ang="T68">
                          <a:pos x="T24" y="T25"/>
                        </a:cxn>
                        <a:cxn ang="T69">
                          <a:pos x="T26" y="T27"/>
                        </a:cxn>
                        <a:cxn ang="T70">
                          <a:pos x="T28" y="T29"/>
                        </a:cxn>
                        <a:cxn ang="T71">
                          <a:pos x="T30" y="T31"/>
                        </a:cxn>
                        <a:cxn ang="T72">
                          <a:pos x="T32" y="T33"/>
                        </a:cxn>
                        <a:cxn ang="T73">
                          <a:pos x="T34" y="T35"/>
                        </a:cxn>
                        <a:cxn ang="T74">
                          <a:pos x="T36" y="T37"/>
                        </a:cxn>
                        <a:cxn ang="T75">
                          <a:pos x="T38" y="T39"/>
                        </a:cxn>
                        <a:cxn ang="T76">
                          <a:pos x="T40" y="T41"/>
                        </a:cxn>
                        <a:cxn ang="T77">
                          <a:pos x="T42" y="T43"/>
                        </a:cxn>
                        <a:cxn ang="T78">
                          <a:pos x="T44" y="T45"/>
                        </a:cxn>
                        <a:cxn ang="T79">
                          <a:pos x="T46" y="T47"/>
                        </a:cxn>
                        <a:cxn ang="T80">
                          <a:pos x="T48" y="T49"/>
                        </a:cxn>
                        <a:cxn ang="T81">
                          <a:pos x="T50" y="T51"/>
                        </a:cxn>
                        <a:cxn ang="T82">
                          <a:pos x="T52" y="T53"/>
                        </a:cxn>
                        <a:cxn ang="T83">
                          <a:pos x="T54" y="T55"/>
                        </a:cxn>
                      </a:cxnLst>
                      <a:rect l="0" t="0" r="r" b="b"/>
                      <a:pathLst>
                        <a:path w="54" h="150">
                          <a:moveTo>
                            <a:pt x="30" y="108"/>
                          </a:moveTo>
                          <a:lnTo>
                            <a:pt x="24" y="126"/>
                          </a:lnTo>
                          <a:lnTo>
                            <a:pt x="36" y="138"/>
                          </a:lnTo>
                          <a:lnTo>
                            <a:pt x="42" y="150"/>
                          </a:lnTo>
                          <a:lnTo>
                            <a:pt x="42" y="138"/>
                          </a:lnTo>
                          <a:lnTo>
                            <a:pt x="48" y="132"/>
                          </a:lnTo>
                          <a:lnTo>
                            <a:pt x="54" y="102"/>
                          </a:lnTo>
                          <a:lnTo>
                            <a:pt x="42" y="90"/>
                          </a:lnTo>
                          <a:lnTo>
                            <a:pt x="36" y="78"/>
                          </a:lnTo>
                          <a:lnTo>
                            <a:pt x="30" y="60"/>
                          </a:lnTo>
                          <a:lnTo>
                            <a:pt x="36" y="42"/>
                          </a:lnTo>
                          <a:lnTo>
                            <a:pt x="42" y="42"/>
                          </a:lnTo>
                          <a:lnTo>
                            <a:pt x="36" y="24"/>
                          </a:lnTo>
                          <a:lnTo>
                            <a:pt x="30" y="6"/>
                          </a:lnTo>
                          <a:lnTo>
                            <a:pt x="24" y="0"/>
                          </a:lnTo>
                          <a:lnTo>
                            <a:pt x="6" y="0"/>
                          </a:lnTo>
                          <a:lnTo>
                            <a:pt x="18" y="18"/>
                          </a:lnTo>
                          <a:lnTo>
                            <a:pt x="12" y="24"/>
                          </a:lnTo>
                          <a:lnTo>
                            <a:pt x="12" y="42"/>
                          </a:lnTo>
                          <a:lnTo>
                            <a:pt x="12" y="54"/>
                          </a:lnTo>
                          <a:lnTo>
                            <a:pt x="12" y="60"/>
                          </a:lnTo>
                          <a:lnTo>
                            <a:pt x="0" y="78"/>
                          </a:lnTo>
                          <a:lnTo>
                            <a:pt x="6" y="90"/>
                          </a:lnTo>
                          <a:lnTo>
                            <a:pt x="12" y="96"/>
                          </a:lnTo>
                          <a:lnTo>
                            <a:pt x="24" y="96"/>
                          </a:lnTo>
                          <a:lnTo>
                            <a:pt x="30" y="108"/>
                          </a:lnTo>
                          <a:close/>
                        </a:path>
                      </a:pathLst>
                    </a:custGeom>
                    <a:solidFill>
                      <a:srgbClr val="9901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87" name="Freeform 27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824388" y="3450913"/>
                      <a:ext cx="245407" cy="483086"/>
                    </a:xfrm>
                    <a:custGeom>
                      <a:avLst/>
                      <a:gdLst>
                        <a:gd name="T0" fmla="*/ 2147483647 w 186"/>
                        <a:gd name="T1" fmla="*/ 2147483647 h 329"/>
                        <a:gd name="T2" fmla="*/ 2147483647 w 186"/>
                        <a:gd name="T3" fmla="*/ 2147483647 h 329"/>
                        <a:gd name="T4" fmla="*/ 2147483647 w 186"/>
                        <a:gd name="T5" fmla="*/ 2147483647 h 329"/>
                        <a:gd name="T6" fmla="*/ 2147483647 w 186"/>
                        <a:gd name="T7" fmla="*/ 2147483647 h 329"/>
                        <a:gd name="T8" fmla="*/ 2147483647 w 186"/>
                        <a:gd name="T9" fmla="*/ 2147483647 h 329"/>
                        <a:gd name="T10" fmla="*/ 2147483647 w 186"/>
                        <a:gd name="T11" fmla="*/ 2147483647 h 329"/>
                        <a:gd name="T12" fmla="*/ 2147483647 w 186"/>
                        <a:gd name="T13" fmla="*/ 2147483647 h 329"/>
                        <a:gd name="T14" fmla="*/ 2147483647 w 186"/>
                        <a:gd name="T15" fmla="*/ 0 h 329"/>
                        <a:gd name="T16" fmla="*/ 2147483647 w 186"/>
                        <a:gd name="T17" fmla="*/ 2147483647 h 329"/>
                        <a:gd name="T18" fmla="*/ 2147483647 w 186"/>
                        <a:gd name="T19" fmla="*/ 2147483647 h 329"/>
                        <a:gd name="T20" fmla="*/ 2147483647 w 186"/>
                        <a:gd name="T21" fmla="*/ 2147483647 h 329"/>
                        <a:gd name="T22" fmla="*/ 2147483647 w 186"/>
                        <a:gd name="T23" fmla="*/ 2147483647 h 329"/>
                        <a:gd name="T24" fmla="*/ 2147483647 w 186"/>
                        <a:gd name="T25" fmla="*/ 2147483647 h 329"/>
                        <a:gd name="T26" fmla="*/ 2147483647 w 186"/>
                        <a:gd name="T27" fmla="*/ 2147483647 h 329"/>
                        <a:gd name="T28" fmla="*/ 2147483647 w 186"/>
                        <a:gd name="T29" fmla="*/ 2147483647 h 329"/>
                        <a:gd name="T30" fmla="*/ 2147483647 w 186"/>
                        <a:gd name="T31" fmla="*/ 2147483647 h 329"/>
                        <a:gd name="T32" fmla="*/ 2147483647 w 186"/>
                        <a:gd name="T33" fmla="*/ 2147483647 h 329"/>
                        <a:gd name="T34" fmla="*/ 2147483647 w 186"/>
                        <a:gd name="T35" fmla="*/ 2147483647 h 329"/>
                        <a:gd name="T36" fmla="*/ 2147483647 w 186"/>
                        <a:gd name="T37" fmla="*/ 2147483647 h 329"/>
                        <a:gd name="T38" fmla="*/ 2147483647 w 186"/>
                        <a:gd name="T39" fmla="*/ 2147483647 h 329"/>
                        <a:gd name="T40" fmla="*/ 0 w 186"/>
                        <a:gd name="T41" fmla="*/ 2147483647 h 329"/>
                        <a:gd name="T42" fmla="*/ 2147483647 w 186"/>
                        <a:gd name="T43" fmla="*/ 2147483647 h 329"/>
                        <a:gd name="T44" fmla="*/ 2147483647 w 186"/>
                        <a:gd name="T45" fmla="*/ 2147483647 h 329"/>
                        <a:gd name="T46" fmla="*/ 2147483647 w 186"/>
                        <a:gd name="T47" fmla="*/ 2147483647 h 329"/>
                        <a:gd name="T48" fmla="*/ 2147483647 w 186"/>
                        <a:gd name="T49" fmla="*/ 2147483647 h 329"/>
                        <a:gd name="T50" fmla="*/ 2147483647 w 186"/>
                        <a:gd name="T51" fmla="*/ 2147483647 h 329"/>
                        <a:gd name="T52" fmla="*/ 2147483647 w 186"/>
                        <a:gd name="T53" fmla="*/ 2147483647 h 329"/>
                        <a:gd name="T54" fmla="*/ 2147483647 w 186"/>
                        <a:gd name="T55" fmla="*/ 2147483647 h 329"/>
                        <a:gd name="T56" fmla="*/ 2147483647 w 186"/>
                        <a:gd name="T57" fmla="*/ 2147483647 h 329"/>
                        <a:gd name="T58" fmla="*/ 2147483647 w 186"/>
                        <a:gd name="T59" fmla="*/ 2147483647 h 329"/>
                        <a:gd name="T60" fmla="*/ 2147483647 w 186"/>
                        <a:gd name="T61" fmla="*/ 2147483647 h 329"/>
                        <a:gd name="T62" fmla="*/ 2147483647 w 186"/>
                        <a:gd name="T63" fmla="*/ 2147483647 h 329"/>
                        <a:gd name="T64" fmla="*/ 2147483647 w 186"/>
                        <a:gd name="T65" fmla="*/ 2147483647 h 329"/>
                        <a:gd name="T66" fmla="*/ 2147483647 w 186"/>
                        <a:gd name="T67" fmla="*/ 2147483647 h 329"/>
                        <a:gd name="T68" fmla="*/ 2147483647 w 186"/>
                        <a:gd name="T69" fmla="*/ 2147483647 h 329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0" t="0" r="r" b="b"/>
                      <a:pathLst>
                        <a:path w="186" h="329">
                          <a:moveTo>
                            <a:pt x="78" y="204"/>
                          </a:moveTo>
                          <a:lnTo>
                            <a:pt x="78" y="192"/>
                          </a:lnTo>
                          <a:lnTo>
                            <a:pt x="78" y="186"/>
                          </a:lnTo>
                          <a:lnTo>
                            <a:pt x="84" y="186"/>
                          </a:lnTo>
                          <a:lnTo>
                            <a:pt x="102" y="168"/>
                          </a:lnTo>
                          <a:lnTo>
                            <a:pt x="114" y="150"/>
                          </a:lnTo>
                          <a:lnTo>
                            <a:pt x="132" y="144"/>
                          </a:lnTo>
                          <a:lnTo>
                            <a:pt x="150" y="132"/>
                          </a:lnTo>
                          <a:lnTo>
                            <a:pt x="168" y="120"/>
                          </a:lnTo>
                          <a:lnTo>
                            <a:pt x="186" y="96"/>
                          </a:lnTo>
                          <a:lnTo>
                            <a:pt x="186" y="78"/>
                          </a:lnTo>
                          <a:lnTo>
                            <a:pt x="186" y="54"/>
                          </a:lnTo>
                          <a:lnTo>
                            <a:pt x="186" y="42"/>
                          </a:lnTo>
                          <a:lnTo>
                            <a:pt x="186" y="12"/>
                          </a:lnTo>
                          <a:lnTo>
                            <a:pt x="186" y="0"/>
                          </a:lnTo>
                          <a:lnTo>
                            <a:pt x="168" y="12"/>
                          </a:lnTo>
                          <a:lnTo>
                            <a:pt x="150" y="18"/>
                          </a:lnTo>
                          <a:lnTo>
                            <a:pt x="138" y="18"/>
                          </a:lnTo>
                          <a:lnTo>
                            <a:pt x="126" y="24"/>
                          </a:lnTo>
                          <a:lnTo>
                            <a:pt x="108" y="24"/>
                          </a:lnTo>
                          <a:lnTo>
                            <a:pt x="96" y="24"/>
                          </a:lnTo>
                          <a:lnTo>
                            <a:pt x="90" y="24"/>
                          </a:lnTo>
                          <a:lnTo>
                            <a:pt x="84" y="24"/>
                          </a:lnTo>
                          <a:lnTo>
                            <a:pt x="78" y="42"/>
                          </a:lnTo>
                          <a:lnTo>
                            <a:pt x="84" y="60"/>
                          </a:lnTo>
                          <a:lnTo>
                            <a:pt x="90" y="72"/>
                          </a:lnTo>
                          <a:lnTo>
                            <a:pt x="102" y="84"/>
                          </a:lnTo>
                          <a:lnTo>
                            <a:pt x="96" y="114"/>
                          </a:lnTo>
                          <a:lnTo>
                            <a:pt x="90" y="120"/>
                          </a:lnTo>
                          <a:lnTo>
                            <a:pt x="90" y="132"/>
                          </a:lnTo>
                          <a:lnTo>
                            <a:pt x="84" y="120"/>
                          </a:lnTo>
                          <a:lnTo>
                            <a:pt x="72" y="108"/>
                          </a:lnTo>
                          <a:lnTo>
                            <a:pt x="78" y="90"/>
                          </a:lnTo>
                          <a:lnTo>
                            <a:pt x="72" y="78"/>
                          </a:lnTo>
                          <a:lnTo>
                            <a:pt x="60" y="78"/>
                          </a:lnTo>
                          <a:lnTo>
                            <a:pt x="54" y="72"/>
                          </a:lnTo>
                          <a:lnTo>
                            <a:pt x="42" y="78"/>
                          </a:lnTo>
                          <a:lnTo>
                            <a:pt x="30" y="84"/>
                          </a:lnTo>
                          <a:lnTo>
                            <a:pt x="18" y="90"/>
                          </a:lnTo>
                          <a:lnTo>
                            <a:pt x="0" y="96"/>
                          </a:lnTo>
                          <a:lnTo>
                            <a:pt x="6" y="102"/>
                          </a:lnTo>
                          <a:lnTo>
                            <a:pt x="6" y="114"/>
                          </a:lnTo>
                          <a:lnTo>
                            <a:pt x="12" y="114"/>
                          </a:lnTo>
                          <a:lnTo>
                            <a:pt x="30" y="120"/>
                          </a:lnTo>
                          <a:lnTo>
                            <a:pt x="48" y="126"/>
                          </a:lnTo>
                          <a:lnTo>
                            <a:pt x="48" y="150"/>
                          </a:lnTo>
                          <a:lnTo>
                            <a:pt x="42" y="168"/>
                          </a:lnTo>
                          <a:lnTo>
                            <a:pt x="48" y="186"/>
                          </a:lnTo>
                          <a:lnTo>
                            <a:pt x="42" y="204"/>
                          </a:lnTo>
                          <a:lnTo>
                            <a:pt x="36" y="216"/>
                          </a:lnTo>
                          <a:lnTo>
                            <a:pt x="24" y="228"/>
                          </a:lnTo>
                          <a:lnTo>
                            <a:pt x="18" y="240"/>
                          </a:lnTo>
                          <a:lnTo>
                            <a:pt x="18" y="252"/>
                          </a:lnTo>
                          <a:lnTo>
                            <a:pt x="24" y="270"/>
                          </a:lnTo>
                          <a:lnTo>
                            <a:pt x="24" y="288"/>
                          </a:lnTo>
                          <a:lnTo>
                            <a:pt x="24" y="311"/>
                          </a:lnTo>
                          <a:lnTo>
                            <a:pt x="24" y="329"/>
                          </a:lnTo>
                          <a:lnTo>
                            <a:pt x="36" y="329"/>
                          </a:lnTo>
                          <a:lnTo>
                            <a:pt x="36" y="317"/>
                          </a:lnTo>
                          <a:lnTo>
                            <a:pt x="36" y="311"/>
                          </a:lnTo>
                          <a:lnTo>
                            <a:pt x="54" y="294"/>
                          </a:lnTo>
                          <a:lnTo>
                            <a:pt x="84" y="276"/>
                          </a:lnTo>
                          <a:lnTo>
                            <a:pt x="84" y="270"/>
                          </a:lnTo>
                          <a:lnTo>
                            <a:pt x="84" y="252"/>
                          </a:lnTo>
                          <a:lnTo>
                            <a:pt x="90" y="234"/>
                          </a:lnTo>
                          <a:lnTo>
                            <a:pt x="84" y="240"/>
                          </a:lnTo>
                          <a:lnTo>
                            <a:pt x="84" y="222"/>
                          </a:lnTo>
                          <a:lnTo>
                            <a:pt x="78" y="204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88" name="Freeform 27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00660" y="3794296"/>
                      <a:ext cx="372028" cy="369496"/>
                    </a:xfrm>
                    <a:custGeom>
                      <a:avLst/>
                      <a:gdLst>
                        <a:gd name="T0" fmla="*/ 2147483647 w 281"/>
                        <a:gd name="T1" fmla="*/ 2147483647 h 251"/>
                        <a:gd name="T2" fmla="*/ 2147483647 w 281"/>
                        <a:gd name="T3" fmla="*/ 2147483647 h 251"/>
                        <a:gd name="T4" fmla="*/ 2147483647 w 281"/>
                        <a:gd name="T5" fmla="*/ 2147483647 h 251"/>
                        <a:gd name="T6" fmla="*/ 2147483647 w 281"/>
                        <a:gd name="T7" fmla="*/ 2147483647 h 251"/>
                        <a:gd name="T8" fmla="*/ 2147483647 w 281"/>
                        <a:gd name="T9" fmla="*/ 2147483647 h 251"/>
                        <a:gd name="T10" fmla="*/ 2147483647 w 281"/>
                        <a:gd name="T11" fmla="*/ 2147483647 h 251"/>
                        <a:gd name="T12" fmla="*/ 2147483647 w 281"/>
                        <a:gd name="T13" fmla="*/ 2147483647 h 251"/>
                        <a:gd name="T14" fmla="*/ 2147483647 w 281"/>
                        <a:gd name="T15" fmla="*/ 2147483647 h 251"/>
                        <a:gd name="T16" fmla="*/ 2147483647 w 281"/>
                        <a:gd name="T17" fmla="*/ 2147483647 h 251"/>
                        <a:gd name="T18" fmla="*/ 2147483647 w 281"/>
                        <a:gd name="T19" fmla="*/ 2147483647 h 251"/>
                        <a:gd name="T20" fmla="*/ 2147483647 w 281"/>
                        <a:gd name="T21" fmla="*/ 2147483647 h 251"/>
                        <a:gd name="T22" fmla="*/ 2147483647 w 281"/>
                        <a:gd name="T23" fmla="*/ 2147483647 h 251"/>
                        <a:gd name="T24" fmla="*/ 2147483647 w 281"/>
                        <a:gd name="T25" fmla="*/ 2147483647 h 251"/>
                        <a:gd name="T26" fmla="*/ 2147483647 w 281"/>
                        <a:gd name="T27" fmla="*/ 2147483647 h 251"/>
                        <a:gd name="T28" fmla="*/ 2147483647 w 281"/>
                        <a:gd name="T29" fmla="*/ 2147483647 h 251"/>
                        <a:gd name="T30" fmla="*/ 2147483647 w 281"/>
                        <a:gd name="T31" fmla="*/ 2147483647 h 251"/>
                        <a:gd name="T32" fmla="*/ 2147483647 w 281"/>
                        <a:gd name="T33" fmla="*/ 2147483647 h 251"/>
                        <a:gd name="T34" fmla="*/ 2147483647 w 281"/>
                        <a:gd name="T35" fmla="*/ 2147483647 h 251"/>
                        <a:gd name="T36" fmla="*/ 2147483647 w 281"/>
                        <a:gd name="T37" fmla="*/ 2147483647 h 251"/>
                        <a:gd name="T38" fmla="*/ 2147483647 w 281"/>
                        <a:gd name="T39" fmla="*/ 2147483647 h 251"/>
                        <a:gd name="T40" fmla="*/ 2147483647 w 281"/>
                        <a:gd name="T41" fmla="*/ 2147483647 h 251"/>
                        <a:gd name="T42" fmla="*/ 2147483647 w 281"/>
                        <a:gd name="T43" fmla="*/ 2147483647 h 251"/>
                        <a:gd name="T44" fmla="*/ 2147483647 w 281"/>
                        <a:gd name="T45" fmla="*/ 0 h 251"/>
                        <a:gd name="T46" fmla="*/ 2147483647 w 281"/>
                        <a:gd name="T47" fmla="*/ 2147483647 h 251"/>
                        <a:gd name="T48" fmla="*/ 2147483647 w 281"/>
                        <a:gd name="T49" fmla="*/ 2147483647 h 251"/>
                        <a:gd name="T50" fmla="*/ 2147483647 w 281"/>
                        <a:gd name="T51" fmla="*/ 2147483647 h 251"/>
                        <a:gd name="T52" fmla="*/ 2147483647 w 281"/>
                        <a:gd name="T53" fmla="*/ 2147483647 h 251"/>
                        <a:gd name="T54" fmla="*/ 2147483647 w 281"/>
                        <a:gd name="T55" fmla="*/ 2147483647 h 251"/>
                        <a:gd name="T56" fmla="*/ 2147483647 w 281"/>
                        <a:gd name="T57" fmla="*/ 2147483647 h 251"/>
                        <a:gd name="T58" fmla="*/ 2147483647 w 281"/>
                        <a:gd name="T59" fmla="*/ 2147483647 h 251"/>
                        <a:gd name="T60" fmla="*/ 2147483647 w 281"/>
                        <a:gd name="T61" fmla="*/ 2147483647 h 251"/>
                        <a:gd name="T62" fmla="*/ 2147483647 w 281"/>
                        <a:gd name="T63" fmla="*/ 2147483647 h 251"/>
                        <a:gd name="T64" fmla="*/ 2147483647 w 281"/>
                        <a:gd name="T65" fmla="*/ 2147483647 h 251"/>
                        <a:gd name="T66" fmla="*/ 2147483647 w 281"/>
                        <a:gd name="T67" fmla="*/ 2147483647 h 251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</a:gdLst>
                      <a:ahLst/>
                      <a:cxnLst>
                        <a:cxn ang="T68">
                          <a:pos x="T0" y="T1"/>
                        </a:cxn>
                        <a:cxn ang="T69">
                          <a:pos x="T2" y="T3"/>
                        </a:cxn>
                        <a:cxn ang="T70">
                          <a:pos x="T4" y="T5"/>
                        </a:cxn>
                        <a:cxn ang="T71">
                          <a:pos x="T6" y="T7"/>
                        </a:cxn>
                        <a:cxn ang="T72">
                          <a:pos x="T8" y="T9"/>
                        </a:cxn>
                        <a:cxn ang="T73">
                          <a:pos x="T10" y="T11"/>
                        </a:cxn>
                        <a:cxn ang="T74">
                          <a:pos x="T12" y="T13"/>
                        </a:cxn>
                        <a:cxn ang="T75">
                          <a:pos x="T14" y="T15"/>
                        </a:cxn>
                        <a:cxn ang="T76">
                          <a:pos x="T16" y="T17"/>
                        </a:cxn>
                        <a:cxn ang="T77">
                          <a:pos x="T18" y="T19"/>
                        </a:cxn>
                        <a:cxn ang="T78">
                          <a:pos x="T20" y="T21"/>
                        </a:cxn>
                        <a:cxn ang="T79">
                          <a:pos x="T22" y="T23"/>
                        </a:cxn>
                        <a:cxn ang="T80">
                          <a:pos x="T24" y="T25"/>
                        </a:cxn>
                        <a:cxn ang="T81">
                          <a:pos x="T26" y="T27"/>
                        </a:cxn>
                        <a:cxn ang="T82">
                          <a:pos x="T28" y="T29"/>
                        </a:cxn>
                        <a:cxn ang="T83">
                          <a:pos x="T30" y="T31"/>
                        </a:cxn>
                        <a:cxn ang="T84">
                          <a:pos x="T32" y="T33"/>
                        </a:cxn>
                        <a:cxn ang="T85">
                          <a:pos x="T34" y="T35"/>
                        </a:cxn>
                        <a:cxn ang="T86">
                          <a:pos x="T36" y="T37"/>
                        </a:cxn>
                        <a:cxn ang="T87">
                          <a:pos x="T38" y="T39"/>
                        </a:cxn>
                        <a:cxn ang="T88">
                          <a:pos x="T40" y="T41"/>
                        </a:cxn>
                        <a:cxn ang="T89">
                          <a:pos x="T42" y="T43"/>
                        </a:cxn>
                        <a:cxn ang="T90">
                          <a:pos x="T44" y="T45"/>
                        </a:cxn>
                        <a:cxn ang="T91">
                          <a:pos x="T46" y="T47"/>
                        </a:cxn>
                        <a:cxn ang="T92">
                          <a:pos x="T48" y="T49"/>
                        </a:cxn>
                        <a:cxn ang="T93">
                          <a:pos x="T50" y="T51"/>
                        </a:cxn>
                        <a:cxn ang="T94">
                          <a:pos x="T52" y="T53"/>
                        </a:cxn>
                        <a:cxn ang="T95">
                          <a:pos x="T54" y="T55"/>
                        </a:cxn>
                        <a:cxn ang="T96">
                          <a:pos x="T56" y="T57"/>
                        </a:cxn>
                        <a:cxn ang="T97">
                          <a:pos x="T58" y="T59"/>
                        </a:cxn>
                        <a:cxn ang="T98">
                          <a:pos x="T60" y="T61"/>
                        </a:cxn>
                        <a:cxn ang="T99">
                          <a:pos x="T62" y="T63"/>
                        </a:cxn>
                        <a:cxn ang="T100">
                          <a:pos x="T64" y="T65"/>
                        </a:cxn>
                        <a:cxn ang="T101">
                          <a:pos x="T66" y="T67"/>
                        </a:cxn>
                      </a:cxnLst>
                      <a:rect l="0" t="0" r="r" b="b"/>
                      <a:pathLst>
                        <a:path w="281" h="251">
                          <a:moveTo>
                            <a:pt x="66" y="54"/>
                          </a:moveTo>
                          <a:lnTo>
                            <a:pt x="60" y="71"/>
                          </a:lnTo>
                          <a:lnTo>
                            <a:pt x="60" y="89"/>
                          </a:lnTo>
                          <a:lnTo>
                            <a:pt x="60" y="107"/>
                          </a:lnTo>
                          <a:lnTo>
                            <a:pt x="60" y="125"/>
                          </a:lnTo>
                          <a:lnTo>
                            <a:pt x="42" y="131"/>
                          </a:lnTo>
                          <a:lnTo>
                            <a:pt x="18" y="131"/>
                          </a:lnTo>
                          <a:lnTo>
                            <a:pt x="12" y="119"/>
                          </a:lnTo>
                          <a:lnTo>
                            <a:pt x="0" y="125"/>
                          </a:lnTo>
                          <a:lnTo>
                            <a:pt x="6" y="149"/>
                          </a:lnTo>
                          <a:lnTo>
                            <a:pt x="18" y="167"/>
                          </a:lnTo>
                          <a:lnTo>
                            <a:pt x="24" y="185"/>
                          </a:lnTo>
                          <a:lnTo>
                            <a:pt x="30" y="203"/>
                          </a:lnTo>
                          <a:lnTo>
                            <a:pt x="24" y="209"/>
                          </a:lnTo>
                          <a:lnTo>
                            <a:pt x="24" y="221"/>
                          </a:lnTo>
                          <a:lnTo>
                            <a:pt x="30" y="239"/>
                          </a:lnTo>
                          <a:lnTo>
                            <a:pt x="36" y="239"/>
                          </a:lnTo>
                          <a:lnTo>
                            <a:pt x="42" y="245"/>
                          </a:lnTo>
                          <a:lnTo>
                            <a:pt x="54" y="251"/>
                          </a:lnTo>
                          <a:lnTo>
                            <a:pt x="72" y="245"/>
                          </a:lnTo>
                          <a:lnTo>
                            <a:pt x="90" y="239"/>
                          </a:lnTo>
                          <a:lnTo>
                            <a:pt x="108" y="239"/>
                          </a:lnTo>
                          <a:lnTo>
                            <a:pt x="126" y="239"/>
                          </a:lnTo>
                          <a:lnTo>
                            <a:pt x="149" y="233"/>
                          </a:lnTo>
                          <a:lnTo>
                            <a:pt x="161" y="233"/>
                          </a:lnTo>
                          <a:lnTo>
                            <a:pt x="179" y="221"/>
                          </a:lnTo>
                          <a:lnTo>
                            <a:pt x="197" y="209"/>
                          </a:lnTo>
                          <a:lnTo>
                            <a:pt x="209" y="197"/>
                          </a:lnTo>
                          <a:lnTo>
                            <a:pt x="221" y="185"/>
                          </a:lnTo>
                          <a:lnTo>
                            <a:pt x="239" y="161"/>
                          </a:lnTo>
                          <a:lnTo>
                            <a:pt x="251" y="149"/>
                          </a:lnTo>
                          <a:lnTo>
                            <a:pt x="263" y="131"/>
                          </a:lnTo>
                          <a:lnTo>
                            <a:pt x="275" y="113"/>
                          </a:lnTo>
                          <a:lnTo>
                            <a:pt x="281" y="95"/>
                          </a:lnTo>
                          <a:lnTo>
                            <a:pt x="269" y="95"/>
                          </a:lnTo>
                          <a:lnTo>
                            <a:pt x="269" y="101"/>
                          </a:lnTo>
                          <a:lnTo>
                            <a:pt x="251" y="95"/>
                          </a:lnTo>
                          <a:lnTo>
                            <a:pt x="251" y="83"/>
                          </a:lnTo>
                          <a:lnTo>
                            <a:pt x="257" y="71"/>
                          </a:lnTo>
                          <a:lnTo>
                            <a:pt x="269" y="77"/>
                          </a:lnTo>
                          <a:lnTo>
                            <a:pt x="269" y="54"/>
                          </a:lnTo>
                          <a:lnTo>
                            <a:pt x="269" y="36"/>
                          </a:lnTo>
                          <a:lnTo>
                            <a:pt x="263" y="18"/>
                          </a:lnTo>
                          <a:lnTo>
                            <a:pt x="263" y="6"/>
                          </a:lnTo>
                          <a:lnTo>
                            <a:pt x="245" y="6"/>
                          </a:lnTo>
                          <a:lnTo>
                            <a:pt x="227" y="0"/>
                          </a:lnTo>
                          <a:lnTo>
                            <a:pt x="203" y="18"/>
                          </a:lnTo>
                          <a:lnTo>
                            <a:pt x="185" y="30"/>
                          </a:lnTo>
                          <a:lnTo>
                            <a:pt x="173" y="48"/>
                          </a:lnTo>
                          <a:lnTo>
                            <a:pt x="167" y="54"/>
                          </a:lnTo>
                          <a:lnTo>
                            <a:pt x="155" y="71"/>
                          </a:lnTo>
                          <a:lnTo>
                            <a:pt x="132" y="66"/>
                          </a:lnTo>
                          <a:lnTo>
                            <a:pt x="114" y="66"/>
                          </a:lnTo>
                          <a:lnTo>
                            <a:pt x="108" y="77"/>
                          </a:lnTo>
                          <a:lnTo>
                            <a:pt x="96" y="89"/>
                          </a:lnTo>
                          <a:lnTo>
                            <a:pt x="78" y="95"/>
                          </a:lnTo>
                          <a:lnTo>
                            <a:pt x="72" y="89"/>
                          </a:lnTo>
                          <a:lnTo>
                            <a:pt x="78" y="71"/>
                          </a:lnTo>
                          <a:lnTo>
                            <a:pt x="66" y="54"/>
                          </a:lnTo>
                          <a:lnTo>
                            <a:pt x="197" y="131"/>
                          </a:lnTo>
                          <a:lnTo>
                            <a:pt x="179" y="149"/>
                          </a:lnTo>
                          <a:lnTo>
                            <a:pt x="191" y="167"/>
                          </a:lnTo>
                          <a:lnTo>
                            <a:pt x="197" y="161"/>
                          </a:lnTo>
                          <a:lnTo>
                            <a:pt x="215" y="149"/>
                          </a:lnTo>
                          <a:lnTo>
                            <a:pt x="221" y="137"/>
                          </a:lnTo>
                          <a:lnTo>
                            <a:pt x="203" y="131"/>
                          </a:lnTo>
                          <a:lnTo>
                            <a:pt x="197" y="131"/>
                          </a:lnTo>
                          <a:lnTo>
                            <a:pt x="66" y="54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89" name="Freeform 27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00660" y="3794296"/>
                      <a:ext cx="372028" cy="369496"/>
                    </a:xfrm>
                    <a:custGeom>
                      <a:avLst/>
                      <a:gdLst>
                        <a:gd name="T0" fmla="*/ 2147483647 w 281"/>
                        <a:gd name="T1" fmla="*/ 2147483647 h 251"/>
                        <a:gd name="T2" fmla="*/ 2147483647 w 281"/>
                        <a:gd name="T3" fmla="*/ 2147483647 h 251"/>
                        <a:gd name="T4" fmla="*/ 2147483647 w 281"/>
                        <a:gd name="T5" fmla="*/ 2147483647 h 251"/>
                        <a:gd name="T6" fmla="*/ 2147483647 w 281"/>
                        <a:gd name="T7" fmla="*/ 2147483647 h 251"/>
                        <a:gd name="T8" fmla="*/ 2147483647 w 281"/>
                        <a:gd name="T9" fmla="*/ 2147483647 h 251"/>
                        <a:gd name="T10" fmla="*/ 2147483647 w 281"/>
                        <a:gd name="T11" fmla="*/ 2147483647 h 251"/>
                        <a:gd name="T12" fmla="*/ 2147483647 w 281"/>
                        <a:gd name="T13" fmla="*/ 2147483647 h 251"/>
                        <a:gd name="T14" fmla="*/ 2147483647 w 281"/>
                        <a:gd name="T15" fmla="*/ 2147483647 h 251"/>
                        <a:gd name="T16" fmla="*/ 0 w 281"/>
                        <a:gd name="T17" fmla="*/ 2147483647 h 251"/>
                        <a:gd name="T18" fmla="*/ 2147483647 w 281"/>
                        <a:gd name="T19" fmla="*/ 2147483647 h 251"/>
                        <a:gd name="T20" fmla="*/ 2147483647 w 281"/>
                        <a:gd name="T21" fmla="*/ 2147483647 h 251"/>
                        <a:gd name="T22" fmla="*/ 2147483647 w 281"/>
                        <a:gd name="T23" fmla="*/ 2147483647 h 251"/>
                        <a:gd name="T24" fmla="*/ 2147483647 w 281"/>
                        <a:gd name="T25" fmla="*/ 2147483647 h 251"/>
                        <a:gd name="T26" fmla="*/ 2147483647 w 281"/>
                        <a:gd name="T27" fmla="*/ 2147483647 h 251"/>
                        <a:gd name="T28" fmla="*/ 2147483647 w 281"/>
                        <a:gd name="T29" fmla="*/ 2147483647 h 251"/>
                        <a:gd name="T30" fmla="*/ 2147483647 w 281"/>
                        <a:gd name="T31" fmla="*/ 2147483647 h 251"/>
                        <a:gd name="T32" fmla="*/ 2147483647 w 281"/>
                        <a:gd name="T33" fmla="*/ 2147483647 h 251"/>
                        <a:gd name="T34" fmla="*/ 2147483647 w 281"/>
                        <a:gd name="T35" fmla="*/ 2147483647 h 251"/>
                        <a:gd name="T36" fmla="*/ 2147483647 w 281"/>
                        <a:gd name="T37" fmla="*/ 2147483647 h 251"/>
                        <a:gd name="T38" fmla="*/ 2147483647 w 281"/>
                        <a:gd name="T39" fmla="*/ 2147483647 h 251"/>
                        <a:gd name="T40" fmla="*/ 2147483647 w 281"/>
                        <a:gd name="T41" fmla="*/ 2147483647 h 251"/>
                        <a:gd name="T42" fmla="*/ 2147483647 w 281"/>
                        <a:gd name="T43" fmla="*/ 2147483647 h 251"/>
                        <a:gd name="T44" fmla="*/ 2147483647 w 281"/>
                        <a:gd name="T45" fmla="*/ 2147483647 h 251"/>
                        <a:gd name="T46" fmla="*/ 2147483647 w 281"/>
                        <a:gd name="T47" fmla="*/ 2147483647 h 251"/>
                        <a:gd name="T48" fmla="*/ 2147483647 w 281"/>
                        <a:gd name="T49" fmla="*/ 2147483647 h 251"/>
                        <a:gd name="T50" fmla="*/ 2147483647 w 281"/>
                        <a:gd name="T51" fmla="*/ 2147483647 h 251"/>
                        <a:gd name="T52" fmla="*/ 2147483647 w 281"/>
                        <a:gd name="T53" fmla="*/ 2147483647 h 251"/>
                        <a:gd name="T54" fmla="*/ 2147483647 w 281"/>
                        <a:gd name="T55" fmla="*/ 2147483647 h 251"/>
                        <a:gd name="T56" fmla="*/ 2147483647 w 281"/>
                        <a:gd name="T57" fmla="*/ 2147483647 h 251"/>
                        <a:gd name="T58" fmla="*/ 2147483647 w 281"/>
                        <a:gd name="T59" fmla="*/ 2147483647 h 251"/>
                        <a:gd name="T60" fmla="*/ 2147483647 w 281"/>
                        <a:gd name="T61" fmla="*/ 2147483647 h 251"/>
                        <a:gd name="T62" fmla="*/ 2147483647 w 281"/>
                        <a:gd name="T63" fmla="*/ 2147483647 h 251"/>
                        <a:gd name="T64" fmla="*/ 2147483647 w 281"/>
                        <a:gd name="T65" fmla="*/ 2147483647 h 251"/>
                        <a:gd name="T66" fmla="*/ 2147483647 w 281"/>
                        <a:gd name="T67" fmla="*/ 2147483647 h 251"/>
                        <a:gd name="T68" fmla="*/ 2147483647 w 281"/>
                        <a:gd name="T69" fmla="*/ 2147483647 h 251"/>
                        <a:gd name="T70" fmla="*/ 2147483647 w 281"/>
                        <a:gd name="T71" fmla="*/ 2147483647 h 251"/>
                        <a:gd name="T72" fmla="*/ 2147483647 w 281"/>
                        <a:gd name="T73" fmla="*/ 2147483647 h 251"/>
                        <a:gd name="T74" fmla="*/ 2147483647 w 281"/>
                        <a:gd name="T75" fmla="*/ 2147483647 h 251"/>
                        <a:gd name="T76" fmla="*/ 2147483647 w 281"/>
                        <a:gd name="T77" fmla="*/ 2147483647 h 251"/>
                        <a:gd name="T78" fmla="*/ 2147483647 w 281"/>
                        <a:gd name="T79" fmla="*/ 2147483647 h 251"/>
                        <a:gd name="T80" fmla="*/ 2147483647 w 281"/>
                        <a:gd name="T81" fmla="*/ 2147483647 h 251"/>
                        <a:gd name="T82" fmla="*/ 2147483647 w 281"/>
                        <a:gd name="T83" fmla="*/ 2147483647 h 251"/>
                        <a:gd name="T84" fmla="*/ 2147483647 w 281"/>
                        <a:gd name="T85" fmla="*/ 2147483647 h 251"/>
                        <a:gd name="T86" fmla="*/ 2147483647 w 281"/>
                        <a:gd name="T87" fmla="*/ 2147483647 h 251"/>
                        <a:gd name="T88" fmla="*/ 2147483647 w 281"/>
                        <a:gd name="T89" fmla="*/ 2147483647 h 251"/>
                        <a:gd name="T90" fmla="*/ 2147483647 w 281"/>
                        <a:gd name="T91" fmla="*/ 0 h 251"/>
                        <a:gd name="T92" fmla="*/ 2147483647 w 281"/>
                        <a:gd name="T93" fmla="*/ 0 h 251"/>
                        <a:gd name="T94" fmla="*/ 2147483647 w 281"/>
                        <a:gd name="T95" fmla="*/ 2147483647 h 251"/>
                        <a:gd name="T96" fmla="*/ 2147483647 w 281"/>
                        <a:gd name="T97" fmla="*/ 2147483647 h 251"/>
                        <a:gd name="T98" fmla="*/ 2147483647 w 281"/>
                        <a:gd name="T99" fmla="*/ 2147483647 h 251"/>
                        <a:gd name="T100" fmla="*/ 2147483647 w 281"/>
                        <a:gd name="T101" fmla="*/ 2147483647 h 251"/>
                        <a:gd name="T102" fmla="*/ 2147483647 w 281"/>
                        <a:gd name="T103" fmla="*/ 2147483647 h 251"/>
                        <a:gd name="T104" fmla="*/ 2147483647 w 281"/>
                        <a:gd name="T105" fmla="*/ 2147483647 h 251"/>
                        <a:gd name="T106" fmla="*/ 2147483647 w 281"/>
                        <a:gd name="T107" fmla="*/ 2147483647 h 251"/>
                        <a:gd name="T108" fmla="*/ 2147483647 w 281"/>
                        <a:gd name="T109" fmla="*/ 2147483647 h 251"/>
                        <a:gd name="T110" fmla="*/ 2147483647 w 281"/>
                        <a:gd name="T111" fmla="*/ 2147483647 h 251"/>
                        <a:gd name="T112" fmla="*/ 2147483647 w 281"/>
                        <a:gd name="T113" fmla="*/ 2147483647 h 251"/>
                        <a:gd name="T114" fmla="*/ 2147483647 w 281"/>
                        <a:gd name="T115" fmla="*/ 2147483647 h 251"/>
                        <a:gd name="T116" fmla="*/ 2147483647 w 281"/>
                        <a:gd name="T117" fmla="*/ 2147483647 h 251"/>
                        <a:gd name="T118" fmla="*/ 2147483647 w 281"/>
                        <a:gd name="T119" fmla="*/ 2147483647 h 251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</a:gdLst>
                      <a:ahLst/>
                      <a:cxnLst>
                        <a:cxn ang="T120">
                          <a:pos x="T0" y="T1"/>
                        </a:cxn>
                        <a:cxn ang="T121">
                          <a:pos x="T2" y="T3"/>
                        </a:cxn>
                        <a:cxn ang="T122">
                          <a:pos x="T4" y="T5"/>
                        </a:cxn>
                        <a:cxn ang="T123">
                          <a:pos x="T6" y="T7"/>
                        </a:cxn>
                        <a:cxn ang="T124">
                          <a:pos x="T8" y="T9"/>
                        </a:cxn>
                        <a:cxn ang="T125">
                          <a:pos x="T10" y="T11"/>
                        </a:cxn>
                        <a:cxn ang="T126">
                          <a:pos x="T12" y="T13"/>
                        </a:cxn>
                        <a:cxn ang="T127">
                          <a:pos x="T14" y="T15"/>
                        </a:cxn>
                        <a:cxn ang="T128">
                          <a:pos x="T16" y="T17"/>
                        </a:cxn>
                        <a:cxn ang="T129">
                          <a:pos x="T18" y="T19"/>
                        </a:cxn>
                        <a:cxn ang="T130">
                          <a:pos x="T20" y="T21"/>
                        </a:cxn>
                        <a:cxn ang="T131">
                          <a:pos x="T22" y="T23"/>
                        </a:cxn>
                        <a:cxn ang="T132">
                          <a:pos x="T24" y="T25"/>
                        </a:cxn>
                        <a:cxn ang="T133">
                          <a:pos x="T26" y="T27"/>
                        </a:cxn>
                        <a:cxn ang="T134">
                          <a:pos x="T28" y="T29"/>
                        </a:cxn>
                        <a:cxn ang="T135">
                          <a:pos x="T30" y="T31"/>
                        </a:cxn>
                        <a:cxn ang="T136">
                          <a:pos x="T32" y="T33"/>
                        </a:cxn>
                        <a:cxn ang="T137">
                          <a:pos x="T34" y="T35"/>
                        </a:cxn>
                        <a:cxn ang="T138">
                          <a:pos x="T36" y="T37"/>
                        </a:cxn>
                        <a:cxn ang="T139">
                          <a:pos x="T38" y="T39"/>
                        </a:cxn>
                        <a:cxn ang="T140">
                          <a:pos x="T40" y="T41"/>
                        </a:cxn>
                        <a:cxn ang="T141">
                          <a:pos x="T42" y="T43"/>
                        </a:cxn>
                        <a:cxn ang="T142">
                          <a:pos x="T44" y="T45"/>
                        </a:cxn>
                        <a:cxn ang="T143">
                          <a:pos x="T46" y="T47"/>
                        </a:cxn>
                        <a:cxn ang="T144">
                          <a:pos x="T48" y="T49"/>
                        </a:cxn>
                        <a:cxn ang="T145">
                          <a:pos x="T50" y="T51"/>
                        </a:cxn>
                        <a:cxn ang="T146">
                          <a:pos x="T52" y="T53"/>
                        </a:cxn>
                        <a:cxn ang="T147">
                          <a:pos x="T54" y="T55"/>
                        </a:cxn>
                        <a:cxn ang="T148">
                          <a:pos x="T56" y="T57"/>
                        </a:cxn>
                        <a:cxn ang="T149">
                          <a:pos x="T58" y="T59"/>
                        </a:cxn>
                        <a:cxn ang="T150">
                          <a:pos x="T60" y="T61"/>
                        </a:cxn>
                        <a:cxn ang="T151">
                          <a:pos x="T62" y="T63"/>
                        </a:cxn>
                        <a:cxn ang="T152">
                          <a:pos x="T64" y="T65"/>
                        </a:cxn>
                        <a:cxn ang="T153">
                          <a:pos x="T66" y="T67"/>
                        </a:cxn>
                        <a:cxn ang="T154">
                          <a:pos x="T68" y="T69"/>
                        </a:cxn>
                        <a:cxn ang="T155">
                          <a:pos x="T70" y="T71"/>
                        </a:cxn>
                        <a:cxn ang="T156">
                          <a:pos x="T72" y="T73"/>
                        </a:cxn>
                        <a:cxn ang="T157">
                          <a:pos x="T74" y="T75"/>
                        </a:cxn>
                        <a:cxn ang="T158">
                          <a:pos x="T76" y="T77"/>
                        </a:cxn>
                        <a:cxn ang="T159">
                          <a:pos x="T78" y="T79"/>
                        </a:cxn>
                        <a:cxn ang="T160">
                          <a:pos x="T80" y="T81"/>
                        </a:cxn>
                        <a:cxn ang="T161">
                          <a:pos x="T82" y="T83"/>
                        </a:cxn>
                        <a:cxn ang="T162">
                          <a:pos x="T84" y="T85"/>
                        </a:cxn>
                        <a:cxn ang="T163">
                          <a:pos x="T86" y="T87"/>
                        </a:cxn>
                        <a:cxn ang="T164">
                          <a:pos x="T88" y="T89"/>
                        </a:cxn>
                        <a:cxn ang="T165">
                          <a:pos x="T90" y="T91"/>
                        </a:cxn>
                        <a:cxn ang="T166">
                          <a:pos x="T92" y="T93"/>
                        </a:cxn>
                        <a:cxn ang="T167">
                          <a:pos x="T94" y="T95"/>
                        </a:cxn>
                        <a:cxn ang="T168">
                          <a:pos x="T96" y="T97"/>
                        </a:cxn>
                        <a:cxn ang="T169">
                          <a:pos x="T98" y="T99"/>
                        </a:cxn>
                        <a:cxn ang="T170">
                          <a:pos x="T100" y="T101"/>
                        </a:cxn>
                        <a:cxn ang="T171">
                          <a:pos x="T102" y="T103"/>
                        </a:cxn>
                        <a:cxn ang="T172">
                          <a:pos x="T104" y="T105"/>
                        </a:cxn>
                        <a:cxn ang="T173">
                          <a:pos x="T106" y="T107"/>
                        </a:cxn>
                        <a:cxn ang="T174">
                          <a:pos x="T108" y="T109"/>
                        </a:cxn>
                        <a:cxn ang="T175">
                          <a:pos x="T110" y="T111"/>
                        </a:cxn>
                        <a:cxn ang="T176">
                          <a:pos x="T112" y="T113"/>
                        </a:cxn>
                        <a:cxn ang="T177">
                          <a:pos x="T114" y="T115"/>
                        </a:cxn>
                        <a:cxn ang="T178">
                          <a:pos x="T116" y="T117"/>
                        </a:cxn>
                        <a:cxn ang="T179">
                          <a:pos x="T118" y="T119"/>
                        </a:cxn>
                      </a:cxnLst>
                      <a:rect l="0" t="0" r="r" b="b"/>
                      <a:pathLst>
                        <a:path w="281" h="251">
                          <a:moveTo>
                            <a:pt x="66" y="54"/>
                          </a:moveTo>
                          <a:lnTo>
                            <a:pt x="60" y="71"/>
                          </a:lnTo>
                          <a:lnTo>
                            <a:pt x="60" y="89"/>
                          </a:lnTo>
                          <a:lnTo>
                            <a:pt x="60" y="107"/>
                          </a:lnTo>
                          <a:lnTo>
                            <a:pt x="60" y="125"/>
                          </a:lnTo>
                          <a:lnTo>
                            <a:pt x="42" y="131"/>
                          </a:lnTo>
                          <a:lnTo>
                            <a:pt x="18" y="131"/>
                          </a:lnTo>
                          <a:lnTo>
                            <a:pt x="12" y="119"/>
                          </a:lnTo>
                          <a:lnTo>
                            <a:pt x="0" y="125"/>
                          </a:lnTo>
                          <a:lnTo>
                            <a:pt x="6" y="149"/>
                          </a:lnTo>
                          <a:lnTo>
                            <a:pt x="18" y="167"/>
                          </a:lnTo>
                          <a:lnTo>
                            <a:pt x="24" y="185"/>
                          </a:lnTo>
                          <a:lnTo>
                            <a:pt x="30" y="203"/>
                          </a:lnTo>
                          <a:lnTo>
                            <a:pt x="24" y="209"/>
                          </a:lnTo>
                          <a:lnTo>
                            <a:pt x="24" y="221"/>
                          </a:lnTo>
                          <a:lnTo>
                            <a:pt x="30" y="239"/>
                          </a:lnTo>
                          <a:lnTo>
                            <a:pt x="36" y="239"/>
                          </a:lnTo>
                          <a:lnTo>
                            <a:pt x="42" y="245"/>
                          </a:lnTo>
                          <a:lnTo>
                            <a:pt x="54" y="251"/>
                          </a:lnTo>
                          <a:lnTo>
                            <a:pt x="72" y="245"/>
                          </a:lnTo>
                          <a:lnTo>
                            <a:pt x="90" y="239"/>
                          </a:lnTo>
                          <a:lnTo>
                            <a:pt x="108" y="239"/>
                          </a:lnTo>
                          <a:lnTo>
                            <a:pt x="126" y="239"/>
                          </a:lnTo>
                          <a:lnTo>
                            <a:pt x="149" y="233"/>
                          </a:lnTo>
                          <a:lnTo>
                            <a:pt x="161" y="233"/>
                          </a:lnTo>
                          <a:lnTo>
                            <a:pt x="179" y="221"/>
                          </a:lnTo>
                          <a:lnTo>
                            <a:pt x="197" y="209"/>
                          </a:lnTo>
                          <a:lnTo>
                            <a:pt x="209" y="197"/>
                          </a:lnTo>
                          <a:lnTo>
                            <a:pt x="221" y="185"/>
                          </a:lnTo>
                          <a:lnTo>
                            <a:pt x="239" y="161"/>
                          </a:lnTo>
                          <a:lnTo>
                            <a:pt x="251" y="149"/>
                          </a:lnTo>
                          <a:lnTo>
                            <a:pt x="263" y="131"/>
                          </a:lnTo>
                          <a:lnTo>
                            <a:pt x="275" y="113"/>
                          </a:lnTo>
                          <a:lnTo>
                            <a:pt x="281" y="95"/>
                          </a:lnTo>
                          <a:lnTo>
                            <a:pt x="269" y="95"/>
                          </a:lnTo>
                          <a:lnTo>
                            <a:pt x="269" y="101"/>
                          </a:lnTo>
                          <a:lnTo>
                            <a:pt x="251" y="95"/>
                          </a:lnTo>
                          <a:lnTo>
                            <a:pt x="251" y="83"/>
                          </a:lnTo>
                          <a:lnTo>
                            <a:pt x="257" y="71"/>
                          </a:lnTo>
                          <a:lnTo>
                            <a:pt x="269" y="77"/>
                          </a:lnTo>
                          <a:lnTo>
                            <a:pt x="269" y="54"/>
                          </a:lnTo>
                          <a:lnTo>
                            <a:pt x="269" y="36"/>
                          </a:lnTo>
                          <a:lnTo>
                            <a:pt x="263" y="18"/>
                          </a:lnTo>
                          <a:lnTo>
                            <a:pt x="263" y="6"/>
                          </a:lnTo>
                          <a:lnTo>
                            <a:pt x="245" y="6"/>
                          </a:lnTo>
                          <a:lnTo>
                            <a:pt x="227" y="0"/>
                          </a:lnTo>
                          <a:lnTo>
                            <a:pt x="203" y="18"/>
                          </a:lnTo>
                          <a:lnTo>
                            <a:pt x="185" y="30"/>
                          </a:lnTo>
                          <a:lnTo>
                            <a:pt x="173" y="48"/>
                          </a:lnTo>
                          <a:lnTo>
                            <a:pt x="167" y="54"/>
                          </a:lnTo>
                          <a:lnTo>
                            <a:pt x="155" y="71"/>
                          </a:lnTo>
                          <a:lnTo>
                            <a:pt x="132" y="66"/>
                          </a:lnTo>
                          <a:lnTo>
                            <a:pt x="114" y="66"/>
                          </a:lnTo>
                          <a:lnTo>
                            <a:pt x="108" y="77"/>
                          </a:lnTo>
                          <a:lnTo>
                            <a:pt x="96" y="89"/>
                          </a:lnTo>
                          <a:lnTo>
                            <a:pt x="78" y="95"/>
                          </a:lnTo>
                          <a:lnTo>
                            <a:pt x="72" y="89"/>
                          </a:lnTo>
                          <a:lnTo>
                            <a:pt x="78" y="71"/>
                          </a:lnTo>
                          <a:lnTo>
                            <a:pt x="66" y="54"/>
                          </a:lnTo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90" name="Freeform 27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736929" y="3987530"/>
                      <a:ext cx="56131" cy="52226"/>
                    </a:xfrm>
                    <a:custGeom>
                      <a:avLst/>
                      <a:gdLst>
                        <a:gd name="T0" fmla="*/ 2147483647 w 42"/>
                        <a:gd name="T1" fmla="*/ 0 h 36"/>
                        <a:gd name="T2" fmla="*/ 0 w 42"/>
                        <a:gd name="T3" fmla="*/ 2147483647 h 36"/>
                        <a:gd name="T4" fmla="*/ 2147483647 w 42"/>
                        <a:gd name="T5" fmla="*/ 2147483647 h 36"/>
                        <a:gd name="T6" fmla="*/ 2147483647 w 42"/>
                        <a:gd name="T7" fmla="*/ 2147483647 h 36"/>
                        <a:gd name="T8" fmla="*/ 2147483647 w 42"/>
                        <a:gd name="T9" fmla="*/ 2147483647 h 36"/>
                        <a:gd name="T10" fmla="*/ 2147483647 w 42"/>
                        <a:gd name="T11" fmla="*/ 2147483647 h 36"/>
                        <a:gd name="T12" fmla="*/ 2147483647 w 42"/>
                        <a:gd name="T13" fmla="*/ 0 h 36"/>
                        <a:gd name="T14" fmla="*/ 2147483647 w 42"/>
                        <a:gd name="T15" fmla="*/ 0 h 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2" h="36">
                          <a:moveTo>
                            <a:pt x="18" y="0"/>
                          </a:moveTo>
                          <a:lnTo>
                            <a:pt x="0" y="18"/>
                          </a:lnTo>
                          <a:lnTo>
                            <a:pt x="12" y="36"/>
                          </a:lnTo>
                          <a:lnTo>
                            <a:pt x="18" y="30"/>
                          </a:lnTo>
                          <a:lnTo>
                            <a:pt x="36" y="18"/>
                          </a:lnTo>
                          <a:lnTo>
                            <a:pt x="42" y="6"/>
                          </a:lnTo>
                          <a:lnTo>
                            <a:pt x="24" y="0"/>
                          </a:lnTo>
                          <a:lnTo>
                            <a:pt x="18" y="0"/>
                          </a:lnTo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91" name="Freeform 27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61499" y="3812575"/>
                      <a:ext cx="6527" cy="9140"/>
                    </a:xfrm>
                    <a:custGeom>
                      <a:avLst/>
                      <a:gdLst>
                        <a:gd name="T0" fmla="*/ 2147483647 w 6"/>
                        <a:gd name="T1" fmla="*/ 2147483647 h 6"/>
                        <a:gd name="T2" fmla="*/ 0 w 6"/>
                        <a:gd name="T3" fmla="*/ 2147483647 h 6"/>
                        <a:gd name="T4" fmla="*/ 0 w 6"/>
                        <a:gd name="T5" fmla="*/ 0 h 6"/>
                        <a:gd name="T6" fmla="*/ 2147483647 w 6"/>
                        <a:gd name="T7" fmla="*/ 2147483647 h 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6" h="6">
                          <a:moveTo>
                            <a:pt x="6" y="6"/>
                          </a:moveTo>
                          <a:lnTo>
                            <a:pt x="0" y="6"/>
                          </a:lnTo>
                          <a:lnTo>
                            <a:pt x="0" y="0"/>
                          </a:lnTo>
                          <a:lnTo>
                            <a:pt x="6" y="6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92" name="Freeform 28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833526" y="3898746"/>
                      <a:ext cx="20886" cy="44391"/>
                    </a:xfrm>
                    <a:custGeom>
                      <a:avLst/>
                      <a:gdLst>
                        <a:gd name="T0" fmla="*/ 2147483647 w 18"/>
                        <a:gd name="T1" fmla="*/ 0 h 30"/>
                        <a:gd name="T2" fmla="*/ 0 w 18"/>
                        <a:gd name="T3" fmla="*/ 2147483647 h 30"/>
                        <a:gd name="T4" fmla="*/ 0 w 18"/>
                        <a:gd name="T5" fmla="*/ 2147483647 h 30"/>
                        <a:gd name="T6" fmla="*/ 2147483647 w 18"/>
                        <a:gd name="T7" fmla="*/ 2147483647 h 30"/>
                        <a:gd name="T8" fmla="*/ 2147483647 w 18"/>
                        <a:gd name="T9" fmla="*/ 2147483647 h 30"/>
                        <a:gd name="T10" fmla="*/ 2147483647 w 18"/>
                        <a:gd name="T11" fmla="*/ 2147483647 h 30"/>
                        <a:gd name="T12" fmla="*/ 2147483647 w 18"/>
                        <a:gd name="T13" fmla="*/ 0 h 3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18" h="30">
                          <a:moveTo>
                            <a:pt x="6" y="0"/>
                          </a:moveTo>
                          <a:lnTo>
                            <a:pt x="0" y="12"/>
                          </a:lnTo>
                          <a:lnTo>
                            <a:pt x="0" y="24"/>
                          </a:lnTo>
                          <a:lnTo>
                            <a:pt x="18" y="30"/>
                          </a:lnTo>
                          <a:lnTo>
                            <a:pt x="18" y="24"/>
                          </a:lnTo>
                          <a:lnTo>
                            <a:pt x="18" y="6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93" name="Freeform 28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05368" y="3319043"/>
                      <a:ext cx="285874" cy="352522"/>
                    </a:xfrm>
                    <a:custGeom>
                      <a:avLst/>
                      <a:gdLst>
                        <a:gd name="T0" fmla="*/ 2147483647 w 216"/>
                        <a:gd name="T1" fmla="*/ 2147483647 h 239"/>
                        <a:gd name="T2" fmla="*/ 2147483647 w 216"/>
                        <a:gd name="T3" fmla="*/ 2147483647 h 239"/>
                        <a:gd name="T4" fmla="*/ 2147483647 w 216"/>
                        <a:gd name="T5" fmla="*/ 2147483647 h 239"/>
                        <a:gd name="T6" fmla="*/ 2147483647 w 216"/>
                        <a:gd name="T7" fmla="*/ 2147483647 h 239"/>
                        <a:gd name="T8" fmla="*/ 2147483647 w 216"/>
                        <a:gd name="T9" fmla="*/ 2147483647 h 239"/>
                        <a:gd name="T10" fmla="*/ 2147483647 w 216"/>
                        <a:gd name="T11" fmla="*/ 2147483647 h 239"/>
                        <a:gd name="T12" fmla="*/ 2147483647 w 216"/>
                        <a:gd name="T13" fmla="*/ 2147483647 h 239"/>
                        <a:gd name="T14" fmla="*/ 2147483647 w 216"/>
                        <a:gd name="T15" fmla="*/ 2147483647 h 239"/>
                        <a:gd name="T16" fmla="*/ 2147483647 w 216"/>
                        <a:gd name="T17" fmla="*/ 2147483647 h 239"/>
                        <a:gd name="T18" fmla="*/ 2147483647 w 216"/>
                        <a:gd name="T19" fmla="*/ 2147483647 h 239"/>
                        <a:gd name="T20" fmla="*/ 2147483647 w 216"/>
                        <a:gd name="T21" fmla="*/ 2147483647 h 239"/>
                        <a:gd name="T22" fmla="*/ 2147483647 w 216"/>
                        <a:gd name="T23" fmla="*/ 2147483647 h 239"/>
                        <a:gd name="T24" fmla="*/ 2147483647 w 216"/>
                        <a:gd name="T25" fmla="*/ 2147483647 h 239"/>
                        <a:gd name="T26" fmla="*/ 2147483647 w 216"/>
                        <a:gd name="T27" fmla="*/ 2147483647 h 239"/>
                        <a:gd name="T28" fmla="*/ 2147483647 w 216"/>
                        <a:gd name="T29" fmla="*/ 2147483647 h 239"/>
                        <a:gd name="T30" fmla="*/ 0 w 216"/>
                        <a:gd name="T31" fmla="*/ 2147483647 h 239"/>
                        <a:gd name="T32" fmla="*/ 0 w 216"/>
                        <a:gd name="T33" fmla="*/ 2147483647 h 239"/>
                        <a:gd name="T34" fmla="*/ 0 w 216"/>
                        <a:gd name="T35" fmla="*/ 2147483647 h 239"/>
                        <a:gd name="T36" fmla="*/ 2147483647 w 216"/>
                        <a:gd name="T37" fmla="*/ 2147483647 h 239"/>
                        <a:gd name="T38" fmla="*/ 2147483647 w 216"/>
                        <a:gd name="T39" fmla="*/ 2147483647 h 239"/>
                        <a:gd name="T40" fmla="*/ 2147483647 w 216"/>
                        <a:gd name="T41" fmla="*/ 2147483647 h 239"/>
                        <a:gd name="T42" fmla="*/ 2147483647 w 216"/>
                        <a:gd name="T43" fmla="*/ 2147483647 h 239"/>
                        <a:gd name="T44" fmla="*/ 2147483647 w 216"/>
                        <a:gd name="T45" fmla="*/ 2147483647 h 239"/>
                        <a:gd name="T46" fmla="*/ 2147483647 w 216"/>
                        <a:gd name="T47" fmla="*/ 2147483647 h 239"/>
                        <a:gd name="T48" fmla="*/ 2147483647 w 216"/>
                        <a:gd name="T49" fmla="*/ 2147483647 h 239"/>
                        <a:gd name="T50" fmla="*/ 2147483647 w 216"/>
                        <a:gd name="T51" fmla="*/ 2147483647 h 239"/>
                        <a:gd name="T52" fmla="*/ 2147483647 w 216"/>
                        <a:gd name="T53" fmla="*/ 2147483647 h 239"/>
                        <a:gd name="T54" fmla="*/ 2147483647 w 216"/>
                        <a:gd name="T55" fmla="*/ 0 h 239"/>
                        <a:gd name="T56" fmla="*/ 2147483647 w 216"/>
                        <a:gd name="T57" fmla="*/ 0 h 239"/>
                        <a:gd name="T58" fmla="*/ 2147483647 w 216"/>
                        <a:gd name="T59" fmla="*/ 0 h 239"/>
                        <a:gd name="T60" fmla="*/ 2147483647 w 216"/>
                        <a:gd name="T61" fmla="*/ 0 h 239"/>
                        <a:gd name="T62" fmla="*/ 2147483647 w 216"/>
                        <a:gd name="T63" fmla="*/ 0 h 239"/>
                        <a:gd name="T64" fmla="*/ 2147483647 w 216"/>
                        <a:gd name="T65" fmla="*/ 2147483647 h 239"/>
                        <a:gd name="T66" fmla="*/ 2147483647 w 216"/>
                        <a:gd name="T67" fmla="*/ 2147483647 h 239"/>
                        <a:gd name="T68" fmla="*/ 2147483647 w 216"/>
                        <a:gd name="T69" fmla="*/ 2147483647 h 239"/>
                        <a:gd name="T70" fmla="*/ 2147483647 w 216"/>
                        <a:gd name="T71" fmla="*/ 2147483647 h 239"/>
                        <a:gd name="T72" fmla="*/ 2147483647 w 216"/>
                        <a:gd name="T73" fmla="*/ 2147483647 h 239"/>
                        <a:gd name="T74" fmla="*/ 2147483647 w 216"/>
                        <a:gd name="T75" fmla="*/ 2147483647 h 239"/>
                        <a:gd name="T76" fmla="*/ 2147483647 w 216"/>
                        <a:gd name="T77" fmla="*/ 2147483647 h 239"/>
                        <a:gd name="T78" fmla="*/ 2147483647 w 216"/>
                        <a:gd name="T79" fmla="*/ 2147483647 h 239"/>
                        <a:gd name="T80" fmla="*/ 2147483647 w 216"/>
                        <a:gd name="T81" fmla="*/ 2147483647 h 239"/>
                        <a:gd name="T82" fmla="*/ 2147483647 w 216"/>
                        <a:gd name="T83" fmla="*/ 2147483647 h 239"/>
                        <a:gd name="T84" fmla="*/ 2147483647 w 216"/>
                        <a:gd name="T85" fmla="*/ 2147483647 h 239"/>
                        <a:gd name="T86" fmla="*/ 2147483647 w 216"/>
                        <a:gd name="T87" fmla="*/ 2147483647 h 239"/>
                        <a:gd name="T88" fmla="*/ 2147483647 w 216"/>
                        <a:gd name="T89" fmla="*/ 2147483647 h 239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216" h="239">
                          <a:moveTo>
                            <a:pt x="216" y="137"/>
                          </a:moveTo>
                          <a:lnTo>
                            <a:pt x="198" y="137"/>
                          </a:lnTo>
                          <a:lnTo>
                            <a:pt x="180" y="143"/>
                          </a:lnTo>
                          <a:lnTo>
                            <a:pt x="180" y="155"/>
                          </a:lnTo>
                          <a:lnTo>
                            <a:pt x="180" y="185"/>
                          </a:lnTo>
                          <a:lnTo>
                            <a:pt x="174" y="203"/>
                          </a:lnTo>
                          <a:lnTo>
                            <a:pt x="204" y="233"/>
                          </a:lnTo>
                          <a:lnTo>
                            <a:pt x="150" y="239"/>
                          </a:lnTo>
                          <a:lnTo>
                            <a:pt x="132" y="233"/>
                          </a:lnTo>
                          <a:lnTo>
                            <a:pt x="114" y="233"/>
                          </a:lnTo>
                          <a:lnTo>
                            <a:pt x="114" y="227"/>
                          </a:lnTo>
                          <a:lnTo>
                            <a:pt x="90" y="227"/>
                          </a:lnTo>
                          <a:lnTo>
                            <a:pt x="72" y="227"/>
                          </a:lnTo>
                          <a:lnTo>
                            <a:pt x="30" y="227"/>
                          </a:lnTo>
                          <a:lnTo>
                            <a:pt x="18" y="221"/>
                          </a:lnTo>
                          <a:lnTo>
                            <a:pt x="0" y="227"/>
                          </a:lnTo>
                          <a:lnTo>
                            <a:pt x="0" y="209"/>
                          </a:lnTo>
                          <a:lnTo>
                            <a:pt x="0" y="191"/>
                          </a:lnTo>
                          <a:lnTo>
                            <a:pt x="18" y="143"/>
                          </a:lnTo>
                          <a:lnTo>
                            <a:pt x="24" y="131"/>
                          </a:lnTo>
                          <a:lnTo>
                            <a:pt x="36" y="119"/>
                          </a:lnTo>
                          <a:lnTo>
                            <a:pt x="30" y="89"/>
                          </a:lnTo>
                          <a:lnTo>
                            <a:pt x="30" y="77"/>
                          </a:lnTo>
                          <a:lnTo>
                            <a:pt x="24" y="59"/>
                          </a:lnTo>
                          <a:lnTo>
                            <a:pt x="30" y="47"/>
                          </a:lnTo>
                          <a:lnTo>
                            <a:pt x="18" y="24"/>
                          </a:lnTo>
                          <a:lnTo>
                            <a:pt x="12" y="6"/>
                          </a:lnTo>
                          <a:lnTo>
                            <a:pt x="24" y="0"/>
                          </a:lnTo>
                          <a:lnTo>
                            <a:pt x="42" y="0"/>
                          </a:lnTo>
                          <a:lnTo>
                            <a:pt x="54" y="0"/>
                          </a:lnTo>
                          <a:lnTo>
                            <a:pt x="72" y="0"/>
                          </a:lnTo>
                          <a:lnTo>
                            <a:pt x="84" y="0"/>
                          </a:lnTo>
                          <a:lnTo>
                            <a:pt x="102" y="36"/>
                          </a:lnTo>
                          <a:lnTo>
                            <a:pt x="114" y="41"/>
                          </a:lnTo>
                          <a:lnTo>
                            <a:pt x="132" y="41"/>
                          </a:lnTo>
                          <a:lnTo>
                            <a:pt x="138" y="24"/>
                          </a:lnTo>
                          <a:lnTo>
                            <a:pt x="156" y="24"/>
                          </a:lnTo>
                          <a:lnTo>
                            <a:pt x="180" y="30"/>
                          </a:lnTo>
                          <a:lnTo>
                            <a:pt x="180" y="77"/>
                          </a:lnTo>
                          <a:lnTo>
                            <a:pt x="186" y="95"/>
                          </a:lnTo>
                          <a:lnTo>
                            <a:pt x="186" y="101"/>
                          </a:lnTo>
                          <a:lnTo>
                            <a:pt x="216" y="95"/>
                          </a:lnTo>
                          <a:lnTo>
                            <a:pt x="216" y="119"/>
                          </a:lnTo>
                          <a:lnTo>
                            <a:pt x="216" y="137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94" name="Freeform 28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14505" y="3275958"/>
                      <a:ext cx="22191" cy="43086"/>
                    </a:xfrm>
                    <a:custGeom>
                      <a:avLst/>
                      <a:gdLst>
                        <a:gd name="T0" fmla="*/ 0 w 18"/>
                        <a:gd name="T1" fmla="*/ 2147483647 h 30"/>
                        <a:gd name="T2" fmla="*/ 0 w 18"/>
                        <a:gd name="T3" fmla="*/ 2147483647 h 30"/>
                        <a:gd name="T4" fmla="*/ 2147483647 w 18"/>
                        <a:gd name="T5" fmla="*/ 0 h 30"/>
                        <a:gd name="T6" fmla="*/ 2147483647 w 18"/>
                        <a:gd name="T7" fmla="*/ 2147483647 h 30"/>
                        <a:gd name="T8" fmla="*/ 2147483647 w 18"/>
                        <a:gd name="T9" fmla="*/ 2147483647 h 30"/>
                        <a:gd name="T10" fmla="*/ 2147483647 w 18"/>
                        <a:gd name="T11" fmla="*/ 2147483647 h 30"/>
                        <a:gd name="T12" fmla="*/ 0 w 18"/>
                        <a:gd name="T13" fmla="*/ 2147483647 h 3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18" h="30">
                          <a:moveTo>
                            <a:pt x="0" y="30"/>
                          </a:moveTo>
                          <a:lnTo>
                            <a:pt x="0" y="12"/>
                          </a:lnTo>
                          <a:lnTo>
                            <a:pt x="12" y="0"/>
                          </a:lnTo>
                          <a:lnTo>
                            <a:pt x="18" y="6"/>
                          </a:lnTo>
                          <a:lnTo>
                            <a:pt x="12" y="12"/>
                          </a:lnTo>
                          <a:lnTo>
                            <a:pt x="6" y="24"/>
                          </a:lnTo>
                          <a:lnTo>
                            <a:pt x="0" y="3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95" name="Freeform 28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421222" y="2992634"/>
                      <a:ext cx="900698" cy="1145045"/>
                    </a:xfrm>
                    <a:custGeom>
                      <a:avLst/>
                      <a:gdLst>
                        <a:gd name="T0" fmla="*/ 2147483647 w 682"/>
                        <a:gd name="T1" fmla="*/ 2147483647 h 778"/>
                        <a:gd name="T2" fmla="*/ 2147483647 w 682"/>
                        <a:gd name="T3" fmla="*/ 2147483647 h 778"/>
                        <a:gd name="T4" fmla="*/ 2147483647 w 682"/>
                        <a:gd name="T5" fmla="*/ 2147483647 h 778"/>
                        <a:gd name="T6" fmla="*/ 2147483647 w 682"/>
                        <a:gd name="T7" fmla="*/ 2147483647 h 778"/>
                        <a:gd name="T8" fmla="*/ 2147483647 w 682"/>
                        <a:gd name="T9" fmla="*/ 2147483647 h 778"/>
                        <a:gd name="T10" fmla="*/ 2147483647 w 682"/>
                        <a:gd name="T11" fmla="*/ 2147483647 h 778"/>
                        <a:gd name="T12" fmla="*/ 2147483647 w 682"/>
                        <a:gd name="T13" fmla="*/ 2147483647 h 778"/>
                        <a:gd name="T14" fmla="*/ 2147483647 w 682"/>
                        <a:gd name="T15" fmla="*/ 2147483647 h 778"/>
                        <a:gd name="T16" fmla="*/ 2147483647 w 682"/>
                        <a:gd name="T17" fmla="*/ 2147483647 h 778"/>
                        <a:gd name="T18" fmla="*/ 2147483647 w 682"/>
                        <a:gd name="T19" fmla="*/ 2147483647 h 778"/>
                        <a:gd name="T20" fmla="*/ 2147483647 w 682"/>
                        <a:gd name="T21" fmla="*/ 2147483647 h 778"/>
                        <a:gd name="T22" fmla="*/ 2147483647 w 682"/>
                        <a:gd name="T23" fmla="*/ 2147483647 h 778"/>
                        <a:gd name="T24" fmla="*/ 2147483647 w 682"/>
                        <a:gd name="T25" fmla="*/ 2147483647 h 778"/>
                        <a:gd name="T26" fmla="*/ 2147483647 w 682"/>
                        <a:gd name="T27" fmla="*/ 2147483647 h 778"/>
                        <a:gd name="T28" fmla="*/ 2147483647 w 682"/>
                        <a:gd name="T29" fmla="*/ 2147483647 h 778"/>
                        <a:gd name="T30" fmla="*/ 2147483647 w 682"/>
                        <a:gd name="T31" fmla="*/ 2147483647 h 778"/>
                        <a:gd name="T32" fmla="*/ 2147483647 w 682"/>
                        <a:gd name="T33" fmla="*/ 2147483647 h 778"/>
                        <a:gd name="T34" fmla="*/ 2147483647 w 682"/>
                        <a:gd name="T35" fmla="*/ 2147483647 h 778"/>
                        <a:gd name="T36" fmla="*/ 2147483647 w 682"/>
                        <a:gd name="T37" fmla="*/ 2147483647 h 778"/>
                        <a:gd name="T38" fmla="*/ 2147483647 w 682"/>
                        <a:gd name="T39" fmla="*/ 2147483647 h 778"/>
                        <a:gd name="T40" fmla="*/ 2147483647 w 682"/>
                        <a:gd name="T41" fmla="*/ 2147483647 h 778"/>
                        <a:gd name="T42" fmla="*/ 2147483647 w 682"/>
                        <a:gd name="T43" fmla="*/ 2147483647 h 778"/>
                        <a:gd name="T44" fmla="*/ 2147483647 w 682"/>
                        <a:gd name="T45" fmla="*/ 2147483647 h 778"/>
                        <a:gd name="T46" fmla="*/ 2147483647 w 682"/>
                        <a:gd name="T47" fmla="*/ 2147483647 h 778"/>
                        <a:gd name="T48" fmla="*/ 2147483647 w 682"/>
                        <a:gd name="T49" fmla="*/ 2147483647 h 778"/>
                        <a:gd name="T50" fmla="*/ 2147483647 w 682"/>
                        <a:gd name="T51" fmla="*/ 2147483647 h 778"/>
                        <a:gd name="T52" fmla="*/ 2147483647 w 682"/>
                        <a:gd name="T53" fmla="*/ 2147483647 h 778"/>
                        <a:gd name="T54" fmla="*/ 2147483647 w 682"/>
                        <a:gd name="T55" fmla="*/ 2147483647 h 778"/>
                        <a:gd name="T56" fmla="*/ 2147483647 w 682"/>
                        <a:gd name="T57" fmla="*/ 2147483647 h 778"/>
                        <a:gd name="T58" fmla="*/ 2147483647 w 682"/>
                        <a:gd name="T59" fmla="*/ 2147483647 h 778"/>
                        <a:gd name="T60" fmla="*/ 2147483647 w 682"/>
                        <a:gd name="T61" fmla="*/ 2147483647 h 778"/>
                        <a:gd name="T62" fmla="*/ 2147483647 w 682"/>
                        <a:gd name="T63" fmla="*/ 2147483647 h 778"/>
                        <a:gd name="T64" fmla="*/ 2147483647 w 682"/>
                        <a:gd name="T65" fmla="*/ 2147483647 h 778"/>
                        <a:gd name="T66" fmla="*/ 2147483647 w 682"/>
                        <a:gd name="T67" fmla="*/ 2147483647 h 778"/>
                        <a:gd name="T68" fmla="*/ 2147483647 w 682"/>
                        <a:gd name="T69" fmla="*/ 2147483647 h 778"/>
                        <a:gd name="T70" fmla="*/ 2147483647 w 682"/>
                        <a:gd name="T71" fmla="*/ 2147483647 h 778"/>
                        <a:gd name="T72" fmla="*/ 2147483647 w 682"/>
                        <a:gd name="T73" fmla="*/ 2147483647 h 778"/>
                        <a:gd name="T74" fmla="*/ 2147483647 w 682"/>
                        <a:gd name="T75" fmla="*/ 2147483647 h 778"/>
                        <a:gd name="T76" fmla="*/ 2147483647 w 682"/>
                        <a:gd name="T77" fmla="*/ 2147483647 h 778"/>
                        <a:gd name="T78" fmla="*/ 2147483647 w 682"/>
                        <a:gd name="T79" fmla="*/ 2147483647 h 778"/>
                        <a:gd name="T80" fmla="*/ 2147483647 w 682"/>
                        <a:gd name="T81" fmla="*/ 2147483647 h 778"/>
                        <a:gd name="T82" fmla="*/ 2147483647 w 682"/>
                        <a:gd name="T83" fmla="*/ 2147483647 h 778"/>
                        <a:gd name="T84" fmla="*/ 2147483647 w 682"/>
                        <a:gd name="T85" fmla="*/ 2147483647 h 778"/>
                        <a:gd name="T86" fmla="*/ 2147483647 w 682"/>
                        <a:gd name="T87" fmla="*/ 2147483647 h 778"/>
                        <a:gd name="T88" fmla="*/ 2147483647 w 682"/>
                        <a:gd name="T89" fmla="*/ 2147483647 h 778"/>
                        <a:gd name="T90" fmla="*/ 2147483647 w 682"/>
                        <a:gd name="T91" fmla="*/ 2147483647 h 778"/>
                        <a:gd name="T92" fmla="*/ 2147483647 w 682"/>
                        <a:gd name="T93" fmla="*/ 2147483647 h 778"/>
                        <a:gd name="T94" fmla="*/ 2147483647 w 682"/>
                        <a:gd name="T95" fmla="*/ 2147483647 h 778"/>
                        <a:gd name="T96" fmla="*/ 2147483647 w 682"/>
                        <a:gd name="T97" fmla="*/ 2147483647 h 778"/>
                        <a:gd name="T98" fmla="*/ 2147483647 w 682"/>
                        <a:gd name="T99" fmla="*/ 2147483647 h 778"/>
                        <a:gd name="T100" fmla="*/ 2147483647 w 682"/>
                        <a:gd name="T101" fmla="*/ 2147483647 h 778"/>
                        <a:gd name="T102" fmla="*/ 2147483647 w 682"/>
                        <a:gd name="T103" fmla="*/ 2147483647 h 778"/>
                        <a:gd name="T104" fmla="*/ 2147483647 w 682"/>
                        <a:gd name="T105" fmla="*/ 2147483647 h 778"/>
                        <a:gd name="T106" fmla="*/ 2147483647 w 682"/>
                        <a:gd name="T107" fmla="*/ 2147483647 h 778"/>
                        <a:gd name="T108" fmla="*/ 2147483647 w 682"/>
                        <a:gd name="T109" fmla="*/ 2147483647 h 778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682" h="778">
                          <a:moveTo>
                            <a:pt x="520" y="150"/>
                          </a:moveTo>
                          <a:lnTo>
                            <a:pt x="514" y="156"/>
                          </a:lnTo>
                          <a:lnTo>
                            <a:pt x="508" y="168"/>
                          </a:lnTo>
                          <a:lnTo>
                            <a:pt x="514" y="150"/>
                          </a:lnTo>
                          <a:lnTo>
                            <a:pt x="508" y="150"/>
                          </a:lnTo>
                          <a:lnTo>
                            <a:pt x="508" y="138"/>
                          </a:lnTo>
                          <a:lnTo>
                            <a:pt x="502" y="132"/>
                          </a:lnTo>
                          <a:lnTo>
                            <a:pt x="496" y="138"/>
                          </a:lnTo>
                          <a:lnTo>
                            <a:pt x="496" y="132"/>
                          </a:lnTo>
                          <a:lnTo>
                            <a:pt x="490" y="126"/>
                          </a:lnTo>
                          <a:lnTo>
                            <a:pt x="478" y="126"/>
                          </a:lnTo>
                          <a:lnTo>
                            <a:pt x="472" y="120"/>
                          </a:lnTo>
                          <a:lnTo>
                            <a:pt x="466" y="120"/>
                          </a:lnTo>
                          <a:lnTo>
                            <a:pt x="460" y="114"/>
                          </a:lnTo>
                          <a:lnTo>
                            <a:pt x="460" y="120"/>
                          </a:lnTo>
                          <a:lnTo>
                            <a:pt x="448" y="120"/>
                          </a:lnTo>
                          <a:lnTo>
                            <a:pt x="442" y="132"/>
                          </a:lnTo>
                          <a:lnTo>
                            <a:pt x="442" y="138"/>
                          </a:lnTo>
                          <a:lnTo>
                            <a:pt x="436" y="138"/>
                          </a:lnTo>
                          <a:lnTo>
                            <a:pt x="425" y="156"/>
                          </a:lnTo>
                          <a:lnTo>
                            <a:pt x="425" y="138"/>
                          </a:lnTo>
                          <a:lnTo>
                            <a:pt x="419" y="144"/>
                          </a:lnTo>
                          <a:lnTo>
                            <a:pt x="413" y="144"/>
                          </a:lnTo>
                          <a:lnTo>
                            <a:pt x="407" y="144"/>
                          </a:lnTo>
                          <a:lnTo>
                            <a:pt x="401" y="120"/>
                          </a:lnTo>
                          <a:lnTo>
                            <a:pt x="389" y="132"/>
                          </a:lnTo>
                          <a:lnTo>
                            <a:pt x="377" y="138"/>
                          </a:lnTo>
                          <a:lnTo>
                            <a:pt x="371" y="132"/>
                          </a:lnTo>
                          <a:lnTo>
                            <a:pt x="383" y="126"/>
                          </a:lnTo>
                          <a:lnTo>
                            <a:pt x="395" y="102"/>
                          </a:lnTo>
                          <a:lnTo>
                            <a:pt x="407" y="90"/>
                          </a:lnTo>
                          <a:lnTo>
                            <a:pt x="419" y="78"/>
                          </a:lnTo>
                          <a:lnTo>
                            <a:pt x="413" y="66"/>
                          </a:lnTo>
                          <a:lnTo>
                            <a:pt x="401" y="60"/>
                          </a:lnTo>
                          <a:lnTo>
                            <a:pt x="395" y="24"/>
                          </a:lnTo>
                          <a:lnTo>
                            <a:pt x="395" y="30"/>
                          </a:lnTo>
                          <a:lnTo>
                            <a:pt x="389" y="18"/>
                          </a:lnTo>
                          <a:lnTo>
                            <a:pt x="389" y="24"/>
                          </a:lnTo>
                          <a:lnTo>
                            <a:pt x="377" y="42"/>
                          </a:lnTo>
                          <a:lnTo>
                            <a:pt x="365" y="60"/>
                          </a:lnTo>
                          <a:lnTo>
                            <a:pt x="347" y="60"/>
                          </a:lnTo>
                          <a:lnTo>
                            <a:pt x="335" y="60"/>
                          </a:lnTo>
                          <a:lnTo>
                            <a:pt x="323" y="54"/>
                          </a:lnTo>
                          <a:lnTo>
                            <a:pt x="311" y="54"/>
                          </a:lnTo>
                          <a:lnTo>
                            <a:pt x="311" y="66"/>
                          </a:lnTo>
                          <a:lnTo>
                            <a:pt x="299" y="66"/>
                          </a:lnTo>
                          <a:lnTo>
                            <a:pt x="281" y="66"/>
                          </a:lnTo>
                          <a:lnTo>
                            <a:pt x="269" y="78"/>
                          </a:lnTo>
                          <a:lnTo>
                            <a:pt x="257" y="78"/>
                          </a:lnTo>
                          <a:lnTo>
                            <a:pt x="245" y="60"/>
                          </a:lnTo>
                          <a:lnTo>
                            <a:pt x="239" y="36"/>
                          </a:lnTo>
                          <a:lnTo>
                            <a:pt x="245" y="18"/>
                          </a:lnTo>
                          <a:lnTo>
                            <a:pt x="239" y="12"/>
                          </a:lnTo>
                          <a:lnTo>
                            <a:pt x="239" y="0"/>
                          </a:lnTo>
                          <a:lnTo>
                            <a:pt x="227" y="0"/>
                          </a:lnTo>
                          <a:lnTo>
                            <a:pt x="221" y="12"/>
                          </a:lnTo>
                          <a:lnTo>
                            <a:pt x="209" y="18"/>
                          </a:lnTo>
                          <a:lnTo>
                            <a:pt x="197" y="24"/>
                          </a:lnTo>
                          <a:lnTo>
                            <a:pt x="191" y="30"/>
                          </a:lnTo>
                          <a:lnTo>
                            <a:pt x="173" y="24"/>
                          </a:lnTo>
                          <a:lnTo>
                            <a:pt x="155" y="18"/>
                          </a:lnTo>
                          <a:lnTo>
                            <a:pt x="161" y="30"/>
                          </a:lnTo>
                          <a:lnTo>
                            <a:pt x="167" y="54"/>
                          </a:lnTo>
                          <a:lnTo>
                            <a:pt x="179" y="54"/>
                          </a:lnTo>
                          <a:lnTo>
                            <a:pt x="179" y="60"/>
                          </a:lnTo>
                          <a:lnTo>
                            <a:pt x="161" y="72"/>
                          </a:lnTo>
                          <a:lnTo>
                            <a:pt x="143" y="90"/>
                          </a:lnTo>
                          <a:lnTo>
                            <a:pt x="143" y="84"/>
                          </a:lnTo>
                          <a:lnTo>
                            <a:pt x="131" y="90"/>
                          </a:lnTo>
                          <a:lnTo>
                            <a:pt x="119" y="78"/>
                          </a:lnTo>
                          <a:lnTo>
                            <a:pt x="113" y="78"/>
                          </a:lnTo>
                          <a:lnTo>
                            <a:pt x="107" y="60"/>
                          </a:lnTo>
                          <a:lnTo>
                            <a:pt x="96" y="66"/>
                          </a:lnTo>
                          <a:lnTo>
                            <a:pt x="96" y="72"/>
                          </a:lnTo>
                          <a:lnTo>
                            <a:pt x="66" y="72"/>
                          </a:lnTo>
                          <a:lnTo>
                            <a:pt x="66" y="84"/>
                          </a:lnTo>
                          <a:lnTo>
                            <a:pt x="78" y="84"/>
                          </a:lnTo>
                          <a:lnTo>
                            <a:pt x="72" y="90"/>
                          </a:lnTo>
                          <a:lnTo>
                            <a:pt x="60" y="90"/>
                          </a:lnTo>
                          <a:lnTo>
                            <a:pt x="66" y="108"/>
                          </a:lnTo>
                          <a:lnTo>
                            <a:pt x="72" y="132"/>
                          </a:lnTo>
                          <a:lnTo>
                            <a:pt x="66" y="186"/>
                          </a:lnTo>
                          <a:lnTo>
                            <a:pt x="60" y="186"/>
                          </a:lnTo>
                          <a:lnTo>
                            <a:pt x="42" y="192"/>
                          </a:lnTo>
                          <a:lnTo>
                            <a:pt x="30" y="198"/>
                          </a:lnTo>
                          <a:lnTo>
                            <a:pt x="18" y="204"/>
                          </a:lnTo>
                          <a:lnTo>
                            <a:pt x="12" y="222"/>
                          </a:lnTo>
                          <a:lnTo>
                            <a:pt x="6" y="234"/>
                          </a:lnTo>
                          <a:lnTo>
                            <a:pt x="0" y="252"/>
                          </a:lnTo>
                          <a:lnTo>
                            <a:pt x="6" y="263"/>
                          </a:lnTo>
                          <a:lnTo>
                            <a:pt x="12" y="281"/>
                          </a:lnTo>
                          <a:lnTo>
                            <a:pt x="12" y="287"/>
                          </a:lnTo>
                          <a:lnTo>
                            <a:pt x="18" y="293"/>
                          </a:lnTo>
                          <a:lnTo>
                            <a:pt x="30" y="299"/>
                          </a:lnTo>
                          <a:lnTo>
                            <a:pt x="42" y="305"/>
                          </a:lnTo>
                          <a:lnTo>
                            <a:pt x="54" y="293"/>
                          </a:lnTo>
                          <a:lnTo>
                            <a:pt x="60" y="305"/>
                          </a:lnTo>
                          <a:lnTo>
                            <a:pt x="60" y="323"/>
                          </a:lnTo>
                          <a:lnTo>
                            <a:pt x="78" y="323"/>
                          </a:lnTo>
                          <a:lnTo>
                            <a:pt x="102" y="323"/>
                          </a:lnTo>
                          <a:lnTo>
                            <a:pt x="107" y="317"/>
                          </a:lnTo>
                          <a:lnTo>
                            <a:pt x="119" y="305"/>
                          </a:lnTo>
                          <a:lnTo>
                            <a:pt x="137" y="299"/>
                          </a:lnTo>
                          <a:lnTo>
                            <a:pt x="149" y="299"/>
                          </a:lnTo>
                          <a:lnTo>
                            <a:pt x="155" y="335"/>
                          </a:lnTo>
                          <a:lnTo>
                            <a:pt x="167" y="347"/>
                          </a:lnTo>
                          <a:lnTo>
                            <a:pt x="179" y="353"/>
                          </a:lnTo>
                          <a:lnTo>
                            <a:pt x="197" y="359"/>
                          </a:lnTo>
                          <a:lnTo>
                            <a:pt x="215" y="371"/>
                          </a:lnTo>
                          <a:lnTo>
                            <a:pt x="233" y="377"/>
                          </a:lnTo>
                          <a:lnTo>
                            <a:pt x="239" y="383"/>
                          </a:lnTo>
                          <a:lnTo>
                            <a:pt x="245" y="407"/>
                          </a:lnTo>
                          <a:lnTo>
                            <a:pt x="239" y="407"/>
                          </a:lnTo>
                          <a:lnTo>
                            <a:pt x="245" y="413"/>
                          </a:lnTo>
                          <a:lnTo>
                            <a:pt x="251" y="425"/>
                          </a:lnTo>
                          <a:lnTo>
                            <a:pt x="263" y="431"/>
                          </a:lnTo>
                          <a:lnTo>
                            <a:pt x="281" y="431"/>
                          </a:lnTo>
                          <a:lnTo>
                            <a:pt x="281" y="449"/>
                          </a:lnTo>
                          <a:lnTo>
                            <a:pt x="293" y="461"/>
                          </a:lnTo>
                          <a:lnTo>
                            <a:pt x="299" y="467"/>
                          </a:lnTo>
                          <a:lnTo>
                            <a:pt x="293" y="479"/>
                          </a:lnTo>
                          <a:lnTo>
                            <a:pt x="287" y="497"/>
                          </a:lnTo>
                          <a:lnTo>
                            <a:pt x="293" y="503"/>
                          </a:lnTo>
                          <a:lnTo>
                            <a:pt x="287" y="503"/>
                          </a:lnTo>
                          <a:lnTo>
                            <a:pt x="293" y="515"/>
                          </a:lnTo>
                          <a:lnTo>
                            <a:pt x="293" y="545"/>
                          </a:lnTo>
                          <a:lnTo>
                            <a:pt x="323" y="545"/>
                          </a:lnTo>
                          <a:lnTo>
                            <a:pt x="335" y="545"/>
                          </a:lnTo>
                          <a:lnTo>
                            <a:pt x="341" y="563"/>
                          </a:lnTo>
                          <a:lnTo>
                            <a:pt x="347" y="581"/>
                          </a:lnTo>
                          <a:lnTo>
                            <a:pt x="353" y="581"/>
                          </a:lnTo>
                          <a:lnTo>
                            <a:pt x="365" y="581"/>
                          </a:lnTo>
                          <a:lnTo>
                            <a:pt x="359" y="599"/>
                          </a:lnTo>
                          <a:lnTo>
                            <a:pt x="359" y="611"/>
                          </a:lnTo>
                          <a:lnTo>
                            <a:pt x="371" y="616"/>
                          </a:lnTo>
                          <a:lnTo>
                            <a:pt x="383" y="640"/>
                          </a:lnTo>
                          <a:lnTo>
                            <a:pt x="371" y="646"/>
                          </a:lnTo>
                          <a:lnTo>
                            <a:pt x="359" y="658"/>
                          </a:lnTo>
                          <a:lnTo>
                            <a:pt x="323" y="706"/>
                          </a:lnTo>
                          <a:lnTo>
                            <a:pt x="329" y="706"/>
                          </a:lnTo>
                          <a:lnTo>
                            <a:pt x="353" y="718"/>
                          </a:lnTo>
                          <a:lnTo>
                            <a:pt x="359" y="718"/>
                          </a:lnTo>
                          <a:lnTo>
                            <a:pt x="365" y="724"/>
                          </a:lnTo>
                          <a:lnTo>
                            <a:pt x="383" y="742"/>
                          </a:lnTo>
                          <a:lnTo>
                            <a:pt x="401" y="754"/>
                          </a:lnTo>
                          <a:lnTo>
                            <a:pt x="401" y="760"/>
                          </a:lnTo>
                          <a:lnTo>
                            <a:pt x="407" y="778"/>
                          </a:lnTo>
                          <a:lnTo>
                            <a:pt x="413" y="766"/>
                          </a:lnTo>
                          <a:lnTo>
                            <a:pt x="419" y="748"/>
                          </a:lnTo>
                          <a:lnTo>
                            <a:pt x="419" y="736"/>
                          </a:lnTo>
                          <a:lnTo>
                            <a:pt x="425" y="724"/>
                          </a:lnTo>
                          <a:lnTo>
                            <a:pt x="430" y="718"/>
                          </a:lnTo>
                          <a:lnTo>
                            <a:pt x="430" y="706"/>
                          </a:lnTo>
                          <a:lnTo>
                            <a:pt x="436" y="706"/>
                          </a:lnTo>
                          <a:lnTo>
                            <a:pt x="442" y="706"/>
                          </a:lnTo>
                          <a:lnTo>
                            <a:pt x="425" y="736"/>
                          </a:lnTo>
                          <a:lnTo>
                            <a:pt x="425" y="742"/>
                          </a:lnTo>
                          <a:lnTo>
                            <a:pt x="436" y="724"/>
                          </a:lnTo>
                          <a:lnTo>
                            <a:pt x="448" y="712"/>
                          </a:lnTo>
                          <a:lnTo>
                            <a:pt x="454" y="694"/>
                          </a:lnTo>
                          <a:lnTo>
                            <a:pt x="460" y="676"/>
                          </a:lnTo>
                          <a:lnTo>
                            <a:pt x="466" y="670"/>
                          </a:lnTo>
                          <a:lnTo>
                            <a:pt x="466" y="634"/>
                          </a:lnTo>
                          <a:lnTo>
                            <a:pt x="460" y="628"/>
                          </a:lnTo>
                          <a:lnTo>
                            <a:pt x="460" y="616"/>
                          </a:lnTo>
                          <a:lnTo>
                            <a:pt x="466" y="611"/>
                          </a:lnTo>
                          <a:lnTo>
                            <a:pt x="460" y="611"/>
                          </a:lnTo>
                          <a:lnTo>
                            <a:pt x="472" y="611"/>
                          </a:lnTo>
                          <a:lnTo>
                            <a:pt x="502" y="581"/>
                          </a:lnTo>
                          <a:lnTo>
                            <a:pt x="514" y="575"/>
                          </a:lnTo>
                          <a:lnTo>
                            <a:pt x="526" y="569"/>
                          </a:lnTo>
                          <a:lnTo>
                            <a:pt x="532" y="563"/>
                          </a:lnTo>
                          <a:lnTo>
                            <a:pt x="544" y="563"/>
                          </a:lnTo>
                          <a:lnTo>
                            <a:pt x="538" y="563"/>
                          </a:lnTo>
                          <a:lnTo>
                            <a:pt x="550" y="557"/>
                          </a:lnTo>
                          <a:lnTo>
                            <a:pt x="556" y="557"/>
                          </a:lnTo>
                          <a:lnTo>
                            <a:pt x="574" y="557"/>
                          </a:lnTo>
                          <a:lnTo>
                            <a:pt x="580" y="545"/>
                          </a:lnTo>
                          <a:lnTo>
                            <a:pt x="586" y="539"/>
                          </a:lnTo>
                          <a:lnTo>
                            <a:pt x="592" y="521"/>
                          </a:lnTo>
                          <a:lnTo>
                            <a:pt x="598" y="503"/>
                          </a:lnTo>
                          <a:lnTo>
                            <a:pt x="610" y="491"/>
                          </a:lnTo>
                          <a:lnTo>
                            <a:pt x="610" y="461"/>
                          </a:lnTo>
                          <a:lnTo>
                            <a:pt x="616" y="449"/>
                          </a:lnTo>
                          <a:lnTo>
                            <a:pt x="616" y="413"/>
                          </a:lnTo>
                          <a:lnTo>
                            <a:pt x="616" y="395"/>
                          </a:lnTo>
                          <a:lnTo>
                            <a:pt x="616" y="383"/>
                          </a:lnTo>
                          <a:lnTo>
                            <a:pt x="616" y="377"/>
                          </a:lnTo>
                          <a:lnTo>
                            <a:pt x="616" y="359"/>
                          </a:lnTo>
                          <a:lnTo>
                            <a:pt x="622" y="359"/>
                          </a:lnTo>
                          <a:lnTo>
                            <a:pt x="622" y="365"/>
                          </a:lnTo>
                          <a:lnTo>
                            <a:pt x="634" y="347"/>
                          </a:lnTo>
                          <a:lnTo>
                            <a:pt x="640" y="329"/>
                          </a:lnTo>
                          <a:lnTo>
                            <a:pt x="646" y="323"/>
                          </a:lnTo>
                          <a:lnTo>
                            <a:pt x="658" y="311"/>
                          </a:lnTo>
                          <a:lnTo>
                            <a:pt x="664" y="293"/>
                          </a:lnTo>
                          <a:lnTo>
                            <a:pt x="682" y="275"/>
                          </a:lnTo>
                          <a:lnTo>
                            <a:pt x="682" y="246"/>
                          </a:lnTo>
                          <a:lnTo>
                            <a:pt x="676" y="228"/>
                          </a:lnTo>
                          <a:lnTo>
                            <a:pt x="670" y="204"/>
                          </a:lnTo>
                          <a:lnTo>
                            <a:pt x="658" y="204"/>
                          </a:lnTo>
                          <a:lnTo>
                            <a:pt x="640" y="198"/>
                          </a:lnTo>
                          <a:lnTo>
                            <a:pt x="622" y="186"/>
                          </a:lnTo>
                          <a:lnTo>
                            <a:pt x="604" y="168"/>
                          </a:lnTo>
                          <a:lnTo>
                            <a:pt x="580" y="162"/>
                          </a:lnTo>
                          <a:lnTo>
                            <a:pt x="562" y="162"/>
                          </a:lnTo>
                          <a:lnTo>
                            <a:pt x="544" y="156"/>
                          </a:lnTo>
                          <a:lnTo>
                            <a:pt x="532" y="156"/>
                          </a:lnTo>
                          <a:lnTo>
                            <a:pt x="514" y="156"/>
                          </a:lnTo>
                          <a:lnTo>
                            <a:pt x="520" y="150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96" name="Freeform 28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949893" y="3151922"/>
                      <a:ext cx="54824" cy="44391"/>
                    </a:xfrm>
                    <a:custGeom>
                      <a:avLst/>
                      <a:gdLst>
                        <a:gd name="T0" fmla="*/ 2147483647 w 41"/>
                        <a:gd name="T1" fmla="*/ 2147483647 h 30"/>
                        <a:gd name="T2" fmla="*/ 2147483647 w 41"/>
                        <a:gd name="T3" fmla="*/ 2147483647 h 30"/>
                        <a:gd name="T4" fmla="*/ 2147483647 w 41"/>
                        <a:gd name="T5" fmla="*/ 2147483647 h 30"/>
                        <a:gd name="T6" fmla="*/ 2147483647 w 41"/>
                        <a:gd name="T7" fmla="*/ 2147483647 h 30"/>
                        <a:gd name="T8" fmla="*/ 0 w 41"/>
                        <a:gd name="T9" fmla="*/ 2147483647 h 30"/>
                        <a:gd name="T10" fmla="*/ 2147483647 w 41"/>
                        <a:gd name="T11" fmla="*/ 2147483647 h 30"/>
                        <a:gd name="T12" fmla="*/ 0 w 41"/>
                        <a:gd name="T13" fmla="*/ 2147483647 h 30"/>
                        <a:gd name="T14" fmla="*/ 2147483647 w 41"/>
                        <a:gd name="T15" fmla="*/ 0 h 30"/>
                        <a:gd name="T16" fmla="*/ 2147483647 w 41"/>
                        <a:gd name="T17" fmla="*/ 0 h 30"/>
                        <a:gd name="T18" fmla="*/ 2147483647 w 41"/>
                        <a:gd name="T19" fmla="*/ 2147483647 h 30"/>
                        <a:gd name="T20" fmla="*/ 2147483647 w 41"/>
                        <a:gd name="T21" fmla="*/ 2147483647 h 30"/>
                        <a:gd name="T22" fmla="*/ 2147483647 w 41"/>
                        <a:gd name="T23" fmla="*/ 2147483647 h 30"/>
                        <a:gd name="T24" fmla="*/ 2147483647 w 41"/>
                        <a:gd name="T25" fmla="*/ 2147483647 h 30"/>
                        <a:gd name="T26" fmla="*/ 2147483647 w 41"/>
                        <a:gd name="T27" fmla="*/ 2147483647 h 30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0" t="0" r="r" b="b"/>
                      <a:pathLst>
                        <a:path w="41" h="30">
                          <a:moveTo>
                            <a:pt x="24" y="30"/>
                          </a:moveTo>
                          <a:lnTo>
                            <a:pt x="18" y="30"/>
                          </a:lnTo>
                          <a:lnTo>
                            <a:pt x="12" y="30"/>
                          </a:lnTo>
                          <a:lnTo>
                            <a:pt x="6" y="30"/>
                          </a:lnTo>
                          <a:lnTo>
                            <a:pt x="0" y="18"/>
                          </a:lnTo>
                          <a:lnTo>
                            <a:pt x="6" y="18"/>
                          </a:lnTo>
                          <a:lnTo>
                            <a:pt x="0" y="6"/>
                          </a:lnTo>
                          <a:lnTo>
                            <a:pt x="6" y="0"/>
                          </a:lnTo>
                          <a:lnTo>
                            <a:pt x="41" y="0"/>
                          </a:lnTo>
                          <a:lnTo>
                            <a:pt x="35" y="18"/>
                          </a:lnTo>
                          <a:lnTo>
                            <a:pt x="35" y="24"/>
                          </a:lnTo>
                          <a:lnTo>
                            <a:pt x="29" y="24"/>
                          </a:lnTo>
                          <a:lnTo>
                            <a:pt x="24" y="3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97" name="Freeform 28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349237" y="3072278"/>
                      <a:ext cx="48298" cy="44391"/>
                    </a:xfrm>
                    <a:custGeom>
                      <a:avLst/>
                      <a:gdLst>
                        <a:gd name="T0" fmla="*/ 2147483647 w 36"/>
                        <a:gd name="T1" fmla="*/ 2147483647 h 30"/>
                        <a:gd name="T2" fmla="*/ 0 w 36"/>
                        <a:gd name="T3" fmla="*/ 2147483647 h 30"/>
                        <a:gd name="T4" fmla="*/ 2147483647 w 36"/>
                        <a:gd name="T5" fmla="*/ 2147483647 h 30"/>
                        <a:gd name="T6" fmla="*/ 2147483647 w 36"/>
                        <a:gd name="T7" fmla="*/ 0 h 30"/>
                        <a:gd name="T8" fmla="*/ 2147483647 w 36"/>
                        <a:gd name="T9" fmla="*/ 2147483647 h 30"/>
                        <a:gd name="T10" fmla="*/ 2147483647 w 36"/>
                        <a:gd name="T11" fmla="*/ 2147483647 h 30"/>
                        <a:gd name="T12" fmla="*/ 2147483647 w 36"/>
                        <a:gd name="T13" fmla="*/ 2147483647 h 30"/>
                        <a:gd name="T14" fmla="*/ 2147483647 w 36"/>
                        <a:gd name="T15" fmla="*/ 2147483647 h 3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36" h="30">
                          <a:moveTo>
                            <a:pt x="6" y="30"/>
                          </a:moveTo>
                          <a:lnTo>
                            <a:pt x="0" y="24"/>
                          </a:lnTo>
                          <a:lnTo>
                            <a:pt x="6" y="18"/>
                          </a:lnTo>
                          <a:lnTo>
                            <a:pt x="6" y="0"/>
                          </a:lnTo>
                          <a:lnTo>
                            <a:pt x="24" y="6"/>
                          </a:lnTo>
                          <a:lnTo>
                            <a:pt x="36" y="6"/>
                          </a:lnTo>
                          <a:lnTo>
                            <a:pt x="36" y="30"/>
                          </a:lnTo>
                          <a:lnTo>
                            <a:pt x="6" y="30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98" name="Freeform 28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325741" y="3037026"/>
                      <a:ext cx="15664" cy="9140"/>
                    </a:xfrm>
                    <a:custGeom>
                      <a:avLst/>
                      <a:gdLst>
                        <a:gd name="T0" fmla="*/ 2147483647 w 12"/>
                        <a:gd name="T1" fmla="*/ 0 h 6"/>
                        <a:gd name="T2" fmla="*/ 2147483647 w 12"/>
                        <a:gd name="T3" fmla="*/ 0 h 6"/>
                        <a:gd name="T4" fmla="*/ 0 w 12"/>
                        <a:gd name="T5" fmla="*/ 2147483647 h 6"/>
                        <a:gd name="T6" fmla="*/ 2147483647 w 12"/>
                        <a:gd name="T7" fmla="*/ 0 h 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12" h="6">
                          <a:moveTo>
                            <a:pt x="12" y="0"/>
                          </a:moveTo>
                          <a:lnTo>
                            <a:pt x="6" y="0"/>
                          </a:lnTo>
                          <a:lnTo>
                            <a:pt x="0" y="6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99" name="Freeform 28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333574" y="3081417"/>
                      <a:ext cx="134452" cy="176261"/>
                    </a:xfrm>
                    <a:custGeom>
                      <a:avLst/>
                      <a:gdLst>
                        <a:gd name="T0" fmla="*/ 2147483647 w 102"/>
                        <a:gd name="T1" fmla="*/ 2147483647 h 120"/>
                        <a:gd name="T2" fmla="*/ 2147483647 w 102"/>
                        <a:gd name="T3" fmla="*/ 2147483647 h 120"/>
                        <a:gd name="T4" fmla="*/ 2147483647 w 102"/>
                        <a:gd name="T5" fmla="*/ 2147483647 h 120"/>
                        <a:gd name="T6" fmla="*/ 2147483647 w 102"/>
                        <a:gd name="T7" fmla="*/ 2147483647 h 120"/>
                        <a:gd name="T8" fmla="*/ 2147483647 w 102"/>
                        <a:gd name="T9" fmla="*/ 2147483647 h 120"/>
                        <a:gd name="T10" fmla="*/ 2147483647 w 102"/>
                        <a:gd name="T11" fmla="*/ 2147483647 h 120"/>
                        <a:gd name="T12" fmla="*/ 0 w 102"/>
                        <a:gd name="T13" fmla="*/ 2147483647 h 120"/>
                        <a:gd name="T14" fmla="*/ 2147483647 w 102"/>
                        <a:gd name="T15" fmla="*/ 2147483647 h 120"/>
                        <a:gd name="T16" fmla="*/ 2147483647 w 102"/>
                        <a:gd name="T17" fmla="*/ 2147483647 h 120"/>
                        <a:gd name="T18" fmla="*/ 2147483647 w 102"/>
                        <a:gd name="T19" fmla="*/ 2147483647 h 120"/>
                        <a:gd name="T20" fmla="*/ 2147483647 w 102"/>
                        <a:gd name="T21" fmla="*/ 2147483647 h 120"/>
                        <a:gd name="T22" fmla="*/ 2147483647 w 102"/>
                        <a:gd name="T23" fmla="*/ 2147483647 h 120"/>
                        <a:gd name="T24" fmla="*/ 2147483647 w 102"/>
                        <a:gd name="T25" fmla="*/ 2147483647 h 120"/>
                        <a:gd name="T26" fmla="*/ 2147483647 w 102"/>
                        <a:gd name="T27" fmla="*/ 2147483647 h 120"/>
                        <a:gd name="T28" fmla="*/ 2147483647 w 102"/>
                        <a:gd name="T29" fmla="*/ 2147483647 h 120"/>
                        <a:gd name="T30" fmla="*/ 2147483647 w 102"/>
                        <a:gd name="T31" fmla="*/ 2147483647 h 120"/>
                        <a:gd name="T32" fmla="*/ 2147483647 w 102"/>
                        <a:gd name="T33" fmla="*/ 2147483647 h 120"/>
                        <a:gd name="T34" fmla="*/ 2147483647 w 102"/>
                        <a:gd name="T35" fmla="*/ 2147483647 h 120"/>
                        <a:gd name="T36" fmla="*/ 2147483647 w 102"/>
                        <a:gd name="T37" fmla="*/ 2147483647 h 120"/>
                        <a:gd name="T38" fmla="*/ 2147483647 w 102"/>
                        <a:gd name="T39" fmla="*/ 2147483647 h 120"/>
                        <a:gd name="T40" fmla="*/ 2147483647 w 102"/>
                        <a:gd name="T41" fmla="*/ 2147483647 h 120"/>
                        <a:gd name="T42" fmla="*/ 2147483647 w 102"/>
                        <a:gd name="T43" fmla="*/ 2147483647 h 120"/>
                        <a:gd name="T44" fmla="*/ 2147483647 w 102"/>
                        <a:gd name="T45" fmla="*/ 2147483647 h 120"/>
                        <a:gd name="T46" fmla="*/ 2147483647 w 102"/>
                        <a:gd name="T47" fmla="*/ 2147483647 h 120"/>
                        <a:gd name="T48" fmla="*/ 2147483647 w 102"/>
                        <a:gd name="T49" fmla="*/ 2147483647 h 120"/>
                        <a:gd name="T50" fmla="*/ 2147483647 w 102"/>
                        <a:gd name="T51" fmla="*/ 2147483647 h 120"/>
                        <a:gd name="T52" fmla="*/ 2147483647 w 102"/>
                        <a:gd name="T53" fmla="*/ 2147483647 h 120"/>
                        <a:gd name="T54" fmla="*/ 2147483647 w 102"/>
                        <a:gd name="T55" fmla="*/ 2147483647 h 120"/>
                        <a:gd name="T56" fmla="*/ 2147483647 w 102"/>
                        <a:gd name="T57" fmla="*/ 2147483647 h 120"/>
                        <a:gd name="T58" fmla="*/ 2147483647 w 102"/>
                        <a:gd name="T59" fmla="*/ 2147483647 h 120"/>
                        <a:gd name="T60" fmla="*/ 2147483647 w 102"/>
                        <a:gd name="T61" fmla="*/ 2147483647 h 120"/>
                        <a:gd name="T62" fmla="*/ 2147483647 w 102"/>
                        <a:gd name="T63" fmla="*/ 2147483647 h 120"/>
                        <a:gd name="T64" fmla="*/ 2147483647 w 102"/>
                        <a:gd name="T65" fmla="*/ 2147483647 h 120"/>
                        <a:gd name="T66" fmla="*/ 2147483647 w 102"/>
                        <a:gd name="T67" fmla="*/ 0 h 120"/>
                        <a:gd name="T68" fmla="*/ 2147483647 w 102"/>
                        <a:gd name="T69" fmla="*/ 0 h 120"/>
                        <a:gd name="T70" fmla="*/ 2147483647 w 102"/>
                        <a:gd name="T71" fmla="*/ 2147483647 h 120"/>
                        <a:gd name="T72" fmla="*/ 2147483647 w 102"/>
                        <a:gd name="T73" fmla="*/ 2147483647 h 120"/>
                        <a:gd name="T74" fmla="*/ 2147483647 w 102"/>
                        <a:gd name="T75" fmla="*/ 2147483647 h 120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02" h="120">
                          <a:moveTo>
                            <a:pt x="18" y="24"/>
                          </a:moveTo>
                          <a:lnTo>
                            <a:pt x="18" y="30"/>
                          </a:lnTo>
                          <a:lnTo>
                            <a:pt x="12" y="30"/>
                          </a:lnTo>
                          <a:lnTo>
                            <a:pt x="24" y="42"/>
                          </a:lnTo>
                          <a:lnTo>
                            <a:pt x="12" y="42"/>
                          </a:lnTo>
                          <a:lnTo>
                            <a:pt x="6" y="60"/>
                          </a:lnTo>
                          <a:lnTo>
                            <a:pt x="0" y="60"/>
                          </a:lnTo>
                          <a:lnTo>
                            <a:pt x="12" y="72"/>
                          </a:lnTo>
                          <a:lnTo>
                            <a:pt x="12" y="78"/>
                          </a:lnTo>
                          <a:lnTo>
                            <a:pt x="6" y="72"/>
                          </a:lnTo>
                          <a:lnTo>
                            <a:pt x="12" y="84"/>
                          </a:lnTo>
                          <a:lnTo>
                            <a:pt x="24" y="96"/>
                          </a:lnTo>
                          <a:lnTo>
                            <a:pt x="18" y="96"/>
                          </a:lnTo>
                          <a:lnTo>
                            <a:pt x="30" y="108"/>
                          </a:lnTo>
                          <a:lnTo>
                            <a:pt x="42" y="120"/>
                          </a:lnTo>
                          <a:lnTo>
                            <a:pt x="48" y="114"/>
                          </a:lnTo>
                          <a:lnTo>
                            <a:pt x="54" y="114"/>
                          </a:lnTo>
                          <a:lnTo>
                            <a:pt x="60" y="114"/>
                          </a:lnTo>
                          <a:lnTo>
                            <a:pt x="54" y="102"/>
                          </a:lnTo>
                          <a:lnTo>
                            <a:pt x="54" y="96"/>
                          </a:lnTo>
                          <a:lnTo>
                            <a:pt x="66" y="90"/>
                          </a:lnTo>
                          <a:lnTo>
                            <a:pt x="66" y="78"/>
                          </a:lnTo>
                          <a:lnTo>
                            <a:pt x="78" y="90"/>
                          </a:lnTo>
                          <a:lnTo>
                            <a:pt x="90" y="90"/>
                          </a:lnTo>
                          <a:lnTo>
                            <a:pt x="96" y="90"/>
                          </a:lnTo>
                          <a:lnTo>
                            <a:pt x="102" y="60"/>
                          </a:lnTo>
                          <a:lnTo>
                            <a:pt x="90" y="42"/>
                          </a:lnTo>
                          <a:lnTo>
                            <a:pt x="102" y="30"/>
                          </a:lnTo>
                          <a:lnTo>
                            <a:pt x="102" y="18"/>
                          </a:lnTo>
                          <a:lnTo>
                            <a:pt x="78" y="18"/>
                          </a:lnTo>
                          <a:lnTo>
                            <a:pt x="84" y="0"/>
                          </a:lnTo>
                          <a:lnTo>
                            <a:pt x="48" y="0"/>
                          </a:lnTo>
                          <a:lnTo>
                            <a:pt x="48" y="24"/>
                          </a:lnTo>
                          <a:lnTo>
                            <a:pt x="18" y="24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0" name="Freeform 28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04485" y="3714651"/>
                      <a:ext cx="197109" cy="237626"/>
                    </a:xfrm>
                    <a:custGeom>
                      <a:avLst/>
                      <a:gdLst>
                        <a:gd name="T0" fmla="*/ 2147483647 w 150"/>
                        <a:gd name="T1" fmla="*/ 2147483647 h 161"/>
                        <a:gd name="T2" fmla="*/ 2147483647 w 150"/>
                        <a:gd name="T3" fmla="*/ 2147483647 h 161"/>
                        <a:gd name="T4" fmla="*/ 0 w 150"/>
                        <a:gd name="T5" fmla="*/ 2147483647 h 161"/>
                        <a:gd name="T6" fmla="*/ 2147483647 w 150"/>
                        <a:gd name="T7" fmla="*/ 2147483647 h 161"/>
                        <a:gd name="T8" fmla="*/ 2147483647 w 150"/>
                        <a:gd name="T9" fmla="*/ 2147483647 h 161"/>
                        <a:gd name="T10" fmla="*/ 2147483647 w 150"/>
                        <a:gd name="T11" fmla="*/ 2147483647 h 161"/>
                        <a:gd name="T12" fmla="*/ 2147483647 w 150"/>
                        <a:gd name="T13" fmla="*/ 2147483647 h 161"/>
                        <a:gd name="T14" fmla="*/ 2147483647 w 150"/>
                        <a:gd name="T15" fmla="*/ 2147483647 h 161"/>
                        <a:gd name="T16" fmla="*/ 2147483647 w 150"/>
                        <a:gd name="T17" fmla="*/ 2147483647 h 161"/>
                        <a:gd name="T18" fmla="*/ 2147483647 w 150"/>
                        <a:gd name="T19" fmla="*/ 2147483647 h 161"/>
                        <a:gd name="T20" fmla="*/ 2147483647 w 150"/>
                        <a:gd name="T21" fmla="*/ 2147483647 h 161"/>
                        <a:gd name="T22" fmla="*/ 2147483647 w 150"/>
                        <a:gd name="T23" fmla="*/ 2147483647 h 161"/>
                        <a:gd name="T24" fmla="*/ 2147483647 w 150"/>
                        <a:gd name="T25" fmla="*/ 2147483647 h 161"/>
                        <a:gd name="T26" fmla="*/ 2147483647 w 150"/>
                        <a:gd name="T27" fmla="*/ 2147483647 h 161"/>
                        <a:gd name="T28" fmla="*/ 2147483647 w 150"/>
                        <a:gd name="T29" fmla="*/ 2147483647 h 161"/>
                        <a:gd name="T30" fmla="*/ 2147483647 w 150"/>
                        <a:gd name="T31" fmla="*/ 2147483647 h 161"/>
                        <a:gd name="T32" fmla="*/ 2147483647 w 150"/>
                        <a:gd name="T33" fmla="*/ 2147483647 h 161"/>
                        <a:gd name="T34" fmla="*/ 2147483647 w 150"/>
                        <a:gd name="T35" fmla="*/ 2147483647 h 161"/>
                        <a:gd name="T36" fmla="*/ 2147483647 w 150"/>
                        <a:gd name="T37" fmla="*/ 2147483647 h 161"/>
                        <a:gd name="T38" fmla="*/ 2147483647 w 150"/>
                        <a:gd name="T39" fmla="*/ 2147483647 h 161"/>
                        <a:gd name="T40" fmla="*/ 2147483647 w 150"/>
                        <a:gd name="T41" fmla="*/ 2147483647 h 161"/>
                        <a:gd name="T42" fmla="*/ 2147483647 w 150"/>
                        <a:gd name="T43" fmla="*/ 2147483647 h 161"/>
                        <a:gd name="T44" fmla="*/ 2147483647 w 150"/>
                        <a:gd name="T45" fmla="*/ 2147483647 h 161"/>
                        <a:gd name="T46" fmla="*/ 2147483647 w 150"/>
                        <a:gd name="T47" fmla="*/ 2147483647 h 161"/>
                        <a:gd name="T48" fmla="*/ 2147483647 w 150"/>
                        <a:gd name="T49" fmla="*/ 2147483647 h 161"/>
                        <a:gd name="T50" fmla="*/ 2147483647 w 150"/>
                        <a:gd name="T51" fmla="*/ 2147483647 h 161"/>
                        <a:gd name="T52" fmla="*/ 2147483647 w 150"/>
                        <a:gd name="T53" fmla="*/ 2147483647 h 161"/>
                        <a:gd name="T54" fmla="*/ 2147483647 w 150"/>
                        <a:gd name="T55" fmla="*/ 0 h 161"/>
                        <a:gd name="T56" fmla="*/ 2147483647 w 150"/>
                        <a:gd name="T57" fmla="*/ 2147483647 h 161"/>
                        <a:gd name="T58" fmla="*/ 2147483647 w 150"/>
                        <a:gd name="T59" fmla="*/ 2147483647 h 161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0" t="0" r="r" b="b"/>
                      <a:pathLst>
                        <a:path w="150" h="161">
                          <a:moveTo>
                            <a:pt x="12" y="12"/>
                          </a:moveTo>
                          <a:lnTo>
                            <a:pt x="6" y="36"/>
                          </a:lnTo>
                          <a:lnTo>
                            <a:pt x="0" y="54"/>
                          </a:lnTo>
                          <a:lnTo>
                            <a:pt x="18" y="72"/>
                          </a:lnTo>
                          <a:lnTo>
                            <a:pt x="36" y="90"/>
                          </a:lnTo>
                          <a:lnTo>
                            <a:pt x="48" y="96"/>
                          </a:lnTo>
                          <a:lnTo>
                            <a:pt x="66" y="102"/>
                          </a:lnTo>
                          <a:lnTo>
                            <a:pt x="78" y="108"/>
                          </a:lnTo>
                          <a:lnTo>
                            <a:pt x="96" y="120"/>
                          </a:lnTo>
                          <a:lnTo>
                            <a:pt x="90" y="137"/>
                          </a:lnTo>
                          <a:lnTo>
                            <a:pt x="84" y="155"/>
                          </a:lnTo>
                          <a:lnTo>
                            <a:pt x="102" y="161"/>
                          </a:lnTo>
                          <a:lnTo>
                            <a:pt x="120" y="161"/>
                          </a:lnTo>
                          <a:lnTo>
                            <a:pt x="132" y="155"/>
                          </a:lnTo>
                          <a:lnTo>
                            <a:pt x="150" y="137"/>
                          </a:lnTo>
                          <a:lnTo>
                            <a:pt x="144" y="120"/>
                          </a:lnTo>
                          <a:lnTo>
                            <a:pt x="144" y="108"/>
                          </a:lnTo>
                          <a:lnTo>
                            <a:pt x="150" y="90"/>
                          </a:lnTo>
                          <a:lnTo>
                            <a:pt x="138" y="90"/>
                          </a:lnTo>
                          <a:lnTo>
                            <a:pt x="132" y="90"/>
                          </a:lnTo>
                          <a:lnTo>
                            <a:pt x="126" y="72"/>
                          </a:lnTo>
                          <a:lnTo>
                            <a:pt x="120" y="54"/>
                          </a:lnTo>
                          <a:lnTo>
                            <a:pt x="108" y="54"/>
                          </a:lnTo>
                          <a:lnTo>
                            <a:pt x="78" y="54"/>
                          </a:lnTo>
                          <a:lnTo>
                            <a:pt x="78" y="24"/>
                          </a:lnTo>
                          <a:lnTo>
                            <a:pt x="72" y="12"/>
                          </a:lnTo>
                          <a:lnTo>
                            <a:pt x="60" y="0"/>
                          </a:lnTo>
                          <a:lnTo>
                            <a:pt x="12" y="6"/>
                          </a:lnTo>
                          <a:lnTo>
                            <a:pt x="12" y="12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1" name="Rectangle 28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286580" y="3133643"/>
                      <a:ext cx="0" cy="9140"/>
                    </a:xfrm>
                    <a:prstGeom prst="rect">
                      <a:avLst/>
                    </a:pr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endParaRPr lang="fr-FR" altLang="en-US" sz="1600"/>
                    </a:p>
                  </p:txBody>
                </p:sp>
                <p:sp>
                  <p:nvSpPr>
                    <p:cNvPr id="1302" name="Rectangle 2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02245" y="3098391"/>
                      <a:ext cx="0" cy="0"/>
                    </a:xfrm>
                    <a:prstGeom prst="rect">
                      <a:avLst/>
                    </a:pr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endParaRPr lang="fr-FR" altLang="en-US" sz="1600"/>
                    </a:p>
                  </p:txBody>
                </p:sp>
                <p:sp>
                  <p:nvSpPr>
                    <p:cNvPr id="1303" name="Freeform 29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816555" y="3178034"/>
                      <a:ext cx="253240" cy="308131"/>
                    </a:xfrm>
                    <a:custGeom>
                      <a:avLst/>
                      <a:gdLst>
                        <a:gd name="T0" fmla="*/ 2147483647 w 192"/>
                        <a:gd name="T1" fmla="*/ 2147483647 h 209"/>
                        <a:gd name="T2" fmla="*/ 2147483647 w 192"/>
                        <a:gd name="T3" fmla="*/ 2147483647 h 209"/>
                        <a:gd name="T4" fmla="*/ 2147483647 w 192"/>
                        <a:gd name="T5" fmla="*/ 2147483647 h 209"/>
                        <a:gd name="T6" fmla="*/ 2147483647 w 192"/>
                        <a:gd name="T7" fmla="*/ 2147483647 h 209"/>
                        <a:gd name="T8" fmla="*/ 2147483647 w 192"/>
                        <a:gd name="T9" fmla="*/ 0 h 209"/>
                        <a:gd name="T10" fmla="*/ 2147483647 w 192"/>
                        <a:gd name="T11" fmla="*/ 0 h 209"/>
                        <a:gd name="T12" fmla="*/ 2147483647 w 192"/>
                        <a:gd name="T13" fmla="*/ 0 h 209"/>
                        <a:gd name="T14" fmla="*/ 2147483647 w 192"/>
                        <a:gd name="T15" fmla="*/ 0 h 209"/>
                        <a:gd name="T16" fmla="*/ 2147483647 w 192"/>
                        <a:gd name="T17" fmla="*/ 0 h 209"/>
                        <a:gd name="T18" fmla="*/ 2147483647 w 192"/>
                        <a:gd name="T19" fmla="*/ 2147483647 h 209"/>
                        <a:gd name="T20" fmla="*/ 2147483647 w 192"/>
                        <a:gd name="T21" fmla="*/ 2147483647 h 209"/>
                        <a:gd name="T22" fmla="*/ 2147483647 w 192"/>
                        <a:gd name="T23" fmla="*/ 2147483647 h 209"/>
                        <a:gd name="T24" fmla="*/ 2147483647 w 192"/>
                        <a:gd name="T25" fmla="*/ 2147483647 h 209"/>
                        <a:gd name="T26" fmla="*/ 2147483647 w 192"/>
                        <a:gd name="T27" fmla="*/ 2147483647 h 209"/>
                        <a:gd name="T28" fmla="*/ 2147483647 w 192"/>
                        <a:gd name="T29" fmla="*/ 2147483647 h 209"/>
                        <a:gd name="T30" fmla="*/ 0 w 192"/>
                        <a:gd name="T31" fmla="*/ 2147483647 h 209"/>
                        <a:gd name="T32" fmla="*/ 0 w 192"/>
                        <a:gd name="T33" fmla="*/ 2147483647 h 209"/>
                        <a:gd name="T34" fmla="*/ 2147483647 w 192"/>
                        <a:gd name="T35" fmla="*/ 2147483647 h 209"/>
                        <a:gd name="T36" fmla="*/ 2147483647 w 192"/>
                        <a:gd name="T37" fmla="*/ 2147483647 h 209"/>
                        <a:gd name="T38" fmla="*/ 2147483647 w 192"/>
                        <a:gd name="T39" fmla="*/ 2147483647 h 209"/>
                        <a:gd name="T40" fmla="*/ 2147483647 w 192"/>
                        <a:gd name="T41" fmla="*/ 2147483647 h 209"/>
                        <a:gd name="T42" fmla="*/ 2147483647 w 192"/>
                        <a:gd name="T43" fmla="*/ 2147483647 h 209"/>
                        <a:gd name="T44" fmla="*/ 2147483647 w 192"/>
                        <a:gd name="T45" fmla="*/ 2147483647 h 209"/>
                        <a:gd name="T46" fmla="*/ 2147483647 w 192"/>
                        <a:gd name="T47" fmla="*/ 2147483647 h 209"/>
                        <a:gd name="T48" fmla="*/ 2147483647 w 192"/>
                        <a:gd name="T49" fmla="*/ 2147483647 h 209"/>
                        <a:gd name="T50" fmla="*/ 2147483647 w 192"/>
                        <a:gd name="T51" fmla="*/ 2147483647 h 209"/>
                        <a:gd name="T52" fmla="*/ 2147483647 w 192"/>
                        <a:gd name="T53" fmla="*/ 2147483647 h 209"/>
                        <a:gd name="T54" fmla="*/ 2147483647 w 192"/>
                        <a:gd name="T55" fmla="*/ 2147483647 h 209"/>
                        <a:gd name="T56" fmla="*/ 2147483647 w 192"/>
                        <a:gd name="T57" fmla="*/ 2147483647 h 209"/>
                        <a:gd name="T58" fmla="*/ 2147483647 w 192"/>
                        <a:gd name="T59" fmla="*/ 2147483647 h 209"/>
                        <a:gd name="T60" fmla="*/ 2147483647 w 192"/>
                        <a:gd name="T61" fmla="*/ 2147483647 h 209"/>
                        <a:gd name="T62" fmla="*/ 2147483647 w 192"/>
                        <a:gd name="T63" fmla="*/ 2147483647 h 209"/>
                        <a:gd name="T64" fmla="*/ 2147483647 w 192"/>
                        <a:gd name="T65" fmla="*/ 2147483647 h 209"/>
                        <a:gd name="T66" fmla="*/ 2147483647 w 192"/>
                        <a:gd name="T67" fmla="*/ 2147483647 h 209"/>
                        <a:gd name="T68" fmla="*/ 2147483647 w 192"/>
                        <a:gd name="T69" fmla="*/ 2147483647 h 209"/>
                        <a:gd name="T70" fmla="*/ 2147483647 w 192"/>
                        <a:gd name="T71" fmla="*/ 2147483647 h 209"/>
                        <a:gd name="T72" fmla="*/ 2147483647 w 192"/>
                        <a:gd name="T73" fmla="*/ 2147483647 h 209"/>
                        <a:gd name="T74" fmla="*/ 2147483647 w 192"/>
                        <a:gd name="T75" fmla="*/ 2147483647 h 209"/>
                        <a:gd name="T76" fmla="*/ 2147483647 w 192"/>
                        <a:gd name="T77" fmla="*/ 2147483647 h 209"/>
                        <a:gd name="T78" fmla="*/ 2147483647 w 192"/>
                        <a:gd name="T79" fmla="*/ 2147483647 h 209"/>
                        <a:gd name="T80" fmla="*/ 2147483647 w 192"/>
                        <a:gd name="T81" fmla="*/ 2147483647 h 209"/>
                        <a:gd name="T82" fmla="*/ 2147483647 w 192"/>
                        <a:gd name="T83" fmla="*/ 2147483647 h 209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0" t="0" r="r" b="b"/>
                      <a:pathLst>
                        <a:path w="192" h="209">
                          <a:moveTo>
                            <a:pt x="144" y="42"/>
                          </a:moveTo>
                          <a:lnTo>
                            <a:pt x="144" y="36"/>
                          </a:lnTo>
                          <a:lnTo>
                            <a:pt x="126" y="30"/>
                          </a:lnTo>
                          <a:lnTo>
                            <a:pt x="114" y="18"/>
                          </a:lnTo>
                          <a:lnTo>
                            <a:pt x="78" y="0"/>
                          </a:lnTo>
                          <a:lnTo>
                            <a:pt x="66" y="0"/>
                          </a:lnTo>
                          <a:lnTo>
                            <a:pt x="48" y="0"/>
                          </a:lnTo>
                          <a:lnTo>
                            <a:pt x="36" y="0"/>
                          </a:lnTo>
                          <a:lnTo>
                            <a:pt x="18" y="0"/>
                          </a:lnTo>
                          <a:lnTo>
                            <a:pt x="24" y="24"/>
                          </a:lnTo>
                          <a:lnTo>
                            <a:pt x="18" y="24"/>
                          </a:lnTo>
                          <a:lnTo>
                            <a:pt x="18" y="36"/>
                          </a:lnTo>
                          <a:lnTo>
                            <a:pt x="24" y="42"/>
                          </a:lnTo>
                          <a:lnTo>
                            <a:pt x="12" y="54"/>
                          </a:lnTo>
                          <a:lnTo>
                            <a:pt x="6" y="66"/>
                          </a:lnTo>
                          <a:lnTo>
                            <a:pt x="0" y="66"/>
                          </a:lnTo>
                          <a:lnTo>
                            <a:pt x="0" y="96"/>
                          </a:lnTo>
                          <a:lnTo>
                            <a:pt x="6" y="114"/>
                          </a:lnTo>
                          <a:lnTo>
                            <a:pt x="12" y="126"/>
                          </a:lnTo>
                          <a:lnTo>
                            <a:pt x="24" y="143"/>
                          </a:lnTo>
                          <a:lnTo>
                            <a:pt x="42" y="155"/>
                          </a:lnTo>
                          <a:lnTo>
                            <a:pt x="60" y="167"/>
                          </a:lnTo>
                          <a:lnTo>
                            <a:pt x="78" y="167"/>
                          </a:lnTo>
                          <a:lnTo>
                            <a:pt x="84" y="173"/>
                          </a:lnTo>
                          <a:lnTo>
                            <a:pt x="90" y="191"/>
                          </a:lnTo>
                          <a:lnTo>
                            <a:pt x="96" y="209"/>
                          </a:lnTo>
                          <a:lnTo>
                            <a:pt x="102" y="209"/>
                          </a:lnTo>
                          <a:lnTo>
                            <a:pt x="114" y="209"/>
                          </a:lnTo>
                          <a:lnTo>
                            <a:pt x="132" y="209"/>
                          </a:lnTo>
                          <a:lnTo>
                            <a:pt x="144" y="203"/>
                          </a:lnTo>
                          <a:lnTo>
                            <a:pt x="156" y="203"/>
                          </a:lnTo>
                          <a:lnTo>
                            <a:pt x="174" y="197"/>
                          </a:lnTo>
                          <a:lnTo>
                            <a:pt x="192" y="185"/>
                          </a:lnTo>
                          <a:lnTo>
                            <a:pt x="180" y="173"/>
                          </a:lnTo>
                          <a:lnTo>
                            <a:pt x="174" y="155"/>
                          </a:lnTo>
                          <a:lnTo>
                            <a:pt x="174" y="137"/>
                          </a:lnTo>
                          <a:lnTo>
                            <a:pt x="174" y="132"/>
                          </a:lnTo>
                          <a:lnTo>
                            <a:pt x="174" y="114"/>
                          </a:lnTo>
                          <a:lnTo>
                            <a:pt x="162" y="96"/>
                          </a:lnTo>
                          <a:lnTo>
                            <a:pt x="174" y="72"/>
                          </a:lnTo>
                          <a:lnTo>
                            <a:pt x="144" y="42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4" name="Freeform 29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047605" y="3319043"/>
                      <a:ext cx="7832" cy="18279"/>
                    </a:xfrm>
                    <a:custGeom>
                      <a:avLst/>
                      <a:gdLst>
                        <a:gd name="T0" fmla="*/ 2147483647 w 6"/>
                        <a:gd name="T1" fmla="*/ 2147483647 h 12"/>
                        <a:gd name="T2" fmla="*/ 0 w 6"/>
                        <a:gd name="T3" fmla="*/ 0 h 12"/>
                        <a:gd name="T4" fmla="*/ 0 w 6"/>
                        <a:gd name="T5" fmla="*/ 0 h 12"/>
                        <a:gd name="T6" fmla="*/ 2147483647 w 6"/>
                        <a:gd name="T7" fmla="*/ 2147483647 h 1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6" h="12">
                          <a:moveTo>
                            <a:pt x="6" y="12"/>
                          </a:moveTo>
                          <a:lnTo>
                            <a:pt x="0" y="0"/>
                          </a:lnTo>
                          <a:lnTo>
                            <a:pt x="6" y="12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5" name="Freeform 29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824388" y="3020052"/>
                      <a:ext cx="118787" cy="167122"/>
                    </a:xfrm>
                    <a:custGeom>
                      <a:avLst/>
                      <a:gdLst>
                        <a:gd name="T0" fmla="*/ 2147483647 w 90"/>
                        <a:gd name="T1" fmla="*/ 2147483647 h 114"/>
                        <a:gd name="T2" fmla="*/ 2147483647 w 90"/>
                        <a:gd name="T3" fmla="*/ 0 h 114"/>
                        <a:gd name="T4" fmla="*/ 2147483647 w 90"/>
                        <a:gd name="T5" fmla="*/ 2147483647 h 114"/>
                        <a:gd name="T6" fmla="*/ 2147483647 w 90"/>
                        <a:gd name="T7" fmla="*/ 2147483647 h 114"/>
                        <a:gd name="T8" fmla="*/ 2147483647 w 90"/>
                        <a:gd name="T9" fmla="*/ 2147483647 h 114"/>
                        <a:gd name="T10" fmla="*/ 2147483647 w 90"/>
                        <a:gd name="T11" fmla="*/ 2147483647 h 114"/>
                        <a:gd name="T12" fmla="*/ 2147483647 w 90"/>
                        <a:gd name="T13" fmla="*/ 2147483647 h 114"/>
                        <a:gd name="T14" fmla="*/ 2147483647 w 90"/>
                        <a:gd name="T15" fmla="*/ 2147483647 h 114"/>
                        <a:gd name="T16" fmla="*/ 2147483647 w 90"/>
                        <a:gd name="T17" fmla="*/ 2147483647 h 114"/>
                        <a:gd name="T18" fmla="*/ 2147483647 w 90"/>
                        <a:gd name="T19" fmla="*/ 2147483647 h 114"/>
                        <a:gd name="T20" fmla="*/ 2147483647 w 90"/>
                        <a:gd name="T21" fmla="*/ 2147483647 h 114"/>
                        <a:gd name="T22" fmla="*/ 2147483647 w 90"/>
                        <a:gd name="T23" fmla="*/ 2147483647 h 114"/>
                        <a:gd name="T24" fmla="*/ 0 w 90"/>
                        <a:gd name="T25" fmla="*/ 2147483647 h 114"/>
                        <a:gd name="T26" fmla="*/ 0 w 90"/>
                        <a:gd name="T27" fmla="*/ 2147483647 h 114"/>
                        <a:gd name="T28" fmla="*/ 2147483647 w 90"/>
                        <a:gd name="T29" fmla="*/ 2147483647 h 114"/>
                        <a:gd name="T30" fmla="*/ 2147483647 w 90"/>
                        <a:gd name="T31" fmla="*/ 2147483647 h 114"/>
                        <a:gd name="T32" fmla="*/ 2147483647 w 90"/>
                        <a:gd name="T33" fmla="*/ 2147483647 h 114"/>
                        <a:gd name="T34" fmla="*/ 2147483647 w 90"/>
                        <a:gd name="T35" fmla="*/ 2147483647 h 114"/>
                        <a:gd name="T36" fmla="*/ 2147483647 w 90"/>
                        <a:gd name="T37" fmla="*/ 2147483647 h 114"/>
                        <a:gd name="T38" fmla="*/ 2147483647 w 90"/>
                        <a:gd name="T39" fmla="*/ 2147483647 h 114"/>
                        <a:gd name="T40" fmla="*/ 2147483647 w 90"/>
                        <a:gd name="T41" fmla="*/ 2147483647 h 114"/>
                        <a:gd name="T42" fmla="*/ 2147483647 w 90"/>
                        <a:gd name="T43" fmla="*/ 2147483647 h 114"/>
                        <a:gd name="T44" fmla="*/ 2147483647 w 90"/>
                        <a:gd name="T45" fmla="*/ 2147483647 h 114"/>
                        <a:gd name="T46" fmla="*/ 2147483647 w 90"/>
                        <a:gd name="T47" fmla="*/ 2147483647 h 114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0" t="0" r="r" b="b"/>
                      <a:pathLst>
                        <a:path w="90" h="114">
                          <a:moveTo>
                            <a:pt x="84" y="18"/>
                          </a:moveTo>
                          <a:lnTo>
                            <a:pt x="72" y="0"/>
                          </a:lnTo>
                          <a:lnTo>
                            <a:pt x="66" y="12"/>
                          </a:lnTo>
                          <a:lnTo>
                            <a:pt x="48" y="12"/>
                          </a:lnTo>
                          <a:lnTo>
                            <a:pt x="36" y="12"/>
                          </a:lnTo>
                          <a:lnTo>
                            <a:pt x="24" y="12"/>
                          </a:lnTo>
                          <a:lnTo>
                            <a:pt x="18" y="18"/>
                          </a:lnTo>
                          <a:lnTo>
                            <a:pt x="18" y="36"/>
                          </a:lnTo>
                          <a:lnTo>
                            <a:pt x="30" y="42"/>
                          </a:lnTo>
                          <a:lnTo>
                            <a:pt x="18" y="54"/>
                          </a:lnTo>
                          <a:lnTo>
                            <a:pt x="6" y="66"/>
                          </a:lnTo>
                          <a:lnTo>
                            <a:pt x="0" y="114"/>
                          </a:lnTo>
                          <a:lnTo>
                            <a:pt x="12" y="108"/>
                          </a:lnTo>
                          <a:lnTo>
                            <a:pt x="30" y="108"/>
                          </a:lnTo>
                          <a:lnTo>
                            <a:pt x="42" y="108"/>
                          </a:lnTo>
                          <a:lnTo>
                            <a:pt x="60" y="108"/>
                          </a:lnTo>
                          <a:lnTo>
                            <a:pt x="72" y="108"/>
                          </a:lnTo>
                          <a:lnTo>
                            <a:pt x="72" y="84"/>
                          </a:lnTo>
                          <a:lnTo>
                            <a:pt x="84" y="66"/>
                          </a:lnTo>
                          <a:lnTo>
                            <a:pt x="90" y="48"/>
                          </a:lnTo>
                          <a:lnTo>
                            <a:pt x="90" y="30"/>
                          </a:lnTo>
                          <a:lnTo>
                            <a:pt x="84" y="18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6" name="Freeform 29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14505" y="2992634"/>
                      <a:ext cx="449043" cy="545757"/>
                    </a:xfrm>
                    <a:custGeom>
                      <a:avLst/>
                      <a:gdLst>
                        <a:gd name="T0" fmla="*/ 2147483647 w 341"/>
                        <a:gd name="T1" fmla="*/ 2147483647 h 371"/>
                        <a:gd name="T2" fmla="*/ 2147483647 w 341"/>
                        <a:gd name="T3" fmla="*/ 2147483647 h 371"/>
                        <a:gd name="T4" fmla="*/ 2147483647 w 341"/>
                        <a:gd name="T5" fmla="*/ 2147483647 h 371"/>
                        <a:gd name="T6" fmla="*/ 2147483647 w 341"/>
                        <a:gd name="T7" fmla="*/ 2147483647 h 371"/>
                        <a:gd name="T8" fmla="*/ 2147483647 w 341"/>
                        <a:gd name="T9" fmla="*/ 2147483647 h 371"/>
                        <a:gd name="T10" fmla="*/ 2147483647 w 341"/>
                        <a:gd name="T11" fmla="*/ 2147483647 h 371"/>
                        <a:gd name="T12" fmla="*/ 2147483647 w 341"/>
                        <a:gd name="T13" fmla="*/ 2147483647 h 371"/>
                        <a:gd name="T14" fmla="*/ 2147483647 w 341"/>
                        <a:gd name="T15" fmla="*/ 2147483647 h 371"/>
                        <a:gd name="T16" fmla="*/ 2147483647 w 341"/>
                        <a:gd name="T17" fmla="*/ 2147483647 h 371"/>
                        <a:gd name="T18" fmla="*/ 2147483647 w 341"/>
                        <a:gd name="T19" fmla="*/ 2147483647 h 371"/>
                        <a:gd name="T20" fmla="*/ 2147483647 w 341"/>
                        <a:gd name="T21" fmla="*/ 2147483647 h 371"/>
                        <a:gd name="T22" fmla="*/ 2147483647 w 341"/>
                        <a:gd name="T23" fmla="*/ 2147483647 h 371"/>
                        <a:gd name="T24" fmla="*/ 2147483647 w 341"/>
                        <a:gd name="T25" fmla="*/ 2147483647 h 371"/>
                        <a:gd name="T26" fmla="*/ 2147483647 w 341"/>
                        <a:gd name="T27" fmla="*/ 2147483647 h 371"/>
                        <a:gd name="T28" fmla="*/ 2147483647 w 341"/>
                        <a:gd name="T29" fmla="*/ 2147483647 h 371"/>
                        <a:gd name="T30" fmla="*/ 2147483647 w 341"/>
                        <a:gd name="T31" fmla="*/ 2147483647 h 371"/>
                        <a:gd name="T32" fmla="*/ 2147483647 w 341"/>
                        <a:gd name="T33" fmla="*/ 2147483647 h 371"/>
                        <a:gd name="T34" fmla="*/ 2147483647 w 341"/>
                        <a:gd name="T35" fmla="*/ 2147483647 h 371"/>
                        <a:gd name="T36" fmla="*/ 2147483647 w 341"/>
                        <a:gd name="T37" fmla="*/ 2147483647 h 371"/>
                        <a:gd name="T38" fmla="*/ 2147483647 w 341"/>
                        <a:gd name="T39" fmla="*/ 2147483647 h 371"/>
                        <a:gd name="T40" fmla="*/ 2147483647 w 341"/>
                        <a:gd name="T41" fmla="*/ 2147483647 h 371"/>
                        <a:gd name="T42" fmla="*/ 2147483647 w 341"/>
                        <a:gd name="T43" fmla="*/ 2147483647 h 371"/>
                        <a:gd name="T44" fmla="*/ 0 w 341"/>
                        <a:gd name="T45" fmla="*/ 2147483647 h 371"/>
                        <a:gd name="T46" fmla="*/ 2147483647 w 341"/>
                        <a:gd name="T47" fmla="*/ 2147483647 h 371"/>
                        <a:gd name="T48" fmla="*/ 2147483647 w 341"/>
                        <a:gd name="T49" fmla="*/ 2147483647 h 371"/>
                        <a:gd name="T50" fmla="*/ 2147483647 w 341"/>
                        <a:gd name="T51" fmla="*/ 2147483647 h 371"/>
                        <a:gd name="T52" fmla="*/ 2147483647 w 341"/>
                        <a:gd name="T53" fmla="*/ 2147483647 h 371"/>
                        <a:gd name="T54" fmla="*/ 2147483647 w 341"/>
                        <a:gd name="T55" fmla="*/ 2147483647 h 371"/>
                        <a:gd name="T56" fmla="*/ 2147483647 w 341"/>
                        <a:gd name="T57" fmla="*/ 2147483647 h 371"/>
                        <a:gd name="T58" fmla="*/ 2147483647 w 341"/>
                        <a:gd name="T59" fmla="*/ 2147483647 h 371"/>
                        <a:gd name="T60" fmla="*/ 2147483647 w 341"/>
                        <a:gd name="T61" fmla="*/ 2147483647 h 371"/>
                        <a:gd name="T62" fmla="*/ 2147483647 w 341"/>
                        <a:gd name="T63" fmla="*/ 0 h 371"/>
                        <a:gd name="T64" fmla="*/ 2147483647 w 341"/>
                        <a:gd name="T65" fmla="*/ 2147483647 h 371"/>
                        <a:gd name="T66" fmla="*/ 2147483647 w 341"/>
                        <a:gd name="T67" fmla="*/ 2147483647 h 371"/>
                        <a:gd name="T68" fmla="*/ 2147483647 w 341"/>
                        <a:gd name="T69" fmla="*/ 2147483647 h 371"/>
                        <a:gd name="T70" fmla="*/ 2147483647 w 341"/>
                        <a:gd name="T71" fmla="*/ 0 h 371"/>
                        <a:gd name="T72" fmla="*/ 2147483647 w 341"/>
                        <a:gd name="T73" fmla="*/ 0 h 371"/>
                        <a:gd name="T74" fmla="*/ 2147483647 w 341"/>
                        <a:gd name="T75" fmla="*/ 2147483647 h 371"/>
                        <a:gd name="T76" fmla="*/ 2147483647 w 341"/>
                        <a:gd name="T77" fmla="*/ 2147483647 h 371"/>
                        <a:gd name="T78" fmla="*/ 2147483647 w 341"/>
                        <a:gd name="T79" fmla="*/ 2147483647 h 371"/>
                        <a:gd name="T80" fmla="*/ 2147483647 w 341"/>
                        <a:gd name="T81" fmla="*/ 2147483647 h 371"/>
                        <a:gd name="T82" fmla="*/ 2147483647 w 341"/>
                        <a:gd name="T83" fmla="*/ 2147483647 h 371"/>
                        <a:gd name="T84" fmla="*/ 2147483647 w 341"/>
                        <a:gd name="T85" fmla="*/ 2147483647 h 371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</a:gdLst>
                      <a:ahLst/>
                      <a:cxnLst>
                        <a:cxn ang="T86">
                          <a:pos x="T0" y="T1"/>
                        </a:cxn>
                        <a:cxn ang="T87">
                          <a:pos x="T2" y="T3"/>
                        </a:cxn>
                        <a:cxn ang="T88">
                          <a:pos x="T4" y="T5"/>
                        </a:cxn>
                        <a:cxn ang="T89">
                          <a:pos x="T6" y="T7"/>
                        </a:cxn>
                        <a:cxn ang="T90">
                          <a:pos x="T8" y="T9"/>
                        </a:cxn>
                        <a:cxn ang="T91">
                          <a:pos x="T10" y="T11"/>
                        </a:cxn>
                        <a:cxn ang="T92">
                          <a:pos x="T12" y="T13"/>
                        </a:cxn>
                        <a:cxn ang="T93">
                          <a:pos x="T14" y="T15"/>
                        </a:cxn>
                        <a:cxn ang="T94">
                          <a:pos x="T16" y="T17"/>
                        </a:cxn>
                        <a:cxn ang="T95">
                          <a:pos x="T18" y="T19"/>
                        </a:cxn>
                        <a:cxn ang="T96">
                          <a:pos x="T20" y="T21"/>
                        </a:cxn>
                        <a:cxn ang="T97">
                          <a:pos x="T22" y="T23"/>
                        </a:cxn>
                        <a:cxn ang="T98">
                          <a:pos x="T24" y="T25"/>
                        </a:cxn>
                        <a:cxn ang="T99">
                          <a:pos x="T26" y="T27"/>
                        </a:cxn>
                        <a:cxn ang="T100">
                          <a:pos x="T28" y="T29"/>
                        </a:cxn>
                        <a:cxn ang="T101">
                          <a:pos x="T30" y="T31"/>
                        </a:cxn>
                        <a:cxn ang="T102">
                          <a:pos x="T32" y="T33"/>
                        </a:cxn>
                        <a:cxn ang="T103">
                          <a:pos x="T34" y="T35"/>
                        </a:cxn>
                        <a:cxn ang="T104">
                          <a:pos x="T36" y="T37"/>
                        </a:cxn>
                        <a:cxn ang="T105">
                          <a:pos x="T38" y="T39"/>
                        </a:cxn>
                        <a:cxn ang="T106">
                          <a:pos x="T40" y="T41"/>
                        </a:cxn>
                        <a:cxn ang="T107">
                          <a:pos x="T42" y="T43"/>
                        </a:cxn>
                        <a:cxn ang="T108">
                          <a:pos x="T44" y="T45"/>
                        </a:cxn>
                        <a:cxn ang="T109">
                          <a:pos x="T46" y="T47"/>
                        </a:cxn>
                        <a:cxn ang="T110">
                          <a:pos x="T48" y="T49"/>
                        </a:cxn>
                        <a:cxn ang="T111">
                          <a:pos x="T50" y="T51"/>
                        </a:cxn>
                        <a:cxn ang="T112">
                          <a:pos x="T52" y="T53"/>
                        </a:cxn>
                        <a:cxn ang="T113">
                          <a:pos x="T54" y="T55"/>
                        </a:cxn>
                        <a:cxn ang="T114">
                          <a:pos x="T56" y="T57"/>
                        </a:cxn>
                        <a:cxn ang="T115">
                          <a:pos x="T58" y="T59"/>
                        </a:cxn>
                        <a:cxn ang="T116">
                          <a:pos x="T60" y="T61"/>
                        </a:cxn>
                        <a:cxn ang="T117">
                          <a:pos x="T62" y="T63"/>
                        </a:cxn>
                        <a:cxn ang="T118">
                          <a:pos x="T64" y="T65"/>
                        </a:cxn>
                        <a:cxn ang="T119">
                          <a:pos x="T66" y="T67"/>
                        </a:cxn>
                        <a:cxn ang="T120">
                          <a:pos x="T68" y="T69"/>
                        </a:cxn>
                        <a:cxn ang="T121">
                          <a:pos x="T70" y="T71"/>
                        </a:cxn>
                        <a:cxn ang="T122">
                          <a:pos x="T72" y="T73"/>
                        </a:cxn>
                        <a:cxn ang="T123">
                          <a:pos x="T74" y="T75"/>
                        </a:cxn>
                        <a:cxn ang="T124">
                          <a:pos x="T76" y="T77"/>
                        </a:cxn>
                        <a:cxn ang="T125">
                          <a:pos x="T78" y="T79"/>
                        </a:cxn>
                        <a:cxn ang="T126">
                          <a:pos x="T80" y="T81"/>
                        </a:cxn>
                        <a:cxn ang="T127">
                          <a:pos x="T82" y="T83"/>
                        </a:cxn>
                        <a:cxn ang="T128">
                          <a:pos x="T84" y="T85"/>
                        </a:cxn>
                      </a:cxnLst>
                      <a:rect l="0" t="0" r="r" b="b"/>
                      <a:pathLst>
                        <a:path w="341" h="371">
                          <a:moveTo>
                            <a:pt x="311" y="132"/>
                          </a:moveTo>
                          <a:lnTo>
                            <a:pt x="299" y="144"/>
                          </a:lnTo>
                          <a:lnTo>
                            <a:pt x="299" y="156"/>
                          </a:lnTo>
                          <a:lnTo>
                            <a:pt x="299" y="162"/>
                          </a:lnTo>
                          <a:lnTo>
                            <a:pt x="299" y="174"/>
                          </a:lnTo>
                          <a:lnTo>
                            <a:pt x="305" y="192"/>
                          </a:lnTo>
                          <a:lnTo>
                            <a:pt x="305" y="222"/>
                          </a:lnTo>
                          <a:lnTo>
                            <a:pt x="311" y="240"/>
                          </a:lnTo>
                          <a:lnTo>
                            <a:pt x="317" y="252"/>
                          </a:lnTo>
                          <a:lnTo>
                            <a:pt x="329" y="269"/>
                          </a:lnTo>
                          <a:lnTo>
                            <a:pt x="293" y="275"/>
                          </a:lnTo>
                          <a:lnTo>
                            <a:pt x="287" y="287"/>
                          </a:lnTo>
                          <a:lnTo>
                            <a:pt x="287" y="305"/>
                          </a:lnTo>
                          <a:lnTo>
                            <a:pt x="287" y="341"/>
                          </a:lnTo>
                          <a:lnTo>
                            <a:pt x="305" y="353"/>
                          </a:lnTo>
                          <a:lnTo>
                            <a:pt x="311" y="347"/>
                          </a:lnTo>
                          <a:lnTo>
                            <a:pt x="305" y="371"/>
                          </a:lnTo>
                          <a:lnTo>
                            <a:pt x="299" y="371"/>
                          </a:lnTo>
                          <a:lnTo>
                            <a:pt x="293" y="371"/>
                          </a:lnTo>
                          <a:lnTo>
                            <a:pt x="281" y="347"/>
                          </a:lnTo>
                          <a:lnTo>
                            <a:pt x="269" y="341"/>
                          </a:lnTo>
                          <a:lnTo>
                            <a:pt x="263" y="335"/>
                          </a:lnTo>
                          <a:lnTo>
                            <a:pt x="251" y="341"/>
                          </a:lnTo>
                          <a:lnTo>
                            <a:pt x="227" y="335"/>
                          </a:lnTo>
                          <a:lnTo>
                            <a:pt x="227" y="329"/>
                          </a:lnTo>
                          <a:lnTo>
                            <a:pt x="215" y="329"/>
                          </a:lnTo>
                          <a:lnTo>
                            <a:pt x="210" y="317"/>
                          </a:lnTo>
                          <a:lnTo>
                            <a:pt x="180" y="323"/>
                          </a:lnTo>
                          <a:lnTo>
                            <a:pt x="180" y="317"/>
                          </a:lnTo>
                          <a:lnTo>
                            <a:pt x="174" y="299"/>
                          </a:lnTo>
                          <a:lnTo>
                            <a:pt x="174" y="252"/>
                          </a:lnTo>
                          <a:lnTo>
                            <a:pt x="150" y="246"/>
                          </a:lnTo>
                          <a:lnTo>
                            <a:pt x="132" y="246"/>
                          </a:lnTo>
                          <a:lnTo>
                            <a:pt x="126" y="263"/>
                          </a:lnTo>
                          <a:lnTo>
                            <a:pt x="108" y="263"/>
                          </a:lnTo>
                          <a:lnTo>
                            <a:pt x="96" y="258"/>
                          </a:lnTo>
                          <a:lnTo>
                            <a:pt x="78" y="222"/>
                          </a:lnTo>
                          <a:lnTo>
                            <a:pt x="66" y="222"/>
                          </a:lnTo>
                          <a:lnTo>
                            <a:pt x="48" y="222"/>
                          </a:lnTo>
                          <a:lnTo>
                            <a:pt x="36" y="222"/>
                          </a:lnTo>
                          <a:lnTo>
                            <a:pt x="18" y="222"/>
                          </a:lnTo>
                          <a:lnTo>
                            <a:pt x="6" y="222"/>
                          </a:lnTo>
                          <a:lnTo>
                            <a:pt x="0" y="222"/>
                          </a:lnTo>
                          <a:lnTo>
                            <a:pt x="6" y="216"/>
                          </a:lnTo>
                          <a:lnTo>
                            <a:pt x="12" y="204"/>
                          </a:lnTo>
                          <a:lnTo>
                            <a:pt x="18" y="198"/>
                          </a:lnTo>
                          <a:lnTo>
                            <a:pt x="24" y="198"/>
                          </a:lnTo>
                          <a:lnTo>
                            <a:pt x="30" y="192"/>
                          </a:lnTo>
                          <a:lnTo>
                            <a:pt x="42" y="192"/>
                          </a:lnTo>
                          <a:lnTo>
                            <a:pt x="42" y="198"/>
                          </a:lnTo>
                          <a:lnTo>
                            <a:pt x="60" y="186"/>
                          </a:lnTo>
                          <a:lnTo>
                            <a:pt x="72" y="174"/>
                          </a:lnTo>
                          <a:lnTo>
                            <a:pt x="78" y="144"/>
                          </a:lnTo>
                          <a:lnTo>
                            <a:pt x="102" y="114"/>
                          </a:lnTo>
                          <a:lnTo>
                            <a:pt x="102" y="96"/>
                          </a:lnTo>
                          <a:lnTo>
                            <a:pt x="108" y="84"/>
                          </a:lnTo>
                          <a:lnTo>
                            <a:pt x="108" y="66"/>
                          </a:lnTo>
                          <a:lnTo>
                            <a:pt x="108" y="54"/>
                          </a:lnTo>
                          <a:lnTo>
                            <a:pt x="114" y="36"/>
                          </a:lnTo>
                          <a:lnTo>
                            <a:pt x="114" y="18"/>
                          </a:lnTo>
                          <a:lnTo>
                            <a:pt x="126" y="0"/>
                          </a:lnTo>
                          <a:lnTo>
                            <a:pt x="150" y="12"/>
                          </a:lnTo>
                          <a:lnTo>
                            <a:pt x="162" y="18"/>
                          </a:lnTo>
                          <a:lnTo>
                            <a:pt x="180" y="24"/>
                          </a:lnTo>
                          <a:lnTo>
                            <a:pt x="186" y="12"/>
                          </a:lnTo>
                          <a:lnTo>
                            <a:pt x="198" y="12"/>
                          </a:lnTo>
                          <a:lnTo>
                            <a:pt x="215" y="6"/>
                          </a:lnTo>
                          <a:lnTo>
                            <a:pt x="227" y="6"/>
                          </a:lnTo>
                          <a:lnTo>
                            <a:pt x="233" y="0"/>
                          </a:lnTo>
                          <a:lnTo>
                            <a:pt x="245" y="0"/>
                          </a:lnTo>
                          <a:lnTo>
                            <a:pt x="263" y="0"/>
                          </a:lnTo>
                          <a:lnTo>
                            <a:pt x="269" y="6"/>
                          </a:lnTo>
                          <a:lnTo>
                            <a:pt x="275" y="6"/>
                          </a:lnTo>
                          <a:lnTo>
                            <a:pt x="287" y="18"/>
                          </a:lnTo>
                          <a:lnTo>
                            <a:pt x="299" y="18"/>
                          </a:lnTo>
                          <a:lnTo>
                            <a:pt x="305" y="12"/>
                          </a:lnTo>
                          <a:lnTo>
                            <a:pt x="317" y="24"/>
                          </a:lnTo>
                          <a:lnTo>
                            <a:pt x="329" y="36"/>
                          </a:lnTo>
                          <a:lnTo>
                            <a:pt x="329" y="54"/>
                          </a:lnTo>
                          <a:lnTo>
                            <a:pt x="341" y="60"/>
                          </a:lnTo>
                          <a:lnTo>
                            <a:pt x="329" y="72"/>
                          </a:lnTo>
                          <a:lnTo>
                            <a:pt x="317" y="84"/>
                          </a:lnTo>
                          <a:lnTo>
                            <a:pt x="311" y="132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7" name="Freeform 29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36417" y="3388242"/>
                      <a:ext cx="274125" cy="283323"/>
                    </a:xfrm>
                    <a:custGeom>
                      <a:avLst/>
                      <a:gdLst>
                        <a:gd name="T0" fmla="*/ 2147483647 w 209"/>
                        <a:gd name="T1" fmla="*/ 2147483647 h 192"/>
                        <a:gd name="T2" fmla="*/ 2147483647 w 209"/>
                        <a:gd name="T3" fmla="*/ 2147483647 h 192"/>
                        <a:gd name="T4" fmla="*/ 2147483647 w 209"/>
                        <a:gd name="T5" fmla="*/ 2147483647 h 192"/>
                        <a:gd name="T6" fmla="*/ 2147483647 w 209"/>
                        <a:gd name="T7" fmla="*/ 2147483647 h 192"/>
                        <a:gd name="T8" fmla="*/ 2147483647 w 209"/>
                        <a:gd name="T9" fmla="*/ 2147483647 h 192"/>
                        <a:gd name="T10" fmla="*/ 0 w 209"/>
                        <a:gd name="T11" fmla="*/ 2147483647 h 192"/>
                        <a:gd name="T12" fmla="*/ 2147483647 w 209"/>
                        <a:gd name="T13" fmla="*/ 2147483647 h 192"/>
                        <a:gd name="T14" fmla="*/ 2147483647 w 209"/>
                        <a:gd name="T15" fmla="*/ 2147483647 h 192"/>
                        <a:gd name="T16" fmla="*/ 2147483647 w 209"/>
                        <a:gd name="T17" fmla="*/ 2147483647 h 192"/>
                        <a:gd name="T18" fmla="*/ 2147483647 w 209"/>
                        <a:gd name="T19" fmla="*/ 2147483647 h 192"/>
                        <a:gd name="T20" fmla="*/ 2147483647 w 209"/>
                        <a:gd name="T21" fmla="*/ 2147483647 h 192"/>
                        <a:gd name="T22" fmla="*/ 2147483647 w 209"/>
                        <a:gd name="T23" fmla="*/ 2147483647 h 192"/>
                        <a:gd name="T24" fmla="*/ 2147483647 w 209"/>
                        <a:gd name="T25" fmla="*/ 2147483647 h 192"/>
                        <a:gd name="T26" fmla="*/ 2147483647 w 209"/>
                        <a:gd name="T27" fmla="*/ 2147483647 h 192"/>
                        <a:gd name="T28" fmla="*/ 2147483647 w 209"/>
                        <a:gd name="T29" fmla="*/ 2147483647 h 192"/>
                        <a:gd name="T30" fmla="*/ 2147483647 w 209"/>
                        <a:gd name="T31" fmla="*/ 2147483647 h 192"/>
                        <a:gd name="T32" fmla="*/ 2147483647 w 209"/>
                        <a:gd name="T33" fmla="*/ 2147483647 h 192"/>
                        <a:gd name="T34" fmla="*/ 2147483647 w 209"/>
                        <a:gd name="T35" fmla="*/ 2147483647 h 192"/>
                        <a:gd name="T36" fmla="*/ 2147483647 w 209"/>
                        <a:gd name="T37" fmla="*/ 2147483647 h 192"/>
                        <a:gd name="T38" fmla="*/ 2147483647 w 209"/>
                        <a:gd name="T39" fmla="*/ 2147483647 h 192"/>
                        <a:gd name="T40" fmla="*/ 2147483647 w 209"/>
                        <a:gd name="T41" fmla="*/ 2147483647 h 192"/>
                        <a:gd name="T42" fmla="*/ 2147483647 w 209"/>
                        <a:gd name="T43" fmla="*/ 2147483647 h 192"/>
                        <a:gd name="T44" fmla="*/ 2147483647 w 209"/>
                        <a:gd name="T45" fmla="*/ 2147483647 h 192"/>
                        <a:gd name="T46" fmla="*/ 2147483647 w 209"/>
                        <a:gd name="T47" fmla="*/ 2147483647 h 192"/>
                        <a:gd name="T48" fmla="*/ 2147483647 w 209"/>
                        <a:gd name="T49" fmla="*/ 2147483647 h 192"/>
                        <a:gd name="T50" fmla="*/ 2147483647 w 209"/>
                        <a:gd name="T51" fmla="*/ 2147483647 h 192"/>
                        <a:gd name="T52" fmla="*/ 2147483647 w 209"/>
                        <a:gd name="T53" fmla="*/ 2147483647 h 192"/>
                        <a:gd name="T54" fmla="*/ 2147483647 w 209"/>
                        <a:gd name="T55" fmla="*/ 2147483647 h 192"/>
                        <a:gd name="T56" fmla="*/ 2147483647 w 209"/>
                        <a:gd name="T57" fmla="*/ 2147483647 h 192"/>
                        <a:gd name="T58" fmla="*/ 2147483647 w 209"/>
                        <a:gd name="T59" fmla="*/ 0 h 192"/>
                        <a:gd name="T60" fmla="*/ 2147483647 w 209"/>
                        <a:gd name="T61" fmla="*/ 0 h 192"/>
                        <a:gd name="T62" fmla="*/ 2147483647 w 209"/>
                        <a:gd name="T63" fmla="*/ 2147483647 h 192"/>
                        <a:gd name="T64" fmla="*/ 2147483647 w 209"/>
                        <a:gd name="T65" fmla="*/ 2147483647 h 192"/>
                        <a:gd name="T66" fmla="*/ 2147483647 w 209"/>
                        <a:gd name="T67" fmla="*/ 2147483647 h 192"/>
                        <a:gd name="T68" fmla="*/ 2147483647 w 209"/>
                        <a:gd name="T69" fmla="*/ 2147483647 h 192"/>
                        <a:gd name="T70" fmla="*/ 2147483647 w 209"/>
                        <a:gd name="T71" fmla="*/ 2147483647 h 192"/>
                        <a:gd name="T72" fmla="*/ 2147483647 w 209"/>
                        <a:gd name="T73" fmla="*/ 2147483647 h 192"/>
                        <a:gd name="T74" fmla="*/ 2147483647 w 209"/>
                        <a:gd name="T75" fmla="*/ 2147483647 h 192"/>
                        <a:gd name="T76" fmla="*/ 2147483647 w 209"/>
                        <a:gd name="T77" fmla="*/ 2147483647 h 192"/>
                        <a:gd name="T78" fmla="*/ 2147483647 w 209"/>
                        <a:gd name="T79" fmla="*/ 2147483647 h 192"/>
                        <a:gd name="T80" fmla="*/ 2147483647 w 209"/>
                        <a:gd name="T81" fmla="*/ 2147483647 h 192"/>
                        <a:gd name="T82" fmla="*/ 2147483647 w 209"/>
                        <a:gd name="T83" fmla="*/ 2147483647 h 192"/>
                        <a:gd name="T84" fmla="*/ 2147483647 w 209"/>
                        <a:gd name="T85" fmla="*/ 2147483647 h 192"/>
                        <a:gd name="T86" fmla="*/ 2147483647 w 209"/>
                        <a:gd name="T87" fmla="*/ 2147483647 h 192"/>
                        <a:gd name="T88" fmla="*/ 2147483647 w 209"/>
                        <a:gd name="T89" fmla="*/ 2147483647 h 192"/>
                        <a:gd name="T90" fmla="*/ 2147483647 w 209"/>
                        <a:gd name="T91" fmla="*/ 2147483647 h 192"/>
                        <a:gd name="T92" fmla="*/ 2147483647 w 209"/>
                        <a:gd name="T93" fmla="*/ 2147483647 h 192"/>
                        <a:gd name="T94" fmla="*/ 2147483647 w 209"/>
                        <a:gd name="T95" fmla="*/ 2147483647 h 192"/>
                        <a:gd name="T96" fmla="*/ 2147483647 w 209"/>
                        <a:gd name="T97" fmla="*/ 2147483647 h 192"/>
                        <a:gd name="T98" fmla="*/ 2147483647 w 209"/>
                        <a:gd name="T99" fmla="*/ 2147483647 h 192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</a:gdLst>
                      <a:ahLst/>
                      <a:cxnLst>
                        <a:cxn ang="T100">
                          <a:pos x="T0" y="T1"/>
                        </a:cxn>
                        <a:cxn ang="T101">
                          <a:pos x="T2" y="T3"/>
                        </a:cxn>
                        <a:cxn ang="T102">
                          <a:pos x="T4" y="T5"/>
                        </a:cxn>
                        <a:cxn ang="T103">
                          <a:pos x="T6" y="T7"/>
                        </a:cxn>
                        <a:cxn ang="T104">
                          <a:pos x="T8" y="T9"/>
                        </a:cxn>
                        <a:cxn ang="T105">
                          <a:pos x="T10" y="T11"/>
                        </a:cxn>
                        <a:cxn ang="T106">
                          <a:pos x="T12" y="T13"/>
                        </a:cxn>
                        <a:cxn ang="T107">
                          <a:pos x="T14" y="T15"/>
                        </a:cxn>
                        <a:cxn ang="T108">
                          <a:pos x="T16" y="T17"/>
                        </a:cxn>
                        <a:cxn ang="T109">
                          <a:pos x="T18" y="T19"/>
                        </a:cxn>
                        <a:cxn ang="T110">
                          <a:pos x="T20" y="T21"/>
                        </a:cxn>
                        <a:cxn ang="T111">
                          <a:pos x="T22" y="T23"/>
                        </a:cxn>
                        <a:cxn ang="T112">
                          <a:pos x="T24" y="T25"/>
                        </a:cxn>
                        <a:cxn ang="T113">
                          <a:pos x="T26" y="T27"/>
                        </a:cxn>
                        <a:cxn ang="T114">
                          <a:pos x="T28" y="T29"/>
                        </a:cxn>
                        <a:cxn ang="T115">
                          <a:pos x="T30" y="T31"/>
                        </a:cxn>
                        <a:cxn ang="T116">
                          <a:pos x="T32" y="T33"/>
                        </a:cxn>
                        <a:cxn ang="T117">
                          <a:pos x="T34" y="T35"/>
                        </a:cxn>
                        <a:cxn ang="T118">
                          <a:pos x="T36" y="T37"/>
                        </a:cxn>
                        <a:cxn ang="T119">
                          <a:pos x="T38" y="T39"/>
                        </a:cxn>
                        <a:cxn ang="T120">
                          <a:pos x="T40" y="T41"/>
                        </a:cxn>
                        <a:cxn ang="T121">
                          <a:pos x="T42" y="T43"/>
                        </a:cxn>
                        <a:cxn ang="T122">
                          <a:pos x="T44" y="T45"/>
                        </a:cxn>
                        <a:cxn ang="T123">
                          <a:pos x="T46" y="T47"/>
                        </a:cxn>
                        <a:cxn ang="T124">
                          <a:pos x="T48" y="T49"/>
                        </a:cxn>
                        <a:cxn ang="T125">
                          <a:pos x="T50" y="T51"/>
                        </a:cxn>
                        <a:cxn ang="T126">
                          <a:pos x="T52" y="T53"/>
                        </a:cxn>
                        <a:cxn ang="T127">
                          <a:pos x="T54" y="T55"/>
                        </a:cxn>
                        <a:cxn ang="T128">
                          <a:pos x="T56" y="T57"/>
                        </a:cxn>
                        <a:cxn ang="T129">
                          <a:pos x="T58" y="T59"/>
                        </a:cxn>
                        <a:cxn ang="T130">
                          <a:pos x="T60" y="T61"/>
                        </a:cxn>
                        <a:cxn ang="T131">
                          <a:pos x="T62" y="T63"/>
                        </a:cxn>
                        <a:cxn ang="T132">
                          <a:pos x="T64" y="T65"/>
                        </a:cxn>
                        <a:cxn ang="T133">
                          <a:pos x="T66" y="T67"/>
                        </a:cxn>
                        <a:cxn ang="T134">
                          <a:pos x="T68" y="T69"/>
                        </a:cxn>
                        <a:cxn ang="T135">
                          <a:pos x="T70" y="T71"/>
                        </a:cxn>
                        <a:cxn ang="T136">
                          <a:pos x="T72" y="T73"/>
                        </a:cxn>
                        <a:cxn ang="T137">
                          <a:pos x="T74" y="T75"/>
                        </a:cxn>
                        <a:cxn ang="T138">
                          <a:pos x="T76" y="T77"/>
                        </a:cxn>
                        <a:cxn ang="T139">
                          <a:pos x="T78" y="T79"/>
                        </a:cxn>
                        <a:cxn ang="T140">
                          <a:pos x="T80" y="T81"/>
                        </a:cxn>
                        <a:cxn ang="T141">
                          <a:pos x="T82" y="T83"/>
                        </a:cxn>
                        <a:cxn ang="T142">
                          <a:pos x="T84" y="T85"/>
                        </a:cxn>
                        <a:cxn ang="T143">
                          <a:pos x="T86" y="T87"/>
                        </a:cxn>
                        <a:cxn ang="T144">
                          <a:pos x="T88" y="T89"/>
                        </a:cxn>
                        <a:cxn ang="T145">
                          <a:pos x="T90" y="T91"/>
                        </a:cxn>
                        <a:cxn ang="T146">
                          <a:pos x="T92" y="T93"/>
                        </a:cxn>
                        <a:cxn ang="T147">
                          <a:pos x="T94" y="T95"/>
                        </a:cxn>
                        <a:cxn ang="T148">
                          <a:pos x="T96" y="T97"/>
                        </a:cxn>
                        <a:cxn ang="T149">
                          <a:pos x="T98" y="T99"/>
                        </a:cxn>
                      </a:cxnLst>
                      <a:rect l="0" t="0" r="r" b="b"/>
                      <a:pathLst>
                        <a:path w="209" h="192">
                          <a:moveTo>
                            <a:pt x="42" y="90"/>
                          </a:moveTo>
                          <a:lnTo>
                            <a:pt x="24" y="90"/>
                          </a:lnTo>
                          <a:lnTo>
                            <a:pt x="6" y="96"/>
                          </a:lnTo>
                          <a:lnTo>
                            <a:pt x="6" y="108"/>
                          </a:lnTo>
                          <a:lnTo>
                            <a:pt x="6" y="138"/>
                          </a:lnTo>
                          <a:lnTo>
                            <a:pt x="0" y="156"/>
                          </a:lnTo>
                          <a:lnTo>
                            <a:pt x="30" y="186"/>
                          </a:lnTo>
                          <a:lnTo>
                            <a:pt x="42" y="186"/>
                          </a:lnTo>
                          <a:lnTo>
                            <a:pt x="59" y="192"/>
                          </a:lnTo>
                          <a:lnTo>
                            <a:pt x="83" y="192"/>
                          </a:lnTo>
                          <a:lnTo>
                            <a:pt x="101" y="180"/>
                          </a:lnTo>
                          <a:lnTo>
                            <a:pt x="119" y="162"/>
                          </a:lnTo>
                          <a:lnTo>
                            <a:pt x="125" y="150"/>
                          </a:lnTo>
                          <a:lnTo>
                            <a:pt x="137" y="150"/>
                          </a:lnTo>
                          <a:lnTo>
                            <a:pt x="149" y="144"/>
                          </a:lnTo>
                          <a:lnTo>
                            <a:pt x="143" y="138"/>
                          </a:lnTo>
                          <a:lnTo>
                            <a:pt x="161" y="132"/>
                          </a:lnTo>
                          <a:lnTo>
                            <a:pt x="173" y="126"/>
                          </a:lnTo>
                          <a:lnTo>
                            <a:pt x="185" y="120"/>
                          </a:lnTo>
                          <a:lnTo>
                            <a:pt x="197" y="114"/>
                          </a:lnTo>
                          <a:lnTo>
                            <a:pt x="191" y="102"/>
                          </a:lnTo>
                          <a:lnTo>
                            <a:pt x="203" y="84"/>
                          </a:lnTo>
                          <a:lnTo>
                            <a:pt x="203" y="78"/>
                          </a:lnTo>
                          <a:lnTo>
                            <a:pt x="203" y="66"/>
                          </a:lnTo>
                          <a:lnTo>
                            <a:pt x="203" y="48"/>
                          </a:lnTo>
                          <a:lnTo>
                            <a:pt x="209" y="42"/>
                          </a:lnTo>
                          <a:lnTo>
                            <a:pt x="197" y="24"/>
                          </a:lnTo>
                          <a:lnTo>
                            <a:pt x="179" y="12"/>
                          </a:lnTo>
                          <a:lnTo>
                            <a:pt x="161" y="0"/>
                          </a:lnTo>
                          <a:lnTo>
                            <a:pt x="125" y="6"/>
                          </a:lnTo>
                          <a:lnTo>
                            <a:pt x="119" y="18"/>
                          </a:lnTo>
                          <a:lnTo>
                            <a:pt x="119" y="36"/>
                          </a:lnTo>
                          <a:lnTo>
                            <a:pt x="119" y="72"/>
                          </a:lnTo>
                          <a:lnTo>
                            <a:pt x="137" y="84"/>
                          </a:lnTo>
                          <a:lnTo>
                            <a:pt x="143" y="78"/>
                          </a:lnTo>
                          <a:lnTo>
                            <a:pt x="137" y="102"/>
                          </a:lnTo>
                          <a:lnTo>
                            <a:pt x="131" y="102"/>
                          </a:lnTo>
                          <a:lnTo>
                            <a:pt x="125" y="102"/>
                          </a:lnTo>
                          <a:lnTo>
                            <a:pt x="113" y="78"/>
                          </a:lnTo>
                          <a:lnTo>
                            <a:pt x="101" y="72"/>
                          </a:lnTo>
                          <a:lnTo>
                            <a:pt x="95" y="66"/>
                          </a:lnTo>
                          <a:lnTo>
                            <a:pt x="83" y="72"/>
                          </a:lnTo>
                          <a:lnTo>
                            <a:pt x="59" y="66"/>
                          </a:lnTo>
                          <a:lnTo>
                            <a:pt x="59" y="60"/>
                          </a:lnTo>
                          <a:lnTo>
                            <a:pt x="47" y="60"/>
                          </a:lnTo>
                          <a:lnTo>
                            <a:pt x="42" y="48"/>
                          </a:lnTo>
                          <a:lnTo>
                            <a:pt x="42" y="72"/>
                          </a:lnTo>
                          <a:lnTo>
                            <a:pt x="42" y="90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8" name="Freeform 29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713433" y="3601061"/>
                      <a:ext cx="174918" cy="202374"/>
                    </a:xfrm>
                    <a:custGeom>
                      <a:avLst/>
                      <a:gdLst>
                        <a:gd name="T0" fmla="*/ 2147483647 w 132"/>
                        <a:gd name="T1" fmla="*/ 2147483647 h 138"/>
                        <a:gd name="T2" fmla="*/ 2147483647 w 132"/>
                        <a:gd name="T3" fmla="*/ 2147483647 h 138"/>
                        <a:gd name="T4" fmla="*/ 2147483647 w 132"/>
                        <a:gd name="T5" fmla="*/ 2147483647 h 138"/>
                        <a:gd name="T6" fmla="*/ 2147483647 w 132"/>
                        <a:gd name="T7" fmla="*/ 2147483647 h 138"/>
                        <a:gd name="T8" fmla="*/ 2147483647 w 132"/>
                        <a:gd name="T9" fmla="*/ 2147483647 h 138"/>
                        <a:gd name="T10" fmla="*/ 2147483647 w 132"/>
                        <a:gd name="T11" fmla="*/ 2147483647 h 138"/>
                        <a:gd name="T12" fmla="*/ 2147483647 w 132"/>
                        <a:gd name="T13" fmla="*/ 2147483647 h 138"/>
                        <a:gd name="T14" fmla="*/ 2147483647 w 132"/>
                        <a:gd name="T15" fmla="*/ 2147483647 h 138"/>
                        <a:gd name="T16" fmla="*/ 0 w 132"/>
                        <a:gd name="T17" fmla="*/ 2147483647 h 138"/>
                        <a:gd name="T18" fmla="*/ 2147483647 w 132"/>
                        <a:gd name="T19" fmla="*/ 2147483647 h 138"/>
                        <a:gd name="T20" fmla="*/ 2147483647 w 132"/>
                        <a:gd name="T21" fmla="*/ 2147483647 h 138"/>
                        <a:gd name="T22" fmla="*/ 2147483647 w 132"/>
                        <a:gd name="T23" fmla="*/ 2147483647 h 138"/>
                        <a:gd name="T24" fmla="*/ 2147483647 w 132"/>
                        <a:gd name="T25" fmla="*/ 2147483647 h 138"/>
                        <a:gd name="T26" fmla="*/ 2147483647 w 132"/>
                        <a:gd name="T27" fmla="*/ 2147483647 h 138"/>
                        <a:gd name="T28" fmla="*/ 2147483647 w 132"/>
                        <a:gd name="T29" fmla="*/ 0 h 138"/>
                        <a:gd name="T30" fmla="*/ 2147483647 w 132"/>
                        <a:gd name="T31" fmla="*/ 2147483647 h 138"/>
                        <a:gd name="T32" fmla="*/ 2147483647 w 132"/>
                        <a:gd name="T33" fmla="*/ 2147483647 h 138"/>
                        <a:gd name="T34" fmla="*/ 2147483647 w 132"/>
                        <a:gd name="T35" fmla="*/ 2147483647 h 138"/>
                        <a:gd name="T36" fmla="*/ 2147483647 w 132"/>
                        <a:gd name="T37" fmla="*/ 2147483647 h 138"/>
                        <a:gd name="T38" fmla="*/ 2147483647 w 132"/>
                        <a:gd name="T39" fmla="*/ 2147483647 h 138"/>
                        <a:gd name="T40" fmla="*/ 2147483647 w 132"/>
                        <a:gd name="T41" fmla="*/ 2147483647 h 138"/>
                        <a:gd name="T42" fmla="*/ 2147483647 w 132"/>
                        <a:gd name="T43" fmla="*/ 2147483647 h 138"/>
                        <a:gd name="T44" fmla="*/ 2147483647 w 132"/>
                        <a:gd name="T45" fmla="*/ 2147483647 h 138"/>
                        <a:gd name="T46" fmla="*/ 2147483647 w 132"/>
                        <a:gd name="T47" fmla="*/ 2147483647 h 138"/>
                        <a:gd name="T48" fmla="*/ 2147483647 w 132"/>
                        <a:gd name="T49" fmla="*/ 2147483647 h 138"/>
                        <a:gd name="T50" fmla="*/ 2147483647 w 132"/>
                        <a:gd name="T51" fmla="*/ 2147483647 h 138"/>
                        <a:gd name="T52" fmla="*/ 2147483647 w 132"/>
                        <a:gd name="T53" fmla="*/ 2147483647 h 138"/>
                        <a:gd name="T54" fmla="*/ 2147483647 w 132"/>
                        <a:gd name="T55" fmla="*/ 2147483647 h 138"/>
                        <a:gd name="T56" fmla="*/ 2147483647 w 132"/>
                        <a:gd name="T57" fmla="*/ 2147483647 h 138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132" h="138">
                          <a:moveTo>
                            <a:pt x="66" y="132"/>
                          </a:moveTo>
                          <a:lnTo>
                            <a:pt x="60" y="126"/>
                          </a:lnTo>
                          <a:lnTo>
                            <a:pt x="48" y="120"/>
                          </a:lnTo>
                          <a:lnTo>
                            <a:pt x="42" y="102"/>
                          </a:lnTo>
                          <a:lnTo>
                            <a:pt x="36" y="96"/>
                          </a:lnTo>
                          <a:lnTo>
                            <a:pt x="30" y="96"/>
                          </a:lnTo>
                          <a:lnTo>
                            <a:pt x="18" y="84"/>
                          </a:lnTo>
                          <a:lnTo>
                            <a:pt x="6" y="66"/>
                          </a:lnTo>
                          <a:lnTo>
                            <a:pt x="0" y="48"/>
                          </a:lnTo>
                          <a:lnTo>
                            <a:pt x="24" y="48"/>
                          </a:lnTo>
                          <a:lnTo>
                            <a:pt x="42" y="36"/>
                          </a:lnTo>
                          <a:lnTo>
                            <a:pt x="60" y="18"/>
                          </a:lnTo>
                          <a:lnTo>
                            <a:pt x="66" y="6"/>
                          </a:lnTo>
                          <a:lnTo>
                            <a:pt x="78" y="6"/>
                          </a:lnTo>
                          <a:lnTo>
                            <a:pt x="90" y="0"/>
                          </a:lnTo>
                          <a:lnTo>
                            <a:pt x="90" y="12"/>
                          </a:lnTo>
                          <a:lnTo>
                            <a:pt x="96" y="12"/>
                          </a:lnTo>
                          <a:lnTo>
                            <a:pt x="114" y="18"/>
                          </a:lnTo>
                          <a:lnTo>
                            <a:pt x="132" y="24"/>
                          </a:lnTo>
                          <a:lnTo>
                            <a:pt x="132" y="48"/>
                          </a:lnTo>
                          <a:lnTo>
                            <a:pt x="126" y="66"/>
                          </a:lnTo>
                          <a:lnTo>
                            <a:pt x="132" y="84"/>
                          </a:lnTo>
                          <a:lnTo>
                            <a:pt x="126" y="102"/>
                          </a:lnTo>
                          <a:lnTo>
                            <a:pt x="120" y="114"/>
                          </a:lnTo>
                          <a:lnTo>
                            <a:pt x="108" y="126"/>
                          </a:lnTo>
                          <a:lnTo>
                            <a:pt x="102" y="138"/>
                          </a:lnTo>
                          <a:lnTo>
                            <a:pt x="84" y="138"/>
                          </a:lnTo>
                          <a:lnTo>
                            <a:pt x="66" y="132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9" name="Freeform 29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40242" y="4031922"/>
                      <a:ext cx="117483" cy="131869"/>
                    </a:xfrm>
                    <a:custGeom>
                      <a:avLst/>
                      <a:gdLst>
                        <a:gd name="T0" fmla="*/ 2147483647 w 90"/>
                        <a:gd name="T1" fmla="*/ 2147483647 h 90"/>
                        <a:gd name="T2" fmla="*/ 2147483647 w 90"/>
                        <a:gd name="T3" fmla="*/ 2147483647 h 90"/>
                        <a:gd name="T4" fmla="*/ 2147483647 w 90"/>
                        <a:gd name="T5" fmla="*/ 2147483647 h 90"/>
                        <a:gd name="T6" fmla="*/ 2147483647 w 90"/>
                        <a:gd name="T7" fmla="*/ 2147483647 h 90"/>
                        <a:gd name="T8" fmla="*/ 2147483647 w 90"/>
                        <a:gd name="T9" fmla="*/ 2147483647 h 90"/>
                        <a:gd name="T10" fmla="*/ 2147483647 w 90"/>
                        <a:gd name="T11" fmla="*/ 0 h 90"/>
                        <a:gd name="T12" fmla="*/ 2147483647 w 90"/>
                        <a:gd name="T13" fmla="*/ 0 h 90"/>
                        <a:gd name="T14" fmla="*/ 2147483647 w 90"/>
                        <a:gd name="T15" fmla="*/ 0 h 90"/>
                        <a:gd name="T16" fmla="*/ 2147483647 w 90"/>
                        <a:gd name="T17" fmla="*/ 2147483647 h 90"/>
                        <a:gd name="T18" fmla="*/ 2147483647 w 90"/>
                        <a:gd name="T19" fmla="*/ 2147483647 h 90"/>
                        <a:gd name="T20" fmla="*/ 2147483647 w 90"/>
                        <a:gd name="T21" fmla="*/ 2147483647 h 90"/>
                        <a:gd name="T22" fmla="*/ 0 w 90"/>
                        <a:gd name="T23" fmla="*/ 2147483647 h 90"/>
                        <a:gd name="T24" fmla="*/ 2147483647 w 90"/>
                        <a:gd name="T25" fmla="*/ 2147483647 h 90"/>
                        <a:gd name="T26" fmla="*/ 2147483647 w 90"/>
                        <a:gd name="T27" fmla="*/ 2147483647 h 90"/>
                        <a:gd name="T28" fmla="*/ 2147483647 w 90"/>
                        <a:gd name="T29" fmla="*/ 2147483647 h 90"/>
                        <a:gd name="T30" fmla="*/ 2147483647 w 90"/>
                        <a:gd name="T31" fmla="*/ 2147483647 h 90"/>
                        <a:gd name="T32" fmla="*/ 2147483647 w 90"/>
                        <a:gd name="T33" fmla="*/ 2147483647 h 90"/>
                        <a:gd name="T34" fmla="*/ 2147483647 w 90"/>
                        <a:gd name="T35" fmla="*/ 2147483647 h 90"/>
                        <a:gd name="T36" fmla="*/ 2147483647 w 90"/>
                        <a:gd name="T37" fmla="*/ 2147483647 h 90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90" h="90">
                          <a:moveTo>
                            <a:pt x="84" y="48"/>
                          </a:moveTo>
                          <a:lnTo>
                            <a:pt x="66" y="36"/>
                          </a:lnTo>
                          <a:lnTo>
                            <a:pt x="48" y="18"/>
                          </a:lnTo>
                          <a:lnTo>
                            <a:pt x="42" y="12"/>
                          </a:lnTo>
                          <a:lnTo>
                            <a:pt x="36" y="12"/>
                          </a:lnTo>
                          <a:lnTo>
                            <a:pt x="12" y="0"/>
                          </a:lnTo>
                          <a:lnTo>
                            <a:pt x="6" y="0"/>
                          </a:lnTo>
                          <a:lnTo>
                            <a:pt x="6" y="24"/>
                          </a:lnTo>
                          <a:lnTo>
                            <a:pt x="6" y="42"/>
                          </a:lnTo>
                          <a:lnTo>
                            <a:pt x="6" y="48"/>
                          </a:lnTo>
                          <a:lnTo>
                            <a:pt x="0" y="66"/>
                          </a:lnTo>
                          <a:lnTo>
                            <a:pt x="12" y="78"/>
                          </a:lnTo>
                          <a:lnTo>
                            <a:pt x="36" y="90"/>
                          </a:lnTo>
                          <a:lnTo>
                            <a:pt x="60" y="90"/>
                          </a:lnTo>
                          <a:lnTo>
                            <a:pt x="78" y="84"/>
                          </a:lnTo>
                          <a:lnTo>
                            <a:pt x="90" y="72"/>
                          </a:lnTo>
                          <a:lnTo>
                            <a:pt x="84" y="54"/>
                          </a:lnTo>
                          <a:lnTo>
                            <a:pt x="84" y="48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10" name="Freeform 29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562202" y="3786461"/>
                      <a:ext cx="364194" cy="887834"/>
                    </a:xfrm>
                    <a:custGeom>
                      <a:avLst/>
                      <a:gdLst>
                        <a:gd name="T0" fmla="*/ 2147483647 w 276"/>
                        <a:gd name="T1" fmla="*/ 2147483647 h 604"/>
                        <a:gd name="T2" fmla="*/ 2147483647 w 276"/>
                        <a:gd name="T3" fmla="*/ 2147483647 h 604"/>
                        <a:gd name="T4" fmla="*/ 2147483647 w 276"/>
                        <a:gd name="T5" fmla="*/ 2147483647 h 604"/>
                        <a:gd name="T6" fmla="*/ 2147483647 w 276"/>
                        <a:gd name="T7" fmla="*/ 2147483647 h 604"/>
                        <a:gd name="T8" fmla="*/ 2147483647 w 276"/>
                        <a:gd name="T9" fmla="*/ 2147483647 h 604"/>
                        <a:gd name="T10" fmla="*/ 2147483647 w 276"/>
                        <a:gd name="T11" fmla="*/ 2147483647 h 604"/>
                        <a:gd name="T12" fmla="*/ 2147483647 w 276"/>
                        <a:gd name="T13" fmla="*/ 2147483647 h 604"/>
                        <a:gd name="T14" fmla="*/ 2147483647 w 276"/>
                        <a:gd name="T15" fmla="*/ 2147483647 h 604"/>
                        <a:gd name="T16" fmla="*/ 2147483647 w 276"/>
                        <a:gd name="T17" fmla="*/ 2147483647 h 604"/>
                        <a:gd name="T18" fmla="*/ 2147483647 w 276"/>
                        <a:gd name="T19" fmla="*/ 2147483647 h 604"/>
                        <a:gd name="T20" fmla="*/ 2147483647 w 276"/>
                        <a:gd name="T21" fmla="*/ 2147483647 h 604"/>
                        <a:gd name="T22" fmla="*/ 2147483647 w 276"/>
                        <a:gd name="T23" fmla="*/ 2147483647 h 604"/>
                        <a:gd name="T24" fmla="*/ 2147483647 w 276"/>
                        <a:gd name="T25" fmla="*/ 2147483647 h 604"/>
                        <a:gd name="T26" fmla="*/ 2147483647 w 276"/>
                        <a:gd name="T27" fmla="*/ 2147483647 h 604"/>
                        <a:gd name="T28" fmla="*/ 2147483647 w 276"/>
                        <a:gd name="T29" fmla="*/ 2147483647 h 604"/>
                        <a:gd name="T30" fmla="*/ 2147483647 w 276"/>
                        <a:gd name="T31" fmla="*/ 2147483647 h 604"/>
                        <a:gd name="T32" fmla="*/ 2147483647 w 276"/>
                        <a:gd name="T33" fmla="*/ 2147483647 h 604"/>
                        <a:gd name="T34" fmla="*/ 2147483647 w 276"/>
                        <a:gd name="T35" fmla="*/ 2147483647 h 604"/>
                        <a:gd name="T36" fmla="*/ 2147483647 w 276"/>
                        <a:gd name="T37" fmla="*/ 2147483647 h 604"/>
                        <a:gd name="T38" fmla="*/ 2147483647 w 276"/>
                        <a:gd name="T39" fmla="*/ 2147483647 h 604"/>
                        <a:gd name="T40" fmla="*/ 2147483647 w 276"/>
                        <a:gd name="T41" fmla="*/ 2147483647 h 604"/>
                        <a:gd name="T42" fmla="*/ 2147483647 w 276"/>
                        <a:gd name="T43" fmla="*/ 2147483647 h 604"/>
                        <a:gd name="T44" fmla="*/ 2147483647 w 276"/>
                        <a:gd name="T45" fmla="*/ 2147483647 h 604"/>
                        <a:gd name="T46" fmla="*/ 2147483647 w 276"/>
                        <a:gd name="T47" fmla="*/ 2147483647 h 604"/>
                        <a:gd name="T48" fmla="*/ 2147483647 w 276"/>
                        <a:gd name="T49" fmla="*/ 2147483647 h 604"/>
                        <a:gd name="T50" fmla="*/ 2147483647 w 276"/>
                        <a:gd name="T51" fmla="*/ 2147483647 h 604"/>
                        <a:gd name="T52" fmla="*/ 2147483647 w 276"/>
                        <a:gd name="T53" fmla="*/ 2147483647 h 604"/>
                        <a:gd name="T54" fmla="*/ 2147483647 w 276"/>
                        <a:gd name="T55" fmla="*/ 2147483647 h 604"/>
                        <a:gd name="T56" fmla="*/ 2147483647 w 276"/>
                        <a:gd name="T57" fmla="*/ 2147483647 h 604"/>
                        <a:gd name="T58" fmla="*/ 2147483647 w 276"/>
                        <a:gd name="T59" fmla="*/ 2147483647 h 604"/>
                        <a:gd name="T60" fmla="*/ 2147483647 w 276"/>
                        <a:gd name="T61" fmla="*/ 2147483647 h 604"/>
                        <a:gd name="T62" fmla="*/ 2147483647 w 276"/>
                        <a:gd name="T63" fmla="*/ 2147483647 h 604"/>
                        <a:gd name="T64" fmla="*/ 2147483647 w 276"/>
                        <a:gd name="T65" fmla="*/ 2147483647 h 604"/>
                        <a:gd name="T66" fmla="*/ 2147483647 w 276"/>
                        <a:gd name="T67" fmla="*/ 2147483647 h 604"/>
                        <a:gd name="T68" fmla="*/ 2147483647 w 276"/>
                        <a:gd name="T69" fmla="*/ 2147483647 h 604"/>
                        <a:gd name="T70" fmla="*/ 2147483647 w 276"/>
                        <a:gd name="T71" fmla="*/ 2147483647 h 604"/>
                        <a:gd name="T72" fmla="*/ 2147483647 w 276"/>
                        <a:gd name="T73" fmla="*/ 0 h 604"/>
                        <a:gd name="T74" fmla="*/ 2147483647 w 276"/>
                        <a:gd name="T75" fmla="*/ 2147483647 h 604"/>
                        <a:gd name="T76" fmla="*/ 2147483647 w 276"/>
                        <a:gd name="T77" fmla="*/ 2147483647 h 604"/>
                        <a:gd name="T78" fmla="*/ 2147483647 w 276"/>
                        <a:gd name="T79" fmla="*/ 2147483647 h 604"/>
                        <a:gd name="T80" fmla="*/ 2147483647 w 276"/>
                        <a:gd name="T81" fmla="*/ 2147483647 h 604"/>
                        <a:gd name="T82" fmla="*/ 2147483647 w 276"/>
                        <a:gd name="T83" fmla="*/ 2147483647 h 604"/>
                        <a:gd name="T84" fmla="*/ 2147483647 w 276"/>
                        <a:gd name="T85" fmla="*/ 2147483647 h 604"/>
                        <a:gd name="T86" fmla="*/ 2147483647 w 276"/>
                        <a:gd name="T87" fmla="*/ 2147483647 h 604"/>
                        <a:gd name="T88" fmla="*/ 2147483647 w 276"/>
                        <a:gd name="T89" fmla="*/ 2147483647 h 604"/>
                        <a:gd name="T90" fmla="*/ 2147483647 w 276"/>
                        <a:gd name="T91" fmla="*/ 2147483647 h 604"/>
                        <a:gd name="T92" fmla="*/ 2147483647 w 276"/>
                        <a:gd name="T93" fmla="*/ 2147483647 h 604"/>
                        <a:gd name="T94" fmla="*/ 2147483647 w 276"/>
                        <a:gd name="T95" fmla="*/ 2147483647 h 604"/>
                        <a:gd name="T96" fmla="*/ 2147483647 w 276"/>
                        <a:gd name="T97" fmla="*/ 2147483647 h 604"/>
                        <a:gd name="T98" fmla="*/ 2147483647 w 276"/>
                        <a:gd name="T99" fmla="*/ 2147483647 h 604"/>
                        <a:gd name="T100" fmla="*/ 2147483647 w 276"/>
                        <a:gd name="T101" fmla="*/ 2147483647 h 604"/>
                        <a:gd name="T102" fmla="*/ 2147483647 w 276"/>
                        <a:gd name="T103" fmla="*/ 2147483647 h 604"/>
                        <a:gd name="T104" fmla="*/ 2147483647 w 276"/>
                        <a:gd name="T105" fmla="*/ 2147483647 h 604"/>
                        <a:gd name="T106" fmla="*/ 2147483647 w 276"/>
                        <a:gd name="T107" fmla="*/ 2147483647 h 604"/>
                        <a:gd name="T108" fmla="*/ 2147483647 w 276"/>
                        <a:gd name="T109" fmla="*/ 2147483647 h 604"/>
                        <a:gd name="T110" fmla="*/ 2147483647 w 276"/>
                        <a:gd name="T111" fmla="*/ 2147483647 h 604"/>
                        <a:gd name="T112" fmla="*/ 2147483647 w 276"/>
                        <a:gd name="T113" fmla="*/ 2147483647 h 604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</a:gdLst>
                      <a:ahLst/>
                      <a:cxnLst>
                        <a:cxn ang="T114">
                          <a:pos x="T0" y="T1"/>
                        </a:cxn>
                        <a:cxn ang="T115">
                          <a:pos x="T2" y="T3"/>
                        </a:cxn>
                        <a:cxn ang="T116">
                          <a:pos x="T4" y="T5"/>
                        </a:cxn>
                        <a:cxn ang="T117">
                          <a:pos x="T6" y="T7"/>
                        </a:cxn>
                        <a:cxn ang="T118">
                          <a:pos x="T8" y="T9"/>
                        </a:cxn>
                        <a:cxn ang="T119">
                          <a:pos x="T10" y="T11"/>
                        </a:cxn>
                        <a:cxn ang="T120">
                          <a:pos x="T12" y="T13"/>
                        </a:cxn>
                        <a:cxn ang="T121">
                          <a:pos x="T14" y="T15"/>
                        </a:cxn>
                        <a:cxn ang="T122">
                          <a:pos x="T16" y="T17"/>
                        </a:cxn>
                        <a:cxn ang="T123">
                          <a:pos x="T18" y="T19"/>
                        </a:cxn>
                        <a:cxn ang="T124">
                          <a:pos x="T20" y="T21"/>
                        </a:cxn>
                        <a:cxn ang="T125">
                          <a:pos x="T22" y="T23"/>
                        </a:cxn>
                        <a:cxn ang="T126">
                          <a:pos x="T24" y="T25"/>
                        </a:cxn>
                        <a:cxn ang="T127">
                          <a:pos x="T26" y="T27"/>
                        </a:cxn>
                        <a:cxn ang="T128">
                          <a:pos x="T28" y="T29"/>
                        </a:cxn>
                        <a:cxn ang="T129">
                          <a:pos x="T30" y="T31"/>
                        </a:cxn>
                        <a:cxn ang="T130">
                          <a:pos x="T32" y="T33"/>
                        </a:cxn>
                        <a:cxn ang="T131">
                          <a:pos x="T34" y="T35"/>
                        </a:cxn>
                        <a:cxn ang="T132">
                          <a:pos x="T36" y="T37"/>
                        </a:cxn>
                        <a:cxn ang="T133">
                          <a:pos x="T38" y="T39"/>
                        </a:cxn>
                        <a:cxn ang="T134">
                          <a:pos x="T40" y="T41"/>
                        </a:cxn>
                        <a:cxn ang="T135">
                          <a:pos x="T42" y="T43"/>
                        </a:cxn>
                        <a:cxn ang="T136">
                          <a:pos x="T44" y="T45"/>
                        </a:cxn>
                        <a:cxn ang="T137">
                          <a:pos x="T46" y="T47"/>
                        </a:cxn>
                        <a:cxn ang="T138">
                          <a:pos x="T48" y="T49"/>
                        </a:cxn>
                        <a:cxn ang="T139">
                          <a:pos x="T50" y="T51"/>
                        </a:cxn>
                        <a:cxn ang="T140">
                          <a:pos x="T52" y="T53"/>
                        </a:cxn>
                        <a:cxn ang="T141">
                          <a:pos x="T54" y="T55"/>
                        </a:cxn>
                        <a:cxn ang="T142">
                          <a:pos x="T56" y="T57"/>
                        </a:cxn>
                        <a:cxn ang="T143">
                          <a:pos x="T58" y="T59"/>
                        </a:cxn>
                        <a:cxn ang="T144">
                          <a:pos x="T60" y="T61"/>
                        </a:cxn>
                        <a:cxn ang="T145">
                          <a:pos x="T62" y="T63"/>
                        </a:cxn>
                        <a:cxn ang="T146">
                          <a:pos x="T64" y="T65"/>
                        </a:cxn>
                        <a:cxn ang="T147">
                          <a:pos x="T66" y="T67"/>
                        </a:cxn>
                        <a:cxn ang="T148">
                          <a:pos x="T68" y="T69"/>
                        </a:cxn>
                        <a:cxn ang="T149">
                          <a:pos x="T70" y="T71"/>
                        </a:cxn>
                        <a:cxn ang="T150">
                          <a:pos x="T72" y="T73"/>
                        </a:cxn>
                        <a:cxn ang="T151">
                          <a:pos x="T74" y="T75"/>
                        </a:cxn>
                        <a:cxn ang="T152">
                          <a:pos x="T76" y="T77"/>
                        </a:cxn>
                        <a:cxn ang="T153">
                          <a:pos x="T78" y="T79"/>
                        </a:cxn>
                        <a:cxn ang="T154">
                          <a:pos x="T80" y="T81"/>
                        </a:cxn>
                        <a:cxn ang="T155">
                          <a:pos x="T82" y="T83"/>
                        </a:cxn>
                        <a:cxn ang="T156">
                          <a:pos x="T84" y="T85"/>
                        </a:cxn>
                        <a:cxn ang="T157">
                          <a:pos x="T86" y="T87"/>
                        </a:cxn>
                        <a:cxn ang="T158">
                          <a:pos x="T88" y="T89"/>
                        </a:cxn>
                        <a:cxn ang="T159">
                          <a:pos x="T90" y="T91"/>
                        </a:cxn>
                        <a:cxn ang="T160">
                          <a:pos x="T92" y="T93"/>
                        </a:cxn>
                        <a:cxn ang="T161">
                          <a:pos x="T94" y="T95"/>
                        </a:cxn>
                        <a:cxn ang="T162">
                          <a:pos x="T96" y="T97"/>
                        </a:cxn>
                        <a:cxn ang="T163">
                          <a:pos x="T98" y="T99"/>
                        </a:cxn>
                        <a:cxn ang="T164">
                          <a:pos x="T100" y="T101"/>
                        </a:cxn>
                        <a:cxn ang="T165">
                          <a:pos x="T102" y="T103"/>
                        </a:cxn>
                        <a:cxn ang="T166">
                          <a:pos x="T104" y="T105"/>
                        </a:cxn>
                        <a:cxn ang="T167">
                          <a:pos x="T106" y="T107"/>
                        </a:cxn>
                        <a:cxn ang="T168">
                          <a:pos x="T108" y="T109"/>
                        </a:cxn>
                        <a:cxn ang="T169">
                          <a:pos x="T110" y="T111"/>
                        </a:cxn>
                        <a:cxn ang="T170">
                          <a:pos x="T112" y="T113"/>
                        </a:cxn>
                      </a:cxnLst>
                      <a:rect l="0" t="0" r="r" b="b"/>
                      <a:pathLst>
                        <a:path w="276" h="604">
                          <a:moveTo>
                            <a:pt x="174" y="383"/>
                          </a:moveTo>
                          <a:lnTo>
                            <a:pt x="150" y="383"/>
                          </a:lnTo>
                          <a:lnTo>
                            <a:pt x="138" y="377"/>
                          </a:lnTo>
                          <a:lnTo>
                            <a:pt x="150" y="407"/>
                          </a:lnTo>
                          <a:lnTo>
                            <a:pt x="156" y="407"/>
                          </a:lnTo>
                          <a:lnTo>
                            <a:pt x="162" y="407"/>
                          </a:lnTo>
                          <a:lnTo>
                            <a:pt x="168" y="401"/>
                          </a:lnTo>
                          <a:lnTo>
                            <a:pt x="168" y="419"/>
                          </a:lnTo>
                          <a:lnTo>
                            <a:pt x="162" y="413"/>
                          </a:lnTo>
                          <a:lnTo>
                            <a:pt x="150" y="413"/>
                          </a:lnTo>
                          <a:lnTo>
                            <a:pt x="162" y="419"/>
                          </a:lnTo>
                          <a:lnTo>
                            <a:pt x="150" y="436"/>
                          </a:lnTo>
                          <a:lnTo>
                            <a:pt x="150" y="448"/>
                          </a:lnTo>
                          <a:lnTo>
                            <a:pt x="150" y="460"/>
                          </a:lnTo>
                          <a:lnTo>
                            <a:pt x="132" y="466"/>
                          </a:lnTo>
                          <a:lnTo>
                            <a:pt x="132" y="490"/>
                          </a:lnTo>
                          <a:lnTo>
                            <a:pt x="156" y="502"/>
                          </a:lnTo>
                          <a:lnTo>
                            <a:pt x="168" y="508"/>
                          </a:lnTo>
                          <a:lnTo>
                            <a:pt x="162" y="514"/>
                          </a:lnTo>
                          <a:lnTo>
                            <a:pt x="168" y="520"/>
                          </a:lnTo>
                          <a:lnTo>
                            <a:pt x="150" y="544"/>
                          </a:lnTo>
                          <a:lnTo>
                            <a:pt x="150" y="556"/>
                          </a:lnTo>
                          <a:lnTo>
                            <a:pt x="138" y="556"/>
                          </a:lnTo>
                          <a:lnTo>
                            <a:pt x="144" y="562"/>
                          </a:lnTo>
                          <a:lnTo>
                            <a:pt x="138" y="568"/>
                          </a:lnTo>
                          <a:lnTo>
                            <a:pt x="138" y="574"/>
                          </a:lnTo>
                          <a:lnTo>
                            <a:pt x="144" y="586"/>
                          </a:lnTo>
                          <a:lnTo>
                            <a:pt x="138" y="586"/>
                          </a:lnTo>
                          <a:lnTo>
                            <a:pt x="150" y="592"/>
                          </a:lnTo>
                          <a:lnTo>
                            <a:pt x="162" y="604"/>
                          </a:lnTo>
                          <a:lnTo>
                            <a:pt x="132" y="592"/>
                          </a:lnTo>
                          <a:lnTo>
                            <a:pt x="102" y="592"/>
                          </a:lnTo>
                          <a:lnTo>
                            <a:pt x="96" y="586"/>
                          </a:lnTo>
                          <a:lnTo>
                            <a:pt x="84" y="568"/>
                          </a:lnTo>
                          <a:lnTo>
                            <a:pt x="78" y="568"/>
                          </a:lnTo>
                          <a:lnTo>
                            <a:pt x="60" y="544"/>
                          </a:lnTo>
                          <a:lnTo>
                            <a:pt x="72" y="532"/>
                          </a:lnTo>
                          <a:lnTo>
                            <a:pt x="66" y="508"/>
                          </a:lnTo>
                          <a:lnTo>
                            <a:pt x="66" y="484"/>
                          </a:lnTo>
                          <a:lnTo>
                            <a:pt x="60" y="466"/>
                          </a:lnTo>
                          <a:lnTo>
                            <a:pt x="60" y="460"/>
                          </a:lnTo>
                          <a:lnTo>
                            <a:pt x="54" y="454"/>
                          </a:lnTo>
                          <a:lnTo>
                            <a:pt x="60" y="448"/>
                          </a:lnTo>
                          <a:lnTo>
                            <a:pt x="48" y="442"/>
                          </a:lnTo>
                          <a:lnTo>
                            <a:pt x="42" y="425"/>
                          </a:lnTo>
                          <a:lnTo>
                            <a:pt x="36" y="413"/>
                          </a:lnTo>
                          <a:lnTo>
                            <a:pt x="36" y="395"/>
                          </a:lnTo>
                          <a:lnTo>
                            <a:pt x="24" y="371"/>
                          </a:lnTo>
                          <a:lnTo>
                            <a:pt x="24" y="347"/>
                          </a:lnTo>
                          <a:lnTo>
                            <a:pt x="30" y="335"/>
                          </a:lnTo>
                          <a:lnTo>
                            <a:pt x="24" y="323"/>
                          </a:lnTo>
                          <a:lnTo>
                            <a:pt x="18" y="293"/>
                          </a:lnTo>
                          <a:lnTo>
                            <a:pt x="24" y="281"/>
                          </a:lnTo>
                          <a:lnTo>
                            <a:pt x="18" y="263"/>
                          </a:lnTo>
                          <a:lnTo>
                            <a:pt x="24" y="239"/>
                          </a:lnTo>
                          <a:lnTo>
                            <a:pt x="18" y="227"/>
                          </a:lnTo>
                          <a:lnTo>
                            <a:pt x="12" y="209"/>
                          </a:lnTo>
                          <a:lnTo>
                            <a:pt x="0" y="197"/>
                          </a:lnTo>
                          <a:lnTo>
                            <a:pt x="6" y="185"/>
                          </a:lnTo>
                          <a:lnTo>
                            <a:pt x="6" y="167"/>
                          </a:lnTo>
                          <a:lnTo>
                            <a:pt x="6" y="155"/>
                          </a:lnTo>
                          <a:lnTo>
                            <a:pt x="6" y="143"/>
                          </a:lnTo>
                          <a:lnTo>
                            <a:pt x="12" y="125"/>
                          </a:lnTo>
                          <a:lnTo>
                            <a:pt x="18" y="107"/>
                          </a:lnTo>
                          <a:lnTo>
                            <a:pt x="24" y="101"/>
                          </a:lnTo>
                          <a:lnTo>
                            <a:pt x="18" y="89"/>
                          </a:lnTo>
                          <a:lnTo>
                            <a:pt x="12" y="60"/>
                          </a:lnTo>
                          <a:lnTo>
                            <a:pt x="18" y="48"/>
                          </a:lnTo>
                          <a:lnTo>
                            <a:pt x="30" y="42"/>
                          </a:lnTo>
                          <a:lnTo>
                            <a:pt x="36" y="24"/>
                          </a:lnTo>
                          <a:lnTo>
                            <a:pt x="30" y="18"/>
                          </a:lnTo>
                          <a:lnTo>
                            <a:pt x="48" y="0"/>
                          </a:lnTo>
                          <a:lnTo>
                            <a:pt x="72" y="6"/>
                          </a:lnTo>
                          <a:lnTo>
                            <a:pt x="78" y="18"/>
                          </a:lnTo>
                          <a:lnTo>
                            <a:pt x="84" y="6"/>
                          </a:lnTo>
                          <a:lnTo>
                            <a:pt x="108" y="6"/>
                          </a:lnTo>
                          <a:lnTo>
                            <a:pt x="126" y="24"/>
                          </a:lnTo>
                          <a:lnTo>
                            <a:pt x="144" y="42"/>
                          </a:lnTo>
                          <a:lnTo>
                            <a:pt x="156" y="48"/>
                          </a:lnTo>
                          <a:lnTo>
                            <a:pt x="174" y="54"/>
                          </a:lnTo>
                          <a:lnTo>
                            <a:pt x="186" y="60"/>
                          </a:lnTo>
                          <a:lnTo>
                            <a:pt x="204" y="72"/>
                          </a:lnTo>
                          <a:lnTo>
                            <a:pt x="198" y="89"/>
                          </a:lnTo>
                          <a:lnTo>
                            <a:pt x="192" y="107"/>
                          </a:lnTo>
                          <a:lnTo>
                            <a:pt x="210" y="113"/>
                          </a:lnTo>
                          <a:lnTo>
                            <a:pt x="228" y="113"/>
                          </a:lnTo>
                          <a:lnTo>
                            <a:pt x="240" y="107"/>
                          </a:lnTo>
                          <a:lnTo>
                            <a:pt x="258" y="89"/>
                          </a:lnTo>
                          <a:lnTo>
                            <a:pt x="252" y="72"/>
                          </a:lnTo>
                          <a:lnTo>
                            <a:pt x="264" y="77"/>
                          </a:lnTo>
                          <a:lnTo>
                            <a:pt x="276" y="101"/>
                          </a:lnTo>
                          <a:lnTo>
                            <a:pt x="264" y="107"/>
                          </a:lnTo>
                          <a:lnTo>
                            <a:pt x="252" y="119"/>
                          </a:lnTo>
                          <a:lnTo>
                            <a:pt x="216" y="167"/>
                          </a:lnTo>
                          <a:lnTo>
                            <a:pt x="216" y="191"/>
                          </a:lnTo>
                          <a:lnTo>
                            <a:pt x="216" y="209"/>
                          </a:lnTo>
                          <a:lnTo>
                            <a:pt x="216" y="227"/>
                          </a:lnTo>
                          <a:lnTo>
                            <a:pt x="210" y="233"/>
                          </a:lnTo>
                          <a:lnTo>
                            <a:pt x="216" y="257"/>
                          </a:lnTo>
                          <a:lnTo>
                            <a:pt x="240" y="269"/>
                          </a:lnTo>
                          <a:lnTo>
                            <a:pt x="246" y="287"/>
                          </a:lnTo>
                          <a:lnTo>
                            <a:pt x="252" y="293"/>
                          </a:lnTo>
                          <a:lnTo>
                            <a:pt x="240" y="329"/>
                          </a:lnTo>
                          <a:lnTo>
                            <a:pt x="210" y="335"/>
                          </a:lnTo>
                          <a:lnTo>
                            <a:pt x="198" y="341"/>
                          </a:lnTo>
                          <a:lnTo>
                            <a:pt x="186" y="341"/>
                          </a:lnTo>
                          <a:lnTo>
                            <a:pt x="174" y="341"/>
                          </a:lnTo>
                          <a:lnTo>
                            <a:pt x="174" y="347"/>
                          </a:lnTo>
                          <a:lnTo>
                            <a:pt x="180" y="371"/>
                          </a:lnTo>
                          <a:lnTo>
                            <a:pt x="174" y="383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11" name="Freeform 29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74975" y="4683435"/>
                      <a:ext cx="88765" cy="61365"/>
                    </a:xfrm>
                    <a:custGeom>
                      <a:avLst/>
                      <a:gdLst>
                        <a:gd name="T0" fmla="*/ 2147483647 w 66"/>
                        <a:gd name="T1" fmla="*/ 2147483647 h 42"/>
                        <a:gd name="T2" fmla="*/ 0 w 66"/>
                        <a:gd name="T3" fmla="*/ 0 h 42"/>
                        <a:gd name="T4" fmla="*/ 2147483647 w 66"/>
                        <a:gd name="T5" fmla="*/ 2147483647 h 42"/>
                        <a:gd name="T6" fmla="*/ 2147483647 w 66"/>
                        <a:gd name="T7" fmla="*/ 2147483647 h 42"/>
                        <a:gd name="T8" fmla="*/ 2147483647 w 66"/>
                        <a:gd name="T9" fmla="*/ 2147483647 h 42"/>
                        <a:gd name="T10" fmla="*/ 2147483647 w 66"/>
                        <a:gd name="T11" fmla="*/ 2147483647 h 42"/>
                        <a:gd name="T12" fmla="*/ 2147483647 w 66"/>
                        <a:gd name="T13" fmla="*/ 2147483647 h 42"/>
                        <a:gd name="T14" fmla="*/ 2147483647 w 66"/>
                        <a:gd name="T15" fmla="*/ 2147483647 h 42"/>
                        <a:gd name="T16" fmla="*/ 2147483647 w 66"/>
                        <a:gd name="T17" fmla="*/ 2147483647 h 42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66" h="42">
                          <a:moveTo>
                            <a:pt x="6" y="6"/>
                          </a:moveTo>
                          <a:lnTo>
                            <a:pt x="0" y="0"/>
                          </a:lnTo>
                          <a:lnTo>
                            <a:pt x="6" y="18"/>
                          </a:lnTo>
                          <a:lnTo>
                            <a:pt x="18" y="42"/>
                          </a:lnTo>
                          <a:lnTo>
                            <a:pt x="42" y="42"/>
                          </a:lnTo>
                          <a:lnTo>
                            <a:pt x="66" y="42"/>
                          </a:lnTo>
                          <a:lnTo>
                            <a:pt x="60" y="36"/>
                          </a:lnTo>
                          <a:lnTo>
                            <a:pt x="30" y="24"/>
                          </a:lnTo>
                          <a:lnTo>
                            <a:pt x="6" y="6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12" name="Freeform 30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524345" y="3662426"/>
                      <a:ext cx="250629" cy="1047122"/>
                    </a:xfrm>
                    <a:custGeom>
                      <a:avLst/>
                      <a:gdLst>
                        <a:gd name="T0" fmla="*/ 2147483647 w 191"/>
                        <a:gd name="T1" fmla="*/ 2147483647 h 712"/>
                        <a:gd name="T2" fmla="*/ 2147483647 w 191"/>
                        <a:gd name="T3" fmla="*/ 2147483647 h 712"/>
                        <a:gd name="T4" fmla="*/ 2147483647 w 191"/>
                        <a:gd name="T5" fmla="*/ 2147483647 h 712"/>
                        <a:gd name="T6" fmla="*/ 2147483647 w 191"/>
                        <a:gd name="T7" fmla="*/ 2147483647 h 712"/>
                        <a:gd name="T8" fmla="*/ 2147483647 w 191"/>
                        <a:gd name="T9" fmla="*/ 2147483647 h 712"/>
                        <a:gd name="T10" fmla="*/ 2147483647 w 191"/>
                        <a:gd name="T11" fmla="*/ 2147483647 h 712"/>
                        <a:gd name="T12" fmla="*/ 2147483647 w 191"/>
                        <a:gd name="T13" fmla="*/ 2147483647 h 712"/>
                        <a:gd name="T14" fmla="*/ 2147483647 w 191"/>
                        <a:gd name="T15" fmla="*/ 2147483647 h 712"/>
                        <a:gd name="T16" fmla="*/ 2147483647 w 191"/>
                        <a:gd name="T17" fmla="*/ 2147483647 h 712"/>
                        <a:gd name="T18" fmla="*/ 2147483647 w 191"/>
                        <a:gd name="T19" fmla="*/ 2147483647 h 712"/>
                        <a:gd name="T20" fmla="*/ 2147483647 w 191"/>
                        <a:gd name="T21" fmla="*/ 2147483647 h 712"/>
                        <a:gd name="T22" fmla="*/ 2147483647 w 191"/>
                        <a:gd name="T23" fmla="*/ 2147483647 h 712"/>
                        <a:gd name="T24" fmla="*/ 2147483647 w 191"/>
                        <a:gd name="T25" fmla="*/ 2147483647 h 712"/>
                        <a:gd name="T26" fmla="*/ 2147483647 w 191"/>
                        <a:gd name="T27" fmla="*/ 2147483647 h 712"/>
                        <a:gd name="T28" fmla="*/ 2147483647 w 191"/>
                        <a:gd name="T29" fmla="*/ 2147483647 h 712"/>
                        <a:gd name="T30" fmla="*/ 2147483647 w 191"/>
                        <a:gd name="T31" fmla="*/ 2147483647 h 712"/>
                        <a:gd name="T32" fmla="*/ 2147483647 w 191"/>
                        <a:gd name="T33" fmla="*/ 2147483647 h 712"/>
                        <a:gd name="T34" fmla="*/ 2147483647 w 191"/>
                        <a:gd name="T35" fmla="*/ 2147483647 h 712"/>
                        <a:gd name="T36" fmla="*/ 2147483647 w 191"/>
                        <a:gd name="T37" fmla="*/ 2147483647 h 712"/>
                        <a:gd name="T38" fmla="*/ 2147483647 w 191"/>
                        <a:gd name="T39" fmla="*/ 2147483647 h 712"/>
                        <a:gd name="T40" fmla="*/ 2147483647 w 191"/>
                        <a:gd name="T41" fmla="*/ 2147483647 h 712"/>
                        <a:gd name="T42" fmla="*/ 2147483647 w 191"/>
                        <a:gd name="T43" fmla="*/ 2147483647 h 712"/>
                        <a:gd name="T44" fmla="*/ 2147483647 w 191"/>
                        <a:gd name="T45" fmla="*/ 2147483647 h 712"/>
                        <a:gd name="T46" fmla="*/ 2147483647 w 191"/>
                        <a:gd name="T47" fmla="*/ 2147483647 h 712"/>
                        <a:gd name="T48" fmla="*/ 2147483647 w 191"/>
                        <a:gd name="T49" fmla="*/ 2147483647 h 712"/>
                        <a:gd name="T50" fmla="*/ 2147483647 w 191"/>
                        <a:gd name="T51" fmla="*/ 2147483647 h 712"/>
                        <a:gd name="T52" fmla="*/ 2147483647 w 191"/>
                        <a:gd name="T53" fmla="*/ 2147483647 h 712"/>
                        <a:gd name="T54" fmla="*/ 2147483647 w 191"/>
                        <a:gd name="T55" fmla="*/ 2147483647 h 712"/>
                        <a:gd name="T56" fmla="*/ 2147483647 w 191"/>
                        <a:gd name="T57" fmla="*/ 2147483647 h 712"/>
                        <a:gd name="T58" fmla="*/ 2147483647 w 191"/>
                        <a:gd name="T59" fmla="*/ 2147483647 h 712"/>
                        <a:gd name="T60" fmla="*/ 2147483647 w 191"/>
                        <a:gd name="T61" fmla="*/ 2147483647 h 712"/>
                        <a:gd name="T62" fmla="*/ 2147483647 w 191"/>
                        <a:gd name="T63" fmla="*/ 2147483647 h 712"/>
                        <a:gd name="T64" fmla="*/ 2147483647 w 191"/>
                        <a:gd name="T65" fmla="*/ 2147483647 h 712"/>
                        <a:gd name="T66" fmla="*/ 2147483647 w 191"/>
                        <a:gd name="T67" fmla="*/ 2147483647 h 712"/>
                        <a:gd name="T68" fmla="*/ 2147483647 w 191"/>
                        <a:gd name="T69" fmla="*/ 2147483647 h 712"/>
                        <a:gd name="T70" fmla="*/ 2147483647 w 191"/>
                        <a:gd name="T71" fmla="*/ 2147483647 h 712"/>
                        <a:gd name="T72" fmla="*/ 2147483647 w 191"/>
                        <a:gd name="T73" fmla="*/ 2147483647 h 712"/>
                        <a:gd name="T74" fmla="*/ 2147483647 w 191"/>
                        <a:gd name="T75" fmla="*/ 2147483647 h 712"/>
                        <a:gd name="T76" fmla="*/ 2147483647 w 191"/>
                        <a:gd name="T77" fmla="*/ 2147483647 h 712"/>
                        <a:gd name="T78" fmla="*/ 2147483647 w 191"/>
                        <a:gd name="T79" fmla="*/ 2147483647 h 712"/>
                        <a:gd name="T80" fmla="*/ 2147483647 w 191"/>
                        <a:gd name="T81" fmla="*/ 2147483647 h 712"/>
                        <a:gd name="T82" fmla="*/ 0 w 191"/>
                        <a:gd name="T83" fmla="*/ 2147483647 h 712"/>
                        <a:gd name="T84" fmla="*/ 2147483647 w 191"/>
                        <a:gd name="T85" fmla="*/ 2147483647 h 712"/>
                        <a:gd name="T86" fmla="*/ 2147483647 w 191"/>
                        <a:gd name="T87" fmla="*/ 2147483647 h 712"/>
                        <a:gd name="T88" fmla="*/ 2147483647 w 191"/>
                        <a:gd name="T89" fmla="*/ 2147483647 h 712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91" h="712">
                          <a:moveTo>
                            <a:pt x="12" y="251"/>
                          </a:moveTo>
                          <a:lnTo>
                            <a:pt x="12" y="269"/>
                          </a:lnTo>
                          <a:lnTo>
                            <a:pt x="18" y="281"/>
                          </a:lnTo>
                          <a:lnTo>
                            <a:pt x="18" y="311"/>
                          </a:lnTo>
                          <a:lnTo>
                            <a:pt x="18" y="347"/>
                          </a:lnTo>
                          <a:lnTo>
                            <a:pt x="12" y="365"/>
                          </a:lnTo>
                          <a:lnTo>
                            <a:pt x="12" y="383"/>
                          </a:lnTo>
                          <a:lnTo>
                            <a:pt x="12" y="389"/>
                          </a:lnTo>
                          <a:lnTo>
                            <a:pt x="18" y="407"/>
                          </a:lnTo>
                          <a:lnTo>
                            <a:pt x="18" y="425"/>
                          </a:lnTo>
                          <a:lnTo>
                            <a:pt x="24" y="443"/>
                          </a:lnTo>
                          <a:lnTo>
                            <a:pt x="24" y="461"/>
                          </a:lnTo>
                          <a:lnTo>
                            <a:pt x="35" y="479"/>
                          </a:lnTo>
                          <a:lnTo>
                            <a:pt x="41" y="479"/>
                          </a:lnTo>
                          <a:lnTo>
                            <a:pt x="47" y="479"/>
                          </a:lnTo>
                          <a:lnTo>
                            <a:pt x="53" y="473"/>
                          </a:lnTo>
                          <a:lnTo>
                            <a:pt x="53" y="485"/>
                          </a:lnTo>
                          <a:lnTo>
                            <a:pt x="53" y="491"/>
                          </a:lnTo>
                          <a:lnTo>
                            <a:pt x="53" y="497"/>
                          </a:lnTo>
                          <a:lnTo>
                            <a:pt x="53" y="509"/>
                          </a:lnTo>
                          <a:lnTo>
                            <a:pt x="59" y="520"/>
                          </a:lnTo>
                          <a:lnTo>
                            <a:pt x="59" y="526"/>
                          </a:lnTo>
                          <a:lnTo>
                            <a:pt x="65" y="532"/>
                          </a:lnTo>
                          <a:lnTo>
                            <a:pt x="59" y="544"/>
                          </a:lnTo>
                          <a:lnTo>
                            <a:pt x="65" y="550"/>
                          </a:lnTo>
                          <a:lnTo>
                            <a:pt x="65" y="556"/>
                          </a:lnTo>
                          <a:lnTo>
                            <a:pt x="65" y="568"/>
                          </a:lnTo>
                          <a:lnTo>
                            <a:pt x="59" y="574"/>
                          </a:lnTo>
                          <a:lnTo>
                            <a:pt x="59" y="568"/>
                          </a:lnTo>
                          <a:lnTo>
                            <a:pt x="53" y="568"/>
                          </a:lnTo>
                          <a:lnTo>
                            <a:pt x="53" y="562"/>
                          </a:lnTo>
                          <a:lnTo>
                            <a:pt x="47" y="562"/>
                          </a:lnTo>
                          <a:lnTo>
                            <a:pt x="35" y="580"/>
                          </a:lnTo>
                          <a:lnTo>
                            <a:pt x="41" y="580"/>
                          </a:lnTo>
                          <a:lnTo>
                            <a:pt x="47" y="574"/>
                          </a:lnTo>
                          <a:lnTo>
                            <a:pt x="53" y="580"/>
                          </a:lnTo>
                          <a:lnTo>
                            <a:pt x="65" y="586"/>
                          </a:lnTo>
                          <a:lnTo>
                            <a:pt x="59" y="592"/>
                          </a:lnTo>
                          <a:lnTo>
                            <a:pt x="65" y="592"/>
                          </a:lnTo>
                          <a:lnTo>
                            <a:pt x="59" y="598"/>
                          </a:lnTo>
                          <a:lnTo>
                            <a:pt x="71" y="598"/>
                          </a:lnTo>
                          <a:lnTo>
                            <a:pt x="77" y="592"/>
                          </a:lnTo>
                          <a:lnTo>
                            <a:pt x="83" y="604"/>
                          </a:lnTo>
                          <a:lnTo>
                            <a:pt x="71" y="604"/>
                          </a:lnTo>
                          <a:lnTo>
                            <a:pt x="65" y="604"/>
                          </a:lnTo>
                          <a:lnTo>
                            <a:pt x="71" y="616"/>
                          </a:lnTo>
                          <a:lnTo>
                            <a:pt x="77" y="628"/>
                          </a:lnTo>
                          <a:lnTo>
                            <a:pt x="77" y="634"/>
                          </a:lnTo>
                          <a:lnTo>
                            <a:pt x="83" y="640"/>
                          </a:lnTo>
                          <a:lnTo>
                            <a:pt x="77" y="646"/>
                          </a:lnTo>
                          <a:lnTo>
                            <a:pt x="89" y="652"/>
                          </a:lnTo>
                          <a:lnTo>
                            <a:pt x="95" y="658"/>
                          </a:lnTo>
                          <a:lnTo>
                            <a:pt x="95" y="664"/>
                          </a:lnTo>
                          <a:lnTo>
                            <a:pt x="101" y="664"/>
                          </a:lnTo>
                          <a:lnTo>
                            <a:pt x="107" y="670"/>
                          </a:lnTo>
                          <a:lnTo>
                            <a:pt x="101" y="670"/>
                          </a:lnTo>
                          <a:lnTo>
                            <a:pt x="107" y="676"/>
                          </a:lnTo>
                          <a:lnTo>
                            <a:pt x="113" y="682"/>
                          </a:lnTo>
                          <a:lnTo>
                            <a:pt x="119" y="688"/>
                          </a:lnTo>
                          <a:lnTo>
                            <a:pt x="119" y="694"/>
                          </a:lnTo>
                          <a:lnTo>
                            <a:pt x="125" y="700"/>
                          </a:lnTo>
                          <a:lnTo>
                            <a:pt x="131" y="700"/>
                          </a:lnTo>
                          <a:lnTo>
                            <a:pt x="125" y="706"/>
                          </a:lnTo>
                          <a:lnTo>
                            <a:pt x="137" y="706"/>
                          </a:lnTo>
                          <a:lnTo>
                            <a:pt x="161" y="712"/>
                          </a:lnTo>
                          <a:lnTo>
                            <a:pt x="161" y="694"/>
                          </a:lnTo>
                          <a:lnTo>
                            <a:pt x="173" y="682"/>
                          </a:lnTo>
                          <a:lnTo>
                            <a:pt x="191" y="688"/>
                          </a:lnTo>
                          <a:lnTo>
                            <a:pt x="161" y="676"/>
                          </a:lnTo>
                          <a:lnTo>
                            <a:pt x="131" y="676"/>
                          </a:lnTo>
                          <a:lnTo>
                            <a:pt x="125" y="670"/>
                          </a:lnTo>
                          <a:lnTo>
                            <a:pt x="113" y="652"/>
                          </a:lnTo>
                          <a:lnTo>
                            <a:pt x="107" y="652"/>
                          </a:lnTo>
                          <a:lnTo>
                            <a:pt x="89" y="628"/>
                          </a:lnTo>
                          <a:lnTo>
                            <a:pt x="101" y="616"/>
                          </a:lnTo>
                          <a:lnTo>
                            <a:pt x="95" y="592"/>
                          </a:lnTo>
                          <a:lnTo>
                            <a:pt x="95" y="568"/>
                          </a:lnTo>
                          <a:lnTo>
                            <a:pt x="89" y="550"/>
                          </a:lnTo>
                          <a:lnTo>
                            <a:pt x="89" y="544"/>
                          </a:lnTo>
                          <a:lnTo>
                            <a:pt x="83" y="538"/>
                          </a:lnTo>
                          <a:lnTo>
                            <a:pt x="89" y="532"/>
                          </a:lnTo>
                          <a:lnTo>
                            <a:pt x="77" y="526"/>
                          </a:lnTo>
                          <a:lnTo>
                            <a:pt x="71" y="509"/>
                          </a:lnTo>
                          <a:lnTo>
                            <a:pt x="65" y="497"/>
                          </a:lnTo>
                          <a:lnTo>
                            <a:pt x="65" y="479"/>
                          </a:lnTo>
                          <a:lnTo>
                            <a:pt x="53" y="455"/>
                          </a:lnTo>
                          <a:lnTo>
                            <a:pt x="53" y="431"/>
                          </a:lnTo>
                          <a:lnTo>
                            <a:pt x="59" y="419"/>
                          </a:lnTo>
                          <a:lnTo>
                            <a:pt x="53" y="407"/>
                          </a:lnTo>
                          <a:lnTo>
                            <a:pt x="47" y="377"/>
                          </a:lnTo>
                          <a:lnTo>
                            <a:pt x="53" y="365"/>
                          </a:lnTo>
                          <a:lnTo>
                            <a:pt x="47" y="347"/>
                          </a:lnTo>
                          <a:lnTo>
                            <a:pt x="53" y="323"/>
                          </a:lnTo>
                          <a:lnTo>
                            <a:pt x="47" y="311"/>
                          </a:lnTo>
                          <a:lnTo>
                            <a:pt x="41" y="293"/>
                          </a:lnTo>
                          <a:lnTo>
                            <a:pt x="29" y="281"/>
                          </a:lnTo>
                          <a:lnTo>
                            <a:pt x="35" y="269"/>
                          </a:lnTo>
                          <a:lnTo>
                            <a:pt x="35" y="251"/>
                          </a:lnTo>
                          <a:lnTo>
                            <a:pt x="35" y="239"/>
                          </a:lnTo>
                          <a:lnTo>
                            <a:pt x="35" y="227"/>
                          </a:lnTo>
                          <a:lnTo>
                            <a:pt x="41" y="209"/>
                          </a:lnTo>
                          <a:lnTo>
                            <a:pt x="47" y="191"/>
                          </a:lnTo>
                          <a:lnTo>
                            <a:pt x="53" y="185"/>
                          </a:lnTo>
                          <a:lnTo>
                            <a:pt x="47" y="173"/>
                          </a:lnTo>
                          <a:lnTo>
                            <a:pt x="41" y="144"/>
                          </a:lnTo>
                          <a:lnTo>
                            <a:pt x="47" y="132"/>
                          </a:lnTo>
                          <a:lnTo>
                            <a:pt x="59" y="126"/>
                          </a:lnTo>
                          <a:lnTo>
                            <a:pt x="65" y="108"/>
                          </a:lnTo>
                          <a:lnTo>
                            <a:pt x="59" y="102"/>
                          </a:lnTo>
                          <a:lnTo>
                            <a:pt x="47" y="102"/>
                          </a:lnTo>
                          <a:lnTo>
                            <a:pt x="41" y="84"/>
                          </a:lnTo>
                          <a:lnTo>
                            <a:pt x="35" y="66"/>
                          </a:lnTo>
                          <a:lnTo>
                            <a:pt x="29" y="48"/>
                          </a:lnTo>
                          <a:lnTo>
                            <a:pt x="29" y="36"/>
                          </a:lnTo>
                          <a:lnTo>
                            <a:pt x="24" y="18"/>
                          </a:lnTo>
                          <a:lnTo>
                            <a:pt x="18" y="6"/>
                          </a:lnTo>
                          <a:lnTo>
                            <a:pt x="12" y="0"/>
                          </a:lnTo>
                          <a:lnTo>
                            <a:pt x="6" y="6"/>
                          </a:lnTo>
                          <a:lnTo>
                            <a:pt x="0" y="12"/>
                          </a:lnTo>
                          <a:lnTo>
                            <a:pt x="0" y="42"/>
                          </a:lnTo>
                          <a:lnTo>
                            <a:pt x="6" y="66"/>
                          </a:lnTo>
                          <a:lnTo>
                            <a:pt x="6" y="84"/>
                          </a:lnTo>
                          <a:lnTo>
                            <a:pt x="6" y="108"/>
                          </a:lnTo>
                          <a:lnTo>
                            <a:pt x="6" y="120"/>
                          </a:lnTo>
                          <a:lnTo>
                            <a:pt x="6" y="144"/>
                          </a:lnTo>
                          <a:lnTo>
                            <a:pt x="12" y="161"/>
                          </a:lnTo>
                          <a:lnTo>
                            <a:pt x="6" y="221"/>
                          </a:lnTo>
                          <a:lnTo>
                            <a:pt x="12" y="233"/>
                          </a:lnTo>
                          <a:lnTo>
                            <a:pt x="12" y="251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13" name="Freeform 30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562202" y="4366165"/>
                      <a:ext cx="15664" cy="44391"/>
                    </a:xfrm>
                    <a:custGeom>
                      <a:avLst/>
                      <a:gdLst>
                        <a:gd name="T0" fmla="*/ 2147483647 w 12"/>
                        <a:gd name="T1" fmla="*/ 0 h 30"/>
                        <a:gd name="T2" fmla="*/ 0 w 12"/>
                        <a:gd name="T3" fmla="*/ 2147483647 h 30"/>
                        <a:gd name="T4" fmla="*/ 2147483647 w 12"/>
                        <a:gd name="T5" fmla="*/ 2147483647 h 30"/>
                        <a:gd name="T6" fmla="*/ 2147483647 w 12"/>
                        <a:gd name="T7" fmla="*/ 2147483647 h 30"/>
                        <a:gd name="T8" fmla="*/ 2147483647 w 12"/>
                        <a:gd name="T9" fmla="*/ 2147483647 h 30"/>
                        <a:gd name="T10" fmla="*/ 2147483647 w 12"/>
                        <a:gd name="T11" fmla="*/ 2147483647 h 30"/>
                        <a:gd name="T12" fmla="*/ 2147483647 w 12"/>
                        <a:gd name="T13" fmla="*/ 2147483647 h 30"/>
                        <a:gd name="T14" fmla="*/ 2147483647 w 12"/>
                        <a:gd name="T15" fmla="*/ 0 h 3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12" h="30">
                          <a:moveTo>
                            <a:pt x="6" y="0"/>
                          </a:moveTo>
                          <a:lnTo>
                            <a:pt x="0" y="6"/>
                          </a:lnTo>
                          <a:lnTo>
                            <a:pt x="6" y="30"/>
                          </a:lnTo>
                          <a:lnTo>
                            <a:pt x="12" y="30"/>
                          </a:lnTo>
                          <a:lnTo>
                            <a:pt x="12" y="24"/>
                          </a:lnTo>
                          <a:lnTo>
                            <a:pt x="12" y="12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14" name="Freeform 30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600057" y="4568539"/>
                      <a:ext cx="24802" cy="35252"/>
                    </a:xfrm>
                    <a:custGeom>
                      <a:avLst/>
                      <a:gdLst>
                        <a:gd name="T0" fmla="*/ 2147483647 w 18"/>
                        <a:gd name="T1" fmla="*/ 0 h 24"/>
                        <a:gd name="T2" fmla="*/ 0 w 18"/>
                        <a:gd name="T3" fmla="*/ 2147483647 h 24"/>
                        <a:gd name="T4" fmla="*/ 2147483647 w 18"/>
                        <a:gd name="T5" fmla="*/ 2147483647 h 24"/>
                        <a:gd name="T6" fmla="*/ 2147483647 w 18"/>
                        <a:gd name="T7" fmla="*/ 2147483647 h 24"/>
                        <a:gd name="T8" fmla="*/ 2147483647 w 18"/>
                        <a:gd name="T9" fmla="*/ 2147483647 h 24"/>
                        <a:gd name="T10" fmla="*/ 2147483647 w 18"/>
                        <a:gd name="T11" fmla="*/ 0 h 2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18" h="24">
                          <a:moveTo>
                            <a:pt x="6" y="0"/>
                          </a:moveTo>
                          <a:lnTo>
                            <a:pt x="0" y="12"/>
                          </a:lnTo>
                          <a:lnTo>
                            <a:pt x="12" y="24"/>
                          </a:lnTo>
                          <a:lnTo>
                            <a:pt x="18" y="24"/>
                          </a:lnTo>
                          <a:lnTo>
                            <a:pt x="18" y="18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15" name="Freeform 30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52832" y="3098391"/>
                      <a:ext cx="126620" cy="194540"/>
                    </a:xfrm>
                    <a:custGeom>
                      <a:avLst/>
                      <a:gdLst>
                        <a:gd name="T0" fmla="*/ 0 w 96"/>
                        <a:gd name="T1" fmla="*/ 2147483647 h 132"/>
                        <a:gd name="T2" fmla="*/ 0 w 96"/>
                        <a:gd name="T3" fmla="*/ 2147483647 h 132"/>
                        <a:gd name="T4" fmla="*/ 0 w 96"/>
                        <a:gd name="T5" fmla="*/ 2147483647 h 132"/>
                        <a:gd name="T6" fmla="*/ 2147483647 w 96"/>
                        <a:gd name="T7" fmla="*/ 2147483647 h 132"/>
                        <a:gd name="T8" fmla="*/ 2147483647 w 96"/>
                        <a:gd name="T9" fmla="*/ 2147483647 h 132"/>
                        <a:gd name="T10" fmla="*/ 2147483647 w 96"/>
                        <a:gd name="T11" fmla="*/ 2147483647 h 132"/>
                        <a:gd name="T12" fmla="*/ 2147483647 w 96"/>
                        <a:gd name="T13" fmla="*/ 2147483647 h 132"/>
                        <a:gd name="T14" fmla="*/ 2147483647 w 96"/>
                        <a:gd name="T15" fmla="*/ 2147483647 h 132"/>
                        <a:gd name="T16" fmla="*/ 2147483647 w 96"/>
                        <a:gd name="T17" fmla="*/ 2147483647 h 132"/>
                        <a:gd name="T18" fmla="*/ 2147483647 w 96"/>
                        <a:gd name="T19" fmla="*/ 2147483647 h 132"/>
                        <a:gd name="T20" fmla="*/ 2147483647 w 96"/>
                        <a:gd name="T21" fmla="*/ 2147483647 h 132"/>
                        <a:gd name="T22" fmla="*/ 2147483647 w 96"/>
                        <a:gd name="T23" fmla="*/ 2147483647 h 132"/>
                        <a:gd name="T24" fmla="*/ 2147483647 w 96"/>
                        <a:gd name="T25" fmla="*/ 2147483647 h 132"/>
                        <a:gd name="T26" fmla="*/ 2147483647 w 96"/>
                        <a:gd name="T27" fmla="*/ 2147483647 h 132"/>
                        <a:gd name="T28" fmla="*/ 2147483647 w 96"/>
                        <a:gd name="T29" fmla="*/ 2147483647 h 132"/>
                        <a:gd name="T30" fmla="*/ 2147483647 w 96"/>
                        <a:gd name="T31" fmla="*/ 2147483647 h 132"/>
                        <a:gd name="T32" fmla="*/ 2147483647 w 96"/>
                        <a:gd name="T33" fmla="*/ 2147483647 h 132"/>
                        <a:gd name="T34" fmla="*/ 2147483647 w 96"/>
                        <a:gd name="T35" fmla="*/ 2147483647 h 132"/>
                        <a:gd name="T36" fmla="*/ 2147483647 w 96"/>
                        <a:gd name="T37" fmla="*/ 2147483647 h 132"/>
                        <a:gd name="T38" fmla="*/ 2147483647 w 96"/>
                        <a:gd name="T39" fmla="*/ 2147483647 h 132"/>
                        <a:gd name="T40" fmla="*/ 2147483647 w 96"/>
                        <a:gd name="T41" fmla="*/ 2147483647 h 132"/>
                        <a:gd name="T42" fmla="*/ 2147483647 w 96"/>
                        <a:gd name="T43" fmla="*/ 2147483647 h 132"/>
                        <a:gd name="T44" fmla="*/ 2147483647 w 96"/>
                        <a:gd name="T45" fmla="*/ 2147483647 h 132"/>
                        <a:gd name="T46" fmla="*/ 2147483647 w 96"/>
                        <a:gd name="T47" fmla="*/ 2147483647 h 132"/>
                        <a:gd name="T48" fmla="*/ 2147483647 w 96"/>
                        <a:gd name="T49" fmla="*/ 2147483647 h 132"/>
                        <a:gd name="T50" fmla="*/ 2147483647 w 96"/>
                        <a:gd name="T51" fmla="*/ 2147483647 h 132"/>
                        <a:gd name="T52" fmla="*/ 2147483647 w 96"/>
                        <a:gd name="T53" fmla="*/ 2147483647 h 132"/>
                        <a:gd name="T54" fmla="*/ 2147483647 w 96"/>
                        <a:gd name="T55" fmla="*/ 2147483647 h 132"/>
                        <a:gd name="T56" fmla="*/ 2147483647 w 96"/>
                        <a:gd name="T57" fmla="*/ 2147483647 h 132"/>
                        <a:gd name="T58" fmla="*/ 2147483647 w 96"/>
                        <a:gd name="T59" fmla="*/ 2147483647 h 132"/>
                        <a:gd name="T60" fmla="*/ 2147483647 w 96"/>
                        <a:gd name="T61" fmla="*/ 0 h 132"/>
                        <a:gd name="T62" fmla="*/ 2147483647 w 96"/>
                        <a:gd name="T63" fmla="*/ 2147483647 h 132"/>
                        <a:gd name="T64" fmla="*/ 2147483647 w 96"/>
                        <a:gd name="T65" fmla="*/ 2147483647 h 132"/>
                        <a:gd name="T66" fmla="*/ 2147483647 w 96"/>
                        <a:gd name="T67" fmla="*/ 2147483647 h 132"/>
                        <a:gd name="T68" fmla="*/ 2147483647 w 96"/>
                        <a:gd name="T69" fmla="*/ 2147483647 h 132"/>
                        <a:gd name="T70" fmla="*/ 0 w 96"/>
                        <a:gd name="T71" fmla="*/ 2147483647 h 132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</a:gdLst>
                      <a:ahLst/>
                      <a:cxnLst>
                        <a:cxn ang="T72">
                          <a:pos x="T0" y="T1"/>
                        </a:cxn>
                        <a:cxn ang="T73">
                          <a:pos x="T2" y="T3"/>
                        </a:cxn>
                        <a:cxn ang="T74">
                          <a:pos x="T4" y="T5"/>
                        </a:cxn>
                        <a:cxn ang="T75">
                          <a:pos x="T6" y="T7"/>
                        </a:cxn>
                        <a:cxn ang="T76">
                          <a:pos x="T8" y="T9"/>
                        </a:cxn>
                        <a:cxn ang="T77">
                          <a:pos x="T10" y="T11"/>
                        </a:cxn>
                        <a:cxn ang="T78">
                          <a:pos x="T12" y="T13"/>
                        </a:cxn>
                        <a:cxn ang="T79">
                          <a:pos x="T14" y="T15"/>
                        </a:cxn>
                        <a:cxn ang="T80">
                          <a:pos x="T16" y="T17"/>
                        </a:cxn>
                        <a:cxn ang="T81">
                          <a:pos x="T18" y="T19"/>
                        </a:cxn>
                        <a:cxn ang="T82">
                          <a:pos x="T20" y="T21"/>
                        </a:cxn>
                        <a:cxn ang="T83">
                          <a:pos x="T22" y="T23"/>
                        </a:cxn>
                        <a:cxn ang="T84">
                          <a:pos x="T24" y="T25"/>
                        </a:cxn>
                        <a:cxn ang="T85">
                          <a:pos x="T26" y="T27"/>
                        </a:cxn>
                        <a:cxn ang="T86">
                          <a:pos x="T28" y="T29"/>
                        </a:cxn>
                        <a:cxn ang="T87">
                          <a:pos x="T30" y="T31"/>
                        </a:cxn>
                        <a:cxn ang="T88">
                          <a:pos x="T32" y="T33"/>
                        </a:cxn>
                        <a:cxn ang="T89">
                          <a:pos x="T34" y="T35"/>
                        </a:cxn>
                        <a:cxn ang="T90">
                          <a:pos x="T36" y="T37"/>
                        </a:cxn>
                        <a:cxn ang="T91">
                          <a:pos x="T38" y="T39"/>
                        </a:cxn>
                        <a:cxn ang="T92">
                          <a:pos x="T40" y="T41"/>
                        </a:cxn>
                        <a:cxn ang="T93">
                          <a:pos x="T42" y="T43"/>
                        </a:cxn>
                        <a:cxn ang="T94">
                          <a:pos x="T44" y="T45"/>
                        </a:cxn>
                        <a:cxn ang="T95">
                          <a:pos x="T46" y="T47"/>
                        </a:cxn>
                        <a:cxn ang="T96">
                          <a:pos x="T48" y="T49"/>
                        </a:cxn>
                        <a:cxn ang="T97">
                          <a:pos x="T50" y="T51"/>
                        </a:cxn>
                        <a:cxn ang="T98">
                          <a:pos x="T52" y="T53"/>
                        </a:cxn>
                        <a:cxn ang="T99">
                          <a:pos x="T54" y="T55"/>
                        </a:cxn>
                        <a:cxn ang="T100">
                          <a:pos x="T56" y="T57"/>
                        </a:cxn>
                        <a:cxn ang="T101">
                          <a:pos x="T58" y="T59"/>
                        </a:cxn>
                        <a:cxn ang="T102">
                          <a:pos x="T60" y="T61"/>
                        </a:cxn>
                        <a:cxn ang="T103">
                          <a:pos x="T62" y="T63"/>
                        </a:cxn>
                        <a:cxn ang="T104">
                          <a:pos x="T64" y="T65"/>
                        </a:cxn>
                        <a:cxn ang="T105">
                          <a:pos x="T66" y="T67"/>
                        </a:cxn>
                        <a:cxn ang="T106">
                          <a:pos x="T68" y="T69"/>
                        </a:cxn>
                        <a:cxn ang="T107">
                          <a:pos x="T70" y="T71"/>
                        </a:cxn>
                      </a:cxnLst>
                      <a:rect l="0" t="0" r="r" b="b"/>
                      <a:pathLst>
                        <a:path w="96" h="132">
                          <a:moveTo>
                            <a:pt x="0" y="54"/>
                          </a:moveTo>
                          <a:lnTo>
                            <a:pt x="0" y="72"/>
                          </a:lnTo>
                          <a:lnTo>
                            <a:pt x="0" y="78"/>
                          </a:lnTo>
                          <a:lnTo>
                            <a:pt x="12" y="84"/>
                          </a:lnTo>
                          <a:lnTo>
                            <a:pt x="12" y="78"/>
                          </a:lnTo>
                          <a:lnTo>
                            <a:pt x="18" y="84"/>
                          </a:lnTo>
                          <a:lnTo>
                            <a:pt x="12" y="96"/>
                          </a:lnTo>
                          <a:lnTo>
                            <a:pt x="6" y="102"/>
                          </a:lnTo>
                          <a:lnTo>
                            <a:pt x="12" y="108"/>
                          </a:lnTo>
                          <a:lnTo>
                            <a:pt x="6" y="120"/>
                          </a:lnTo>
                          <a:lnTo>
                            <a:pt x="12" y="120"/>
                          </a:lnTo>
                          <a:lnTo>
                            <a:pt x="30" y="132"/>
                          </a:lnTo>
                          <a:lnTo>
                            <a:pt x="36" y="126"/>
                          </a:lnTo>
                          <a:lnTo>
                            <a:pt x="36" y="114"/>
                          </a:lnTo>
                          <a:lnTo>
                            <a:pt x="42" y="108"/>
                          </a:lnTo>
                          <a:lnTo>
                            <a:pt x="48" y="96"/>
                          </a:lnTo>
                          <a:lnTo>
                            <a:pt x="48" y="102"/>
                          </a:lnTo>
                          <a:lnTo>
                            <a:pt x="48" y="96"/>
                          </a:lnTo>
                          <a:lnTo>
                            <a:pt x="54" y="90"/>
                          </a:lnTo>
                          <a:lnTo>
                            <a:pt x="66" y="84"/>
                          </a:lnTo>
                          <a:lnTo>
                            <a:pt x="84" y="72"/>
                          </a:lnTo>
                          <a:lnTo>
                            <a:pt x="96" y="48"/>
                          </a:lnTo>
                          <a:lnTo>
                            <a:pt x="96" y="54"/>
                          </a:lnTo>
                          <a:lnTo>
                            <a:pt x="90" y="36"/>
                          </a:lnTo>
                          <a:lnTo>
                            <a:pt x="96" y="36"/>
                          </a:lnTo>
                          <a:lnTo>
                            <a:pt x="78" y="24"/>
                          </a:lnTo>
                          <a:lnTo>
                            <a:pt x="60" y="24"/>
                          </a:lnTo>
                          <a:lnTo>
                            <a:pt x="48" y="12"/>
                          </a:lnTo>
                          <a:lnTo>
                            <a:pt x="36" y="0"/>
                          </a:lnTo>
                          <a:lnTo>
                            <a:pt x="30" y="12"/>
                          </a:lnTo>
                          <a:lnTo>
                            <a:pt x="12" y="18"/>
                          </a:lnTo>
                          <a:lnTo>
                            <a:pt x="6" y="36"/>
                          </a:lnTo>
                          <a:lnTo>
                            <a:pt x="6" y="42"/>
                          </a:lnTo>
                          <a:lnTo>
                            <a:pt x="0" y="54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16" name="Freeform 30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000897" y="3142782"/>
                      <a:ext cx="15664" cy="27419"/>
                    </a:xfrm>
                    <a:custGeom>
                      <a:avLst/>
                      <a:gdLst>
                        <a:gd name="T0" fmla="*/ 0 w 12"/>
                        <a:gd name="T1" fmla="*/ 0 h 18"/>
                        <a:gd name="T2" fmla="*/ 2147483647 w 12"/>
                        <a:gd name="T3" fmla="*/ 2147483647 h 18"/>
                        <a:gd name="T4" fmla="*/ 0 w 12"/>
                        <a:gd name="T5" fmla="*/ 2147483647 h 18"/>
                        <a:gd name="T6" fmla="*/ 2147483647 w 12"/>
                        <a:gd name="T7" fmla="*/ 2147483647 h 18"/>
                        <a:gd name="T8" fmla="*/ 2147483647 w 12"/>
                        <a:gd name="T9" fmla="*/ 0 h 18"/>
                        <a:gd name="T10" fmla="*/ 0 w 12"/>
                        <a:gd name="T11" fmla="*/ 0 h 1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12" h="18">
                          <a:moveTo>
                            <a:pt x="0" y="0"/>
                          </a:moveTo>
                          <a:lnTo>
                            <a:pt x="6" y="12"/>
                          </a:lnTo>
                          <a:lnTo>
                            <a:pt x="0" y="18"/>
                          </a:lnTo>
                          <a:lnTo>
                            <a:pt x="12" y="18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17" name="Freeform 30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68495" y="3222426"/>
                      <a:ext cx="7832" cy="9140"/>
                    </a:xfrm>
                    <a:custGeom>
                      <a:avLst/>
                      <a:gdLst>
                        <a:gd name="T0" fmla="*/ 2147483647 w 6"/>
                        <a:gd name="T1" fmla="*/ 0 h 6"/>
                        <a:gd name="T2" fmla="*/ 0 w 6"/>
                        <a:gd name="T3" fmla="*/ 2147483647 h 6"/>
                        <a:gd name="T4" fmla="*/ 0 w 6"/>
                        <a:gd name="T5" fmla="*/ 0 h 6"/>
                        <a:gd name="T6" fmla="*/ 2147483647 w 6"/>
                        <a:gd name="T7" fmla="*/ 0 h 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6" h="6">
                          <a:moveTo>
                            <a:pt x="6" y="0"/>
                          </a:moveTo>
                          <a:lnTo>
                            <a:pt x="0" y="6"/>
                          </a:lnTo>
                          <a:lnTo>
                            <a:pt x="0" y="0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18" name="Freeform 30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024394" y="3161061"/>
                      <a:ext cx="9138" cy="9140"/>
                    </a:xfrm>
                    <a:custGeom>
                      <a:avLst/>
                      <a:gdLst>
                        <a:gd name="T0" fmla="*/ 2147483647 w 6"/>
                        <a:gd name="T1" fmla="*/ 2147483647 h 6"/>
                        <a:gd name="T2" fmla="*/ 2147483647 w 6"/>
                        <a:gd name="T3" fmla="*/ 2147483647 h 6"/>
                        <a:gd name="T4" fmla="*/ 0 w 6"/>
                        <a:gd name="T5" fmla="*/ 0 h 6"/>
                        <a:gd name="T6" fmla="*/ 2147483647 w 6"/>
                        <a:gd name="T7" fmla="*/ 2147483647 h 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6" h="6">
                          <a:moveTo>
                            <a:pt x="6" y="6"/>
                          </a:moveTo>
                          <a:lnTo>
                            <a:pt x="6" y="6"/>
                          </a:lnTo>
                          <a:lnTo>
                            <a:pt x="0" y="0"/>
                          </a:lnTo>
                          <a:lnTo>
                            <a:pt x="6" y="6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19" name="Freeform 30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46304" y="3142782"/>
                      <a:ext cx="298927" cy="536617"/>
                    </a:xfrm>
                    <a:custGeom>
                      <a:avLst/>
                      <a:gdLst>
                        <a:gd name="T0" fmla="*/ 2147483647 w 228"/>
                        <a:gd name="T1" fmla="*/ 2147483647 h 365"/>
                        <a:gd name="T2" fmla="*/ 2147483647 w 228"/>
                        <a:gd name="T3" fmla="*/ 2147483647 h 365"/>
                        <a:gd name="T4" fmla="*/ 2147483647 w 228"/>
                        <a:gd name="T5" fmla="*/ 2147483647 h 365"/>
                        <a:gd name="T6" fmla="*/ 2147483647 w 228"/>
                        <a:gd name="T7" fmla="*/ 2147483647 h 365"/>
                        <a:gd name="T8" fmla="*/ 2147483647 w 228"/>
                        <a:gd name="T9" fmla="*/ 2147483647 h 365"/>
                        <a:gd name="T10" fmla="*/ 2147483647 w 228"/>
                        <a:gd name="T11" fmla="*/ 2147483647 h 365"/>
                        <a:gd name="T12" fmla="*/ 2147483647 w 228"/>
                        <a:gd name="T13" fmla="*/ 2147483647 h 365"/>
                        <a:gd name="T14" fmla="*/ 2147483647 w 228"/>
                        <a:gd name="T15" fmla="*/ 2147483647 h 365"/>
                        <a:gd name="T16" fmla="*/ 2147483647 w 228"/>
                        <a:gd name="T17" fmla="*/ 2147483647 h 365"/>
                        <a:gd name="T18" fmla="*/ 2147483647 w 228"/>
                        <a:gd name="T19" fmla="*/ 2147483647 h 365"/>
                        <a:gd name="T20" fmla="*/ 2147483647 w 228"/>
                        <a:gd name="T21" fmla="*/ 2147483647 h 365"/>
                        <a:gd name="T22" fmla="*/ 2147483647 w 228"/>
                        <a:gd name="T23" fmla="*/ 2147483647 h 365"/>
                        <a:gd name="T24" fmla="*/ 2147483647 w 228"/>
                        <a:gd name="T25" fmla="*/ 2147483647 h 365"/>
                        <a:gd name="T26" fmla="*/ 2147483647 w 228"/>
                        <a:gd name="T27" fmla="*/ 2147483647 h 365"/>
                        <a:gd name="T28" fmla="*/ 2147483647 w 228"/>
                        <a:gd name="T29" fmla="*/ 2147483647 h 365"/>
                        <a:gd name="T30" fmla="*/ 2147483647 w 228"/>
                        <a:gd name="T31" fmla="*/ 2147483647 h 365"/>
                        <a:gd name="T32" fmla="*/ 2147483647 w 228"/>
                        <a:gd name="T33" fmla="*/ 2147483647 h 365"/>
                        <a:gd name="T34" fmla="*/ 2147483647 w 228"/>
                        <a:gd name="T35" fmla="*/ 2147483647 h 365"/>
                        <a:gd name="T36" fmla="*/ 2147483647 w 228"/>
                        <a:gd name="T37" fmla="*/ 2147483647 h 365"/>
                        <a:gd name="T38" fmla="*/ 2147483647 w 228"/>
                        <a:gd name="T39" fmla="*/ 2147483647 h 365"/>
                        <a:gd name="T40" fmla="*/ 2147483647 w 228"/>
                        <a:gd name="T41" fmla="*/ 2147483647 h 365"/>
                        <a:gd name="T42" fmla="*/ 2147483647 w 228"/>
                        <a:gd name="T43" fmla="*/ 2147483647 h 365"/>
                        <a:gd name="T44" fmla="*/ 2147483647 w 228"/>
                        <a:gd name="T45" fmla="*/ 2147483647 h 365"/>
                        <a:gd name="T46" fmla="*/ 2147483647 w 228"/>
                        <a:gd name="T47" fmla="*/ 2147483647 h 365"/>
                        <a:gd name="T48" fmla="*/ 2147483647 w 228"/>
                        <a:gd name="T49" fmla="*/ 2147483647 h 365"/>
                        <a:gd name="T50" fmla="*/ 2147483647 w 228"/>
                        <a:gd name="T51" fmla="*/ 2147483647 h 365"/>
                        <a:gd name="T52" fmla="*/ 2147483647 w 228"/>
                        <a:gd name="T53" fmla="*/ 2147483647 h 365"/>
                        <a:gd name="T54" fmla="*/ 2147483647 w 228"/>
                        <a:gd name="T55" fmla="*/ 2147483647 h 365"/>
                        <a:gd name="T56" fmla="*/ 2147483647 w 228"/>
                        <a:gd name="T57" fmla="*/ 2147483647 h 365"/>
                        <a:gd name="T58" fmla="*/ 2147483647 w 228"/>
                        <a:gd name="T59" fmla="*/ 2147483647 h 365"/>
                        <a:gd name="T60" fmla="*/ 2147483647 w 228"/>
                        <a:gd name="T61" fmla="*/ 2147483647 h 365"/>
                        <a:gd name="T62" fmla="*/ 2147483647 w 228"/>
                        <a:gd name="T63" fmla="*/ 2147483647 h 365"/>
                        <a:gd name="T64" fmla="*/ 2147483647 w 228"/>
                        <a:gd name="T65" fmla="*/ 2147483647 h 365"/>
                        <a:gd name="T66" fmla="*/ 2147483647 w 228"/>
                        <a:gd name="T67" fmla="*/ 2147483647 h 365"/>
                        <a:gd name="T68" fmla="*/ 2147483647 w 228"/>
                        <a:gd name="T69" fmla="*/ 2147483647 h 365"/>
                        <a:gd name="T70" fmla="*/ 2147483647 w 228"/>
                        <a:gd name="T71" fmla="*/ 2147483647 h 365"/>
                        <a:gd name="T72" fmla="*/ 2147483647 w 228"/>
                        <a:gd name="T73" fmla="*/ 2147483647 h 365"/>
                        <a:gd name="T74" fmla="*/ 2147483647 w 228"/>
                        <a:gd name="T75" fmla="*/ 2147483647 h 365"/>
                        <a:gd name="T76" fmla="*/ 2147483647 w 228"/>
                        <a:gd name="T77" fmla="*/ 2147483647 h 365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</a:gdLst>
                      <a:ahLst/>
                      <a:cxnLst>
                        <a:cxn ang="T78">
                          <a:pos x="T0" y="T1"/>
                        </a:cxn>
                        <a:cxn ang="T79">
                          <a:pos x="T2" y="T3"/>
                        </a:cxn>
                        <a:cxn ang="T80">
                          <a:pos x="T4" y="T5"/>
                        </a:cxn>
                        <a:cxn ang="T81">
                          <a:pos x="T6" y="T7"/>
                        </a:cxn>
                        <a:cxn ang="T82">
                          <a:pos x="T8" y="T9"/>
                        </a:cxn>
                        <a:cxn ang="T83">
                          <a:pos x="T10" y="T11"/>
                        </a:cxn>
                        <a:cxn ang="T84">
                          <a:pos x="T12" y="T13"/>
                        </a:cxn>
                        <a:cxn ang="T85">
                          <a:pos x="T14" y="T15"/>
                        </a:cxn>
                        <a:cxn ang="T86">
                          <a:pos x="T16" y="T17"/>
                        </a:cxn>
                        <a:cxn ang="T87">
                          <a:pos x="T18" y="T19"/>
                        </a:cxn>
                        <a:cxn ang="T88">
                          <a:pos x="T20" y="T21"/>
                        </a:cxn>
                        <a:cxn ang="T89">
                          <a:pos x="T22" y="T23"/>
                        </a:cxn>
                        <a:cxn ang="T90">
                          <a:pos x="T24" y="T25"/>
                        </a:cxn>
                        <a:cxn ang="T91">
                          <a:pos x="T26" y="T27"/>
                        </a:cxn>
                        <a:cxn ang="T92">
                          <a:pos x="T28" y="T29"/>
                        </a:cxn>
                        <a:cxn ang="T93">
                          <a:pos x="T30" y="T31"/>
                        </a:cxn>
                        <a:cxn ang="T94">
                          <a:pos x="T32" y="T33"/>
                        </a:cxn>
                        <a:cxn ang="T95">
                          <a:pos x="T34" y="T35"/>
                        </a:cxn>
                        <a:cxn ang="T96">
                          <a:pos x="T36" y="T37"/>
                        </a:cxn>
                        <a:cxn ang="T97">
                          <a:pos x="T38" y="T39"/>
                        </a:cxn>
                        <a:cxn ang="T98">
                          <a:pos x="T40" y="T41"/>
                        </a:cxn>
                        <a:cxn ang="T99">
                          <a:pos x="T42" y="T43"/>
                        </a:cxn>
                        <a:cxn ang="T100">
                          <a:pos x="T44" y="T45"/>
                        </a:cxn>
                        <a:cxn ang="T101">
                          <a:pos x="T46" y="T47"/>
                        </a:cxn>
                        <a:cxn ang="T102">
                          <a:pos x="T48" y="T49"/>
                        </a:cxn>
                        <a:cxn ang="T103">
                          <a:pos x="T50" y="T51"/>
                        </a:cxn>
                        <a:cxn ang="T104">
                          <a:pos x="T52" y="T53"/>
                        </a:cxn>
                        <a:cxn ang="T105">
                          <a:pos x="T54" y="T55"/>
                        </a:cxn>
                        <a:cxn ang="T106">
                          <a:pos x="T56" y="T57"/>
                        </a:cxn>
                        <a:cxn ang="T107">
                          <a:pos x="T58" y="T59"/>
                        </a:cxn>
                        <a:cxn ang="T108">
                          <a:pos x="T60" y="T61"/>
                        </a:cxn>
                        <a:cxn ang="T109">
                          <a:pos x="T62" y="T63"/>
                        </a:cxn>
                        <a:cxn ang="T110">
                          <a:pos x="T64" y="T65"/>
                        </a:cxn>
                        <a:cxn ang="T111">
                          <a:pos x="T66" y="T67"/>
                        </a:cxn>
                        <a:cxn ang="T112">
                          <a:pos x="T68" y="T69"/>
                        </a:cxn>
                        <a:cxn ang="T113">
                          <a:pos x="T70" y="T71"/>
                        </a:cxn>
                        <a:cxn ang="T114">
                          <a:pos x="T72" y="T73"/>
                        </a:cxn>
                        <a:cxn ang="T115">
                          <a:pos x="T74" y="T75"/>
                        </a:cxn>
                        <a:cxn ang="T116">
                          <a:pos x="T76" y="T77"/>
                        </a:cxn>
                      </a:cxnLst>
                      <a:rect l="0" t="0" r="r" b="b"/>
                      <a:pathLst>
                        <a:path w="228" h="365">
                          <a:moveTo>
                            <a:pt x="222" y="281"/>
                          </a:moveTo>
                          <a:lnTo>
                            <a:pt x="222" y="293"/>
                          </a:lnTo>
                          <a:lnTo>
                            <a:pt x="222" y="305"/>
                          </a:lnTo>
                          <a:lnTo>
                            <a:pt x="222" y="323"/>
                          </a:lnTo>
                          <a:lnTo>
                            <a:pt x="228" y="323"/>
                          </a:lnTo>
                          <a:lnTo>
                            <a:pt x="222" y="341"/>
                          </a:lnTo>
                          <a:lnTo>
                            <a:pt x="222" y="353"/>
                          </a:lnTo>
                          <a:lnTo>
                            <a:pt x="216" y="359"/>
                          </a:lnTo>
                          <a:lnTo>
                            <a:pt x="210" y="365"/>
                          </a:lnTo>
                          <a:lnTo>
                            <a:pt x="198" y="359"/>
                          </a:lnTo>
                          <a:lnTo>
                            <a:pt x="186" y="347"/>
                          </a:lnTo>
                          <a:lnTo>
                            <a:pt x="144" y="323"/>
                          </a:lnTo>
                          <a:lnTo>
                            <a:pt x="126" y="311"/>
                          </a:lnTo>
                          <a:lnTo>
                            <a:pt x="114" y="299"/>
                          </a:lnTo>
                          <a:lnTo>
                            <a:pt x="96" y="281"/>
                          </a:lnTo>
                          <a:lnTo>
                            <a:pt x="96" y="275"/>
                          </a:lnTo>
                          <a:lnTo>
                            <a:pt x="84" y="251"/>
                          </a:lnTo>
                          <a:lnTo>
                            <a:pt x="72" y="227"/>
                          </a:lnTo>
                          <a:lnTo>
                            <a:pt x="66" y="215"/>
                          </a:lnTo>
                          <a:lnTo>
                            <a:pt x="60" y="203"/>
                          </a:lnTo>
                          <a:lnTo>
                            <a:pt x="42" y="173"/>
                          </a:lnTo>
                          <a:lnTo>
                            <a:pt x="36" y="156"/>
                          </a:lnTo>
                          <a:lnTo>
                            <a:pt x="30" y="144"/>
                          </a:lnTo>
                          <a:lnTo>
                            <a:pt x="0" y="126"/>
                          </a:lnTo>
                          <a:lnTo>
                            <a:pt x="6" y="120"/>
                          </a:lnTo>
                          <a:lnTo>
                            <a:pt x="0" y="90"/>
                          </a:lnTo>
                          <a:lnTo>
                            <a:pt x="6" y="78"/>
                          </a:lnTo>
                          <a:lnTo>
                            <a:pt x="12" y="72"/>
                          </a:lnTo>
                          <a:lnTo>
                            <a:pt x="18" y="78"/>
                          </a:lnTo>
                          <a:lnTo>
                            <a:pt x="12" y="90"/>
                          </a:lnTo>
                          <a:lnTo>
                            <a:pt x="18" y="90"/>
                          </a:lnTo>
                          <a:lnTo>
                            <a:pt x="36" y="102"/>
                          </a:lnTo>
                          <a:lnTo>
                            <a:pt x="42" y="96"/>
                          </a:lnTo>
                          <a:lnTo>
                            <a:pt x="42" y="84"/>
                          </a:lnTo>
                          <a:lnTo>
                            <a:pt x="48" y="78"/>
                          </a:lnTo>
                          <a:lnTo>
                            <a:pt x="54" y="66"/>
                          </a:lnTo>
                          <a:lnTo>
                            <a:pt x="54" y="72"/>
                          </a:lnTo>
                          <a:lnTo>
                            <a:pt x="54" y="66"/>
                          </a:lnTo>
                          <a:lnTo>
                            <a:pt x="60" y="60"/>
                          </a:lnTo>
                          <a:lnTo>
                            <a:pt x="72" y="54"/>
                          </a:lnTo>
                          <a:lnTo>
                            <a:pt x="90" y="42"/>
                          </a:lnTo>
                          <a:lnTo>
                            <a:pt x="102" y="18"/>
                          </a:lnTo>
                          <a:lnTo>
                            <a:pt x="102" y="24"/>
                          </a:lnTo>
                          <a:lnTo>
                            <a:pt x="96" y="6"/>
                          </a:lnTo>
                          <a:lnTo>
                            <a:pt x="102" y="6"/>
                          </a:lnTo>
                          <a:lnTo>
                            <a:pt x="102" y="0"/>
                          </a:lnTo>
                          <a:lnTo>
                            <a:pt x="120" y="24"/>
                          </a:lnTo>
                          <a:lnTo>
                            <a:pt x="138" y="36"/>
                          </a:lnTo>
                          <a:lnTo>
                            <a:pt x="138" y="48"/>
                          </a:lnTo>
                          <a:lnTo>
                            <a:pt x="162" y="48"/>
                          </a:lnTo>
                          <a:lnTo>
                            <a:pt x="174" y="48"/>
                          </a:lnTo>
                          <a:lnTo>
                            <a:pt x="192" y="54"/>
                          </a:lnTo>
                          <a:lnTo>
                            <a:pt x="186" y="78"/>
                          </a:lnTo>
                          <a:lnTo>
                            <a:pt x="198" y="84"/>
                          </a:lnTo>
                          <a:lnTo>
                            <a:pt x="192" y="84"/>
                          </a:lnTo>
                          <a:lnTo>
                            <a:pt x="174" y="90"/>
                          </a:lnTo>
                          <a:lnTo>
                            <a:pt x="162" y="96"/>
                          </a:lnTo>
                          <a:lnTo>
                            <a:pt x="150" y="102"/>
                          </a:lnTo>
                          <a:lnTo>
                            <a:pt x="144" y="120"/>
                          </a:lnTo>
                          <a:lnTo>
                            <a:pt x="138" y="132"/>
                          </a:lnTo>
                          <a:lnTo>
                            <a:pt x="132" y="150"/>
                          </a:lnTo>
                          <a:lnTo>
                            <a:pt x="138" y="161"/>
                          </a:lnTo>
                          <a:lnTo>
                            <a:pt x="144" y="179"/>
                          </a:lnTo>
                          <a:lnTo>
                            <a:pt x="144" y="185"/>
                          </a:lnTo>
                          <a:lnTo>
                            <a:pt x="150" y="191"/>
                          </a:lnTo>
                          <a:lnTo>
                            <a:pt x="162" y="197"/>
                          </a:lnTo>
                          <a:lnTo>
                            <a:pt x="174" y="203"/>
                          </a:lnTo>
                          <a:lnTo>
                            <a:pt x="186" y="191"/>
                          </a:lnTo>
                          <a:lnTo>
                            <a:pt x="192" y="203"/>
                          </a:lnTo>
                          <a:lnTo>
                            <a:pt x="192" y="221"/>
                          </a:lnTo>
                          <a:lnTo>
                            <a:pt x="210" y="221"/>
                          </a:lnTo>
                          <a:lnTo>
                            <a:pt x="216" y="233"/>
                          </a:lnTo>
                          <a:lnTo>
                            <a:pt x="228" y="251"/>
                          </a:lnTo>
                          <a:lnTo>
                            <a:pt x="222" y="257"/>
                          </a:lnTo>
                          <a:lnTo>
                            <a:pt x="222" y="281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0" name="Freeform 30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719864" y="1595601"/>
                      <a:ext cx="1185266" cy="958339"/>
                    </a:xfrm>
                    <a:custGeom>
                      <a:avLst/>
                      <a:gdLst>
                        <a:gd name="T0" fmla="*/ 2147483647 w 897"/>
                        <a:gd name="T1" fmla="*/ 2147483647 h 652"/>
                        <a:gd name="T2" fmla="*/ 2147483647 w 897"/>
                        <a:gd name="T3" fmla="*/ 2147483647 h 652"/>
                        <a:gd name="T4" fmla="*/ 2147483647 w 897"/>
                        <a:gd name="T5" fmla="*/ 2147483647 h 652"/>
                        <a:gd name="T6" fmla="*/ 2147483647 w 897"/>
                        <a:gd name="T7" fmla="*/ 2147483647 h 652"/>
                        <a:gd name="T8" fmla="*/ 2147483647 w 897"/>
                        <a:gd name="T9" fmla="*/ 2147483647 h 652"/>
                        <a:gd name="T10" fmla="*/ 2147483647 w 897"/>
                        <a:gd name="T11" fmla="*/ 2147483647 h 652"/>
                        <a:gd name="T12" fmla="*/ 2147483647 w 897"/>
                        <a:gd name="T13" fmla="*/ 2147483647 h 652"/>
                        <a:gd name="T14" fmla="*/ 2147483647 w 897"/>
                        <a:gd name="T15" fmla="*/ 2147483647 h 652"/>
                        <a:gd name="T16" fmla="*/ 2147483647 w 897"/>
                        <a:gd name="T17" fmla="*/ 2147483647 h 652"/>
                        <a:gd name="T18" fmla="*/ 2147483647 w 897"/>
                        <a:gd name="T19" fmla="*/ 2147483647 h 652"/>
                        <a:gd name="T20" fmla="*/ 2147483647 w 897"/>
                        <a:gd name="T21" fmla="*/ 2147483647 h 652"/>
                        <a:gd name="T22" fmla="*/ 2147483647 w 897"/>
                        <a:gd name="T23" fmla="*/ 2147483647 h 652"/>
                        <a:gd name="T24" fmla="*/ 2147483647 w 897"/>
                        <a:gd name="T25" fmla="*/ 2147483647 h 652"/>
                        <a:gd name="T26" fmla="*/ 2147483647 w 897"/>
                        <a:gd name="T27" fmla="*/ 2147483647 h 652"/>
                        <a:gd name="T28" fmla="*/ 2147483647 w 897"/>
                        <a:gd name="T29" fmla="*/ 2147483647 h 652"/>
                        <a:gd name="T30" fmla="*/ 2147483647 w 897"/>
                        <a:gd name="T31" fmla="*/ 2147483647 h 652"/>
                        <a:gd name="T32" fmla="*/ 2147483647 w 897"/>
                        <a:gd name="T33" fmla="*/ 2147483647 h 652"/>
                        <a:gd name="T34" fmla="*/ 2147483647 w 897"/>
                        <a:gd name="T35" fmla="*/ 2147483647 h 652"/>
                        <a:gd name="T36" fmla="*/ 2147483647 w 897"/>
                        <a:gd name="T37" fmla="*/ 2147483647 h 652"/>
                        <a:gd name="T38" fmla="*/ 2147483647 w 897"/>
                        <a:gd name="T39" fmla="*/ 2147483647 h 652"/>
                        <a:gd name="T40" fmla="*/ 2147483647 w 897"/>
                        <a:gd name="T41" fmla="*/ 2147483647 h 652"/>
                        <a:gd name="T42" fmla="*/ 2147483647 w 897"/>
                        <a:gd name="T43" fmla="*/ 2147483647 h 652"/>
                        <a:gd name="T44" fmla="*/ 2147483647 w 897"/>
                        <a:gd name="T45" fmla="*/ 2147483647 h 652"/>
                        <a:gd name="T46" fmla="*/ 2147483647 w 897"/>
                        <a:gd name="T47" fmla="*/ 0 h 652"/>
                        <a:gd name="T48" fmla="*/ 2147483647 w 897"/>
                        <a:gd name="T49" fmla="*/ 2147483647 h 652"/>
                        <a:gd name="T50" fmla="*/ 2147483647 w 897"/>
                        <a:gd name="T51" fmla="*/ 2147483647 h 652"/>
                        <a:gd name="T52" fmla="*/ 2147483647 w 897"/>
                        <a:gd name="T53" fmla="*/ 2147483647 h 652"/>
                        <a:gd name="T54" fmla="*/ 2147483647 w 897"/>
                        <a:gd name="T55" fmla="*/ 2147483647 h 652"/>
                        <a:gd name="T56" fmla="*/ 2147483647 w 897"/>
                        <a:gd name="T57" fmla="*/ 2147483647 h 652"/>
                        <a:gd name="T58" fmla="*/ 2147483647 w 897"/>
                        <a:gd name="T59" fmla="*/ 2147483647 h 652"/>
                        <a:gd name="T60" fmla="*/ 2147483647 w 897"/>
                        <a:gd name="T61" fmla="*/ 2147483647 h 652"/>
                        <a:gd name="T62" fmla="*/ 2147483647 w 897"/>
                        <a:gd name="T63" fmla="*/ 2147483647 h 652"/>
                        <a:gd name="T64" fmla="*/ 2147483647 w 897"/>
                        <a:gd name="T65" fmla="*/ 2147483647 h 652"/>
                        <a:gd name="T66" fmla="*/ 2147483647 w 897"/>
                        <a:gd name="T67" fmla="*/ 2147483647 h 652"/>
                        <a:gd name="T68" fmla="*/ 2147483647 w 897"/>
                        <a:gd name="T69" fmla="*/ 2147483647 h 652"/>
                        <a:gd name="T70" fmla="*/ 2147483647 w 897"/>
                        <a:gd name="T71" fmla="*/ 2147483647 h 652"/>
                        <a:gd name="T72" fmla="*/ 2147483647 w 897"/>
                        <a:gd name="T73" fmla="*/ 2147483647 h 652"/>
                        <a:gd name="T74" fmla="*/ 2147483647 w 897"/>
                        <a:gd name="T75" fmla="*/ 2147483647 h 652"/>
                        <a:gd name="T76" fmla="*/ 2147483647 w 897"/>
                        <a:gd name="T77" fmla="*/ 2147483647 h 652"/>
                        <a:gd name="T78" fmla="*/ 2147483647 w 897"/>
                        <a:gd name="T79" fmla="*/ 2147483647 h 652"/>
                        <a:gd name="T80" fmla="*/ 2147483647 w 897"/>
                        <a:gd name="T81" fmla="*/ 2147483647 h 652"/>
                        <a:gd name="T82" fmla="*/ 2147483647 w 897"/>
                        <a:gd name="T83" fmla="*/ 2147483647 h 652"/>
                        <a:gd name="T84" fmla="*/ 2147483647 w 897"/>
                        <a:gd name="T85" fmla="*/ 2147483647 h 652"/>
                        <a:gd name="T86" fmla="*/ 2147483647 w 897"/>
                        <a:gd name="T87" fmla="*/ 2147483647 h 652"/>
                        <a:gd name="T88" fmla="*/ 2147483647 w 897"/>
                        <a:gd name="T89" fmla="*/ 2147483647 h 652"/>
                        <a:gd name="T90" fmla="*/ 2147483647 w 897"/>
                        <a:gd name="T91" fmla="*/ 2147483647 h 652"/>
                        <a:gd name="T92" fmla="*/ 2147483647 w 897"/>
                        <a:gd name="T93" fmla="*/ 2147483647 h 652"/>
                        <a:gd name="T94" fmla="*/ 2147483647 w 897"/>
                        <a:gd name="T95" fmla="*/ 2147483647 h 652"/>
                        <a:gd name="T96" fmla="*/ 2147483647 w 897"/>
                        <a:gd name="T97" fmla="*/ 2147483647 h 652"/>
                        <a:gd name="T98" fmla="*/ 2147483647 w 897"/>
                        <a:gd name="T99" fmla="*/ 2147483647 h 652"/>
                        <a:gd name="T100" fmla="*/ 2147483647 w 897"/>
                        <a:gd name="T101" fmla="*/ 2147483647 h 652"/>
                        <a:gd name="T102" fmla="*/ 2147483647 w 897"/>
                        <a:gd name="T103" fmla="*/ 2147483647 h 652"/>
                        <a:gd name="T104" fmla="*/ 2147483647 w 897"/>
                        <a:gd name="T105" fmla="*/ 2147483647 h 652"/>
                        <a:gd name="T106" fmla="*/ 2147483647 w 897"/>
                        <a:gd name="T107" fmla="*/ 2147483647 h 652"/>
                        <a:gd name="T108" fmla="*/ 2147483647 w 897"/>
                        <a:gd name="T109" fmla="*/ 2147483647 h 652"/>
                        <a:gd name="T110" fmla="*/ 2147483647 w 897"/>
                        <a:gd name="T111" fmla="*/ 2147483647 h 652"/>
                        <a:gd name="T112" fmla="*/ 2147483647 w 897"/>
                        <a:gd name="T113" fmla="*/ 2147483647 h 652"/>
                        <a:gd name="T114" fmla="*/ 2147483647 w 897"/>
                        <a:gd name="T115" fmla="*/ 2147483647 h 652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</a:gdLst>
                      <a:ahLst/>
                      <a:cxnLst>
                        <a:cxn ang="T116">
                          <a:pos x="T0" y="T1"/>
                        </a:cxn>
                        <a:cxn ang="T117">
                          <a:pos x="T2" y="T3"/>
                        </a:cxn>
                        <a:cxn ang="T118">
                          <a:pos x="T4" y="T5"/>
                        </a:cxn>
                        <a:cxn ang="T119">
                          <a:pos x="T6" y="T7"/>
                        </a:cxn>
                        <a:cxn ang="T120">
                          <a:pos x="T8" y="T9"/>
                        </a:cxn>
                        <a:cxn ang="T121">
                          <a:pos x="T10" y="T11"/>
                        </a:cxn>
                        <a:cxn ang="T122">
                          <a:pos x="T12" y="T13"/>
                        </a:cxn>
                        <a:cxn ang="T123">
                          <a:pos x="T14" y="T15"/>
                        </a:cxn>
                        <a:cxn ang="T124">
                          <a:pos x="T16" y="T17"/>
                        </a:cxn>
                        <a:cxn ang="T125">
                          <a:pos x="T18" y="T19"/>
                        </a:cxn>
                        <a:cxn ang="T126">
                          <a:pos x="T20" y="T21"/>
                        </a:cxn>
                        <a:cxn ang="T127">
                          <a:pos x="T22" y="T23"/>
                        </a:cxn>
                        <a:cxn ang="T128">
                          <a:pos x="T24" y="T25"/>
                        </a:cxn>
                        <a:cxn ang="T129">
                          <a:pos x="T26" y="T27"/>
                        </a:cxn>
                        <a:cxn ang="T130">
                          <a:pos x="T28" y="T29"/>
                        </a:cxn>
                        <a:cxn ang="T131">
                          <a:pos x="T30" y="T31"/>
                        </a:cxn>
                        <a:cxn ang="T132">
                          <a:pos x="T32" y="T33"/>
                        </a:cxn>
                        <a:cxn ang="T133">
                          <a:pos x="T34" y="T35"/>
                        </a:cxn>
                        <a:cxn ang="T134">
                          <a:pos x="T36" y="T37"/>
                        </a:cxn>
                        <a:cxn ang="T135">
                          <a:pos x="T38" y="T39"/>
                        </a:cxn>
                        <a:cxn ang="T136">
                          <a:pos x="T40" y="T41"/>
                        </a:cxn>
                        <a:cxn ang="T137">
                          <a:pos x="T42" y="T43"/>
                        </a:cxn>
                        <a:cxn ang="T138">
                          <a:pos x="T44" y="T45"/>
                        </a:cxn>
                        <a:cxn ang="T139">
                          <a:pos x="T46" y="T47"/>
                        </a:cxn>
                        <a:cxn ang="T140">
                          <a:pos x="T48" y="T49"/>
                        </a:cxn>
                        <a:cxn ang="T141">
                          <a:pos x="T50" y="T51"/>
                        </a:cxn>
                        <a:cxn ang="T142">
                          <a:pos x="T52" y="T53"/>
                        </a:cxn>
                        <a:cxn ang="T143">
                          <a:pos x="T54" y="T55"/>
                        </a:cxn>
                        <a:cxn ang="T144">
                          <a:pos x="T56" y="T57"/>
                        </a:cxn>
                        <a:cxn ang="T145">
                          <a:pos x="T58" y="T59"/>
                        </a:cxn>
                        <a:cxn ang="T146">
                          <a:pos x="T60" y="T61"/>
                        </a:cxn>
                        <a:cxn ang="T147">
                          <a:pos x="T62" y="T63"/>
                        </a:cxn>
                        <a:cxn ang="T148">
                          <a:pos x="T64" y="T65"/>
                        </a:cxn>
                        <a:cxn ang="T149">
                          <a:pos x="T66" y="T67"/>
                        </a:cxn>
                        <a:cxn ang="T150">
                          <a:pos x="T68" y="T69"/>
                        </a:cxn>
                        <a:cxn ang="T151">
                          <a:pos x="T70" y="T71"/>
                        </a:cxn>
                        <a:cxn ang="T152">
                          <a:pos x="T72" y="T73"/>
                        </a:cxn>
                        <a:cxn ang="T153">
                          <a:pos x="T74" y="T75"/>
                        </a:cxn>
                        <a:cxn ang="T154">
                          <a:pos x="T76" y="T77"/>
                        </a:cxn>
                        <a:cxn ang="T155">
                          <a:pos x="T78" y="T79"/>
                        </a:cxn>
                        <a:cxn ang="T156">
                          <a:pos x="T80" y="T81"/>
                        </a:cxn>
                        <a:cxn ang="T157">
                          <a:pos x="T82" y="T83"/>
                        </a:cxn>
                        <a:cxn ang="T158">
                          <a:pos x="T84" y="T85"/>
                        </a:cxn>
                        <a:cxn ang="T159">
                          <a:pos x="T86" y="T87"/>
                        </a:cxn>
                        <a:cxn ang="T160">
                          <a:pos x="T88" y="T89"/>
                        </a:cxn>
                        <a:cxn ang="T161">
                          <a:pos x="T90" y="T91"/>
                        </a:cxn>
                        <a:cxn ang="T162">
                          <a:pos x="T92" y="T93"/>
                        </a:cxn>
                        <a:cxn ang="T163">
                          <a:pos x="T94" y="T95"/>
                        </a:cxn>
                        <a:cxn ang="T164">
                          <a:pos x="T96" y="T97"/>
                        </a:cxn>
                        <a:cxn ang="T165">
                          <a:pos x="T98" y="T99"/>
                        </a:cxn>
                        <a:cxn ang="T166">
                          <a:pos x="T100" y="T101"/>
                        </a:cxn>
                        <a:cxn ang="T167">
                          <a:pos x="T102" y="T103"/>
                        </a:cxn>
                        <a:cxn ang="T168">
                          <a:pos x="T104" y="T105"/>
                        </a:cxn>
                        <a:cxn ang="T169">
                          <a:pos x="T106" y="T107"/>
                        </a:cxn>
                        <a:cxn ang="T170">
                          <a:pos x="T108" y="T109"/>
                        </a:cxn>
                        <a:cxn ang="T171">
                          <a:pos x="T110" y="T111"/>
                        </a:cxn>
                        <a:cxn ang="T172">
                          <a:pos x="T112" y="T113"/>
                        </a:cxn>
                        <a:cxn ang="T173">
                          <a:pos x="T114" y="T115"/>
                        </a:cxn>
                      </a:cxnLst>
                      <a:rect l="0" t="0" r="r" b="b"/>
                      <a:pathLst>
                        <a:path w="897" h="652">
                          <a:moveTo>
                            <a:pt x="401" y="473"/>
                          </a:moveTo>
                          <a:lnTo>
                            <a:pt x="389" y="485"/>
                          </a:lnTo>
                          <a:lnTo>
                            <a:pt x="377" y="497"/>
                          </a:lnTo>
                          <a:lnTo>
                            <a:pt x="359" y="502"/>
                          </a:lnTo>
                          <a:lnTo>
                            <a:pt x="347" y="497"/>
                          </a:lnTo>
                          <a:lnTo>
                            <a:pt x="323" y="491"/>
                          </a:lnTo>
                          <a:lnTo>
                            <a:pt x="311" y="508"/>
                          </a:lnTo>
                          <a:lnTo>
                            <a:pt x="305" y="497"/>
                          </a:lnTo>
                          <a:lnTo>
                            <a:pt x="299" y="497"/>
                          </a:lnTo>
                          <a:lnTo>
                            <a:pt x="275" y="497"/>
                          </a:lnTo>
                          <a:lnTo>
                            <a:pt x="263" y="497"/>
                          </a:lnTo>
                          <a:lnTo>
                            <a:pt x="245" y="491"/>
                          </a:lnTo>
                          <a:lnTo>
                            <a:pt x="239" y="485"/>
                          </a:lnTo>
                          <a:lnTo>
                            <a:pt x="227" y="479"/>
                          </a:lnTo>
                          <a:lnTo>
                            <a:pt x="221" y="473"/>
                          </a:lnTo>
                          <a:lnTo>
                            <a:pt x="215" y="473"/>
                          </a:lnTo>
                          <a:lnTo>
                            <a:pt x="192" y="455"/>
                          </a:lnTo>
                          <a:lnTo>
                            <a:pt x="180" y="449"/>
                          </a:lnTo>
                          <a:lnTo>
                            <a:pt x="168" y="455"/>
                          </a:lnTo>
                          <a:lnTo>
                            <a:pt x="150" y="443"/>
                          </a:lnTo>
                          <a:lnTo>
                            <a:pt x="132" y="431"/>
                          </a:lnTo>
                          <a:lnTo>
                            <a:pt x="126" y="425"/>
                          </a:lnTo>
                          <a:lnTo>
                            <a:pt x="114" y="407"/>
                          </a:lnTo>
                          <a:lnTo>
                            <a:pt x="126" y="407"/>
                          </a:lnTo>
                          <a:lnTo>
                            <a:pt x="132" y="401"/>
                          </a:lnTo>
                          <a:lnTo>
                            <a:pt x="120" y="383"/>
                          </a:lnTo>
                          <a:lnTo>
                            <a:pt x="120" y="377"/>
                          </a:lnTo>
                          <a:lnTo>
                            <a:pt x="114" y="371"/>
                          </a:lnTo>
                          <a:lnTo>
                            <a:pt x="108" y="365"/>
                          </a:lnTo>
                          <a:lnTo>
                            <a:pt x="108" y="359"/>
                          </a:lnTo>
                          <a:lnTo>
                            <a:pt x="108" y="353"/>
                          </a:lnTo>
                          <a:lnTo>
                            <a:pt x="102" y="353"/>
                          </a:lnTo>
                          <a:lnTo>
                            <a:pt x="96" y="347"/>
                          </a:lnTo>
                          <a:lnTo>
                            <a:pt x="90" y="347"/>
                          </a:lnTo>
                          <a:lnTo>
                            <a:pt x="66" y="341"/>
                          </a:lnTo>
                          <a:lnTo>
                            <a:pt x="54" y="335"/>
                          </a:lnTo>
                          <a:lnTo>
                            <a:pt x="48" y="323"/>
                          </a:lnTo>
                          <a:lnTo>
                            <a:pt x="24" y="317"/>
                          </a:lnTo>
                          <a:lnTo>
                            <a:pt x="24" y="311"/>
                          </a:lnTo>
                          <a:lnTo>
                            <a:pt x="30" y="311"/>
                          </a:lnTo>
                          <a:lnTo>
                            <a:pt x="36" y="311"/>
                          </a:lnTo>
                          <a:lnTo>
                            <a:pt x="24" y="287"/>
                          </a:lnTo>
                          <a:lnTo>
                            <a:pt x="6" y="287"/>
                          </a:lnTo>
                          <a:lnTo>
                            <a:pt x="0" y="269"/>
                          </a:lnTo>
                          <a:lnTo>
                            <a:pt x="6" y="257"/>
                          </a:lnTo>
                          <a:lnTo>
                            <a:pt x="18" y="251"/>
                          </a:lnTo>
                          <a:lnTo>
                            <a:pt x="24" y="245"/>
                          </a:lnTo>
                          <a:lnTo>
                            <a:pt x="36" y="251"/>
                          </a:lnTo>
                          <a:lnTo>
                            <a:pt x="42" y="239"/>
                          </a:lnTo>
                          <a:lnTo>
                            <a:pt x="60" y="233"/>
                          </a:lnTo>
                          <a:lnTo>
                            <a:pt x="90" y="215"/>
                          </a:lnTo>
                          <a:lnTo>
                            <a:pt x="84" y="203"/>
                          </a:lnTo>
                          <a:lnTo>
                            <a:pt x="84" y="197"/>
                          </a:lnTo>
                          <a:lnTo>
                            <a:pt x="78" y="179"/>
                          </a:lnTo>
                          <a:lnTo>
                            <a:pt x="72" y="167"/>
                          </a:lnTo>
                          <a:lnTo>
                            <a:pt x="60" y="161"/>
                          </a:lnTo>
                          <a:lnTo>
                            <a:pt x="78" y="155"/>
                          </a:lnTo>
                          <a:lnTo>
                            <a:pt x="102" y="155"/>
                          </a:lnTo>
                          <a:lnTo>
                            <a:pt x="96" y="149"/>
                          </a:lnTo>
                          <a:lnTo>
                            <a:pt x="96" y="132"/>
                          </a:lnTo>
                          <a:lnTo>
                            <a:pt x="90" y="114"/>
                          </a:lnTo>
                          <a:lnTo>
                            <a:pt x="120" y="120"/>
                          </a:lnTo>
                          <a:lnTo>
                            <a:pt x="132" y="120"/>
                          </a:lnTo>
                          <a:lnTo>
                            <a:pt x="126" y="96"/>
                          </a:lnTo>
                          <a:lnTo>
                            <a:pt x="132" y="96"/>
                          </a:lnTo>
                          <a:lnTo>
                            <a:pt x="138" y="78"/>
                          </a:lnTo>
                          <a:lnTo>
                            <a:pt x="150" y="78"/>
                          </a:lnTo>
                          <a:lnTo>
                            <a:pt x="150" y="84"/>
                          </a:lnTo>
                          <a:lnTo>
                            <a:pt x="156" y="90"/>
                          </a:lnTo>
                          <a:lnTo>
                            <a:pt x="180" y="102"/>
                          </a:lnTo>
                          <a:lnTo>
                            <a:pt x="192" y="108"/>
                          </a:lnTo>
                          <a:lnTo>
                            <a:pt x="215" y="120"/>
                          </a:lnTo>
                          <a:lnTo>
                            <a:pt x="221" y="138"/>
                          </a:lnTo>
                          <a:lnTo>
                            <a:pt x="227" y="155"/>
                          </a:lnTo>
                          <a:lnTo>
                            <a:pt x="263" y="161"/>
                          </a:lnTo>
                          <a:lnTo>
                            <a:pt x="287" y="167"/>
                          </a:lnTo>
                          <a:lnTo>
                            <a:pt x="311" y="173"/>
                          </a:lnTo>
                          <a:lnTo>
                            <a:pt x="323" y="191"/>
                          </a:lnTo>
                          <a:lnTo>
                            <a:pt x="341" y="203"/>
                          </a:lnTo>
                          <a:lnTo>
                            <a:pt x="365" y="203"/>
                          </a:lnTo>
                          <a:lnTo>
                            <a:pt x="383" y="209"/>
                          </a:lnTo>
                          <a:lnTo>
                            <a:pt x="407" y="209"/>
                          </a:lnTo>
                          <a:lnTo>
                            <a:pt x="431" y="209"/>
                          </a:lnTo>
                          <a:lnTo>
                            <a:pt x="437" y="215"/>
                          </a:lnTo>
                          <a:lnTo>
                            <a:pt x="455" y="221"/>
                          </a:lnTo>
                          <a:lnTo>
                            <a:pt x="479" y="221"/>
                          </a:lnTo>
                          <a:lnTo>
                            <a:pt x="491" y="227"/>
                          </a:lnTo>
                          <a:lnTo>
                            <a:pt x="503" y="221"/>
                          </a:lnTo>
                          <a:lnTo>
                            <a:pt x="515" y="215"/>
                          </a:lnTo>
                          <a:lnTo>
                            <a:pt x="550" y="209"/>
                          </a:lnTo>
                          <a:lnTo>
                            <a:pt x="580" y="185"/>
                          </a:lnTo>
                          <a:lnTo>
                            <a:pt x="568" y="173"/>
                          </a:lnTo>
                          <a:lnTo>
                            <a:pt x="568" y="155"/>
                          </a:lnTo>
                          <a:lnTo>
                            <a:pt x="586" y="161"/>
                          </a:lnTo>
                          <a:lnTo>
                            <a:pt x="604" y="155"/>
                          </a:lnTo>
                          <a:lnTo>
                            <a:pt x="622" y="149"/>
                          </a:lnTo>
                          <a:lnTo>
                            <a:pt x="622" y="138"/>
                          </a:lnTo>
                          <a:lnTo>
                            <a:pt x="640" y="126"/>
                          </a:lnTo>
                          <a:lnTo>
                            <a:pt x="670" y="126"/>
                          </a:lnTo>
                          <a:lnTo>
                            <a:pt x="664" y="120"/>
                          </a:lnTo>
                          <a:lnTo>
                            <a:pt x="628" y="102"/>
                          </a:lnTo>
                          <a:lnTo>
                            <a:pt x="622" y="108"/>
                          </a:lnTo>
                          <a:lnTo>
                            <a:pt x="616" y="108"/>
                          </a:lnTo>
                          <a:lnTo>
                            <a:pt x="598" y="108"/>
                          </a:lnTo>
                          <a:lnTo>
                            <a:pt x="586" y="96"/>
                          </a:lnTo>
                          <a:lnTo>
                            <a:pt x="592" y="96"/>
                          </a:lnTo>
                          <a:lnTo>
                            <a:pt x="586" y="78"/>
                          </a:lnTo>
                          <a:lnTo>
                            <a:pt x="586" y="66"/>
                          </a:lnTo>
                          <a:lnTo>
                            <a:pt x="610" y="72"/>
                          </a:lnTo>
                          <a:lnTo>
                            <a:pt x="622" y="60"/>
                          </a:lnTo>
                          <a:lnTo>
                            <a:pt x="616" y="42"/>
                          </a:lnTo>
                          <a:lnTo>
                            <a:pt x="616" y="18"/>
                          </a:lnTo>
                          <a:lnTo>
                            <a:pt x="604" y="12"/>
                          </a:lnTo>
                          <a:lnTo>
                            <a:pt x="598" y="12"/>
                          </a:lnTo>
                          <a:lnTo>
                            <a:pt x="610" y="0"/>
                          </a:lnTo>
                          <a:lnTo>
                            <a:pt x="628" y="0"/>
                          </a:lnTo>
                          <a:lnTo>
                            <a:pt x="646" y="0"/>
                          </a:lnTo>
                          <a:lnTo>
                            <a:pt x="688" y="12"/>
                          </a:lnTo>
                          <a:lnTo>
                            <a:pt x="700" y="24"/>
                          </a:lnTo>
                          <a:lnTo>
                            <a:pt x="718" y="36"/>
                          </a:lnTo>
                          <a:lnTo>
                            <a:pt x="736" y="48"/>
                          </a:lnTo>
                          <a:lnTo>
                            <a:pt x="748" y="66"/>
                          </a:lnTo>
                          <a:lnTo>
                            <a:pt x="766" y="72"/>
                          </a:lnTo>
                          <a:lnTo>
                            <a:pt x="796" y="78"/>
                          </a:lnTo>
                          <a:lnTo>
                            <a:pt x="814" y="84"/>
                          </a:lnTo>
                          <a:lnTo>
                            <a:pt x="832" y="108"/>
                          </a:lnTo>
                          <a:lnTo>
                            <a:pt x="855" y="102"/>
                          </a:lnTo>
                          <a:lnTo>
                            <a:pt x="879" y="96"/>
                          </a:lnTo>
                          <a:lnTo>
                            <a:pt x="891" y="114"/>
                          </a:lnTo>
                          <a:lnTo>
                            <a:pt x="891" y="138"/>
                          </a:lnTo>
                          <a:lnTo>
                            <a:pt x="897" y="155"/>
                          </a:lnTo>
                          <a:lnTo>
                            <a:pt x="873" y="155"/>
                          </a:lnTo>
                          <a:lnTo>
                            <a:pt x="873" y="167"/>
                          </a:lnTo>
                          <a:lnTo>
                            <a:pt x="885" y="185"/>
                          </a:lnTo>
                          <a:lnTo>
                            <a:pt x="891" y="197"/>
                          </a:lnTo>
                          <a:lnTo>
                            <a:pt x="885" y="203"/>
                          </a:lnTo>
                          <a:lnTo>
                            <a:pt x="891" y="209"/>
                          </a:lnTo>
                          <a:lnTo>
                            <a:pt x="873" y="197"/>
                          </a:lnTo>
                          <a:lnTo>
                            <a:pt x="873" y="209"/>
                          </a:lnTo>
                          <a:lnTo>
                            <a:pt x="861" y="221"/>
                          </a:lnTo>
                          <a:lnTo>
                            <a:pt x="855" y="221"/>
                          </a:lnTo>
                          <a:lnTo>
                            <a:pt x="861" y="233"/>
                          </a:lnTo>
                          <a:lnTo>
                            <a:pt x="843" y="227"/>
                          </a:lnTo>
                          <a:lnTo>
                            <a:pt x="838" y="227"/>
                          </a:lnTo>
                          <a:lnTo>
                            <a:pt x="826" y="245"/>
                          </a:lnTo>
                          <a:lnTo>
                            <a:pt x="820" y="257"/>
                          </a:lnTo>
                          <a:lnTo>
                            <a:pt x="808" y="263"/>
                          </a:lnTo>
                          <a:lnTo>
                            <a:pt x="802" y="269"/>
                          </a:lnTo>
                          <a:lnTo>
                            <a:pt x="790" y="275"/>
                          </a:lnTo>
                          <a:lnTo>
                            <a:pt x="778" y="281"/>
                          </a:lnTo>
                          <a:lnTo>
                            <a:pt x="784" y="269"/>
                          </a:lnTo>
                          <a:lnTo>
                            <a:pt x="772" y="263"/>
                          </a:lnTo>
                          <a:lnTo>
                            <a:pt x="778" y="245"/>
                          </a:lnTo>
                          <a:lnTo>
                            <a:pt x="766" y="239"/>
                          </a:lnTo>
                          <a:lnTo>
                            <a:pt x="754" y="245"/>
                          </a:lnTo>
                          <a:lnTo>
                            <a:pt x="748" y="257"/>
                          </a:lnTo>
                          <a:lnTo>
                            <a:pt x="742" y="269"/>
                          </a:lnTo>
                          <a:lnTo>
                            <a:pt x="730" y="275"/>
                          </a:lnTo>
                          <a:lnTo>
                            <a:pt x="718" y="275"/>
                          </a:lnTo>
                          <a:lnTo>
                            <a:pt x="724" y="293"/>
                          </a:lnTo>
                          <a:lnTo>
                            <a:pt x="748" y="299"/>
                          </a:lnTo>
                          <a:lnTo>
                            <a:pt x="754" y="311"/>
                          </a:lnTo>
                          <a:lnTo>
                            <a:pt x="766" y="311"/>
                          </a:lnTo>
                          <a:lnTo>
                            <a:pt x="784" y="299"/>
                          </a:lnTo>
                          <a:lnTo>
                            <a:pt x="802" y="311"/>
                          </a:lnTo>
                          <a:lnTo>
                            <a:pt x="814" y="311"/>
                          </a:lnTo>
                          <a:lnTo>
                            <a:pt x="814" y="323"/>
                          </a:lnTo>
                          <a:lnTo>
                            <a:pt x="802" y="317"/>
                          </a:lnTo>
                          <a:lnTo>
                            <a:pt x="796" y="329"/>
                          </a:lnTo>
                          <a:lnTo>
                            <a:pt x="790" y="335"/>
                          </a:lnTo>
                          <a:lnTo>
                            <a:pt x="784" y="341"/>
                          </a:lnTo>
                          <a:lnTo>
                            <a:pt x="778" y="359"/>
                          </a:lnTo>
                          <a:lnTo>
                            <a:pt x="808" y="377"/>
                          </a:lnTo>
                          <a:lnTo>
                            <a:pt x="814" y="389"/>
                          </a:lnTo>
                          <a:lnTo>
                            <a:pt x="832" y="407"/>
                          </a:lnTo>
                          <a:lnTo>
                            <a:pt x="849" y="425"/>
                          </a:lnTo>
                          <a:lnTo>
                            <a:pt x="820" y="413"/>
                          </a:lnTo>
                          <a:lnTo>
                            <a:pt x="820" y="419"/>
                          </a:lnTo>
                          <a:lnTo>
                            <a:pt x="855" y="437"/>
                          </a:lnTo>
                          <a:lnTo>
                            <a:pt x="838" y="449"/>
                          </a:lnTo>
                          <a:lnTo>
                            <a:pt x="832" y="455"/>
                          </a:lnTo>
                          <a:lnTo>
                            <a:pt x="843" y="455"/>
                          </a:lnTo>
                          <a:lnTo>
                            <a:pt x="849" y="455"/>
                          </a:lnTo>
                          <a:lnTo>
                            <a:pt x="861" y="461"/>
                          </a:lnTo>
                          <a:lnTo>
                            <a:pt x="855" y="467"/>
                          </a:lnTo>
                          <a:lnTo>
                            <a:pt x="861" y="467"/>
                          </a:lnTo>
                          <a:lnTo>
                            <a:pt x="861" y="473"/>
                          </a:lnTo>
                          <a:lnTo>
                            <a:pt x="855" y="473"/>
                          </a:lnTo>
                          <a:lnTo>
                            <a:pt x="861" y="479"/>
                          </a:lnTo>
                          <a:lnTo>
                            <a:pt x="861" y="485"/>
                          </a:lnTo>
                          <a:lnTo>
                            <a:pt x="855" y="485"/>
                          </a:lnTo>
                          <a:lnTo>
                            <a:pt x="861" y="491"/>
                          </a:lnTo>
                          <a:lnTo>
                            <a:pt x="849" y="497"/>
                          </a:lnTo>
                          <a:lnTo>
                            <a:pt x="855" y="502"/>
                          </a:lnTo>
                          <a:lnTo>
                            <a:pt x="849" y="514"/>
                          </a:lnTo>
                          <a:lnTo>
                            <a:pt x="843" y="526"/>
                          </a:lnTo>
                          <a:lnTo>
                            <a:pt x="843" y="532"/>
                          </a:lnTo>
                          <a:lnTo>
                            <a:pt x="838" y="538"/>
                          </a:lnTo>
                          <a:lnTo>
                            <a:pt x="838" y="532"/>
                          </a:lnTo>
                          <a:lnTo>
                            <a:pt x="843" y="538"/>
                          </a:lnTo>
                          <a:lnTo>
                            <a:pt x="843" y="550"/>
                          </a:lnTo>
                          <a:lnTo>
                            <a:pt x="838" y="544"/>
                          </a:lnTo>
                          <a:lnTo>
                            <a:pt x="838" y="550"/>
                          </a:lnTo>
                          <a:lnTo>
                            <a:pt x="838" y="556"/>
                          </a:lnTo>
                          <a:lnTo>
                            <a:pt x="832" y="562"/>
                          </a:lnTo>
                          <a:lnTo>
                            <a:pt x="826" y="568"/>
                          </a:lnTo>
                          <a:lnTo>
                            <a:pt x="820" y="568"/>
                          </a:lnTo>
                          <a:lnTo>
                            <a:pt x="826" y="574"/>
                          </a:lnTo>
                          <a:lnTo>
                            <a:pt x="820" y="580"/>
                          </a:lnTo>
                          <a:lnTo>
                            <a:pt x="808" y="592"/>
                          </a:lnTo>
                          <a:lnTo>
                            <a:pt x="802" y="598"/>
                          </a:lnTo>
                          <a:lnTo>
                            <a:pt x="790" y="598"/>
                          </a:lnTo>
                          <a:lnTo>
                            <a:pt x="784" y="598"/>
                          </a:lnTo>
                          <a:lnTo>
                            <a:pt x="778" y="604"/>
                          </a:lnTo>
                          <a:lnTo>
                            <a:pt x="772" y="598"/>
                          </a:lnTo>
                          <a:lnTo>
                            <a:pt x="772" y="604"/>
                          </a:lnTo>
                          <a:lnTo>
                            <a:pt x="766" y="610"/>
                          </a:lnTo>
                          <a:lnTo>
                            <a:pt x="760" y="604"/>
                          </a:lnTo>
                          <a:lnTo>
                            <a:pt x="754" y="592"/>
                          </a:lnTo>
                          <a:lnTo>
                            <a:pt x="748" y="598"/>
                          </a:lnTo>
                          <a:lnTo>
                            <a:pt x="754" y="610"/>
                          </a:lnTo>
                          <a:lnTo>
                            <a:pt x="748" y="610"/>
                          </a:lnTo>
                          <a:lnTo>
                            <a:pt x="748" y="616"/>
                          </a:lnTo>
                          <a:lnTo>
                            <a:pt x="742" y="622"/>
                          </a:lnTo>
                          <a:lnTo>
                            <a:pt x="736" y="616"/>
                          </a:lnTo>
                          <a:lnTo>
                            <a:pt x="736" y="622"/>
                          </a:lnTo>
                          <a:lnTo>
                            <a:pt x="730" y="622"/>
                          </a:lnTo>
                          <a:lnTo>
                            <a:pt x="718" y="628"/>
                          </a:lnTo>
                          <a:lnTo>
                            <a:pt x="706" y="628"/>
                          </a:lnTo>
                          <a:lnTo>
                            <a:pt x="706" y="640"/>
                          </a:lnTo>
                          <a:lnTo>
                            <a:pt x="706" y="652"/>
                          </a:lnTo>
                          <a:lnTo>
                            <a:pt x="700" y="646"/>
                          </a:lnTo>
                          <a:lnTo>
                            <a:pt x="694" y="628"/>
                          </a:lnTo>
                          <a:lnTo>
                            <a:pt x="688" y="622"/>
                          </a:lnTo>
                          <a:lnTo>
                            <a:pt x="682" y="628"/>
                          </a:lnTo>
                          <a:lnTo>
                            <a:pt x="676" y="622"/>
                          </a:lnTo>
                          <a:lnTo>
                            <a:pt x="670" y="622"/>
                          </a:lnTo>
                          <a:lnTo>
                            <a:pt x="664" y="628"/>
                          </a:lnTo>
                          <a:lnTo>
                            <a:pt x="646" y="616"/>
                          </a:lnTo>
                          <a:lnTo>
                            <a:pt x="640" y="610"/>
                          </a:lnTo>
                          <a:lnTo>
                            <a:pt x="634" y="598"/>
                          </a:lnTo>
                          <a:lnTo>
                            <a:pt x="616" y="592"/>
                          </a:lnTo>
                          <a:lnTo>
                            <a:pt x="604" y="592"/>
                          </a:lnTo>
                          <a:lnTo>
                            <a:pt x="598" y="604"/>
                          </a:lnTo>
                          <a:lnTo>
                            <a:pt x="592" y="604"/>
                          </a:lnTo>
                          <a:lnTo>
                            <a:pt x="586" y="604"/>
                          </a:lnTo>
                          <a:lnTo>
                            <a:pt x="580" y="604"/>
                          </a:lnTo>
                          <a:lnTo>
                            <a:pt x="574" y="604"/>
                          </a:lnTo>
                          <a:lnTo>
                            <a:pt x="562" y="604"/>
                          </a:lnTo>
                          <a:lnTo>
                            <a:pt x="556" y="610"/>
                          </a:lnTo>
                          <a:lnTo>
                            <a:pt x="550" y="610"/>
                          </a:lnTo>
                          <a:lnTo>
                            <a:pt x="556" y="634"/>
                          </a:lnTo>
                          <a:lnTo>
                            <a:pt x="544" y="628"/>
                          </a:lnTo>
                          <a:lnTo>
                            <a:pt x="544" y="622"/>
                          </a:lnTo>
                          <a:lnTo>
                            <a:pt x="538" y="622"/>
                          </a:lnTo>
                          <a:lnTo>
                            <a:pt x="526" y="628"/>
                          </a:lnTo>
                          <a:lnTo>
                            <a:pt x="520" y="616"/>
                          </a:lnTo>
                          <a:lnTo>
                            <a:pt x="509" y="610"/>
                          </a:lnTo>
                          <a:lnTo>
                            <a:pt x="509" y="592"/>
                          </a:lnTo>
                          <a:lnTo>
                            <a:pt x="497" y="592"/>
                          </a:lnTo>
                          <a:lnTo>
                            <a:pt x="497" y="574"/>
                          </a:lnTo>
                          <a:lnTo>
                            <a:pt x="473" y="574"/>
                          </a:lnTo>
                          <a:lnTo>
                            <a:pt x="473" y="568"/>
                          </a:lnTo>
                          <a:lnTo>
                            <a:pt x="473" y="562"/>
                          </a:lnTo>
                          <a:lnTo>
                            <a:pt x="485" y="544"/>
                          </a:lnTo>
                          <a:lnTo>
                            <a:pt x="485" y="538"/>
                          </a:lnTo>
                          <a:lnTo>
                            <a:pt x="479" y="520"/>
                          </a:lnTo>
                          <a:lnTo>
                            <a:pt x="479" y="502"/>
                          </a:lnTo>
                          <a:lnTo>
                            <a:pt x="473" y="502"/>
                          </a:lnTo>
                          <a:lnTo>
                            <a:pt x="455" y="485"/>
                          </a:lnTo>
                          <a:lnTo>
                            <a:pt x="455" y="491"/>
                          </a:lnTo>
                          <a:lnTo>
                            <a:pt x="437" y="485"/>
                          </a:lnTo>
                          <a:lnTo>
                            <a:pt x="437" y="479"/>
                          </a:lnTo>
                          <a:lnTo>
                            <a:pt x="431" y="473"/>
                          </a:lnTo>
                          <a:lnTo>
                            <a:pt x="425" y="467"/>
                          </a:lnTo>
                          <a:lnTo>
                            <a:pt x="413" y="473"/>
                          </a:lnTo>
                          <a:lnTo>
                            <a:pt x="401" y="473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1" name="Freeform 30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620562" y="2561773"/>
                      <a:ext cx="56131" cy="44391"/>
                    </a:xfrm>
                    <a:custGeom>
                      <a:avLst/>
                      <a:gdLst>
                        <a:gd name="T0" fmla="*/ 2147483647 w 42"/>
                        <a:gd name="T1" fmla="*/ 0 h 30"/>
                        <a:gd name="T2" fmla="*/ 2147483647 w 42"/>
                        <a:gd name="T3" fmla="*/ 0 h 30"/>
                        <a:gd name="T4" fmla="*/ 0 w 42"/>
                        <a:gd name="T5" fmla="*/ 2147483647 h 30"/>
                        <a:gd name="T6" fmla="*/ 0 w 42"/>
                        <a:gd name="T7" fmla="*/ 2147483647 h 30"/>
                        <a:gd name="T8" fmla="*/ 2147483647 w 42"/>
                        <a:gd name="T9" fmla="*/ 2147483647 h 30"/>
                        <a:gd name="T10" fmla="*/ 2147483647 w 42"/>
                        <a:gd name="T11" fmla="*/ 2147483647 h 30"/>
                        <a:gd name="T12" fmla="*/ 2147483647 w 42"/>
                        <a:gd name="T13" fmla="*/ 2147483647 h 30"/>
                        <a:gd name="T14" fmla="*/ 2147483647 w 42"/>
                        <a:gd name="T15" fmla="*/ 2147483647 h 30"/>
                        <a:gd name="T16" fmla="*/ 2147483647 w 42"/>
                        <a:gd name="T17" fmla="*/ 0 h 30"/>
                        <a:gd name="T18" fmla="*/ 2147483647 w 42"/>
                        <a:gd name="T19" fmla="*/ 0 h 30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42" h="30">
                          <a:moveTo>
                            <a:pt x="30" y="0"/>
                          </a:moveTo>
                          <a:lnTo>
                            <a:pt x="12" y="0"/>
                          </a:lnTo>
                          <a:lnTo>
                            <a:pt x="0" y="12"/>
                          </a:lnTo>
                          <a:lnTo>
                            <a:pt x="0" y="24"/>
                          </a:lnTo>
                          <a:lnTo>
                            <a:pt x="18" y="30"/>
                          </a:lnTo>
                          <a:lnTo>
                            <a:pt x="24" y="30"/>
                          </a:lnTo>
                          <a:lnTo>
                            <a:pt x="30" y="18"/>
                          </a:lnTo>
                          <a:lnTo>
                            <a:pt x="42" y="6"/>
                          </a:lnTo>
                          <a:lnTo>
                            <a:pt x="36" y="0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2" name="Freeform 31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017391" y="1929845"/>
                      <a:ext cx="198415" cy="237626"/>
                    </a:xfrm>
                    <a:custGeom>
                      <a:avLst/>
                      <a:gdLst>
                        <a:gd name="T0" fmla="*/ 2147483647 w 150"/>
                        <a:gd name="T1" fmla="*/ 2147483647 h 162"/>
                        <a:gd name="T2" fmla="*/ 2147483647 w 150"/>
                        <a:gd name="T3" fmla="*/ 2147483647 h 162"/>
                        <a:gd name="T4" fmla="*/ 2147483647 w 150"/>
                        <a:gd name="T5" fmla="*/ 2147483647 h 162"/>
                        <a:gd name="T6" fmla="*/ 2147483647 w 150"/>
                        <a:gd name="T7" fmla="*/ 2147483647 h 162"/>
                        <a:gd name="T8" fmla="*/ 2147483647 w 150"/>
                        <a:gd name="T9" fmla="*/ 2147483647 h 162"/>
                        <a:gd name="T10" fmla="*/ 2147483647 w 150"/>
                        <a:gd name="T11" fmla="*/ 2147483647 h 162"/>
                        <a:gd name="T12" fmla="*/ 2147483647 w 150"/>
                        <a:gd name="T13" fmla="*/ 2147483647 h 162"/>
                        <a:gd name="T14" fmla="*/ 2147483647 w 150"/>
                        <a:gd name="T15" fmla="*/ 2147483647 h 162"/>
                        <a:gd name="T16" fmla="*/ 2147483647 w 150"/>
                        <a:gd name="T17" fmla="*/ 2147483647 h 162"/>
                        <a:gd name="T18" fmla="*/ 2147483647 w 150"/>
                        <a:gd name="T19" fmla="*/ 2147483647 h 162"/>
                        <a:gd name="T20" fmla="*/ 2147483647 w 150"/>
                        <a:gd name="T21" fmla="*/ 2147483647 h 162"/>
                        <a:gd name="T22" fmla="*/ 2147483647 w 150"/>
                        <a:gd name="T23" fmla="*/ 2147483647 h 162"/>
                        <a:gd name="T24" fmla="*/ 2147483647 w 150"/>
                        <a:gd name="T25" fmla="*/ 2147483647 h 162"/>
                        <a:gd name="T26" fmla="*/ 2147483647 w 150"/>
                        <a:gd name="T27" fmla="*/ 2147483647 h 162"/>
                        <a:gd name="T28" fmla="*/ 2147483647 w 150"/>
                        <a:gd name="T29" fmla="*/ 2147483647 h 162"/>
                        <a:gd name="T30" fmla="*/ 2147483647 w 150"/>
                        <a:gd name="T31" fmla="*/ 2147483647 h 162"/>
                        <a:gd name="T32" fmla="*/ 2147483647 w 150"/>
                        <a:gd name="T33" fmla="*/ 2147483647 h 162"/>
                        <a:gd name="T34" fmla="*/ 2147483647 w 150"/>
                        <a:gd name="T35" fmla="*/ 2147483647 h 162"/>
                        <a:gd name="T36" fmla="*/ 2147483647 w 150"/>
                        <a:gd name="T37" fmla="*/ 2147483647 h 162"/>
                        <a:gd name="T38" fmla="*/ 0 w 150"/>
                        <a:gd name="T39" fmla="*/ 2147483647 h 162"/>
                        <a:gd name="T40" fmla="*/ 0 w 150"/>
                        <a:gd name="T41" fmla="*/ 2147483647 h 162"/>
                        <a:gd name="T42" fmla="*/ 2147483647 w 150"/>
                        <a:gd name="T43" fmla="*/ 2147483647 h 162"/>
                        <a:gd name="T44" fmla="*/ 2147483647 w 150"/>
                        <a:gd name="T45" fmla="*/ 2147483647 h 162"/>
                        <a:gd name="T46" fmla="*/ 2147483647 w 150"/>
                        <a:gd name="T47" fmla="*/ 2147483647 h 162"/>
                        <a:gd name="T48" fmla="*/ 2147483647 w 150"/>
                        <a:gd name="T49" fmla="*/ 2147483647 h 162"/>
                        <a:gd name="T50" fmla="*/ 2147483647 w 150"/>
                        <a:gd name="T51" fmla="*/ 2147483647 h 162"/>
                        <a:gd name="T52" fmla="*/ 2147483647 w 150"/>
                        <a:gd name="T53" fmla="*/ 2147483647 h 162"/>
                        <a:gd name="T54" fmla="*/ 2147483647 w 150"/>
                        <a:gd name="T55" fmla="*/ 2147483647 h 162"/>
                        <a:gd name="T56" fmla="*/ 2147483647 w 150"/>
                        <a:gd name="T57" fmla="*/ 2147483647 h 162"/>
                        <a:gd name="T58" fmla="*/ 2147483647 w 150"/>
                        <a:gd name="T59" fmla="*/ 2147483647 h 162"/>
                        <a:gd name="T60" fmla="*/ 2147483647 w 150"/>
                        <a:gd name="T61" fmla="*/ 2147483647 h 162"/>
                        <a:gd name="T62" fmla="*/ 2147483647 w 150"/>
                        <a:gd name="T63" fmla="*/ 2147483647 h 162"/>
                        <a:gd name="T64" fmla="*/ 2147483647 w 150"/>
                        <a:gd name="T65" fmla="*/ 2147483647 h 162"/>
                        <a:gd name="T66" fmla="*/ 2147483647 w 150"/>
                        <a:gd name="T67" fmla="*/ 2147483647 h 162"/>
                        <a:gd name="T68" fmla="*/ 2147483647 w 150"/>
                        <a:gd name="T69" fmla="*/ 2147483647 h 162"/>
                        <a:gd name="T70" fmla="*/ 2147483647 w 150"/>
                        <a:gd name="T71" fmla="*/ 2147483647 h 162"/>
                        <a:gd name="T72" fmla="*/ 2147483647 w 150"/>
                        <a:gd name="T73" fmla="*/ 2147483647 h 162"/>
                        <a:gd name="T74" fmla="*/ 2147483647 w 150"/>
                        <a:gd name="T75" fmla="*/ 2147483647 h 162"/>
                        <a:gd name="T76" fmla="*/ 2147483647 w 150"/>
                        <a:gd name="T77" fmla="*/ 2147483647 h 162"/>
                        <a:gd name="T78" fmla="*/ 2147483647 w 150"/>
                        <a:gd name="T79" fmla="*/ 2147483647 h 162"/>
                        <a:gd name="T80" fmla="*/ 2147483647 w 150"/>
                        <a:gd name="T81" fmla="*/ 2147483647 h 162"/>
                        <a:gd name="T82" fmla="*/ 2147483647 w 150"/>
                        <a:gd name="T83" fmla="*/ 0 h 162"/>
                        <a:gd name="T84" fmla="*/ 2147483647 w 150"/>
                        <a:gd name="T85" fmla="*/ 2147483647 h 162"/>
                        <a:gd name="T86" fmla="*/ 2147483647 w 150"/>
                        <a:gd name="T87" fmla="*/ 2147483647 h 162"/>
                        <a:gd name="T88" fmla="*/ 2147483647 w 150"/>
                        <a:gd name="T89" fmla="*/ 2147483647 h 162"/>
                        <a:gd name="T90" fmla="*/ 2147483647 w 150"/>
                        <a:gd name="T91" fmla="*/ 2147483647 h 162"/>
                        <a:gd name="T92" fmla="*/ 2147483647 w 150"/>
                        <a:gd name="T93" fmla="*/ 2147483647 h 162"/>
                        <a:gd name="T94" fmla="*/ 2147483647 w 150"/>
                        <a:gd name="T95" fmla="*/ 2147483647 h 162"/>
                        <a:gd name="T96" fmla="*/ 2147483647 w 150"/>
                        <a:gd name="T97" fmla="*/ 2147483647 h 162"/>
                        <a:gd name="T98" fmla="*/ 2147483647 w 150"/>
                        <a:gd name="T99" fmla="*/ 2147483647 h 162"/>
                        <a:gd name="T100" fmla="*/ 2147483647 w 150"/>
                        <a:gd name="T101" fmla="*/ 2147483647 h 162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</a:gdLst>
                      <a:ahLst/>
                      <a:cxnLst>
                        <a:cxn ang="T102">
                          <a:pos x="T0" y="T1"/>
                        </a:cxn>
                        <a:cxn ang="T103">
                          <a:pos x="T2" y="T3"/>
                        </a:cxn>
                        <a:cxn ang="T104">
                          <a:pos x="T4" y="T5"/>
                        </a:cxn>
                        <a:cxn ang="T105">
                          <a:pos x="T6" y="T7"/>
                        </a:cxn>
                        <a:cxn ang="T106">
                          <a:pos x="T8" y="T9"/>
                        </a:cxn>
                        <a:cxn ang="T107">
                          <a:pos x="T10" y="T11"/>
                        </a:cxn>
                        <a:cxn ang="T108">
                          <a:pos x="T12" y="T13"/>
                        </a:cxn>
                        <a:cxn ang="T109">
                          <a:pos x="T14" y="T15"/>
                        </a:cxn>
                        <a:cxn ang="T110">
                          <a:pos x="T16" y="T17"/>
                        </a:cxn>
                        <a:cxn ang="T111">
                          <a:pos x="T18" y="T19"/>
                        </a:cxn>
                        <a:cxn ang="T112">
                          <a:pos x="T20" y="T21"/>
                        </a:cxn>
                        <a:cxn ang="T113">
                          <a:pos x="T22" y="T23"/>
                        </a:cxn>
                        <a:cxn ang="T114">
                          <a:pos x="T24" y="T25"/>
                        </a:cxn>
                        <a:cxn ang="T115">
                          <a:pos x="T26" y="T27"/>
                        </a:cxn>
                        <a:cxn ang="T116">
                          <a:pos x="T28" y="T29"/>
                        </a:cxn>
                        <a:cxn ang="T117">
                          <a:pos x="T30" y="T31"/>
                        </a:cxn>
                        <a:cxn ang="T118">
                          <a:pos x="T32" y="T33"/>
                        </a:cxn>
                        <a:cxn ang="T119">
                          <a:pos x="T34" y="T35"/>
                        </a:cxn>
                        <a:cxn ang="T120">
                          <a:pos x="T36" y="T37"/>
                        </a:cxn>
                        <a:cxn ang="T121">
                          <a:pos x="T38" y="T39"/>
                        </a:cxn>
                        <a:cxn ang="T122">
                          <a:pos x="T40" y="T41"/>
                        </a:cxn>
                        <a:cxn ang="T123">
                          <a:pos x="T42" y="T43"/>
                        </a:cxn>
                        <a:cxn ang="T124">
                          <a:pos x="T44" y="T45"/>
                        </a:cxn>
                        <a:cxn ang="T125">
                          <a:pos x="T46" y="T47"/>
                        </a:cxn>
                        <a:cxn ang="T126">
                          <a:pos x="T48" y="T49"/>
                        </a:cxn>
                        <a:cxn ang="T127">
                          <a:pos x="T50" y="T51"/>
                        </a:cxn>
                        <a:cxn ang="T128">
                          <a:pos x="T52" y="T53"/>
                        </a:cxn>
                        <a:cxn ang="T129">
                          <a:pos x="T54" y="T55"/>
                        </a:cxn>
                        <a:cxn ang="T130">
                          <a:pos x="T56" y="T57"/>
                        </a:cxn>
                        <a:cxn ang="T131">
                          <a:pos x="T58" y="T59"/>
                        </a:cxn>
                        <a:cxn ang="T132">
                          <a:pos x="T60" y="T61"/>
                        </a:cxn>
                        <a:cxn ang="T133">
                          <a:pos x="T62" y="T63"/>
                        </a:cxn>
                        <a:cxn ang="T134">
                          <a:pos x="T64" y="T65"/>
                        </a:cxn>
                        <a:cxn ang="T135">
                          <a:pos x="T66" y="T67"/>
                        </a:cxn>
                        <a:cxn ang="T136">
                          <a:pos x="T68" y="T69"/>
                        </a:cxn>
                        <a:cxn ang="T137">
                          <a:pos x="T70" y="T71"/>
                        </a:cxn>
                        <a:cxn ang="T138">
                          <a:pos x="T72" y="T73"/>
                        </a:cxn>
                        <a:cxn ang="T139">
                          <a:pos x="T74" y="T75"/>
                        </a:cxn>
                        <a:cxn ang="T140">
                          <a:pos x="T76" y="T77"/>
                        </a:cxn>
                        <a:cxn ang="T141">
                          <a:pos x="T78" y="T79"/>
                        </a:cxn>
                        <a:cxn ang="T142">
                          <a:pos x="T80" y="T81"/>
                        </a:cxn>
                        <a:cxn ang="T143">
                          <a:pos x="T82" y="T83"/>
                        </a:cxn>
                        <a:cxn ang="T144">
                          <a:pos x="T84" y="T85"/>
                        </a:cxn>
                        <a:cxn ang="T145">
                          <a:pos x="T86" y="T87"/>
                        </a:cxn>
                        <a:cxn ang="T146">
                          <a:pos x="T88" y="T89"/>
                        </a:cxn>
                        <a:cxn ang="T147">
                          <a:pos x="T90" y="T91"/>
                        </a:cxn>
                        <a:cxn ang="T148">
                          <a:pos x="T92" y="T93"/>
                        </a:cxn>
                        <a:cxn ang="T149">
                          <a:pos x="T94" y="T95"/>
                        </a:cxn>
                        <a:cxn ang="T150">
                          <a:pos x="T96" y="T97"/>
                        </a:cxn>
                        <a:cxn ang="T151">
                          <a:pos x="T98" y="T99"/>
                        </a:cxn>
                        <a:cxn ang="T152">
                          <a:pos x="T100" y="T101"/>
                        </a:cxn>
                      </a:cxnLst>
                      <a:rect l="0" t="0" r="r" b="b"/>
                      <a:pathLst>
                        <a:path w="150" h="162">
                          <a:moveTo>
                            <a:pt x="138" y="120"/>
                          </a:moveTo>
                          <a:lnTo>
                            <a:pt x="132" y="120"/>
                          </a:lnTo>
                          <a:lnTo>
                            <a:pt x="132" y="126"/>
                          </a:lnTo>
                          <a:lnTo>
                            <a:pt x="126" y="132"/>
                          </a:lnTo>
                          <a:lnTo>
                            <a:pt x="126" y="138"/>
                          </a:lnTo>
                          <a:lnTo>
                            <a:pt x="120" y="126"/>
                          </a:lnTo>
                          <a:lnTo>
                            <a:pt x="120" y="138"/>
                          </a:lnTo>
                          <a:lnTo>
                            <a:pt x="96" y="138"/>
                          </a:lnTo>
                          <a:lnTo>
                            <a:pt x="96" y="132"/>
                          </a:lnTo>
                          <a:lnTo>
                            <a:pt x="90" y="132"/>
                          </a:lnTo>
                          <a:lnTo>
                            <a:pt x="90" y="138"/>
                          </a:lnTo>
                          <a:lnTo>
                            <a:pt x="96" y="144"/>
                          </a:lnTo>
                          <a:lnTo>
                            <a:pt x="90" y="156"/>
                          </a:lnTo>
                          <a:lnTo>
                            <a:pt x="84" y="162"/>
                          </a:lnTo>
                          <a:lnTo>
                            <a:pt x="66" y="150"/>
                          </a:lnTo>
                          <a:lnTo>
                            <a:pt x="66" y="138"/>
                          </a:lnTo>
                          <a:lnTo>
                            <a:pt x="48" y="138"/>
                          </a:lnTo>
                          <a:lnTo>
                            <a:pt x="24" y="144"/>
                          </a:lnTo>
                          <a:lnTo>
                            <a:pt x="18" y="150"/>
                          </a:lnTo>
                          <a:lnTo>
                            <a:pt x="0" y="150"/>
                          </a:lnTo>
                          <a:lnTo>
                            <a:pt x="0" y="144"/>
                          </a:lnTo>
                          <a:lnTo>
                            <a:pt x="12" y="132"/>
                          </a:lnTo>
                          <a:lnTo>
                            <a:pt x="24" y="120"/>
                          </a:lnTo>
                          <a:lnTo>
                            <a:pt x="60" y="120"/>
                          </a:lnTo>
                          <a:lnTo>
                            <a:pt x="72" y="114"/>
                          </a:lnTo>
                          <a:lnTo>
                            <a:pt x="66" y="102"/>
                          </a:lnTo>
                          <a:lnTo>
                            <a:pt x="66" y="90"/>
                          </a:lnTo>
                          <a:lnTo>
                            <a:pt x="72" y="84"/>
                          </a:lnTo>
                          <a:lnTo>
                            <a:pt x="72" y="90"/>
                          </a:lnTo>
                          <a:lnTo>
                            <a:pt x="78" y="96"/>
                          </a:lnTo>
                          <a:lnTo>
                            <a:pt x="96" y="78"/>
                          </a:lnTo>
                          <a:lnTo>
                            <a:pt x="96" y="66"/>
                          </a:lnTo>
                          <a:lnTo>
                            <a:pt x="96" y="48"/>
                          </a:lnTo>
                          <a:lnTo>
                            <a:pt x="90" y="36"/>
                          </a:lnTo>
                          <a:lnTo>
                            <a:pt x="84" y="18"/>
                          </a:lnTo>
                          <a:lnTo>
                            <a:pt x="84" y="6"/>
                          </a:lnTo>
                          <a:lnTo>
                            <a:pt x="90" y="12"/>
                          </a:lnTo>
                          <a:lnTo>
                            <a:pt x="96" y="12"/>
                          </a:lnTo>
                          <a:lnTo>
                            <a:pt x="96" y="6"/>
                          </a:lnTo>
                          <a:lnTo>
                            <a:pt x="90" y="6"/>
                          </a:lnTo>
                          <a:lnTo>
                            <a:pt x="90" y="0"/>
                          </a:lnTo>
                          <a:lnTo>
                            <a:pt x="96" y="6"/>
                          </a:lnTo>
                          <a:lnTo>
                            <a:pt x="114" y="24"/>
                          </a:lnTo>
                          <a:lnTo>
                            <a:pt x="132" y="42"/>
                          </a:lnTo>
                          <a:lnTo>
                            <a:pt x="132" y="60"/>
                          </a:lnTo>
                          <a:lnTo>
                            <a:pt x="126" y="72"/>
                          </a:lnTo>
                          <a:lnTo>
                            <a:pt x="138" y="96"/>
                          </a:lnTo>
                          <a:lnTo>
                            <a:pt x="150" y="114"/>
                          </a:lnTo>
                          <a:lnTo>
                            <a:pt x="138" y="132"/>
                          </a:lnTo>
                          <a:lnTo>
                            <a:pt x="138" y="120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3" name="Freeform 31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087880" y="1814949"/>
                      <a:ext cx="112261" cy="114896"/>
                    </a:xfrm>
                    <a:custGeom>
                      <a:avLst/>
                      <a:gdLst>
                        <a:gd name="T0" fmla="*/ 2147483647 w 84"/>
                        <a:gd name="T1" fmla="*/ 2147483647 h 78"/>
                        <a:gd name="T2" fmla="*/ 2147483647 w 84"/>
                        <a:gd name="T3" fmla="*/ 2147483647 h 78"/>
                        <a:gd name="T4" fmla="*/ 2147483647 w 84"/>
                        <a:gd name="T5" fmla="*/ 2147483647 h 78"/>
                        <a:gd name="T6" fmla="*/ 0 w 84"/>
                        <a:gd name="T7" fmla="*/ 0 h 78"/>
                        <a:gd name="T8" fmla="*/ 0 w 84"/>
                        <a:gd name="T9" fmla="*/ 2147483647 h 78"/>
                        <a:gd name="T10" fmla="*/ 2147483647 w 84"/>
                        <a:gd name="T11" fmla="*/ 2147483647 h 78"/>
                        <a:gd name="T12" fmla="*/ 2147483647 w 84"/>
                        <a:gd name="T13" fmla="*/ 2147483647 h 78"/>
                        <a:gd name="T14" fmla="*/ 2147483647 w 84"/>
                        <a:gd name="T15" fmla="*/ 2147483647 h 78"/>
                        <a:gd name="T16" fmla="*/ 2147483647 w 84"/>
                        <a:gd name="T17" fmla="*/ 2147483647 h 78"/>
                        <a:gd name="T18" fmla="*/ 2147483647 w 84"/>
                        <a:gd name="T19" fmla="*/ 2147483647 h 78"/>
                        <a:gd name="T20" fmla="*/ 2147483647 w 84"/>
                        <a:gd name="T21" fmla="*/ 2147483647 h 78"/>
                        <a:gd name="T22" fmla="*/ 2147483647 w 84"/>
                        <a:gd name="T23" fmla="*/ 2147483647 h 78"/>
                        <a:gd name="T24" fmla="*/ 2147483647 w 84"/>
                        <a:gd name="T25" fmla="*/ 2147483647 h 78"/>
                        <a:gd name="T26" fmla="*/ 2147483647 w 84"/>
                        <a:gd name="T27" fmla="*/ 2147483647 h 78"/>
                        <a:gd name="T28" fmla="*/ 2147483647 w 84"/>
                        <a:gd name="T29" fmla="*/ 2147483647 h 78"/>
                        <a:gd name="T30" fmla="*/ 2147483647 w 84"/>
                        <a:gd name="T31" fmla="*/ 2147483647 h 78"/>
                        <a:gd name="T32" fmla="*/ 2147483647 w 84"/>
                        <a:gd name="T33" fmla="*/ 2147483647 h 78"/>
                        <a:gd name="T34" fmla="*/ 2147483647 w 84"/>
                        <a:gd name="T35" fmla="*/ 2147483647 h 78"/>
                        <a:gd name="T36" fmla="*/ 2147483647 w 84"/>
                        <a:gd name="T37" fmla="*/ 2147483647 h 78"/>
                        <a:gd name="T38" fmla="*/ 2147483647 w 84"/>
                        <a:gd name="T39" fmla="*/ 2147483647 h 78"/>
                        <a:gd name="T40" fmla="*/ 2147483647 w 84"/>
                        <a:gd name="T41" fmla="*/ 2147483647 h 78"/>
                        <a:gd name="T42" fmla="*/ 2147483647 w 84"/>
                        <a:gd name="T43" fmla="*/ 2147483647 h 78"/>
                        <a:gd name="T44" fmla="*/ 2147483647 w 84"/>
                        <a:gd name="T45" fmla="*/ 2147483647 h 78"/>
                        <a:gd name="T46" fmla="*/ 2147483647 w 84"/>
                        <a:gd name="T47" fmla="*/ 2147483647 h 78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0" t="0" r="r" b="b"/>
                      <a:pathLst>
                        <a:path w="84" h="78">
                          <a:moveTo>
                            <a:pt x="66" y="30"/>
                          </a:moveTo>
                          <a:lnTo>
                            <a:pt x="48" y="24"/>
                          </a:lnTo>
                          <a:lnTo>
                            <a:pt x="24" y="12"/>
                          </a:lnTo>
                          <a:lnTo>
                            <a:pt x="0" y="0"/>
                          </a:lnTo>
                          <a:lnTo>
                            <a:pt x="0" y="12"/>
                          </a:lnTo>
                          <a:lnTo>
                            <a:pt x="12" y="24"/>
                          </a:lnTo>
                          <a:lnTo>
                            <a:pt x="18" y="42"/>
                          </a:lnTo>
                          <a:lnTo>
                            <a:pt x="6" y="42"/>
                          </a:lnTo>
                          <a:lnTo>
                            <a:pt x="6" y="48"/>
                          </a:lnTo>
                          <a:lnTo>
                            <a:pt x="6" y="54"/>
                          </a:lnTo>
                          <a:lnTo>
                            <a:pt x="6" y="66"/>
                          </a:lnTo>
                          <a:lnTo>
                            <a:pt x="18" y="78"/>
                          </a:lnTo>
                          <a:lnTo>
                            <a:pt x="24" y="78"/>
                          </a:lnTo>
                          <a:lnTo>
                            <a:pt x="30" y="72"/>
                          </a:lnTo>
                          <a:lnTo>
                            <a:pt x="12" y="60"/>
                          </a:lnTo>
                          <a:lnTo>
                            <a:pt x="18" y="60"/>
                          </a:lnTo>
                          <a:lnTo>
                            <a:pt x="30" y="60"/>
                          </a:lnTo>
                          <a:lnTo>
                            <a:pt x="60" y="66"/>
                          </a:lnTo>
                          <a:lnTo>
                            <a:pt x="72" y="48"/>
                          </a:lnTo>
                          <a:lnTo>
                            <a:pt x="84" y="42"/>
                          </a:lnTo>
                          <a:lnTo>
                            <a:pt x="78" y="36"/>
                          </a:lnTo>
                          <a:lnTo>
                            <a:pt x="66" y="24"/>
                          </a:lnTo>
                          <a:lnTo>
                            <a:pt x="66" y="30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4" name="Freeform 31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992589" y="2150497"/>
                      <a:ext cx="63963" cy="87478"/>
                    </a:xfrm>
                    <a:custGeom>
                      <a:avLst/>
                      <a:gdLst>
                        <a:gd name="T0" fmla="*/ 2147483647 w 48"/>
                        <a:gd name="T1" fmla="*/ 2147483647 h 60"/>
                        <a:gd name="T2" fmla="*/ 2147483647 w 48"/>
                        <a:gd name="T3" fmla="*/ 2147483647 h 60"/>
                        <a:gd name="T4" fmla="*/ 2147483647 w 48"/>
                        <a:gd name="T5" fmla="*/ 2147483647 h 60"/>
                        <a:gd name="T6" fmla="*/ 2147483647 w 48"/>
                        <a:gd name="T7" fmla="*/ 2147483647 h 60"/>
                        <a:gd name="T8" fmla="*/ 2147483647 w 48"/>
                        <a:gd name="T9" fmla="*/ 2147483647 h 60"/>
                        <a:gd name="T10" fmla="*/ 2147483647 w 48"/>
                        <a:gd name="T11" fmla="*/ 2147483647 h 60"/>
                        <a:gd name="T12" fmla="*/ 2147483647 w 48"/>
                        <a:gd name="T13" fmla="*/ 2147483647 h 60"/>
                        <a:gd name="T14" fmla="*/ 2147483647 w 48"/>
                        <a:gd name="T15" fmla="*/ 2147483647 h 60"/>
                        <a:gd name="T16" fmla="*/ 2147483647 w 48"/>
                        <a:gd name="T17" fmla="*/ 2147483647 h 60"/>
                        <a:gd name="T18" fmla="*/ 2147483647 w 48"/>
                        <a:gd name="T19" fmla="*/ 2147483647 h 60"/>
                        <a:gd name="T20" fmla="*/ 2147483647 w 48"/>
                        <a:gd name="T21" fmla="*/ 2147483647 h 60"/>
                        <a:gd name="T22" fmla="*/ 2147483647 w 48"/>
                        <a:gd name="T23" fmla="*/ 2147483647 h 60"/>
                        <a:gd name="T24" fmla="*/ 2147483647 w 48"/>
                        <a:gd name="T25" fmla="*/ 2147483647 h 60"/>
                        <a:gd name="T26" fmla="*/ 2147483647 w 48"/>
                        <a:gd name="T27" fmla="*/ 2147483647 h 60"/>
                        <a:gd name="T28" fmla="*/ 0 w 48"/>
                        <a:gd name="T29" fmla="*/ 2147483647 h 60"/>
                        <a:gd name="T30" fmla="*/ 2147483647 w 48"/>
                        <a:gd name="T31" fmla="*/ 0 h 60"/>
                        <a:gd name="T32" fmla="*/ 2147483647 w 48"/>
                        <a:gd name="T33" fmla="*/ 2147483647 h 60"/>
                        <a:gd name="T34" fmla="*/ 2147483647 w 48"/>
                        <a:gd name="T35" fmla="*/ 2147483647 h 60"/>
                        <a:gd name="T36" fmla="*/ 2147483647 w 48"/>
                        <a:gd name="T37" fmla="*/ 2147483647 h 60"/>
                        <a:gd name="T38" fmla="*/ 2147483647 w 48"/>
                        <a:gd name="T39" fmla="*/ 2147483647 h 60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0" t="0" r="r" b="b"/>
                      <a:pathLst>
                        <a:path w="48" h="60">
                          <a:moveTo>
                            <a:pt x="48" y="24"/>
                          </a:moveTo>
                          <a:lnTo>
                            <a:pt x="42" y="36"/>
                          </a:lnTo>
                          <a:lnTo>
                            <a:pt x="42" y="48"/>
                          </a:lnTo>
                          <a:lnTo>
                            <a:pt x="36" y="60"/>
                          </a:lnTo>
                          <a:lnTo>
                            <a:pt x="30" y="48"/>
                          </a:lnTo>
                          <a:lnTo>
                            <a:pt x="30" y="54"/>
                          </a:lnTo>
                          <a:lnTo>
                            <a:pt x="24" y="36"/>
                          </a:lnTo>
                          <a:lnTo>
                            <a:pt x="24" y="30"/>
                          </a:lnTo>
                          <a:lnTo>
                            <a:pt x="12" y="18"/>
                          </a:lnTo>
                          <a:lnTo>
                            <a:pt x="18" y="30"/>
                          </a:lnTo>
                          <a:lnTo>
                            <a:pt x="12" y="30"/>
                          </a:lnTo>
                          <a:lnTo>
                            <a:pt x="6" y="18"/>
                          </a:lnTo>
                          <a:lnTo>
                            <a:pt x="12" y="18"/>
                          </a:lnTo>
                          <a:lnTo>
                            <a:pt x="0" y="12"/>
                          </a:lnTo>
                          <a:lnTo>
                            <a:pt x="18" y="0"/>
                          </a:lnTo>
                          <a:lnTo>
                            <a:pt x="30" y="6"/>
                          </a:lnTo>
                          <a:lnTo>
                            <a:pt x="36" y="12"/>
                          </a:lnTo>
                          <a:lnTo>
                            <a:pt x="36" y="18"/>
                          </a:lnTo>
                          <a:lnTo>
                            <a:pt x="48" y="24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5" name="Freeform 31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048719" y="2141358"/>
                      <a:ext cx="54824" cy="44391"/>
                    </a:xfrm>
                    <a:custGeom>
                      <a:avLst/>
                      <a:gdLst>
                        <a:gd name="T0" fmla="*/ 2147483647 w 42"/>
                        <a:gd name="T1" fmla="*/ 2147483647 h 30"/>
                        <a:gd name="T2" fmla="*/ 2147483647 w 42"/>
                        <a:gd name="T3" fmla="*/ 2147483647 h 30"/>
                        <a:gd name="T4" fmla="*/ 2147483647 w 42"/>
                        <a:gd name="T5" fmla="*/ 2147483647 h 30"/>
                        <a:gd name="T6" fmla="*/ 2147483647 w 42"/>
                        <a:gd name="T7" fmla="*/ 2147483647 h 30"/>
                        <a:gd name="T8" fmla="*/ 2147483647 w 42"/>
                        <a:gd name="T9" fmla="*/ 2147483647 h 30"/>
                        <a:gd name="T10" fmla="*/ 0 w 42"/>
                        <a:gd name="T11" fmla="*/ 2147483647 h 30"/>
                        <a:gd name="T12" fmla="*/ 2147483647 w 42"/>
                        <a:gd name="T13" fmla="*/ 2147483647 h 30"/>
                        <a:gd name="T14" fmla="*/ 2147483647 w 42"/>
                        <a:gd name="T15" fmla="*/ 2147483647 h 30"/>
                        <a:gd name="T16" fmla="*/ 2147483647 w 42"/>
                        <a:gd name="T17" fmla="*/ 0 h 30"/>
                        <a:gd name="T18" fmla="*/ 2147483647 w 42"/>
                        <a:gd name="T19" fmla="*/ 2147483647 h 30"/>
                        <a:gd name="T20" fmla="*/ 2147483647 w 42"/>
                        <a:gd name="T21" fmla="*/ 2147483647 h 30"/>
                        <a:gd name="T22" fmla="*/ 2147483647 w 42"/>
                        <a:gd name="T23" fmla="*/ 2147483647 h 30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42" h="30">
                          <a:moveTo>
                            <a:pt x="36" y="18"/>
                          </a:moveTo>
                          <a:lnTo>
                            <a:pt x="18" y="18"/>
                          </a:lnTo>
                          <a:lnTo>
                            <a:pt x="18" y="30"/>
                          </a:lnTo>
                          <a:lnTo>
                            <a:pt x="6" y="24"/>
                          </a:lnTo>
                          <a:lnTo>
                            <a:pt x="6" y="18"/>
                          </a:lnTo>
                          <a:lnTo>
                            <a:pt x="0" y="18"/>
                          </a:lnTo>
                          <a:lnTo>
                            <a:pt x="12" y="6"/>
                          </a:lnTo>
                          <a:lnTo>
                            <a:pt x="18" y="6"/>
                          </a:lnTo>
                          <a:lnTo>
                            <a:pt x="30" y="0"/>
                          </a:lnTo>
                          <a:lnTo>
                            <a:pt x="36" y="6"/>
                          </a:lnTo>
                          <a:lnTo>
                            <a:pt x="42" y="12"/>
                          </a:lnTo>
                          <a:lnTo>
                            <a:pt x="36" y="18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6" name="Freeform 31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017391" y="2360705"/>
                      <a:ext cx="7832" cy="16973"/>
                    </a:xfrm>
                    <a:custGeom>
                      <a:avLst/>
                      <a:gdLst>
                        <a:gd name="T0" fmla="*/ 0 w 6"/>
                        <a:gd name="T1" fmla="*/ 2147483647 h 12"/>
                        <a:gd name="T2" fmla="*/ 2147483647 w 6"/>
                        <a:gd name="T3" fmla="*/ 0 h 12"/>
                        <a:gd name="T4" fmla="*/ 2147483647 w 6"/>
                        <a:gd name="T5" fmla="*/ 0 h 12"/>
                        <a:gd name="T6" fmla="*/ 0 w 6"/>
                        <a:gd name="T7" fmla="*/ 2147483647 h 1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6" h="12">
                          <a:moveTo>
                            <a:pt x="0" y="12"/>
                          </a:moveTo>
                          <a:lnTo>
                            <a:pt x="6" y="0"/>
                          </a:lnTo>
                          <a:lnTo>
                            <a:pt x="0" y="12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7" name="Freeform 31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128347" y="2026462"/>
                      <a:ext cx="6527" cy="9140"/>
                    </a:xfrm>
                    <a:custGeom>
                      <a:avLst/>
                      <a:gdLst>
                        <a:gd name="T0" fmla="*/ 2147483647 w 6"/>
                        <a:gd name="T1" fmla="*/ 2147483647 h 6"/>
                        <a:gd name="T2" fmla="*/ 0 w 6"/>
                        <a:gd name="T3" fmla="*/ 0 h 6"/>
                        <a:gd name="T4" fmla="*/ 0 w 6"/>
                        <a:gd name="T5" fmla="*/ 2147483647 h 6"/>
                        <a:gd name="T6" fmla="*/ 2147483647 w 6"/>
                        <a:gd name="T7" fmla="*/ 2147483647 h 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6" h="6">
                          <a:moveTo>
                            <a:pt x="6" y="6"/>
                          </a:moveTo>
                          <a:lnTo>
                            <a:pt x="0" y="0"/>
                          </a:lnTo>
                          <a:lnTo>
                            <a:pt x="0" y="6"/>
                          </a:lnTo>
                          <a:lnTo>
                            <a:pt x="6" y="6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8" name="Freeform 31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008254" y="2194889"/>
                      <a:ext cx="9138" cy="7834"/>
                    </a:xfrm>
                    <a:custGeom>
                      <a:avLst/>
                      <a:gdLst>
                        <a:gd name="T0" fmla="*/ 2147483647 w 6"/>
                        <a:gd name="T1" fmla="*/ 0 h 6"/>
                        <a:gd name="T2" fmla="*/ 2147483647 w 6"/>
                        <a:gd name="T3" fmla="*/ 2147483647 h 6"/>
                        <a:gd name="T4" fmla="*/ 0 w 6"/>
                        <a:gd name="T5" fmla="*/ 0 h 6"/>
                        <a:gd name="T6" fmla="*/ 2147483647 w 6"/>
                        <a:gd name="T7" fmla="*/ 0 h 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6" h="6">
                          <a:moveTo>
                            <a:pt x="6" y="0"/>
                          </a:moveTo>
                          <a:lnTo>
                            <a:pt x="6" y="6"/>
                          </a:lnTo>
                          <a:lnTo>
                            <a:pt x="0" y="0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9" name="Freeform 31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804618" y="1885453"/>
                      <a:ext cx="100512" cy="150148"/>
                    </a:xfrm>
                    <a:custGeom>
                      <a:avLst/>
                      <a:gdLst>
                        <a:gd name="T0" fmla="*/ 2147483647 w 77"/>
                        <a:gd name="T1" fmla="*/ 2147483647 h 102"/>
                        <a:gd name="T2" fmla="*/ 2147483647 w 77"/>
                        <a:gd name="T3" fmla="*/ 2147483647 h 102"/>
                        <a:gd name="T4" fmla="*/ 0 w 77"/>
                        <a:gd name="T5" fmla="*/ 2147483647 h 102"/>
                        <a:gd name="T6" fmla="*/ 2147483647 w 77"/>
                        <a:gd name="T7" fmla="*/ 2147483647 h 102"/>
                        <a:gd name="T8" fmla="*/ 2147483647 w 77"/>
                        <a:gd name="T9" fmla="*/ 2147483647 h 102"/>
                        <a:gd name="T10" fmla="*/ 2147483647 w 77"/>
                        <a:gd name="T11" fmla="*/ 2147483647 h 102"/>
                        <a:gd name="T12" fmla="*/ 2147483647 w 77"/>
                        <a:gd name="T13" fmla="*/ 2147483647 h 102"/>
                        <a:gd name="T14" fmla="*/ 2147483647 w 77"/>
                        <a:gd name="T15" fmla="*/ 2147483647 h 102"/>
                        <a:gd name="T16" fmla="*/ 2147483647 w 77"/>
                        <a:gd name="T17" fmla="*/ 2147483647 h 102"/>
                        <a:gd name="T18" fmla="*/ 2147483647 w 77"/>
                        <a:gd name="T19" fmla="*/ 2147483647 h 102"/>
                        <a:gd name="T20" fmla="*/ 2147483647 w 77"/>
                        <a:gd name="T21" fmla="*/ 0 h 102"/>
                        <a:gd name="T22" fmla="*/ 2147483647 w 77"/>
                        <a:gd name="T23" fmla="*/ 2147483647 h 102"/>
                        <a:gd name="T24" fmla="*/ 2147483647 w 77"/>
                        <a:gd name="T25" fmla="*/ 2147483647 h 102"/>
                        <a:gd name="T26" fmla="*/ 2147483647 w 77"/>
                        <a:gd name="T27" fmla="*/ 2147483647 h 102"/>
                        <a:gd name="T28" fmla="*/ 2147483647 w 77"/>
                        <a:gd name="T29" fmla="*/ 2147483647 h 102"/>
                        <a:gd name="T30" fmla="*/ 2147483647 w 77"/>
                        <a:gd name="T31" fmla="*/ 2147483647 h 102"/>
                        <a:gd name="T32" fmla="*/ 2147483647 w 77"/>
                        <a:gd name="T33" fmla="*/ 2147483647 h 102"/>
                        <a:gd name="T34" fmla="*/ 2147483647 w 77"/>
                        <a:gd name="T35" fmla="*/ 2147483647 h 102"/>
                        <a:gd name="T36" fmla="*/ 2147483647 w 77"/>
                        <a:gd name="T37" fmla="*/ 2147483647 h 102"/>
                        <a:gd name="T38" fmla="*/ 2147483647 w 77"/>
                        <a:gd name="T39" fmla="*/ 2147483647 h 102"/>
                        <a:gd name="T40" fmla="*/ 2147483647 w 77"/>
                        <a:gd name="T41" fmla="*/ 2147483647 h 102"/>
                        <a:gd name="T42" fmla="*/ 2147483647 w 77"/>
                        <a:gd name="T43" fmla="*/ 2147483647 h 102"/>
                        <a:gd name="T44" fmla="*/ 2147483647 w 77"/>
                        <a:gd name="T45" fmla="*/ 2147483647 h 102"/>
                        <a:gd name="T46" fmla="*/ 2147483647 w 77"/>
                        <a:gd name="T47" fmla="*/ 2147483647 h 102"/>
                        <a:gd name="T48" fmla="*/ 2147483647 w 77"/>
                        <a:gd name="T49" fmla="*/ 2147483647 h 102"/>
                        <a:gd name="T50" fmla="*/ 2147483647 w 77"/>
                        <a:gd name="T51" fmla="*/ 2147483647 h 102"/>
                        <a:gd name="T52" fmla="*/ 2147483647 w 77"/>
                        <a:gd name="T53" fmla="*/ 2147483647 h 102"/>
                        <a:gd name="T54" fmla="*/ 2147483647 w 77"/>
                        <a:gd name="T55" fmla="*/ 2147483647 h 102"/>
                        <a:gd name="T56" fmla="*/ 2147483647 w 77"/>
                        <a:gd name="T57" fmla="*/ 2147483647 h 102"/>
                        <a:gd name="T58" fmla="*/ 2147483647 w 77"/>
                        <a:gd name="T59" fmla="*/ 2147483647 h 102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0" t="0" r="r" b="b"/>
                      <a:pathLst>
                        <a:path w="77" h="102">
                          <a:moveTo>
                            <a:pt x="18" y="72"/>
                          </a:moveTo>
                          <a:lnTo>
                            <a:pt x="6" y="66"/>
                          </a:lnTo>
                          <a:lnTo>
                            <a:pt x="0" y="60"/>
                          </a:lnTo>
                          <a:lnTo>
                            <a:pt x="6" y="48"/>
                          </a:lnTo>
                          <a:lnTo>
                            <a:pt x="18" y="30"/>
                          </a:lnTo>
                          <a:lnTo>
                            <a:pt x="23" y="30"/>
                          </a:lnTo>
                          <a:lnTo>
                            <a:pt x="41" y="36"/>
                          </a:lnTo>
                          <a:lnTo>
                            <a:pt x="35" y="24"/>
                          </a:lnTo>
                          <a:lnTo>
                            <a:pt x="41" y="24"/>
                          </a:lnTo>
                          <a:lnTo>
                            <a:pt x="53" y="12"/>
                          </a:lnTo>
                          <a:lnTo>
                            <a:pt x="53" y="0"/>
                          </a:lnTo>
                          <a:lnTo>
                            <a:pt x="71" y="12"/>
                          </a:lnTo>
                          <a:lnTo>
                            <a:pt x="71" y="18"/>
                          </a:lnTo>
                          <a:lnTo>
                            <a:pt x="65" y="24"/>
                          </a:lnTo>
                          <a:lnTo>
                            <a:pt x="71" y="48"/>
                          </a:lnTo>
                          <a:lnTo>
                            <a:pt x="65" y="54"/>
                          </a:lnTo>
                          <a:lnTo>
                            <a:pt x="53" y="66"/>
                          </a:lnTo>
                          <a:lnTo>
                            <a:pt x="59" y="78"/>
                          </a:lnTo>
                          <a:lnTo>
                            <a:pt x="77" y="90"/>
                          </a:lnTo>
                          <a:lnTo>
                            <a:pt x="71" y="96"/>
                          </a:lnTo>
                          <a:lnTo>
                            <a:pt x="59" y="102"/>
                          </a:lnTo>
                          <a:lnTo>
                            <a:pt x="53" y="102"/>
                          </a:lnTo>
                          <a:lnTo>
                            <a:pt x="41" y="102"/>
                          </a:lnTo>
                          <a:lnTo>
                            <a:pt x="35" y="102"/>
                          </a:lnTo>
                          <a:lnTo>
                            <a:pt x="29" y="102"/>
                          </a:lnTo>
                          <a:lnTo>
                            <a:pt x="23" y="96"/>
                          </a:lnTo>
                          <a:lnTo>
                            <a:pt x="23" y="90"/>
                          </a:lnTo>
                          <a:lnTo>
                            <a:pt x="29" y="84"/>
                          </a:lnTo>
                          <a:lnTo>
                            <a:pt x="23" y="84"/>
                          </a:lnTo>
                          <a:lnTo>
                            <a:pt x="18" y="72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0" name="Freeform 31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873801" y="2017323"/>
                      <a:ext cx="96597" cy="124036"/>
                    </a:xfrm>
                    <a:custGeom>
                      <a:avLst/>
                      <a:gdLst>
                        <a:gd name="T0" fmla="*/ 2147483647 w 72"/>
                        <a:gd name="T1" fmla="*/ 2147483647 h 84"/>
                        <a:gd name="T2" fmla="*/ 2147483647 w 72"/>
                        <a:gd name="T3" fmla="*/ 2147483647 h 84"/>
                        <a:gd name="T4" fmla="*/ 2147483647 w 72"/>
                        <a:gd name="T5" fmla="*/ 2147483647 h 84"/>
                        <a:gd name="T6" fmla="*/ 2147483647 w 72"/>
                        <a:gd name="T7" fmla="*/ 2147483647 h 84"/>
                        <a:gd name="T8" fmla="*/ 2147483647 w 72"/>
                        <a:gd name="T9" fmla="*/ 2147483647 h 84"/>
                        <a:gd name="T10" fmla="*/ 2147483647 w 72"/>
                        <a:gd name="T11" fmla="*/ 2147483647 h 84"/>
                        <a:gd name="T12" fmla="*/ 2147483647 w 72"/>
                        <a:gd name="T13" fmla="*/ 2147483647 h 84"/>
                        <a:gd name="T14" fmla="*/ 2147483647 w 72"/>
                        <a:gd name="T15" fmla="*/ 2147483647 h 84"/>
                        <a:gd name="T16" fmla="*/ 2147483647 w 72"/>
                        <a:gd name="T17" fmla="*/ 2147483647 h 84"/>
                        <a:gd name="T18" fmla="*/ 2147483647 w 72"/>
                        <a:gd name="T19" fmla="*/ 2147483647 h 84"/>
                        <a:gd name="T20" fmla="*/ 2147483647 w 72"/>
                        <a:gd name="T21" fmla="*/ 2147483647 h 84"/>
                        <a:gd name="T22" fmla="*/ 2147483647 w 72"/>
                        <a:gd name="T23" fmla="*/ 2147483647 h 84"/>
                        <a:gd name="T24" fmla="*/ 2147483647 w 72"/>
                        <a:gd name="T25" fmla="*/ 2147483647 h 84"/>
                        <a:gd name="T26" fmla="*/ 2147483647 w 72"/>
                        <a:gd name="T27" fmla="*/ 2147483647 h 84"/>
                        <a:gd name="T28" fmla="*/ 2147483647 w 72"/>
                        <a:gd name="T29" fmla="*/ 2147483647 h 84"/>
                        <a:gd name="T30" fmla="*/ 2147483647 w 72"/>
                        <a:gd name="T31" fmla="*/ 2147483647 h 84"/>
                        <a:gd name="T32" fmla="*/ 2147483647 w 72"/>
                        <a:gd name="T33" fmla="*/ 2147483647 h 84"/>
                        <a:gd name="T34" fmla="*/ 0 w 72"/>
                        <a:gd name="T35" fmla="*/ 2147483647 h 84"/>
                        <a:gd name="T36" fmla="*/ 2147483647 w 72"/>
                        <a:gd name="T37" fmla="*/ 2147483647 h 84"/>
                        <a:gd name="T38" fmla="*/ 2147483647 w 72"/>
                        <a:gd name="T39" fmla="*/ 2147483647 h 84"/>
                        <a:gd name="T40" fmla="*/ 2147483647 w 72"/>
                        <a:gd name="T41" fmla="*/ 0 h 84"/>
                        <a:gd name="T42" fmla="*/ 2147483647 w 72"/>
                        <a:gd name="T43" fmla="*/ 2147483647 h 84"/>
                        <a:gd name="T44" fmla="*/ 2147483647 w 72"/>
                        <a:gd name="T45" fmla="*/ 2147483647 h 84"/>
                        <a:gd name="T46" fmla="*/ 2147483647 w 72"/>
                        <a:gd name="T47" fmla="*/ 2147483647 h 84"/>
                        <a:gd name="T48" fmla="*/ 2147483647 w 72"/>
                        <a:gd name="T49" fmla="*/ 2147483647 h 84"/>
                        <a:gd name="T50" fmla="*/ 2147483647 w 72"/>
                        <a:gd name="T51" fmla="*/ 2147483647 h 84"/>
                        <a:gd name="T52" fmla="*/ 2147483647 w 72"/>
                        <a:gd name="T53" fmla="*/ 2147483647 h 84"/>
                        <a:gd name="T54" fmla="*/ 2147483647 w 72"/>
                        <a:gd name="T55" fmla="*/ 2147483647 h 84"/>
                        <a:gd name="T56" fmla="*/ 2147483647 w 72"/>
                        <a:gd name="T57" fmla="*/ 2147483647 h 84"/>
                        <a:gd name="T58" fmla="*/ 2147483647 w 72"/>
                        <a:gd name="T59" fmla="*/ 2147483647 h 84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0" t="0" r="r" b="b"/>
                      <a:pathLst>
                        <a:path w="72" h="84">
                          <a:moveTo>
                            <a:pt x="42" y="78"/>
                          </a:moveTo>
                          <a:lnTo>
                            <a:pt x="42" y="78"/>
                          </a:lnTo>
                          <a:lnTo>
                            <a:pt x="36" y="78"/>
                          </a:lnTo>
                          <a:lnTo>
                            <a:pt x="30" y="84"/>
                          </a:lnTo>
                          <a:lnTo>
                            <a:pt x="30" y="78"/>
                          </a:lnTo>
                          <a:lnTo>
                            <a:pt x="30" y="72"/>
                          </a:lnTo>
                          <a:lnTo>
                            <a:pt x="24" y="72"/>
                          </a:lnTo>
                          <a:lnTo>
                            <a:pt x="18" y="60"/>
                          </a:lnTo>
                          <a:lnTo>
                            <a:pt x="18" y="54"/>
                          </a:lnTo>
                          <a:lnTo>
                            <a:pt x="18" y="48"/>
                          </a:lnTo>
                          <a:lnTo>
                            <a:pt x="6" y="36"/>
                          </a:lnTo>
                          <a:lnTo>
                            <a:pt x="6" y="30"/>
                          </a:lnTo>
                          <a:lnTo>
                            <a:pt x="18" y="36"/>
                          </a:lnTo>
                          <a:lnTo>
                            <a:pt x="12" y="30"/>
                          </a:lnTo>
                          <a:lnTo>
                            <a:pt x="6" y="18"/>
                          </a:lnTo>
                          <a:lnTo>
                            <a:pt x="0" y="12"/>
                          </a:lnTo>
                          <a:lnTo>
                            <a:pt x="6" y="12"/>
                          </a:lnTo>
                          <a:lnTo>
                            <a:pt x="18" y="6"/>
                          </a:lnTo>
                          <a:lnTo>
                            <a:pt x="24" y="0"/>
                          </a:lnTo>
                          <a:lnTo>
                            <a:pt x="60" y="36"/>
                          </a:lnTo>
                          <a:lnTo>
                            <a:pt x="72" y="66"/>
                          </a:lnTo>
                          <a:lnTo>
                            <a:pt x="60" y="66"/>
                          </a:lnTo>
                          <a:lnTo>
                            <a:pt x="54" y="72"/>
                          </a:lnTo>
                          <a:lnTo>
                            <a:pt x="48" y="72"/>
                          </a:lnTo>
                          <a:lnTo>
                            <a:pt x="48" y="78"/>
                          </a:lnTo>
                          <a:lnTo>
                            <a:pt x="42" y="78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1" name="Freeform 31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865969" y="2405097"/>
                      <a:ext cx="32634" cy="95312"/>
                    </a:xfrm>
                    <a:custGeom>
                      <a:avLst/>
                      <a:gdLst>
                        <a:gd name="T0" fmla="*/ 2147483647 w 24"/>
                        <a:gd name="T1" fmla="*/ 2147483647 h 66"/>
                        <a:gd name="T2" fmla="*/ 0 w 24"/>
                        <a:gd name="T3" fmla="*/ 2147483647 h 66"/>
                        <a:gd name="T4" fmla="*/ 0 w 24"/>
                        <a:gd name="T5" fmla="*/ 2147483647 h 66"/>
                        <a:gd name="T6" fmla="*/ 2147483647 w 24"/>
                        <a:gd name="T7" fmla="*/ 2147483647 h 66"/>
                        <a:gd name="T8" fmla="*/ 2147483647 w 24"/>
                        <a:gd name="T9" fmla="*/ 0 h 66"/>
                        <a:gd name="T10" fmla="*/ 2147483647 w 24"/>
                        <a:gd name="T11" fmla="*/ 2147483647 h 66"/>
                        <a:gd name="T12" fmla="*/ 2147483647 w 24"/>
                        <a:gd name="T13" fmla="*/ 2147483647 h 66"/>
                        <a:gd name="T14" fmla="*/ 2147483647 w 24"/>
                        <a:gd name="T15" fmla="*/ 2147483647 h 6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4" h="66">
                          <a:moveTo>
                            <a:pt x="12" y="66"/>
                          </a:moveTo>
                          <a:lnTo>
                            <a:pt x="0" y="48"/>
                          </a:lnTo>
                          <a:lnTo>
                            <a:pt x="0" y="30"/>
                          </a:lnTo>
                          <a:lnTo>
                            <a:pt x="6" y="18"/>
                          </a:lnTo>
                          <a:lnTo>
                            <a:pt x="12" y="0"/>
                          </a:lnTo>
                          <a:lnTo>
                            <a:pt x="24" y="6"/>
                          </a:lnTo>
                          <a:lnTo>
                            <a:pt x="18" y="54"/>
                          </a:lnTo>
                          <a:lnTo>
                            <a:pt x="12" y="66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2" name="Freeform 32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915668" y="1630854"/>
                      <a:ext cx="687924" cy="298991"/>
                    </a:xfrm>
                    <a:custGeom>
                      <a:avLst/>
                      <a:gdLst>
                        <a:gd name="T0" fmla="*/ 2147483647 w 520"/>
                        <a:gd name="T1" fmla="*/ 2147483647 h 203"/>
                        <a:gd name="T2" fmla="*/ 2147483647 w 520"/>
                        <a:gd name="T3" fmla="*/ 2147483647 h 203"/>
                        <a:gd name="T4" fmla="*/ 2147483647 w 520"/>
                        <a:gd name="T5" fmla="*/ 2147483647 h 203"/>
                        <a:gd name="T6" fmla="*/ 2147483647 w 520"/>
                        <a:gd name="T7" fmla="*/ 2147483647 h 203"/>
                        <a:gd name="T8" fmla="*/ 2147483647 w 520"/>
                        <a:gd name="T9" fmla="*/ 2147483647 h 203"/>
                        <a:gd name="T10" fmla="*/ 2147483647 w 520"/>
                        <a:gd name="T11" fmla="*/ 2147483647 h 203"/>
                        <a:gd name="T12" fmla="*/ 2147483647 w 520"/>
                        <a:gd name="T13" fmla="*/ 2147483647 h 203"/>
                        <a:gd name="T14" fmla="*/ 2147483647 w 520"/>
                        <a:gd name="T15" fmla="*/ 2147483647 h 203"/>
                        <a:gd name="T16" fmla="*/ 2147483647 w 520"/>
                        <a:gd name="T17" fmla="*/ 2147483647 h 203"/>
                        <a:gd name="T18" fmla="*/ 0 w 520"/>
                        <a:gd name="T19" fmla="*/ 2147483647 h 203"/>
                        <a:gd name="T20" fmla="*/ 2147483647 w 520"/>
                        <a:gd name="T21" fmla="*/ 2147483647 h 203"/>
                        <a:gd name="T22" fmla="*/ 2147483647 w 520"/>
                        <a:gd name="T23" fmla="*/ 2147483647 h 203"/>
                        <a:gd name="T24" fmla="*/ 2147483647 w 520"/>
                        <a:gd name="T25" fmla="*/ 2147483647 h 203"/>
                        <a:gd name="T26" fmla="*/ 2147483647 w 520"/>
                        <a:gd name="T27" fmla="*/ 2147483647 h 203"/>
                        <a:gd name="T28" fmla="*/ 2147483647 w 520"/>
                        <a:gd name="T29" fmla="*/ 2147483647 h 203"/>
                        <a:gd name="T30" fmla="*/ 2147483647 w 520"/>
                        <a:gd name="T31" fmla="*/ 2147483647 h 203"/>
                        <a:gd name="T32" fmla="*/ 2147483647 w 520"/>
                        <a:gd name="T33" fmla="*/ 2147483647 h 203"/>
                        <a:gd name="T34" fmla="*/ 2147483647 w 520"/>
                        <a:gd name="T35" fmla="*/ 2147483647 h 203"/>
                        <a:gd name="T36" fmla="*/ 2147483647 w 520"/>
                        <a:gd name="T37" fmla="*/ 2147483647 h 203"/>
                        <a:gd name="T38" fmla="*/ 2147483647 w 520"/>
                        <a:gd name="T39" fmla="*/ 2147483647 h 203"/>
                        <a:gd name="T40" fmla="*/ 2147483647 w 520"/>
                        <a:gd name="T41" fmla="*/ 2147483647 h 203"/>
                        <a:gd name="T42" fmla="*/ 2147483647 w 520"/>
                        <a:gd name="T43" fmla="*/ 2147483647 h 203"/>
                        <a:gd name="T44" fmla="*/ 2147483647 w 520"/>
                        <a:gd name="T45" fmla="*/ 2147483647 h 203"/>
                        <a:gd name="T46" fmla="*/ 2147483647 w 520"/>
                        <a:gd name="T47" fmla="*/ 2147483647 h 203"/>
                        <a:gd name="T48" fmla="*/ 2147483647 w 520"/>
                        <a:gd name="T49" fmla="*/ 2147483647 h 203"/>
                        <a:gd name="T50" fmla="*/ 2147483647 w 520"/>
                        <a:gd name="T51" fmla="*/ 2147483647 h 203"/>
                        <a:gd name="T52" fmla="*/ 2147483647 w 520"/>
                        <a:gd name="T53" fmla="*/ 2147483647 h 203"/>
                        <a:gd name="T54" fmla="*/ 2147483647 w 520"/>
                        <a:gd name="T55" fmla="*/ 2147483647 h 203"/>
                        <a:gd name="T56" fmla="*/ 2147483647 w 520"/>
                        <a:gd name="T57" fmla="*/ 2147483647 h 203"/>
                        <a:gd name="T58" fmla="*/ 2147483647 w 520"/>
                        <a:gd name="T59" fmla="*/ 2147483647 h 203"/>
                        <a:gd name="T60" fmla="*/ 2147483647 w 520"/>
                        <a:gd name="T61" fmla="*/ 2147483647 h 203"/>
                        <a:gd name="T62" fmla="*/ 2147483647 w 520"/>
                        <a:gd name="T63" fmla="*/ 2147483647 h 203"/>
                        <a:gd name="T64" fmla="*/ 2147483647 w 520"/>
                        <a:gd name="T65" fmla="*/ 2147483647 h 203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0" t="0" r="r" b="b"/>
                      <a:pathLst>
                        <a:path w="520" h="203">
                          <a:moveTo>
                            <a:pt x="329" y="197"/>
                          </a:moveTo>
                          <a:lnTo>
                            <a:pt x="305" y="197"/>
                          </a:lnTo>
                          <a:lnTo>
                            <a:pt x="287" y="191"/>
                          </a:lnTo>
                          <a:lnTo>
                            <a:pt x="281" y="185"/>
                          </a:lnTo>
                          <a:lnTo>
                            <a:pt x="257" y="185"/>
                          </a:lnTo>
                          <a:lnTo>
                            <a:pt x="233" y="185"/>
                          </a:lnTo>
                          <a:lnTo>
                            <a:pt x="215" y="179"/>
                          </a:lnTo>
                          <a:lnTo>
                            <a:pt x="191" y="179"/>
                          </a:lnTo>
                          <a:lnTo>
                            <a:pt x="173" y="167"/>
                          </a:lnTo>
                          <a:lnTo>
                            <a:pt x="161" y="149"/>
                          </a:lnTo>
                          <a:lnTo>
                            <a:pt x="137" y="143"/>
                          </a:lnTo>
                          <a:lnTo>
                            <a:pt x="113" y="137"/>
                          </a:lnTo>
                          <a:lnTo>
                            <a:pt x="77" y="131"/>
                          </a:lnTo>
                          <a:lnTo>
                            <a:pt x="71" y="114"/>
                          </a:lnTo>
                          <a:lnTo>
                            <a:pt x="65" y="96"/>
                          </a:lnTo>
                          <a:lnTo>
                            <a:pt x="42" y="84"/>
                          </a:lnTo>
                          <a:lnTo>
                            <a:pt x="30" y="78"/>
                          </a:lnTo>
                          <a:lnTo>
                            <a:pt x="6" y="66"/>
                          </a:lnTo>
                          <a:lnTo>
                            <a:pt x="0" y="60"/>
                          </a:lnTo>
                          <a:lnTo>
                            <a:pt x="0" y="54"/>
                          </a:lnTo>
                          <a:lnTo>
                            <a:pt x="6" y="48"/>
                          </a:lnTo>
                          <a:lnTo>
                            <a:pt x="24" y="42"/>
                          </a:lnTo>
                          <a:lnTo>
                            <a:pt x="36" y="30"/>
                          </a:lnTo>
                          <a:lnTo>
                            <a:pt x="53" y="24"/>
                          </a:lnTo>
                          <a:lnTo>
                            <a:pt x="83" y="30"/>
                          </a:lnTo>
                          <a:lnTo>
                            <a:pt x="89" y="36"/>
                          </a:lnTo>
                          <a:lnTo>
                            <a:pt x="113" y="36"/>
                          </a:lnTo>
                          <a:lnTo>
                            <a:pt x="137" y="42"/>
                          </a:lnTo>
                          <a:lnTo>
                            <a:pt x="149" y="30"/>
                          </a:lnTo>
                          <a:lnTo>
                            <a:pt x="131" y="18"/>
                          </a:lnTo>
                          <a:lnTo>
                            <a:pt x="137" y="0"/>
                          </a:lnTo>
                          <a:lnTo>
                            <a:pt x="167" y="6"/>
                          </a:lnTo>
                          <a:lnTo>
                            <a:pt x="191" y="12"/>
                          </a:lnTo>
                          <a:lnTo>
                            <a:pt x="203" y="24"/>
                          </a:lnTo>
                          <a:lnTo>
                            <a:pt x="227" y="36"/>
                          </a:lnTo>
                          <a:lnTo>
                            <a:pt x="251" y="30"/>
                          </a:lnTo>
                          <a:lnTo>
                            <a:pt x="299" y="36"/>
                          </a:lnTo>
                          <a:lnTo>
                            <a:pt x="305" y="48"/>
                          </a:lnTo>
                          <a:lnTo>
                            <a:pt x="341" y="54"/>
                          </a:lnTo>
                          <a:lnTo>
                            <a:pt x="359" y="48"/>
                          </a:lnTo>
                          <a:lnTo>
                            <a:pt x="376" y="48"/>
                          </a:lnTo>
                          <a:lnTo>
                            <a:pt x="394" y="36"/>
                          </a:lnTo>
                          <a:lnTo>
                            <a:pt x="418" y="42"/>
                          </a:lnTo>
                          <a:lnTo>
                            <a:pt x="436" y="42"/>
                          </a:lnTo>
                          <a:lnTo>
                            <a:pt x="436" y="54"/>
                          </a:lnTo>
                          <a:lnTo>
                            <a:pt x="442" y="72"/>
                          </a:lnTo>
                          <a:lnTo>
                            <a:pt x="436" y="72"/>
                          </a:lnTo>
                          <a:lnTo>
                            <a:pt x="448" y="84"/>
                          </a:lnTo>
                          <a:lnTo>
                            <a:pt x="466" y="84"/>
                          </a:lnTo>
                          <a:lnTo>
                            <a:pt x="472" y="84"/>
                          </a:lnTo>
                          <a:lnTo>
                            <a:pt x="478" y="78"/>
                          </a:lnTo>
                          <a:lnTo>
                            <a:pt x="514" y="96"/>
                          </a:lnTo>
                          <a:lnTo>
                            <a:pt x="520" y="102"/>
                          </a:lnTo>
                          <a:lnTo>
                            <a:pt x="490" y="102"/>
                          </a:lnTo>
                          <a:lnTo>
                            <a:pt x="472" y="114"/>
                          </a:lnTo>
                          <a:lnTo>
                            <a:pt x="472" y="125"/>
                          </a:lnTo>
                          <a:lnTo>
                            <a:pt x="454" y="131"/>
                          </a:lnTo>
                          <a:lnTo>
                            <a:pt x="436" y="137"/>
                          </a:lnTo>
                          <a:lnTo>
                            <a:pt x="418" y="131"/>
                          </a:lnTo>
                          <a:lnTo>
                            <a:pt x="418" y="149"/>
                          </a:lnTo>
                          <a:lnTo>
                            <a:pt x="430" y="161"/>
                          </a:lnTo>
                          <a:lnTo>
                            <a:pt x="400" y="185"/>
                          </a:lnTo>
                          <a:lnTo>
                            <a:pt x="365" y="191"/>
                          </a:lnTo>
                          <a:lnTo>
                            <a:pt x="353" y="197"/>
                          </a:lnTo>
                          <a:lnTo>
                            <a:pt x="341" y="203"/>
                          </a:lnTo>
                          <a:lnTo>
                            <a:pt x="329" y="197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3" name="Freeform 32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085460" y="1534237"/>
                      <a:ext cx="815849" cy="404748"/>
                    </a:xfrm>
                    <a:custGeom>
                      <a:avLst/>
                      <a:gdLst>
                        <a:gd name="T0" fmla="*/ 2147483647 w 616"/>
                        <a:gd name="T1" fmla="*/ 2147483647 h 275"/>
                        <a:gd name="T2" fmla="*/ 2147483647 w 616"/>
                        <a:gd name="T3" fmla="*/ 2147483647 h 275"/>
                        <a:gd name="T4" fmla="*/ 0 w 616"/>
                        <a:gd name="T5" fmla="*/ 2147483647 h 275"/>
                        <a:gd name="T6" fmla="*/ 2147483647 w 616"/>
                        <a:gd name="T7" fmla="*/ 2147483647 h 275"/>
                        <a:gd name="T8" fmla="*/ 2147483647 w 616"/>
                        <a:gd name="T9" fmla="*/ 2147483647 h 275"/>
                        <a:gd name="T10" fmla="*/ 2147483647 w 616"/>
                        <a:gd name="T11" fmla="*/ 2147483647 h 275"/>
                        <a:gd name="T12" fmla="*/ 2147483647 w 616"/>
                        <a:gd name="T13" fmla="*/ 2147483647 h 275"/>
                        <a:gd name="T14" fmla="*/ 2147483647 w 616"/>
                        <a:gd name="T15" fmla="*/ 2147483647 h 275"/>
                        <a:gd name="T16" fmla="*/ 2147483647 w 616"/>
                        <a:gd name="T17" fmla="*/ 2147483647 h 275"/>
                        <a:gd name="T18" fmla="*/ 2147483647 w 616"/>
                        <a:gd name="T19" fmla="*/ 2147483647 h 275"/>
                        <a:gd name="T20" fmla="*/ 2147483647 w 616"/>
                        <a:gd name="T21" fmla="*/ 2147483647 h 275"/>
                        <a:gd name="T22" fmla="*/ 2147483647 w 616"/>
                        <a:gd name="T23" fmla="*/ 2147483647 h 275"/>
                        <a:gd name="T24" fmla="*/ 2147483647 w 616"/>
                        <a:gd name="T25" fmla="*/ 2147483647 h 275"/>
                        <a:gd name="T26" fmla="*/ 2147483647 w 616"/>
                        <a:gd name="T27" fmla="*/ 0 h 275"/>
                        <a:gd name="T28" fmla="*/ 2147483647 w 616"/>
                        <a:gd name="T29" fmla="*/ 2147483647 h 275"/>
                        <a:gd name="T30" fmla="*/ 2147483647 w 616"/>
                        <a:gd name="T31" fmla="*/ 2147483647 h 275"/>
                        <a:gd name="T32" fmla="*/ 2147483647 w 616"/>
                        <a:gd name="T33" fmla="*/ 2147483647 h 275"/>
                        <a:gd name="T34" fmla="*/ 2147483647 w 616"/>
                        <a:gd name="T35" fmla="*/ 2147483647 h 275"/>
                        <a:gd name="T36" fmla="*/ 2147483647 w 616"/>
                        <a:gd name="T37" fmla="*/ 2147483647 h 275"/>
                        <a:gd name="T38" fmla="*/ 2147483647 w 616"/>
                        <a:gd name="T39" fmla="*/ 2147483647 h 275"/>
                        <a:gd name="T40" fmla="*/ 2147483647 w 616"/>
                        <a:gd name="T41" fmla="*/ 2147483647 h 275"/>
                        <a:gd name="T42" fmla="*/ 2147483647 w 616"/>
                        <a:gd name="T43" fmla="*/ 2147483647 h 275"/>
                        <a:gd name="T44" fmla="*/ 2147483647 w 616"/>
                        <a:gd name="T45" fmla="*/ 2147483647 h 275"/>
                        <a:gd name="T46" fmla="*/ 2147483647 w 616"/>
                        <a:gd name="T47" fmla="*/ 2147483647 h 275"/>
                        <a:gd name="T48" fmla="*/ 2147483647 w 616"/>
                        <a:gd name="T49" fmla="*/ 2147483647 h 275"/>
                        <a:gd name="T50" fmla="*/ 2147483647 w 616"/>
                        <a:gd name="T51" fmla="*/ 2147483647 h 275"/>
                        <a:gd name="T52" fmla="*/ 2147483647 w 616"/>
                        <a:gd name="T53" fmla="*/ 2147483647 h 275"/>
                        <a:gd name="T54" fmla="*/ 2147483647 w 616"/>
                        <a:gd name="T55" fmla="*/ 2147483647 h 275"/>
                        <a:gd name="T56" fmla="*/ 2147483647 w 616"/>
                        <a:gd name="T57" fmla="*/ 2147483647 h 275"/>
                        <a:gd name="T58" fmla="*/ 2147483647 w 616"/>
                        <a:gd name="T59" fmla="*/ 2147483647 h 275"/>
                        <a:gd name="T60" fmla="*/ 2147483647 w 616"/>
                        <a:gd name="T61" fmla="*/ 2147483647 h 275"/>
                        <a:gd name="T62" fmla="*/ 2147483647 w 616"/>
                        <a:gd name="T63" fmla="*/ 2147483647 h 275"/>
                        <a:gd name="T64" fmla="*/ 2147483647 w 616"/>
                        <a:gd name="T65" fmla="*/ 2147483647 h 275"/>
                        <a:gd name="T66" fmla="*/ 2147483647 w 616"/>
                        <a:gd name="T67" fmla="*/ 2147483647 h 275"/>
                        <a:gd name="T68" fmla="*/ 2147483647 w 616"/>
                        <a:gd name="T69" fmla="*/ 2147483647 h 275"/>
                        <a:gd name="T70" fmla="*/ 2147483647 w 616"/>
                        <a:gd name="T71" fmla="*/ 2147483647 h 275"/>
                        <a:gd name="T72" fmla="*/ 2147483647 w 616"/>
                        <a:gd name="T73" fmla="*/ 2147483647 h 275"/>
                        <a:gd name="T74" fmla="*/ 2147483647 w 616"/>
                        <a:gd name="T75" fmla="*/ 2147483647 h 275"/>
                        <a:gd name="T76" fmla="*/ 2147483647 w 616"/>
                        <a:gd name="T77" fmla="*/ 2147483647 h 275"/>
                        <a:gd name="T78" fmla="*/ 2147483647 w 616"/>
                        <a:gd name="T79" fmla="*/ 2147483647 h 275"/>
                        <a:gd name="T80" fmla="*/ 2147483647 w 616"/>
                        <a:gd name="T81" fmla="*/ 2147483647 h 275"/>
                        <a:gd name="T82" fmla="*/ 2147483647 w 616"/>
                        <a:gd name="T83" fmla="*/ 2147483647 h 275"/>
                        <a:gd name="T84" fmla="*/ 2147483647 w 616"/>
                        <a:gd name="T85" fmla="*/ 2147483647 h 275"/>
                        <a:gd name="T86" fmla="*/ 2147483647 w 616"/>
                        <a:gd name="T87" fmla="*/ 2147483647 h 275"/>
                        <a:gd name="T88" fmla="*/ 2147483647 w 616"/>
                        <a:gd name="T89" fmla="*/ 2147483647 h 275"/>
                        <a:gd name="T90" fmla="*/ 2147483647 w 616"/>
                        <a:gd name="T91" fmla="*/ 2147483647 h 275"/>
                        <a:gd name="T92" fmla="*/ 2147483647 w 616"/>
                        <a:gd name="T93" fmla="*/ 2147483647 h 275"/>
                        <a:gd name="T94" fmla="*/ 2147483647 w 616"/>
                        <a:gd name="T95" fmla="*/ 2147483647 h 275"/>
                        <a:gd name="T96" fmla="*/ 2147483647 w 616"/>
                        <a:gd name="T97" fmla="*/ 2147483647 h 275"/>
                        <a:gd name="T98" fmla="*/ 2147483647 w 616"/>
                        <a:gd name="T99" fmla="*/ 2147483647 h 275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</a:gdLst>
                      <a:ahLst/>
                      <a:cxnLst>
                        <a:cxn ang="T100">
                          <a:pos x="T0" y="T1"/>
                        </a:cxn>
                        <a:cxn ang="T101">
                          <a:pos x="T2" y="T3"/>
                        </a:cxn>
                        <a:cxn ang="T102">
                          <a:pos x="T4" y="T5"/>
                        </a:cxn>
                        <a:cxn ang="T103">
                          <a:pos x="T6" y="T7"/>
                        </a:cxn>
                        <a:cxn ang="T104">
                          <a:pos x="T8" y="T9"/>
                        </a:cxn>
                        <a:cxn ang="T105">
                          <a:pos x="T10" y="T11"/>
                        </a:cxn>
                        <a:cxn ang="T106">
                          <a:pos x="T12" y="T13"/>
                        </a:cxn>
                        <a:cxn ang="T107">
                          <a:pos x="T14" y="T15"/>
                        </a:cxn>
                        <a:cxn ang="T108">
                          <a:pos x="T16" y="T17"/>
                        </a:cxn>
                        <a:cxn ang="T109">
                          <a:pos x="T18" y="T19"/>
                        </a:cxn>
                        <a:cxn ang="T110">
                          <a:pos x="T20" y="T21"/>
                        </a:cxn>
                        <a:cxn ang="T111">
                          <a:pos x="T22" y="T23"/>
                        </a:cxn>
                        <a:cxn ang="T112">
                          <a:pos x="T24" y="T25"/>
                        </a:cxn>
                        <a:cxn ang="T113">
                          <a:pos x="T26" y="T27"/>
                        </a:cxn>
                        <a:cxn ang="T114">
                          <a:pos x="T28" y="T29"/>
                        </a:cxn>
                        <a:cxn ang="T115">
                          <a:pos x="T30" y="T31"/>
                        </a:cxn>
                        <a:cxn ang="T116">
                          <a:pos x="T32" y="T33"/>
                        </a:cxn>
                        <a:cxn ang="T117">
                          <a:pos x="T34" y="T35"/>
                        </a:cxn>
                        <a:cxn ang="T118">
                          <a:pos x="T36" y="T37"/>
                        </a:cxn>
                        <a:cxn ang="T119">
                          <a:pos x="T38" y="T39"/>
                        </a:cxn>
                        <a:cxn ang="T120">
                          <a:pos x="T40" y="T41"/>
                        </a:cxn>
                        <a:cxn ang="T121">
                          <a:pos x="T42" y="T43"/>
                        </a:cxn>
                        <a:cxn ang="T122">
                          <a:pos x="T44" y="T45"/>
                        </a:cxn>
                        <a:cxn ang="T123">
                          <a:pos x="T46" y="T47"/>
                        </a:cxn>
                        <a:cxn ang="T124">
                          <a:pos x="T48" y="T49"/>
                        </a:cxn>
                        <a:cxn ang="T125">
                          <a:pos x="T50" y="T51"/>
                        </a:cxn>
                        <a:cxn ang="T126">
                          <a:pos x="T52" y="T53"/>
                        </a:cxn>
                        <a:cxn ang="T127">
                          <a:pos x="T54" y="T55"/>
                        </a:cxn>
                        <a:cxn ang="T128">
                          <a:pos x="T56" y="T57"/>
                        </a:cxn>
                        <a:cxn ang="T129">
                          <a:pos x="T58" y="T59"/>
                        </a:cxn>
                        <a:cxn ang="T130">
                          <a:pos x="T60" y="T61"/>
                        </a:cxn>
                        <a:cxn ang="T131">
                          <a:pos x="T62" y="T63"/>
                        </a:cxn>
                        <a:cxn ang="T132">
                          <a:pos x="T64" y="T65"/>
                        </a:cxn>
                        <a:cxn ang="T133">
                          <a:pos x="T66" y="T67"/>
                        </a:cxn>
                        <a:cxn ang="T134">
                          <a:pos x="T68" y="T69"/>
                        </a:cxn>
                        <a:cxn ang="T135">
                          <a:pos x="T70" y="T71"/>
                        </a:cxn>
                        <a:cxn ang="T136">
                          <a:pos x="T72" y="T73"/>
                        </a:cxn>
                        <a:cxn ang="T137">
                          <a:pos x="T74" y="T75"/>
                        </a:cxn>
                        <a:cxn ang="T138">
                          <a:pos x="T76" y="T77"/>
                        </a:cxn>
                        <a:cxn ang="T139">
                          <a:pos x="T78" y="T79"/>
                        </a:cxn>
                        <a:cxn ang="T140">
                          <a:pos x="T80" y="T81"/>
                        </a:cxn>
                        <a:cxn ang="T141">
                          <a:pos x="T82" y="T83"/>
                        </a:cxn>
                        <a:cxn ang="T142">
                          <a:pos x="T84" y="T85"/>
                        </a:cxn>
                        <a:cxn ang="T143">
                          <a:pos x="T86" y="T87"/>
                        </a:cxn>
                        <a:cxn ang="T144">
                          <a:pos x="T88" y="T89"/>
                        </a:cxn>
                        <a:cxn ang="T145">
                          <a:pos x="T90" y="T91"/>
                        </a:cxn>
                        <a:cxn ang="T146">
                          <a:pos x="T92" y="T93"/>
                        </a:cxn>
                        <a:cxn ang="T147">
                          <a:pos x="T94" y="T95"/>
                        </a:cxn>
                        <a:cxn ang="T148">
                          <a:pos x="T96" y="T97"/>
                        </a:cxn>
                        <a:cxn ang="T149">
                          <a:pos x="T98" y="T99"/>
                        </a:cxn>
                      </a:cxnLst>
                      <a:rect l="0" t="0" r="r" b="b"/>
                      <a:pathLst>
                        <a:path w="616" h="275">
                          <a:moveTo>
                            <a:pt x="83" y="162"/>
                          </a:moveTo>
                          <a:lnTo>
                            <a:pt x="71" y="162"/>
                          </a:lnTo>
                          <a:lnTo>
                            <a:pt x="53" y="174"/>
                          </a:lnTo>
                          <a:lnTo>
                            <a:pt x="47" y="174"/>
                          </a:lnTo>
                          <a:lnTo>
                            <a:pt x="35" y="156"/>
                          </a:lnTo>
                          <a:lnTo>
                            <a:pt x="0" y="126"/>
                          </a:lnTo>
                          <a:lnTo>
                            <a:pt x="0" y="102"/>
                          </a:lnTo>
                          <a:lnTo>
                            <a:pt x="6" y="84"/>
                          </a:lnTo>
                          <a:lnTo>
                            <a:pt x="24" y="90"/>
                          </a:lnTo>
                          <a:lnTo>
                            <a:pt x="24" y="84"/>
                          </a:lnTo>
                          <a:lnTo>
                            <a:pt x="35" y="72"/>
                          </a:lnTo>
                          <a:lnTo>
                            <a:pt x="47" y="66"/>
                          </a:lnTo>
                          <a:lnTo>
                            <a:pt x="71" y="66"/>
                          </a:lnTo>
                          <a:lnTo>
                            <a:pt x="113" y="84"/>
                          </a:lnTo>
                          <a:lnTo>
                            <a:pt x="137" y="84"/>
                          </a:lnTo>
                          <a:lnTo>
                            <a:pt x="167" y="78"/>
                          </a:lnTo>
                          <a:lnTo>
                            <a:pt x="197" y="84"/>
                          </a:lnTo>
                          <a:lnTo>
                            <a:pt x="197" y="78"/>
                          </a:lnTo>
                          <a:lnTo>
                            <a:pt x="185" y="60"/>
                          </a:lnTo>
                          <a:lnTo>
                            <a:pt x="191" y="36"/>
                          </a:lnTo>
                          <a:lnTo>
                            <a:pt x="203" y="42"/>
                          </a:lnTo>
                          <a:lnTo>
                            <a:pt x="185" y="30"/>
                          </a:lnTo>
                          <a:lnTo>
                            <a:pt x="203" y="24"/>
                          </a:lnTo>
                          <a:lnTo>
                            <a:pt x="227" y="24"/>
                          </a:lnTo>
                          <a:lnTo>
                            <a:pt x="245" y="18"/>
                          </a:lnTo>
                          <a:lnTo>
                            <a:pt x="263" y="12"/>
                          </a:lnTo>
                          <a:lnTo>
                            <a:pt x="281" y="6"/>
                          </a:lnTo>
                          <a:lnTo>
                            <a:pt x="299" y="0"/>
                          </a:lnTo>
                          <a:lnTo>
                            <a:pt x="311" y="0"/>
                          </a:lnTo>
                          <a:lnTo>
                            <a:pt x="323" y="12"/>
                          </a:lnTo>
                          <a:lnTo>
                            <a:pt x="352" y="24"/>
                          </a:lnTo>
                          <a:lnTo>
                            <a:pt x="364" y="30"/>
                          </a:lnTo>
                          <a:lnTo>
                            <a:pt x="376" y="30"/>
                          </a:lnTo>
                          <a:lnTo>
                            <a:pt x="394" y="24"/>
                          </a:lnTo>
                          <a:lnTo>
                            <a:pt x="418" y="18"/>
                          </a:lnTo>
                          <a:lnTo>
                            <a:pt x="418" y="30"/>
                          </a:lnTo>
                          <a:lnTo>
                            <a:pt x="436" y="42"/>
                          </a:lnTo>
                          <a:lnTo>
                            <a:pt x="460" y="60"/>
                          </a:lnTo>
                          <a:lnTo>
                            <a:pt x="502" y="84"/>
                          </a:lnTo>
                          <a:lnTo>
                            <a:pt x="514" y="84"/>
                          </a:lnTo>
                          <a:lnTo>
                            <a:pt x="538" y="84"/>
                          </a:lnTo>
                          <a:lnTo>
                            <a:pt x="556" y="96"/>
                          </a:lnTo>
                          <a:lnTo>
                            <a:pt x="580" y="108"/>
                          </a:lnTo>
                          <a:lnTo>
                            <a:pt x="598" y="102"/>
                          </a:lnTo>
                          <a:lnTo>
                            <a:pt x="616" y="120"/>
                          </a:lnTo>
                          <a:lnTo>
                            <a:pt x="610" y="138"/>
                          </a:lnTo>
                          <a:lnTo>
                            <a:pt x="604" y="138"/>
                          </a:lnTo>
                          <a:lnTo>
                            <a:pt x="610" y="162"/>
                          </a:lnTo>
                          <a:lnTo>
                            <a:pt x="598" y="162"/>
                          </a:lnTo>
                          <a:lnTo>
                            <a:pt x="568" y="156"/>
                          </a:lnTo>
                          <a:lnTo>
                            <a:pt x="574" y="174"/>
                          </a:lnTo>
                          <a:lnTo>
                            <a:pt x="574" y="191"/>
                          </a:lnTo>
                          <a:lnTo>
                            <a:pt x="580" y="197"/>
                          </a:lnTo>
                          <a:lnTo>
                            <a:pt x="556" y="197"/>
                          </a:lnTo>
                          <a:lnTo>
                            <a:pt x="538" y="203"/>
                          </a:lnTo>
                          <a:lnTo>
                            <a:pt x="550" y="209"/>
                          </a:lnTo>
                          <a:lnTo>
                            <a:pt x="556" y="221"/>
                          </a:lnTo>
                          <a:lnTo>
                            <a:pt x="562" y="239"/>
                          </a:lnTo>
                          <a:lnTo>
                            <a:pt x="562" y="245"/>
                          </a:lnTo>
                          <a:lnTo>
                            <a:pt x="538" y="233"/>
                          </a:lnTo>
                          <a:lnTo>
                            <a:pt x="520" y="233"/>
                          </a:lnTo>
                          <a:lnTo>
                            <a:pt x="496" y="239"/>
                          </a:lnTo>
                          <a:lnTo>
                            <a:pt x="478" y="239"/>
                          </a:lnTo>
                          <a:lnTo>
                            <a:pt x="460" y="233"/>
                          </a:lnTo>
                          <a:lnTo>
                            <a:pt x="454" y="245"/>
                          </a:lnTo>
                          <a:lnTo>
                            <a:pt x="436" y="245"/>
                          </a:lnTo>
                          <a:lnTo>
                            <a:pt x="418" y="245"/>
                          </a:lnTo>
                          <a:lnTo>
                            <a:pt x="406" y="251"/>
                          </a:lnTo>
                          <a:lnTo>
                            <a:pt x="376" y="275"/>
                          </a:lnTo>
                          <a:lnTo>
                            <a:pt x="364" y="263"/>
                          </a:lnTo>
                          <a:lnTo>
                            <a:pt x="347" y="257"/>
                          </a:lnTo>
                          <a:lnTo>
                            <a:pt x="347" y="239"/>
                          </a:lnTo>
                          <a:lnTo>
                            <a:pt x="329" y="227"/>
                          </a:lnTo>
                          <a:lnTo>
                            <a:pt x="311" y="227"/>
                          </a:lnTo>
                          <a:lnTo>
                            <a:pt x="275" y="227"/>
                          </a:lnTo>
                          <a:lnTo>
                            <a:pt x="257" y="227"/>
                          </a:lnTo>
                          <a:lnTo>
                            <a:pt x="245" y="203"/>
                          </a:lnTo>
                          <a:lnTo>
                            <a:pt x="221" y="197"/>
                          </a:lnTo>
                          <a:lnTo>
                            <a:pt x="203" y="185"/>
                          </a:lnTo>
                          <a:lnTo>
                            <a:pt x="161" y="197"/>
                          </a:lnTo>
                          <a:lnTo>
                            <a:pt x="167" y="215"/>
                          </a:lnTo>
                          <a:lnTo>
                            <a:pt x="173" y="233"/>
                          </a:lnTo>
                          <a:lnTo>
                            <a:pt x="179" y="269"/>
                          </a:lnTo>
                          <a:lnTo>
                            <a:pt x="161" y="263"/>
                          </a:lnTo>
                          <a:lnTo>
                            <a:pt x="143" y="257"/>
                          </a:lnTo>
                          <a:lnTo>
                            <a:pt x="143" y="245"/>
                          </a:lnTo>
                          <a:lnTo>
                            <a:pt x="113" y="245"/>
                          </a:lnTo>
                          <a:lnTo>
                            <a:pt x="101" y="239"/>
                          </a:lnTo>
                          <a:lnTo>
                            <a:pt x="95" y="233"/>
                          </a:lnTo>
                          <a:lnTo>
                            <a:pt x="83" y="215"/>
                          </a:lnTo>
                          <a:lnTo>
                            <a:pt x="71" y="209"/>
                          </a:lnTo>
                          <a:lnTo>
                            <a:pt x="89" y="209"/>
                          </a:lnTo>
                          <a:lnTo>
                            <a:pt x="83" y="203"/>
                          </a:lnTo>
                          <a:lnTo>
                            <a:pt x="95" y="191"/>
                          </a:lnTo>
                          <a:lnTo>
                            <a:pt x="113" y="191"/>
                          </a:lnTo>
                          <a:lnTo>
                            <a:pt x="107" y="185"/>
                          </a:lnTo>
                          <a:lnTo>
                            <a:pt x="107" y="162"/>
                          </a:lnTo>
                          <a:lnTo>
                            <a:pt x="83" y="162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4" name="Freeform 32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961451" y="1859340"/>
                      <a:ext cx="171002" cy="70505"/>
                    </a:xfrm>
                    <a:custGeom>
                      <a:avLst/>
                      <a:gdLst>
                        <a:gd name="T0" fmla="*/ 2147483647 w 131"/>
                        <a:gd name="T1" fmla="*/ 2147483647 h 48"/>
                        <a:gd name="T2" fmla="*/ 0 w 131"/>
                        <a:gd name="T3" fmla="*/ 0 h 48"/>
                        <a:gd name="T4" fmla="*/ 0 w 131"/>
                        <a:gd name="T5" fmla="*/ 0 h 48"/>
                        <a:gd name="T6" fmla="*/ 2147483647 w 131"/>
                        <a:gd name="T7" fmla="*/ 0 h 48"/>
                        <a:gd name="T8" fmla="*/ 2147483647 w 131"/>
                        <a:gd name="T9" fmla="*/ 0 h 48"/>
                        <a:gd name="T10" fmla="*/ 2147483647 w 131"/>
                        <a:gd name="T11" fmla="*/ 2147483647 h 48"/>
                        <a:gd name="T12" fmla="*/ 2147483647 w 131"/>
                        <a:gd name="T13" fmla="*/ 2147483647 h 48"/>
                        <a:gd name="T14" fmla="*/ 2147483647 w 131"/>
                        <a:gd name="T15" fmla="*/ 2147483647 h 48"/>
                        <a:gd name="T16" fmla="*/ 2147483647 w 131"/>
                        <a:gd name="T17" fmla="*/ 2147483647 h 48"/>
                        <a:gd name="T18" fmla="*/ 2147483647 w 131"/>
                        <a:gd name="T19" fmla="*/ 2147483647 h 48"/>
                        <a:gd name="T20" fmla="*/ 2147483647 w 131"/>
                        <a:gd name="T21" fmla="*/ 2147483647 h 48"/>
                        <a:gd name="T22" fmla="*/ 2147483647 w 131"/>
                        <a:gd name="T23" fmla="*/ 2147483647 h 48"/>
                        <a:gd name="T24" fmla="*/ 2147483647 w 131"/>
                        <a:gd name="T25" fmla="*/ 2147483647 h 48"/>
                        <a:gd name="T26" fmla="*/ 2147483647 w 131"/>
                        <a:gd name="T27" fmla="*/ 2147483647 h 48"/>
                        <a:gd name="T28" fmla="*/ 2147483647 w 131"/>
                        <a:gd name="T29" fmla="*/ 2147483647 h 48"/>
                        <a:gd name="T30" fmla="*/ 2147483647 w 131"/>
                        <a:gd name="T31" fmla="*/ 2147483647 h 48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0" t="0" r="r" b="b"/>
                      <a:pathLst>
                        <a:path w="131" h="48">
                          <a:moveTo>
                            <a:pt x="24" y="18"/>
                          </a:moveTo>
                          <a:lnTo>
                            <a:pt x="0" y="0"/>
                          </a:lnTo>
                          <a:lnTo>
                            <a:pt x="18" y="0"/>
                          </a:lnTo>
                          <a:lnTo>
                            <a:pt x="36" y="0"/>
                          </a:lnTo>
                          <a:lnTo>
                            <a:pt x="60" y="12"/>
                          </a:lnTo>
                          <a:lnTo>
                            <a:pt x="84" y="24"/>
                          </a:lnTo>
                          <a:lnTo>
                            <a:pt x="108" y="30"/>
                          </a:lnTo>
                          <a:lnTo>
                            <a:pt x="131" y="42"/>
                          </a:lnTo>
                          <a:lnTo>
                            <a:pt x="125" y="48"/>
                          </a:lnTo>
                          <a:lnTo>
                            <a:pt x="114" y="48"/>
                          </a:lnTo>
                          <a:lnTo>
                            <a:pt x="90" y="48"/>
                          </a:lnTo>
                          <a:lnTo>
                            <a:pt x="66" y="48"/>
                          </a:lnTo>
                          <a:lnTo>
                            <a:pt x="42" y="48"/>
                          </a:lnTo>
                          <a:lnTo>
                            <a:pt x="42" y="36"/>
                          </a:lnTo>
                          <a:lnTo>
                            <a:pt x="24" y="18"/>
                          </a:lnTo>
                          <a:close/>
                        </a:path>
                      </a:pathLst>
                    </a:custGeom>
                    <a:solidFill>
                      <a:srgbClr val="9901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5" name="Freeform 32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623268" y="1876313"/>
                      <a:ext cx="215385" cy="114896"/>
                    </a:xfrm>
                    <a:custGeom>
                      <a:avLst/>
                      <a:gdLst>
                        <a:gd name="T0" fmla="*/ 2147483647 w 162"/>
                        <a:gd name="T1" fmla="*/ 2147483647 h 78"/>
                        <a:gd name="T2" fmla="*/ 2147483647 w 162"/>
                        <a:gd name="T3" fmla="*/ 2147483647 h 78"/>
                        <a:gd name="T4" fmla="*/ 2147483647 w 162"/>
                        <a:gd name="T5" fmla="*/ 2147483647 h 78"/>
                        <a:gd name="T6" fmla="*/ 0 w 162"/>
                        <a:gd name="T7" fmla="*/ 2147483647 h 78"/>
                        <a:gd name="T8" fmla="*/ 2147483647 w 162"/>
                        <a:gd name="T9" fmla="*/ 2147483647 h 78"/>
                        <a:gd name="T10" fmla="*/ 2147483647 w 162"/>
                        <a:gd name="T11" fmla="*/ 2147483647 h 78"/>
                        <a:gd name="T12" fmla="*/ 2147483647 w 162"/>
                        <a:gd name="T13" fmla="*/ 2147483647 h 78"/>
                        <a:gd name="T14" fmla="*/ 2147483647 w 162"/>
                        <a:gd name="T15" fmla="*/ 0 h 78"/>
                        <a:gd name="T16" fmla="*/ 2147483647 w 162"/>
                        <a:gd name="T17" fmla="*/ 2147483647 h 78"/>
                        <a:gd name="T18" fmla="*/ 2147483647 w 162"/>
                        <a:gd name="T19" fmla="*/ 2147483647 h 78"/>
                        <a:gd name="T20" fmla="*/ 2147483647 w 162"/>
                        <a:gd name="T21" fmla="*/ 0 h 78"/>
                        <a:gd name="T22" fmla="*/ 2147483647 w 162"/>
                        <a:gd name="T23" fmla="*/ 0 h 78"/>
                        <a:gd name="T24" fmla="*/ 2147483647 w 162"/>
                        <a:gd name="T25" fmla="*/ 2147483647 h 78"/>
                        <a:gd name="T26" fmla="*/ 2147483647 w 162"/>
                        <a:gd name="T27" fmla="*/ 2147483647 h 78"/>
                        <a:gd name="T28" fmla="*/ 2147483647 w 162"/>
                        <a:gd name="T29" fmla="*/ 2147483647 h 78"/>
                        <a:gd name="T30" fmla="*/ 2147483647 w 162"/>
                        <a:gd name="T31" fmla="*/ 2147483647 h 78"/>
                        <a:gd name="T32" fmla="*/ 2147483647 w 162"/>
                        <a:gd name="T33" fmla="*/ 2147483647 h 78"/>
                        <a:gd name="T34" fmla="*/ 2147483647 w 162"/>
                        <a:gd name="T35" fmla="*/ 2147483647 h 78"/>
                        <a:gd name="T36" fmla="*/ 2147483647 w 162"/>
                        <a:gd name="T37" fmla="*/ 2147483647 h 78"/>
                        <a:gd name="T38" fmla="*/ 2147483647 w 162"/>
                        <a:gd name="T39" fmla="*/ 2147483647 h 78"/>
                        <a:gd name="T40" fmla="*/ 2147483647 w 162"/>
                        <a:gd name="T41" fmla="*/ 2147483647 h 78"/>
                        <a:gd name="T42" fmla="*/ 2147483647 w 162"/>
                        <a:gd name="T43" fmla="*/ 2147483647 h 78"/>
                        <a:gd name="T44" fmla="*/ 2147483647 w 162"/>
                        <a:gd name="T45" fmla="*/ 2147483647 h 78"/>
                        <a:gd name="T46" fmla="*/ 2147483647 w 162"/>
                        <a:gd name="T47" fmla="*/ 2147483647 h 78"/>
                        <a:gd name="T48" fmla="*/ 2147483647 w 162"/>
                        <a:gd name="T49" fmla="*/ 2147483647 h 78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0" t="0" r="r" b="b"/>
                      <a:pathLst>
                        <a:path w="162" h="78">
                          <a:moveTo>
                            <a:pt x="54" y="48"/>
                          </a:moveTo>
                          <a:lnTo>
                            <a:pt x="36" y="36"/>
                          </a:lnTo>
                          <a:lnTo>
                            <a:pt x="12" y="36"/>
                          </a:lnTo>
                          <a:lnTo>
                            <a:pt x="0" y="18"/>
                          </a:lnTo>
                          <a:lnTo>
                            <a:pt x="12" y="12"/>
                          </a:lnTo>
                          <a:lnTo>
                            <a:pt x="30" y="12"/>
                          </a:lnTo>
                          <a:lnTo>
                            <a:pt x="48" y="12"/>
                          </a:lnTo>
                          <a:lnTo>
                            <a:pt x="54" y="0"/>
                          </a:lnTo>
                          <a:lnTo>
                            <a:pt x="72" y="6"/>
                          </a:lnTo>
                          <a:lnTo>
                            <a:pt x="90" y="6"/>
                          </a:lnTo>
                          <a:lnTo>
                            <a:pt x="114" y="0"/>
                          </a:lnTo>
                          <a:lnTo>
                            <a:pt x="132" y="0"/>
                          </a:lnTo>
                          <a:lnTo>
                            <a:pt x="156" y="12"/>
                          </a:lnTo>
                          <a:lnTo>
                            <a:pt x="162" y="24"/>
                          </a:lnTo>
                          <a:lnTo>
                            <a:pt x="132" y="42"/>
                          </a:lnTo>
                          <a:lnTo>
                            <a:pt x="114" y="48"/>
                          </a:lnTo>
                          <a:lnTo>
                            <a:pt x="108" y="60"/>
                          </a:lnTo>
                          <a:lnTo>
                            <a:pt x="96" y="54"/>
                          </a:lnTo>
                          <a:lnTo>
                            <a:pt x="90" y="60"/>
                          </a:lnTo>
                          <a:lnTo>
                            <a:pt x="78" y="66"/>
                          </a:lnTo>
                          <a:lnTo>
                            <a:pt x="72" y="78"/>
                          </a:lnTo>
                          <a:lnTo>
                            <a:pt x="42" y="78"/>
                          </a:lnTo>
                          <a:lnTo>
                            <a:pt x="12" y="72"/>
                          </a:lnTo>
                          <a:lnTo>
                            <a:pt x="12" y="60"/>
                          </a:lnTo>
                          <a:lnTo>
                            <a:pt x="54" y="48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6" name="Freeform 32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235576" y="1894592"/>
                      <a:ext cx="325034" cy="220653"/>
                    </a:xfrm>
                    <a:custGeom>
                      <a:avLst/>
                      <a:gdLst>
                        <a:gd name="T0" fmla="*/ 2147483647 w 245"/>
                        <a:gd name="T1" fmla="*/ 2147483647 h 150"/>
                        <a:gd name="T2" fmla="*/ 2147483647 w 245"/>
                        <a:gd name="T3" fmla="*/ 2147483647 h 150"/>
                        <a:gd name="T4" fmla="*/ 2147483647 w 245"/>
                        <a:gd name="T5" fmla="*/ 2147483647 h 150"/>
                        <a:gd name="T6" fmla="*/ 2147483647 w 245"/>
                        <a:gd name="T7" fmla="*/ 2147483647 h 150"/>
                        <a:gd name="T8" fmla="*/ 2147483647 w 245"/>
                        <a:gd name="T9" fmla="*/ 2147483647 h 150"/>
                        <a:gd name="T10" fmla="*/ 2147483647 w 245"/>
                        <a:gd name="T11" fmla="*/ 2147483647 h 150"/>
                        <a:gd name="T12" fmla="*/ 2147483647 w 245"/>
                        <a:gd name="T13" fmla="*/ 2147483647 h 150"/>
                        <a:gd name="T14" fmla="*/ 2147483647 w 245"/>
                        <a:gd name="T15" fmla="*/ 2147483647 h 150"/>
                        <a:gd name="T16" fmla="*/ 2147483647 w 245"/>
                        <a:gd name="T17" fmla="*/ 2147483647 h 150"/>
                        <a:gd name="T18" fmla="*/ 2147483647 w 245"/>
                        <a:gd name="T19" fmla="*/ 2147483647 h 150"/>
                        <a:gd name="T20" fmla="*/ 2147483647 w 245"/>
                        <a:gd name="T21" fmla="*/ 2147483647 h 150"/>
                        <a:gd name="T22" fmla="*/ 2147483647 w 245"/>
                        <a:gd name="T23" fmla="*/ 2147483647 h 150"/>
                        <a:gd name="T24" fmla="*/ 2147483647 w 245"/>
                        <a:gd name="T25" fmla="*/ 2147483647 h 150"/>
                        <a:gd name="T26" fmla="*/ 2147483647 w 245"/>
                        <a:gd name="T27" fmla="*/ 2147483647 h 150"/>
                        <a:gd name="T28" fmla="*/ 2147483647 w 245"/>
                        <a:gd name="T29" fmla="*/ 2147483647 h 150"/>
                        <a:gd name="T30" fmla="*/ 2147483647 w 245"/>
                        <a:gd name="T31" fmla="*/ 2147483647 h 150"/>
                        <a:gd name="T32" fmla="*/ 2147483647 w 245"/>
                        <a:gd name="T33" fmla="*/ 2147483647 h 150"/>
                        <a:gd name="T34" fmla="*/ 2147483647 w 245"/>
                        <a:gd name="T35" fmla="*/ 2147483647 h 150"/>
                        <a:gd name="T36" fmla="*/ 2147483647 w 245"/>
                        <a:gd name="T37" fmla="*/ 2147483647 h 150"/>
                        <a:gd name="T38" fmla="*/ 2147483647 w 245"/>
                        <a:gd name="T39" fmla="*/ 2147483647 h 150"/>
                        <a:gd name="T40" fmla="*/ 2147483647 w 245"/>
                        <a:gd name="T41" fmla="*/ 2147483647 h 150"/>
                        <a:gd name="T42" fmla="*/ 2147483647 w 245"/>
                        <a:gd name="T43" fmla="*/ 2147483647 h 150"/>
                        <a:gd name="T44" fmla="*/ 2147483647 w 245"/>
                        <a:gd name="T45" fmla="*/ 2147483647 h 150"/>
                        <a:gd name="T46" fmla="*/ 2147483647 w 245"/>
                        <a:gd name="T47" fmla="*/ 2147483647 h 150"/>
                        <a:gd name="T48" fmla="*/ 2147483647 w 245"/>
                        <a:gd name="T49" fmla="*/ 2147483647 h 150"/>
                        <a:gd name="T50" fmla="*/ 2147483647 w 245"/>
                        <a:gd name="T51" fmla="*/ 2147483647 h 150"/>
                        <a:gd name="T52" fmla="*/ 2147483647 w 245"/>
                        <a:gd name="T53" fmla="*/ 2147483647 h 150"/>
                        <a:gd name="T54" fmla="*/ 2147483647 w 245"/>
                        <a:gd name="T55" fmla="*/ 2147483647 h 150"/>
                        <a:gd name="T56" fmla="*/ 2147483647 w 245"/>
                        <a:gd name="T57" fmla="*/ 2147483647 h 150"/>
                        <a:gd name="T58" fmla="*/ 2147483647 w 245"/>
                        <a:gd name="T59" fmla="*/ 2147483647 h 150"/>
                        <a:gd name="T60" fmla="*/ 2147483647 w 245"/>
                        <a:gd name="T61" fmla="*/ 2147483647 h 150"/>
                        <a:gd name="T62" fmla="*/ 2147483647 w 245"/>
                        <a:gd name="T63" fmla="*/ 2147483647 h 150"/>
                        <a:gd name="T64" fmla="*/ 2147483647 w 245"/>
                        <a:gd name="T65" fmla="*/ 2147483647 h 150"/>
                        <a:gd name="T66" fmla="*/ 2147483647 w 245"/>
                        <a:gd name="T67" fmla="*/ 2147483647 h 150"/>
                        <a:gd name="T68" fmla="*/ 2147483647 w 245"/>
                        <a:gd name="T69" fmla="*/ 2147483647 h 150"/>
                        <a:gd name="T70" fmla="*/ 2147483647 w 245"/>
                        <a:gd name="T71" fmla="*/ 0 h 150"/>
                        <a:gd name="T72" fmla="*/ 0 w 245"/>
                        <a:gd name="T73" fmla="*/ 0 h 150"/>
                        <a:gd name="T74" fmla="*/ 2147483647 w 245"/>
                        <a:gd name="T75" fmla="*/ 0 h 150"/>
                        <a:gd name="T76" fmla="*/ 2147483647 w 245"/>
                        <a:gd name="T77" fmla="*/ 2147483647 h 150"/>
                        <a:gd name="T78" fmla="*/ 2147483647 w 245"/>
                        <a:gd name="T79" fmla="*/ 2147483647 h 150"/>
                        <a:gd name="T80" fmla="*/ 2147483647 w 245"/>
                        <a:gd name="T81" fmla="*/ 2147483647 h 150"/>
                        <a:gd name="T82" fmla="*/ 2147483647 w 245"/>
                        <a:gd name="T83" fmla="*/ 2147483647 h 150"/>
                        <a:gd name="T84" fmla="*/ 2147483647 w 245"/>
                        <a:gd name="T85" fmla="*/ 2147483647 h 150"/>
                        <a:gd name="T86" fmla="*/ 2147483647 w 245"/>
                        <a:gd name="T87" fmla="*/ 2147483647 h 150"/>
                        <a:gd name="T88" fmla="*/ 2147483647 w 245"/>
                        <a:gd name="T89" fmla="*/ 0 h 150"/>
                        <a:gd name="T90" fmla="*/ 2147483647 w 245"/>
                        <a:gd name="T91" fmla="*/ 2147483647 h 150"/>
                        <a:gd name="T92" fmla="*/ 2147483647 w 245"/>
                        <a:gd name="T93" fmla="*/ 2147483647 h 150"/>
                        <a:gd name="T94" fmla="*/ 2147483647 w 245"/>
                        <a:gd name="T95" fmla="*/ 2147483647 h 150"/>
                        <a:gd name="T96" fmla="*/ 2147483647 w 245"/>
                        <a:gd name="T97" fmla="*/ 2147483647 h 150"/>
                        <a:gd name="T98" fmla="*/ 2147483647 w 245"/>
                        <a:gd name="T99" fmla="*/ 2147483647 h 150"/>
                        <a:gd name="T100" fmla="*/ 2147483647 w 245"/>
                        <a:gd name="T101" fmla="*/ 2147483647 h 150"/>
                        <a:gd name="T102" fmla="*/ 2147483647 w 245"/>
                        <a:gd name="T103" fmla="*/ 2147483647 h 150"/>
                        <a:gd name="T104" fmla="*/ 2147483647 w 245"/>
                        <a:gd name="T105" fmla="*/ 2147483647 h 150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</a:gdLst>
                      <a:ahLst/>
                      <a:cxnLst>
                        <a:cxn ang="T106">
                          <a:pos x="T0" y="T1"/>
                        </a:cxn>
                        <a:cxn ang="T107">
                          <a:pos x="T2" y="T3"/>
                        </a:cxn>
                        <a:cxn ang="T108">
                          <a:pos x="T4" y="T5"/>
                        </a:cxn>
                        <a:cxn ang="T109">
                          <a:pos x="T6" y="T7"/>
                        </a:cxn>
                        <a:cxn ang="T110">
                          <a:pos x="T8" y="T9"/>
                        </a:cxn>
                        <a:cxn ang="T111">
                          <a:pos x="T10" y="T11"/>
                        </a:cxn>
                        <a:cxn ang="T112">
                          <a:pos x="T12" y="T13"/>
                        </a:cxn>
                        <a:cxn ang="T113">
                          <a:pos x="T14" y="T15"/>
                        </a:cxn>
                        <a:cxn ang="T114">
                          <a:pos x="T16" y="T17"/>
                        </a:cxn>
                        <a:cxn ang="T115">
                          <a:pos x="T18" y="T19"/>
                        </a:cxn>
                        <a:cxn ang="T116">
                          <a:pos x="T20" y="T21"/>
                        </a:cxn>
                        <a:cxn ang="T117">
                          <a:pos x="T22" y="T23"/>
                        </a:cxn>
                        <a:cxn ang="T118">
                          <a:pos x="T24" y="T25"/>
                        </a:cxn>
                        <a:cxn ang="T119">
                          <a:pos x="T26" y="T27"/>
                        </a:cxn>
                        <a:cxn ang="T120">
                          <a:pos x="T28" y="T29"/>
                        </a:cxn>
                        <a:cxn ang="T121">
                          <a:pos x="T30" y="T31"/>
                        </a:cxn>
                        <a:cxn ang="T122">
                          <a:pos x="T32" y="T33"/>
                        </a:cxn>
                        <a:cxn ang="T123">
                          <a:pos x="T34" y="T35"/>
                        </a:cxn>
                        <a:cxn ang="T124">
                          <a:pos x="T36" y="T37"/>
                        </a:cxn>
                        <a:cxn ang="T125">
                          <a:pos x="T38" y="T39"/>
                        </a:cxn>
                        <a:cxn ang="T126">
                          <a:pos x="T40" y="T41"/>
                        </a:cxn>
                        <a:cxn ang="T127">
                          <a:pos x="T42" y="T43"/>
                        </a:cxn>
                        <a:cxn ang="T128">
                          <a:pos x="T44" y="T45"/>
                        </a:cxn>
                        <a:cxn ang="T129">
                          <a:pos x="T46" y="T47"/>
                        </a:cxn>
                        <a:cxn ang="T130">
                          <a:pos x="T48" y="T49"/>
                        </a:cxn>
                        <a:cxn ang="T131">
                          <a:pos x="T50" y="T51"/>
                        </a:cxn>
                        <a:cxn ang="T132">
                          <a:pos x="T52" y="T53"/>
                        </a:cxn>
                        <a:cxn ang="T133">
                          <a:pos x="T54" y="T55"/>
                        </a:cxn>
                        <a:cxn ang="T134">
                          <a:pos x="T56" y="T57"/>
                        </a:cxn>
                        <a:cxn ang="T135">
                          <a:pos x="T58" y="T59"/>
                        </a:cxn>
                        <a:cxn ang="T136">
                          <a:pos x="T60" y="T61"/>
                        </a:cxn>
                        <a:cxn ang="T137">
                          <a:pos x="T62" y="T63"/>
                        </a:cxn>
                        <a:cxn ang="T138">
                          <a:pos x="T64" y="T65"/>
                        </a:cxn>
                        <a:cxn ang="T139">
                          <a:pos x="T66" y="T67"/>
                        </a:cxn>
                        <a:cxn ang="T140">
                          <a:pos x="T68" y="T69"/>
                        </a:cxn>
                        <a:cxn ang="T141">
                          <a:pos x="T70" y="T71"/>
                        </a:cxn>
                        <a:cxn ang="T142">
                          <a:pos x="T72" y="T73"/>
                        </a:cxn>
                        <a:cxn ang="T143">
                          <a:pos x="T74" y="T75"/>
                        </a:cxn>
                        <a:cxn ang="T144">
                          <a:pos x="T76" y="T77"/>
                        </a:cxn>
                        <a:cxn ang="T145">
                          <a:pos x="T78" y="T79"/>
                        </a:cxn>
                        <a:cxn ang="T146">
                          <a:pos x="T80" y="T81"/>
                        </a:cxn>
                        <a:cxn ang="T147">
                          <a:pos x="T82" y="T83"/>
                        </a:cxn>
                        <a:cxn ang="T148">
                          <a:pos x="T84" y="T85"/>
                        </a:cxn>
                        <a:cxn ang="T149">
                          <a:pos x="T86" y="T87"/>
                        </a:cxn>
                        <a:cxn ang="T150">
                          <a:pos x="T88" y="T89"/>
                        </a:cxn>
                        <a:cxn ang="T151">
                          <a:pos x="T90" y="T91"/>
                        </a:cxn>
                        <a:cxn ang="T152">
                          <a:pos x="T92" y="T93"/>
                        </a:cxn>
                        <a:cxn ang="T153">
                          <a:pos x="T94" y="T95"/>
                        </a:cxn>
                        <a:cxn ang="T154">
                          <a:pos x="T96" y="T97"/>
                        </a:cxn>
                        <a:cxn ang="T155">
                          <a:pos x="T98" y="T99"/>
                        </a:cxn>
                        <a:cxn ang="T156">
                          <a:pos x="T100" y="T101"/>
                        </a:cxn>
                        <a:cxn ang="T157">
                          <a:pos x="T102" y="T103"/>
                        </a:cxn>
                        <a:cxn ang="T158">
                          <a:pos x="T104" y="T105"/>
                        </a:cxn>
                      </a:cxnLst>
                      <a:rect l="0" t="0" r="r" b="b"/>
                      <a:pathLst>
                        <a:path w="245" h="150">
                          <a:moveTo>
                            <a:pt x="234" y="114"/>
                          </a:moveTo>
                          <a:lnTo>
                            <a:pt x="228" y="132"/>
                          </a:lnTo>
                          <a:lnTo>
                            <a:pt x="210" y="138"/>
                          </a:lnTo>
                          <a:lnTo>
                            <a:pt x="204" y="150"/>
                          </a:lnTo>
                          <a:lnTo>
                            <a:pt x="198" y="150"/>
                          </a:lnTo>
                          <a:lnTo>
                            <a:pt x="180" y="144"/>
                          </a:lnTo>
                          <a:lnTo>
                            <a:pt x="174" y="120"/>
                          </a:lnTo>
                          <a:lnTo>
                            <a:pt x="156" y="120"/>
                          </a:lnTo>
                          <a:lnTo>
                            <a:pt x="144" y="108"/>
                          </a:lnTo>
                          <a:lnTo>
                            <a:pt x="132" y="102"/>
                          </a:lnTo>
                          <a:lnTo>
                            <a:pt x="102" y="90"/>
                          </a:lnTo>
                          <a:lnTo>
                            <a:pt x="90" y="96"/>
                          </a:lnTo>
                          <a:lnTo>
                            <a:pt x="66" y="96"/>
                          </a:lnTo>
                          <a:lnTo>
                            <a:pt x="54" y="108"/>
                          </a:lnTo>
                          <a:lnTo>
                            <a:pt x="48" y="108"/>
                          </a:lnTo>
                          <a:lnTo>
                            <a:pt x="42" y="72"/>
                          </a:lnTo>
                          <a:lnTo>
                            <a:pt x="30" y="66"/>
                          </a:lnTo>
                          <a:lnTo>
                            <a:pt x="36" y="66"/>
                          </a:lnTo>
                          <a:lnTo>
                            <a:pt x="36" y="60"/>
                          </a:lnTo>
                          <a:lnTo>
                            <a:pt x="30" y="54"/>
                          </a:lnTo>
                          <a:lnTo>
                            <a:pt x="24" y="54"/>
                          </a:lnTo>
                          <a:lnTo>
                            <a:pt x="24" y="60"/>
                          </a:lnTo>
                          <a:lnTo>
                            <a:pt x="18" y="36"/>
                          </a:lnTo>
                          <a:lnTo>
                            <a:pt x="24" y="36"/>
                          </a:lnTo>
                          <a:lnTo>
                            <a:pt x="30" y="36"/>
                          </a:lnTo>
                          <a:lnTo>
                            <a:pt x="36" y="42"/>
                          </a:lnTo>
                          <a:lnTo>
                            <a:pt x="42" y="42"/>
                          </a:lnTo>
                          <a:lnTo>
                            <a:pt x="42" y="36"/>
                          </a:lnTo>
                          <a:lnTo>
                            <a:pt x="48" y="30"/>
                          </a:lnTo>
                          <a:lnTo>
                            <a:pt x="30" y="18"/>
                          </a:lnTo>
                          <a:lnTo>
                            <a:pt x="18" y="12"/>
                          </a:lnTo>
                          <a:lnTo>
                            <a:pt x="18" y="30"/>
                          </a:lnTo>
                          <a:lnTo>
                            <a:pt x="6" y="12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30" y="0"/>
                          </a:lnTo>
                          <a:lnTo>
                            <a:pt x="30" y="12"/>
                          </a:lnTo>
                          <a:lnTo>
                            <a:pt x="48" y="18"/>
                          </a:lnTo>
                          <a:lnTo>
                            <a:pt x="66" y="24"/>
                          </a:lnTo>
                          <a:lnTo>
                            <a:pt x="90" y="30"/>
                          </a:lnTo>
                          <a:lnTo>
                            <a:pt x="84" y="18"/>
                          </a:lnTo>
                          <a:lnTo>
                            <a:pt x="96" y="12"/>
                          </a:lnTo>
                          <a:lnTo>
                            <a:pt x="108" y="0"/>
                          </a:lnTo>
                          <a:lnTo>
                            <a:pt x="126" y="12"/>
                          </a:lnTo>
                          <a:lnTo>
                            <a:pt x="144" y="36"/>
                          </a:lnTo>
                          <a:lnTo>
                            <a:pt x="162" y="42"/>
                          </a:lnTo>
                          <a:lnTo>
                            <a:pt x="180" y="48"/>
                          </a:lnTo>
                          <a:lnTo>
                            <a:pt x="234" y="84"/>
                          </a:lnTo>
                          <a:lnTo>
                            <a:pt x="245" y="102"/>
                          </a:lnTo>
                          <a:lnTo>
                            <a:pt x="239" y="108"/>
                          </a:lnTo>
                          <a:lnTo>
                            <a:pt x="234" y="114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7" name="Freeform 32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466624" y="2017323"/>
                      <a:ext cx="291095" cy="265044"/>
                    </a:xfrm>
                    <a:custGeom>
                      <a:avLst/>
                      <a:gdLst>
                        <a:gd name="T0" fmla="*/ 0 w 221"/>
                        <a:gd name="T1" fmla="*/ 2147483647 h 180"/>
                        <a:gd name="T2" fmla="*/ 0 w 221"/>
                        <a:gd name="T3" fmla="*/ 2147483647 h 180"/>
                        <a:gd name="T4" fmla="*/ 0 w 221"/>
                        <a:gd name="T5" fmla="*/ 2147483647 h 180"/>
                        <a:gd name="T6" fmla="*/ 2147483647 w 221"/>
                        <a:gd name="T7" fmla="*/ 2147483647 h 180"/>
                        <a:gd name="T8" fmla="*/ 2147483647 w 221"/>
                        <a:gd name="T9" fmla="*/ 2147483647 h 180"/>
                        <a:gd name="T10" fmla="*/ 2147483647 w 221"/>
                        <a:gd name="T11" fmla="*/ 2147483647 h 180"/>
                        <a:gd name="T12" fmla="*/ 2147483647 w 221"/>
                        <a:gd name="T13" fmla="*/ 2147483647 h 180"/>
                        <a:gd name="T14" fmla="*/ 2147483647 w 221"/>
                        <a:gd name="T15" fmla="*/ 2147483647 h 180"/>
                        <a:gd name="T16" fmla="*/ 2147483647 w 221"/>
                        <a:gd name="T17" fmla="*/ 2147483647 h 180"/>
                        <a:gd name="T18" fmla="*/ 2147483647 w 221"/>
                        <a:gd name="T19" fmla="*/ 2147483647 h 180"/>
                        <a:gd name="T20" fmla="*/ 2147483647 w 221"/>
                        <a:gd name="T21" fmla="*/ 2147483647 h 180"/>
                        <a:gd name="T22" fmla="*/ 2147483647 w 221"/>
                        <a:gd name="T23" fmla="*/ 2147483647 h 180"/>
                        <a:gd name="T24" fmla="*/ 2147483647 w 221"/>
                        <a:gd name="T25" fmla="*/ 2147483647 h 180"/>
                        <a:gd name="T26" fmla="*/ 2147483647 w 221"/>
                        <a:gd name="T27" fmla="*/ 2147483647 h 180"/>
                        <a:gd name="T28" fmla="*/ 2147483647 w 221"/>
                        <a:gd name="T29" fmla="*/ 2147483647 h 180"/>
                        <a:gd name="T30" fmla="*/ 2147483647 w 221"/>
                        <a:gd name="T31" fmla="*/ 2147483647 h 180"/>
                        <a:gd name="T32" fmla="*/ 2147483647 w 221"/>
                        <a:gd name="T33" fmla="*/ 2147483647 h 180"/>
                        <a:gd name="T34" fmla="*/ 2147483647 w 221"/>
                        <a:gd name="T35" fmla="*/ 2147483647 h 180"/>
                        <a:gd name="T36" fmla="*/ 2147483647 w 221"/>
                        <a:gd name="T37" fmla="*/ 2147483647 h 180"/>
                        <a:gd name="T38" fmla="*/ 2147483647 w 221"/>
                        <a:gd name="T39" fmla="*/ 2147483647 h 180"/>
                        <a:gd name="T40" fmla="*/ 2147483647 w 221"/>
                        <a:gd name="T41" fmla="*/ 2147483647 h 180"/>
                        <a:gd name="T42" fmla="*/ 2147483647 w 221"/>
                        <a:gd name="T43" fmla="*/ 2147483647 h 180"/>
                        <a:gd name="T44" fmla="*/ 2147483647 w 221"/>
                        <a:gd name="T45" fmla="*/ 2147483647 h 180"/>
                        <a:gd name="T46" fmla="*/ 2147483647 w 221"/>
                        <a:gd name="T47" fmla="*/ 2147483647 h 180"/>
                        <a:gd name="T48" fmla="*/ 2147483647 w 221"/>
                        <a:gd name="T49" fmla="*/ 2147483647 h 180"/>
                        <a:gd name="T50" fmla="*/ 2147483647 w 221"/>
                        <a:gd name="T51" fmla="*/ 2147483647 h 180"/>
                        <a:gd name="T52" fmla="*/ 2147483647 w 221"/>
                        <a:gd name="T53" fmla="*/ 2147483647 h 180"/>
                        <a:gd name="T54" fmla="*/ 2147483647 w 221"/>
                        <a:gd name="T55" fmla="*/ 2147483647 h 180"/>
                        <a:gd name="T56" fmla="*/ 2147483647 w 221"/>
                        <a:gd name="T57" fmla="*/ 2147483647 h 180"/>
                        <a:gd name="T58" fmla="*/ 2147483647 w 221"/>
                        <a:gd name="T59" fmla="*/ 2147483647 h 180"/>
                        <a:gd name="T60" fmla="*/ 2147483647 w 221"/>
                        <a:gd name="T61" fmla="*/ 2147483647 h 180"/>
                        <a:gd name="T62" fmla="*/ 2147483647 w 221"/>
                        <a:gd name="T63" fmla="*/ 2147483647 h 180"/>
                        <a:gd name="T64" fmla="*/ 2147483647 w 221"/>
                        <a:gd name="T65" fmla="*/ 2147483647 h 180"/>
                        <a:gd name="T66" fmla="*/ 2147483647 w 221"/>
                        <a:gd name="T67" fmla="*/ 2147483647 h 180"/>
                        <a:gd name="T68" fmla="*/ 2147483647 w 221"/>
                        <a:gd name="T69" fmla="*/ 2147483647 h 180"/>
                        <a:gd name="T70" fmla="*/ 2147483647 w 221"/>
                        <a:gd name="T71" fmla="*/ 2147483647 h 180"/>
                        <a:gd name="T72" fmla="*/ 2147483647 w 221"/>
                        <a:gd name="T73" fmla="*/ 2147483647 h 180"/>
                        <a:gd name="T74" fmla="*/ 2147483647 w 221"/>
                        <a:gd name="T75" fmla="*/ 0 h 180"/>
                        <a:gd name="T76" fmla="*/ 2147483647 w 221"/>
                        <a:gd name="T77" fmla="*/ 2147483647 h 180"/>
                        <a:gd name="T78" fmla="*/ 2147483647 w 221"/>
                        <a:gd name="T79" fmla="*/ 2147483647 h 180"/>
                        <a:gd name="T80" fmla="*/ 2147483647 w 221"/>
                        <a:gd name="T81" fmla="*/ 2147483647 h 180"/>
                        <a:gd name="T82" fmla="*/ 2147483647 w 221"/>
                        <a:gd name="T83" fmla="*/ 2147483647 h 180"/>
                        <a:gd name="T84" fmla="*/ 2147483647 w 221"/>
                        <a:gd name="T85" fmla="*/ 2147483647 h 180"/>
                        <a:gd name="T86" fmla="*/ 2147483647 w 221"/>
                        <a:gd name="T87" fmla="*/ 2147483647 h 180"/>
                        <a:gd name="T88" fmla="*/ 2147483647 w 221"/>
                        <a:gd name="T89" fmla="*/ 2147483647 h 180"/>
                        <a:gd name="T90" fmla="*/ 2147483647 w 221"/>
                        <a:gd name="T91" fmla="*/ 2147483647 h 180"/>
                        <a:gd name="T92" fmla="*/ 2147483647 w 221"/>
                        <a:gd name="T93" fmla="*/ 2147483647 h 180"/>
                        <a:gd name="T94" fmla="*/ 2147483647 w 221"/>
                        <a:gd name="T95" fmla="*/ 2147483647 h 180"/>
                        <a:gd name="T96" fmla="*/ 2147483647 w 221"/>
                        <a:gd name="T97" fmla="*/ 2147483647 h 180"/>
                        <a:gd name="T98" fmla="*/ 2147483647 w 221"/>
                        <a:gd name="T99" fmla="*/ 2147483647 h 180"/>
                        <a:gd name="T100" fmla="*/ 2147483647 w 221"/>
                        <a:gd name="T101" fmla="*/ 2147483647 h 180"/>
                        <a:gd name="T102" fmla="*/ 2147483647 w 221"/>
                        <a:gd name="T103" fmla="*/ 2147483647 h 180"/>
                        <a:gd name="T104" fmla="*/ 2147483647 w 221"/>
                        <a:gd name="T105" fmla="*/ 2147483647 h 180"/>
                        <a:gd name="T106" fmla="*/ 2147483647 w 221"/>
                        <a:gd name="T107" fmla="*/ 2147483647 h 180"/>
                        <a:gd name="T108" fmla="*/ 0 w 221"/>
                        <a:gd name="T109" fmla="*/ 2147483647 h 180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221" h="180">
                          <a:moveTo>
                            <a:pt x="0" y="78"/>
                          </a:moveTo>
                          <a:lnTo>
                            <a:pt x="0" y="84"/>
                          </a:lnTo>
                          <a:lnTo>
                            <a:pt x="0" y="96"/>
                          </a:lnTo>
                          <a:lnTo>
                            <a:pt x="6" y="102"/>
                          </a:lnTo>
                          <a:lnTo>
                            <a:pt x="12" y="120"/>
                          </a:lnTo>
                          <a:lnTo>
                            <a:pt x="12" y="138"/>
                          </a:lnTo>
                          <a:lnTo>
                            <a:pt x="30" y="144"/>
                          </a:lnTo>
                          <a:lnTo>
                            <a:pt x="36" y="150"/>
                          </a:lnTo>
                          <a:lnTo>
                            <a:pt x="18" y="174"/>
                          </a:lnTo>
                          <a:lnTo>
                            <a:pt x="36" y="180"/>
                          </a:lnTo>
                          <a:lnTo>
                            <a:pt x="48" y="180"/>
                          </a:lnTo>
                          <a:lnTo>
                            <a:pt x="77" y="180"/>
                          </a:lnTo>
                          <a:lnTo>
                            <a:pt x="95" y="180"/>
                          </a:lnTo>
                          <a:lnTo>
                            <a:pt x="113" y="174"/>
                          </a:lnTo>
                          <a:lnTo>
                            <a:pt x="113" y="162"/>
                          </a:lnTo>
                          <a:lnTo>
                            <a:pt x="113" y="150"/>
                          </a:lnTo>
                          <a:lnTo>
                            <a:pt x="131" y="144"/>
                          </a:lnTo>
                          <a:lnTo>
                            <a:pt x="137" y="138"/>
                          </a:lnTo>
                          <a:lnTo>
                            <a:pt x="149" y="138"/>
                          </a:lnTo>
                          <a:lnTo>
                            <a:pt x="155" y="114"/>
                          </a:lnTo>
                          <a:lnTo>
                            <a:pt x="167" y="102"/>
                          </a:lnTo>
                          <a:lnTo>
                            <a:pt x="155" y="90"/>
                          </a:lnTo>
                          <a:lnTo>
                            <a:pt x="173" y="90"/>
                          </a:lnTo>
                          <a:lnTo>
                            <a:pt x="173" y="84"/>
                          </a:lnTo>
                          <a:lnTo>
                            <a:pt x="179" y="66"/>
                          </a:lnTo>
                          <a:lnTo>
                            <a:pt x="167" y="54"/>
                          </a:lnTo>
                          <a:lnTo>
                            <a:pt x="179" y="36"/>
                          </a:lnTo>
                          <a:lnTo>
                            <a:pt x="215" y="30"/>
                          </a:lnTo>
                          <a:lnTo>
                            <a:pt x="215" y="24"/>
                          </a:lnTo>
                          <a:lnTo>
                            <a:pt x="221" y="24"/>
                          </a:lnTo>
                          <a:lnTo>
                            <a:pt x="209" y="24"/>
                          </a:lnTo>
                          <a:lnTo>
                            <a:pt x="203" y="24"/>
                          </a:lnTo>
                          <a:lnTo>
                            <a:pt x="191" y="24"/>
                          </a:lnTo>
                          <a:lnTo>
                            <a:pt x="167" y="36"/>
                          </a:lnTo>
                          <a:lnTo>
                            <a:pt x="161" y="12"/>
                          </a:lnTo>
                          <a:lnTo>
                            <a:pt x="155" y="0"/>
                          </a:lnTo>
                          <a:lnTo>
                            <a:pt x="143" y="6"/>
                          </a:lnTo>
                          <a:lnTo>
                            <a:pt x="143" y="18"/>
                          </a:lnTo>
                          <a:lnTo>
                            <a:pt x="131" y="24"/>
                          </a:lnTo>
                          <a:lnTo>
                            <a:pt x="125" y="30"/>
                          </a:lnTo>
                          <a:lnTo>
                            <a:pt x="113" y="30"/>
                          </a:lnTo>
                          <a:lnTo>
                            <a:pt x="107" y="30"/>
                          </a:lnTo>
                          <a:lnTo>
                            <a:pt x="101" y="24"/>
                          </a:lnTo>
                          <a:lnTo>
                            <a:pt x="83" y="24"/>
                          </a:lnTo>
                          <a:lnTo>
                            <a:pt x="71" y="18"/>
                          </a:lnTo>
                          <a:lnTo>
                            <a:pt x="65" y="24"/>
                          </a:lnTo>
                          <a:lnTo>
                            <a:pt x="60" y="30"/>
                          </a:lnTo>
                          <a:lnTo>
                            <a:pt x="54" y="48"/>
                          </a:lnTo>
                          <a:lnTo>
                            <a:pt x="36" y="54"/>
                          </a:lnTo>
                          <a:lnTo>
                            <a:pt x="30" y="66"/>
                          </a:lnTo>
                          <a:lnTo>
                            <a:pt x="24" y="66"/>
                          </a:lnTo>
                          <a:lnTo>
                            <a:pt x="6" y="60"/>
                          </a:lnTo>
                          <a:lnTo>
                            <a:pt x="0" y="78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8" name="Freeform 32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840053" y="2106106"/>
                      <a:ext cx="48298" cy="26112"/>
                    </a:xfrm>
                    <a:custGeom>
                      <a:avLst/>
                      <a:gdLst>
                        <a:gd name="T0" fmla="*/ 2147483647 w 36"/>
                        <a:gd name="T1" fmla="*/ 0 h 18"/>
                        <a:gd name="T2" fmla="*/ 2147483647 w 36"/>
                        <a:gd name="T3" fmla="*/ 2147483647 h 18"/>
                        <a:gd name="T4" fmla="*/ 0 w 36"/>
                        <a:gd name="T5" fmla="*/ 2147483647 h 18"/>
                        <a:gd name="T6" fmla="*/ 2147483647 w 36"/>
                        <a:gd name="T7" fmla="*/ 2147483647 h 18"/>
                        <a:gd name="T8" fmla="*/ 2147483647 w 36"/>
                        <a:gd name="T9" fmla="*/ 2147483647 h 18"/>
                        <a:gd name="T10" fmla="*/ 2147483647 w 36"/>
                        <a:gd name="T11" fmla="*/ 2147483647 h 18"/>
                        <a:gd name="T12" fmla="*/ 2147483647 w 36"/>
                        <a:gd name="T13" fmla="*/ 0 h 1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36" h="18">
                          <a:moveTo>
                            <a:pt x="36" y="0"/>
                          </a:moveTo>
                          <a:lnTo>
                            <a:pt x="18" y="6"/>
                          </a:lnTo>
                          <a:lnTo>
                            <a:pt x="0" y="12"/>
                          </a:lnTo>
                          <a:lnTo>
                            <a:pt x="6" y="18"/>
                          </a:lnTo>
                          <a:lnTo>
                            <a:pt x="30" y="12"/>
                          </a:lnTo>
                          <a:lnTo>
                            <a:pt x="24" y="6"/>
                          </a:lnTo>
                          <a:lnTo>
                            <a:pt x="36" y="0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9" name="Line 32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751193" y="2070854"/>
                      <a:ext cx="1305" cy="130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0" name="Line 34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5836415" y="2106106"/>
                      <a:ext cx="2238" cy="130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1" name="Freeform 34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910543" y="2132218"/>
                      <a:ext cx="24802" cy="44391"/>
                    </a:xfrm>
                    <a:custGeom>
                      <a:avLst/>
                      <a:gdLst>
                        <a:gd name="T0" fmla="*/ 2147483647 w 18"/>
                        <a:gd name="T1" fmla="*/ 2147483647 h 30"/>
                        <a:gd name="T2" fmla="*/ 2147483647 w 18"/>
                        <a:gd name="T3" fmla="*/ 2147483647 h 30"/>
                        <a:gd name="T4" fmla="*/ 0 w 18"/>
                        <a:gd name="T5" fmla="*/ 2147483647 h 30"/>
                        <a:gd name="T6" fmla="*/ 0 w 18"/>
                        <a:gd name="T7" fmla="*/ 2147483647 h 30"/>
                        <a:gd name="T8" fmla="*/ 2147483647 w 18"/>
                        <a:gd name="T9" fmla="*/ 0 h 30"/>
                        <a:gd name="T10" fmla="*/ 2147483647 w 18"/>
                        <a:gd name="T11" fmla="*/ 2147483647 h 30"/>
                        <a:gd name="T12" fmla="*/ 2147483647 w 18"/>
                        <a:gd name="T13" fmla="*/ 2147483647 h 3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18" h="30">
                          <a:moveTo>
                            <a:pt x="18" y="18"/>
                          </a:moveTo>
                          <a:lnTo>
                            <a:pt x="6" y="30"/>
                          </a:lnTo>
                          <a:lnTo>
                            <a:pt x="0" y="30"/>
                          </a:lnTo>
                          <a:lnTo>
                            <a:pt x="0" y="12"/>
                          </a:lnTo>
                          <a:lnTo>
                            <a:pt x="6" y="0"/>
                          </a:lnTo>
                          <a:lnTo>
                            <a:pt x="18" y="6"/>
                          </a:lnTo>
                          <a:lnTo>
                            <a:pt x="18" y="18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2" name="Freeform 34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919679" y="2052575"/>
                      <a:ext cx="135757" cy="150148"/>
                    </a:xfrm>
                    <a:custGeom>
                      <a:avLst/>
                      <a:gdLst>
                        <a:gd name="T0" fmla="*/ 2147483647 w 102"/>
                        <a:gd name="T1" fmla="*/ 2147483647 h 102"/>
                        <a:gd name="T2" fmla="*/ 2147483647 w 102"/>
                        <a:gd name="T3" fmla="*/ 2147483647 h 102"/>
                        <a:gd name="T4" fmla="*/ 2147483647 w 102"/>
                        <a:gd name="T5" fmla="*/ 2147483647 h 102"/>
                        <a:gd name="T6" fmla="*/ 2147483647 w 102"/>
                        <a:gd name="T7" fmla="*/ 2147483647 h 102"/>
                        <a:gd name="T8" fmla="*/ 2147483647 w 102"/>
                        <a:gd name="T9" fmla="*/ 2147483647 h 102"/>
                        <a:gd name="T10" fmla="*/ 0 w 102"/>
                        <a:gd name="T11" fmla="*/ 2147483647 h 102"/>
                        <a:gd name="T12" fmla="*/ 0 w 102"/>
                        <a:gd name="T13" fmla="*/ 2147483647 h 102"/>
                        <a:gd name="T14" fmla="*/ 0 w 102"/>
                        <a:gd name="T15" fmla="*/ 2147483647 h 102"/>
                        <a:gd name="T16" fmla="*/ 2147483647 w 102"/>
                        <a:gd name="T17" fmla="*/ 2147483647 h 102"/>
                        <a:gd name="T18" fmla="*/ 2147483647 w 102"/>
                        <a:gd name="T19" fmla="*/ 2147483647 h 102"/>
                        <a:gd name="T20" fmla="*/ 0 w 102"/>
                        <a:gd name="T21" fmla="*/ 2147483647 h 102"/>
                        <a:gd name="T22" fmla="*/ 0 w 102"/>
                        <a:gd name="T23" fmla="*/ 2147483647 h 102"/>
                        <a:gd name="T24" fmla="*/ 2147483647 w 102"/>
                        <a:gd name="T25" fmla="*/ 2147483647 h 102"/>
                        <a:gd name="T26" fmla="*/ 2147483647 w 102"/>
                        <a:gd name="T27" fmla="*/ 2147483647 h 102"/>
                        <a:gd name="T28" fmla="*/ 2147483647 w 102"/>
                        <a:gd name="T29" fmla="*/ 2147483647 h 102"/>
                        <a:gd name="T30" fmla="*/ 2147483647 w 102"/>
                        <a:gd name="T31" fmla="*/ 2147483647 h 102"/>
                        <a:gd name="T32" fmla="*/ 2147483647 w 102"/>
                        <a:gd name="T33" fmla="*/ 2147483647 h 102"/>
                        <a:gd name="T34" fmla="*/ 2147483647 w 102"/>
                        <a:gd name="T35" fmla="*/ 2147483647 h 102"/>
                        <a:gd name="T36" fmla="*/ 2147483647 w 102"/>
                        <a:gd name="T37" fmla="*/ 0 h 102"/>
                        <a:gd name="T38" fmla="*/ 2147483647 w 102"/>
                        <a:gd name="T39" fmla="*/ 2147483647 h 102"/>
                        <a:gd name="T40" fmla="*/ 2147483647 w 102"/>
                        <a:gd name="T41" fmla="*/ 2147483647 h 102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0" t="0" r="r" b="b"/>
                      <a:pathLst>
                        <a:path w="102" h="102">
                          <a:moveTo>
                            <a:pt x="66" y="12"/>
                          </a:moveTo>
                          <a:lnTo>
                            <a:pt x="36" y="12"/>
                          </a:lnTo>
                          <a:lnTo>
                            <a:pt x="12" y="12"/>
                          </a:lnTo>
                          <a:lnTo>
                            <a:pt x="6" y="12"/>
                          </a:lnTo>
                          <a:lnTo>
                            <a:pt x="6" y="24"/>
                          </a:lnTo>
                          <a:lnTo>
                            <a:pt x="0" y="30"/>
                          </a:lnTo>
                          <a:lnTo>
                            <a:pt x="0" y="54"/>
                          </a:lnTo>
                          <a:lnTo>
                            <a:pt x="12" y="60"/>
                          </a:lnTo>
                          <a:lnTo>
                            <a:pt x="12" y="72"/>
                          </a:lnTo>
                          <a:lnTo>
                            <a:pt x="0" y="84"/>
                          </a:lnTo>
                          <a:lnTo>
                            <a:pt x="0" y="90"/>
                          </a:lnTo>
                          <a:lnTo>
                            <a:pt x="24" y="102"/>
                          </a:lnTo>
                          <a:lnTo>
                            <a:pt x="54" y="78"/>
                          </a:lnTo>
                          <a:lnTo>
                            <a:pt x="72" y="66"/>
                          </a:lnTo>
                          <a:lnTo>
                            <a:pt x="84" y="60"/>
                          </a:lnTo>
                          <a:lnTo>
                            <a:pt x="84" y="18"/>
                          </a:lnTo>
                          <a:lnTo>
                            <a:pt x="102" y="6"/>
                          </a:lnTo>
                          <a:lnTo>
                            <a:pt x="96" y="0"/>
                          </a:lnTo>
                          <a:lnTo>
                            <a:pt x="78" y="6"/>
                          </a:lnTo>
                          <a:lnTo>
                            <a:pt x="66" y="12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3" name="Freeform 35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84107" y="1929845"/>
                      <a:ext cx="182750" cy="141009"/>
                    </a:xfrm>
                    <a:custGeom>
                      <a:avLst/>
                      <a:gdLst>
                        <a:gd name="T0" fmla="*/ 2147483647 w 138"/>
                        <a:gd name="T1" fmla="*/ 2147483647 h 96"/>
                        <a:gd name="T2" fmla="*/ 2147483647 w 138"/>
                        <a:gd name="T3" fmla="*/ 2147483647 h 96"/>
                        <a:gd name="T4" fmla="*/ 2147483647 w 138"/>
                        <a:gd name="T5" fmla="*/ 2147483647 h 96"/>
                        <a:gd name="T6" fmla="*/ 2147483647 w 138"/>
                        <a:gd name="T7" fmla="*/ 2147483647 h 96"/>
                        <a:gd name="T8" fmla="*/ 2147483647 w 138"/>
                        <a:gd name="T9" fmla="*/ 2147483647 h 96"/>
                        <a:gd name="T10" fmla="*/ 2147483647 w 138"/>
                        <a:gd name="T11" fmla="*/ 2147483647 h 96"/>
                        <a:gd name="T12" fmla="*/ 2147483647 w 138"/>
                        <a:gd name="T13" fmla="*/ 2147483647 h 96"/>
                        <a:gd name="T14" fmla="*/ 2147483647 w 138"/>
                        <a:gd name="T15" fmla="*/ 2147483647 h 96"/>
                        <a:gd name="T16" fmla="*/ 2147483647 w 138"/>
                        <a:gd name="T17" fmla="*/ 2147483647 h 96"/>
                        <a:gd name="T18" fmla="*/ 2147483647 w 138"/>
                        <a:gd name="T19" fmla="*/ 2147483647 h 96"/>
                        <a:gd name="T20" fmla="*/ 2147483647 w 138"/>
                        <a:gd name="T21" fmla="*/ 2147483647 h 96"/>
                        <a:gd name="T22" fmla="*/ 2147483647 w 138"/>
                        <a:gd name="T23" fmla="*/ 2147483647 h 96"/>
                        <a:gd name="T24" fmla="*/ 2147483647 w 138"/>
                        <a:gd name="T25" fmla="*/ 2147483647 h 96"/>
                        <a:gd name="T26" fmla="*/ 2147483647 w 138"/>
                        <a:gd name="T27" fmla="*/ 2147483647 h 96"/>
                        <a:gd name="T28" fmla="*/ 2147483647 w 138"/>
                        <a:gd name="T29" fmla="*/ 2147483647 h 96"/>
                        <a:gd name="T30" fmla="*/ 2147483647 w 138"/>
                        <a:gd name="T31" fmla="*/ 2147483647 h 96"/>
                        <a:gd name="T32" fmla="*/ 0 w 138"/>
                        <a:gd name="T33" fmla="*/ 2147483647 h 96"/>
                        <a:gd name="T34" fmla="*/ 2147483647 w 138"/>
                        <a:gd name="T35" fmla="*/ 2147483647 h 96"/>
                        <a:gd name="T36" fmla="*/ 2147483647 w 138"/>
                        <a:gd name="T37" fmla="*/ 0 h 96"/>
                        <a:gd name="T38" fmla="*/ 2147483647 w 138"/>
                        <a:gd name="T39" fmla="*/ 0 h 96"/>
                        <a:gd name="T40" fmla="*/ 2147483647 w 138"/>
                        <a:gd name="T41" fmla="*/ 2147483647 h 96"/>
                        <a:gd name="T42" fmla="*/ 2147483647 w 138"/>
                        <a:gd name="T43" fmla="*/ 2147483647 h 96"/>
                        <a:gd name="T44" fmla="*/ 2147483647 w 138"/>
                        <a:gd name="T45" fmla="*/ 2147483647 h 96"/>
                        <a:gd name="T46" fmla="*/ 2147483647 w 138"/>
                        <a:gd name="T47" fmla="*/ 2147483647 h 96"/>
                        <a:gd name="T48" fmla="*/ 2147483647 w 138"/>
                        <a:gd name="T49" fmla="*/ 2147483647 h 96"/>
                        <a:gd name="T50" fmla="*/ 2147483647 w 138"/>
                        <a:gd name="T51" fmla="*/ 2147483647 h 96"/>
                        <a:gd name="T52" fmla="*/ 2147483647 w 138"/>
                        <a:gd name="T53" fmla="*/ 2147483647 h 96"/>
                        <a:gd name="T54" fmla="*/ 2147483647 w 138"/>
                        <a:gd name="T55" fmla="*/ 2147483647 h 96"/>
                        <a:gd name="T56" fmla="*/ 2147483647 w 138"/>
                        <a:gd name="T57" fmla="*/ 2147483647 h 96"/>
                        <a:gd name="T58" fmla="*/ 2147483647 w 138"/>
                        <a:gd name="T59" fmla="*/ 2147483647 h 96"/>
                        <a:gd name="T60" fmla="*/ 2147483647 w 138"/>
                        <a:gd name="T61" fmla="*/ 2147483647 h 96"/>
                        <a:gd name="T62" fmla="*/ 2147483647 w 138"/>
                        <a:gd name="T63" fmla="*/ 2147483647 h 9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0" t="0" r="r" b="b"/>
                      <a:pathLst>
                        <a:path w="138" h="96">
                          <a:moveTo>
                            <a:pt x="114" y="84"/>
                          </a:moveTo>
                          <a:lnTo>
                            <a:pt x="102" y="84"/>
                          </a:lnTo>
                          <a:lnTo>
                            <a:pt x="78" y="96"/>
                          </a:lnTo>
                          <a:lnTo>
                            <a:pt x="72" y="72"/>
                          </a:lnTo>
                          <a:lnTo>
                            <a:pt x="66" y="60"/>
                          </a:lnTo>
                          <a:lnTo>
                            <a:pt x="54" y="66"/>
                          </a:lnTo>
                          <a:lnTo>
                            <a:pt x="54" y="78"/>
                          </a:lnTo>
                          <a:lnTo>
                            <a:pt x="42" y="84"/>
                          </a:lnTo>
                          <a:lnTo>
                            <a:pt x="36" y="90"/>
                          </a:lnTo>
                          <a:lnTo>
                            <a:pt x="24" y="90"/>
                          </a:lnTo>
                          <a:lnTo>
                            <a:pt x="18" y="90"/>
                          </a:lnTo>
                          <a:lnTo>
                            <a:pt x="12" y="84"/>
                          </a:lnTo>
                          <a:lnTo>
                            <a:pt x="18" y="60"/>
                          </a:lnTo>
                          <a:lnTo>
                            <a:pt x="18" y="54"/>
                          </a:lnTo>
                          <a:lnTo>
                            <a:pt x="6" y="48"/>
                          </a:lnTo>
                          <a:lnTo>
                            <a:pt x="0" y="36"/>
                          </a:lnTo>
                          <a:lnTo>
                            <a:pt x="30" y="6"/>
                          </a:lnTo>
                          <a:lnTo>
                            <a:pt x="42" y="0"/>
                          </a:lnTo>
                          <a:lnTo>
                            <a:pt x="66" y="0"/>
                          </a:lnTo>
                          <a:lnTo>
                            <a:pt x="84" y="12"/>
                          </a:lnTo>
                          <a:lnTo>
                            <a:pt x="42" y="24"/>
                          </a:lnTo>
                          <a:lnTo>
                            <a:pt x="42" y="36"/>
                          </a:lnTo>
                          <a:lnTo>
                            <a:pt x="72" y="42"/>
                          </a:lnTo>
                          <a:lnTo>
                            <a:pt x="102" y="42"/>
                          </a:lnTo>
                          <a:lnTo>
                            <a:pt x="108" y="60"/>
                          </a:lnTo>
                          <a:lnTo>
                            <a:pt x="126" y="60"/>
                          </a:lnTo>
                          <a:lnTo>
                            <a:pt x="138" y="84"/>
                          </a:lnTo>
                          <a:lnTo>
                            <a:pt x="132" y="84"/>
                          </a:lnTo>
                          <a:lnTo>
                            <a:pt x="120" y="84"/>
                          </a:lnTo>
                          <a:lnTo>
                            <a:pt x="114" y="84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4" name="Freeform 35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299539" y="1805809"/>
                      <a:ext cx="340699" cy="246765"/>
                    </a:xfrm>
                    <a:custGeom>
                      <a:avLst/>
                      <a:gdLst>
                        <a:gd name="T0" fmla="*/ 2147483647 w 257"/>
                        <a:gd name="T1" fmla="*/ 2147483647 h 168"/>
                        <a:gd name="T2" fmla="*/ 2147483647 w 257"/>
                        <a:gd name="T3" fmla="*/ 2147483647 h 168"/>
                        <a:gd name="T4" fmla="*/ 2147483647 w 257"/>
                        <a:gd name="T5" fmla="*/ 2147483647 h 168"/>
                        <a:gd name="T6" fmla="*/ 2147483647 w 257"/>
                        <a:gd name="T7" fmla="*/ 2147483647 h 168"/>
                        <a:gd name="T8" fmla="*/ 2147483647 w 257"/>
                        <a:gd name="T9" fmla="*/ 2147483647 h 168"/>
                        <a:gd name="T10" fmla="*/ 2147483647 w 257"/>
                        <a:gd name="T11" fmla="*/ 2147483647 h 168"/>
                        <a:gd name="T12" fmla="*/ 2147483647 w 257"/>
                        <a:gd name="T13" fmla="*/ 2147483647 h 168"/>
                        <a:gd name="T14" fmla="*/ 2147483647 w 257"/>
                        <a:gd name="T15" fmla="*/ 2147483647 h 168"/>
                        <a:gd name="T16" fmla="*/ 2147483647 w 257"/>
                        <a:gd name="T17" fmla="*/ 2147483647 h 168"/>
                        <a:gd name="T18" fmla="*/ 2147483647 w 257"/>
                        <a:gd name="T19" fmla="*/ 2147483647 h 168"/>
                        <a:gd name="T20" fmla="*/ 2147483647 w 257"/>
                        <a:gd name="T21" fmla="*/ 2147483647 h 168"/>
                        <a:gd name="T22" fmla="*/ 2147483647 w 257"/>
                        <a:gd name="T23" fmla="*/ 2147483647 h 168"/>
                        <a:gd name="T24" fmla="*/ 0 w 257"/>
                        <a:gd name="T25" fmla="*/ 2147483647 h 168"/>
                        <a:gd name="T26" fmla="*/ 2147483647 w 257"/>
                        <a:gd name="T27" fmla="*/ 0 h 168"/>
                        <a:gd name="T28" fmla="*/ 2147483647 w 257"/>
                        <a:gd name="T29" fmla="*/ 2147483647 h 168"/>
                        <a:gd name="T30" fmla="*/ 2147483647 w 257"/>
                        <a:gd name="T31" fmla="*/ 2147483647 h 168"/>
                        <a:gd name="T32" fmla="*/ 2147483647 w 257"/>
                        <a:gd name="T33" fmla="*/ 2147483647 h 168"/>
                        <a:gd name="T34" fmla="*/ 2147483647 w 257"/>
                        <a:gd name="T35" fmla="*/ 2147483647 h 168"/>
                        <a:gd name="T36" fmla="*/ 2147483647 w 257"/>
                        <a:gd name="T37" fmla="*/ 2147483647 h 168"/>
                        <a:gd name="T38" fmla="*/ 2147483647 w 257"/>
                        <a:gd name="T39" fmla="*/ 2147483647 h 168"/>
                        <a:gd name="T40" fmla="*/ 2147483647 w 257"/>
                        <a:gd name="T41" fmla="*/ 2147483647 h 168"/>
                        <a:gd name="T42" fmla="*/ 2147483647 w 257"/>
                        <a:gd name="T43" fmla="*/ 2147483647 h 168"/>
                        <a:gd name="T44" fmla="*/ 2147483647 w 257"/>
                        <a:gd name="T45" fmla="*/ 2147483647 h 168"/>
                        <a:gd name="T46" fmla="*/ 2147483647 w 257"/>
                        <a:gd name="T47" fmla="*/ 2147483647 h 168"/>
                        <a:gd name="T48" fmla="*/ 2147483647 w 257"/>
                        <a:gd name="T49" fmla="*/ 2147483647 h 168"/>
                        <a:gd name="T50" fmla="*/ 2147483647 w 257"/>
                        <a:gd name="T51" fmla="*/ 2147483647 h 168"/>
                        <a:gd name="T52" fmla="*/ 2147483647 w 257"/>
                        <a:gd name="T53" fmla="*/ 2147483647 h 168"/>
                        <a:gd name="T54" fmla="*/ 2147483647 w 257"/>
                        <a:gd name="T55" fmla="*/ 2147483647 h 168"/>
                        <a:gd name="T56" fmla="*/ 2147483647 w 257"/>
                        <a:gd name="T57" fmla="*/ 2147483647 h 168"/>
                        <a:gd name="T58" fmla="*/ 2147483647 w 257"/>
                        <a:gd name="T59" fmla="*/ 2147483647 h 168"/>
                        <a:gd name="T60" fmla="*/ 2147483647 w 257"/>
                        <a:gd name="T61" fmla="*/ 2147483647 h 168"/>
                        <a:gd name="T62" fmla="*/ 2147483647 w 257"/>
                        <a:gd name="T63" fmla="*/ 2147483647 h 168"/>
                        <a:gd name="T64" fmla="*/ 2147483647 w 257"/>
                        <a:gd name="T65" fmla="*/ 2147483647 h 168"/>
                        <a:gd name="T66" fmla="*/ 2147483647 w 257"/>
                        <a:gd name="T67" fmla="*/ 2147483647 h 168"/>
                        <a:gd name="T68" fmla="*/ 2147483647 w 257"/>
                        <a:gd name="T69" fmla="*/ 2147483647 h 168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0" t="0" r="r" b="b"/>
                      <a:pathLst>
                        <a:path w="257" h="168">
                          <a:moveTo>
                            <a:pt x="186" y="144"/>
                          </a:moveTo>
                          <a:lnTo>
                            <a:pt x="132" y="108"/>
                          </a:lnTo>
                          <a:lnTo>
                            <a:pt x="114" y="102"/>
                          </a:lnTo>
                          <a:lnTo>
                            <a:pt x="96" y="96"/>
                          </a:lnTo>
                          <a:lnTo>
                            <a:pt x="78" y="72"/>
                          </a:lnTo>
                          <a:lnTo>
                            <a:pt x="60" y="60"/>
                          </a:lnTo>
                          <a:lnTo>
                            <a:pt x="48" y="72"/>
                          </a:lnTo>
                          <a:lnTo>
                            <a:pt x="36" y="78"/>
                          </a:lnTo>
                          <a:lnTo>
                            <a:pt x="42" y="90"/>
                          </a:lnTo>
                          <a:lnTo>
                            <a:pt x="18" y="84"/>
                          </a:lnTo>
                          <a:lnTo>
                            <a:pt x="12" y="48"/>
                          </a:lnTo>
                          <a:lnTo>
                            <a:pt x="6" y="30"/>
                          </a:lnTo>
                          <a:lnTo>
                            <a:pt x="0" y="12"/>
                          </a:lnTo>
                          <a:lnTo>
                            <a:pt x="42" y="0"/>
                          </a:lnTo>
                          <a:lnTo>
                            <a:pt x="60" y="12"/>
                          </a:lnTo>
                          <a:lnTo>
                            <a:pt x="84" y="18"/>
                          </a:lnTo>
                          <a:lnTo>
                            <a:pt x="96" y="42"/>
                          </a:lnTo>
                          <a:lnTo>
                            <a:pt x="114" y="42"/>
                          </a:lnTo>
                          <a:lnTo>
                            <a:pt x="150" y="42"/>
                          </a:lnTo>
                          <a:lnTo>
                            <a:pt x="168" y="42"/>
                          </a:lnTo>
                          <a:lnTo>
                            <a:pt x="186" y="54"/>
                          </a:lnTo>
                          <a:lnTo>
                            <a:pt x="186" y="72"/>
                          </a:lnTo>
                          <a:lnTo>
                            <a:pt x="203" y="78"/>
                          </a:lnTo>
                          <a:lnTo>
                            <a:pt x="215" y="90"/>
                          </a:lnTo>
                          <a:lnTo>
                            <a:pt x="245" y="66"/>
                          </a:lnTo>
                          <a:lnTo>
                            <a:pt x="257" y="84"/>
                          </a:lnTo>
                          <a:lnTo>
                            <a:pt x="245" y="90"/>
                          </a:lnTo>
                          <a:lnTo>
                            <a:pt x="215" y="120"/>
                          </a:lnTo>
                          <a:lnTo>
                            <a:pt x="221" y="132"/>
                          </a:lnTo>
                          <a:lnTo>
                            <a:pt x="233" y="138"/>
                          </a:lnTo>
                          <a:lnTo>
                            <a:pt x="233" y="144"/>
                          </a:lnTo>
                          <a:lnTo>
                            <a:pt x="227" y="168"/>
                          </a:lnTo>
                          <a:lnTo>
                            <a:pt x="209" y="168"/>
                          </a:lnTo>
                          <a:lnTo>
                            <a:pt x="197" y="162"/>
                          </a:lnTo>
                          <a:lnTo>
                            <a:pt x="186" y="144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5" name="Freeform 35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64622" y="1903732"/>
                      <a:ext cx="54824" cy="43086"/>
                    </a:xfrm>
                    <a:custGeom>
                      <a:avLst/>
                      <a:gdLst>
                        <a:gd name="T0" fmla="*/ 2147483647 w 42"/>
                        <a:gd name="T1" fmla="*/ 2147483647 h 30"/>
                        <a:gd name="T2" fmla="*/ 0 w 42"/>
                        <a:gd name="T3" fmla="*/ 2147483647 h 30"/>
                        <a:gd name="T4" fmla="*/ 2147483647 w 42"/>
                        <a:gd name="T5" fmla="*/ 2147483647 h 30"/>
                        <a:gd name="T6" fmla="*/ 2147483647 w 42"/>
                        <a:gd name="T7" fmla="*/ 2147483647 h 30"/>
                        <a:gd name="T8" fmla="*/ 2147483647 w 42"/>
                        <a:gd name="T9" fmla="*/ 2147483647 h 30"/>
                        <a:gd name="T10" fmla="*/ 2147483647 w 42"/>
                        <a:gd name="T11" fmla="*/ 2147483647 h 30"/>
                        <a:gd name="T12" fmla="*/ 2147483647 w 42"/>
                        <a:gd name="T13" fmla="*/ 2147483647 h 30"/>
                        <a:gd name="T14" fmla="*/ 2147483647 w 42"/>
                        <a:gd name="T15" fmla="*/ 2147483647 h 30"/>
                        <a:gd name="T16" fmla="*/ 2147483647 w 42"/>
                        <a:gd name="T17" fmla="*/ 2147483647 h 30"/>
                        <a:gd name="T18" fmla="*/ 2147483647 w 42"/>
                        <a:gd name="T19" fmla="*/ 2147483647 h 30"/>
                        <a:gd name="T20" fmla="*/ 2147483647 w 42"/>
                        <a:gd name="T21" fmla="*/ 0 h 30"/>
                        <a:gd name="T22" fmla="*/ 2147483647 w 42"/>
                        <a:gd name="T23" fmla="*/ 2147483647 h 30"/>
                        <a:gd name="T24" fmla="*/ 2147483647 w 42"/>
                        <a:gd name="T25" fmla="*/ 2147483647 h 30"/>
                        <a:gd name="T26" fmla="*/ 2147483647 w 42"/>
                        <a:gd name="T27" fmla="*/ 2147483647 h 30"/>
                        <a:gd name="T28" fmla="*/ 2147483647 w 42"/>
                        <a:gd name="T29" fmla="*/ 2147483647 h 30"/>
                        <a:gd name="T30" fmla="*/ 2147483647 w 42"/>
                        <a:gd name="T31" fmla="*/ 2147483647 h 30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0" t="0" r="r" b="b"/>
                      <a:pathLst>
                        <a:path w="42" h="30">
                          <a:moveTo>
                            <a:pt x="12" y="30"/>
                          </a:moveTo>
                          <a:lnTo>
                            <a:pt x="0" y="12"/>
                          </a:lnTo>
                          <a:lnTo>
                            <a:pt x="6" y="12"/>
                          </a:lnTo>
                          <a:lnTo>
                            <a:pt x="6" y="6"/>
                          </a:lnTo>
                          <a:lnTo>
                            <a:pt x="12" y="6"/>
                          </a:lnTo>
                          <a:lnTo>
                            <a:pt x="18" y="6"/>
                          </a:lnTo>
                          <a:lnTo>
                            <a:pt x="24" y="6"/>
                          </a:lnTo>
                          <a:lnTo>
                            <a:pt x="30" y="0"/>
                          </a:lnTo>
                          <a:lnTo>
                            <a:pt x="36" y="6"/>
                          </a:lnTo>
                          <a:lnTo>
                            <a:pt x="42" y="6"/>
                          </a:lnTo>
                          <a:lnTo>
                            <a:pt x="42" y="24"/>
                          </a:lnTo>
                          <a:lnTo>
                            <a:pt x="12" y="30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6" name="Freeform 35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03783" y="1850201"/>
                      <a:ext cx="126620" cy="88783"/>
                    </a:xfrm>
                    <a:custGeom>
                      <a:avLst/>
                      <a:gdLst>
                        <a:gd name="T0" fmla="*/ 2147483647 w 95"/>
                        <a:gd name="T1" fmla="*/ 2147483647 h 60"/>
                        <a:gd name="T2" fmla="*/ 2147483647 w 95"/>
                        <a:gd name="T3" fmla="*/ 0 h 60"/>
                        <a:gd name="T4" fmla="*/ 0 w 95"/>
                        <a:gd name="T5" fmla="*/ 2147483647 h 60"/>
                        <a:gd name="T6" fmla="*/ 2147483647 w 95"/>
                        <a:gd name="T7" fmla="*/ 2147483647 h 60"/>
                        <a:gd name="T8" fmla="*/ 0 w 95"/>
                        <a:gd name="T9" fmla="*/ 2147483647 h 60"/>
                        <a:gd name="T10" fmla="*/ 2147483647 w 95"/>
                        <a:gd name="T11" fmla="*/ 2147483647 h 60"/>
                        <a:gd name="T12" fmla="*/ 2147483647 w 95"/>
                        <a:gd name="T13" fmla="*/ 2147483647 h 60"/>
                        <a:gd name="T14" fmla="*/ 2147483647 w 95"/>
                        <a:gd name="T15" fmla="*/ 2147483647 h 60"/>
                        <a:gd name="T16" fmla="*/ 2147483647 w 95"/>
                        <a:gd name="T17" fmla="*/ 2147483647 h 60"/>
                        <a:gd name="T18" fmla="*/ 2147483647 w 95"/>
                        <a:gd name="T19" fmla="*/ 2147483647 h 60"/>
                        <a:gd name="T20" fmla="*/ 2147483647 w 95"/>
                        <a:gd name="T21" fmla="*/ 2147483647 h 60"/>
                        <a:gd name="T22" fmla="*/ 2147483647 w 95"/>
                        <a:gd name="T23" fmla="*/ 2147483647 h 60"/>
                        <a:gd name="T24" fmla="*/ 2147483647 w 95"/>
                        <a:gd name="T25" fmla="*/ 2147483647 h 60"/>
                        <a:gd name="T26" fmla="*/ 2147483647 w 95"/>
                        <a:gd name="T27" fmla="*/ 2147483647 h 60"/>
                        <a:gd name="T28" fmla="*/ 2147483647 w 95"/>
                        <a:gd name="T29" fmla="*/ 2147483647 h 60"/>
                        <a:gd name="T30" fmla="*/ 2147483647 w 95"/>
                        <a:gd name="T31" fmla="*/ 2147483647 h 60"/>
                        <a:gd name="T32" fmla="*/ 2147483647 w 95"/>
                        <a:gd name="T33" fmla="*/ 2147483647 h 60"/>
                        <a:gd name="T34" fmla="*/ 2147483647 w 95"/>
                        <a:gd name="T35" fmla="*/ 2147483647 h 60"/>
                        <a:gd name="T36" fmla="*/ 2147483647 w 95"/>
                        <a:gd name="T37" fmla="*/ 2147483647 h 60"/>
                        <a:gd name="T38" fmla="*/ 2147483647 w 95"/>
                        <a:gd name="T39" fmla="*/ 2147483647 h 60"/>
                        <a:gd name="T40" fmla="*/ 2147483647 w 95"/>
                        <a:gd name="T41" fmla="*/ 2147483647 h 60"/>
                        <a:gd name="T42" fmla="*/ 2147483647 w 95"/>
                        <a:gd name="T43" fmla="*/ 2147483647 h 60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0" t="0" r="r" b="b"/>
                      <a:pathLst>
                        <a:path w="95" h="60">
                          <a:moveTo>
                            <a:pt x="6" y="6"/>
                          </a:moveTo>
                          <a:lnTo>
                            <a:pt x="6" y="0"/>
                          </a:lnTo>
                          <a:lnTo>
                            <a:pt x="0" y="12"/>
                          </a:lnTo>
                          <a:lnTo>
                            <a:pt x="12" y="24"/>
                          </a:lnTo>
                          <a:lnTo>
                            <a:pt x="0" y="36"/>
                          </a:lnTo>
                          <a:lnTo>
                            <a:pt x="6" y="42"/>
                          </a:lnTo>
                          <a:lnTo>
                            <a:pt x="12" y="42"/>
                          </a:lnTo>
                          <a:lnTo>
                            <a:pt x="12" y="60"/>
                          </a:lnTo>
                          <a:lnTo>
                            <a:pt x="30" y="54"/>
                          </a:lnTo>
                          <a:lnTo>
                            <a:pt x="60" y="60"/>
                          </a:lnTo>
                          <a:lnTo>
                            <a:pt x="66" y="54"/>
                          </a:lnTo>
                          <a:lnTo>
                            <a:pt x="66" y="48"/>
                          </a:lnTo>
                          <a:lnTo>
                            <a:pt x="71" y="48"/>
                          </a:lnTo>
                          <a:lnTo>
                            <a:pt x="95" y="48"/>
                          </a:lnTo>
                          <a:lnTo>
                            <a:pt x="83" y="36"/>
                          </a:lnTo>
                          <a:lnTo>
                            <a:pt x="89" y="30"/>
                          </a:lnTo>
                          <a:lnTo>
                            <a:pt x="95" y="18"/>
                          </a:lnTo>
                          <a:lnTo>
                            <a:pt x="95" y="12"/>
                          </a:lnTo>
                          <a:lnTo>
                            <a:pt x="66" y="6"/>
                          </a:lnTo>
                          <a:lnTo>
                            <a:pt x="42" y="12"/>
                          </a:lnTo>
                          <a:lnTo>
                            <a:pt x="24" y="12"/>
                          </a:lnTo>
                          <a:lnTo>
                            <a:pt x="6" y="6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7" name="Freeform 35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38514" y="1903732"/>
                      <a:ext cx="41772" cy="78338"/>
                    </a:xfrm>
                    <a:custGeom>
                      <a:avLst/>
                      <a:gdLst>
                        <a:gd name="T0" fmla="*/ 0 w 30"/>
                        <a:gd name="T1" fmla="*/ 2147483647 h 54"/>
                        <a:gd name="T2" fmla="*/ 2147483647 w 30"/>
                        <a:gd name="T3" fmla="*/ 2147483647 h 54"/>
                        <a:gd name="T4" fmla="*/ 2147483647 w 30"/>
                        <a:gd name="T5" fmla="*/ 2147483647 h 54"/>
                        <a:gd name="T6" fmla="*/ 2147483647 w 30"/>
                        <a:gd name="T7" fmla="*/ 2147483647 h 54"/>
                        <a:gd name="T8" fmla="*/ 2147483647 w 30"/>
                        <a:gd name="T9" fmla="*/ 2147483647 h 54"/>
                        <a:gd name="T10" fmla="*/ 2147483647 w 30"/>
                        <a:gd name="T11" fmla="*/ 2147483647 h 54"/>
                        <a:gd name="T12" fmla="*/ 2147483647 w 30"/>
                        <a:gd name="T13" fmla="*/ 2147483647 h 54"/>
                        <a:gd name="T14" fmla="*/ 2147483647 w 30"/>
                        <a:gd name="T15" fmla="*/ 0 h 54"/>
                        <a:gd name="T16" fmla="*/ 2147483647 w 30"/>
                        <a:gd name="T17" fmla="*/ 0 h 54"/>
                        <a:gd name="T18" fmla="*/ 0 w 30"/>
                        <a:gd name="T19" fmla="*/ 2147483647 h 54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30" h="54">
                          <a:moveTo>
                            <a:pt x="0" y="12"/>
                          </a:moveTo>
                          <a:lnTo>
                            <a:pt x="6" y="36"/>
                          </a:lnTo>
                          <a:lnTo>
                            <a:pt x="18" y="54"/>
                          </a:lnTo>
                          <a:lnTo>
                            <a:pt x="24" y="48"/>
                          </a:lnTo>
                          <a:lnTo>
                            <a:pt x="30" y="30"/>
                          </a:lnTo>
                          <a:lnTo>
                            <a:pt x="18" y="12"/>
                          </a:lnTo>
                          <a:lnTo>
                            <a:pt x="18" y="0"/>
                          </a:lnTo>
                          <a:lnTo>
                            <a:pt x="6" y="0"/>
                          </a:lnTo>
                          <a:lnTo>
                            <a:pt x="0" y="12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8" name="Freeform 35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047605" y="1929845"/>
                      <a:ext cx="92681" cy="70505"/>
                    </a:xfrm>
                    <a:custGeom>
                      <a:avLst/>
                      <a:gdLst>
                        <a:gd name="T0" fmla="*/ 2147483647 w 71"/>
                        <a:gd name="T1" fmla="*/ 2147483647 h 48"/>
                        <a:gd name="T2" fmla="*/ 0 w 71"/>
                        <a:gd name="T3" fmla="*/ 0 h 48"/>
                        <a:gd name="T4" fmla="*/ 2147483647 w 71"/>
                        <a:gd name="T5" fmla="*/ 0 h 48"/>
                        <a:gd name="T6" fmla="*/ 2147483647 w 71"/>
                        <a:gd name="T7" fmla="*/ 0 h 48"/>
                        <a:gd name="T8" fmla="*/ 2147483647 w 71"/>
                        <a:gd name="T9" fmla="*/ 0 h 48"/>
                        <a:gd name="T10" fmla="*/ 2147483647 w 71"/>
                        <a:gd name="T11" fmla="*/ 2147483647 h 48"/>
                        <a:gd name="T12" fmla="*/ 2147483647 w 71"/>
                        <a:gd name="T13" fmla="*/ 2147483647 h 48"/>
                        <a:gd name="T14" fmla="*/ 2147483647 w 71"/>
                        <a:gd name="T15" fmla="*/ 2147483647 h 48"/>
                        <a:gd name="T16" fmla="*/ 2147483647 w 71"/>
                        <a:gd name="T17" fmla="*/ 2147483647 h 48"/>
                        <a:gd name="T18" fmla="*/ 2147483647 w 71"/>
                        <a:gd name="T19" fmla="*/ 2147483647 h 48"/>
                        <a:gd name="T20" fmla="*/ 2147483647 w 71"/>
                        <a:gd name="T21" fmla="*/ 2147483647 h 48"/>
                        <a:gd name="T22" fmla="*/ 2147483647 w 71"/>
                        <a:gd name="T23" fmla="*/ 2147483647 h 48"/>
                        <a:gd name="T24" fmla="*/ 2147483647 w 71"/>
                        <a:gd name="T25" fmla="*/ 2147483647 h 48"/>
                        <a:gd name="T26" fmla="*/ 2147483647 w 71"/>
                        <a:gd name="T27" fmla="*/ 2147483647 h 48"/>
                        <a:gd name="T28" fmla="*/ 2147483647 w 71"/>
                        <a:gd name="T29" fmla="*/ 2147483647 h 48"/>
                        <a:gd name="T30" fmla="*/ 2147483647 w 71"/>
                        <a:gd name="T31" fmla="*/ 2147483647 h 48"/>
                        <a:gd name="T32" fmla="*/ 2147483647 w 71"/>
                        <a:gd name="T33" fmla="*/ 2147483647 h 48"/>
                        <a:gd name="T34" fmla="*/ 2147483647 w 71"/>
                        <a:gd name="T35" fmla="*/ 2147483647 h 48"/>
                        <a:gd name="T36" fmla="*/ 2147483647 w 71"/>
                        <a:gd name="T37" fmla="*/ 2147483647 h 48"/>
                        <a:gd name="T38" fmla="*/ 2147483647 w 71"/>
                        <a:gd name="T39" fmla="*/ 2147483647 h 48"/>
                        <a:gd name="T40" fmla="*/ 2147483647 w 71"/>
                        <a:gd name="T41" fmla="*/ 2147483647 h 48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0" t="0" r="r" b="b"/>
                      <a:pathLst>
                        <a:path w="71" h="48">
                          <a:moveTo>
                            <a:pt x="6" y="6"/>
                          </a:moveTo>
                          <a:lnTo>
                            <a:pt x="0" y="0"/>
                          </a:lnTo>
                          <a:lnTo>
                            <a:pt x="24" y="0"/>
                          </a:lnTo>
                          <a:lnTo>
                            <a:pt x="48" y="0"/>
                          </a:lnTo>
                          <a:lnTo>
                            <a:pt x="59" y="0"/>
                          </a:lnTo>
                          <a:lnTo>
                            <a:pt x="59" y="18"/>
                          </a:lnTo>
                          <a:lnTo>
                            <a:pt x="65" y="24"/>
                          </a:lnTo>
                          <a:lnTo>
                            <a:pt x="59" y="30"/>
                          </a:lnTo>
                          <a:lnTo>
                            <a:pt x="71" y="48"/>
                          </a:lnTo>
                          <a:lnTo>
                            <a:pt x="65" y="48"/>
                          </a:lnTo>
                          <a:lnTo>
                            <a:pt x="59" y="48"/>
                          </a:lnTo>
                          <a:lnTo>
                            <a:pt x="59" y="42"/>
                          </a:lnTo>
                          <a:lnTo>
                            <a:pt x="54" y="42"/>
                          </a:lnTo>
                          <a:lnTo>
                            <a:pt x="48" y="42"/>
                          </a:lnTo>
                          <a:lnTo>
                            <a:pt x="42" y="36"/>
                          </a:lnTo>
                          <a:lnTo>
                            <a:pt x="36" y="36"/>
                          </a:lnTo>
                          <a:lnTo>
                            <a:pt x="24" y="30"/>
                          </a:lnTo>
                          <a:lnTo>
                            <a:pt x="12" y="18"/>
                          </a:lnTo>
                          <a:lnTo>
                            <a:pt x="6" y="6"/>
                          </a:lnTo>
                          <a:close/>
                        </a:path>
                      </a:pathLst>
                    </a:custGeom>
                    <a:solidFill>
                      <a:srgbClr val="9901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9" name="Freeform 35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124621" y="1920705"/>
                      <a:ext cx="87459" cy="96617"/>
                    </a:xfrm>
                    <a:custGeom>
                      <a:avLst/>
                      <a:gdLst>
                        <a:gd name="T0" fmla="*/ 2147483647 w 66"/>
                        <a:gd name="T1" fmla="*/ 2147483647 h 66"/>
                        <a:gd name="T2" fmla="*/ 0 w 66"/>
                        <a:gd name="T3" fmla="*/ 2147483647 h 66"/>
                        <a:gd name="T4" fmla="*/ 2147483647 w 66"/>
                        <a:gd name="T5" fmla="*/ 2147483647 h 66"/>
                        <a:gd name="T6" fmla="*/ 0 w 66"/>
                        <a:gd name="T7" fmla="*/ 2147483647 h 66"/>
                        <a:gd name="T8" fmla="*/ 0 w 66"/>
                        <a:gd name="T9" fmla="*/ 2147483647 h 66"/>
                        <a:gd name="T10" fmla="*/ 2147483647 w 66"/>
                        <a:gd name="T11" fmla="*/ 0 h 66"/>
                        <a:gd name="T12" fmla="*/ 2147483647 w 66"/>
                        <a:gd name="T13" fmla="*/ 2147483647 h 66"/>
                        <a:gd name="T14" fmla="*/ 2147483647 w 66"/>
                        <a:gd name="T15" fmla="*/ 2147483647 h 66"/>
                        <a:gd name="T16" fmla="*/ 2147483647 w 66"/>
                        <a:gd name="T17" fmla="*/ 2147483647 h 66"/>
                        <a:gd name="T18" fmla="*/ 2147483647 w 66"/>
                        <a:gd name="T19" fmla="*/ 2147483647 h 66"/>
                        <a:gd name="T20" fmla="*/ 2147483647 w 66"/>
                        <a:gd name="T21" fmla="*/ 2147483647 h 66"/>
                        <a:gd name="T22" fmla="*/ 2147483647 w 66"/>
                        <a:gd name="T23" fmla="*/ 2147483647 h 66"/>
                        <a:gd name="T24" fmla="*/ 2147483647 w 66"/>
                        <a:gd name="T25" fmla="*/ 2147483647 h 66"/>
                        <a:gd name="T26" fmla="*/ 2147483647 w 66"/>
                        <a:gd name="T27" fmla="*/ 2147483647 h 66"/>
                        <a:gd name="T28" fmla="*/ 2147483647 w 66"/>
                        <a:gd name="T29" fmla="*/ 2147483647 h 66"/>
                        <a:gd name="T30" fmla="*/ 2147483647 w 66"/>
                        <a:gd name="T31" fmla="*/ 2147483647 h 6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0" t="0" r="r" b="b"/>
                      <a:pathLst>
                        <a:path w="66" h="66">
                          <a:moveTo>
                            <a:pt x="12" y="54"/>
                          </a:moveTo>
                          <a:lnTo>
                            <a:pt x="0" y="36"/>
                          </a:lnTo>
                          <a:lnTo>
                            <a:pt x="6" y="30"/>
                          </a:lnTo>
                          <a:lnTo>
                            <a:pt x="0" y="24"/>
                          </a:lnTo>
                          <a:lnTo>
                            <a:pt x="0" y="6"/>
                          </a:lnTo>
                          <a:lnTo>
                            <a:pt x="6" y="0"/>
                          </a:lnTo>
                          <a:lnTo>
                            <a:pt x="36" y="6"/>
                          </a:lnTo>
                          <a:lnTo>
                            <a:pt x="42" y="18"/>
                          </a:lnTo>
                          <a:lnTo>
                            <a:pt x="66" y="30"/>
                          </a:lnTo>
                          <a:lnTo>
                            <a:pt x="54" y="30"/>
                          </a:lnTo>
                          <a:lnTo>
                            <a:pt x="48" y="54"/>
                          </a:lnTo>
                          <a:lnTo>
                            <a:pt x="48" y="66"/>
                          </a:lnTo>
                          <a:lnTo>
                            <a:pt x="30" y="60"/>
                          </a:lnTo>
                          <a:lnTo>
                            <a:pt x="36" y="54"/>
                          </a:lnTo>
                          <a:lnTo>
                            <a:pt x="30" y="42"/>
                          </a:lnTo>
                          <a:lnTo>
                            <a:pt x="12" y="54"/>
                          </a:lnTo>
                          <a:close/>
                        </a:path>
                      </a:pathLst>
                    </a:custGeom>
                    <a:solidFill>
                      <a:srgbClr val="9901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50" name="Freeform 35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094597" y="1982070"/>
                      <a:ext cx="37856" cy="27419"/>
                    </a:xfrm>
                    <a:custGeom>
                      <a:avLst/>
                      <a:gdLst>
                        <a:gd name="T0" fmla="*/ 2147483647 w 29"/>
                        <a:gd name="T1" fmla="*/ 2147483647 h 18"/>
                        <a:gd name="T2" fmla="*/ 2147483647 w 29"/>
                        <a:gd name="T3" fmla="*/ 2147483647 h 18"/>
                        <a:gd name="T4" fmla="*/ 2147483647 w 29"/>
                        <a:gd name="T5" fmla="*/ 2147483647 h 18"/>
                        <a:gd name="T6" fmla="*/ 0 w 29"/>
                        <a:gd name="T7" fmla="*/ 0 h 18"/>
                        <a:gd name="T8" fmla="*/ 0 w 29"/>
                        <a:gd name="T9" fmla="*/ 0 h 18"/>
                        <a:gd name="T10" fmla="*/ 2147483647 w 29"/>
                        <a:gd name="T11" fmla="*/ 0 h 18"/>
                        <a:gd name="T12" fmla="*/ 2147483647 w 29"/>
                        <a:gd name="T13" fmla="*/ 2147483647 h 18"/>
                        <a:gd name="T14" fmla="*/ 2147483647 w 29"/>
                        <a:gd name="T15" fmla="*/ 2147483647 h 18"/>
                        <a:gd name="T16" fmla="*/ 2147483647 w 29"/>
                        <a:gd name="T17" fmla="*/ 2147483647 h 18"/>
                        <a:gd name="T18" fmla="*/ 2147483647 w 29"/>
                        <a:gd name="T19" fmla="*/ 2147483647 h 18"/>
                        <a:gd name="T20" fmla="*/ 2147483647 w 29"/>
                        <a:gd name="T21" fmla="*/ 2147483647 h 18"/>
                        <a:gd name="T22" fmla="*/ 2147483647 w 29"/>
                        <a:gd name="T23" fmla="*/ 2147483647 h 18"/>
                        <a:gd name="T24" fmla="*/ 2147483647 w 29"/>
                        <a:gd name="T25" fmla="*/ 2147483647 h 18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0" t="0" r="r" b="b"/>
                      <a:pathLst>
                        <a:path w="29" h="18">
                          <a:moveTo>
                            <a:pt x="29" y="12"/>
                          </a:moveTo>
                          <a:lnTo>
                            <a:pt x="23" y="18"/>
                          </a:lnTo>
                          <a:lnTo>
                            <a:pt x="6" y="6"/>
                          </a:lnTo>
                          <a:lnTo>
                            <a:pt x="0" y="0"/>
                          </a:lnTo>
                          <a:lnTo>
                            <a:pt x="6" y="0"/>
                          </a:lnTo>
                          <a:lnTo>
                            <a:pt x="12" y="6"/>
                          </a:lnTo>
                          <a:lnTo>
                            <a:pt x="18" y="6"/>
                          </a:lnTo>
                          <a:lnTo>
                            <a:pt x="23" y="6"/>
                          </a:lnTo>
                          <a:lnTo>
                            <a:pt x="23" y="12"/>
                          </a:lnTo>
                          <a:lnTo>
                            <a:pt x="29" y="12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51" name="Freeform 35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64622" y="1920705"/>
                      <a:ext cx="131841" cy="159288"/>
                    </a:xfrm>
                    <a:custGeom>
                      <a:avLst/>
                      <a:gdLst>
                        <a:gd name="T0" fmla="*/ 2147483647 w 101"/>
                        <a:gd name="T1" fmla="*/ 2147483647 h 108"/>
                        <a:gd name="T2" fmla="*/ 2147483647 w 101"/>
                        <a:gd name="T3" fmla="*/ 2147483647 h 108"/>
                        <a:gd name="T4" fmla="*/ 0 w 101"/>
                        <a:gd name="T5" fmla="*/ 2147483647 h 108"/>
                        <a:gd name="T6" fmla="*/ 2147483647 w 101"/>
                        <a:gd name="T7" fmla="*/ 2147483647 h 108"/>
                        <a:gd name="T8" fmla="*/ 2147483647 w 101"/>
                        <a:gd name="T9" fmla="*/ 2147483647 h 108"/>
                        <a:gd name="T10" fmla="*/ 2147483647 w 101"/>
                        <a:gd name="T11" fmla="*/ 2147483647 h 108"/>
                        <a:gd name="T12" fmla="*/ 2147483647 w 101"/>
                        <a:gd name="T13" fmla="*/ 2147483647 h 108"/>
                        <a:gd name="T14" fmla="*/ 2147483647 w 101"/>
                        <a:gd name="T15" fmla="*/ 2147483647 h 108"/>
                        <a:gd name="T16" fmla="*/ 2147483647 w 101"/>
                        <a:gd name="T17" fmla="*/ 2147483647 h 108"/>
                        <a:gd name="T18" fmla="*/ 2147483647 w 101"/>
                        <a:gd name="T19" fmla="*/ 2147483647 h 108"/>
                        <a:gd name="T20" fmla="*/ 2147483647 w 101"/>
                        <a:gd name="T21" fmla="*/ 0 h 108"/>
                        <a:gd name="T22" fmla="*/ 2147483647 w 101"/>
                        <a:gd name="T23" fmla="*/ 2147483647 h 108"/>
                        <a:gd name="T24" fmla="*/ 2147483647 w 101"/>
                        <a:gd name="T25" fmla="*/ 2147483647 h 108"/>
                        <a:gd name="T26" fmla="*/ 2147483647 w 101"/>
                        <a:gd name="T27" fmla="*/ 2147483647 h 108"/>
                        <a:gd name="T28" fmla="*/ 2147483647 w 101"/>
                        <a:gd name="T29" fmla="*/ 2147483647 h 108"/>
                        <a:gd name="T30" fmla="*/ 2147483647 w 101"/>
                        <a:gd name="T31" fmla="*/ 2147483647 h 108"/>
                        <a:gd name="T32" fmla="*/ 2147483647 w 101"/>
                        <a:gd name="T33" fmla="*/ 2147483647 h 108"/>
                        <a:gd name="T34" fmla="*/ 2147483647 w 101"/>
                        <a:gd name="T35" fmla="*/ 2147483647 h 108"/>
                        <a:gd name="T36" fmla="*/ 2147483647 w 101"/>
                        <a:gd name="T37" fmla="*/ 2147483647 h 108"/>
                        <a:gd name="T38" fmla="*/ 2147483647 w 101"/>
                        <a:gd name="T39" fmla="*/ 2147483647 h 108"/>
                        <a:gd name="T40" fmla="*/ 2147483647 w 101"/>
                        <a:gd name="T41" fmla="*/ 2147483647 h 108"/>
                        <a:gd name="T42" fmla="*/ 2147483647 w 101"/>
                        <a:gd name="T43" fmla="*/ 2147483647 h 108"/>
                        <a:gd name="T44" fmla="*/ 2147483647 w 101"/>
                        <a:gd name="T45" fmla="*/ 2147483647 h 108"/>
                        <a:gd name="T46" fmla="*/ 2147483647 w 101"/>
                        <a:gd name="T47" fmla="*/ 2147483647 h 108"/>
                        <a:gd name="T48" fmla="*/ 2147483647 w 101"/>
                        <a:gd name="T49" fmla="*/ 2147483647 h 108"/>
                        <a:gd name="T50" fmla="*/ 2147483647 w 101"/>
                        <a:gd name="T51" fmla="*/ 2147483647 h 108"/>
                        <a:gd name="T52" fmla="*/ 2147483647 w 101"/>
                        <a:gd name="T53" fmla="*/ 2147483647 h 108"/>
                        <a:gd name="T54" fmla="*/ 2147483647 w 101"/>
                        <a:gd name="T55" fmla="*/ 2147483647 h 108"/>
                        <a:gd name="T56" fmla="*/ 2147483647 w 101"/>
                        <a:gd name="T57" fmla="*/ 2147483647 h 108"/>
                        <a:gd name="T58" fmla="*/ 2147483647 w 101"/>
                        <a:gd name="T59" fmla="*/ 2147483647 h 108"/>
                        <a:gd name="T60" fmla="*/ 2147483647 w 101"/>
                        <a:gd name="T61" fmla="*/ 2147483647 h 108"/>
                        <a:gd name="T62" fmla="*/ 2147483647 w 101"/>
                        <a:gd name="T63" fmla="*/ 2147483647 h 108"/>
                        <a:gd name="T64" fmla="*/ 2147483647 w 101"/>
                        <a:gd name="T65" fmla="*/ 2147483647 h 108"/>
                        <a:gd name="T66" fmla="*/ 2147483647 w 101"/>
                        <a:gd name="T67" fmla="*/ 2147483647 h 108"/>
                        <a:gd name="T68" fmla="*/ 2147483647 w 101"/>
                        <a:gd name="T69" fmla="*/ 2147483647 h 108"/>
                        <a:gd name="T70" fmla="*/ 2147483647 w 101"/>
                        <a:gd name="T71" fmla="*/ 2147483647 h 108"/>
                        <a:gd name="T72" fmla="*/ 2147483647 w 101"/>
                        <a:gd name="T73" fmla="*/ 2147483647 h 108"/>
                        <a:gd name="T74" fmla="*/ 2147483647 w 101"/>
                        <a:gd name="T75" fmla="*/ 2147483647 h 108"/>
                        <a:gd name="T76" fmla="*/ 2147483647 w 101"/>
                        <a:gd name="T77" fmla="*/ 2147483647 h 108"/>
                        <a:gd name="T78" fmla="*/ 2147483647 w 101"/>
                        <a:gd name="T79" fmla="*/ 2147483647 h 108"/>
                        <a:gd name="T80" fmla="*/ 2147483647 w 101"/>
                        <a:gd name="T81" fmla="*/ 2147483647 h 108"/>
                        <a:gd name="T82" fmla="*/ 2147483647 w 101"/>
                        <a:gd name="T83" fmla="*/ 2147483647 h 108"/>
                        <a:gd name="T84" fmla="*/ 2147483647 w 101"/>
                        <a:gd name="T85" fmla="*/ 2147483647 h 108"/>
                        <a:gd name="T86" fmla="*/ 2147483647 w 101"/>
                        <a:gd name="T87" fmla="*/ 2147483647 h 108"/>
                        <a:gd name="T88" fmla="*/ 2147483647 w 101"/>
                        <a:gd name="T89" fmla="*/ 2147483647 h 108"/>
                        <a:gd name="T90" fmla="*/ 2147483647 w 101"/>
                        <a:gd name="T91" fmla="*/ 2147483647 h 108"/>
                        <a:gd name="T92" fmla="*/ 2147483647 w 101"/>
                        <a:gd name="T93" fmla="*/ 2147483647 h 108"/>
                        <a:gd name="T94" fmla="*/ 2147483647 w 101"/>
                        <a:gd name="T95" fmla="*/ 2147483647 h 108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0" t="0" r="r" b="b"/>
                      <a:pathLst>
                        <a:path w="101" h="108">
                          <a:moveTo>
                            <a:pt x="18" y="54"/>
                          </a:moveTo>
                          <a:lnTo>
                            <a:pt x="6" y="54"/>
                          </a:lnTo>
                          <a:lnTo>
                            <a:pt x="0" y="42"/>
                          </a:lnTo>
                          <a:lnTo>
                            <a:pt x="6" y="36"/>
                          </a:lnTo>
                          <a:lnTo>
                            <a:pt x="12" y="18"/>
                          </a:lnTo>
                          <a:lnTo>
                            <a:pt x="42" y="12"/>
                          </a:lnTo>
                          <a:lnTo>
                            <a:pt x="60" y="6"/>
                          </a:lnTo>
                          <a:lnTo>
                            <a:pt x="90" y="12"/>
                          </a:lnTo>
                          <a:lnTo>
                            <a:pt x="96" y="6"/>
                          </a:lnTo>
                          <a:lnTo>
                            <a:pt x="96" y="0"/>
                          </a:lnTo>
                          <a:lnTo>
                            <a:pt x="101" y="12"/>
                          </a:lnTo>
                          <a:lnTo>
                            <a:pt x="96" y="24"/>
                          </a:lnTo>
                          <a:lnTo>
                            <a:pt x="78" y="18"/>
                          </a:lnTo>
                          <a:lnTo>
                            <a:pt x="60" y="24"/>
                          </a:lnTo>
                          <a:lnTo>
                            <a:pt x="66" y="30"/>
                          </a:lnTo>
                          <a:lnTo>
                            <a:pt x="60" y="30"/>
                          </a:lnTo>
                          <a:lnTo>
                            <a:pt x="60" y="36"/>
                          </a:lnTo>
                          <a:lnTo>
                            <a:pt x="54" y="36"/>
                          </a:lnTo>
                          <a:lnTo>
                            <a:pt x="60" y="36"/>
                          </a:lnTo>
                          <a:lnTo>
                            <a:pt x="48" y="24"/>
                          </a:lnTo>
                          <a:lnTo>
                            <a:pt x="42" y="30"/>
                          </a:lnTo>
                          <a:lnTo>
                            <a:pt x="48" y="48"/>
                          </a:lnTo>
                          <a:lnTo>
                            <a:pt x="54" y="54"/>
                          </a:lnTo>
                          <a:lnTo>
                            <a:pt x="48" y="54"/>
                          </a:lnTo>
                          <a:lnTo>
                            <a:pt x="48" y="60"/>
                          </a:lnTo>
                          <a:lnTo>
                            <a:pt x="42" y="60"/>
                          </a:lnTo>
                          <a:lnTo>
                            <a:pt x="66" y="72"/>
                          </a:lnTo>
                          <a:lnTo>
                            <a:pt x="66" y="84"/>
                          </a:lnTo>
                          <a:lnTo>
                            <a:pt x="60" y="78"/>
                          </a:lnTo>
                          <a:lnTo>
                            <a:pt x="54" y="78"/>
                          </a:lnTo>
                          <a:lnTo>
                            <a:pt x="60" y="90"/>
                          </a:lnTo>
                          <a:lnTo>
                            <a:pt x="48" y="90"/>
                          </a:lnTo>
                          <a:lnTo>
                            <a:pt x="54" y="108"/>
                          </a:lnTo>
                          <a:lnTo>
                            <a:pt x="42" y="102"/>
                          </a:lnTo>
                          <a:lnTo>
                            <a:pt x="42" y="108"/>
                          </a:lnTo>
                          <a:lnTo>
                            <a:pt x="36" y="96"/>
                          </a:lnTo>
                          <a:lnTo>
                            <a:pt x="30" y="102"/>
                          </a:lnTo>
                          <a:lnTo>
                            <a:pt x="24" y="84"/>
                          </a:lnTo>
                          <a:lnTo>
                            <a:pt x="24" y="78"/>
                          </a:lnTo>
                          <a:lnTo>
                            <a:pt x="36" y="72"/>
                          </a:lnTo>
                          <a:lnTo>
                            <a:pt x="54" y="78"/>
                          </a:lnTo>
                          <a:lnTo>
                            <a:pt x="48" y="72"/>
                          </a:lnTo>
                          <a:lnTo>
                            <a:pt x="42" y="66"/>
                          </a:lnTo>
                          <a:lnTo>
                            <a:pt x="24" y="66"/>
                          </a:lnTo>
                          <a:lnTo>
                            <a:pt x="18" y="66"/>
                          </a:lnTo>
                          <a:lnTo>
                            <a:pt x="12" y="60"/>
                          </a:lnTo>
                          <a:lnTo>
                            <a:pt x="18" y="54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52" name="Freeform 35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50775" y="2106106"/>
                      <a:ext cx="54824" cy="16973"/>
                    </a:xfrm>
                    <a:custGeom>
                      <a:avLst/>
                      <a:gdLst>
                        <a:gd name="T0" fmla="*/ 2147483647 w 41"/>
                        <a:gd name="T1" fmla="*/ 2147483647 h 12"/>
                        <a:gd name="T2" fmla="*/ 2147483647 w 41"/>
                        <a:gd name="T3" fmla="*/ 0 h 12"/>
                        <a:gd name="T4" fmla="*/ 0 w 41"/>
                        <a:gd name="T5" fmla="*/ 0 h 12"/>
                        <a:gd name="T6" fmla="*/ 0 w 41"/>
                        <a:gd name="T7" fmla="*/ 2147483647 h 12"/>
                        <a:gd name="T8" fmla="*/ 2147483647 w 41"/>
                        <a:gd name="T9" fmla="*/ 2147483647 h 12"/>
                        <a:gd name="T10" fmla="*/ 2147483647 w 41"/>
                        <a:gd name="T11" fmla="*/ 2147483647 h 12"/>
                        <a:gd name="T12" fmla="*/ 2147483647 w 41"/>
                        <a:gd name="T13" fmla="*/ 2147483647 h 12"/>
                        <a:gd name="T14" fmla="*/ 2147483647 w 41"/>
                        <a:gd name="T15" fmla="*/ 2147483647 h 1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1" h="12">
                          <a:moveTo>
                            <a:pt x="35" y="6"/>
                          </a:move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0" y="6"/>
                          </a:lnTo>
                          <a:lnTo>
                            <a:pt x="18" y="6"/>
                          </a:lnTo>
                          <a:lnTo>
                            <a:pt x="30" y="12"/>
                          </a:lnTo>
                          <a:lnTo>
                            <a:pt x="41" y="6"/>
                          </a:lnTo>
                          <a:lnTo>
                            <a:pt x="35" y="6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53" name="Freeform 36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27279" y="2000349"/>
                      <a:ext cx="39161" cy="35252"/>
                    </a:xfrm>
                    <a:custGeom>
                      <a:avLst/>
                      <a:gdLst>
                        <a:gd name="T0" fmla="*/ 2147483647 w 30"/>
                        <a:gd name="T1" fmla="*/ 2147483647 h 24"/>
                        <a:gd name="T2" fmla="*/ 2147483647 w 30"/>
                        <a:gd name="T3" fmla="*/ 2147483647 h 24"/>
                        <a:gd name="T4" fmla="*/ 0 w 30"/>
                        <a:gd name="T5" fmla="*/ 0 h 24"/>
                        <a:gd name="T6" fmla="*/ 2147483647 w 30"/>
                        <a:gd name="T7" fmla="*/ 2147483647 h 24"/>
                        <a:gd name="T8" fmla="*/ 2147483647 w 30"/>
                        <a:gd name="T9" fmla="*/ 2147483647 h 24"/>
                        <a:gd name="T10" fmla="*/ 2147483647 w 30"/>
                        <a:gd name="T11" fmla="*/ 2147483647 h 2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30" h="24">
                          <a:moveTo>
                            <a:pt x="30" y="18"/>
                          </a:moveTo>
                          <a:lnTo>
                            <a:pt x="12" y="6"/>
                          </a:lnTo>
                          <a:lnTo>
                            <a:pt x="0" y="0"/>
                          </a:lnTo>
                          <a:lnTo>
                            <a:pt x="12" y="12"/>
                          </a:lnTo>
                          <a:lnTo>
                            <a:pt x="30" y="24"/>
                          </a:lnTo>
                          <a:lnTo>
                            <a:pt x="30" y="18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54" name="Freeform 36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91242" y="1991209"/>
                      <a:ext cx="14359" cy="9140"/>
                    </a:xfrm>
                    <a:custGeom>
                      <a:avLst/>
                      <a:gdLst>
                        <a:gd name="T0" fmla="*/ 2147483647 w 11"/>
                        <a:gd name="T1" fmla="*/ 2147483647 h 6"/>
                        <a:gd name="T2" fmla="*/ 2147483647 w 11"/>
                        <a:gd name="T3" fmla="*/ 2147483647 h 6"/>
                        <a:gd name="T4" fmla="*/ 0 w 11"/>
                        <a:gd name="T5" fmla="*/ 0 h 6"/>
                        <a:gd name="T6" fmla="*/ 2147483647 w 11"/>
                        <a:gd name="T7" fmla="*/ 2147483647 h 6"/>
                        <a:gd name="T8" fmla="*/ 2147483647 w 11"/>
                        <a:gd name="T9" fmla="*/ 2147483647 h 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1" h="6">
                          <a:moveTo>
                            <a:pt x="11" y="6"/>
                          </a:moveTo>
                          <a:lnTo>
                            <a:pt x="5" y="6"/>
                          </a:lnTo>
                          <a:lnTo>
                            <a:pt x="0" y="0"/>
                          </a:lnTo>
                          <a:lnTo>
                            <a:pt x="11" y="6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55" name="Freeform 36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72454" y="2017323"/>
                      <a:ext cx="7832" cy="9140"/>
                    </a:xfrm>
                    <a:custGeom>
                      <a:avLst/>
                      <a:gdLst>
                        <a:gd name="T0" fmla="*/ 0 w 6"/>
                        <a:gd name="T1" fmla="*/ 0 h 6"/>
                        <a:gd name="T2" fmla="*/ 2147483647 w 6"/>
                        <a:gd name="T3" fmla="*/ 2147483647 h 6"/>
                        <a:gd name="T4" fmla="*/ 2147483647 w 6"/>
                        <a:gd name="T5" fmla="*/ 2147483647 h 6"/>
                        <a:gd name="T6" fmla="*/ 0 w 6"/>
                        <a:gd name="T7" fmla="*/ 0 h 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6" h="6">
                          <a:moveTo>
                            <a:pt x="0" y="0"/>
                          </a:moveTo>
                          <a:lnTo>
                            <a:pt x="6" y="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56" name="Freeform 36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91242" y="2017323"/>
                      <a:ext cx="5221" cy="9140"/>
                    </a:xfrm>
                    <a:custGeom>
                      <a:avLst/>
                      <a:gdLst>
                        <a:gd name="T0" fmla="*/ 2147483647 w 5"/>
                        <a:gd name="T1" fmla="*/ 0 h 6"/>
                        <a:gd name="T2" fmla="*/ 2147483647 w 5"/>
                        <a:gd name="T3" fmla="*/ 2147483647 h 6"/>
                        <a:gd name="T4" fmla="*/ 0 w 5"/>
                        <a:gd name="T5" fmla="*/ 0 h 6"/>
                        <a:gd name="T6" fmla="*/ 2147483647 w 5"/>
                        <a:gd name="T7" fmla="*/ 0 h 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5" h="6">
                          <a:moveTo>
                            <a:pt x="5" y="0"/>
                          </a:moveTo>
                          <a:lnTo>
                            <a:pt x="5" y="6"/>
                          </a:lnTo>
                          <a:lnTo>
                            <a:pt x="0" y="0"/>
                          </a:lnTo>
                          <a:lnTo>
                            <a:pt x="5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57" name="Freeform 36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70916" y="1771862"/>
                      <a:ext cx="253240" cy="263739"/>
                    </a:xfrm>
                    <a:custGeom>
                      <a:avLst/>
                      <a:gdLst>
                        <a:gd name="T0" fmla="*/ 2147483647 w 192"/>
                        <a:gd name="T1" fmla="*/ 0 h 179"/>
                        <a:gd name="T2" fmla="*/ 2147483647 w 192"/>
                        <a:gd name="T3" fmla="*/ 2147483647 h 179"/>
                        <a:gd name="T4" fmla="*/ 2147483647 w 192"/>
                        <a:gd name="T5" fmla="*/ 2147483647 h 179"/>
                        <a:gd name="T6" fmla="*/ 2147483647 w 192"/>
                        <a:gd name="T7" fmla="*/ 2147483647 h 179"/>
                        <a:gd name="T8" fmla="*/ 2147483647 w 192"/>
                        <a:gd name="T9" fmla="*/ 2147483647 h 179"/>
                        <a:gd name="T10" fmla="*/ 2147483647 w 192"/>
                        <a:gd name="T11" fmla="*/ 2147483647 h 179"/>
                        <a:gd name="T12" fmla="*/ 0 w 192"/>
                        <a:gd name="T13" fmla="*/ 2147483647 h 179"/>
                        <a:gd name="T14" fmla="*/ 2147483647 w 192"/>
                        <a:gd name="T15" fmla="*/ 2147483647 h 179"/>
                        <a:gd name="T16" fmla="*/ 2147483647 w 192"/>
                        <a:gd name="T17" fmla="*/ 2147483647 h 179"/>
                        <a:gd name="T18" fmla="*/ 2147483647 w 192"/>
                        <a:gd name="T19" fmla="*/ 2147483647 h 179"/>
                        <a:gd name="T20" fmla="*/ 2147483647 w 192"/>
                        <a:gd name="T21" fmla="*/ 2147483647 h 179"/>
                        <a:gd name="T22" fmla="*/ 2147483647 w 192"/>
                        <a:gd name="T23" fmla="*/ 2147483647 h 179"/>
                        <a:gd name="T24" fmla="*/ 2147483647 w 192"/>
                        <a:gd name="T25" fmla="*/ 2147483647 h 179"/>
                        <a:gd name="T26" fmla="*/ 2147483647 w 192"/>
                        <a:gd name="T27" fmla="*/ 2147483647 h 179"/>
                        <a:gd name="T28" fmla="*/ 2147483647 w 192"/>
                        <a:gd name="T29" fmla="*/ 2147483647 h 179"/>
                        <a:gd name="T30" fmla="*/ 2147483647 w 192"/>
                        <a:gd name="T31" fmla="*/ 2147483647 h 179"/>
                        <a:gd name="T32" fmla="*/ 2147483647 w 192"/>
                        <a:gd name="T33" fmla="*/ 2147483647 h 179"/>
                        <a:gd name="T34" fmla="*/ 2147483647 w 192"/>
                        <a:gd name="T35" fmla="*/ 2147483647 h 179"/>
                        <a:gd name="T36" fmla="*/ 2147483647 w 192"/>
                        <a:gd name="T37" fmla="*/ 2147483647 h 179"/>
                        <a:gd name="T38" fmla="*/ 2147483647 w 192"/>
                        <a:gd name="T39" fmla="*/ 2147483647 h 179"/>
                        <a:gd name="T40" fmla="*/ 2147483647 w 192"/>
                        <a:gd name="T41" fmla="*/ 2147483647 h 179"/>
                        <a:gd name="T42" fmla="*/ 2147483647 w 192"/>
                        <a:gd name="T43" fmla="*/ 2147483647 h 179"/>
                        <a:gd name="T44" fmla="*/ 2147483647 w 192"/>
                        <a:gd name="T45" fmla="*/ 2147483647 h 179"/>
                        <a:gd name="T46" fmla="*/ 2147483647 w 192"/>
                        <a:gd name="T47" fmla="*/ 2147483647 h 179"/>
                        <a:gd name="T48" fmla="*/ 2147483647 w 192"/>
                        <a:gd name="T49" fmla="*/ 2147483647 h 179"/>
                        <a:gd name="T50" fmla="*/ 2147483647 w 192"/>
                        <a:gd name="T51" fmla="*/ 2147483647 h 179"/>
                        <a:gd name="T52" fmla="*/ 2147483647 w 192"/>
                        <a:gd name="T53" fmla="*/ 2147483647 h 179"/>
                        <a:gd name="T54" fmla="*/ 2147483647 w 192"/>
                        <a:gd name="T55" fmla="*/ 2147483647 h 179"/>
                        <a:gd name="T56" fmla="*/ 2147483647 w 192"/>
                        <a:gd name="T57" fmla="*/ 2147483647 h 179"/>
                        <a:gd name="T58" fmla="*/ 2147483647 w 192"/>
                        <a:gd name="T59" fmla="*/ 2147483647 h 179"/>
                        <a:gd name="T60" fmla="*/ 2147483647 w 192"/>
                        <a:gd name="T61" fmla="*/ 2147483647 h 179"/>
                        <a:gd name="T62" fmla="*/ 2147483647 w 192"/>
                        <a:gd name="T63" fmla="*/ 2147483647 h 179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0" t="0" r="r" b="b"/>
                      <a:pathLst>
                        <a:path w="192" h="179">
                          <a:moveTo>
                            <a:pt x="108" y="12"/>
                          </a:moveTo>
                          <a:lnTo>
                            <a:pt x="84" y="0"/>
                          </a:lnTo>
                          <a:lnTo>
                            <a:pt x="66" y="6"/>
                          </a:lnTo>
                          <a:lnTo>
                            <a:pt x="60" y="6"/>
                          </a:lnTo>
                          <a:lnTo>
                            <a:pt x="54" y="6"/>
                          </a:lnTo>
                          <a:lnTo>
                            <a:pt x="54" y="12"/>
                          </a:lnTo>
                          <a:lnTo>
                            <a:pt x="42" y="12"/>
                          </a:lnTo>
                          <a:lnTo>
                            <a:pt x="36" y="23"/>
                          </a:lnTo>
                          <a:lnTo>
                            <a:pt x="24" y="12"/>
                          </a:lnTo>
                          <a:lnTo>
                            <a:pt x="18" y="18"/>
                          </a:lnTo>
                          <a:lnTo>
                            <a:pt x="6" y="23"/>
                          </a:lnTo>
                          <a:lnTo>
                            <a:pt x="6" y="29"/>
                          </a:lnTo>
                          <a:lnTo>
                            <a:pt x="0" y="35"/>
                          </a:lnTo>
                          <a:lnTo>
                            <a:pt x="6" y="41"/>
                          </a:lnTo>
                          <a:lnTo>
                            <a:pt x="6" y="47"/>
                          </a:lnTo>
                          <a:lnTo>
                            <a:pt x="18" y="53"/>
                          </a:lnTo>
                          <a:lnTo>
                            <a:pt x="18" y="65"/>
                          </a:lnTo>
                          <a:lnTo>
                            <a:pt x="30" y="53"/>
                          </a:lnTo>
                          <a:lnTo>
                            <a:pt x="54" y="59"/>
                          </a:lnTo>
                          <a:lnTo>
                            <a:pt x="66" y="77"/>
                          </a:lnTo>
                          <a:lnTo>
                            <a:pt x="78" y="89"/>
                          </a:lnTo>
                          <a:lnTo>
                            <a:pt x="90" y="101"/>
                          </a:lnTo>
                          <a:lnTo>
                            <a:pt x="96" y="107"/>
                          </a:lnTo>
                          <a:lnTo>
                            <a:pt x="108" y="113"/>
                          </a:lnTo>
                          <a:lnTo>
                            <a:pt x="132" y="125"/>
                          </a:lnTo>
                          <a:lnTo>
                            <a:pt x="138" y="131"/>
                          </a:lnTo>
                          <a:lnTo>
                            <a:pt x="144" y="137"/>
                          </a:lnTo>
                          <a:lnTo>
                            <a:pt x="156" y="155"/>
                          </a:lnTo>
                          <a:lnTo>
                            <a:pt x="150" y="173"/>
                          </a:lnTo>
                          <a:lnTo>
                            <a:pt x="156" y="179"/>
                          </a:lnTo>
                          <a:lnTo>
                            <a:pt x="168" y="167"/>
                          </a:lnTo>
                          <a:lnTo>
                            <a:pt x="174" y="161"/>
                          </a:lnTo>
                          <a:lnTo>
                            <a:pt x="174" y="155"/>
                          </a:lnTo>
                          <a:lnTo>
                            <a:pt x="168" y="143"/>
                          </a:lnTo>
                          <a:lnTo>
                            <a:pt x="168" y="131"/>
                          </a:lnTo>
                          <a:lnTo>
                            <a:pt x="180" y="131"/>
                          </a:lnTo>
                          <a:lnTo>
                            <a:pt x="192" y="143"/>
                          </a:lnTo>
                          <a:lnTo>
                            <a:pt x="192" y="131"/>
                          </a:lnTo>
                          <a:lnTo>
                            <a:pt x="174" y="119"/>
                          </a:lnTo>
                          <a:lnTo>
                            <a:pt x="150" y="107"/>
                          </a:lnTo>
                          <a:lnTo>
                            <a:pt x="156" y="101"/>
                          </a:lnTo>
                          <a:lnTo>
                            <a:pt x="150" y="101"/>
                          </a:lnTo>
                          <a:lnTo>
                            <a:pt x="132" y="95"/>
                          </a:lnTo>
                          <a:lnTo>
                            <a:pt x="120" y="83"/>
                          </a:lnTo>
                          <a:lnTo>
                            <a:pt x="114" y="71"/>
                          </a:lnTo>
                          <a:lnTo>
                            <a:pt x="96" y="59"/>
                          </a:lnTo>
                          <a:lnTo>
                            <a:pt x="90" y="41"/>
                          </a:lnTo>
                          <a:lnTo>
                            <a:pt x="90" y="35"/>
                          </a:lnTo>
                          <a:lnTo>
                            <a:pt x="102" y="23"/>
                          </a:lnTo>
                          <a:lnTo>
                            <a:pt x="108" y="29"/>
                          </a:lnTo>
                          <a:lnTo>
                            <a:pt x="108" y="18"/>
                          </a:lnTo>
                          <a:lnTo>
                            <a:pt x="108" y="12"/>
                          </a:lnTo>
                          <a:lnTo>
                            <a:pt x="96" y="59"/>
                          </a:lnTo>
                          <a:lnTo>
                            <a:pt x="90" y="59"/>
                          </a:lnTo>
                          <a:lnTo>
                            <a:pt x="96" y="59"/>
                          </a:lnTo>
                          <a:lnTo>
                            <a:pt x="108" y="12"/>
                          </a:lnTo>
                          <a:lnTo>
                            <a:pt x="96" y="107"/>
                          </a:lnTo>
                          <a:lnTo>
                            <a:pt x="108" y="12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58" name="Freeform 36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70916" y="1771862"/>
                      <a:ext cx="253240" cy="263739"/>
                    </a:xfrm>
                    <a:custGeom>
                      <a:avLst/>
                      <a:gdLst>
                        <a:gd name="T0" fmla="*/ 2147483647 w 192"/>
                        <a:gd name="T1" fmla="*/ 2147483647 h 179"/>
                        <a:gd name="T2" fmla="*/ 2147483647 w 192"/>
                        <a:gd name="T3" fmla="*/ 0 h 179"/>
                        <a:gd name="T4" fmla="*/ 2147483647 w 192"/>
                        <a:gd name="T5" fmla="*/ 2147483647 h 179"/>
                        <a:gd name="T6" fmla="*/ 2147483647 w 192"/>
                        <a:gd name="T7" fmla="*/ 2147483647 h 179"/>
                        <a:gd name="T8" fmla="*/ 2147483647 w 192"/>
                        <a:gd name="T9" fmla="*/ 2147483647 h 179"/>
                        <a:gd name="T10" fmla="*/ 2147483647 w 192"/>
                        <a:gd name="T11" fmla="*/ 2147483647 h 179"/>
                        <a:gd name="T12" fmla="*/ 2147483647 w 192"/>
                        <a:gd name="T13" fmla="*/ 2147483647 h 179"/>
                        <a:gd name="T14" fmla="*/ 2147483647 w 192"/>
                        <a:gd name="T15" fmla="*/ 2147483647 h 179"/>
                        <a:gd name="T16" fmla="*/ 2147483647 w 192"/>
                        <a:gd name="T17" fmla="*/ 2147483647 h 179"/>
                        <a:gd name="T18" fmla="*/ 2147483647 w 192"/>
                        <a:gd name="T19" fmla="*/ 2147483647 h 179"/>
                        <a:gd name="T20" fmla="*/ 2147483647 w 192"/>
                        <a:gd name="T21" fmla="*/ 2147483647 h 179"/>
                        <a:gd name="T22" fmla="*/ 2147483647 w 192"/>
                        <a:gd name="T23" fmla="*/ 2147483647 h 179"/>
                        <a:gd name="T24" fmla="*/ 2147483647 w 192"/>
                        <a:gd name="T25" fmla="*/ 2147483647 h 179"/>
                        <a:gd name="T26" fmla="*/ 0 w 192"/>
                        <a:gd name="T27" fmla="*/ 2147483647 h 179"/>
                        <a:gd name="T28" fmla="*/ 2147483647 w 192"/>
                        <a:gd name="T29" fmla="*/ 2147483647 h 179"/>
                        <a:gd name="T30" fmla="*/ 2147483647 w 192"/>
                        <a:gd name="T31" fmla="*/ 2147483647 h 179"/>
                        <a:gd name="T32" fmla="*/ 2147483647 w 192"/>
                        <a:gd name="T33" fmla="*/ 2147483647 h 179"/>
                        <a:gd name="T34" fmla="*/ 2147483647 w 192"/>
                        <a:gd name="T35" fmla="*/ 2147483647 h 179"/>
                        <a:gd name="T36" fmla="*/ 2147483647 w 192"/>
                        <a:gd name="T37" fmla="*/ 2147483647 h 179"/>
                        <a:gd name="T38" fmla="*/ 2147483647 w 192"/>
                        <a:gd name="T39" fmla="*/ 2147483647 h 179"/>
                        <a:gd name="T40" fmla="*/ 2147483647 w 192"/>
                        <a:gd name="T41" fmla="*/ 2147483647 h 179"/>
                        <a:gd name="T42" fmla="*/ 2147483647 w 192"/>
                        <a:gd name="T43" fmla="*/ 2147483647 h 179"/>
                        <a:gd name="T44" fmla="*/ 2147483647 w 192"/>
                        <a:gd name="T45" fmla="*/ 2147483647 h 179"/>
                        <a:gd name="T46" fmla="*/ 2147483647 w 192"/>
                        <a:gd name="T47" fmla="*/ 2147483647 h 179"/>
                        <a:gd name="T48" fmla="*/ 2147483647 w 192"/>
                        <a:gd name="T49" fmla="*/ 2147483647 h 179"/>
                        <a:gd name="T50" fmla="*/ 2147483647 w 192"/>
                        <a:gd name="T51" fmla="*/ 2147483647 h 179"/>
                        <a:gd name="T52" fmla="*/ 2147483647 w 192"/>
                        <a:gd name="T53" fmla="*/ 2147483647 h 179"/>
                        <a:gd name="T54" fmla="*/ 2147483647 w 192"/>
                        <a:gd name="T55" fmla="*/ 2147483647 h 179"/>
                        <a:gd name="T56" fmla="*/ 2147483647 w 192"/>
                        <a:gd name="T57" fmla="*/ 2147483647 h 179"/>
                        <a:gd name="T58" fmla="*/ 2147483647 w 192"/>
                        <a:gd name="T59" fmla="*/ 2147483647 h 179"/>
                        <a:gd name="T60" fmla="*/ 2147483647 w 192"/>
                        <a:gd name="T61" fmla="*/ 2147483647 h 179"/>
                        <a:gd name="T62" fmla="*/ 2147483647 w 192"/>
                        <a:gd name="T63" fmla="*/ 2147483647 h 179"/>
                        <a:gd name="T64" fmla="*/ 2147483647 w 192"/>
                        <a:gd name="T65" fmla="*/ 2147483647 h 179"/>
                        <a:gd name="T66" fmla="*/ 2147483647 w 192"/>
                        <a:gd name="T67" fmla="*/ 2147483647 h 179"/>
                        <a:gd name="T68" fmla="*/ 2147483647 w 192"/>
                        <a:gd name="T69" fmla="*/ 2147483647 h 179"/>
                        <a:gd name="T70" fmla="*/ 2147483647 w 192"/>
                        <a:gd name="T71" fmla="*/ 2147483647 h 179"/>
                        <a:gd name="T72" fmla="*/ 2147483647 w 192"/>
                        <a:gd name="T73" fmla="*/ 2147483647 h 179"/>
                        <a:gd name="T74" fmla="*/ 2147483647 w 192"/>
                        <a:gd name="T75" fmla="*/ 2147483647 h 179"/>
                        <a:gd name="T76" fmla="*/ 2147483647 w 192"/>
                        <a:gd name="T77" fmla="*/ 2147483647 h 179"/>
                        <a:gd name="T78" fmla="*/ 2147483647 w 192"/>
                        <a:gd name="T79" fmla="*/ 2147483647 h 179"/>
                        <a:gd name="T80" fmla="*/ 2147483647 w 192"/>
                        <a:gd name="T81" fmla="*/ 2147483647 h 179"/>
                        <a:gd name="T82" fmla="*/ 2147483647 w 192"/>
                        <a:gd name="T83" fmla="*/ 2147483647 h 179"/>
                        <a:gd name="T84" fmla="*/ 2147483647 w 192"/>
                        <a:gd name="T85" fmla="*/ 2147483647 h 179"/>
                        <a:gd name="T86" fmla="*/ 2147483647 w 192"/>
                        <a:gd name="T87" fmla="*/ 2147483647 h 179"/>
                        <a:gd name="T88" fmla="*/ 2147483647 w 192"/>
                        <a:gd name="T89" fmla="*/ 2147483647 h 179"/>
                        <a:gd name="T90" fmla="*/ 2147483647 w 192"/>
                        <a:gd name="T91" fmla="*/ 2147483647 h 179"/>
                        <a:gd name="T92" fmla="*/ 2147483647 w 192"/>
                        <a:gd name="T93" fmla="*/ 2147483647 h 179"/>
                        <a:gd name="T94" fmla="*/ 2147483647 w 192"/>
                        <a:gd name="T95" fmla="*/ 2147483647 h 179"/>
                        <a:gd name="T96" fmla="*/ 2147483647 w 192"/>
                        <a:gd name="T97" fmla="*/ 2147483647 h 179"/>
                        <a:gd name="T98" fmla="*/ 2147483647 w 192"/>
                        <a:gd name="T99" fmla="*/ 2147483647 h 179"/>
                        <a:gd name="T100" fmla="*/ 2147483647 w 192"/>
                        <a:gd name="T101" fmla="*/ 2147483647 h 179"/>
                        <a:gd name="T102" fmla="*/ 2147483647 w 192"/>
                        <a:gd name="T103" fmla="*/ 2147483647 h 179"/>
                        <a:gd name="T104" fmla="*/ 2147483647 w 192"/>
                        <a:gd name="T105" fmla="*/ 2147483647 h 179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</a:gdLst>
                      <a:ahLst/>
                      <a:cxnLst>
                        <a:cxn ang="T106">
                          <a:pos x="T0" y="T1"/>
                        </a:cxn>
                        <a:cxn ang="T107">
                          <a:pos x="T2" y="T3"/>
                        </a:cxn>
                        <a:cxn ang="T108">
                          <a:pos x="T4" y="T5"/>
                        </a:cxn>
                        <a:cxn ang="T109">
                          <a:pos x="T6" y="T7"/>
                        </a:cxn>
                        <a:cxn ang="T110">
                          <a:pos x="T8" y="T9"/>
                        </a:cxn>
                        <a:cxn ang="T111">
                          <a:pos x="T10" y="T11"/>
                        </a:cxn>
                        <a:cxn ang="T112">
                          <a:pos x="T12" y="T13"/>
                        </a:cxn>
                        <a:cxn ang="T113">
                          <a:pos x="T14" y="T15"/>
                        </a:cxn>
                        <a:cxn ang="T114">
                          <a:pos x="T16" y="T17"/>
                        </a:cxn>
                        <a:cxn ang="T115">
                          <a:pos x="T18" y="T19"/>
                        </a:cxn>
                        <a:cxn ang="T116">
                          <a:pos x="T20" y="T21"/>
                        </a:cxn>
                        <a:cxn ang="T117">
                          <a:pos x="T22" y="T23"/>
                        </a:cxn>
                        <a:cxn ang="T118">
                          <a:pos x="T24" y="T25"/>
                        </a:cxn>
                        <a:cxn ang="T119">
                          <a:pos x="T26" y="T27"/>
                        </a:cxn>
                        <a:cxn ang="T120">
                          <a:pos x="T28" y="T29"/>
                        </a:cxn>
                        <a:cxn ang="T121">
                          <a:pos x="T30" y="T31"/>
                        </a:cxn>
                        <a:cxn ang="T122">
                          <a:pos x="T32" y="T33"/>
                        </a:cxn>
                        <a:cxn ang="T123">
                          <a:pos x="T34" y="T35"/>
                        </a:cxn>
                        <a:cxn ang="T124">
                          <a:pos x="T36" y="T37"/>
                        </a:cxn>
                        <a:cxn ang="T125">
                          <a:pos x="T38" y="T39"/>
                        </a:cxn>
                        <a:cxn ang="T126">
                          <a:pos x="T40" y="T41"/>
                        </a:cxn>
                        <a:cxn ang="T127">
                          <a:pos x="T42" y="T43"/>
                        </a:cxn>
                        <a:cxn ang="T128">
                          <a:pos x="T44" y="T45"/>
                        </a:cxn>
                        <a:cxn ang="T129">
                          <a:pos x="T46" y="T47"/>
                        </a:cxn>
                        <a:cxn ang="T130">
                          <a:pos x="T48" y="T49"/>
                        </a:cxn>
                        <a:cxn ang="T131">
                          <a:pos x="T50" y="T51"/>
                        </a:cxn>
                        <a:cxn ang="T132">
                          <a:pos x="T52" y="T53"/>
                        </a:cxn>
                        <a:cxn ang="T133">
                          <a:pos x="T54" y="T55"/>
                        </a:cxn>
                        <a:cxn ang="T134">
                          <a:pos x="T56" y="T57"/>
                        </a:cxn>
                        <a:cxn ang="T135">
                          <a:pos x="T58" y="T59"/>
                        </a:cxn>
                        <a:cxn ang="T136">
                          <a:pos x="T60" y="T61"/>
                        </a:cxn>
                        <a:cxn ang="T137">
                          <a:pos x="T62" y="T63"/>
                        </a:cxn>
                        <a:cxn ang="T138">
                          <a:pos x="T64" y="T65"/>
                        </a:cxn>
                        <a:cxn ang="T139">
                          <a:pos x="T66" y="T67"/>
                        </a:cxn>
                        <a:cxn ang="T140">
                          <a:pos x="T68" y="T69"/>
                        </a:cxn>
                        <a:cxn ang="T141">
                          <a:pos x="T70" y="T71"/>
                        </a:cxn>
                        <a:cxn ang="T142">
                          <a:pos x="T72" y="T73"/>
                        </a:cxn>
                        <a:cxn ang="T143">
                          <a:pos x="T74" y="T75"/>
                        </a:cxn>
                        <a:cxn ang="T144">
                          <a:pos x="T76" y="T77"/>
                        </a:cxn>
                        <a:cxn ang="T145">
                          <a:pos x="T78" y="T79"/>
                        </a:cxn>
                        <a:cxn ang="T146">
                          <a:pos x="T80" y="T81"/>
                        </a:cxn>
                        <a:cxn ang="T147">
                          <a:pos x="T82" y="T83"/>
                        </a:cxn>
                        <a:cxn ang="T148">
                          <a:pos x="T84" y="T85"/>
                        </a:cxn>
                        <a:cxn ang="T149">
                          <a:pos x="T86" y="T87"/>
                        </a:cxn>
                        <a:cxn ang="T150">
                          <a:pos x="T88" y="T89"/>
                        </a:cxn>
                        <a:cxn ang="T151">
                          <a:pos x="T90" y="T91"/>
                        </a:cxn>
                        <a:cxn ang="T152">
                          <a:pos x="T92" y="T93"/>
                        </a:cxn>
                        <a:cxn ang="T153">
                          <a:pos x="T94" y="T95"/>
                        </a:cxn>
                        <a:cxn ang="T154">
                          <a:pos x="T96" y="T97"/>
                        </a:cxn>
                        <a:cxn ang="T155">
                          <a:pos x="T98" y="T99"/>
                        </a:cxn>
                        <a:cxn ang="T156">
                          <a:pos x="T100" y="T101"/>
                        </a:cxn>
                        <a:cxn ang="T157">
                          <a:pos x="T102" y="T103"/>
                        </a:cxn>
                        <a:cxn ang="T158">
                          <a:pos x="T104" y="T105"/>
                        </a:cxn>
                      </a:cxnLst>
                      <a:rect l="0" t="0" r="r" b="b"/>
                      <a:pathLst>
                        <a:path w="192" h="179">
                          <a:moveTo>
                            <a:pt x="108" y="12"/>
                          </a:moveTo>
                          <a:lnTo>
                            <a:pt x="84" y="0"/>
                          </a:lnTo>
                          <a:lnTo>
                            <a:pt x="66" y="6"/>
                          </a:lnTo>
                          <a:lnTo>
                            <a:pt x="60" y="6"/>
                          </a:lnTo>
                          <a:lnTo>
                            <a:pt x="54" y="6"/>
                          </a:lnTo>
                          <a:lnTo>
                            <a:pt x="54" y="12"/>
                          </a:lnTo>
                          <a:lnTo>
                            <a:pt x="42" y="12"/>
                          </a:lnTo>
                          <a:lnTo>
                            <a:pt x="36" y="23"/>
                          </a:lnTo>
                          <a:lnTo>
                            <a:pt x="24" y="12"/>
                          </a:lnTo>
                          <a:lnTo>
                            <a:pt x="18" y="18"/>
                          </a:lnTo>
                          <a:lnTo>
                            <a:pt x="6" y="23"/>
                          </a:lnTo>
                          <a:lnTo>
                            <a:pt x="6" y="29"/>
                          </a:lnTo>
                          <a:lnTo>
                            <a:pt x="0" y="35"/>
                          </a:lnTo>
                          <a:lnTo>
                            <a:pt x="6" y="41"/>
                          </a:lnTo>
                          <a:lnTo>
                            <a:pt x="6" y="47"/>
                          </a:lnTo>
                          <a:lnTo>
                            <a:pt x="18" y="53"/>
                          </a:lnTo>
                          <a:lnTo>
                            <a:pt x="18" y="65"/>
                          </a:lnTo>
                          <a:lnTo>
                            <a:pt x="30" y="53"/>
                          </a:lnTo>
                          <a:lnTo>
                            <a:pt x="54" y="59"/>
                          </a:lnTo>
                          <a:lnTo>
                            <a:pt x="66" y="77"/>
                          </a:lnTo>
                          <a:lnTo>
                            <a:pt x="78" y="89"/>
                          </a:lnTo>
                          <a:lnTo>
                            <a:pt x="90" y="101"/>
                          </a:lnTo>
                          <a:lnTo>
                            <a:pt x="96" y="107"/>
                          </a:lnTo>
                          <a:lnTo>
                            <a:pt x="108" y="113"/>
                          </a:lnTo>
                          <a:lnTo>
                            <a:pt x="132" y="125"/>
                          </a:lnTo>
                          <a:lnTo>
                            <a:pt x="138" y="131"/>
                          </a:lnTo>
                          <a:lnTo>
                            <a:pt x="144" y="137"/>
                          </a:lnTo>
                          <a:lnTo>
                            <a:pt x="156" y="155"/>
                          </a:lnTo>
                          <a:lnTo>
                            <a:pt x="150" y="173"/>
                          </a:lnTo>
                          <a:lnTo>
                            <a:pt x="156" y="179"/>
                          </a:lnTo>
                          <a:lnTo>
                            <a:pt x="168" y="167"/>
                          </a:lnTo>
                          <a:lnTo>
                            <a:pt x="174" y="161"/>
                          </a:lnTo>
                          <a:lnTo>
                            <a:pt x="174" y="155"/>
                          </a:lnTo>
                          <a:lnTo>
                            <a:pt x="168" y="143"/>
                          </a:lnTo>
                          <a:lnTo>
                            <a:pt x="168" y="131"/>
                          </a:lnTo>
                          <a:lnTo>
                            <a:pt x="180" y="131"/>
                          </a:lnTo>
                          <a:lnTo>
                            <a:pt x="192" y="143"/>
                          </a:lnTo>
                          <a:lnTo>
                            <a:pt x="192" y="131"/>
                          </a:lnTo>
                          <a:lnTo>
                            <a:pt x="174" y="119"/>
                          </a:lnTo>
                          <a:lnTo>
                            <a:pt x="150" y="107"/>
                          </a:lnTo>
                          <a:lnTo>
                            <a:pt x="156" y="101"/>
                          </a:lnTo>
                          <a:lnTo>
                            <a:pt x="150" y="101"/>
                          </a:lnTo>
                          <a:lnTo>
                            <a:pt x="132" y="95"/>
                          </a:lnTo>
                          <a:lnTo>
                            <a:pt x="120" y="83"/>
                          </a:lnTo>
                          <a:lnTo>
                            <a:pt x="114" y="71"/>
                          </a:lnTo>
                          <a:lnTo>
                            <a:pt x="96" y="59"/>
                          </a:lnTo>
                          <a:lnTo>
                            <a:pt x="90" y="41"/>
                          </a:lnTo>
                          <a:lnTo>
                            <a:pt x="90" y="35"/>
                          </a:lnTo>
                          <a:lnTo>
                            <a:pt x="102" y="23"/>
                          </a:lnTo>
                          <a:lnTo>
                            <a:pt x="108" y="29"/>
                          </a:lnTo>
                          <a:lnTo>
                            <a:pt x="108" y="18"/>
                          </a:lnTo>
                          <a:lnTo>
                            <a:pt x="108" y="12"/>
                          </a:lnTo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59" name="Freeform 36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389704" y="1859340"/>
                      <a:ext cx="7832" cy="1305"/>
                    </a:xfrm>
                    <a:custGeom>
                      <a:avLst/>
                      <a:gdLst>
                        <a:gd name="T0" fmla="*/ 2147483647 w 6"/>
                        <a:gd name="T1" fmla="*/ 0 h 1"/>
                        <a:gd name="T2" fmla="*/ 2147483647 w 6"/>
                        <a:gd name="T3" fmla="*/ 0 h 1"/>
                        <a:gd name="T4" fmla="*/ 2147483647 w 6"/>
                        <a:gd name="T5" fmla="*/ 0 h 1"/>
                        <a:gd name="T6" fmla="*/ 0 w 6"/>
                        <a:gd name="T7" fmla="*/ 0 h 1"/>
                        <a:gd name="T8" fmla="*/ 2147483647 w 6"/>
                        <a:gd name="T9" fmla="*/ 0 h 1"/>
                        <a:gd name="T10" fmla="*/ 2147483647 w 6"/>
                        <a:gd name="T11" fmla="*/ 0 h 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6" h="1">
                          <a:moveTo>
                            <a:pt x="6" y="0"/>
                          </a:move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6" y="0"/>
                          </a:lnTo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60" name="Freeform 36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397537" y="1929845"/>
                      <a:ext cx="0" cy="1305"/>
                    </a:xfrm>
                    <a:custGeom>
                      <a:avLst/>
                      <a:gdLst>
                        <a:gd name="T0" fmla="*/ 0 h 1"/>
                        <a:gd name="T1" fmla="*/ 0 h 1"/>
                        <a:gd name="T2" fmla="*/ 0 h 1"/>
                        <a:gd name="T3" fmla="*/ 0 60000 65536"/>
                        <a:gd name="T4" fmla="*/ 0 60000 65536"/>
                        <a:gd name="T5" fmla="*/ 0 60000 65536"/>
                      </a:gdLst>
                      <a:ahLst/>
                      <a:cxnLst>
                        <a:cxn ang="T3">
                          <a:pos x="0" y="T0"/>
                        </a:cxn>
                        <a:cxn ang="T4">
                          <a:pos x="0" y="T1"/>
                        </a:cxn>
                        <a:cxn ang="T5">
                          <a:pos x="0" y="T2"/>
                        </a:cxn>
                      </a:cxnLst>
                      <a:rect l="0" t="0" r="r" b="b"/>
                      <a:pathLst>
                        <a:path h="1">
                          <a:moveTo>
                            <a:pt x="0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61" name="Freeform 36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05368" y="2026462"/>
                      <a:ext cx="62657" cy="44391"/>
                    </a:xfrm>
                    <a:custGeom>
                      <a:avLst/>
                      <a:gdLst>
                        <a:gd name="T0" fmla="*/ 2147483647 w 48"/>
                        <a:gd name="T1" fmla="*/ 2147483647 h 30"/>
                        <a:gd name="T2" fmla="*/ 2147483647 w 48"/>
                        <a:gd name="T3" fmla="*/ 2147483647 h 30"/>
                        <a:gd name="T4" fmla="*/ 2147483647 w 48"/>
                        <a:gd name="T5" fmla="*/ 2147483647 h 30"/>
                        <a:gd name="T6" fmla="*/ 0 w 48"/>
                        <a:gd name="T7" fmla="*/ 2147483647 h 30"/>
                        <a:gd name="T8" fmla="*/ 0 w 48"/>
                        <a:gd name="T9" fmla="*/ 2147483647 h 30"/>
                        <a:gd name="T10" fmla="*/ 2147483647 w 48"/>
                        <a:gd name="T11" fmla="*/ 0 h 30"/>
                        <a:gd name="T12" fmla="*/ 2147483647 w 48"/>
                        <a:gd name="T13" fmla="*/ 0 h 30"/>
                        <a:gd name="T14" fmla="*/ 2147483647 w 48"/>
                        <a:gd name="T15" fmla="*/ 0 h 30"/>
                        <a:gd name="T16" fmla="*/ 2147483647 w 48"/>
                        <a:gd name="T17" fmla="*/ 2147483647 h 30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48" h="30">
                          <a:moveTo>
                            <a:pt x="42" y="18"/>
                          </a:moveTo>
                          <a:lnTo>
                            <a:pt x="42" y="30"/>
                          </a:lnTo>
                          <a:lnTo>
                            <a:pt x="24" y="24"/>
                          </a:lnTo>
                          <a:lnTo>
                            <a:pt x="0" y="12"/>
                          </a:lnTo>
                          <a:lnTo>
                            <a:pt x="0" y="6"/>
                          </a:lnTo>
                          <a:lnTo>
                            <a:pt x="12" y="0"/>
                          </a:lnTo>
                          <a:lnTo>
                            <a:pt x="30" y="0"/>
                          </a:lnTo>
                          <a:lnTo>
                            <a:pt x="48" y="0"/>
                          </a:lnTo>
                          <a:lnTo>
                            <a:pt x="42" y="18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62" name="Freeform 36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310076" y="1938984"/>
                      <a:ext cx="31329" cy="70505"/>
                    </a:xfrm>
                    <a:custGeom>
                      <a:avLst/>
                      <a:gdLst>
                        <a:gd name="T0" fmla="*/ 2147483647 w 24"/>
                        <a:gd name="T1" fmla="*/ 2147483647 h 48"/>
                        <a:gd name="T2" fmla="*/ 2147483647 w 24"/>
                        <a:gd name="T3" fmla="*/ 2147483647 h 48"/>
                        <a:gd name="T4" fmla="*/ 0 w 24"/>
                        <a:gd name="T5" fmla="*/ 2147483647 h 48"/>
                        <a:gd name="T6" fmla="*/ 0 w 24"/>
                        <a:gd name="T7" fmla="*/ 2147483647 h 48"/>
                        <a:gd name="T8" fmla="*/ 0 w 24"/>
                        <a:gd name="T9" fmla="*/ 2147483647 h 48"/>
                        <a:gd name="T10" fmla="*/ 2147483647 w 24"/>
                        <a:gd name="T11" fmla="*/ 0 h 48"/>
                        <a:gd name="T12" fmla="*/ 2147483647 w 24"/>
                        <a:gd name="T13" fmla="*/ 2147483647 h 48"/>
                        <a:gd name="T14" fmla="*/ 2147483647 w 24"/>
                        <a:gd name="T15" fmla="*/ 2147483647 h 48"/>
                        <a:gd name="T16" fmla="*/ 2147483647 w 24"/>
                        <a:gd name="T17" fmla="*/ 2147483647 h 48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24" h="48">
                          <a:moveTo>
                            <a:pt x="12" y="42"/>
                          </a:moveTo>
                          <a:lnTo>
                            <a:pt x="6" y="48"/>
                          </a:lnTo>
                          <a:lnTo>
                            <a:pt x="0" y="36"/>
                          </a:lnTo>
                          <a:lnTo>
                            <a:pt x="0" y="24"/>
                          </a:lnTo>
                          <a:lnTo>
                            <a:pt x="0" y="6"/>
                          </a:lnTo>
                          <a:lnTo>
                            <a:pt x="12" y="0"/>
                          </a:lnTo>
                          <a:lnTo>
                            <a:pt x="24" y="12"/>
                          </a:lnTo>
                          <a:lnTo>
                            <a:pt x="24" y="36"/>
                          </a:lnTo>
                          <a:lnTo>
                            <a:pt x="12" y="42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63" name="Rectangle 3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286580" y="1867174"/>
                      <a:ext cx="0" cy="0"/>
                    </a:xfrm>
                    <a:prstGeom prst="rect">
                      <a:avLst/>
                    </a:pr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endParaRPr lang="fr-FR" altLang="en-US" sz="1600"/>
                    </a:p>
                  </p:txBody>
                </p:sp>
                <p:sp>
                  <p:nvSpPr>
                    <p:cNvPr id="1364" name="Freeform 37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96463" y="1920705"/>
                      <a:ext cx="413798" cy="176261"/>
                    </a:xfrm>
                    <a:custGeom>
                      <a:avLst/>
                      <a:gdLst>
                        <a:gd name="T0" fmla="*/ 2147483647 w 312"/>
                        <a:gd name="T1" fmla="*/ 2147483647 h 120"/>
                        <a:gd name="T2" fmla="*/ 2147483647 w 312"/>
                        <a:gd name="T3" fmla="*/ 2147483647 h 120"/>
                        <a:gd name="T4" fmla="*/ 2147483647 w 312"/>
                        <a:gd name="T5" fmla="*/ 2147483647 h 120"/>
                        <a:gd name="T6" fmla="*/ 2147483647 w 312"/>
                        <a:gd name="T7" fmla="*/ 2147483647 h 120"/>
                        <a:gd name="T8" fmla="*/ 2147483647 w 312"/>
                        <a:gd name="T9" fmla="*/ 2147483647 h 120"/>
                        <a:gd name="T10" fmla="*/ 2147483647 w 312"/>
                        <a:gd name="T11" fmla="*/ 2147483647 h 120"/>
                        <a:gd name="T12" fmla="*/ 2147483647 w 312"/>
                        <a:gd name="T13" fmla="*/ 2147483647 h 120"/>
                        <a:gd name="T14" fmla="*/ 2147483647 w 312"/>
                        <a:gd name="T15" fmla="*/ 2147483647 h 120"/>
                        <a:gd name="T16" fmla="*/ 2147483647 w 312"/>
                        <a:gd name="T17" fmla="*/ 2147483647 h 120"/>
                        <a:gd name="T18" fmla="*/ 2147483647 w 312"/>
                        <a:gd name="T19" fmla="*/ 2147483647 h 120"/>
                        <a:gd name="T20" fmla="*/ 2147483647 w 312"/>
                        <a:gd name="T21" fmla="*/ 2147483647 h 120"/>
                        <a:gd name="T22" fmla="*/ 2147483647 w 312"/>
                        <a:gd name="T23" fmla="*/ 2147483647 h 120"/>
                        <a:gd name="T24" fmla="*/ 2147483647 w 312"/>
                        <a:gd name="T25" fmla="*/ 2147483647 h 120"/>
                        <a:gd name="T26" fmla="*/ 0 w 312"/>
                        <a:gd name="T27" fmla="*/ 2147483647 h 120"/>
                        <a:gd name="T28" fmla="*/ 2147483647 w 312"/>
                        <a:gd name="T29" fmla="*/ 2147483647 h 120"/>
                        <a:gd name="T30" fmla="*/ 2147483647 w 312"/>
                        <a:gd name="T31" fmla="*/ 2147483647 h 120"/>
                        <a:gd name="T32" fmla="*/ 0 w 312"/>
                        <a:gd name="T33" fmla="*/ 2147483647 h 120"/>
                        <a:gd name="T34" fmla="*/ 2147483647 w 312"/>
                        <a:gd name="T35" fmla="*/ 2147483647 h 120"/>
                        <a:gd name="T36" fmla="*/ 2147483647 w 312"/>
                        <a:gd name="T37" fmla="*/ 2147483647 h 120"/>
                        <a:gd name="T38" fmla="*/ 2147483647 w 312"/>
                        <a:gd name="T39" fmla="*/ 2147483647 h 120"/>
                        <a:gd name="T40" fmla="*/ 2147483647 w 312"/>
                        <a:gd name="T41" fmla="*/ 2147483647 h 120"/>
                        <a:gd name="T42" fmla="*/ 2147483647 w 312"/>
                        <a:gd name="T43" fmla="*/ 0 h 120"/>
                        <a:gd name="T44" fmla="*/ 2147483647 w 312"/>
                        <a:gd name="T45" fmla="*/ 0 h 120"/>
                        <a:gd name="T46" fmla="*/ 2147483647 w 312"/>
                        <a:gd name="T47" fmla="*/ 2147483647 h 120"/>
                        <a:gd name="T48" fmla="*/ 2147483647 w 312"/>
                        <a:gd name="T49" fmla="*/ 2147483647 h 120"/>
                        <a:gd name="T50" fmla="*/ 2147483647 w 312"/>
                        <a:gd name="T51" fmla="*/ 2147483647 h 120"/>
                        <a:gd name="T52" fmla="*/ 2147483647 w 312"/>
                        <a:gd name="T53" fmla="*/ 2147483647 h 120"/>
                        <a:gd name="T54" fmla="*/ 2147483647 w 312"/>
                        <a:gd name="T55" fmla="*/ 2147483647 h 120"/>
                        <a:gd name="T56" fmla="*/ 2147483647 w 312"/>
                        <a:gd name="T57" fmla="*/ 2147483647 h 120"/>
                        <a:gd name="T58" fmla="*/ 2147483647 w 312"/>
                        <a:gd name="T59" fmla="*/ 2147483647 h 120"/>
                        <a:gd name="T60" fmla="*/ 2147483647 w 312"/>
                        <a:gd name="T61" fmla="*/ 2147483647 h 120"/>
                        <a:gd name="T62" fmla="*/ 2147483647 w 312"/>
                        <a:gd name="T63" fmla="*/ 2147483647 h 120"/>
                        <a:gd name="T64" fmla="*/ 2147483647 w 312"/>
                        <a:gd name="T65" fmla="*/ 2147483647 h 120"/>
                        <a:gd name="T66" fmla="*/ 2147483647 w 312"/>
                        <a:gd name="T67" fmla="*/ 2147483647 h 120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</a:gdLst>
                      <a:ahLst/>
                      <a:cxnLst>
                        <a:cxn ang="T68">
                          <a:pos x="T0" y="T1"/>
                        </a:cxn>
                        <a:cxn ang="T69">
                          <a:pos x="T2" y="T3"/>
                        </a:cxn>
                        <a:cxn ang="T70">
                          <a:pos x="T4" y="T5"/>
                        </a:cxn>
                        <a:cxn ang="T71">
                          <a:pos x="T6" y="T7"/>
                        </a:cxn>
                        <a:cxn ang="T72">
                          <a:pos x="T8" y="T9"/>
                        </a:cxn>
                        <a:cxn ang="T73">
                          <a:pos x="T10" y="T11"/>
                        </a:cxn>
                        <a:cxn ang="T74">
                          <a:pos x="T12" y="T13"/>
                        </a:cxn>
                        <a:cxn ang="T75">
                          <a:pos x="T14" y="T15"/>
                        </a:cxn>
                        <a:cxn ang="T76">
                          <a:pos x="T16" y="T17"/>
                        </a:cxn>
                        <a:cxn ang="T77">
                          <a:pos x="T18" y="T19"/>
                        </a:cxn>
                        <a:cxn ang="T78">
                          <a:pos x="T20" y="T21"/>
                        </a:cxn>
                        <a:cxn ang="T79">
                          <a:pos x="T22" y="T23"/>
                        </a:cxn>
                        <a:cxn ang="T80">
                          <a:pos x="T24" y="T25"/>
                        </a:cxn>
                        <a:cxn ang="T81">
                          <a:pos x="T26" y="T27"/>
                        </a:cxn>
                        <a:cxn ang="T82">
                          <a:pos x="T28" y="T29"/>
                        </a:cxn>
                        <a:cxn ang="T83">
                          <a:pos x="T30" y="T31"/>
                        </a:cxn>
                        <a:cxn ang="T84">
                          <a:pos x="T32" y="T33"/>
                        </a:cxn>
                        <a:cxn ang="T85">
                          <a:pos x="T34" y="T35"/>
                        </a:cxn>
                        <a:cxn ang="T86">
                          <a:pos x="T36" y="T37"/>
                        </a:cxn>
                        <a:cxn ang="T87">
                          <a:pos x="T38" y="T39"/>
                        </a:cxn>
                        <a:cxn ang="T88">
                          <a:pos x="T40" y="T41"/>
                        </a:cxn>
                        <a:cxn ang="T89">
                          <a:pos x="T42" y="T43"/>
                        </a:cxn>
                        <a:cxn ang="T90">
                          <a:pos x="T44" y="T45"/>
                        </a:cxn>
                        <a:cxn ang="T91">
                          <a:pos x="T46" y="T47"/>
                        </a:cxn>
                        <a:cxn ang="T92">
                          <a:pos x="T48" y="T49"/>
                        </a:cxn>
                        <a:cxn ang="T93">
                          <a:pos x="T50" y="T51"/>
                        </a:cxn>
                        <a:cxn ang="T94">
                          <a:pos x="T52" y="T53"/>
                        </a:cxn>
                        <a:cxn ang="T95">
                          <a:pos x="T54" y="T55"/>
                        </a:cxn>
                        <a:cxn ang="T96">
                          <a:pos x="T56" y="T57"/>
                        </a:cxn>
                        <a:cxn ang="T97">
                          <a:pos x="T58" y="T59"/>
                        </a:cxn>
                        <a:cxn ang="T98">
                          <a:pos x="T60" y="T61"/>
                        </a:cxn>
                        <a:cxn ang="T99">
                          <a:pos x="T62" y="T63"/>
                        </a:cxn>
                        <a:cxn ang="T100">
                          <a:pos x="T64" y="T65"/>
                        </a:cxn>
                        <a:cxn ang="T101">
                          <a:pos x="T66" y="T67"/>
                        </a:cxn>
                      </a:cxnLst>
                      <a:rect l="0" t="0" r="r" b="b"/>
                      <a:pathLst>
                        <a:path w="312" h="120">
                          <a:moveTo>
                            <a:pt x="234" y="102"/>
                          </a:moveTo>
                          <a:lnTo>
                            <a:pt x="204" y="102"/>
                          </a:lnTo>
                          <a:lnTo>
                            <a:pt x="180" y="102"/>
                          </a:lnTo>
                          <a:lnTo>
                            <a:pt x="174" y="102"/>
                          </a:lnTo>
                          <a:lnTo>
                            <a:pt x="174" y="114"/>
                          </a:lnTo>
                          <a:lnTo>
                            <a:pt x="168" y="120"/>
                          </a:lnTo>
                          <a:lnTo>
                            <a:pt x="168" y="114"/>
                          </a:lnTo>
                          <a:lnTo>
                            <a:pt x="168" y="96"/>
                          </a:lnTo>
                          <a:lnTo>
                            <a:pt x="162" y="102"/>
                          </a:lnTo>
                          <a:lnTo>
                            <a:pt x="150" y="102"/>
                          </a:lnTo>
                          <a:lnTo>
                            <a:pt x="138" y="108"/>
                          </a:lnTo>
                          <a:lnTo>
                            <a:pt x="120" y="114"/>
                          </a:lnTo>
                          <a:lnTo>
                            <a:pt x="102" y="108"/>
                          </a:lnTo>
                          <a:lnTo>
                            <a:pt x="78" y="102"/>
                          </a:lnTo>
                          <a:lnTo>
                            <a:pt x="78" y="108"/>
                          </a:lnTo>
                          <a:lnTo>
                            <a:pt x="66" y="114"/>
                          </a:lnTo>
                          <a:lnTo>
                            <a:pt x="54" y="108"/>
                          </a:lnTo>
                          <a:lnTo>
                            <a:pt x="42" y="102"/>
                          </a:lnTo>
                          <a:lnTo>
                            <a:pt x="36" y="102"/>
                          </a:lnTo>
                          <a:lnTo>
                            <a:pt x="24" y="102"/>
                          </a:lnTo>
                          <a:lnTo>
                            <a:pt x="36" y="96"/>
                          </a:lnTo>
                          <a:lnTo>
                            <a:pt x="24" y="96"/>
                          </a:lnTo>
                          <a:lnTo>
                            <a:pt x="24" y="90"/>
                          </a:lnTo>
                          <a:lnTo>
                            <a:pt x="18" y="84"/>
                          </a:lnTo>
                          <a:lnTo>
                            <a:pt x="18" y="78"/>
                          </a:lnTo>
                          <a:lnTo>
                            <a:pt x="6" y="72"/>
                          </a:lnTo>
                          <a:lnTo>
                            <a:pt x="0" y="66"/>
                          </a:lnTo>
                          <a:lnTo>
                            <a:pt x="6" y="66"/>
                          </a:lnTo>
                          <a:lnTo>
                            <a:pt x="12" y="66"/>
                          </a:lnTo>
                          <a:lnTo>
                            <a:pt x="12" y="60"/>
                          </a:lnTo>
                          <a:lnTo>
                            <a:pt x="6" y="48"/>
                          </a:lnTo>
                          <a:lnTo>
                            <a:pt x="0" y="48"/>
                          </a:lnTo>
                          <a:lnTo>
                            <a:pt x="0" y="30"/>
                          </a:lnTo>
                          <a:lnTo>
                            <a:pt x="18" y="30"/>
                          </a:lnTo>
                          <a:lnTo>
                            <a:pt x="24" y="24"/>
                          </a:lnTo>
                          <a:lnTo>
                            <a:pt x="42" y="30"/>
                          </a:lnTo>
                          <a:lnTo>
                            <a:pt x="54" y="24"/>
                          </a:lnTo>
                          <a:lnTo>
                            <a:pt x="48" y="24"/>
                          </a:lnTo>
                          <a:lnTo>
                            <a:pt x="42" y="12"/>
                          </a:lnTo>
                          <a:lnTo>
                            <a:pt x="72" y="18"/>
                          </a:lnTo>
                          <a:lnTo>
                            <a:pt x="96" y="0"/>
                          </a:lnTo>
                          <a:lnTo>
                            <a:pt x="108" y="0"/>
                          </a:lnTo>
                          <a:lnTo>
                            <a:pt x="126" y="0"/>
                          </a:lnTo>
                          <a:lnTo>
                            <a:pt x="138" y="0"/>
                          </a:lnTo>
                          <a:lnTo>
                            <a:pt x="150" y="6"/>
                          </a:lnTo>
                          <a:lnTo>
                            <a:pt x="156" y="6"/>
                          </a:lnTo>
                          <a:lnTo>
                            <a:pt x="174" y="12"/>
                          </a:lnTo>
                          <a:lnTo>
                            <a:pt x="198" y="18"/>
                          </a:lnTo>
                          <a:lnTo>
                            <a:pt x="216" y="18"/>
                          </a:lnTo>
                          <a:lnTo>
                            <a:pt x="240" y="6"/>
                          </a:lnTo>
                          <a:lnTo>
                            <a:pt x="264" y="6"/>
                          </a:lnTo>
                          <a:lnTo>
                            <a:pt x="270" y="12"/>
                          </a:lnTo>
                          <a:lnTo>
                            <a:pt x="276" y="24"/>
                          </a:lnTo>
                          <a:lnTo>
                            <a:pt x="288" y="36"/>
                          </a:lnTo>
                          <a:lnTo>
                            <a:pt x="300" y="42"/>
                          </a:lnTo>
                          <a:lnTo>
                            <a:pt x="294" y="48"/>
                          </a:lnTo>
                          <a:lnTo>
                            <a:pt x="294" y="60"/>
                          </a:lnTo>
                          <a:lnTo>
                            <a:pt x="300" y="78"/>
                          </a:lnTo>
                          <a:lnTo>
                            <a:pt x="312" y="96"/>
                          </a:lnTo>
                          <a:lnTo>
                            <a:pt x="300" y="96"/>
                          </a:lnTo>
                          <a:lnTo>
                            <a:pt x="294" y="90"/>
                          </a:lnTo>
                          <a:lnTo>
                            <a:pt x="276" y="90"/>
                          </a:lnTo>
                          <a:lnTo>
                            <a:pt x="270" y="96"/>
                          </a:lnTo>
                          <a:lnTo>
                            <a:pt x="264" y="90"/>
                          </a:lnTo>
                          <a:lnTo>
                            <a:pt x="246" y="96"/>
                          </a:lnTo>
                          <a:lnTo>
                            <a:pt x="234" y="102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65" name="Freeform 37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91242" y="1920705"/>
                      <a:ext cx="61352" cy="44391"/>
                    </a:xfrm>
                    <a:custGeom>
                      <a:avLst/>
                      <a:gdLst>
                        <a:gd name="T0" fmla="*/ 2147483647 w 47"/>
                        <a:gd name="T1" fmla="*/ 0 h 30"/>
                        <a:gd name="T2" fmla="*/ 0 w 47"/>
                        <a:gd name="T3" fmla="*/ 0 h 30"/>
                        <a:gd name="T4" fmla="*/ 2147483647 w 47"/>
                        <a:gd name="T5" fmla="*/ 2147483647 h 30"/>
                        <a:gd name="T6" fmla="*/ 0 w 47"/>
                        <a:gd name="T7" fmla="*/ 2147483647 h 30"/>
                        <a:gd name="T8" fmla="*/ 2147483647 w 47"/>
                        <a:gd name="T9" fmla="*/ 2147483647 h 30"/>
                        <a:gd name="T10" fmla="*/ 2147483647 w 47"/>
                        <a:gd name="T11" fmla="*/ 2147483647 h 30"/>
                        <a:gd name="T12" fmla="*/ 2147483647 w 47"/>
                        <a:gd name="T13" fmla="*/ 2147483647 h 30"/>
                        <a:gd name="T14" fmla="*/ 2147483647 w 47"/>
                        <a:gd name="T15" fmla="*/ 2147483647 h 30"/>
                        <a:gd name="T16" fmla="*/ 2147483647 w 47"/>
                        <a:gd name="T17" fmla="*/ 2147483647 h 30"/>
                        <a:gd name="T18" fmla="*/ 2147483647 w 47"/>
                        <a:gd name="T19" fmla="*/ 0 h 30"/>
                        <a:gd name="T20" fmla="*/ 2147483647 w 47"/>
                        <a:gd name="T21" fmla="*/ 0 h 3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0" t="0" r="r" b="b"/>
                      <a:pathLst>
                        <a:path w="47" h="30">
                          <a:moveTo>
                            <a:pt x="5" y="0"/>
                          </a:moveTo>
                          <a:lnTo>
                            <a:pt x="0" y="0"/>
                          </a:lnTo>
                          <a:lnTo>
                            <a:pt x="5" y="12"/>
                          </a:lnTo>
                          <a:lnTo>
                            <a:pt x="0" y="24"/>
                          </a:lnTo>
                          <a:lnTo>
                            <a:pt x="11" y="24"/>
                          </a:lnTo>
                          <a:lnTo>
                            <a:pt x="5" y="30"/>
                          </a:lnTo>
                          <a:lnTo>
                            <a:pt x="23" y="18"/>
                          </a:lnTo>
                          <a:lnTo>
                            <a:pt x="47" y="18"/>
                          </a:lnTo>
                          <a:lnTo>
                            <a:pt x="41" y="12"/>
                          </a:lnTo>
                          <a:lnTo>
                            <a:pt x="29" y="0"/>
                          </a:lnTo>
                          <a:lnTo>
                            <a:pt x="5" y="0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66" name="Freeform 37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89423" y="1515958"/>
                      <a:ext cx="178834" cy="133175"/>
                    </a:xfrm>
                    <a:custGeom>
                      <a:avLst/>
                      <a:gdLst>
                        <a:gd name="T0" fmla="*/ 2147483647 w 137"/>
                        <a:gd name="T1" fmla="*/ 2147483647 h 90"/>
                        <a:gd name="T2" fmla="*/ 2147483647 w 137"/>
                        <a:gd name="T3" fmla="*/ 2147483647 h 90"/>
                        <a:gd name="T4" fmla="*/ 2147483647 w 137"/>
                        <a:gd name="T5" fmla="*/ 2147483647 h 90"/>
                        <a:gd name="T6" fmla="*/ 2147483647 w 137"/>
                        <a:gd name="T7" fmla="*/ 2147483647 h 90"/>
                        <a:gd name="T8" fmla="*/ 2147483647 w 137"/>
                        <a:gd name="T9" fmla="*/ 2147483647 h 90"/>
                        <a:gd name="T10" fmla="*/ 2147483647 w 137"/>
                        <a:gd name="T11" fmla="*/ 2147483647 h 90"/>
                        <a:gd name="T12" fmla="*/ 2147483647 w 137"/>
                        <a:gd name="T13" fmla="*/ 2147483647 h 90"/>
                        <a:gd name="T14" fmla="*/ 2147483647 w 137"/>
                        <a:gd name="T15" fmla="*/ 2147483647 h 90"/>
                        <a:gd name="T16" fmla="*/ 2147483647 w 137"/>
                        <a:gd name="T17" fmla="*/ 2147483647 h 90"/>
                        <a:gd name="T18" fmla="*/ 2147483647 w 137"/>
                        <a:gd name="T19" fmla="*/ 2147483647 h 90"/>
                        <a:gd name="T20" fmla="*/ 2147483647 w 137"/>
                        <a:gd name="T21" fmla="*/ 2147483647 h 90"/>
                        <a:gd name="T22" fmla="*/ 0 w 137"/>
                        <a:gd name="T23" fmla="*/ 2147483647 h 90"/>
                        <a:gd name="T24" fmla="*/ 2147483647 w 137"/>
                        <a:gd name="T25" fmla="*/ 2147483647 h 90"/>
                        <a:gd name="T26" fmla="*/ 2147483647 w 137"/>
                        <a:gd name="T27" fmla="*/ 0 h 90"/>
                        <a:gd name="T28" fmla="*/ 2147483647 w 137"/>
                        <a:gd name="T29" fmla="*/ 2147483647 h 90"/>
                        <a:gd name="T30" fmla="*/ 2147483647 w 137"/>
                        <a:gd name="T31" fmla="*/ 2147483647 h 90"/>
                        <a:gd name="T32" fmla="*/ 2147483647 w 137"/>
                        <a:gd name="T33" fmla="*/ 2147483647 h 90"/>
                        <a:gd name="T34" fmla="*/ 2147483647 w 137"/>
                        <a:gd name="T35" fmla="*/ 2147483647 h 90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137" h="90">
                          <a:moveTo>
                            <a:pt x="137" y="48"/>
                          </a:moveTo>
                          <a:lnTo>
                            <a:pt x="131" y="54"/>
                          </a:lnTo>
                          <a:lnTo>
                            <a:pt x="137" y="72"/>
                          </a:lnTo>
                          <a:lnTo>
                            <a:pt x="119" y="84"/>
                          </a:lnTo>
                          <a:lnTo>
                            <a:pt x="119" y="90"/>
                          </a:lnTo>
                          <a:lnTo>
                            <a:pt x="89" y="84"/>
                          </a:lnTo>
                          <a:lnTo>
                            <a:pt x="66" y="78"/>
                          </a:lnTo>
                          <a:lnTo>
                            <a:pt x="36" y="78"/>
                          </a:lnTo>
                          <a:lnTo>
                            <a:pt x="12" y="78"/>
                          </a:lnTo>
                          <a:lnTo>
                            <a:pt x="6" y="72"/>
                          </a:lnTo>
                          <a:lnTo>
                            <a:pt x="12" y="60"/>
                          </a:lnTo>
                          <a:lnTo>
                            <a:pt x="0" y="36"/>
                          </a:lnTo>
                          <a:lnTo>
                            <a:pt x="48" y="6"/>
                          </a:lnTo>
                          <a:lnTo>
                            <a:pt x="66" y="0"/>
                          </a:lnTo>
                          <a:lnTo>
                            <a:pt x="89" y="6"/>
                          </a:lnTo>
                          <a:lnTo>
                            <a:pt x="113" y="12"/>
                          </a:lnTo>
                          <a:lnTo>
                            <a:pt x="119" y="30"/>
                          </a:lnTo>
                          <a:lnTo>
                            <a:pt x="137" y="48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67" name="Freeform 37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93107" y="1489844"/>
                      <a:ext cx="48298" cy="61365"/>
                    </a:xfrm>
                    <a:custGeom>
                      <a:avLst/>
                      <a:gdLst>
                        <a:gd name="T0" fmla="*/ 2147483647 w 36"/>
                        <a:gd name="T1" fmla="*/ 2147483647 h 42"/>
                        <a:gd name="T2" fmla="*/ 2147483647 w 36"/>
                        <a:gd name="T3" fmla="*/ 2147483647 h 42"/>
                        <a:gd name="T4" fmla="*/ 2147483647 w 36"/>
                        <a:gd name="T5" fmla="*/ 2147483647 h 42"/>
                        <a:gd name="T6" fmla="*/ 0 w 36"/>
                        <a:gd name="T7" fmla="*/ 2147483647 h 42"/>
                        <a:gd name="T8" fmla="*/ 0 w 36"/>
                        <a:gd name="T9" fmla="*/ 2147483647 h 42"/>
                        <a:gd name="T10" fmla="*/ 0 w 36"/>
                        <a:gd name="T11" fmla="*/ 2147483647 h 42"/>
                        <a:gd name="T12" fmla="*/ 2147483647 w 36"/>
                        <a:gd name="T13" fmla="*/ 2147483647 h 42"/>
                        <a:gd name="T14" fmla="*/ 2147483647 w 36"/>
                        <a:gd name="T15" fmla="*/ 2147483647 h 42"/>
                        <a:gd name="T16" fmla="*/ 2147483647 w 36"/>
                        <a:gd name="T17" fmla="*/ 2147483647 h 42"/>
                        <a:gd name="T18" fmla="*/ 2147483647 w 36"/>
                        <a:gd name="T19" fmla="*/ 0 h 42"/>
                        <a:gd name="T20" fmla="*/ 2147483647 w 36"/>
                        <a:gd name="T21" fmla="*/ 2147483647 h 42"/>
                        <a:gd name="T22" fmla="*/ 2147483647 w 36"/>
                        <a:gd name="T23" fmla="*/ 2147483647 h 42"/>
                        <a:gd name="T24" fmla="*/ 2147483647 w 36"/>
                        <a:gd name="T25" fmla="*/ 2147483647 h 42"/>
                        <a:gd name="T26" fmla="*/ 2147483647 w 36"/>
                        <a:gd name="T27" fmla="*/ 2147483647 h 42"/>
                        <a:gd name="T28" fmla="*/ 2147483647 w 36"/>
                        <a:gd name="T29" fmla="*/ 2147483647 h 42"/>
                        <a:gd name="T30" fmla="*/ 2147483647 w 36"/>
                        <a:gd name="T31" fmla="*/ 2147483647 h 42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0" t="0" r="r" b="b"/>
                      <a:pathLst>
                        <a:path w="36" h="42">
                          <a:moveTo>
                            <a:pt x="18" y="36"/>
                          </a:moveTo>
                          <a:lnTo>
                            <a:pt x="18" y="42"/>
                          </a:lnTo>
                          <a:lnTo>
                            <a:pt x="6" y="42"/>
                          </a:lnTo>
                          <a:lnTo>
                            <a:pt x="0" y="36"/>
                          </a:lnTo>
                          <a:lnTo>
                            <a:pt x="0" y="30"/>
                          </a:lnTo>
                          <a:lnTo>
                            <a:pt x="0" y="12"/>
                          </a:lnTo>
                          <a:lnTo>
                            <a:pt x="6" y="6"/>
                          </a:lnTo>
                          <a:lnTo>
                            <a:pt x="12" y="12"/>
                          </a:lnTo>
                          <a:lnTo>
                            <a:pt x="12" y="6"/>
                          </a:lnTo>
                          <a:lnTo>
                            <a:pt x="18" y="0"/>
                          </a:lnTo>
                          <a:lnTo>
                            <a:pt x="24" y="12"/>
                          </a:lnTo>
                          <a:lnTo>
                            <a:pt x="36" y="12"/>
                          </a:lnTo>
                          <a:lnTo>
                            <a:pt x="30" y="18"/>
                          </a:lnTo>
                          <a:lnTo>
                            <a:pt x="18" y="24"/>
                          </a:lnTo>
                          <a:lnTo>
                            <a:pt x="18" y="30"/>
                          </a:lnTo>
                          <a:lnTo>
                            <a:pt x="18" y="36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68" name="Freeform 37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349237" y="1515958"/>
                      <a:ext cx="24802" cy="27419"/>
                    </a:xfrm>
                    <a:custGeom>
                      <a:avLst/>
                      <a:gdLst>
                        <a:gd name="T0" fmla="*/ 2147483647 w 18"/>
                        <a:gd name="T1" fmla="*/ 2147483647 h 18"/>
                        <a:gd name="T2" fmla="*/ 2147483647 w 18"/>
                        <a:gd name="T3" fmla="*/ 2147483647 h 18"/>
                        <a:gd name="T4" fmla="*/ 2147483647 w 18"/>
                        <a:gd name="T5" fmla="*/ 0 h 18"/>
                        <a:gd name="T6" fmla="*/ 2147483647 w 18"/>
                        <a:gd name="T7" fmla="*/ 2147483647 h 18"/>
                        <a:gd name="T8" fmla="*/ 2147483647 w 18"/>
                        <a:gd name="T9" fmla="*/ 2147483647 h 18"/>
                        <a:gd name="T10" fmla="*/ 0 w 18"/>
                        <a:gd name="T11" fmla="*/ 2147483647 h 18"/>
                        <a:gd name="T12" fmla="*/ 0 w 18"/>
                        <a:gd name="T13" fmla="*/ 2147483647 h 18"/>
                        <a:gd name="T14" fmla="*/ 0 w 18"/>
                        <a:gd name="T15" fmla="*/ 2147483647 h 18"/>
                        <a:gd name="T16" fmla="*/ 2147483647 w 18"/>
                        <a:gd name="T17" fmla="*/ 2147483647 h 18"/>
                        <a:gd name="T18" fmla="*/ 2147483647 w 18"/>
                        <a:gd name="T19" fmla="*/ 2147483647 h 18"/>
                        <a:gd name="T20" fmla="*/ 2147483647 w 18"/>
                        <a:gd name="T21" fmla="*/ 2147483647 h 18"/>
                        <a:gd name="T22" fmla="*/ 2147483647 w 18"/>
                        <a:gd name="T23" fmla="*/ 2147483647 h 18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8" h="18">
                          <a:moveTo>
                            <a:pt x="18" y="6"/>
                          </a:moveTo>
                          <a:lnTo>
                            <a:pt x="18" y="6"/>
                          </a:lnTo>
                          <a:lnTo>
                            <a:pt x="12" y="0"/>
                          </a:lnTo>
                          <a:lnTo>
                            <a:pt x="12" y="6"/>
                          </a:lnTo>
                          <a:lnTo>
                            <a:pt x="6" y="6"/>
                          </a:lnTo>
                          <a:lnTo>
                            <a:pt x="0" y="6"/>
                          </a:lnTo>
                          <a:lnTo>
                            <a:pt x="0" y="12"/>
                          </a:lnTo>
                          <a:lnTo>
                            <a:pt x="12" y="18"/>
                          </a:lnTo>
                          <a:lnTo>
                            <a:pt x="12" y="12"/>
                          </a:lnTo>
                          <a:lnTo>
                            <a:pt x="18" y="6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69" name="Freeform 37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93107" y="1471565"/>
                      <a:ext cx="40465" cy="27419"/>
                    </a:xfrm>
                    <a:custGeom>
                      <a:avLst/>
                      <a:gdLst>
                        <a:gd name="T0" fmla="*/ 2147483647 w 30"/>
                        <a:gd name="T1" fmla="*/ 2147483647 h 18"/>
                        <a:gd name="T2" fmla="*/ 0 w 30"/>
                        <a:gd name="T3" fmla="*/ 2147483647 h 18"/>
                        <a:gd name="T4" fmla="*/ 0 w 30"/>
                        <a:gd name="T5" fmla="*/ 2147483647 h 18"/>
                        <a:gd name="T6" fmla="*/ 0 w 30"/>
                        <a:gd name="T7" fmla="*/ 2147483647 h 18"/>
                        <a:gd name="T8" fmla="*/ 2147483647 w 30"/>
                        <a:gd name="T9" fmla="*/ 2147483647 h 18"/>
                        <a:gd name="T10" fmla="*/ 2147483647 w 30"/>
                        <a:gd name="T11" fmla="*/ 0 h 18"/>
                        <a:gd name="T12" fmla="*/ 2147483647 w 30"/>
                        <a:gd name="T13" fmla="*/ 2147483647 h 1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30" h="18">
                          <a:moveTo>
                            <a:pt x="24" y="12"/>
                          </a:moveTo>
                          <a:lnTo>
                            <a:pt x="0" y="12"/>
                          </a:lnTo>
                          <a:lnTo>
                            <a:pt x="0" y="18"/>
                          </a:lnTo>
                          <a:lnTo>
                            <a:pt x="0" y="12"/>
                          </a:lnTo>
                          <a:lnTo>
                            <a:pt x="18" y="12"/>
                          </a:lnTo>
                          <a:lnTo>
                            <a:pt x="30" y="0"/>
                          </a:lnTo>
                          <a:lnTo>
                            <a:pt x="24" y="12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70" name="Freeform 37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317909" y="1534237"/>
                      <a:ext cx="23497" cy="9140"/>
                    </a:xfrm>
                    <a:custGeom>
                      <a:avLst/>
                      <a:gdLst>
                        <a:gd name="T0" fmla="*/ 2147483647 w 18"/>
                        <a:gd name="T1" fmla="*/ 2147483647 h 6"/>
                        <a:gd name="T2" fmla="*/ 2147483647 w 18"/>
                        <a:gd name="T3" fmla="*/ 0 h 6"/>
                        <a:gd name="T4" fmla="*/ 0 w 18"/>
                        <a:gd name="T5" fmla="*/ 0 h 6"/>
                        <a:gd name="T6" fmla="*/ 2147483647 w 18"/>
                        <a:gd name="T7" fmla="*/ 2147483647 h 6"/>
                        <a:gd name="T8" fmla="*/ 2147483647 w 18"/>
                        <a:gd name="T9" fmla="*/ 2147483647 h 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8" h="6">
                          <a:moveTo>
                            <a:pt x="18" y="6"/>
                          </a:moveTo>
                          <a:lnTo>
                            <a:pt x="12" y="0"/>
                          </a:lnTo>
                          <a:lnTo>
                            <a:pt x="0" y="0"/>
                          </a:lnTo>
                          <a:lnTo>
                            <a:pt x="12" y="6"/>
                          </a:lnTo>
                          <a:lnTo>
                            <a:pt x="18" y="6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71" name="Rectangle 37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66207" y="1551210"/>
                      <a:ext cx="0" cy="0"/>
                    </a:xfrm>
                    <a:prstGeom prst="rect">
                      <a:avLst/>
                    </a:pr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endParaRPr lang="fr-FR" altLang="en-US" sz="1600"/>
                    </a:p>
                  </p:txBody>
                </p:sp>
                <p:sp>
                  <p:nvSpPr>
                    <p:cNvPr id="1372" name="Freeform 37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72454" y="1419340"/>
                      <a:ext cx="87459" cy="52226"/>
                    </a:xfrm>
                    <a:custGeom>
                      <a:avLst/>
                      <a:gdLst>
                        <a:gd name="T0" fmla="*/ 2147483647 w 66"/>
                        <a:gd name="T1" fmla="*/ 2147483647 h 36"/>
                        <a:gd name="T2" fmla="*/ 2147483647 w 66"/>
                        <a:gd name="T3" fmla="*/ 2147483647 h 36"/>
                        <a:gd name="T4" fmla="*/ 2147483647 w 66"/>
                        <a:gd name="T5" fmla="*/ 0 h 36"/>
                        <a:gd name="T6" fmla="*/ 0 w 66"/>
                        <a:gd name="T7" fmla="*/ 2147483647 h 36"/>
                        <a:gd name="T8" fmla="*/ 2147483647 w 66"/>
                        <a:gd name="T9" fmla="*/ 2147483647 h 36"/>
                        <a:gd name="T10" fmla="*/ 2147483647 w 66"/>
                        <a:gd name="T11" fmla="*/ 2147483647 h 36"/>
                        <a:gd name="T12" fmla="*/ 2147483647 w 66"/>
                        <a:gd name="T13" fmla="*/ 2147483647 h 36"/>
                        <a:gd name="T14" fmla="*/ 2147483647 w 66"/>
                        <a:gd name="T15" fmla="*/ 2147483647 h 36"/>
                        <a:gd name="T16" fmla="*/ 2147483647 w 66"/>
                        <a:gd name="T17" fmla="*/ 2147483647 h 36"/>
                        <a:gd name="T18" fmla="*/ 2147483647 w 66"/>
                        <a:gd name="T19" fmla="*/ 2147483647 h 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66" h="36">
                          <a:moveTo>
                            <a:pt x="66" y="24"/>
                          </a:moveTo>
                          <a:lnTo>
                            <a:pt x="60" y="6"/>
                          </a:lnTo>
                          <a:lnTo>
                            <a:pt x="24" y="0"/>
                          </a:lnTo>
                          <a:lnTo>
                            <a:pt x="0" y="12"/>
                          </a:lnTo>
                          <a:lnTo>
                            <a:pt x="6" y="18"/>
                          </a:lnTo>
                          <a:lnTo>
                            <a:pt x="12" y="24"/>
                          </a:lnTo>
                          <a:lnTo>
                            <a:pt x="18" y="24"/>
                          </a:lnTo>
                          <a:lnTo>
                            <a:pt x="36" y="30"/>
                          </a:lnTo>
                          <a:lnTo>
                            <a:pt x="60" y="36"/>
                          </a:lnTo>
                          <a:lnTo>
                            <a:pt x="66" y="24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73" name="Freeform 38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38514" y="1454592"/>
                      <a:ext cx="137063" cy="70505"/>
                    </a:xfrm>
                    <a:custGeom>
                      <a:avLst/>
                      <a:gdLst>
                        <a:gd name="T0" fmla="*/ 2147483647 w 102"/>
                        <a:gd name="T1" fmla="*/ 2147483647 h 48"/>
                        <a:gd name="T2" fmla="*/ 2147483647 w 102"/>
                        <a:gd name="T3" fmla="*/ 2147483647 h 48"/>
                        <a:gd name="T4" fmla="*/ 0 w 102"/>
                        <a:gd name="T5" fmla="*/ 2147483647 h 48"/>
                        <a:gd name="T6" fmla="*/ 0 w 102"/>
                        <a:gd name="T7" fmla="*/ 2147483647 h 48"/>
                        <a:gd name="T8" fmla="*/ 2147483647 w 102"/>
                        <a:gd name="T9" fmla="*/ 2147483647 h 48"/>
                        <a:gd name="T10" fmla="*/ 2147483647 w 102"/>
                        <a:gd name="T11" fmla="*/ 2147483647 h 48"/>
                        <a:gd name="T12" fmla="*/ 2147483647 w 102"/>
                        <a:gd name="T13" fmla="*/ 2147483647 h 48"/>
                        <a:gd name="T14" fmla="*/ 2147483647 w 102"/>
                        <a:gd name="T15" fmla="*/ 2147483647 h 48"/>
                        <a:gd name="T16" fmla="*/ 2147483647 w 102"/>
                        <a:gd name="T17" fmla="*/ 0 h 48"/>
                        <a:gd name="T18" fmla="*/ 2147483647 w 102"/>
                        <a:gd name="T19" fmla="*/ 2147483647 h 48"/>
                        <a:gd name="T20" fmla="*/ 2147483647 w 102"/>
                        <a:gd name="T21" fmla="*/ 2147483647 h 48"/>
                        <a:gd name="T22" fmla="*/ 2147483647 w 102"/>
                        <a:gd name="T23" fmla="*/ 2147483647 h 48"/>
                        <a:gd name="T24" fmla="*/ 2147483647 w 102"/>
                        <a:gd name="T25" fmla="*/ 2147483647 h 48"/>
                        <a:gd name="T26" fmla="*/ 2147483647 w 102"/>
                        <a:gd name="T27" fmla="*/ 2147483647 h 48"/>
                        <a:gd name="T28" fmla="*/ 2147483647 w 102"/>
                        <a:gd name="T29" fmla="*/ 2147483647 h 48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102" h="48">
                          <a:moveTo>
                            <a:pt x="54" y="30"/>
                          </a:moveTo>
                          <a:lnTo>
                            <a:pt x="24" y="36"/>
                          </a:lnTo>
                          <a:lnTo>
                            <a:pt x="0" y="42"/>
                          </a:lnTo>
                          <a:lnTo>
                            <a:pt x="6" y="18"/>
                          </a:lnTo>
                          <a:lnTo>
                            <a:pt x="18" y="12"/>
                          </a:lnTo>
                          <a:lnTo>
                            <a:pt x="36" y="24"/>
                          </a:lnTo>
                          <a:lnTo>
                            <a:pt x="42" y="18"/>
                          </a:lnTo>
                          <a:lnTo>
                            <a:pt x="42" y="0"/>
                          </a:lnTo>
                          <a:lnTo>
                            <a:pt x="60" y="6"/>
                          </a:lnTo>
                          <a:lnTo>
                            <a:pt x="84" y="12"/>
                          </a:lnTo>
                          <a:lnTo>
                            <a:pt x="90" y="24"/>
                          </a:lnTo>
                          <a:lnTo>
                            <a:pt x="102" y="42"/>
                          </a:lnTo>
                          <a:lnTo>
                            <a:pt x="84" y="48"/>
                          </a:lnTo>
                          <a:lnTo>
                            <a:pt x="54" y="30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74" name="Freeform 38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38514" y="1498984"/>
                      <a:ext cx="112261" cy="70505"/>
                    </a:xfrm>
                    <a:custGeom>
                      <a:avLst/>
                      <a:gdLst>
                        <a:gd name="T0" fmla="*/ 0 w 84"/>
                        <a:gd name="T1" fmla="*/ 2147483647 h 48"/>
                        <a:gd name="T2" fmla="*/ 0 w 84"/>
                        <a:gd name="T3" fmla="*/ 2147483647 h 48"/>
                        <a:gd name="T4" fmla="*/ 0 w 84"/>
                        <a:gd name="T5" fmla="*/ 2147483647 h 48"/>
                        <a:gd name="T6" fmla="*/ 2147483647 w 84"/>
                        <a:gd name="T7" fmla="*/ 2147483647 h 48"/>
                        <a:gd name="T8" fmla="*/ 2147483647 w 84"/>
                        <a:gd name="T9" fmla="*/ 0 h 48"/>
                        <a:gd name="T10" fmla="*/ 2147483647 w 84"/>
                        <a:gd name="T11" fmla="*/ 2147483647 h 48"/>
                        <a:gd name="T12" fmla="*/ 2147483647 w 84"/>
                        <a:gd name="T13" fmla="*/ 2147483647 h 48"/>
                        <a:gd name="T14" fmla="*/ 2147483647 w 84"/>
                        <a:gd name="T15" fmla="*/ 2147483647 h 48"/>
                        <a:gd name="T16" fmla="*/ 2147483647 w 84"/>
                        <a:gd name="T17" fmla="*/ 2147483647 h 48"/>
                        <a:gd name="T18" fmla="*/ 2147483647 w 84"/>
                        <a:gd name="T19" fmla="*/ 2147483647 h 48"/>
                        <a:gd name="T20" fmla="*/ 0 w 84"/>
                        <a:gd name="T21" fmla="*/ 2147483647 h 48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0" t="0" r="r" b="b"/>
                      <a:pathLst>
                        <a:path w="84" h="48">
                          <a:moveTo>
                            <a:pt x="0" y="36"/>
                          </a:moveTo>
                          <a:lnTo>
                            <a:pt x="0" y="12"/>
                          </a:lnTo>
                          <a:lnTo>
                            <a:pt x="24" y="6"/>
                          </a:lnTo>
                          <a:lnTo>
                            <a:pt x="54" y="0"/>
                          </a:lnTo>
                          <a:lnTo>
                            <a:pt x="84" y="18"/>
                          </a:lnTo>
                          <a:lnTo>
                            <a:pt x="36" y="48"/>
                          </a:lnTo>
                          <a:lnTo>
                            <a:pt x="24" y="48"/>
                          </a:lnTo>
                          <a:lnTo>
                            <a:pt x="24" y="36"/>
                          </a:lnTo>
                          <a:lnTo>
                            <a:pt x="12" y="36"/>
                          </a:lnTo>
                          <a:lnTo>
                            <a:pt x="0" y="36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75" name="Freeform 38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00427" y="1595601"/>
                      <a:ext cx="70490" cy="70505"/>
                    </a:xfrm>
                    <a:custGeom>
                      <a:avLst/>
                      <a:gdLst>
                        <a:gd name="T0" fmla="*/ 2147483647 w 53"/>
                        <a:gd name="T1" fmla="*/ 2147483647 h 48"/>
                        <a:gd name="T2" fmla="*/ 2147483647 w 53"/>
                        <a:gd name="T3" fmla="*/ 2147483647 h 48"/>
                        <a:gd name="T4" fmla="*/ 2147483647 w 53"/>
                        <a:gd name="T5" fmla="*/ 2147483647 h 48"/>
                        <a:gd name="T6" fmla="*/ 2147483647 w 53"/>
                        <a:gd name="T7" fmla="*/ 0 h 48"/>
                        <a:gd name="T8" fmla="*/ 2147483647 w 53"/>
                        <a:gd name="T9" fmla="*/ 0 h 48"/>
                        <a:gd name="T10" fmla="*/ 2147483647 w 53"/>
                        <a:gd name="T11" fmla="*/ 2147483647 h 48"/>
                        <a:gd name="T12" fmla="*/ 2147483647 w 53"/>
                        <a:gd name="T13" fmla="*/ 2147483647 h 48"/>
                        <a:gd name="T14" fmla="*/ 0 w 53"/>
                        <a:gd name="T15" fmla="*/ 2147483647 h 48"/>
                        <a:gd name="T16" fmla="*/ 2147483647 w 53"/>
                        <a:gd name="T17" fmla="*/ 2147483647 h 48"/>
                        <a:gd name="T18" fmla="*/ 2147483647 w 53"/>
                        <a:gd name="T19" fmla="*/ 2147483647 h 48"/>
                        <a:gd name="T20" fmla="*/ 2147483647 w 53"/>
                        <a:gd name="T21" fmla="*/ 2147483647 h 48"/>
                        <a:gd name="T22" fmla="*/ 2147483647 w 53"/>
                        <a:gd name="T23" fmla="*/ 2147483647 h 48"/>
                        <a:gd name="T24" fmla="*/ 2147483647 w 53"/>
                        <a:gd name="T25" fmla="*/ 2147483647 h 48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0" t="0" r="r" b="b"/>
                      <a:pathLst>
                        <a:path w="53" h="48">
                          <a:moveTo>
                            <a:pt x="42" y="24"/>
                          </a:moveTo>
                          <a:lnTo>
                            <a:pt x="53" y="18"/>
                          </a:lnTo>
                          <a:lnTo>
                            <a:pt x="48" y="12"/>
                          </a:lnTo>
                          <a:lnTo>
                            <a:pt x="53" y="0"/>
                          </a:lnTo>
                          <a:lnTo>
                            <a:pt x="36" y="0"/>
                          </a:lnTo>
                          <a:lnTo>
                            <a:pt x="18" y="12"/>
                          </a:lnTo>
                          <a:lnTo>
                            <a:pt x="6" y="30"/>
                          </a:lnTo>
                          <a:lnTo>
                            <a:pt x="0" y="36"/>
                          </a:lnTo>
                          <a:lnTo>
                            <a:pt x="12" y="36"/>
                          </a:lnTo>
                          <a:lnTo>
                            <a:pt x="30" y="36"/>
                          </a:lnTo>
                          <a:lnTo>
                            <a:pt x="36" y="42"/>
                          </a:lnTo>
                          <a:lnTo>
                            <a:pt x="42" y="48"/>
                          </a:lnTo>
                          <a:lnTo>
                            <a:pt x="42" y="24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76" name="Freeform 38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14505" y="1551210"/>
                      <a:ext cx="197109" cy="159288"/>
                    </a:xfrm>
                    <a:custGeom>
                      <a:avLst/>
                      <a:gdLst>
                        <a:gd name="T0" fmla="*/ 2147483647 w 150"/>
                        <a:gd name="T1" fmla="*/ 2147483647 h 108"/>
                        <a:gd name="T2" fmla="*/ 2147483647 w 150"/>
                        <a:gd name="T3" fmla="*/ 0 h 108"/>
                        <a:gd name="T4" fmla="*/ 2147483647 w 150"/>
                        <a:gd name="T5" fmla="*/ 2147483647 h 108"/>
                        <a:gd name="T6" fmla="*/ 2147483647 w 150"/>
                        <a:gd name="T7" fmla="*/ 2147483647 h 108"/>
                        <a:gd name="T8" fmla="*/ 0 w 150"/>
                        <a:gd name="T9" fmla="*/ 2147483647 h 108"/>
                        <a:gd name="T10" fmla="*/ 2147483647 w 150"/>
                        <a:gd name="T11" fmla="*/ 2147483647 h 108"/>
                        <a:gd name="T12" fmla="*/ 0 w 150"/>
                        <a:gd name="T13" fmla="*/ 2147483647 h 108"/>
                        <a:gd name="T14" fmla="*/ 0 w 150"/>
                        <a:gd name="T15" fmla="*/ 2147483647 h 108"/>
                        <a:gd name="T16" fmla="*/ 2147483647 w 150"/>
                        <a:gd name="T17" fmla="*/ 2147483647 h 108"/>
                        <a:gd name="T18" fmla="*/ 2147483647 w 150"/>
                        <a:gd name="T19" fmla="*/ 2147483647 h 108"/>
                        <a:gd name="T20" fmla="*/ 2147483647 w 150"/>
                        <a:gd name="T21" fmla="*/ 2147483647 h 108"/>
                        <a:gd name="T22" fmla="*/ 2147483647 w 150"/>
                        <a:gd name="T23" fmla="*/ 2147483647 h 108"/>
                        <a:gd name="T24" fmla="*/ 2147483647 w 150"/>
                        <a:gd name="T25" fmla="*/ 2147483647 h 108"/>
                        <a:gd name="T26" fmla="*/ 2147483647 w 150"/>
                        <a:gd name="T27" fmla="*/ 2147483647 h 108"/>
                        <a:gd name="T28" fmla="*/ 2147483647 w 150"/>
                        <a:gd name="T29" fmla="*/ 2147483647 h 108"/>
                        <a:gd name="T30" fmla="*/ 2147483647 w 150"/>
                        <a:gd name="T31" fmla="*/ 2147483647 h 108"/>
                        <a:gd name="T32" fmla="*/ 2147483647 w 150"/>
                        <a:gd name="T33" fmla="*/ 2147483647 h 108"/>
                        <a:gd name="T34" fmla="*/ 2147483647 w 150"/>
                        <a:gd name="T35" fmla="*/ 2147483647 h 108"/>
                        <a:gd name="T36" fmla="*/ 2147483647 w 150"/>
                        <a:gd name="T37" fmla="*/ 2147483647 h 108"/>
                        <a:gd name="T38" fmla="*/ 2147483647 w 150"/>
                        <a:gd name="T39" fmla="*/ 2147483647 h 108"/>
                        <a:gd name="T40" fmla="*/ 2147483647 w 150"/>
                        <a:gd name="T41" fmla="*/ 2147483647 h 108"/>
                        <a:gd name="T42" fmla="*/ 2147483647 w 150"/>
                        <a:gd name="T43" fmla="*/ 2147483647 h 108"/>
                        <a:gd name="T44" fmla="*/ 2147483647 w 150"/>
                        <a:gd name="T45" fmla="*/ 2147483647 h 108"/>
                        <a:gd name="T46" fmla="*/ 2147483647 w 150"/>
                        <a:gd name="T47" fmla="*/ 2147483647 h 108"/>
                        <a:gd name="T48" fmla="*/ 2147483647 w 150"/>
                        <a:gd name="T49" fmla="*/ 2147483647 h 108"/>
                        <a:gd name="T50" fmla="*/ 2147483647 w 150"/>
                        <a:gd name="T51" fmla="*/ 2147483647 h 108"/>
                        <a:gd name="T52" fmla="*/ 2147483647 w 150"/>
                        <a:gd name="T53" fmla="*/ 2147483647 h 108"/>
                        <a:gd name="T54" fmla="*/ 2147483647 w 150"/>
                        <a:gd name="T55" fmla="*/ 2147483647 h 108"/>
                        <a:gd name="T56" fmla="*/ 2147483647 w 150"/>
                        <a:gd name="T57" fmla="*/ 2147483647 h 108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150" h="108">
                          <a:moveTo>
                            <a:pt x="60" y="6"/>
                          </a:moveTo>
                          <a:lnTo>
                            <a:pt x="60" y="0"/>
                          </a:lnTo>
                          <a:lnTo>
                            <a:pt x="42" y="6"/>
                          </a:lnTo>
                          <a:lnTo>
                            <a:pt x="18" y="12"/>
                          </a:lnTo>
                          <a:lnTo>
                            <a:pt x="0" y="12"/>
                          </a:lnTo>
                          <a:lnTo>
                            <a:pt x="6" y="18"/>
                          </a:lnTo>
                          <a:lnTo>
                            <a:pt x="0" y="24"/>
                          </a:lnTo>
                          <a:lnTo>
                            <a:pt x="0" y="42"/>
                          </a:lnTo>
                          <a:lnTo>
                            <a:pt x="12" y="60"/>
                          </a:lnTo>
                          <a:lnTo>
                            <a:pt x="12" y="78"/>
                          </a:lnTo>
                          <a:lnTo>
                            <a:pt x="12" y="72"/>
                          </a:lnTo>
                          <a:lnTo>
                            <a:pt x="36" y="84"/>
                          </a:lnTo>
                          <a:lnTo>
                            <a:pt x="42" y="90"/>
                          </a:lnTo>
                          <a:lnTo>
                            <a:pt x="48" y="84"/>
                          </a:lnTo>
                          <a:lnTo>
                            <a:pt x="60" y="90"/>
                          </a:lnTo>
                          <a:lnTo>
                            <a:pt x="78" y="102"/>
                          </a:lnTo>
                          <a:lnTo>
                            <a:pt x="96" y="102"/>
                          </a:lnTo>
                          <a:lnTo>
                            <a:pt x="96" y="108"/>
                          </a:lnTo>
                          <a:lnTo>
                            <a:pt x="108" y="102"/>
                          </a:lnTo>
                          <a:lnTo>
                            <a:pt x="132" y="108"/>
                          </a:lnTo>
                          <a:lnTo>
                            <a:pt x="138" y="102"/>
                          </a:lnTo>
                          <a:lnTo>
                            <a:pt x="150" y="84"/>
                          </a:lnTo>
                          <a:lnTo>
                            <a:pt x="150" y="78"/>
                          </a:lnTo>
                          <a:lnTo>
                            <a:pt x="144" y="54"/>
                          </a:lnTo>
                          <a:lnTo>
                            <a:pt x="138" y="48"/>
                          </a:lnTo>
                          <a:lnTo>
                            <a:pt x="144" y="36"/>
                          </a:lnTo>
                          <a:lnTo>
                            <a:pt x="132" y="12"/>
                          </a:lnTo>
                          <a:lnTo>
                            <a:pt x="78" y="6"/>
                          </a:lnTo>
                          <a:lnTo>
                            <a:pt x="60" y="6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77" name="Freeform 38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56789" y="1736610"/>
                      <a:ext cx="195804" cy="130564"/>
                    </a:xfrm>
                    <a:custGeom>
                      <a:avLst/>
                      <a:gdLst>
                        <a:gd name="T0" fmla="*/ 2147483647 w 149"/>
                        <a:gd name="T1" fmla="*/ 2147483647 h 89"/>
                        <a:gd name="T2" fmla="*/ 2147483647 w 149"/>
                        <a:gd name="T3" fmla="*/ 2147483647 h 89"/>
                        <a:gd name="T4" fmla="*/ 2147483647 w 149"/>
                        <a:gd name="T5" fmla="*/ 2147483647 h 89"/>
                        <a:gd name="T6" fmla="*/ 2147483647 w 149"/>
                        <a:gd name="T7" fmla="*/ 2147483647 h 89"/>
                        <a:gd name="T8" fmla="*/ 2147483647 w 149"/>
                        <a:gd name="T9" fmla="*/ 2147483647 h 89"/>
                        <a:gd name="T10" fmla="*/ 2147483647 w 149"/>
                        <a:gd name="T11" fmla="*/ 2147483647 h 89"/>
                        <a:gd name="T12" fmla="*/ 2147483647 w 149"/>
                        <a:gd name="T13" fmla="*/ 2147483647 h 89"/>
                        <a:gd name="T14" fmla="*/ 2147483647 w 149"/>
                        <a:gd name="T15" fmla="*/ 2147483647 h 89"/>
                        <a:gd name="T16" fmla="*/ 2147483647 w 149"/>
                        <a:gd name="T17" fmla="*/ 2147483647 h 89"/>
                        <a:gd name="T18" fmla="*/ 2147483647 w 149"/>
                        <a:gd name="T19" fmla="*/ 2147483647 h 89"/>
                        <a:gd name="T20" fmla="*/ 2147483647 w 149"/>
                        <a:gd name="T21" fmla="*/ 2147483647 h 89"/>
                        <a:gd name="T22" fmla="*/ 0 w 149"/>
                        <a:gd name="T23" fmla="*/ 2147483647 h 89"/>
                        <a:gd name="T24" fmla="*/ 2147483647 w 149"/>
                        <a:gd name="T25" fmla="*/ 2147483647 h 89"/>
                        <a:gd name="T26" fmla="*/ 2147483647 w 149"/>
                        <a:gd name="T27" fmla="*/ 2147483647 h 89"/>
                        <a:gd name="T28" fmla="*/ 2147483647 w 149"/>
                        <a:gd name="T29" fmla="*/ 2147483647 h 89"/>
                        <a:gd name="T30" fmla="*/ 2147483647 w 149"/>
                        <a:gd name="T31" fmla="*/ 2147483647 h 89"/>
                        <a:gd name="T32" fmla="*/ 2147483647 w 149"/>
                        <a:gd name="T33" fmla="*/ 2147483647 h 89"/>
                        <a:gd name="T34" fmla="*/ 2147483647 w 149"/>
                        <a:gd name="T35" fmla="*/ 0 h 89"/>
                        <a:gd name="T36" fmla="*/ 2147483647 w 149"/>
                        <a:gd name="T37" fmla="*/ 0 h 89"/>
                        <a:gd name="T38" fmla="*/ 2147483647 w 149"/>
                        <a:gd name="T39" fmla="*/ 2147483647 h 89"/>
                        <a:gd name="T40" fmla="*/ 2147483647 w 149"/>
                        <a:gd name="T41" fmla="*/ 2147483647 h 89"/>
                        <a:gd name="T42" fmla="*/ 2147483647 w 149"/>
                        <a:gd name="T43" fmla="*/ 2147483647 h 89"/>
                        <a:gd name="T44" fmla="*/ 2147483647 w 149"/>
                        <a:gd name="T45" fmla="*/ 2147483647 h 89"/>
                        <a:gd name="T46" fmla="*/ 2147483647 w 149"/>
                        <a:gd name="T47" fmla="*/ 2147483647 h 89"/>
                        <a:gd name="T48" fmla="*/ 2147483647 w 149"/>
                        <a:gd name="T49" fmla="*/ 2147483647 h 89"/>
                        <a:gd name="T50" fmla="*/ 2147483647 w 149"/>
                        <a:gd name="T51" fmla="*/ 2147483647 h 89"/>
                        <a:gd name="T52" fmla="*/ 2147483647 w 149"/>
                        <a:gd name="T53" fmla="*/ 2147483647 h 89"/>
                        <a:gd name="T54" fmla="*/ 2147483647 w 149"/>
                        <a:gd name="T55" fmla="*/ 2147483647 h 89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</a:gdLst>
                      <a:ahLst/>
                      <a:cxnLst>
                        <a:cxn ang="T56">
                          <a:pos x="T0" y="T1"/>
                        </a:cxn>
                        <a:cxn ang="T57">
                          <a:pos x="T2" y="T3"/>
                        </a:cxn>
                        <a:cxn ang="T58">
                          <a:pos x="T4" y="T5"/>
                        </a:cxn>
                        <a:cxn ang="T59">
                          <a:pos x="T6" y="T7"/>
                        </a:cxn>
                        <a:cxn ang="T60">
                          <a:pos x="T8" y="T9"/>
                        </a:cxn>
                        <a:cxn ang="T61">
                          <a:pos x="T10" y="T11"/>
                        </a:cxn>
                        <a:cxn ang="T62">
                          <a:pos x="T12" y="T13"/>
                        </a:cxn>
                        <a:cxn ang="T63">
                          <a:pos x="T14" y="T15"/>
                        </a:cxn>
                        <a:cxn ang="T64">
                          <a:pos x="T16" y="T17"/>
                        </a:cxn>
                        <a:cxn ang="T65">
                          <a:pos x="T18" y="T19"/>
                        </a:cxn>
                        <a:cxn ang="T66">
                          <a:pos x="T20" y="T21"/>
                        </a:cxn>
                        <a:cxn ang="T67">
                          <a:pos x="T22" y="T23"/>
                        </a:cxn>
                        <a:cxn ang="T68">
                          <a:pos x="T24" y="T25"/>
                        </a:cxn>
                        <a:cxn ang="T69">
                          <a:pos x="T26" y="T27"/>
                        </a:cxn>
                        <a:cxn ang="T70">
                          <a:pos x="T28" y="T29"/>
                        </a:cxn>
                        <a:cxn ang="T71">
                          <a:pos x="T30" y="T31"/>
                        </a:cxn>
                        <a:cxn ang="T72">
                          <a:pos x="T32" y="T33"/>
                        </a:cxn>
                        <a:cxn ang="T73">
                          <a:pos x="T34" y="T35"/>
                        </a:cxn>
                        <a:cxn ang="T74">
                          <a:pos x="T36" y="T37"/>
                        </a:cxn>
                        <a:cxn ang="T75">
                          <a:pos x="T38" y="T39"/>
                        </a:cxn>
                        <a:cxn ang="T76">
                          <a:pos x="T40" y="T41"/>
                        </a:cxn>
                        <a:cxn ang="T77">
                          <a:pos x="T42" y="T43"/>
                        </a:cxn>
                        <a:cxn ang="T78">
                          <a:pos x="T44" y="T45"/>
                        </a:cxn>
                        <a:cxn ang="T79">
                          <a:pos x="T46" y="T47"/>
                        </a:cxn>
                        <a:cxn ang="T80">
                          <a:pos x="T48" y="T49"/>
                        </a:cxn>
                        <a:cxn ang="T81">
                          <a:pos x="T50" y="T51"/>
                        </a:cxn>
                        <a:cxn ang="T82">
                          <a:pos x="T52" y="T53"/>
                        </a:cxn>
                        <a:cxn ang="T83">
                          <a:pos x="T54" y="T55"/>
                        </a:cxn>
                      </a:cxnLst>
                      <a:rect l="0" t="0" r="r" b="b"/>
                      <a:pathLst>
                        <a:path w="149" h="89">
                          <a:moveTo>
                            <a:pt x="137" y="71"/>
                          </a:moveTo>
                          <a:lnTo>
                            <a:pt x="131" y="89"/>
                          </a:lnTo>
                          <a:lnTo>
                            <a:pt x="102" y="83"/>
                          </a:lnTo>
                          <a:lnTo>
                            <a:pt x="78" y="89"/>
                          </a:lnTo>
                          <a:lnTo>
                            <a:pt x="60" y="89"/>
                          </a:lnTo>
                          <a:lnTo>
                            <a:pt x="42" y="83"/>
                          </a:lnTo>
                          <a:lnTo>
                            <a:pt x="42" y="77"/>
                          </a:lnTo>
                          <a:lnTo>
                            <a:pt x="36" y="71"/>
                          </a:lnTo>
                          <a:lnTo>
                            <a:pt x="30" y="71"/>
                          </a:lnTo>
                          <a:lnTo>
                            <a:pt x="18" y="65"/>
                          </a:lnTo>
                          <a:lnTo>
                            <a:pt x="0" y="42"/>
                          </a:lnTo>
                          <a:lnTo>
                            <a:pt x="6" y="36"/>
                          </a:lnTo>
                          <a:lnTo>
                            <a:pt x="18" y="24"/>
                          </a:lnTo>
                          <a:lnTo>
                            <a:pt x="36" y="6"/>
                          </a:lnTo>
                          <a:lnTo>
                            <a:pt x="66" y="12"/>
                          </a:lnTo>
                          <a:lnTo>
                            <a:pt x="90" y="0"/>
                          </a:lnTo>
                          <a:lnTo>
                            <a:pt x="102" y="12"/>
                          </a:lnTo>
                          <a:lnTo>
                            <a:pt x="113" y="24"/>
                          </a:lnTo>
                          <a:lnTo>
                            <a:pt x="125" y="53"/>
                          </a:lnTo>
                          <a:lnTo>
                            <a:pt x="137" y="53"/>
                          </a:lnTo>
                          <a:lnTo>
                            <a:pt x="149" y="59"/>
                          </a:lnTo>
                          <a:lnTo>
                            <a:pt x="149" y="65"/>
                          </a:lnTo>
                          <a:lnTo>
                            <a:pt x="143" y="65"/>
                          </a:lnTo>
                          <a:lnTo>
                            <a:pt x="137" y="65"/>
                          </a:lnTo>
                          <a:lnTo>
                            <a:pt x="137" y="71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78" name="Freeform 38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380566" y="1656966"/>
                      <a:ext cx="135757" cy="70505"/>
                    </a:xfrm>
                    <a:custGeom>
                      <a:avLst/>
                      <a:gdLst>
                        <a:gd name="T0" fmla="*/ 2147483647 w 102"/>
                        <a:gd name="T1" fmla="*/ 2147483647 h 48"/>
                        <a:gd name="T2" fmla="*/ 2147483647 w 102"/>
                        <a:gd name="T3" fmla="*/ 2147483647 h 48"/>
                        <a:gd name="T4" fmla="*/ 2147483647 w 102"/>
                        <a:gd name="T5" fmla="*/ 2147483647 h 48"/>
                        <a:gd name="T6" fmla="*/ 2147483647 w 102"/>
                        <a:gd name="T7" fmla="*/ 2147483647 h 48"/>
                        <a:gd name="T8" fmla="*/ 2147483647 w 102"/>
                        <a:gd name="T9" fmla="*/ 2147483647 h 48"/>
                        <a:gd name="T10" fmla="*/ 2147483647 w 102"/>
                        <a:gd name="T11" fmla="*/ 2147483647 h 48"/>
                        <a:gd name="T12" fmla="*/ 2147483647 w 102"/>
                        <a:gd name="T13" fmla="*/ 2147483647 h 48"/>
                        <a:gd name="T14" fmla="*/ 2147483647 w 102"/>
                        <a:gd name="T15" fmla="*/ 2147483647 h 48"/>
                        <a:gd name="T16" fmla="*/ 2147483647 w 102"/>
                        <a:gd name="T17" fmla="*/ 2147483647 h 48"/>
                        <a:gd name="T18" fmla="*/ 2147483647 w 102"/>
                        <a:gd name="T19" fmla="*/ 2147483647 h 48"/>
                        <a:gd name="T20" fmla="*/ 2147483647 w 102"/>
                        <a:gd name="T21" fmla="*/ 2147483647 h 48"/>
                        <a:gd name="T22" fmla="*/ 2147483647 w 102"/>
                        <a:gd name="T23" fmla="*/ 2147483647 h 48"/>
                        <a:gd name="T24" fmla="*/ 2147483647 w 102"/>
                        <a:gd name="T25" fmla="*/ 2147483647 h 48"/>
                        <a:gd name="T26" fmla="*/ 0 w 102"/>
                        <a:gd name="T27" fmla="*/ 2147483647 h 48"/>
                        <a:gd name="T28" fmla="*/ 0 w 102"/>
                        <a:gd name="T29" fmla="*/ 2147483647 h 48"/>
                        <a:gd name="T30" fmla="*/ 2147483647 w 102"/>
                        <a:gd name="T31" fmla="*/ 0 h 48"/>
                        <a:gd name="T32" fmla="*/ 2147483647 w 102"/>
                        <a:gd name="T33" fmla="*/ 2147483647 h 48"/>
                        <a:gd name="T34" fmla="*/ 2147483647 w 102"/>
                        <a:gd name="T35" fmla="*/ 0 h 48"/>
                        <a:gd name="T36" fmla="*/ 2147483647 w 102"/>
                        <a:gd name="T37" fmla="*/ 2147483647 h 48"/>
                        <a:gd name="T38" fmla="*/ 2147483647 w 102"/>
                        <a:gd name="T39" fmla="*/ 2147483647 h 48"/>
                        <a:gd name="T40" fmla="*/ 2147483647 w 102"/>
                        <a:gd name="T41" fmla="*/ 2147483647 h 48"/>
                        <a:gd name="T42" fmla="*/ 2147483647 w 102"/>
                        <a:gd name="T43" fmla="*/ 2147483647 h 48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0" t="0" r="r" b="b"/>
                      <a:pathLst>
                        <a:path w="102" h="48">
                          <a:moveTo>
                            <a:pt x="84" y="18"/>
                          </a:moveTo>
                          <a:lnTo>
                            <a:pt x="102" y="30"/>
                          </a:lnTo>
                          <a:lnTo>
                            <a:pt x="96" y="36"/>
                          </a:lnTo>
                          <a:lnTo>
                            <a:pt x="90" y="36"/>
                          </a:lnTo>
                          <a:lnTo>
                            <a:pt x="84" y="42"/>
                          </a:lnTo>
                          <a:lnTo>
                            <a:pt x="78" y="48"/>
                          </a:lnTo>
                          <a:lnTo>
                            <a:pt x="72" y="48"/>
                          </a:lnTo>
                          <a:lnTo>
                            <a:pt x="66" y="42"/>
                          </a:lnTo>
                          <a:lnTo>
                            <a:pt x="42" y="42"/>
                          </a:lnTo>
                          <a:lnTo>
                            <a:pt x="30" y="48"/>
                          </a:lnTo>
                          <a:lnTo>
                            <a:pt x="24" y="42"/>
                          </a:lnTo>
                          <a:lnTo>
                            <a:pt x="0" y="24"/>
                          </a:lnTo>
                          <a:lnTo>
                            <a:pt x="0" y="18"/>
                          </a:lnTo>
                          <a:lnTo>
                            <a:pt x="30" y="0"/>
                          </a:lnTo>
                          <a:lnTo>
                            <a:pt x="36" y="6"/>
                          </a:lnTo>
                          <a:lnTo>
                            <a:pt x="36" y="0"/>
                          </a:lnTo>
                          <a:lnTo>
                            <a:pt x="60" y="12"/>
                          </a:lnTo>
                          <a:lnTo>
                            <a:pt x="66" y="18"/>
                          </a:lnTo>
                          <a:lnTo>
                            <a:pt x="72" y="12"/>
                          </a:lnTo>
                          <a:lnTo>
                            <a:pt x="84" y="18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79" name="Freeform 38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184763" y="1649132"/>
                      <a:ext cx="71795" cy="52226"/>
                    </a:xfrm>
                    <a:custGeom>
                      <a:avLst/>
                      <a:gdLst>
                        <a:gd name="T0" fmla="*/ 2147483647 w 54"/>
                        <a:gd name="T1" fmla="*/ 0 h 36"/>
                        <a:gd name="T2" fmla="*/ 0 w 54"/>
                        <a:gd name="T3" fmla="*/ 2147483647 h 36"/>
                        <a:gd name="T4" fmla="*/ 2147483647 w 54"/>
                        <a:gd name="T5" fmla="*/ 2147483647 h 36"/>
                        <a:gd name="T6" fmla="*/ 2147483647 w 54"/>
                        <a:gd name="T7" fmla="*/ 2147483647 h 36"/>
                        <a:gd name="T8" fmla="*/ 2147483647 w 54"/>
                        <a:gd name="T9" fmla="*/ 2147483647 h 36"/>
                        <a:gd name="T10" fmla="*/ 2147483647 w 54"/>
                        <a:gd name="T11" fmla="*/ 2147483647 h 36"/>
                        <a:gd name="T12" fmla="*/ 2147483647 w 54"/>
                        <a:gd name="T13" fmla="*/ 2147483647 h 36"/>
                        <a:gd name="T14" fmla="*/ 2147483647 w 54"/>
                        <a:gd name="T15" fmla="*/ 2147483647 h 36"/>
                        <a:gd name="T16" fmla="*/ 2147483647 w 54"/>
                        <a:gd name="T17" fmla="*/ 2147483647 h 36"/>
                        <a:gd name="T18" fmla="*/ 2147483647 w 54"/>
                        <a:gd name="T19" fmla="*/ 2147483647 h 36"/>
                        <a:gd name="T20" fmla="*/ 2147483647 w 54"/>
                        <a:gd name="T21" fmla="*/ 2147483647 h 36"/>
                        <a:gd name="T22" fmla="*/ 2147483647 w 54"/>
                        <a:gd name="T23" fmla="*/ 2147483647 h 36"/>
                        <a:gd name="T24" fmla="*/ 2147483647 w 54"/>
                        <a:gd name="T25" fmla="*/ 0 h 36"/>
                        <a:gd name="T26" fmla="*/ 2147483647 w 54"/>
                        <a:gd name="T27" fmla="*/ 0 h 36"/>
                        <a:gd name="T28" fmla="*/ 2147483647 w 54"/>
                        <a:gd name="T29" fmla="*/ 0 h 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54" h="36">
                          <a:moveTo>
                            <a:pt x="12" y="0"/>
                          </a:moveTo>
                          <a:lnTo>
                            <a:pt x="0" y="6"/>
                          </a:lnTo>
                          <a:lnTo>
                            <a:pt x="6" y="12"/>
                          </a:lnTo>
                          <a:lnTo>
                            <a:pt x="24" y="24"/>
                          </a:lnTo>
                          <a:lnTo>
                            <a:pt x="30" y="24"/>
                          </a:lnTo>
                          <a:lnTo>
                            <a:pt x="36" y="24"/>
                          </a:lnTo>
                          <a:lnTo>
                            <a:pt x="48" y="36"/>
                          </a:lnTo>
                          <a:lnTo>
                            <a:pt x="48" y="30"/>
                          </a:lnTo>
                          <a:lnTo>
                            <a:pt x="54" y="24"/>
                          </a:lnTo>
                          <a:lnTo>
                            <a:pt x="54" y="12"/>
                          </a:lnTo>
                          <a:lnTo>
                            <a:pt x="48" y="6"/>
                          </a:lnTo>
                          <a:lnTo>
                            <a:pt x="42" y="0"/>
                          </a:lnTo>
                          <a:lnTo>
                            <a:pt x="24" y="0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0" name="Freeform 38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56557" y="1551210"/>
                      <a:ext cx="173613" cy="211513"/>
                    </a:xfrm>
                    <a:custGeom>
                      <a:avLst/>
                      <a:gdLst>
                        <a:gd name="T0" fmla="*/ 2147483647 w 131"/>
                        <a:gd name="T1" fmla="*/ 2147483647 h 144"/>
                        <a:gd name="T2" fmla="*/ 2147483647 w 131"/>
                        <a:gd name="T3" fmla="*/ 2147483647 h 144"/>
                        <a:gd name="T4" fmla="*/ 2147483647 w 131"/>
                        <a:gd name="T5" fmla="*/ 2147483647 h 144"/>
                        <a:gd name="T6" fmla="*/ 2147483647 w 131"/>
                        <a:gd name="T7" fmla="*/ 2147483647 h 144"/>
                        <a:gd name="T8" fmla="*/ 2147483647 w 131"/>
                        <a:gd name="T9" fmla="*/ 2147483647 h 144"/>
                        <a:gd name="T10" fmla="*/ 2147483647 w 131"/>
                        <a:gd name="T11" fmla="*/ 2147483647 h 144"/>
                        <a:gd name="T12" fmla="*/ 2147483647 w 131"/>
                        <a:gd name="T13" fmla="*/ 2147483647 h 144"/>
                        <a:gd name="T14" fmla="*/ 2147483647 w 131"/>
                        <a:gd name="T15" fmla="*/ 2147483647 h 144"/>
                        <a:gd name="T16" fmla="*/ 2147483647 w 131"/>
                        <a:gd name="T17" fmla="*/ 0 h 144"/>
                        <a:gd name="T18" fmla="*/ 2147483647 w 131"/>
                        <a:gd name="T19" fmla="*/ 0 h 144"/>
                        <a:gd name="T20" fmla="*/ 2147483647 w 131"/>
                        <a:gd name="T21" fmla="*/ 0 h 144"/>
                        <a:gd name="T22" fmla="*/ 2147483647 w 131"/>
                        <a:gd name="T23" fmla="*/ 2147483647 h 144"/>
                        <a:gd name="T24" fmla="*/ 2147483647 w 131"/>
                        <a:gd name="T25" fmla="*/ 2147483647 h 144"/>
                        <a:gd name="T26" fmla="*/ 2147483647 w 131"/>
                        <a:gd name="T27" fmla="*/ 2147483647 h 144"/>
                        <a:gd name="T28" fmla="*/ 2147483647 w 131"/>
                        <a:gd name="T29" fmla="*/ 2147483647 h 144"/>
                        <a:gd name="T30" fmla="*/ 2147483647 w 131"/>
                        <a:gd name="T31" fmla="*/ 2147483647 h 144"/>
                        <a:gd name="T32" fmla="*/ 2147483647 w 131"/>
                        <a:gd name="T33" fmla="*/ 2147483647 h 144"/>
                        <a:gd name="T34" fmla="*/ 2147483647 w 131"/>
                        <a:gd name="T35" fmla="*/ 2147483647 h 144"/>
                        <a:gd name="T36" fmla="*/ 2147483647 w 131"/>
                        <a:gd name="T37" fmla="*/ 2147483647 h 144"/>
                        <a:gd name="T38" fmla="*/ 2147483647 w 131"/>
                        <a:gd name="T39" fmla="*/ 2147483647 h 144"/>
                        <a:gd name="T40" fmla="*/ 2147483647 w 131"/>
                        <a:gd name="T41" fmla="*/ 2147483647 h 144"/>
                        <a:gd name="T42" fmla="*/ 2147483647 w 131"/>
                        <a:gd name="T43" fmla="*/ 2147483647 h 144"/>
                        <a:gd name="T44" fmla="*/ 2147483647 w 131"/>
                        <a:gd name="T45" fmla="*/ 2147483647 h 144"/>
                        <a:gd name="T46" fmla="*/ 2147483647 w 131"/>
                        <a:gd name="T47" fmla="*/ 2147483647 h 144"/>
                        <a:gd name="T48" fmla="*/ 2147483647 w 131"/>
                        <a:gd name="T49" fmla="*/ 2147483647 h 144"/>
                        <a:gd name="T50" fmla="*/ 2147483647 w 131"/>
                        <a:gd name="T51" fmla="*/ 2147483647 h 144"/>
                        <a:gd name="T52" fmla="*/ 2147483647 w 131"/>
                        <a:gd name="T53" fmla="*/ 2147483647 h 144"/>
                        <a:gd name="T54" fmla="*/ 2147483647 w 131"/>
                        <a:gd name="T55" fmla="*/ 2147483647 h 144"/>
                        <a:gd name="T56" fmla="*/ 2147483647 w 131"/>
                        <a:gd name="T57" fmla="*/ 2147483647 h 144"/>
                        <a:gd name="T58" fmla="*/ 2147483647 w 131"/>
                        <a:gd name="T59" fmla="*/ 2147483647 h 144"/>
                        <a:gd name="T60" fmla="*/ 2147483647 w 131"/>
                        <a:gd name="T61" fmla="*/ 2147483647 h 144"/>
                        <a:gd name="T62" fmla="*/ 2147483647 w 131"/>
                        <a:gd name="T63" fmla="*/ 2147483647 h 144"/>
                        <a:gd name="T64" fmla="*/ 2147483647 w 131"/>
                        <a:gd name="T65" fmla="*/ 2147483647 h 144"/>
                        <a:gd name="T66" fmla="*/ 2147483647 w 131"/>
                        <a:gd name="T67" fmla="*/ 2147483647 h 144"/>
                        <a:gd name="T68" fmla="*/ 2147483647 w 131"/>
                        <a:gd name="T69" fmla="*/ 2147483647 h 144"/>
                        <a:gd name="T70" fmla="*/ 2147483647 w 131"/>
                        <a:gd name="T71" fmla="*/ 2147483647 h 144"/>
                        <a:gd name="T72" fmla="*/ 2147483647 w 131"/>
                        <a:gd name="T73" fmla="*/ 2147483647 h 144"/>
                        <a:gd name="T74" fmla="*/ 2147483647 w 131"/>
                        <a:gd name="T75" fmla="*/ 2147483647 h 144"/>
                        <a:gd name="T76" fmla="*/ 2147483647 w 131"/>
                        <a:gd name="T77" fmla="*/ 2147483647 h 144"/>
                        <a:gd name="T78" fmla="*/ 2147483647 w 131"/>
                        <a:gd name="T79" fmla="*/ 2147483647 h 144"/>
                        <a:gd name="T80" fmla="*/ 2147483647 w 131"/>
                        <a:gd name="T81" fmla="*/ 2147483647 h 144"/>
                        <a:gd name="T82" fmla="*/ 0 w 131"/>
                        <a:gd name="T83" fmla="*/ 2147483647 h 144"/>
                        <a:gd name="T84" fmla="*/ 0 w 131"/>
                        <a:gd name="T85" fmla="*/ 2147483647 h 144"/>
                        <a:gd name="T86" fmla="*/ 0 w 131"/>
                        <a:gd name="T87" fmla="*/ 2147483647 h 144"/>
                        <a:gd name="T88" fmla="*/ 0 w 131"/>
                        <a:gd name="T89" fmla="*/ 2147483647 h 144"/>
                        <a:gd name="T90" fmla="*/ 2147483647 w 131"/>
                        <a:gd name="T91" fmla="*/ 2147483647 h 144"/>
                        <a:gd name="T92" fmla="*/ 2147483647 w 131"/>
                        <a:gd name="T93" fmla="*/ 2147483647 h 144"/>
                        <a:gd name="T94" fmla="*/ 2147483647 w 131"/>
                        <a:gd name="T95" fmla="*/ 2147483647 h 144"/>
                        <a:gd name="T96" fmla="*/ 2147483647 w 131"/>
                        <a:gd name="T97" fmla="*/ 2147483647 h 144"/>
                        <a:gd name="T98" fmla="*/ 2147483647 w 131"/>
                        <a:gd name="T99" fmla="*/ 2147483647 h 144"/>
                        <a:gd name="T100" fmla="*/ 2147483647 w 131"/>
                        <a:gd name="T101" fmla="*/ 2147483647 h 144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</a:gdLst>
                      <a:ahLst/>
                      <a:cxnLst>
                        <a:cxn ang="T102">
                          <a:pos x="T0" y="T1"/>
                        </a:cxn>
                        <a:cxn ang="T103">
                          <a:pos x="T2" y="T3"/>
                        </a:cxn>
                        <a:cxn ang="T104">
                          <a:pos x="T4" y="T5"/>
                        </a:cxn>
                        <a:cxn ang="T105">
                          <a:pos x="T6" y="T7"/>
                        </a:cxn>
                        <a:cxn ang="T106">
                          <a:pos x="T8" y="T9"/>
                        </a:cxn>
                        <a:cxn ang="T107">
                          <a:pos x="T10" y="T11"/>
                        </a:cxn>
                        <a:cxn ang="T108">
                          <a:pos x="T12" y="T13"/>
                        </a:cxn>
                        <a:cxn ang="T109">
                          <a:pos x="T14" y="T15"/>
                        </a:cxn>
                        <a:cxn ang="T110">
                          <a:pos x="T16" y="T17"/>
                        </a:cxn>
                        <a:cxn ang="T111">
                          <a:pos x="T18" y="T19"/>
                        </a:cxn>
                        <a:cxn ang="T112">
                          <a:pos x="T20" y="T21"/>
                        </a:cxn>
                        <a:cxn ang="T113">
                          <a:pos x="T22" y="T23"/>
                        </a:cxn>
                        <a:cxn ang="T114">
                          <a:pos x="T24" y="T25"/>
                        </a:cxn>
                        <a:cxn ang="T115">
                          <a:pos x="T26" y="T27"/>
                        </a:cxn>
                        <a:cxn ang="T116">
                          <a:pos x="T28" y="T29"/>
                        </a:cxn>
                        <a:cxn ang="T117">
                          <a:pos x="T30" y="T31"/>
                        </a:cxn>
                        <a:cxn ang="T118">
                          <a:pos x="T32" y="T33"/>
                        </a:cxn>
                        <a:cxn ang="T119">
                          <a:pos x="T34" y="T35"/>
                        </a:cxn>
                        <a:cxn ang="T120">
                          <a:pos x="T36" y="T37"/>
                        </a:cxn>
                        <a:cxn ang="T121">
                          <a:pos x="T38" y="T39"/>
                        </a:cxn>
                        <a:cxn ang="T122">
                          <a:pos x="T40" y="T41"/>
                        </a:cxn>
                        <a:cxn ang="T123">
                          <a:pos x="T42" y="T43"/>
                        </a:cxn>
                        <a:cxn ang="T124">
                          <a:pos x="T44" y="T45"/>
                        </a:cxn>
                        <a:cxn ang="T125">
                          <a:pos x="T46" y="T47"/>
                        </a:cxn>
                        <a:cxn ang="T126">
                          <a:pos x="T48" y="T49"/>
                        </a:cxn>
                        <a:cxn ang="T127">
                          <a:pos x="T50" y="T51"/>
                        </a:cxn>
                        <a:cxn ang="T128">
                          <a:pos x="T52" y="T53"/>
                        </a:cxn>
                        <a:cxn ang="T129">
                          <a:pos x="T54" y="T55"/>
                        </a:cxn>
                        <a:cxn ang="T130">
                          <a:pos x="T56" y="T57"/>
                        </a:cxn>
                        <a:cxn ang="T131">
                          <a:pos x="T58" y="T59"/>
                        </a:cxn>
                        <a:cxn ang="T132">
                          <a:pos x="T60" y="T61"/>
                        </a:cxn>
                        <a:cxn ang="T133">
                          <a:pos x="T62" y="T63"/>
                        </a:cxn>
                        <a:cxn ang="T134">
                          <a:pos x="T64" y="T65"/>
                        </a:cxn>
                        <a:cxn ang="T135">
                          <a:pos x="T66" y="T67"/>
                        </a:cxn>
                        <a:cxn ang="T136">
                          <a:pos x="T68" y="T69"/>
                        </a:cxn>
                        <a:cxn ang="T137">
                          <a:pos x="T70" y="T71"/>
                        </a:cxn>
                        <a:cxn ang="T138">
                          <a:pos x="T72" y="T73"/>
                        </a:cxn>
                        <a:cxn ang="T139">
                          <a:pos x="T74" y="T75"/>
                        </a:cxn>
                        <a:cxn ang="T140">
                          <a:pos x="T76" y="T77"/>
                        </a:cxn>
                        <a:cxn ang="T141">
                          <a:pos x="T78" y="T79"/>
                        </a:cxn>
                        <a:cxn ang="T142">
                          <a:pos x="T80" y="T81"/>
                        </a:cxn>
                        <a:cxn ang="T143">
                          <a:pos x="T82" y="T83"/>
                        </a:cxn>
                        <a:cxn ang="T144">
                          <a:pos x="T84" y="T85"/>
                        </a:cxn>
                        <a:cxn ang="T145">
                          <a:pos x="T86" y="T87"/>
                        </a:cxn>
                        <a:cxn ang="T146">
                          <a:pos x="T88" y="T89"/>
                        </a:cxn>
                        <a:cxn ang="T147">
                          <a:pos x="T90" y="T91"/>
                        </a:cxn>
                        <a:cxn ang="T148">
                          <a:pos x="T92" y="T93"/>
                        </a:cxn>
                        <a:cxn ang="T149">
                          <a:pos x="T94" y="T95"/>
                        </a:cxn>
                        <a:cxn ang="T150">
                          <a:pos x="T96" y="T97"/>
                        </a:cxn>
                        <a:cxn ang="T151">
                          <a:pos x="T98" y="T99"/>
                        </a:cxn>
                        <a:cxn ang="T152">
                          <a:pos x="T100" y="T101"/>
                        </a:cxn>
                      </a:cxnLst>
                      <a:rect l="0" t="0" r="r" b="b"/>
                      <a:pathLst>
                        <a:path w="131" h="144">
                          <a:moveTo>
                            <a:pt x="29" y="24"/>
                          </a:moveTo>
                          <a:lnTo>
                            <a:pt x="35" y="24"/>
                          </a:lnTo>
                          <a:lnTo>
                            <a:pt x="41" y="18"/>
                          </a:lnTo>
                          <a:lnTo>
                            <a:pt x="47" y="24"/>
                          </a:lnTo>
                          <a:lnTo>
                            <a:pt x="41" y="18"/>
                          </a:lnTo>
                          <a:lnTo>
                            <a:pt x="35" y="12"/>
                          </a:lnTo>
                          <a:lnTo>
                            <a:pt x="35" y="6"/>
                          </a:lnTo>
                          <a:lnTo>
                            <a:pt x="35" y="0"/>
                          </a:lnTo>
                          <a:lnTo>
                            <a:pt x="47" y="0"/>
                          </a:lnTo>
                          <a:lnTo>
                            <a:pt x="53" y="6"/>
                          </a:lnTo>
                          <a:lnTo>
                            <a:pt x="65" y="6"/>
                          </a:lnTo>
                          <a:lnTo>
                            <a:pt x="65" y="12"/>
                          </a:lnTo>
                          <a:lnTo>
                            <a:pt x="71" y="18"/>
                          </a:lnTo>
                          <a:lnTo>
                            <a:pt x="95" y="6"/>
                          </a:lnTo>
                          <a:lnTo>
                            <a:pt x="89" y="6"/>
                          </a:lnTo>
                          <a:lnTo>
                            <a:pt x="113" y="18"/>
                          </a:lnTo>
                          <a:lnTo>
                            <a:pt x="119" y="12"/>
                          </a:lnTo>
                          <a:lnTo>
                            <a:pt x="125" y="18"/>
                          </a:lnTo>
                          <a:lnTo>
                            <a:pt x="119" y="24"/>
                          </a:lnTo>
                          <a:lnTo>
                            <a:pt x="119" y="42"/>
                          </a:lnTo>
                          <a:lnTo>
                            <a:pt x="131" y="60"/>
                          </a:lnTo>
                          <a:lnTo>
                            <a:pt x="131" y="78"/>
                          </a:lnTo>
                          <a:lnTo>
                            <a:pt x="125" y="72"/>
                          </a:lnTo>
                          <a:lnTo>
                            <a:pt x="95" y="90"/>
                          </a:lnTo>
                          <a:lnTo>
                            <a:pt x="95" y="96"/>
                          </a:lnTo>
                          <a:lnTo>
                            <a:pt x="119" y="114"/>
                          </a:lnTo>
                          <a:lnTo>
                            <a:pt x="107" y="126"/>
                          </a:lnTo>
                          <a:lnTo>
                            <a:pt x="107" y="138"/>
                          </a:lnTo>
                          <a:lnTo>
                            <a:pt x="89" y="138"/>
                          </a:lnTo>
                          <a:lnTo>
                            <a:pt x="71" y="138"/>
                          </a:lnTo>
                          <a:lnTo>
                            <a:pt x="71" y="144"/>
                          </a:lnTo>
                          <a:lnTo>
                            <a:pt x="53" y="138"/>
                          </a:lnTo>
                          <a:lnTo>
                            <a:pt x="41" y="138"/>
                          </a:lnTo>
                          <a:lnTo>
                            <a:pt x="23" y="138"/>
                          </a:lnTo>
                          <a:lnTo>
                            <a:pt x="29" y="114"/>
                          </a:lnTo>
                          <a:lnTo>
                            <a:pt x="6" y="102"/>
                          </a:lnTo>
                          <a:lnTo>
                            <a:pt x="0" y="90"/>
                          </a:lnTo>
                          <a:lnTo>
                            <a:pt x="0" y="78"/>
                          </a:lnTo>
                          <a:lnTo>
                            <a:pt x="0" y="54"/>
                          </a:lnTo>
                          <a:lnTo>
                            <a:pt x="11" y="48"/>
                          </a:lnTo>
                          <a:lnTo>
                            <a:pt x="6" y="42"/>
                          </a:lnTo>
                          <a:lnTo>
                            <a:pt x="11" y="30"/>
                          </a:lnTo>
                          <a:lnTo>
                            <a:pt x="11" y="24"/>
                          </a:lnTo>
                          <a:lnTo>
                            <a:pt x="29" y="24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1" name="Freeform 38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389704" y="1560349"/>
                      <a:ext cx="7832" cy="9140"/>
                    </a:xfrm>
                    <a:custGeom>
                      <a:avLst/>
                      <a:gdLst>
                        <a:gd name="T0" fmla="*/ 0 w 6"/>
                        <a:gd name="T1" fmla="*/ 2147483647 h 6"/>
                        <a:gd name="T2" fmla="*/ 2147483647 w 6"/>
                        <a:gd name="T3" fmla="*/ 2147483647 h 6"/>
                        <a:gd name="T4" fmla="*/ 2147483647 w 6"/>
                        <a:gd name="T5" fmla="*/ 0 h 6"/>
                        <a:gd name="T6" fmla="*/ 0 w 6"/>
                        <a:gd name="T7" fmla="*/ 2147483647 h 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6" h="6">
                          <a:moveTo>
                            <a:pt x="0" y="6"/>
                          </a:moveTo>
                          <a:lnTo>
                            <a:pt x="6" y="6"/>
                          </a:lnTo>
                          <a:lnTo>
                            <a:pt x="6" y="0"/>
                          </a:lnTo>
                          <a:lnTo>
                            <a:pt x="0" y="6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2" name="Freeform 38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47419" y="1684385"/>
                      <a:ext cx="16970" cy="16973"/>
                    </a:xfrm>
                    <a:custGeom>
                      <a:avLst/>
                      <a:gdLst>
                        <a:gd name="T0" fmla="*/ 2147483647 w 12"/>
                        <a:gd name="T1" fmla="*/ 0 h 12"/>
                        <a:gd name="T2" fmla="*/ 0 w 12"/>
                        <a:gd name="T3" fmla="*/ 2147483647 h 12"/>
                        <a:gd name="T4" fmla="*/ 0 w 12"/>
                        <a:gd name="T5" fmla="*/ 2147483647 h 12"/>
                        <a:gd name="T6" fmla="*/ 2147483647 w 12"/>
                        <a:gd name="T7" fmla="*/ 2147483647 h 12"/>
                        <a:gd name="T8" fmla="*/ 2147483647 w 12"/>
                        <a:gd name="T9" fmla="*/ 2147483647 h 12"/>
                        <a:gd name="T10" fmla="*/ 2147483647 w 12"/>
                        <a:gd name="T11" fmla="*/ 0 h 1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12" h="12">
                          <a:moveTo>
                            <a:pt x="6" y="0"/>
                          </a:moveTo>
                          <a:lnTo>
                            <a:pt x="0" y="6"/>
                          </a:lnTo>
                          <a:lnTo>
                            <a:pt x="0" y="12"/>
                          </a:lnTo>
                          <a:lnTo>
                            <a:pt x="12" y="12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3" name="Freeform 39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75577" y="1719637"/>
                      <a:ext cx="92681" cy="104451"/>
                    </a:xfrm>
                    <a:custGeom>
                      <a:avLst/>
                      <a:gdLst>
                        <a:gd name="T0" fmla="*/ 2147483647 w 71"/>
                        <a:gd name="T1" fmla="*/ 0 h 71"/>
                        <a:gd name="T2" fmla="*/ 0 w 71"/>
                        <a:gd name="T3" fmla="*/ 2147483647 h 71"/>
                        <a:gd name="T4" fmla="*/ 0 w 71"/>
                        <a:gd name="T5" fmla="*/ 2147483647 h 71"/>
                        <a:gd name="T6" fmla="*/ 2147483647 w 71"/>
                        <a:gd name="T7" fmla="*/ 2147483647 h 71"/>
                        <a:gd name="T8" fmla="*/ 2147483647 w 71"/>
                        <a:gd name="T9" fmla="*/ 2147483647 h 71"/>
                        <a:gd name="T10" fmla="*/ 2147483647 w 71"/>
                        <a:gd name="T11" fmla="*/ 2147483647 h 71"/>
                        <a:gd name="T12" fmla="*/ 2147483647 w 71"/>
                        <a:gd name="T13" fmla="*/ 2147483647 h 71"/>
                        <a:gd name="T14" fmla="*/ 2147483647 w 71"/>
                        <a:gd name="T15" fmla="*/ 2147483647 h 71"/>
                        <a:gd name="T16" fmla="*/ 2147483647 w 71"/>
                        <a:gd name="T17" fmla="*/ 2147483647 h 71"/>
                        <a:gd name="T18" fmla="*/ 2147483647 w 71"/>
                        <a:gd name="T19" fmla="*/ 2147483647 h 71"/>
                        <a:gd name="T20" fmla="*/ 2147483647 w 71"/>
                        <a:gd name="T21" fmla="*/ 2147483647 h 71"/>
                        <a:gd name="T22" fmla="*/ 2147483647 w 71"/>
                        <a:gd name="T23" fmla="*/ 2147483647 h 71"/>
                        <a:gd name="T24" fmla="*/ 2147483647 w 71"/>
                        <a:gd name="T25" fmla="*/ 2147483647 h 71"/>
                        <a:gd name="T26" fmla="*/ 2147483647 w 71"/>
                        <a:gd name="T27" fmla="*/ 0 h 71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0" t="0" r="r" b="b"/>
                      <a:pathLst>
                        <a:path w="71" h="71">
                          <a:moveTo>
                            <a:pt x="12" y="0"/>
                          </a:moveTo>
                          <a:lnTo>
                            <a:pt x="0" y="12"/>
                          </a:lnTo>
                          <a:lnTo>
                            <a:pt x="12" y="24"/>
                          </a:lnTo>
                          <a:lnTo>
                            <a:pt x="23" y="36"/>
                          </a:lnTo>
                          <a:lnTo>
                            <a:pt x="35" y="65"/>
                          </a:lnTo>
                          <a:lnTo>
                            <a:pt x="47" y="65"/>
                          </a:lnTo>
                          <a:lnTo>
                            <a:pt x="59" y="71"/>
                          </a:lnTo>
                          <a:lnTo>
                            <a:pt x="53" y="59"/>
                          </a:lnTo>
                          <a:lnTo>
                            <a:pt x="71" y="48"/>
                          </a:lnTo>
                          <a:lnTo>
                            <a:pt x="59" y="36"/>
                          </a:lnTo>
                          <a:lnTo>
                            <a:pt x="29" y="18"/>
                          </a:lnTo>
                          <a:lnTo>
                            <a:pt x="17" y="6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4" name="Freeform 39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22617" y="1129489"/>
                      <a:ext cx="428157" cy="334243"/>
                    </a:xfrm>
                    <a:custGeom>
                      <a:avLst/>
                      <a:gdLst>
                        <a:gd name="T0" fmla="*/ 2147483647 w 323"/>
                        <a:gd name="T1" fmla="*/ 2147483647 h 227"/>
                        <a:gd name="T2" fmla="*/ 2147483647 w 323"/>
                        <a:gd name="T3" fmla="*/ 2147483647 h 227"/>
                        <a:gd name="T4" fmla="*/ 2147483647 w 323"/>
                        <a:gd name="T5" fmla="*/ 2147483647 h 227"/>
                        <a:gd name="T6" fmla="*/ 2147483647 w 323"/>
                        <a:gd name="T7" fmla="*/ 2147483647 h 227"/>
                        <a:gd name="T8" fmla="*/ 2147483647 w 323"/>
                        <a:gd name="T9" fmla="*/ 2147483647 h 227"/>
                        <a:gd name="T10" fmla="*/ 2147483647 w 323"/>
                        <a:gd name="T11" fmla="*/ 2147483647 h 227"/>
                        <a:gd name="T12" fmla="*/ 2147483647 w 323"/>
                        <a:gd name="T13" fmla="*/ 2147483647 h 227"/>
                        <a:gd name="T14" fmla="*/ 2147483647 w 323"/>
                        <a:gd name="T15" fmla="*/ 2147483647 h 227"/>
                        <a:gd name="T16" fmla="*/ 2147483647 w 323"/>
                        <a:gd name="T17" fmla="*/ 2147483647 h 227"/>
                        <a:gd name="T18" fmla="*/ 2147483647 w 323"/>
                        <a:gd name="T19" fmla="*/ 2147483647 h 227"/>
                        <a:gd name="T20" fmla="*/ 2147483647 w 323"/>
                        <a:gd name="T21" fmla="*/ 2147483647 h 227"/>
                        <a:gd name="T22" fmla="*/ 2147483647 w 323"/>
                        <a:gd name="T23" fmla="*/ 2147483647 h 227"/>
                        <a:gd name="T24" fmla="*/ 2147483647 w 323"/>
                        <a:gd name="T25" fmla="*/ 2147483647 h 227"/>
                        <a:gd name="T26" fmla="*/ 2147483647 w 323"/>
                        <a:gd name="T27" fmla="*/ 2147483647 h 227"/>
                        <a:gd name="T28" fmla="*/ 2147483647 w 323"/>
                        <a:gd name="T29" fmla="*/ 2147483647 h 227"/>
                        <a:gd name="T30" fmla="*/ 2147483647 w 323"/>
                        <a:gd name="T31" fmla="*/ 2147483647 h 227"/>
                        <a:gd name="T32" fmla="*/ 2147483647 w 323"/>
                        <a:gd name="T33" fmla="*/ 2147483647 h 227"/>
                        <a:gd name="T34" fmla="*/ 2147483647 w 323"/>
                        <a:gd name="T35" fmla="*/ 2147483647 h 227"/>
                        <a:gd name="T36" fmla="*/ 2147483647 w 323"/>
                        <a:gd name="T37" fmla="*/ 2147483647 h 227"/>
                        <a:gd name="T38" fmla="*/ 2147483647 w 323"/>
                        <a:gd name="T39" fmla="*/ 2147483647 h 227"/>
                        <a:gd name="T40" fmla="*/ 2147483647 w 323"/>
                        <a:gd name="T41" fmla="*/ 2147483647 h 227"/>
                        <a:gd name="T42" fmla="*/ 2147483647 w 323"/>
                        <a:gd name="T43" fmla="*/ 2147483647 h 227"/>
                        <a:gd name="T44" fmla="*/ 2147483647 w 323"/>
                        <a:gd name="T45" fmla="*/ 2147483647 h 227"/>
                        <a:gd name="T46" fmla="*/ 2147483647 w 323"/>
                        <a:gd name="T47" fmla="*/ 2147483647 h 227"/>
                        <a:gd name="T48" fmla="*/ 2147483647 w 323"/>
                        <a:gd name="T49" fmla="*/ 2147483647 h 227"/>
                        <a:gd name="T50" fmla="*/ 0 w 323"/>
                        <a:gd name="T51" fmla="*/ 2147483647 h 227"/>
                        <a:gd name="T52" fmla="*/ 0 w 323"/>
                        <a:gd name="T53" fmla="*/ 2147483647 h 227"/>
                        <a:gd name="T54" fmla="*/ 2147483647 w 323"/>
                        <a:gd name="T55" fmla="*/ 2147483647 h 227"/>
                        <a:gd name="T56" fmla="*/ 2147483647 w 323"/>
                        <a:gd name="T57" fmla="*/ 2147483647 h 227"/>
                        <a:gd name="T58" fmla="*/ 2147483647 w 323"/>
                        <a:gd name="T59" fmla="*/ 2147483647 h 227"/>
                        <a:gd name="T60" fmla="*/ 2147483647 w 323"/>
                        <a:gd name="T61" fmla="*/ 2147483647 h 227"/>
                        <a:gd name="T62" fmla="*/ 2147483647 w 323"/>
                        <a:gd name="T63" fmla="*/ 2147483647 h 227"/>
                        <a:gd name="T64" fmla="*/ 2147483647 w 323"/>
                        <a:gd name="T65" fmla="*/ 2147483647 h 227"/>
                        <a:gd name="T66" fmla="*/ 2147483647 w 323"/>
                        <a:gd name="T67" fmla="*/ 2147483647 h 227"/>
                        <a:gd name="T68" fmla="*/ 2147483647 w 323"/>
                        <a:gd name="T69" fmla="*/ 2147483647 h 227"/>
                        <a:gd name="T70" fmla="*/ 2147483647 w 323"/>
                        <a:gd name="T71" fmla="*/ 2147483647 h 227"/>
                        <a:gd name="T72" fmla="*/ 2147483647 w 323"/>
                        <a:gd name="T73" fmla="*/ 2147483647 h 227"/>
                        <a:gd name="T74" fmla="*/ 2147483647 w 323"/>
                        <a:gd name="T75" fmla="*/ 2147483647 h 227"/>
                        <a:gd name="T76" fmla="*/ 2147483647 w 323"/>
                        <a:gd name="T77" fmla="*/ 2147483647 h 227"/>
                        <a:gd name="T78" fmla="*/ 2147483647 w 323"/>
                        <a:gd name="T79" fmla="*/ 2147483647 h 227"/>
                        <a:gd name="T80" fmla="*/ 2147483647 w 323"/>
                        <a:gd name="T81" fmla="*/ 2147483647 h 227"/>
                        <a:gd name="T82" fmla="*/ 2147483647 w 323"/>
                        <a:gd name="T83" fmla="*/ 2147483647 h 227"/>
                        <a:gd name="T84" fmla="*/ 2147483647 w 323"/>
                        <a:gd name="T85" fmla="*/ 2147483647 h 227"/>
                        <a:gd name="T86" fmla="*/ 2147483647 w 323"/>
                        <a:gd name="T87" fmla="*/ 2147483647 h 227"/>
                        <a:gd name="T88" fmla="*/ 2147483647 w 323"/>
                        <a:gd name="T89" fmla="*/ 2147483647 h 227"/>
                        <a:gd name="T90" fmla="*/ 2147483647 w 323"/>
                        <a:gd name="T91" fmla="*/ 2147483647 h 227"/>
                        <a:gd name="T92" fmla="*/ 2147483647 w 323"/>
                        <a:gd name="T93" fmla="*/ 2147483647 h 227"/>
                        <a:gd name="T94" fmla="*/ 2147483647 w 323"/>
                        <a:gd name="T95" fmla="*/ 2147483647 h 227"/>
                        <a:gd name="T96" fmla="*/ 2147483647 w 323"/>
                        <a:gd name="T97" fmla="*/ 2147483647 h 227"/>
                        <a:gd name="T98" fmla="*/ 2147483647 w 323"/>
                        <a:gd name="T99" fmla="*/ 2147483647 h 227"/>
                        <a:gd name="T100" fmla="*/ 2147483647 w 323"/>
                        <a:gd name="T101" fmla="*/ 2147483647 h 227"/>
                        <a:gd name="T102" fmla="*/ 2147483647 w 323"/>
                        <a:gd name="T103" fmla="*/ 2147483647 h 227"/>
                        <a:gd name="T104" fmla="*/ 2147483647 w 323"/>
                        <a:gd name="T105" fmla="*/ 2147483647 h 227"/>
                        <a:gd name="T106" fmla="*/ 2147483647 w 323"/>
                        <a:gd name="T107" fmla="*/ 2147483647 h 227"/>
                        <a:gd name="T108" fmla="*/ 2147483647 w 323"/>
                        <a:gd name="T109" fmla="*/ 2147483647 h 227"/>
                        <a:gd name="T110" fmla="*/ 2147483647 w 323"/>
                        <a:gd name="T111" fmla="*/ 2147483647 h 227"/>
                        <a:gd name="T112" fmla="*/ 2147483647 w 323"/>
                        <a:gd name="T113" fmla="*/ 2147483647 h 227"/>
                        <a:gd name="T114" fmla="*/ 2147483647 w 323"/>
                        <a:gd name="T115" fmla="*/ 2147483647 h 227"/>
                        <a:gd name="T116" fmla="*/ 2147483647 w 323"/>
                        <a:gd name="T117" fmla="*/ 2147483647 h 227"/>
                        <a:gd name="T118" fmla="*/ 2147483647 w 323"/>
                        <a:gd name="T119" fmla="*/ 2147483647 h 227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</a:gdLst>
                      <a:ahLst/>
                      <a:cxnLst>
                        <a:cxn ang="T120">
                          <a:pos x="T0" y="T1"/>
                        </a:cxn>
                        <a:cxn ang="T121">
                          <a:pos x="T2" y="T3"/>
                        </a:cxn>
                        <a:cxn ang="T122">
                          <a:pos x="T4" y="T5"/>
                        </a:cxn>
                        <a:cxn ang="T123">
                          <a:pos x="T6" y="T7"/>
                        </a:cxn>
                        <a:cxn ang="T124">
                          <a:pos x="T8" y="T9"/>
                        </a:cxn>
                        <a:cxn ang="T125">
                          <a:pos x="T10" y="T11"/>
                        </a:cxn>
                        <a:cxn ang="T126">
                          <a:pos x="T12" y="T13"/>
                        </a:cxn>
                        <a:cxn ang="T127">
                          <a:pos x="T14" y="T15"/>
                        </a:cxn>
                        <a:cxn ang="T128">
                          <a:pos x="T16" y="T17"/>
                        </a:cxn>
                        <a:cxn ang="T129">
                          <a:pos x="T18" y="T19"/>
                        </a:cxn>
                        <a:cxn ang="T130">
                          <a:pos x="T20" y="T21"/>
                        </a:cxn>
                        <a:cxn ang="T131">
                          <a:pos x="T22" y="T23"/>
                        </a:cxn>
                        <a:cxn ang="T132">
                          <a:pos x="T24" y="T25"/>
                        </a:cxn>
                        <a:cxn ang="T133">
                          <a:pos x="T26" y="T27"/>
                        </a:cxn>
                        <a:cxn ang="T134">
                          <a:pos x="T28" y="T29"/>
                        </a:cxn>
                        <a:cxn ang="T135">
                          <a:pos x="T30" y="T31"/>
                        </a:cxn>
                        <a:cxn ang="T136">
                          <a:pos x="T32" y="T33"/>
                        </a:cxn>
                        <a:cxn ang="T137">
                          <a:pos x="T34" y="T35"/>
                        </a:cxn>
                        <a:cxn ang="T138">
                          <a:pos x="T36" y="T37"/>
                        </a:cxn>
                        <a:cxn ang="T139">
                          <a:pos x="T38" y="T39"/>
                        </a:cxn>
                        <a:cxn ang="T140">
                          <a:pos x="T40" y="T41"/>
                        </a:cxn>
                        <a:cxn ang="T141">
                          <a:pos x="T42" y="T43"/>
                        </a:cxn>
                        <a:cxn ang="T142">
                          <a:pos x="T44" y="T45"/>
                        </a:cxn>
                        <a:cxn ang="T143">
                          <a:pos x="T46" y="T47"/>
                        </a:cxn>
                        <a:cxn ang="T144">
                          <a:pos x="T48" y="T49"/>
                        </a:cxn>
                        <a:cxn ang="T145">
                          <a:pos x="T50" y="T51"/>
                        </a:cxn>
                        <a:cxn ang="T146">
                          <a:pos x="T52" y="T53"/>
                        </a:cxn>
                        <a:cxn ang="T147">
                          <a:pos x="T54" y="T55"/>
                        </a:cxn>
                        <a:cxn ang="T148">
                          <a:pos x="T56" y="T57"/>
                        </a:cxn>
                        <a:cxn ang="T149">
                          <a:pos x="T58" y="T59"/>
                        </a:cxn>
                        <a:cxn ang="T150">
                          <a:pos x="T60" y="T61"/>
                        </a:cxn>
                        <a:cxn ang="T151">
                          <a:pos x="T62" y="T63"/>
                        </a:cxn>
                        <a:cxn ang="T152">
                          <a:pos x="T64" y="T65"/>
                        </a:cxn>
                        <a:cxn ang="T153">
                          <a:pos x="T66" y="T67"/>
                        </a:cxn>
                        <a:cxn ang="T154">
                          <a:pos x="T68" y="T69"/>
                        </a:cxn>
                        <a:cxn ang="T155">
                          <a:pos x="T70" y="T71"/>
                        </a:cxn>
                        <a:cxn ang="T156">
                          <a:pos x="T72" y="T73"/>
                        </a:cxn>
                        <a:cxn ang="T157">
                          <a:pos x="T74" y="T75"/>
                        </a:cxn>
                        <a:cxn ang="T158">
                          <a:pos x="T76" y="T77"/>
                        </a:cxn>
                        <a:cxn ang="T159">
                          <a:pos x="T78" y="T79"/>
                        </a:cxn>
                        <a:cxn ang="T160">
                          <a:pos x="T80" y="T81"/>
                        </a:cxn>
                        <a:cxn ang="T161">
                          <a:pos x="T82" y="T83"/>
                        </a:cxn>
                        <a:cxn ang="T162">
                          <a:pos x="T84" y="T85"/>
                        </a:cxn>
                        <a:cxn ang="T163">
                          <a:pos x="T86" y="T87"/>
                        </a:cxn>
                        <a:cxn ang="T164">
                          <a:pos x="T88" y="T89"/>
                        </a:cxn>
                        <a:cxn ang="T165">
                          <a:pos x="T90" y="T91"/>
                        </a:cxn>
                        <a:cxn ang="T166">
                          <a:pos x="T92" y="T93"/>
                        </a:cxn>
                        <a:cxn ang="T167">
                          <a:pos x="T94" y="T95"/>
                        </a:cxn>
                        <a:cxn ang="T168">
                          <a:pos x="T96" y="T97"/>
                        </a:cxn>
                        <a:cxn ang="T169">
                          <a:pos x="T98" y="T99"/>
                        </a:cxn>
                        <a:cxn ang="T170">
                          <a:pos x="T100" y="T101"/>
                        </a:cxn>
                        <a:cxn ang="T171">
                          <a:pos x="T102" y="T103"/>
                        </a:cxn>
                        <a:cxn ang="T172">
                          <a:pos x="T104" y="T105"/>
                        </a:cxn>
                        <a:cxn ang="T173">
                          <a:pos x="T106" y="T107"/>
                        </a:cxn>
                        <a:cxn ang="T174">
                          <a:pos x="T108" y="T109"/>
                        </a:cxn>
                        <a:cxn ang="T175">
                          <a:pos x="T110" y="T111"/>
                        </a:cxn>
                        <a:cxn ang="T176">
                          <a:pos x="T112" y="T113"/>
                        </a:cxn>
                        <a:cxn ang="T177">
                          <a:pos x="T114" y="T115"/>
                        </a:cxn>
                        <a:cxn ang="T178">
                          <a:pos x="T116" y="T117"/>
                        </a:cxn>
                        <a:cxn ang="T179">
                          <a:pos x="T118" y="T119"/>
                        </a:cxn>
                      </a:cxnLst>
                      <a:rect l="0" t="0" r="r" b="b"/>
                      <a:pathLst>
                        <a:path w="323" h="227">
                          <a:moveTo>
                            <a:pt x="191" y="24"/>
                          </a:moveTo>
                          <a:lnTo>
                            <a:pt x="191" y="24"/>
                          </a:lnTo>
                          <a:lnTo>
                            <a:pt x="185" y="30"/>
                          </a:lnTo>
                          <a:lnTo>
                            <a:pt x="185" y="18"/>
                          </a:lnTo>
                          <a:lnTo>
                            <a:pt x="185" y="24"/>
                          </a:lnTo>
                          <a:lnTo>
                            <a:pt x="179" y="24"/>
                          </a:lnTo>
                          <a:lnTo>
                            <a:pt x="179" y="18"/>
                          </a:lnTo>
                          <a:lnTo>
                            <a:pt x="173" y="24"/>
                          </a:lnTo>
                          <a:lnTo>
                            <a:pt x="179" y="30"/>
                          </a:lnTo>
                          <a:lnTo>
                            <a:pt x="167" y="24"/>
                          </a:lnTo>
                          <a:lnTo>
                            <a:pt x="167" y="30"/>
                          </a:lnTo>
                          <a:lnTo>
                            <a:pt x="161" y="30"/>
                          </a:lnTo>
                          <a:lnTo>
                            <a:pt x="161" y="36"/>
                          </a:lnTo>
                          <a:lnTo>
                            <a:pt x="155" y="42"/>
                          </a:lnTo>
                          <a:lnTo>
                            <a:pt x="143" y="42"/>
                          </a:lnTo>
                          <a:lnTo>
                            <a:pt x="155" y="42"/>
                          </a:lnTo>
                          <a:lnTo>
                            <a:pt x="155" y="48"/>
                          </a:lnTo>
                          <a:lnTo>
                            <a:pt x="143" y="48"/>
                          </a:lnTo>
                          <a:lnTo>
                            <a:pt x="143" y="54"/>
                          </a:lnTo>
                          <a:lnTo>
                            <a:pt x="137" y="48"/>
                          </a:lnTo>
                          <a:lnTo>
                            <a:pt x="131" y="48"/>
                          </a:lnTo>
                          <a:lnTo>
                            <a:pt x="125" y="54"/>
                          </a:lnTo>
                          <a:lnTo>
                            <a:pt x="137" y="54"/>
                          </a:lnTo>
                          <a:lnTo>
                            <a:pt x="131" y="60"/>
                          </a:lnTo>
                          <a:lnTo>
                            <a:pt x="125" y="60"/>
                          </a:lnTo>
                          <a:lnTo>
                            <a:pt x="125" y="66"/>
                          </a:lnTo>
                          <a:lnTo>
                            <a:pt x="131" y="66"/>
                          </a:lnTo>
                          <a:lnTo>
                            <a:pt x="119" y="66"/>
                          </a:lnTo>
                          <a:lnTo>
                            <a:pt x="113" y="72"/>
                          </a:lnTo>
                          <a:lnTo>
                            <a:pt x="107" y="78"/>
                          </a:lnTo>
                          <a:lnTo>
                            <a:pt x="101" y="78"/>
                          </a:lnTo>
                          <a:lnTo>
                            <a:pt x="107" y="78"/>
                          </a:lnTo>
                          <a:lnTo>
                            <a:pt x="113" y="84"/>
                          </a:lnTo>
                          <a:lnTo>
                            <a:pt x="101" y="84"/>
                          </a:lnTo>
                          <a:lnTo>
                            <a:pt x="95" y="90"/>
                          </a:lnTo>
                          <a:lnTo>
                            <a:pt x="101" y="96"/>
                          </a:lnTo>
                          <a:lnTo>
                            <a:pt x="83" y="102"/>
                          </a:lnTo>
                          <a:lnTo>
                            <a:pt x="83" y="107"/>
                          </a:lnTo>
                          <a:lnTo>
                            <a:pt x="89" y="102"/>
                          </a:lnTo>
                          <a:lnTo>
                            <a:pt x="89" y="107"/>
                          </a:lnTo>
                          <a:lnTo>
                            <a:pt x="83" y="113"/>
                          </a:lnTo>
                          <a:lnTo>
                            <a:pt x="77" y="113"/>
                          </a:lnTo>
                          <a:lnTo>
                            <a:pt x="65" y="119"/>
                          </a:lnTo>
                          <a:lnTo>
                            <a:pt x="65" y="125"/>
                          </a:lnTo>
                          <a:lnTo>
                            <a:pt x="71" y="125"/>
                          </a:lnTo>
                          <a:lnTo>
                            <a:pt x="77" y="119"/>
                          </a:lnTo>
                          <a:lnTo>
                            <a:pt x="83" y="119"/>
                          </a:lnTo>
                          <a:lnTo>
                            <a:pt x="83" y="125"/>
                          </a:lnTo>
                          <a:lnTo>
                            <a:pt x="71" y="131"/>
                          </a:lnTo>
                          <a:lnTo>
                            <a:pt x="65" y="131"/>
                          </a:lnTo>
                          <a:lnTo>
                            <a:pt x="53" y="125"/>
                          </a:lnTo>
                          <a:lnTo>
                            <a:pt x="53" y="131"/>
                          </a:lnTo>
                          <a:lnTo>
                            <a:pt x="47" y="131"/>
                          </a:lnTo>
                          <a:lnTo>
                            <a:pt x="41" y="137"/>
                          </a:lnTo>
                          <a:lnTo>
                            <a:pt x="47" y="137"/>
                          </a:lnTo>
                          <a:lnTo>
                            <a:pt x="41" y="137"/>
                          </a:lnTo>
                          <a:lnTo>
                            <a:pt x="47" y="143"/>
                          </a:lnTo>
                          <a:lnTo>
                            <a:pt x="30" y="137"/>
                          </a:lnTo>
                          <a:lnTo>
                            <a:pt x="24" y="143"/>
                          </a:lnTo>
                          <a:lnTo>
                            <a:pt x="35" y="143"/>
                          </a:lnTo>
                          <a:lnTo>
                            <a:pt x="30" y="143"/>
                          </a:lnTo>
                          <a:lnTo>
                            <a:pt x="18" y="149"/>
                          </a:lnTo>
                          <a:lnTo>
                            <a:pt x="30" y="149"/>
                          </a:lnTo>
                          <a:lnTo>
                            <a:pt x="18" y="149"/>
                          </a:lnTo>
                          <a:lnTo>
                            <a:pt x="12" y="149"/>
                          </a:lnTo>
                          <a:lnTo>
                            <a:pt x="12" y="155"/>
                          </a:lnTo>
                          <a:lnTo>
                            <a:pt x="6" y="155"/>
                          </a:lnTo>
                          <a:lnTo>
                            <a:pt x="0" y="155"/>
                          </a:lnTo>
                          <a:lnTo>
                            <a:pt x="24" y="161"/>
                          </a:lnTo>
                          <a:lnTo>
                            <a:pt x="0" y="161"/>
                          </a:lnTo>
                          <a:lnTo>
                            <a:pt x="6" y="167"/>
                          </a:lnTo>
                          <a:lnTo>
                            <a:pt x="0" y="173"/>
                          </a:lnTo>
                          <a:lnTo>
                            <a:pt x="24" y="167"/>
                          </a:lnTo>
                          <a:lnTo>
                            <a:pt x="30" y="167"/>
                          </a:lnTo>
                          <a:lnTo>
                            <a:pt x="35" y="167"/>
                          </a:lnTo>
                          <a:lnTo>
                            <a:pt x="35" y="173"/>
                          </a:lnTo>
                          <a:lnTo>
                            <a:pt x="30" y="173"/>
                          </a:lnTo>
                          <a:lnTo>
                            <a:pt x="18" y="173"/>
                          </a:lnTo>
                          <a:lnTo>
                            <a:pt x="0" y="173"/>
                          </a:lnTo>
                          <a:lnTo>
                            <a:pt x="6" y="179"/>
                          </a:lnTo>
                          <a:lnTo>
                            <a:pt x="0" y="179"/>
                          </a:lnTo>
                          <a:lnTo>
                            <a:pt x="12" y="179"/>
                          </a:lnTo>
                          <a:lnTo>
                            <a:pt x="6" y="185"/>
                          </a:lnTo>
                          <a:lnTo>
                            <a:pt x="12" y="185"/>
                          </a:lnTo>
                          <a:lnTo>
                            <a:pt x="12" y="191"/>
                          </a:lnTo>
                          <a:lnTo>
                            <a:pt x="18" y="185"/>
                          </a:lnTo>
                          <a:lnTo>
                            <a:pt x="24" y="185"/>
                          </a:lnTo>
                          <a:lnTo>
                            <a:pt x="24" y="191"/>
                          </a:lnTo>
                          <a:lnTo>
                            <a:pt x="24" y="185"/>
                          </a:lnTo>
                          <a:lnTo>
                            <a:pt x="12" y="197"/>
                          </a:lnTo>
                          <a:lnTo>
                            <a:pt x="18" y="197"/>
                          </a:lnTo>
                          <a:lnTo>
                            <a:pt x="6" y="197"/>
                          </a:lnTo>
                          <a:lnTo>
                            <a:pt x="6" y="203"/>
                          </a:lnTo>
                          <a:lnTo>
                            <a:pt x="12" y="203"/>
                          </a:lnTo>
                          <a:lnTo>
                            <a:pt x="18" y="203"/>
                          </a:lnTo>
                          <a:lnTo>
                            <a:pt x="18" y="209"/>
                          </a:lnTo>
                          <a:lnTo>
                            <a:pt x="12" y="209"/>
                          </a:lnTo>
                          <a:lnTo>
                            <a:pt x="12" y="221"/>
                          </a:lnTo>
                          <a:lnTo>
                            <a:pt x="24" y="227"/>
                          </a:lnTo>
                          <a:lnTo>
                            <a:pt x="47" y="227"/>
                          </a:lnTo>
                          <a:lnTo>
                            <a:pt x="65" y="209"/>
                          </a:lnTo>
                          <a:lnTo>
                            <a:pt x="77" y="209"/>
                          </a:lnTo>
                          <a:lnTo>
                            <a:pt x="77" y="197"/>
                          </a:lnTo>
                          <a:lnTo>
                            <a:pt x="83" y="197"/>
                          </a:lnTo>
                          <a:lnTo>
                            <a:pt x="83" y="203"/>
                          </a:lnTo>
                          <a:lnTo>
                            <a:pt x="95" y="209"/>
                          </a:lnTo>
                          <a:lnTo>
                            <a:pt x="101" y="191"/>
                          </a:lnTo>
                          <a:lnTo>
                            <a:pt x="101" y="179"/>
                          </a:lnTo>
                          <a:lnTo>
                            <a:pt x="101" y="173"/>
                          </a:lnTo>
                          <a:lnTo>
                            <a:pt x="107" y="167"/>
                          </a:lnTo>
                          <a:lnTo>
                            <a:pt x="95" y="161"/>
                          </a:lnTo>
                          <a:lnTo>
                            <a:pt x="95" y="143"/>
                          </a:lnTo>
                          <a:lnTo>
                            <a:pt x="95" y="125"/>
                          </a:lnTo>
                          <a:lnTo>
                            <a:pt x="107" y="119"/>
                          </a:lnTo>
                          <a:lnTo>
                            <a:pt x="119" y="119"/>
                          </a:lnTo>
                          <a:lnTo>
                            <a:pt x="113" y="107"/>
                          </a:lnTo>
                          <a:lnTo>
                            <a:pt x="125" y="90"/>
                          </a:lnTo>
                          <a:lnTo>
                            <a:pt x="125" y="84"/>
                          </a:lnTo>
                          <a:lnTo>
                            <a:pt x="137" y="78"/>
                          </a:lnTo>
                          <a:lnTo>
                            <a:pt x="143" y="72"/>
                          </a:lnTo>
                          <a:lnTo>
                            <a:pt x="149" y="54"/>
                          </a:lnTo>
                          <a:lnTo>
                            <a:pt x="167" y="48"/>
                          </a:lnTo>
                          <a:lnTo>
                            <a:pt x="167" y="42"/>
                          </a:lnTo>
                          <a:lnTo>
                            <a:pt x="191" y="42"/>
                          </a:lnTo>
                          <a:lnTo>
                            <a:pt x="185" y="30"/>
                          </a:lnTo>
                          <a:lnTo>
                            <a:pt x="191" y="30"/>
                          </a:lnTo>
                          <a:lnTo>
                            <a:pt x="203" y="30"/>
                          </a:lnTo>
                          <a:lnTo>
                            <a:pt x="215" y="36"/>
                          </a:lnTo>
                          <a:lnTo>
                            <a:pt x="233" y="42"/>
                          </a:lnTo>
                          <a:lnTo>
                            <a:pt x="251" y="42"/>
                          </a:lnTo>
                          <a:lnTo>
                            <a:pt x="257" y="36"/>
                          </a:lnTo>
                          <a:lnTo>
                            <a:pt x="263" y="24"/>
                          </a:lnTo>
                          <a:lnTo>
                            <a:pt x="281" y="18"/>
                          </a:lnTo>
                          <a:lnTo>
                            <a:pt x="299" y="24"/>
                          </a:lnTo>
                          <a:lnTo>
                            <a:pt x="299" y="30"/>
                          </a:lnTo>
                          <a:lnTo>
                            <a:pt x="317" y="24"/>
                          </a:lnTo>
                          <a:lnTo>
                            <a:pt x="323" y="24"/>
                          </a:lnTo>
                          <a:lnTo>
                            <a:pt x="323" y="18"/>
                          </a:lnTo>
                          <a:lnTo>
                            <a:pt x="317" y="18"/>
                          </a:lnTo>
                          <a:lnTo>
                            <a:pt x="305" y="18"/>
                          </a:lnTo>
                          <a:lnTo>
                            <a:pt x="299" y="12"/>
                          </a:lnTo>
                          <a:lnTo>
                            <a:pt x="323" y="12"/>
                          </a:lnTo>
                          <a:lnTo>
                            <a:pt x="311" y="6"/>
                          </a:lnTo>
                          <a:lnTo>
                            <a:pt x="299" y="6"/>
                          </a:lnTo>
                          <a:lnTo>
                            <a:pt x="287" y="6"/>
                          </a:lnTo>
                          <a:lnTo>
                            <a:pt x="287" y="12"/>
                          </a:lnTo>
                          <a:lnTo>
                            <a:pt x="287" y="6"/>
                          </a:lnTo>
                          <a:lnTo>
                            <a:pt x="281" y="6"/>
                          </a:lnTo>
                          <a:lnTo>
                            <a:pt x="281" y="0"/>
                          </a:lnTo>
                          <a:lnTo>
                            <a:pt x="275" y="0"/>
                          </a:lnTo>
                          <a:lnTo>
                            <a:pt x="263" y="12"/>
                          </a:lnTo>
                          <a:lnTo>
                            <a:pt x="263" y="0"/>
                          </a:lnTo>
                          <a:lnTo>
                            <a:pt x="245" y="12"/>
                          </a:lnTo>
                          <a:lnTo>
                            <a:pt x="251" y="6"/>
                          </a:lnTo>
                          <a:lnTo>
                            <a:pt x="239" y="0"/>
                          </a:lnTo>
                          <a:lnTo>
                            <a:pt x="239" y="6"/>
                          </a:lnTo>
                          <a:lnTo>
                            <a:pt x="221" y="12"/>
                          </a:lnTo>
                          <a:lnTo>
                            <a:pt x="215" y="12"/>
                          </a:lnTo>
                          <a:lnTo>
                            <a:pt x="203" y="12"/>
                          </a:lnTo>
                          <a:lnTo>
                            <a:pt x="209" y="18"/>
                          </a:lnTo>
                          <a:lnTo>
                            <a:pt x="197" y="18"/>
                          </a:lnTo>
                          <a:lnTo>
                            <a:pt x="191" y="24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5" name="Freeform 39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93107" y="927115"/>
                      <a:ext cx="159254" cy="70505"/>
                    </a:xfrm>
                    <a:custGeom>
                      <a:avLst/>
                      <a:gdLst>
                        <a:gd name="T0" fmla="*/ 2147483647 w 120"/>
                        <a:gd name="T1" fmla="*/ 2147483647 h 48"/>
                        <a:gd name="T2" fmla="*/ 2147483647 w 120"/>
                        <a:gd name="T3" fmla="*/ 2147483647 h 48"/>
                        <a:gd name="T4" fmla="*/ 0 w 120"/>
                        <a:gd name="T5" fmla="*/ 2147483647 h 48"/>
                        <a:gd name="T6" fmla="*/ 0 w 120"/>
                        <a:gd name="T7" fmla="*/ 2147483647 h 48"/>
                        <a:gd name="T8" fmla="*/ 2147483647 w 120"/>
                        <a:gd name="T9" fmla="*/ 2147483647 h 48"/>
                        <a:gd name="T10" fmla="*/ 2147483647 w 120"/>
                        <a:gd name="T11" fmla="*/ 2147483647 h 48"/>
                        <a:gd name="T12" fmla="*/ 2147483647 w 120"/>
                        <a:gd name="T13" fmla="*/ 2147483647 h 48"/>
                        <a:gd name="T14" fmla="*/ 2147483647 w 120"/>
                        <a:gd name="T15" fmla="*/ 2147483647 h 48"/>
                        <a:gd name="T16" fmla="*/ 2147483647 w 120"/>
                        <a:gd name="T17" fmla="*/ 2147483647 h 48"/>
                        <a:gd name="T18" fmla="*/ 2147483647 w 120"/>
                        <a:gd name="T19" fmla="*/ 2147483647 h 48"/>
                        <a:gd name="T20" fmla="*/ 2147483647 w 120"/>
                        <a:gd name="T21" fmla="*/ 2147483647 h 48"/>
                        <a:gd name="T22" fmla="*/ 2147483647 w 120"/>
                        <a:gd name="T23" fmla="*/ 2147483647 h 48"/>
                        <a:gd name="T24" fmla="*/ 2147483647 w 120"/>
                        <a:gd name="T25" fmla="*/ 2147483647 h 48"/>
                        <a:gd name="T26" fmla="*/ 2147483647 w 120"/>
                        <a:gd name="T27" fmla="*/ 2147483647 h 48"/>
                        <a:gd name="T28" fmla="*/ 2147483647 w 120"/>
                        <a:gd name="T29" fmla="*/ 2147483647 h 48"/>
                        <a:gd name="T30" fmla="*/ 2147483647 w 120"/>
                        <a:gd name="T31" fmla="*/ 2147483647 h 48"/>
                        <a:gd name="T32" fmla="*/ 2147483647 w 120"/>
                        <a:gd name="T33" fmla="*/ 2147483647 h 48"/>
                        <a:gd name="T34" fmla="*/ 2147483647 w 120"/>
                        <a:gd name="T35" fmla="*/ 2147483647 h 48"/>
                        <a:gd name="T36" fmla="*/ 2147483647 w 120"/>
                        <a:gd name="T37" fmla="*/ 2147483647 h 48"/>
                        <a:gd name="T38" fmla="*/ 2147483647 w 120"/>
                        <a:gd name="T39" fmla="*/ 2147483647 h 48"/>
                        <a:gd name="T40" fmla="*/ 2147483647 w 120"/>
                        <a:gd name="T41" fmla="*/ 2147483647 h 48"/>
                        <a:gd name="T42" fmla="*/ 2147483647 w 120"/>
                        <a:gd name="T43" fmla="*/ 2147483647 h 48"/>
                        <a:gd name="T44" fmla="*/ 2147483647 w 120"/>
                        <a:gd name="T45" fmla="*/ 2147483647 h 48"/>
                        <a:gd name="T46" fmla="*/ 2147483647 w 120"/>
                        <a:gd name="T47" fmla="*/ 2147483647 h 48"/>
                        <a:gd name="T48" fmla="*/ 2147483647 w 120"/>
                        <a:gd name="T49" fmla="*/ 2147483647 h 48"/>
                        <a:gd name="T50" fmla="*/ 2147483647 w 120"/>
                        <a:gd name="T51" fmla="*/ 2147483647 h 48"/>
                        <a:gd name="T52" fmla="*/ 2147483647 w 120"/>
                        <a:gd name="T53" fmla="*/ 2147483647 h 48"/>
                        <a:gd name="T54" fmla="*/ 2147483647 w 120"/>
                        <a:gd name="T55" fmla="*/ 2147483647 h 48"/>
                        <a:gd name="T56" fmla="*/ 2147483647 w 120"/>
                        <a:gd name="T57" fmla="*/ 2147483647 h 48"/>
                        <a:gd name="T58" fmla="*/ 2147483647 w 120"/>
                        <a:gd name="T59" fmla="*/ 2147483647 h 48"/>
                        <a:gd name="T60" fmla="*/ 2147483647 w 120"/>
                        <a:gd name="T61" fmla="*/ 2147483647 h 48"/>
                        <a:gd name="T62" fmla="*/ 2147483647 w 120"/>
                        <a:gd name="T63" fmla="*/ 0 h 48"/>
                        <a:gd name="T64" fmla="*/ 2147483647 w 120"/>
                        <a:gd name="T65" fmla="*/ 2147483647 h 48"/>
                        <a:gd name="T66" fmla="*/ 2147483647 w 120"/>
                        <a:gd name="T67" fmla="*/ 2147483647 h 48"/>
                        <a:gd name="T68" fmla="*/ 2147483647 w 120"/>
                        <a:gd name="T69" fmla="*/ 2147483647 h 48"/>
                        <a:gd name="T70" fmla="*/ 2147483647 w 120"/>
                        <a:gd name="T71" fmla="*/ 2147483647 h 48"/>
                        <a:gd name="T72" fmla="*/ 2147483647 w 120"/>
                        <a:gd name="T73" fmla="*/ 2147483647 h 48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0" t="0" r="r" b="b"/>
                      <a:pathLst>
                        <a:path w="120" h="48">
                          <a:moveTo>
                            <a:pt x="24" y="6"/>
                          </a:moveTo>
                          <a:lnTo>
                            <a:pt x="12" y="6"/>
                          </a:lnTo>
                          <a:lnTo>
                            <a:pt x="0" y="6"/>
                          </a:lnTo>
                          <a:lnTo>
                            <a:pt x="0" y="12"/>
                          </a:lnTo>
                          <a:lnTo>
                            <a:pt x="12" y="12"/>
                          </a:lnTo>
                          <a:lnTo>
                            <a:pt x="6" y="18"/>
                          </a:lnTo>
                          <a:lnTo>
                            <a:pt x="18" y="24"/>
                          </a:lnTo>
                          <a:lnTo>
                            <a:pt x="30" y="24"/>
                          </a:lnTo>
                          <a:lnTo>
                            <a:pt x="36" y="24"/>
                          </a:lnTo>
                          <a:lnTo>
                            <a:pt x="48" y="18"/>
                          </a:lnTo>
                          <a:lnTo>
                            <a:pt x="48" y="24"/>
                          </a:lnTo>
                          <a:lnTo>
                            <a:pt x="60" y="18"/>
                          </a:lnTo>
                          <a:lnTo>
                            <a:pt x="66" y="24"/>
                          </a:lnTo>
                          <a:lnTo>
                            <a:pt x="36" y="30"/>
                          </a:lnTo>
                          <a:lnTo>
                            <a:pt x="30" y="30"/>
                          </a:lnTo>
                          <a:lnTo>
                            <a:pt x="66" y="30"/>
                          </a:lnTo>
                          <a:lnTo>
                            <a:pt x="54" y="36"/>
                          </a:lnTo>
                          <a:lnTo>
                            <a:pt x="60" y="36"/>
                          </a:lnTo>
                          <a:lnTo>
                            <a:pt x="36" y="36"/>
                          </a:lnTo>
                          <a:lnTo>
                            <a:pt x="60" y="42"/>
                          </a:lnTo>
                          <a:lnTo>
                            <a:pt x="72" y="48"/>
                          </a:lnTo>
                          <a:lnTo>
                            <a:pt x="84" y="36"/>
                          </a:lnTo>
                          <a:lnTo>
                            <a:pt x="90" y="30"/>
                          </a:lnTo>
                          <a:lnTo>
                            <a:pt x="90" y="24"/>
                          </a:lnTo>
                          <a:lnTo>
                            <a:pt x="120" y="18"/>
                          </a:lnTo>
                          <a:lnTo>
                            <a:pt x="90" y="12"/>
                          </a:lnTo>
                          <a:lnTo>
                            <a:pt x="84" y="6"/>
                          </a:lnTo>
                          <a:lnTo>
                            <a:pt x="78" y="6"/>
                          </a:lnTo>
                          <a:lnTo>
                            <a:pt x="72" y="6"/>
                          </a:lnTo>
                          <a:lnTo>
                            <a:pt x="60" y="0"/>
                          </a:lnTo>
                          <a:lnTo>
                            <a:pt x="60" y="18"/>
                          </a:lnTo>
                          <a:lnTo>
                            <a:pt x="42" y="6"/>
                          </a:lnTo>
                          <a:lnTo>
                            <a:pt x="30" y="6"/>
                          </a:lnTo>
                          <a:lnTo>
                            <a:pt x="24" y="6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6" name="Freeform 39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397537" y="917975"/>
                      <a:ext cx="126620" cy="26112"/>
                    </a:xfrm>
                    <a:custGeom>
                      <a:avLst/>
                      <a:gdLst>
                        <a:gd name="T0" fmla="*/ 2147483647 w 96"/>
                        <a:gd name="T1" fmla="*/ 2147483647 h 18"/>
                        <a:gd name="T2" fmla="*/ 2147483647 w 96"/>
                        <a:gd name="T3" fmla="*/ 0 h 18"/>
                        <a:gd name="T4" fmla="*/ 2147483647 w 96"/>
                        <a:gd name="T5" fmla="*/ 2147483647 h 18"/>
                        <a:gd name="T6" fmla="*/ 0 w 96"/>
                        <a:gd name="T7" fmla="*/ 2147483647 h 18"/>
                        <a:gd name="T8" fmla="*/ 0 w 96"/>
                        <a:gd name="T9" fmla="*/ 2147483647 h 18"/>
                        <a:gd name="T10" fmla="*/ 2147483647 w 96"/>
                        <a:gd name="T11" fmla="*/ 2147483647 h 18"/>
                        <a:gd name="T12" fmla="*/ 2147483647 w 96"/>
                        <a:gd name="T13" fmla="*/ 2147483647 h 18"/>
                        <a:gd name="T14" fmla="*/ 2147483647 w 96"/>
                        <a:gd name="T15" fmla="*/ 2147483647 h 18"/>
                        <a:gd name="T16" fmla="*/ 2147483647 w 96"/>
                        <a:gd name="T17" fmla="*/ 2147483647 h 18"/>
                        <a:gd name="T18" fmla="*/ 2147483647 w 96"/>
                        <a:gd name="T19" fmla="*/ 2147483647 h 18"/>
                        <a:gd name="T20" fmla="*/ 2147483647 w 96"/>
                        <a:gd name="T21" fmla="*/ 2147483647 h 18"/>
                        <a:gd name="T22" fmla="*/ 2147483647 w 96"/>
                        <a:gd name="T23" fmla="*/ 0 h 18"/>
                        <a:gd name="T24" fmla="*/ 2147483647 w 96"/>
                        <a:gd name="T25" fmla="*/ 0 h 18"/>
                        <a:gd name="T26" fmla="*/ 2147483647 w 96"/>
                        <a:gd name="T27" fmla="*/ 0 h 18"/>
                        <a:gd name="T28" fmla="*/ 2147483647 w 96"/>
                        <a:gd name="T29" fmla="*/ 0 h 18"/>
                        <a:gd name="T30" fmla="*/ 2147483647 w 96"/>
                        <a:gd name="T31" fmla="*/ 2147483647 h 18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0" t="0" r="r" b="b"/>
                      <a:pathLst>
                        <a:path w="96" h="18">
                          <a:moveTo>
                            <a:pt x="42" y="6"/>
                          </a:moveTo>
                          <a:lnTo>
                            <a:pt x="18" y="0"/>
                          </a:lnTo>
                          <a:lnTo>
                            <a:pt x="6" y="6"/>
                          </a:lnTo>
                          <a:lnTo>
                            <a:pt x="0" y="6"/>
                          </a:lnTo>
                          <a:lnTo>
                            <a:pt x="42" y="12"/>
                          </a:lnTo>
                          <a:lnTo>
                            <a:pt x="18" y="12"/>
                          </a:lnTo>
                          <a:lnTo>
                            <a:pt x="48" y="18"/>
                          </a:lnTo>
                          <a:lnTo>
                            <a:pt x="84" y="12"/>
                          </a:lnTo>
                          <a:lnTo>
                            <a:pt x="96" y="6"/>
                          </a:lnTo>
                          <a:lnTo>
                            <a:pt x="90" y="6"/>
                          </a:lnTo>
                          <a:lnTo>
                            <a:pt x="60" y="0"/>
                          </a:lnTo>
                          <a:lnTo>
                            <a:pt x="54" y="0"/>
                          </a:lnTo>
                          <a:lnTo>
                            <a:pt x="48" y="0"/>
                          </a:lnTo>
                          <a:lnTo>
                            <a:pt x="42" y="0"/>
                          </a:lnTo>
                          <a:lnTo>
                            <a:pt x="42" y="6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7" name="Freeform 39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44529" y="970201"/>
                      <a:ext cx="63963" cy="9140"/>
                    </a:xfrm>
                    <a:custGeom>
                      <a:avLst/>
                      <a:gdLst>
                        <a:gd name="T0" fmla="*/ 2147483647 w 48"/>
                        <a:gd name="T1" fmla="*/ 2147483647 h 6"/>
                        <a:gd name="T2" fmla="*/ 2147483647 w 48"/>
                        <a:gd name="T3" fmla="*/ 2147483647 h 6"/>
                        <a:gd name="T4" fmla="*/ 2147483647 w 48"/>
                        <a:gd name="T5" fmla="*/ 2147483647 h 6"/>
                        <a:gd name="T6" fmla="*/ 2147483647 w 48"/>
                        <a:gd name="T7" fmla="*/ 0 h 6"/>
                        <a:gd name="T8" fmla="*/ 0 w 48"/>
                        <a:gd name="T9" fmla="*/ 0 h 6"/>
                        <a:gd name="T10" fmla="*/ 2147483647 w 48"/>
                        <a:gd name="T11" fmla="*/ 0 h 6"/>
                        <a:gd name="T12" fmla="*/ 2147483647 w 48"/>
                        <a:gd name="T13" fmla="*/ 0 h 6"/>
                        <a:gd name="T14" fmla="*/ 2147483647 w 48"/>
                        <a:gd name="T15" fmla="*/ 2147483647 h 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8" h="6">
                          <a:moveTo>
                            <a:pt x="36" y="6"/>
                          </a:moveTo>
                          <a:lnTo>
                            <a:pt x="18" y="6"/>
                          </a:lnTo>
                          <a:lnTo>
                            <a:pt x="6" y="6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30" y="0"/>
                          </a:lnTo>
                          <a:lnTo>
                            <a:pt x="48" y="0"/>
                          </a:lnTo>
                          <a:lnTo>
                            <a:pt x="36" y="6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8" name="Freeform 39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389704" y="1183020"/>
                      <a:ext cx="24802" cy="7834"/>
                    </a:xfrm>
                    <a:custGeom>
                      <a:avLst/>
                      <a:gdLst>
                        <a:gd name="T0" fmla="*/ 2147483647 w 18"/>
                        <a:gd name="T1" fmla="*/ 0 h 6"/>
                        <a:gd name="T2" fmla="*/ 2147483647 w 18"/>
                        <a:gd name="T3" fmla="*/ 2147483647 h 6"/>
                        <a:gd name="T4" fmla="*/ 0 w 18"/>
                        <a:gd name="T5" fmla="*/ 2147483647 h 6"/>
                        <a:gd name="T6" fmla="*/ 2147483647 w 18"/>
                        <a:gd name="T7" fmla="*/ 2147483647 h 6"/>
                        <a:gd name="T8" fmla="*/ 2147483647 w 18"/>
                        <a:gd name="T9" fmla="*/ 2147483647 h 6"/>
                        <a:gd name="T10" fmla="*/ 2147483647 w 18"/>
                        <a:gd name="T11" fmla="*/ 0 h 6"/>
                        <a:gd name="T12" fmla="*/ 2147483647 w 18"/>
                        <a:gd name="T13" fmla="*/ 2147483647 h 6"/>
                        <a:gd name="T14" fmla="*/ 2147483647 w 18"/>
                        <a:gd name="T15" fmla="*/ 0 h 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18" h="6">
                          <a:moveTo>
                            <a:pt x="12" y="0"/>
                          </a:moveTo>
                          <a:lnTo>
                            <a:pt x="6" y="6"/>
                          </a:lnTo>
                          <a:lnTo>
                            <a:pt x="0" y="6"/>
                          </a:lnTo>
                          <a:lnTo>
                            <a:pt x="6" y="6"/>
                          </a:lnTo>
                          <a:lnTo>
                            <a:pt x="12" y="6"/>
                          </a:lnTo>
                          <a:lnTo>
                            <a:pt x="18" y="0"/>
                          </a:lnTo>
                          <a:lnTo>
                            <a:pt x="12" y="6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9" name="Freeform 39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77163" y="1155601"/>
                      <a:ext cx="228438" cy="254600"/>
                    </a:xfrm>
                    <a:custGeom>
                      <a:avLst/>
                      <a:gdLst>
                        <a:gd name="T0" fmla="*/ 2147483647 w 173"/>
                        <a:gd name="T1" fmla="*/ 2147483647 h 173"/>
                        <a:gd name="T2" fmla="*/ 2147483647 w 173"/>
                        <a:gd name="T3" fmla="*/ 2147483647 h 173"/>
                        <a:gd name="T4" fmla="*/ 2147483647 w 173"/>
                        <a:gd name="T5" fmla="*/ 2147483647 h 173"/>
                        <a:gd name="T6" fmla="*/ 2147483647 w 173"/>
                        <a:gd name="T7" fmla="*/ 2147483647 h 173"/>
                        <a:gd name="T8" fmla="*/ 2147483647 w 173"/>
                        <a:gd name="T9" fmla="*/ 2147483647 h 173"/>
                        <a:gd name="T10" fmla="*/ 2147483647 w 173"/>
                        <a:gd name="T11" fmla="*/ 2147483647 h 173"/>
                        <a:gd name="T12" fmla="*/ 2147483647 w 173"/>
                        <a:gd name="T13" fmla="*/ 2147483647 h 173"/>
                        <a:gd name="T14" fmla="*/ 2147483647 w 173"/>
                        <a:gd name="T15" fmla="*/ 2147483647 h 173"/>
                        <a:gd name="T16" fmla="*/ 2147483647 w 173"/>
                        <a:gd name="T17" fmla="*/ 2147483647 h 173"/>
                        <a:gd name="T18" fmla="*/ 2147483647 w 173"/>
                        <a:gd name="T19" fmla="*/ 0 h 173"/>
                        <a:gd name="T20" fmla="*/ 2147483647 w 173"/>
                        <a:gd name="T21" fmla="*/ 2147483647 h 173"/>
                        <a:gd name="T22" fmla="*/ 2147483647 w 173"/>
                        <a:gd name="T23" fmla="*/ 2147483647 h 173"/>
                        <a:gd name="T24" fmla="*/ 2147483647 w 173"/>
                        <a:gd name="T25" fmla="*/ 2147483647 h 173"/>
                        <a:gd name="T26" fmla="*/ 2147483647 w 173"/>
                        <a:gd name="T27" fmla="*/ 2147483647 h 173"/>
                        <a:gd name="T28" fmla="*/ 2147483647 w 173"/>
                        <a:gd name="T29" fmla="*/ 2147483647 h 173"/>
                        <a:gd name="T30" fmla="*/ 2147483647 w 173"/>
                        <a:gd name="T31" fmla="*/ 2147483647 h 173"/>
                        <a:gd name="T32" fmla="*/ 0 w 173"/>
                        <a:gd name="T33" fmla="*/ 2147483647 h 173"/>
                        <a:gd name="T34" fmla="*/ 2147483647 w 173"/>
                        <a:gd name="T35" fmla="*/ 2147483647 h 173"/>
                        <a:gd name="T36" fmla="*/ 2147483647 w 173"/>
                        <a:gd name="T37" fmla="*/ 2147483647 h 173"/>
                        <a:gd name="T38" fmla="*/ 2147483647 w 173"/>
                        <a:gd name="T39" fmla="*/ 2147483647 h 173"/>
                        <a:gd name="T40" fmla="*/ 2147483647 w 173"/>
                        <a:gd name="T41" fmla="*/ 2147483647 h 173"/>
                        <a:gd name="T42" fmla="*/ 2147483647 w 173"/>
                        <a:gd name="T43" fmla="*/ 2147483647 h 173"/>
                        <a:gd name="T44" fmla="*/ 2147483647 w 173"/>
                        <a:gd name="T45" fmla="*/ 2147483647 h 173"/>
                        <a:gd name="T46" fmla="*/ 2147483647 w 173"/>
                        <a:gd name="T47" fmla="*/ 2147483647 h 173"/>
                        <a:gd name="T48" fmla="*/ 2147483647 w 173"/>
                        <a:gd name="T49" fmla="*/ 2147483647 h 173"/>
                        <a:gd name="T50" fmla="*/ 2147483647 w 173"/>
                        <a:gd name="T51" fmla="*/ 2147483647 h 173"/>
                        <a:gd name="T52" fmla="*/ 2147483647 w 173"/>
                        <a:gd name="T53" fmla="*/ 2147483647 h 173"/>
                        <a:gd name="T54" fmla="*/ 2147483647 w 173"/>
                        <a:gd name="T55" fmla="*/ 2147483647 h 173"/>
                        <a:gd name="T56" fmla="*/ 2147483647 w 173"/>
                        <a:gd name="T57" fmla="*/ 2147483647 h 173"/>
                        <a:gd name="T58" fmla="*/ 2147483647 w 173"/>
                        <a:gd name="T59" fmla="*/ 2147483647 h 173"/>
                        <a:gd name="T60" fmla="*/ 2147483647 w 173"/>
                        <a:gd name="T61" fmla="*/ 2147483647 h 173"/>
                        <a:gd name="T62" fmla="*/ 2147483647 w 173"/>
                        <a:gd name="T63" fmla="*/ 2147483647 h 173"/>
                        <a:gd name="T64" fmla="*/ 2147483647 w 173"/>
                        <a:gd name="T65" fmla="*/ 2147483647 h 173"/>
                        <a:gd name="T66" fmla="*/ 2147483647 w 173"/>
                        <a:gd name="T67" fmla="*/ 2147483647 h 173"/>
                        <a:gd name="T68" fmla="*/ 2147483647 w 173"/>
                        <a:gd name="T69" fmla="*/ 2147483647 h 173"/>
                        <a:gd name="T70" fmla="*/ 2147483647 w 173"/>
                        <a:gd name="T71" fmla="*/ 2147483647 h 173"/>
                        <a:gd name="T72" fmla="*/ 2147483647 w 173"/>
                        <a:gd name="T73" fmla="*/ 2147483647 h 173"/>
                        <a:gd name="T74" fmla="*/ 2147483647 w 173"/>
                        <a:gd name="T75" fmla="*/ 2147483647 h 173"/>
                        <a:gd name="T76" fmla="*/ 2147483647 w 173"/>
                        <a:gd name="T77" fmla="*/ 2147483647 h 173"/>
                        <a:gd name="T78" fmla="*/ 2147483647 w 173"/>
                        <a:gd name="T79" fmla="*/ 2147483647 h 173"/>
                        <a:gd name="T80" fmla="*/ 2147483647 w 173"/>
                        <a:gd name="T81" fmla="*/ 2147483647 h 173"/>
                        <a:gd name="T82" fmla="*/ 2147483647 w 173"/>
                        <a:gd name="T83" fmla="*/ 2147483647 h 173"/>
                        <a:gd name="T84" fmla="*/ 2147483647 w 173"/>
                        <a:gd name="T85" fmla="*/ 2147483647 h 173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</a:gdLst>
                      <a:ahLst/>
                      <a:cxnLst>
                        <a:cxn ang="T86">
                          <a:pos x="T0" y="T1"/>
                        </a:cxn>
                        <a:cxn ang="T87">
                          <a:pos x="T2" y="T3"/>
                        </a:cxn>
                        <a:cxn ang="T88">
                          <a:pos x="T4" y="T5"/>
                        </a:cxn>
                        <a:cxn ang="T89">
                          <a:pos x="T6" y="T7"/>
                        </a:cxn>
                        <a:cxn ang="T90">
                          <a:pos x="T8" y="T9"/>
                        </a:cxn>
                        <a:cxn ang="T91">
                          <a:pos x="T10" y="T11"/>
                        </a:cxn>
                        <a:cxn ang="T92">
                          <a:pos x="T12" y="T13"/>
                        </a:cxn>
                        <a:cxn ang="T93">
                          <a:pos x="T14" y="T15"/>
                        </a:cxn>
                        <a:cxn ang="T94">
                          <a:pos x="T16" y="T17"/>
                        </a:cxn>
                        <a:cxn ang="T95">
                          <a:pos x="T18" y="T19"/>
                        </a:cxn>
                        <a:cxn ang="T96">
                          <a:pos x="T20" y="T21"/>
                        </a:cxn>
                        <a:cxn ang="T97">
                          <a:pos x="T22" y="T23"/>
                        </a:cxn>
                        <a:cxn ang="T98">
                          <a:pos x="T24" y="T25"/>
                        </a:cxn>
                        <a:cxn ang="T99">
                          <a:pos x="T26" y="T27"/>
                        </a:cxn>
                        <a:cxn ang="T100">
                          <a:pos x="T28" y="T29"/>
                        </a:cxn>
                        <a:cxn ang="T101">
                          <a:pos x="T30" y="T31"/>
                        </a:cxn>
                        <a:cxn ang="T102">
                          <a:pos x="T32" y="T33"/>
                        </a:cxn>
                        <a:cxn ang="T103">
                          <a:pos x="T34" y="T35"/>
                        </a:cxn>
                        <a:cxn ang="T104">
                          <a:pos x="T36" y="T37"/>
                        </a:cxn>
                        <a:cxn ang="T105">
                          <a:pos x="T38" y="T39"/>
                        </a:cxn>
                        <a:cxn ang="T106">
                          <a:pos x="T40" y="T41"/>
                        </a:cxn>
                        <a:cxn ang="T107">
                          <a:pos x="T42" y="T43"/>
                        </a:cxn>
                        <a:cxn ang="T108">
                          <a:pos x="T44" y="T45"/>
                        </a:cxn>
                        <a:cxn ang="T109">
                          <a:pos x="T46" y="T47"/>
                        </a:cxn>
                        <a:cxn ang="T110">
                          <a:pos x="T48" y="T49"/>
                        </a:cxn>
                        <a:cxn ang="T111">
                          <a:pos x="T50" y="T51"/>
                        </a:cxn>
                        <a:cxn ang="T112">
                          <a:pos x="T52" y="T53"/>
                        </a:cxn>
                        <a:cxn ang="T113">
                          <a:pos x="T54" y="T55"/>
                        </a:cxn>
                        <a:cxn ang="T114">
                          <a:pos x="T56" y="T57"/>
                        </a:cxn>
                        <a:cxn ang="T115">
                          <a:pos x="T58" y="T59"/>
                        </a:cxn>
                        <a:cxn ang="T116">
                          <a:pos x="T60" y="T61"/>
                        </a:cxn>
                        <a:cxn ang="T117">
                          <a:pos x="T62" y="T63"/>
                        </a:cxn>
                        <a:cxn ang="T118">
                          <a:pos x="T64" y="T65"/>
                        </a:cxn>
                        <a:cxn ang="T119">
                          <a:pos x="T66" y="T67"/>
                        </a:cxn>
                        <a:cxn ang="T120">
                          <a:pos x="T68" y="T69"/>
                        </a:cxn>
                        <a:cxn ang="T121">
                          <a:pos x="T70" y="T71"/>
                        </a:cxn>
                        <a:cxn ang="T122">
                          <a:pos x="T72" y="T73"/>
                        </a:cxn>
                        <a:cxn ang="T123">
                          <a:pos x="T74" y="T75"/>
                        </a:cxn>
                        <a:cxn ang="T124">
                          <a:pos x="T76" y="T77"/>
                        </a:cxn>
                        <a:cxn ang="T125">
                          <a:pos x="T78" y="T79"/>
                        </a:cxn>
                        <a:cxn ang="T126">
                          <a:pos x="T80" y="T81"/>
                        </a:cxn>
                        <a:cxn ang="T127">
                          <a:pos x="T82" y="T83"/>
                        </a:cxn>
                        <a:cxn ang="T128">
                          <a:pos x="T84" y="T85"/>
                        </a:cxn>
                      </a:cxnLst>
                      <a:rect l="0" t="0" r="r" b="b"/>
                      <a:pathLst>
                        <a:path w="173" h="173">
                          <a:moveTo>
                            <a:pt x="144" y="95"/>
                          </a:moveTo>
                          <a:lnTo>
                            <a:pt x="138" y="89"/>
                          </a:lnTo>
                          <a:lnTo>
                            <a:pt x="138" y="72"/>
                          </a:lnTo>
                          <a:lnTo>
                            <a:pt x="120" y="54"/>
                          </a:lnTo>
                          <a:lnTo>
                            <a:pt x="132" y="42"/>
                          </a:lnTo>
                          <a:lnTo>
                            <a:pt x="108" y="30"/>
                          </a:lnTo>
                          <a:lnTo>
                            <a:pt x="108" y="18"/>
                          </a:lnTo>
                          <a:lnTo>
                            <a:pt x="108" y="12"/>
                          </a:lnTo>
                          <a:lnTo>
                            <a:pt x="108" y="6"/>
                          </a:lnTo>
                          <a:lnTo>
                            <a:pt x="90" y="0"/>
                          </a:lnTo>
                          <a:lnTo>
                            <a:pt x="72" y="6"/>
                          </a:lnTo>
                          <a:lnTo>
                            <a:pt x="66" y="18"/>
                          </a:lnTo>
                          <a:lnTo>
                            <a:pt x="60" y="24"/>
                          </a:lnTo>
                          <a:lnTo>
                            <a:pt x="42" y="24"/>
                          </a:lnTo>
                          <a:lnTo>
                            <a:pt x="24" y="18"/>
                          </a:lnTo>
                          <a:lnTo>
                            <a:pt x="12" y="12"/>
                          </a:lnTo>
                          <a:lnTo>
                            <a:pt x="0" y="12"/>
                          </a:lnTo>
                          <a:lnTo>
                            <a:pt x="42" y="30"/>
                          </a:lnTo>
                          <a:lnTo>
                            <a:pt x="54" y="54"/>
                          </a:lnTo>
                          <a:lnTo>
                            <a:pt x="60" y="72"/>
                          </a:lnTo>
                          <a:lnTo>
                            <a:pt x="66" y="66"/>
                          </a:lnTo>
                          <a:lnTo>
                            <a:pt x="72" y="72"/>
                          </a:lnTo>
                          <a:lnTo>
                            <a:pt x="78" y="84"/>
                          </a:lnTo>
                          <a:lnTo>
                            <a:pt x="54" y="101"/>
                          </a:lnTo>
                          <a:lnTo>
                            <a:pt x="42" y="113"/>
                          </a:lnTo>
                          <a:lnTo>
                            <a:pt x="30" y="119"/>
                          </a:lnTo>
                          <a:lnTo>
                            <a:pt x="36" y="137"/>
                          </a:lnTo>
                          <a:lnTo>
                            <a:pt x="36" y="161"/>
                          </a:lnTo>
                          <a:lnTo>
                            <a:pt x="54" y="167"/>
                          </a:lnTo>
                          <a:lnTo>
                            <a:pt x="60" y="167"/>
                          </a:lnTo>
                          <a:lnTo>
                            <a:pt x="66" y="173"/>
                          </a:lnTo>
                          <a:lnTo>
                            <a:pt x="72" y="173"/>
                          </a:lnTo>
                          <a:lnTo>
                            <a:pt x="102" y="167"/>
                          </a:lnTo>
                          <a:lnTo>
                            <a:pt x="114" y="161"/>
                          </a:lnTo>
                          <a:lnTo>
                            <a:pt x="132" y="161"/>
                          </a:lnTo>
                          <a:lnTo>
                            <a:pt x="138" y="155"/>
                          </a:lnTo>
                          <a:lnTo>
                            <a:pt x="150" y="143"/>
                          </a:lnTo>
                          <a:lnTo>
                            <a:pt x="162" y="131"/>
                          </a:lnTo>
                          <a:lnTo>
                            <a:pt x="173" y="119"/>
                          </a:lnTo>
                          <a:lnTo>
                            <a:pt x="144" y="107"/>
                          </a:lnTo>
                          <a:lnTo>
                            <a:pt x="150" y="101"/>
                          </a:lnTo>
                          <a:lnTo>
                            <a:pt x="144" y="95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90" name="Rectangle 39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25741" y="1762723"/>
                      <a:ext cx="0" cy="9140"/>
                    </a:xfrm>
                    <a:prstGeom prst="rect">
                      <a:avLst/>
                    </a:pr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endParaRPr lang="fr-FR" altLang="en-US" sz="1600"/>
                    </a:p>
                  </p:txBody>
                </p:sp>
                <p:sp>
                  <p:nvSpPr>
                    <p:cNvPr id="1391" name="Freeform 39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325741" y="1719637"/>
                      <a:ext cx="159254" cy="70505"/>
                    </a:xfrm>
                    <a:custGeom>
                      <a:avLst/>
                      <a:gdLst>
                        <a:gd name="T0" fmla="*/ 2147483647 w 120"/>
                        <a:gd name="T1" fmla="*/ 2147483647 h 48"/>
                        <a:gd name="T2" fmla="*/ 2147483647 w 120"/>
                        <a:gd name="T3" fmla="*/ 2147483647 h 48"/>
                        <a:gd name="T4" fmla="*/ 2147483647 w 120"/>
                        <a:gd name="T5" fmla="*/ 2147483647 h 48"/>
                        <a:gd name="T6" fmla="*/ 2147483647 w 120"/>
                        <a:gd name="T7" fmla="*/ 2147483647 h 48"/>
                        <a:gd name="T8" fmla="*/ 0 w 120"/>
                        <a:gd name="T9" fmla="*/ 2147483647 h 48"/>
                        <a:gd name="T10" fmla="*/ 0 w 120"/>
                        <a:gd name="T11" fmla="*/ 2147483647 h 48"/>
                        <a:gd name="T12" fmla="*/ 0 w 120"/>
                        <a:gd name="T13" fmla="*/ 2147483647 h 48"/>
                        <a:gd name="T14" fmla="*/ 0 w 120"/>
                        <a:gd name="T15" fmla="*/ 2147483647 h 48"/>
                        <a:gd name="T16" fmla="*/ 2147483647 w 120"/>
                        <a:gd name="T17" fmla="*/ 2147483647 h 48"/>
                        <a:gd name="T18" fmla="*/ 2147483647 w 120"/>
                        <a:gd name="T19" fmla="*/ 2147483647 h 48"/>
                        <a:gd name="T20" fmla="*/ 2147483647 w 120"/>
                        <a:gd name="T21" fmla="*/ 2147483647 h 48"/>
                        <a:gd name="T22" fmla="*/ 2147483647 w 120"/>
                        <a:gd name="T23" fmla="*/ 2147483647 h 48"/>
                        <a:gd name="T24" fmla="*/ 2147483647 w 120"/>
                        <a:gd name="T25" fmla="*/ 2147483647 h 48"/>
                        <a:gd name="T26" fmla="*/ 2147483647 w 120"/>
                        <a:gd name="T27" fmla="*/ 2147483647 h 48"/>
                        <a:gd name="T28" fmla="*/ 2147483647 w 120"/>
                        <a:gd name="T29" fmla="*/ 2147483647 h 48"/>
                        <a:gd name="T30" fmla="*/ 2147483647 w 120"/>
                        <a:gd name="T31" fmla="*/ 0 h 48"/>
                        <a:gd name="T32" fmla="*/ 2147483647 w 120"/>
                        <a:gd name="T33" fmla="*/ 2147483647 h 48"/>
                        <a:gd name="T34" fmla="*/ 2147483647 w 120"/>
                        <a:gd name="T35" fmla="*/ 0 h 48"/>
                        <a:gd name="T36" fmla="*/ 2147483647 w 120"/>
                        <a:gd name="T37" fmla="*/ 0 h 48"/>
                        <a:gd name="T38" fmla="*/ 2147483647 w 120"/>
                        <a:gd name="T39" fmla="*/ 2147483647 h 48"/>
                        <a:gd name="T40" fmla="*/ 2147483647 w 120"/>
                        <a:gd name="T41" fmla="*/ 2147483647 h 48"/>
                        <a:gd name="T42" fmla="*/ 2147483647 w 120"/>
                        <a:gd name="T43" fmla="*/ 2147483647 h 48"/>
                        <a:gd name="T44" fmla="*/ 2147483647 w 120"/>
                        <a:gd name="T45" fmla="*/ 2147483647 h 48"/>
                        <a:gd name="T46" fmla="*/ 2147483647 w 120"/>
                        <a:gd name="T47" fmla="*/ 2147483647 h 48"/>
                        <a:gd name="T48" fmla="*/ 2147483647 w 120"/>
                        <a:gd name="T49" fmla="*/ 2147483647 h 48"/>
                        <a:gd name="T50" fmla="*/ 2147483647 w 120"/>
                        <a:gd name="T51" fmla="*/ 2147483647 h 48"/>
                        <a:gd name="T52" fmla="*/ 2147483647 w 120"/>
                        <a:gd name="T53" fmla="*/ 2147483647 h 48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0" t="0" r="r" b="b"/>
                      <a:pathLst>
                        <a:path w="120" h="48">
                          <a:moveTo>
                            <a:pt x="42" y="36"/>
                          </a:moveTo>
                          <a:lnTo>
                            <a:pt x="24" y="42"/>
                          </a:lnTo>
                          <a:lnTo>
                            <a:pt x="18" y="42"/>
                          </a:lnTo>
                          <a:lnTo>
                            <a:pt x="6" y="36"/>
                          </a:lnTo>
                          <a:lnTo>
                            <a:pt x="0" y="36"/>
                          </a:lnTo>
                          <a:lnTo>
                            <a:pt x="0" y="30"/>
                          </a:lnTo>
                          <a:lnTo>
                            <a:pt x="0" y="24"/>
                          </a:lnTo>
                          <a:lnTo>
                            <a:pt x="12" y="30"/>
                          </a:lnTo>
                          <a:lnTo>
                            <a:pt x="18" y="30"/>
                          </a:lnTo>
                          <a:lnTo>
                            <a:pt x="18" y="24"/>
                          </a:lnTo>
                          <a:lnTo>
                            <a:pt x="36" y="24"/>
                          </a:lnTo>
                          <a:lnTo>
                            <a:pt x="54" y="24"/>
                          </a:lnTo>
                          <a:lnTo>
                            <a:pt x="54" y="12"/>
                          </a:lnTo>
                          <a:lnTo>
                            <a:pt x="66" y="0"/>
                          </a:lnTo>
                          <a:lnTo>
                            <a:pt x="72" y="6"/>
                          </a:lnTo>
                          <a:lnTo>
                            <a:pt x="84" y="0"/>
                          </a:lnTo>
                          <a:lnTo>
                            <a:pt x="108" y="0"/>
                          </a:lnTo>
                          <a:lnTo>
                            <a:pt x="120" y="18"/>
                          </a:lnTo>
                          <a:lnTo>
                            <a:pt x="114" y="24"/>
                          </a:lnTo>
                          <a:lnTo>
                            <a:pt x="108" y="36"/>
                          </a:lnTo>
                          <a:lnTo>
                            <a:pt x="102" y="42"/>
                          </a:lnTo>
                          <a:lnTo>
                            <a:pt x="72" y="48"/>
                          </a:lnTo>
                          <a:lnTo>
                            <a:pt x="66" y="48"/>
                          </a:lnTo>
                          <a:lnTo>
                            <a:pt x="42" y="36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92" name="Freeform 39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61499" y="1824088"/>
                      <a:ext cx="86153" cy="79644"/>
                    </a:xfrm>
                    <a:custGeom>
                      <a:avLst/>
                      <a:gdLst>
                        <a:gd name="T0" fmla="*/ 2147483647 w 66"/>
                        <a:gd name="T1" fmla="*/ 2147483647 h 54"/>
                        <a:gd name="T2" fmla="*/ 2147483647 w 66"/>
                        <a:gd name="T3" fmla="*/ 2147483647 h 54"/>
                        <a:gd name="T4" fmla="*/ 2147483647 w 66"/>
                        <a:gd name="T5" fmla="*/ 2147483647 h 54"/>
                        <a:gd name="T6" fmla="*/ 2147483647 w 66"/>
                        <a:gd name="T7" fmla="*/ 2147483647 h 54"/>
                        <a:gd name="T8" fmla="*/ 2147483647 w 66"/>
                        <a:gd name="T9" fmla="*/ 2147483647 h 54"/>
                        <a:gd name="T10" fmla="*/ 2147483647 w 66"/>
                        <a:gd name="T11" fmla="*/ 2147483647 h 54"/>
                        <a:gd name="T12" fmla="*/ 2147483647 w 66"/>
                        <a:gd name="T13" fmla="*/ 2147483647 h 54"/>
                        <a:gd name="T14" fmla="*/ 2147483647 w 66"/>
                        <a:gd name="T15" fmla="*/ 2147483647 h 54"/>
                        <a:gd name="T16" fmla="*/ 2147483647 w 66"/>
                        <a:gd name="T17" fmla="*/ 2147483647 h 54"/>
                        <a:gd name="T18" fmla="*/ 2147483647 w 66"/>
                        <a:gd name="T19" fmla="*/ 2147483647 h 54"/>
                        <a:gd name="T20" fmla="*/ 2147483647 w 66"/>
                        <a:gd name="T21" fmla="*/ 2147483647 h 54"/>
                        <a:gd name="T22" fmla="*/ 2147483647 w 66"/>
                        <a:gd name="T23" fmla="*/ 2147483647 h 54"/>
                        <a:gd name="T24" fmla="*/ 2147483647 w 66"/>
                        <a:gd name="T25" fmla="*/ 2147483647 h 54"/>
                        <a:gd name="T26" fmla="*/ 2147483647 w 66"/>
                        <a:gd name="T27" fmla="*/ 2147483647 h 54"/>
                        <a:gd name="T28" fmla="*/ 2147483647 w 66"/>
                        <a:gd name="T29" fmla="*/ 2147483647 h 54"/>
                        <a:gd name="T30" fmla="*/ 2147483647 w 66"/>
                        <a:gd name="T31" fmla="*/ 2147483647 h 54"/>
                        <a:gd name="T32" fmla="*/ 2147483647 w 66"/>
                        <a:gd name="T33" fmla="*/ 2147483647 h 54"/>
                        <a:gd name="T34" fmla="*/ 2147483647 w 66"/>
                        <a:gd name="T35" fmla="*/ 2147483647 h 54"/>
                        <a:gd name="T36" fmla="*/ 2147483647 w 66"/>
                        <a:gd name="T37" fmla="*/ 2147483647 h 54"/>
                        <a:gd name="T38" fmla="*/ 2147483647 w 66"/>
                        <a:gd name="T39" fmla="*/ 2147483647 h 54"/>
                        <a:gd name="T40" fmla="*/ 2147483647 w 66"/>
                        <a:gd name="T41" fmla="*/ 2147483647 h 54"/>
                        <a:gd name="T42" fmla="*/ 2147483647 w 66"/>
                        <a:gd name="T43" fmla="*/ 2147483647 h 54"/>
                        <a:gd name="T44" fmla="*/ 2147483647 w 66"/>
                        <a:gd name="T45" fmla="*/ 2147483647 h 54"/>
                        <a:gd name="T46" fmla="*/ 2147483647 w 66"/>
                        <a:gd name="T47" fmla="*/ 2147483647 h 54"/>
                        <a:gd name="T48" fmla="*/ 2147483647 w 66"/>
                        <a:gd name="T49" fmla="*/ 2147483647 h 54"/>
                        <a:gd name="T50" fmla="*/ 2147483647 w 66"/>
                        <a:gd name="T51" fmla="*/ 2147483647 h 54"/>
                        <a:gd name="T52" fmla="*/ 2147483647 w 66"/>
                        <a:gd name="T53" fmla="*/ 2147483647 h 54"/>
                        <a:gd name="T54" fmla="*/ 2147483647 w 66"/>
                        <a:gd name="T55" fmla="*/ 2147483647 h 54"/>
                        <a:gd name="T56" fmla="*/ 2147483647 w 66"/>
                        <a:gd name="T57" fmla="*/ 2147483647 h 54"/>
                        <a:gd name="T58" fmla="*/ 0 w 66"/>
                        <a:gd name="T59" fmla="*/ 2147483647 h 54"/>
                        <a:gd name="T60" fmla="*/ 0 w 66"/>
                        <a:gd name="T61" fmla="*/ 0 h 54"/>
                        <a:gd name="T62" fmla="*/ 2147483647 w 66"/>
                        <a:gd name="T63" fmla="*/ 0 h 54"/>
                        <a:gd name="T64" fmla="*/ 2147483647 w 66"/>
                        <a:gd name="T65" fmla="*/ 2147483647 h 54"/>
                        <a:gd name="T66" fmla="*/ 2147483647 w 66"/>
                        <a:gd name="T67" fmla="*/ 0 h 54"/>
                        <a:gd name="T68" fmla="*/ 2147483647 w 66"/>
                        <a:gd name="T69" fmla="*/ 0 h 54"/>
                        <a:gd name="T70" fmla="*/ 2147483647 w 66"/>
                        <a:gd name="T71" fmla="*/ 0 h 54"/>
                        <a:gd name="T72" fmla="*/ 2147483647 w 66"/>
                        <a:gd name="T73" fmla="*/ 0 h 54"/>
                        <a:gd name="T74" fmla="*/ 2147483647 w 66"/>
                        <a:gd name="T75" fmla="*/ 0 h 54"/>
                        <a:gd name="T76" fmla="*/ 2147483647 w 66"/>
                        <a:gd name="T77" fmla="*/ 0 h 54"/>
                        <a:gd name="T78" fmla="*/ 2147483647 w 66"/>
                        <a:gd name="T79" fmla="*/ 0 h 54"/>
                        <a:gd name="T80" fmla="*/ 2147483647 w 66"/>
                        <a:gd name="T81" fmla="*/ 0 h 54"/>
                        <a:gd name="T82" fmla="*/ 2147483647 w 66"/>
                        <a:gd name="T83" fmla="*/ 0 h 54"/>
                        <a:gd name="T84" fmla="*/ 2147483647 w 66"/>
                        <a:gd name="T85" fmla="*/ 2147483647 h 54"/>
                        <a:gd name="T86" fmla="*/ 2147483647 w 66"/>
                        <a:gd name="T87" fmla="*/ 2147483647 h 54"/>
                        <a:gd name="T88" fmla="*/ 2147483647 w 66"/>
                        <a:gd name="T89" fmla="*/ 2147483647 h 54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66" h="54">
                          <a:moveTo>
                            <a:pt x="60" y="6"/>
                          </a:moveTo>
                          <a:lnTo>
                            <a:pt x="60" y="6"/>
                          </a:lnTo>
                          <a:lnTo>
                            <a:pt x="54" y="12"/>
                          </a:lnTo>
                          <a:lnTo>
                            <a:pt x="54" y="18"/>
                          </a:lnTo>
                          <a:lnTo>
                            <a:pt x="60" y="18"/>
                          </a:lnTo>
                          <a:lnTo>
                            <a:pt x="66" y="24"/>
                          </a:lnTo>
                          <a:lnTo>
                            <a:pt x="60" y="24"/>
                          </a:lnTo>
                          <a:lnTo>
                            <a:pt x="60" y="30"/>
                          </a:lnTo>
                          <a:lnTo>
                            <a:pt x="54" y="36"/>
                          </a:lnTo>
                          <a:lnTo>
                            <a:pt x="60" y="36"/>
                          </a:lnTo>
                          <a:lnTo>
                            <a:pt x="54" y="42"/>
                          </a:lnTo>
                          <a:lnTo>
                            <a:pt x="54" y="36"/>
                          </a:lnTo>
                          <a:lnTo>
                            <a:pt x="48" y="42"/>
                          </a:lnTo>
                          <a:lnTo>
                            <a:pt x="48" y="48"/>
                          </a:lnTo>
                          <a:lnTo>
                            <a:pt x="48" y="54"/>
                          </a:lnTo>
                          <a:lnTo>
                            <a:pt x="42" y="48"/>
                          </a:lnTo>
                          <a:lnTo>
                            <a:pt x="36" y="48"/>
                          </a:lnTo>
                          <a:lnTo>
                            <a:pt x="36" y="42"/>
                          </a:lnTo>
                          <a:lnTo>
                            <a:pt x="30" y="36"/>
                          </a:lnTo>
                          <a:lnTo>
                            <a:pt x="24" y="36"/>
                          </a:lnTo>
                          <a:lnTo>
                            <a:pt x="24" y="30"/>
                          </a:lnTo>
                          <a:lnTo>
                            <a:pt x="12" y="18"/>
                          </a:lnTo>
                          <a:lnTo>
                            <a:pt x="6" y="18"/>
                          </a:lnTo>
                          <a:lnTo>
                            <a:pt x="6" y="12"/>
                          </a:lnTo>
                          <a:lnTo>
                            <a:pt x="0" y="6"/>
                          </a:lnTo>
                          <a:lnTo>
                            <a:pt x="0" y="0"/>
                          </a:lnTo>
                          <a:lnTo>
                            <a:pt x="6" y="0"/>
                          </a:lnTo>
                          <a:lnTo>
                            <a:pt x="6" y="6"/>
                          </a:lnTo>
                          <a:lnTo>
                            <a:pt x="12" y="0"/>
                          </a:lnTo>
                          <a:lnTo>
                            <a:pt x="18" y="0"/>
                          </a:lnTo>
                          <a:lnTo>
                            <a:pt x="24" y="0"/>
                          </a:lnTo>
                          <a:lnTo>
                            <a:pt x="36" y="0"/>
                          </a:lnTo>
                          <a:lnTo>
                            <a:pt x="42" y="0"/>
                          </a:lnTo>
                          <a:lnTo>
                            <a:pt x="48" y="0"/>
                          </a:lnTo>
                          <a:lnTo>
                            <a:pt x="48" y="6"/>
                          </a:lnTo>
                          <a:lnTo>
                            <a:pt x="54" y="6"/>
                          </a:lnTo>
                          <a:lnTo>
                            <a:pt x="60" y="6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93" name="Freeform 40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14505" y="1781002"/>
                      <a:ext cx="124009" cy="104451"/>
                    </a:xfrm>
                    <a:custGeom>
                      <a:avLst/>
                      <a:gdLst>
                        <a:gd name="T0" fmla="*/ 2147483647 w 96"/>
                        <a:gd name="T1" fmla="*/ 2147483647 h 71"/>
                        <a:gd name="T2" fmla="*/ 2147483647 w 96"/>
                        <a:gd name="T3" fmla="*/ 2147483647 h 71"/>
                        <a:gd name="T4" fmla="*/ 2147483647 w 96"/>
                        <a:gd name="T5" fmla="*/ 2147483647 h 71"/>
                        <a:gd name="T6" fmla="*/ 2147483647 w 96"/>
                        <a:gd name="T7" fmla="*/ 2147483647 h 71"/>
                        <a:gd name="T8" fmla="*/ 2147483647 w 96"/>
                        <a:gd name="T9" fmla="*/ 2147483647 h 71"/>
                        <a:gd name="T10" fmla="*/ 2147483647 w 96"/>
                        <a:gd name="T11" fmla="*/ 2147483647 h 71"/>
                        <a:gd name="T12" fmla="*/ 2147483647 w 96"/>
                        <a:gd name="T13" fmla="*/ 2147483647 h 71"/>
                        <a:gd name="T14" fmla="*/ 2147483647 w 96"/>
                        <a:gd name="T15" fmla="*/ 2147483647 h 71"/>
                        <a:gd name="T16" fmla="*/ 2147483647 w 96"/>
                        <a:gd name="T17" fmla="*/ 2147483647 h 71"/>
                        <a:gd name="T18" fmla="*/ 2147483647 w 96"/>
                        <a:gd name="T19" fmla="*/ 2147483647 h 71"/>
                        <a:gd name="T20" fmla="*/ 2147483647 w 96"/>
                        <a:gd name="T21" fmla="*/ 2147483647 h 71"/>
                        <a:gd name="T22" fmla="*/ 2147483647 w 96"/>
                        <a:gd name="T23" fmla="*/ 0 h 71"/>
                        <a:gd name="T24" fmla="*/ 2147483647 w 96"/>
                        <a:gd name="T25" fmla="*/ 2147483647 h 71"/>
                        <a:gd name="T26" fmla="*/ 2147483647 w 96"/>
                        <a:gd name="T27" fmla="*/ 2147483647 h 71"/>
                        <a:gd name="T28" fmla="*/ 2147483647 w 96"/>
                        <a:gd name="T29" fmla="*/ 2147483647 h 71"/>
                        <a:gd name="T30" fmla="*/ 2147483647 w 96"/>
                        <a:gd name="T31" fmla="*/ 2147483647 h 71"/>
                        <a:gd name="T32" fmla="*/ 2147483647 w 96"/>
                        <a:gd name="T33" fmla="*/ 2147483647 h 71"/>
                        <a:gd name="T34" fmla="*/ 2147483647 w 96"/>
                        <a:gd name="T35" fmla="*/ 2147483647 h 71"/>
                        <a:gd name="T36" fmla="*/ 2147483647 w 96"/>
                        <a:gd name="T37" fmla="*/ 2147483647 h 71"/>
                        <a:gd name="T38" fmla="*/ 2147483647 w 96"/>
                        <a:gd name="T39" fmla="*/ 2147483647 h 71"/>
                        <a:gd name="T40" fmla="*/ 2147483647 w 96"/>
                        <a:gd name="T41" fmla="*/ 2147483647 h 71"/>
                        <a:gd name="T42" fmla="*/ 2147483647 w 96"/>
                        <a:gd name="T43" fmla="*/ 2147483647 h 71"/>
                        <a:gd name="T44" fmla="*/ 2147483647 w 96"/>
                        <a:gd name="T45" fmla="*/ 2147483647 h 71"/>
                        <a:gd name="T46" fmla="*/ 2147483647 w 96"/>
                        <a:gd name="T47" fmla="*/ 2147483647 h 71"/>
                        <a:gd name="T48" fmla="*/ 2147483647 w 96"/>
                        <a:gd name="T49" fmla="*/ 2147483647 h 71"/>
                        <a:gd name="T50" fmla="*/ 2147483647 w 96"/>
                        <a:gd name="T51" fmla="*/ 2147483647 h 71"/>
                        <a:gd name="T52" fmla="*/ 2147483647 w 96"/>
                        <a:gd name="T53" fmla="*/ 2147483647 h 71"/>
                        <a:gd name="T54" fmla="*/ 2147483647 w 96"/>
                        <a:gd name="T55" fmla="*/ 2147483647 h 71"/>
                        <a:gd name="T56" fmla="*/ 2147483647 w 96"/>
                        <a:gd name="T57" fmla="*/ 2147483647 h 71"/>
                        <a:gd name="T58" fmla="*/ 2147483647 w 96"/>
                        <a:gd name="T59" fmla="*/ 2147483647 h 71"/>
                        <a:gd name="T60" fmla="*/ 2147483647 w 96"/>
                        <a:gd name="T61" fmla="*/ 2147483647 h 71"/>
                        <a:gd name="T62" fmla="*/ 0 w 96"/>
                        <a:gd name="T63" fmla="*/ 2147483647 h 71"/>
                        <a:gd name="T64" fmla="*/ 2147483647 w 96"/>
                        <a:gd name="T65" fmla="*/ 2147483647 h 71"/>
                        <a:gd name="T66" fmla="*/ 2147483647 w 96"/>
                        <a:gd name="T67" fmla="*/ 2147483647 h 71"/>
                        <a:gd name="T68" fmla="*/ 2147483647 w 96"/>
                        <a:gd name="T69" fmla="*/ 2147483647 h 71"/>
                        <a:gd name="T70" fmla="*/ 2147483647 w 96"/>
                        <a:gd name="T71" fmla="*/ 2147483647 h 71"/>
                        <a:gd name="T72" fmla="*/ 2147483647 w 96"/>
                        <a:gd name="T73" fmla="*/ 2147483647 h 71"/>
                        <a:gd name="T74" fmla="*/ 2147483647 w 96"/>
                        <a:gd name="T75" fmla="*/ 2147483647 h 71"/>
                        <a:gd name="T76" fmla="*/ 2147483647 w 96"/>
                        <a:gd name="T77" fmla="*/ 2147483647 h 71"/>
                        <a:gd name="T78" fmla="*/ 2147483647 w 96"/>
                        <a:gd name="T79" fmla="*/ 2147483647 h 71"/>
                        <a:gd name="T80" fmla="*/ 2147483647 w 96"/>
                        <a:gd name="T81" fmla="*/ 2147483647 h 71"/>
                        <a:gd name="T82" fmla="*/ 2147483647 w 96"/>
                        <a:gd name="T83" fmla="*/ 2147483647 h 71"/>
                        <a:gd name="T84" fmla="*/ 2147483647 w 96"/>
                        <a:gd name="T85" fmla="*/ 2147483647 h 71"/>
                        <a:gd name="T86" fmla="*/ 2147483647 w 96"/>
                        <a:gd name="T87" fmla="*/ 2147483647 h 71"/>
                        <a:gd name="T88" fmla="*/ 2147483647 w 96"/>
                        <a:gd name="T89" fmla="*/ 2147483647 h 71"/>
                        <a:gd name="T90" fmla="*/ 2147483647 w 96"/>
                        <a:gd name="T91" fmla="*/ 2147483647 h 71"/>
                        <a:gd name="T92" fmla="*/ 2147483647 w 96"/>
                        <a:gd name="T93" fmla="*/ 2147483647 h 71"/>
                        <a:gd name="T94" fmla="*/ 2147483647 w 96"/>
                        <a:gd name="T95" fmla="*/ 2147483647 h 71"/>
                        <a:gd name="T96" fmla="*/ 2147483647 w 96"/>
                        <a:gd name="T97" fmla="*/ 2147483647 h 71"/>
                        <a:gd name="T98" fmla="*/ 2147483647 w 96"/>
                        <a:gd name="T99" fmla="*/ 2147483647 h 71"/>
                        <a:gd name="T100" fmla="*/ 2147483647 w 96"/>
                        <a:gd name="T101" fmla="*/ 2147483647 h 71"/>
                        <a:gd name="T102" fmla="*/ 2147483647 w 96"/>
                        <a:gd name="T103" fmla="*/ 2147483647 h 71"/>
                        <a:gd name="T104" fmla="*/ 2147483647 w 96"/>
                        <a:gd name="T105" fmla="*/ 2147483647 h 71"/>
                        <a:gd name="T106" fmla="*/ 2147483647 w 96"/>
                        <a:gd name="T107" fmla="*/ 2147483647 h 71"/>
                        <a:gd name="T108" fmla="*/ 2147483647 w 96"/>
                        <a:gd name="T109" fmla="*/ 2147483647 h 71"/>
                        <a:gd name="T110" fmla="*/ 2147483647 w 96"/>
                        <a:gd name="T111" fmla="*/ 2147483647 h 71"/>
                        <a:gd name="T112" fmla="*/ 2147483647 w 96"/>
                        <a:gd name="T113" fmla="*/ 2147483647 h 71"/>
                        <a:gd name="T114" fmla="*/ 2147483647 w 96"/>
                        <a:gd name="T115" fmla="*/ 2147483647 h 71"/>
                        <a:gd name="T116" fmla="*/ 2147483647 w 96"/>
                        <a:gd name="T117" fmla="*/ 2147483647 h 71"/>
                        <a:gd name="T118" fmla="*/ 2147483647 w 96"/>
                        <a:gd name="T119" fmla="*/ 2147483647 h 71"/>
                        <a:gd name="T120" fmla="*/ 2147483647 w 96"/>
                        <a:gd name="T121" fmla="*/ 2147483647 h 71"/>
                        <a:gd name="T122" fmla="*/ 2147483647 w 96"/>
                        <a:gd name="T123" fmla="*/ 2147483647 h 71"/>
                        <a:gd name="T124" fmla="*/ 2147483647 w 96"/>
                        <a:gd name="T125" fmla="*/ 2147483647 h 71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  <a:gd name="T186" fmla="*/ 0 60000 65536"/>
                        <a:gd name="T187" fmla="*/ 0 60000 65536"/>
                        <a:gd name="T188" fmla="*/ 0 60000 65536"/>
                      </a:gdLst>
                      <a:ahLst/>
                      <a:cxnLst>
                        <a:cxn ang="T126">
                          <a:pos x="T0" y="T1"/>
                        </a:cxn>
                        <a:cxn ang="T127">
                          <a:pos x="T2" y="T3"/>
                        </a:cxn>
                        <a:cxn ang="T128">
                          <a:pos x="T4" y="T5"/>
                        </a:cxn>
                        <a:cxn ang="T129">
                          <a:pos x="T6" y="T7"/>
                        </a:cxn>
                        <a:cxn ang="T130">
                          <a:pos x="T8" y="T9"/>
                        </a:cxn>
                        <a:cxn ang="T131">
                          <a:pos x="T10" y="T11"/>
                        </a:cxn>
                        <a:cxn ang="T132">
                          <a:pos x="T12" y="T13"/>
                        </a:cxn>
                        <a:cxn ang="T133">
                          <a:pos x="T14" y="T15"/>
                        </a:cxn>
                        <a:cxn ang="T134">
                          <a:pos x="T16" y="T17"/>
                        </a:cxn>
                        <a:cxn ang="T135">
                          <a:pos x="T18" y="T19"/>
                        </a:cxn>
                        <a:cxn ang="T136">
                          <a:pos x="T20" y="T21"/>
                        </a:cxn>
                        <a:cxn ang="T137">
                          <a:pos x="T22" y="T23"/>
                        </a:cxn>
                        <a:cxn ang="T138">
                          <a:pos x="T24" y="T25"/>
                        </a:cxn>
                        <a:cxn ang="T139">
                          <a:pos x="T26" y="T27"/>
                        </a:cxn>
                        <a:cxn ang="T140">
                          <a:pos x="T28" y="T29"/>
                        </a:cxn>
                        <a:cxn ang="T141">
                          <a:pos x="T30" y="T31"/>
                        </a:cxn>
                        <a:cxn ang="T142">
                          <a:pos x="T32" y="T33"/>
                        </a:cxn>
                        <a:cxn ang="T143">
                          <a:pos x="T34" y="T35"/>
                        </a:cxn>
                        <a:cxn ang="T144">
                          <a:pos x="T36" y="T37"/>
                        </a:cxn>
                        <a:cxn ang="T145">
                          <a:pos x="T38" y="T39"/>
                        </a:cxn>
                        <a:cxn ang="T146">
                          <a:pos x="T40" y="T41"/>
                        </a:cxn>
                        <a:cxn ang="T147">
                          <a:pos x="T42" y="T43"/>
                        </a:cxn>
                        <a:cxn ang="T148">
                          <a:pos x="T44" y="T45"/>
                        </a:cxn>
                        <a:cxn ang="T149">
                          <a:pos x="T46" y="T47"/>
                        </a:cxn>
                        <a:cxn ang="T150">
                          <a:pos x="T48" y="T49"/>
                        </a:cxn>
                        <a:cxn ang="T151">
                          <a:pos x="T50" y="T51"/>
                        </a:cxn>
                        <a:cxn ang="T152">
                          <a:pos x="T52" y="T53"/>
                        </a:cxn>
                        <a:cxn ang="T153">
                          <a:pos x="T54" y="T55"/>
                        </a:cxn>
                        <a:cxn ang="T154">
                          <a:pos x="T56" y="T57"/>
                        </a:cxn>
                        <a:cxn ang="T155">
                          <a:pos x="T58" y="T59"/>
                        </a:cxn>
                        <a:cxn ang="T156">
                          <a:pos x="T60" y="T61"/>
                        </a:cxn>
                        <a:cxn ang="T157">
                          <a:pos x="T62" y="T63"/>
                        </a:cxn>
                        <a:cxn ang="T158">
                          <a:pos x="T64" y="T65"/>
                        </a:cxn>
                        <a:cxn ang="T159">
                          <a:pos x="T66" y="T67"/>
                        </a:cxn>
                        <a:cxn ang="T160">
                          <a:pos x="T68" y="T69"/>
                        </a:cxn>
                        <a:cxn ang="T161">
                          <a:pos x="T70" y="T71"/>
                        </a:cxn>
                        <a:cxn ang="T162">
                          <a:pos x="T72" y="T73"/>
                        </a:cxn>
                        <a:cxn ang="T163">
                          <a:pos x="T74" y="T75"/>
                        </a:cxn>
                        <a:cxn ang="T164">
                          <a:pos x="T76" y="T77"/>
                        </a:cxn>
                        <a:cxn ang="T165">
                          <a:pos x="T78" y="T79"/>
                        </a:cxn>
                        <a:cxn ang="T166">
                          <a:pos x="T80" y="T81"/>
                        </a:cxn>
                        <a:cxn ang="T167">
                          <a:pos x="T82" y="T83"/>
                        </a:cxn>
                        <a:cxn ang="T168">
                          <a:pos x="T84" y="T85"/>
                        </a:cxn>
                        <a:cxn ang="T169">
                          <a:pos x="T86" y="T87"/>
                        </a:cxn>
                        <a:cxn ang="T170">
                          <a:pos x="T88" y="T89"/>
                        </a:cxn>
                        <a:cxn ang="T171">
                          <a:pos x="T90" y="T91"/>
                        </a:cxn>
                        <a:cxn ang="T172">
                          <a:pos x="T92" y="T93"/>
                        </a:cxn>
                        <a:cxn ang="T173">
                          <a:pos x="T94" y="T95"/>
                        </a:cxn>
                        <a:cxn ang="T174">
                          <a:pos x="T96" y="T97"/>
                        </a:cxn>
                        <a:cxn ang="T175">
                          <a:pos x="T98" y="T99"/>
                        </a:cxn>
                        <a:cxn ang="T176">
                          <a:pos x="T100" y="T101"/>
                        </a:cxn>
                        <a:cxn ang="T177">
                          <a:pos x="T102" y="T103"/>
                        </a:cxn>
                        <a:cxn ang="T178">
                          <a:pos x="T104" y="T105"/>
                        </a:cxn>
                        <a:cxn ang="T179">
                          <a:pos x="T106" y="T107"/>
                        </a:cxn>
                        <a:cxn ang="T180">
                          <a:pos x="T108" y="T109"/>
                        </a:cxn>
                        <a:cxn ang="T181">
                          <a:pos x="T110" y="T111"/>
                        </a:cxn>
                        <a:cxn ang="T182">
                          <a:pos x="T112" y="T113"/>
                        </a:cxn>
                        <a:cxn ang="T183">
                          <a:pos x="T114" y="T115"/>
                        </a:cxn>
                        <a:cxn ang="T184">
                          <a:pos x="T116" y="T117"/>
                        </a:cxn>
                        <a:cxn ang="T185">
                          <a:pos x="T118" y="T119"/>
                        </a:cxn>
                        <a:cxn ang="T186">
                          <a:pos x="T120" y="T121"/>
                        </a:cxn>
                        <a:cxn ang="T187">
                          <a:pos x="T122" y="T123"/>
                        </a:cxn>
                        <a:cxn ang="T188">
                          <a:pos x="T124" y="T125"/>
                        </a:cxn>
                      </a:cxnLst>
                      <a:rect l="0" t="0" r="r" b="b"/>
                      <a:pathLst>
                        <a:path w="96" h="71">
                          <a:moveTo>
                            <a:pt x="84" y="35"/>
                          </a:moveTo>
                          <a:lnTo>
                            <a:pt x="90" y="35"/>
                          </a:lnTo>
                          <a:lnTo>
                            <a:pt x="90" y="29"/>
                          </a:lnTo>
                          <a:lnTo>
                            <a:pt x="96" y="29"/>
                          </a:lnTo>
                          <a:lnTo>
                            <a:pt x="90" y="29"/>
                          </a:lnTo>
                          <a:lnTo>
                            <a:pt x="84" y="23"/>
                          </a:lnTo>
                          <a:lnTo>
                            <a:pt x="90" y="23"/>
                          </a:lnTo>
                          <a:lnTo>
                            <a:pt x="84" y="23"/>
                          </a:lnTo>
                          <a:lnTo>
                            <a:pt x="84" y="17"/>
                          </a:lnTo>
                          <a:lnTo>
                            <a:pt x="60" y="17"/>
                          </a:lnTo>
                          <a:lnTo>
                            <a:pt x="48" y="0"/>
                          </a:lnTo>
                          <a:lnTo>
                            <a:pt x="42" y="6"/>
                          </a:lnTo>
                          <a:lnTo>
                            <a:pt x="36" y="6"/>
                          </a:lnTo>
                          <a:lnTo>
                            <a:pt x="30" y="12"/>
                          </a:lnTo>
                          <a:lnTo>
                            <a:pt x="36" y="17"/>
                          </a:lnTo>
                          <a:lnTo>
                            <a:pt x="30" y="17"/>
                          </a:lnTo>
                          <a:lnTo>
                            <a:pt x="30" y="23"/>
                          </a:lnTo>
                          <a:lnTo>
                            <a:pt x="24" y="23"/>
                          </a:lnTo>
                          <a:lnTo>
                            <a:pt x="18" y="23"/>
                          </a:lnTo>
                          <a:lnTo>
                            <a:pt x="12" y="23"/>
                          </a:lnTo>
                          <a:lnTo>
                            <a:pt x="6" y="23"/>
                          </a:lnTo>
                          <a:lnTo>
                            <a:pt x="0" y="23"/>
                          </a:lnTo>
                          <a:lnTo>
                            <a:pt x="6" y="29"/>
                          </a:lnTo>
                          <a:lnTo>
                            <a:pt x="12" y="35"/>
                          </a:lnTo>
                          <a:lnTo>
                            <a:pt x="12" y="29"/>
                          </a:lnTo>
                          <a:lnTo>
                            <a:pt x="24" y="47"/>
                          </a:lnTo>
                          <a:lnTo>
                            <a:pt x="30" y="53"/>
                          </a:lnTo>
                          <a:lnTo>
                            <a:pt x="48" y="65"/>
                          </a:lnTo>
                          <a:lnTo>
                            <a:pt x="66" y="71"/>
                          </a:lnTo>
                          <a:lnTo>
                            <a:pt x="72" y="71"/>
                          </a:lnTo>
                          <a:lnTo>
                            <a:pt x="66" y="65"/>
                          </a:lnTo>
                          <a:lnTo>
                            <a:pt x="60" y="65"/>
                          </a:lnTo>
                          <a:lnTo>
                            <a:pt x="60" y="59"/>
                          </a:lnTo>
                          <a:lnTo>
                            <a:pt x="48" y="47"/>
                          </a:lnTo>
                          <a:lnTo>
                            <a:pt x="42" y="47"/>
                          </a:lnTo>
                          <a:lnTo>
                            <a:pt x="42" y="41"/>
                          </a:lnTo>
                          <a:lnTo>
                            <a:pt x="36" y="35"/>
                          </a:lnTo>
                          <a:lnTo>
                            <a:pt x="36" y="29"/>
                          </a:lnTo>
                          <a:lnTo>
                            <a:pt x="42" y="29"/>
                          </a:lnTo>
                          <a:lnTo>
                            <a:pt x="42" y="35"/>
                          </a:lnTo>
                          <a:lnTo>
                            <a:pt x="48" y="29"/>
                          </a:lnTo>
                          <a:lnTo>
                            <a:pt x="54" y="29"/>
                          </a:lnTo>
                          <a:lnTo>
                            <a:pt x="60" y="29"/>
                          </a:lnTo>
                          <a:lnTo>
                            <a:pt x="72" y="29"/>
                          </a:lnTo>
                          <a:lnTo>
                            <a:pt x="78" y="29"/>
                          </a:lnTo>
                          <a:lnTo>
                            <a:pt x="84" y="29"/>
                          </a:lnTo>
                          <a:lnTo>
                            <a:pt x="84" y="35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94" name="Freeform 40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91522" y="1885453"/>
                      <a:ext cx="32634" cy="18279"/>
                    </a:xfrm>
                    <a:custGeom>
                      <a:avLst/>
                      <a:gdLst>
                        <a:gd name="T0" fmla="*/ 2147483647 w 24"/>
                        <a:gd name="T1" fmla="*/ 2147483647 h 12"/>
                        <a:gd name="T2" fmla="*/ 2147483647 w 24"/>
                        <a:gd name="T3" fmla="*/ 2147483647 h 12"/>
                        <a:gd name="T4" fmla="*/ 2147483647 w 24"/>
                        <a:gd name="T5" fmla="*/ 2147483647 h 12"/>
                        <a:gd name="T6" fmla="*/ 2147483647 w 24"/>
                        <a:gd name="T7" fmla="*/ 2147483647 h 12"/>
                        <a:gd name="T8" fmla="*/ 2147483647 w 24"/>
                        <a:gd name="T9" fmla="*/ 0 h 12"/>
                        <a:gd name="T10" fmla="*/ 2147483647 w 24"/>
                        <a:gd name="T11" fmla="*/ 2147483647 h 12"/>
                        <a:gd name="T12" fmla="*/ 0 w 24"/>
                        <a:gd name="T13" fmla="*/ 0 h 12"/>
                        <a:gd name="T14" fmla="*/ 2147483647 w 24"/>
                        <a:gd name="T15" fmla="*/ 2147483647 h 1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4" h="12">
                          <a:moveTo>
                            <a:pt x="24" y="12"/>
                          </a:moveTo>
                          <a:lnTo>
                            <a:pt x="24" y="12"/>
                          </a:lnTo>
                          <a:lnTo>
                            <a:pt x="18" y="6"/>
                          </a:lnTo>
                          <a:lnTo>
                            <a:pt x="12" y="6"/>
                          </a:lnTo>
                          <a:lnTo>
                            <a:pt x="12" y="0"/>
                          </a:lnTo>
                          <a:lnTo>
                            <a:pt x="6" y="6"/>
                          </a:lnTo>
                          <a:lnTo>
                            <a:pt x="0" y="0"/>
                          </a:lnTo>
                          <a:lnTo>
                            <a:pt x="24" y="12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95" name="Freeform 40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33340" y="1656966"/>
                      <a:ext cx="259766" cy="246765"/>
                    </a:xfrm>
                    <a:custGeom>
                      <a:avLst/>
                      <a:gdLst>
                        <a:gd name="T0" fmla="*/ 2147483647 w 197"/>
                        <a:gd name="T1" fmla="*/ 2147483647 h 167"/>
                        <a:gd name="T2" fmla="*/ 2147483647 w 197"/>
                        <a:gd name="T3" fmla="*/ 2147483647 h 167"/>
                        <a:gd name="T4" fmla="*/ 2147483647 w 197"/>
                        <a:gd name="T5" fmla="*/ 2147483647 h 167"/>
                        <a:gd name="T6" fmla="*/ 2147483647 w 197"/>
                        <a:gd name="T7" fmla="*/ 2147483647 h 167"/>
                        <a:gd name="T8" fmla="*/ 2147483647 w 197"/>
                        <a:gd name="T9" fmla="*/ 2147483647 h 167"/>
                        <a:gd name="T10" fmla="*/ 2147483647 w 197"/>
                        <a:gd name="T11" fmla="*/ 2147483647 h 167"/>
                        <a:gd name="T12" fmla="*/ 2147483647 w 197"/>
                        <a:gd name="T13" fmla="*/ 2147483647 h 167"/>
                        <a:gd name="T14" fmla="*/ 2147483647 w 197"/>
                        <a:gd name="T15" fmla="*/ 2147483647 h 167"/>
                        <a:gd name="T16" fmla="*/ 2147483647 w 197"/>
                        <a:gd name="T17" fmla="*/ 2147483647 h 167"/>
                        <a:gd name="T18" fmla="*/ 2147483647 w 197"/>
                        <a:gd name="T19" fmla="*/ 2147483647 h 167"/>
                        <a:gd name="T20" fmla="*/ 2147483647 w 197"/>
                        <a:gd name="T21" fmla="*/ 2147483647 h 167"/>
                        <a:gd name="T22" fmla="*/ 2147483647 w 197"/>
                        <a:gd name="T23" fmla="*/ 2147483647 h 167"/>
                        <a:gd name="T24" fmla="*/ 2147483647 w 197"/>
                        <a:gd name="T25" fmla="*/ 2147483647 h 167"/>
                        <a:gd name="T26" fmla="*/ 2147483647 w 197"/>
                        <a:gd name="T27" fmla="*/ 2147483647 h 167"/>
                        <a:gd name="T28" fmla="*/ 2147483647 w 197"/>
                        <a:gd name="T29" fmla="*/ 2147483647 h 167"/>
                        <a:gd name="T30" fmla="*/ 2147483647 w 197"/>
                        <a:gd name="T31" fmla="*/ 2147483647 h 167"/>
                        <a:gd name="T32" fmla="*/ 0 w 197"/>
                        <a:gd name="T33" fmla="*/ 2147483647 h 167"/>
                        <a:gd name="T34" fmla="*/ 2147483647 w 197"/>
                        <a:gd name="T35" fmla="*/ 2147483647 h 167"/>
                        <a:gd name="T36" fmla="*/ 2147483647 w 197"/>
                        <a:gd name="T37" fmla="*/ 2147483647 h 167"/>
                        <a:gd name="T38" fmla="*/ 2147483647 w 197"/>
                        <a:gd name="T39" fmla="*/ 2147483647 h 167"/>
                        <a:gd name="T40" fmla="*/ 2147483647 w 197"/>
                        <a:gd name="T41" fmla="*/ 2147483647 h 167"/>
                        <a:gd name="T42" fmla="*/ 2147483647 w 197"/>
                        <a:gd name="T43" fmla="*/ 2147483647 h 167"/>
                        <a:gd name="T44" fmla="*/ 2147483647 w 197"/>
                        <a:gd name="T45" fmla="*/ 2147483647 h 167"/>
                        <a:gd name="T46" fmla="*/ 2147483647 w 197"/>
                        <a:gd name="T47" fmla="*/ 2147483647 h 167"/>
                        <a:gd name="T48" fmla="*/ 2147483647 w 197"/>
                        <a:gd name="T49" fmla="*/ 2147483647 h 167"/>
                        <a:gd name="T50" fmla="*/ 2147483647 w 197"/>
                        <a:gd name="T51" fmla="*/ 2147483647 h 167"/>
                        <a:gd name="T52" fmla="*/ 2147483647 w 197"/>
                        <a:gd name="T53" fmla="*/ 2147483647 h 167"/>
                        <a:gd name="T54" fmla="*/ 2147483647 w 197"/>
                        <a:gd name="T55" fmla="*/ 2147483647 h 167"/>
                        <a:gd name="T56" fmla="*/ 2147483647 w 197"/>
                        <a:gd name="T57" fmla="*/ 2147483647 h 167"/>
                        <a:gd name="T58" fmla="*/ 2147483647 w 197"/>
                        <a:gd name="T59" fmla="*/ 2147483647 h 167"/>
                        <a:gd name="T60" fmla="*/ 2147483647 w 197"/>
                        <a:gd name="T61" fmla="*/ 2147483647 h 167"/>
                        <a:gd name="T62" fmla="*/ 2147483647 w 197"/>
                        <a:gd name="T63" fmla="*/ 2147483647 h 167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0" t="0" r="r" b="b"/>
                      <a:pathLst>
                        <a:path w="197" h="167">
                          <a:moveTo>
                            <a:pt x="197" y="131"/>
                          </a:moveTo>
                          <a:lnTo>
                            <a:pt x="197" y="143"/>
                          </a:lnTo>
                          <a:lnTo>
                            <a:pt x="191" y="143"/>
                          </a:lnTo>
                          <a:lnTo>
                            <a:pt x="174" y="155"/>
                          </a:lnTo>
                          <a:lnTo>
                            <a:pt x="156" y="149"/>
                          </a:lnTo>
                          <a:lnTo>
                            <a:pt x="150" y="149"/>
                          </a:lnTo>
                          <a:lnTo>
                            <a:pt x="132" y="149"/>
                          </a:lnTo>
                          <a:lnTo>
                            <a:pt x="126" y="155"/>
                          </a:lnTo>
                          <a:lnTo>
                            <a:pt x="126" y="167"/>
                          </a:lnTo>
                          <a:lnTo>
                            <a:pt x="102" y="167"/>
                          </a:lnTo>
                          <a:lnTo>
                            <a:pt x="102" y="161"/>
                          </a:lnTo>
                          <a:lnTo>
                            <a:pt x="96" y="167"/>
                          </a:lnTo>
                          <a:lnTo>
                            <a:pt x="54" y="155"/>
                          </a:lnTo>
                          <a:lnTo>
                            <a:pt x="48" y="149"/>
                          </a:lnTo>
                          <a:lnTo>
                            <a:pt x="54" y="137"/>
                          </a:lnTo>
                          <a:lnTo>
                            <a:pt x="54" y="125"/>
                          </a:lnTo>
                          <a:lnTo>
                            <a:pt x="54" y="107"/>
                          </a:lnTo>
                          <a:lnTo>
                            <a:pt x="66" y="113"/>
                          </a:lnTo>
                          <a:lnTo>
                            <a:pt x="54" y="101"/>
                          </a:lnTo>
                          <a:lnTo>
                            <a:pt x="60" y="96"/>
                          </a:lnTo>
                          <a:lnTo>
                            <a:pt x="48" y="90"/>
                          </a:lnTo>
                          <a:lnTo>
                            <a:pt x="42" y="78"/>
                          </a:lnTo>
                          <a:lnTo>
                            <a:pt x="42" y="72"/>
                          </a:lnTo>
                          <a:lnTo>
                            <a:pt x="36" y="72"/>
                          </a:lnTo>
                          <a:lnTo>
                            <a:pt x="24" y="66"/>
                          </a:lnTo>
                          <a:lnTo>
                            <a:pt x="12" y="60"/>
                          </a:lnTo>
                          <a:lnTo>
                            <a:pt x="6" y="60"/>
                          </a:lnTo>
                          <a:lnTo>
                            <a:pt x="6" y="54"/>
                          </a:lnTo>
                          <a:lnTo>
                            <a:pt x="0" y="54"/>
                          </a:lnTo>
                          <a:lnTo>
                            <a:pt x="18" y="42"/>
                          </a:lnTo>
                          <a:lnTo>
                            <a:pt x="30" y="48"/>
                          </a:lnTo>
                          <a:lnTo>
                            <a:pt x="48" y="48"/>
                          </a:lnTo>
                          <a:lnTo>
                            <a:pt x="48" y="30"/>
                          </a:lnTo>
                          <a:lnTo>
                            <a:pt x="54" y="30"/>
                          </a:lnTo>
                          <a:lnTo>
                            <a:pt x="84" y="30"/>
                          </a:lnTo>
                          <a:lnTo>
                            <a:pt x="78" y="30"/>
                          </a:lnTo>
                          <a:lnTo>
                            <a:pt x="96" y="18"/>
                          </a:lnTo>
                          <a:lnTo>
                            <a:pt x="102" y="6"/>
                          </a:lnTo>
                          <a:lnTo>
                            <a:pt x="114" y="0"/>
                          </a:lnTo>
                          <a:lnTo>
                            <a:pt x="120" y="6"/>
                          </a:lnTo>
                          <a:lnTo>
                            <a:pt x="138" y="18"/>
                          </a:lnTo>
                          <a:lnTo>
                            <a:pt x="144" y="18"/>
                          </a:lnTo>
                          <a:lnTo>
                            <a:pt x="150" y="18"/>
                          </a:lnTo>
                          <a:lnTo>
                            <a:pt x="162" y="30"/>
                          </a:lnTo>
                          <a:lnTo>
                            <a:pt x="174" y="30"/>
                          </a:lnTo>
                          <a:lnTo>
                            <a:pt x="197" y="42"/>
                          </a:lnTo>
                          <a:lnTo>
                            <a:pt x="191" y="66"/>
                          </a:lnTo>
                          <a:lnTo>
                            <a:pt x="185" y="72"/>
                          </a:lnTo>
                          <a:lnTo>
                            <a:pt x="168" y="90"/>
                          </a:lnTo>
                          <a:lnTo>
                            <a:pt x="174" y="90"/>
                          </a:lnTo>
                          <a:lnTo>
                            <a:pt x="185" y="101"/>
                          </a:lnTo>
                          <a:lnTo>
                            <a:pt x="185" y="107"/>
                          </a:lnTo>
                          <a:lnTo>
                            <a:pt x="179" y="113"/>
                          </a:lnTo>
                          <a:lnTo>
                            <a:pt x="185" y="119"/>
                          </a:lnTo>
                          <a:lnTo>
                            <a:pt x="185" y="125"/>
                          </a:lnTo>
                          <a:lnTo>
                            <a:pt x="197" y="131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96" name="Freeform 40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317909" y="1894592"/>
                      <a:ext cx="15664" cy="35252"/>
                    </a:xfrm>
                    <a:custGeom>
                      <a:avLst/>
                      <a:gdLst>
                        <a:gd name="T0" fmla="*/ 2147483647 w 12"/>
                        <a:gd name="T1" fmla="*/ 2147483647 h 24"/>
                        <a:gd name="T2" fmla="*/ 0 w 12"/>
                        <a:gd name="T3" fmla="*/ 2147483647 h 24"/>
                        <a:gd name="T4" fmla="*/ 0 w 12"/>
                        <a:gd name="T5" fmla="*/ 2147483647 h 24"/>
                        <a:gd name="T6" fmla="*/ 2147483647 w 12"/>
                        <a:gd name="T7" fmla="*/ 0 h 24"/>
                        <a:gd name="T8" fmla="*/ 2147483647 w 12"/>
                        <a:gd name="T9" fmla="*/ 2147483647 h 24"/>
                        <a:gd name="T10" fmla="*/ 2147483647 w 12"/>
                        <a:gd name="T11" fmla="*/ 2147483647 h 2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12" h="24">
                          <a:moveTo>
                            <a:pt x="6" y="24"/>
                          </a:moveTo>
                          <a:lnTo>
                            <a:pt x="0" y="18"/>
                          </a:lnTo>
                          <a:lnTo>
                            <a:pt x="0" y="12"/>
                          </a:lnTo>
                          <a:lnTo>
                            <a:pt x="6" y="0"/>
                          </a:lnTo>
                          <a:lnTo>
                            <a:pt x="12" y="12"/>
                          </a:lnTo>
                          <a:lnTo>
                            <a:pt x="6" y="24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97" name="Freeform 40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61499" y="1727471"/>
                      <a:ext cx="142285" cy="78338"/>
                    </a:xfrm>
                    <a:custGeom>
                      <a:avLst/>
                      <a:gdLst>
                        <a:gd name="T0" fmla="*/ 2147483647 w 108"/>
                        <a:gd name="T1" fmla="*/ 2147483647 h 53"/>
                        <a:gd name="T2" fmla="*/ 2147483647 w 108"/>
                        <a:gd name="T3" fmla="*/ 2147483647 h 53"/>
                        <a:gd name="T4" fmla="*/ 2147483647 w 108"/>
                        <a:gd name="T5" fmla="*/ 2147483647 h 53"/>
                        <a:gd name="T6" fmla="*/ 2147483647 w 108"/>
                        <a:gd name="T7" fmla="*/ 2147483647 h 53"/>
                        <a:gd name="T8" fmla="*/ 0 w 108"/>
                        <a:gd name="T9" fmla="*/ 2147483647 h 53"/>
                        <a:gd name="T10" fmla="*/ 2147483647 w 108"/>
                        <a:gd name="T11" fmla="*/ 2147483647 h 53"/>
                        <a:gd name="T12" fmla="*/ 2147483647 w 108"/>
                        <a:gd name="T13" fmla="*/ 2147483647 h 53"/>
                        <a:gd name="T14" fmla="*/ 2147483647 w 108"/>
                        <a:gd name="T15" fmla="*/ 2147483647 h 53"/>
                        <a:gd name="T16" fmla="*/ 2147483647 w 108"/>
                        <a:gd name="T17" fmla="*/ 2147483647 h 53"/>
                        <a:gd name="T18" fmla="*/ 2147483647 w 108"/>
                        <a:gd name="T19" fmla="*/ 2147483647 h 53"/>
                        <a:gd name="T20" fmla="*/ 2147483647 w 108"/>
                        <a:gd name="T21" fmla="*/ 2147483647 h 53"/>
                        <a:gd name="T22" fmla="*/ 2147483647 w 108"/>
                        <a:gd name="T23" fmla="*/ 0 h 53"/>
                        <a:gd name="T24" fmla="*/ 2147483647 w 108"/>
                        <a:gd name="T25" fmla="*/ 2147483647 h 53"/>
                        <a:gd name="T26" fmla="*/ 2147483647 w 108"/>
                        <a:gd name="T27" fmla="*/ 2147483647 h 53"/>
                        <a:gd name="T28" fmla="*/ 2147483647 w 108"/>
                        <a:gd name="T29" fmla="*/ 2147483647 h 53"/>
                        <a:gd name="T30" fmla="*/ 2147483647 w 108"/>
                        <a:gd name="T31" fmla="*/ 2147483647 h 53"/>
                        <a:gd name="T32" fmla="*/ 2147483647 w 108"/>
                        <a:gd name="T33" fmla="*/ 2147483647 h 53"/>
                        <a:gd name="T34" fmla="*/ 2147483647 w 108"/>
                        <a:gd name="T35" fmla="*/ 2147483647 h 53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108" h="53">
                          <a:moveTo>
                            <a:pt x="48" y="53"/>
                          </a:moveTo>
                          <a:lnTo>
                            <a:pt x="24" y="53"/>
                          </a:lnTo>
                          <a:lnTo>
                            <a:pt x="12" y="36"/>
                          </a:lnTo>
                          <a:lnTo>
                            <a:pt x="6" y="36"/>
                          </a:lnTo>
                          <a:lnTo>
                            <a:pt x="0" y="36"/>
                          </a:lnTo>
                          <a:lnTo>
                            <a:pt x="6" y="30"/>
                          </a:lnTo>
                          <a:lnTo>
                            <a:pt x="12" y="18"/>
                          </a:lnTo>
                          <a:lnTo>
                            <a:pt x="18" y="12"/>
                          </a:lnTo>
                          <a:lnTo>
                            <a:pt x="24" y="12"/>
                          </a:lnTo>
                          <a:lnTo>
                            <a:pt x="42" y="12"/>
                          </a:lnTo>
                          <a:lnTo>
                            <a:pt x="66" y="0"/>
                          </a:lnTo>
                          <a:lnTo>
                            <a:pt x="96" y="6"/>
                          </a:lnTo>
                          <a:lnTo>
                            <a:pt x="108" y="12"/>
                          </a:lnTo>
                          <a:lnTo>
                            <a:pt x="90" y="30"/>
                          </a:lnTo>
                          <a:lnTo>
                            <a:pt x="78" y="42"/>
                          </a:lnTo>
                          <a:lnTo>
                            <a:pt x="72" y="48"/>
                          </a:lnTo>
                          <a:lnTo>
                            <a:pt x="48" y="53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98" name="Freeform 40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397537" y="1929845"/>
                      <a:ext cx="0" cy="1305"/>
                    </a:xfrm>
                    <a:custGeom>
                      <a:avLst/>
                      <a:gdLst>
                        <a:gd name="T0" fmla="*/ 0 h 1"/>
                        <a:gd name="T1" fmla="*/ 0 h 1"/>
                        <a:gd name="T2" fmla="*/ 0 h 1"/>
                        <a:gd name="T3" fmla="*/ 0 60000 65536"/>
                        <a:gd name="T4" fmla="*/ 0 60000 65536"/>
                        <a:gd name="T5" fmla="*/ 0 60000 65536"/>
                      </a:gdLst>
                      <a:ahLst/>
                      <a:cxnLst>
                        <a:cxn ang="T3">
                          <a:pos x="0" y="T0"/>
                        </a:cxn>
                        <a:cxn ang="T4">
                          <a:pos x="0" y="T1"/>
                        </a:cxn>
                        <a:cxn ang="T5">
                          <a:pos x="0" y="T2"/>
                        </a:cxn>
                      </a:cxnLst>
                      <a:rect l="0" t="0" r="r" b="b"/>
                      <a:pathLst>
                        <a:path h="1">
                          <a:moveTo>
                            <a:pt x="0" y="0"/>
                          </a:move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99" name="Freeform 40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19447" y="979340"/>
                      <a:ext cx="2769971" cy="950504"/>
                    </a:xfrm>
                    <a:custGeom>
                      <a:avLst/>
                      <a:gdLst>
                        <a:gd name="T0" fmla="*/ 2147483647 w 2093"/>
                        <a:gd name="T1" fmla="*/ 2147483647 h 646"/>
                        <a:gd name="T2" fmla="*/ 2147483647 w 2093"/>
                        <a:gd name="T3" fmla="*/ 2147483647 h 646"/>
                        <a:gd name="T4" fmla="*/ 2147483647 w 2093"/>
                        <a:gd name="T5" fmla="*/ 2147483647 h 646"/>
                        <a:gd name="T6" fmla="*/ 2147483647 w 2093"/>
                        <a:gd name="T7" fmla="*/ 2147483647 h 646"/>
                        <a:gd name="T8" fmla="*/ 2147483647 w 2093"/>
                        <a:gd name="T9" fmla="*/ 2147483647 h 646"/>
                        <a:gd name="T10" fmla="*/ 2147483647 w 2093"/>
                        <a:gd name="T11" fmla="*/ 2147483647 h 646"/>
                        <a:gd name="T12" fmla="*/ 2147483647 w 2093"/>
                        <a:gd name="T13" fmla="*/ 2147483647 h 646"/>
                        <a:gd name="T14" fmla="*/ 2147483647 w 2093"/>
                        <a:gd name="T15" fmla="*/ 2147483647 h 646"/>
                        <a:gd name="T16" fmla="*/ 2147483647 w 2093"/>
                        <a:gd name="T17" fmla="*/ 2147483647 h 646"/>
                        <a:gd name="T18" fmla="*/ 2147483647 w 2093"/>
                        <a:gd name="T19" fmla="*/ 2147483647 h 646"/>
                        <a:gd name="T20" fmla="*/ 2147483647 w 2093"/>
                        <a:gd name="T21" fmla="*/ 2147483647 h 646"/>
                        <a:gd name="T22" fmla="*/ 2147483647 w 2093"/>
                        <a:gd name="T23" fmla="*/ 2147483647 h 646"/>
                        <a:gd name="T24" fmla="*/ 2147483647 w 2093"/>
                        <a:gd name="T25" fmla="*/ 2147483647 h 646"/>
                        <a:gd name="T26" fmla="*/ 2147483647 w 2093"/>
                        <a:gd name="T27" fmla="*/ 2147483647 h 646"/>
                        <a:gd name="T28" fmla="*/ 2147483647 w 2093"/>
                        <a:gd name="T29" fmla="*/ 2147483647 h 646"/>
                        <a:gd name="T30" fmla="*/ 2147483647 w 2093"/>
                        <a:gd name="T31" fmla="*/ 2147483647 h 646"/>
                        <a:gd name="T32" fmla="*/ 2147483647 w 2093"/>
                        <a:gd name="T33" fmla="*/ 2147483647 h 646"/>
                        <a:gd name="T34" fmla="*/ 2147483647 w 2093"/>
                        <a:gd name="T35" fmla="*/ 2147483647 h 646"/>
                        <a:gd name="T36" fmla="*/ 2147483647 w 2093"/>
                        <a:gd name="T37" fmla="*/ 2147483647 h 646"/>
                        <a:gd name="T38" fmla="*/ 2147483647 w 2093"/>
                        <a:gd name="T39" fmla="*/ 2147483647 h 646"/>
                        <a:gd name="T40" fmla="*/ 2147483647 w 2093"/>
                        <a:gd name="T41" fmla="*/ 2147483647 h 646"/>
                        <a:gd name="T42" fmla="*/ 2147483647 w 2093"/>
                        <a:gd name="T43" fmla="*/ 2147483647 h 646"/>
                        <a:gd name="T44" fmla="*/ 2147483647 w 2093"/>
                        <a:gd name="T45" fmla="*/ 2147483647 h 646"/>
                        <a:gd name="T46" fmla="*/ 2147483647 w 2093"/>
                        <a:gd name="T47" fmla="*/ 2147483647 h 646"/>
                        <a:gd name="T48" fmla="*/ 2147483647 w 2093"/>
                        <a:gd name="T49" fmla="*/ 2147483647 h 646"/>
                        <a:gd name="T50" fmla="*/ 2147483647 w 2093"/>
                        <a:gd name="T51" fmla="*/ 2147483647 h 646"/>
                        <a:gd name="T52" fmla="*/ 0 w 2093"/>
                        <a:gd name="T53" fmla="*/ 2147483647 h 646"/>
                        <a:gd name="T54" fmla="*/ 2147483647 w 2093"/>
                        <a:gd name="T55" fmla="*/ 2147483647 h 646"/>
                        <a:gd name="T56" fmla="*/ 2147483647 w 2093"/>
                        <a:gd name="T57" fmla="*/ 2147483647 h 646"/>
                        <a:gd name="T58" fmla="*/ 2147483647 w 2093"/>
                        <a:gd name="T59" fmla="*/ 2147483647 h 646"/>
                        <a:gd name="T60" fmla="*/ 2147483647 w 2093"/>
                        <a:gd name="T61" fmla="*/ 2147483647 h 646"/>
                        <a:gd name="T62" fmla="*/ 2147483647 w 2093"/>
                        <a:gd name="T63" fmla="*/ 2147483647 h 646"/>
                        <a:gd name="T64" fmla="*/ 2147483647 w 2093"/>
                        <a:gd name="T65" fmla="*/ 2147483647 h 646"/>
                        <a:gd name="T66" fmla="*/ 2147483647 w 2093"/>
                        <a:gd name="T67" fmla="*/ 2147483647 h 646"/>
                        <a:gd name="T68" fmla="*/ 2147483647 w 2093"/>
                        <a:gd name="T69" fmla="*/ 2147483647 h 646"/>
                        <a:gd name="T70" fmla="*/ 2147483647 w 2093"/>
                        <a:gd name="T71" fmla="*/ 2147483647 h 646"/>
                        <a:gd name="T72" fmla="*/ 2147483647 w 2093"/>
                        <a:gd name="T73" fmla="*/ 2147483647 h 646"/>
                        <a:gd name="T74" fmla="*/ 2147483647 w 2093"/>
                        <a:gd name="T75" fmla="*/ 2147483647 h 646"/>
                        <a:gd name="T76" fmla="*/ 2147483647 w 2093"/>
                        <a:gd name="T77" fmla="*/ 2147483647 h 646"/>
                        <a:gd name="T78" fmla="*/ 2147483647 w 2093"/>
                        <a:gd name="T79" fmla="*/ 2147483647 h 646"/>
                        <a:gd name="T80" fmla="*/ 2147483647 w 2093"/>
                        <a:gd name="T81" fmla="*/ 2147483647 h 646"/>
                        <a:gd name="T82" fmla="*/ 2147483647 w 2093"/>
                        <a:gd name="T83" fmla="*/ 2147483647 h 646"/>
                        <a:gd name="T84" fmla="*/ 2147483647 w 2093"/>
                        <a:gd name="T85" fmla="*/ 2147483647 h 646"/>
                        <a:gd name="T86" fmla="*/ 2147483647 w 2093"/>
                        <a:gd name="T87" fmla="*/ 2147483647 h 646"/>
                        <a:gd name="T88" fmla="*/ 2147483647 w 2093"/>
                        <a:gd name="T89" fmla="*/ 2147483647 h 646"/>
                        <a:gd name="T90" fmla="*/ 2147483647 w 2093"/>
                        <a:gd name="T91" fmla="*/ 2147483647 h 646"/>
                        <a:gd name="T92" fmla="*/ 2147483647 w 2093"/>
                        <a:gd name="T93" fmla="*/ 2147483647 h 646"/>
                        <a:gd name="T94" fmla="*/ 2147483647 w 2093"/>
                        <a:gd name="T95" fmla="*/ 2147483647 h 646"/>
                        <a:gd name="T96" fmla="*/ 2147483647 w 2093"/>
                        <a:gd name="T97" fmla="*/ 2147483647 h 646"/>
                        <a:gd name="T98" fmla="*/ 2147483647 w 2093"/>
                        <a:gd name="T99" fmla="*/ 2147483647 h 646"/>
                        <a:gd name="T100" fmla="*/ 2147483647 w 2093"/>
                        <a:gd name="T101" fmla="*/ 2147483647 h 646"/>
                        <a:gd name="T102" fmla="*/ 2147483647 w 2093"/>
                        <a:gd name="T103" fmla="*/ 2147483647 h 646"/>
                        <a:gd name="T104" fmla="*/ 2147483647 w 2093"/>
                        <a:gd name="T105" fmla="*/ 2147483647 h 646"/>
                        <a:gd name="T106" fmla="*/ 2147483647 w 2093"/>
                        <a:gd name="T107" fmla="*/ 2147483647 h 646"/>
                        <a:gd name="T108" fmla="*/ 2147483647 w 2093"/>
                        <a:gd name="T109" fmla="*/ 2147483647 h 646"/>
                        <a:gd name="T110" fmla="*/ 2147483647 w 2093"/>
                        <a:gd name="T111" fmla="*/ 2147483647 h 646"/>
                        <a:gd name="T112" fmla="*/ 2147483647 w 2093"/>
                        <a:gd name="T113" fmla="*/ 2147483647 h 646"/>
                        <a:gd name="T114" fmla="*/ 2147483647 w 2093"/>
                        <a:gd name="T115" fmla="*/ 2147483647 h 646"/>
                        <a:gd name="T116" fmla="*/ 2147483647 w 2093"/>
                        <a:gd name="T117" fmla="*/ 2147483647 h 646"/>
                        <a:gd name="T118" fmla="*/ 2147483647 w 2093"/>
                        <a:gd name="T119" fmla="*/ 2147483647 h 64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</a:gdLst>
                      <a:ahLst/>
                      <a:cxnLst>
                        <a:cxn ang="T120">
                          <a:pos x="T0" y="T1"/>
                        </a:cxn>
                        <a:cxn ang="T121">
                          <a:pos x="T2" y="T3"/>
                        </a:cxn>
                        <a:cxn ang="T122">
                          <a:pos x="T4" y="T5"/>
                        </a:cxn>
                        <a:cxn ang="T123">
                          <a:pos x="T6" y="T7"/>
                        </a:cxn>
                        <a:cxn ang="T124">
                          <a:pos x="T8" y="T9"/>
                        </a:cxn>
                        <a:cxn ang="T125">
                          <a:pos x="T10" y="T11"/>
                        </a:cxn>
                        <a:cxn ang="T126">
                          <a:pos x="T12" y="T13"/>
                        </a:cxn>
                        <a:cxn ang="T127">
                          <a:pos x="T14" y="T15"/>
                        </a:cxn>
                        <a:cxn ang="T128">
                          <a:pos x="T16" y="T17"/>
                        </a:cxn>
                        <a:cxn ang="T129">
                          <a:pos x="T18" y="T19"/>
                        </a:cxn>
                        <a:cxn ang="T130">
                          <a:pos x="T20" y="T21"/>
                        </a:cxn>
                        <a:cxn ang="T131">
                          <a:pos x="T22" y="T23"/>
                        </a:cxn>
                        <a:cxn ang="T132">
                          <a:pos x="T24" y="T25"/>
                        </a:cxn>
                        <a:cxn ang="T133">
                          <a:pos x="T26" y="T27"/>
                        </a:cxn>
                        <a:cxn ang="T134">
                          <a:pos x="T28" y="T29"/>
                        </a:cxn>
                        <a:cxn ang="T135">
                          <a:pos x="T30" y="T31"/>
                        </a:cxn>
                        <a:cxn ang="T136">
                          <a:pos x="T32" y="T33"/>
                        </a:cxn>
                        <a:cxn ang="T137">
                          <a:pos x="T34" y="T35"/>
                        </a:cxn>
                        <a:cxn ang="T138">
                          <a:pos x="T36" y="T37"/>
                        </a:cxn>
                        <a:cxn ang="T139">
                          <a:pos x="T38" y="T39"/>
                        </a:cxn>
                        <a:cxn ang="T140">
                          <a:pos x="T40" y="T41"/>
                        </a:cxn>
                        <a:cxn ang="T141">
                          <a:pos x="T42" y="T43"/>
                        </a:cxn>
                        <a:cxn ang="T142">
                          <a:pos x="T44" y="T45"/>
                        </a:cxn>
                        <a:cxn ang="T143">
                          <a:pos x="T46" y="T47"/>
                        </a:cxn>
                        <a:cxn ang="T144">
                          <a:pos x="T48" y="T49"/>
                        </a:cxn>
                        <a:cxn ang="T145">
                          <a:pos x="T50" y="T51"/>
                        </a:cxn>
                        <a:cxn ang="T146">
                          <a:pos x="T52" y="T53"/>
                        </a:cxn>
                        <a:cxn ang="T147">
                          <a:pos x="T54" y="T55"/>
                        </a:cxn>
                        <a:cxn ang="T148">
                          <a:pos x="T56" y="T57"/>
                        </a:cxn>
                        <a:cxn ang="T149">
                          <a:pos x="T58" y="T59"/>
                        </a:cxn>
                        <a:cxn ang="T150">
                          <a:pos x="T60" y="T61"/>
                        </a:cxn>
                        <a:cxn ang="T151">
                          <a:pos x="T62" y="T63"/>
                        </a:cxn>
                        <a:cxn ang="T152">
                          <a:pos x="T64" y="T65"/>
                        </a:cxn>
                        <a:cxn ang="T153">
                          <a:pos x="T66" y="T67"/>
                        </a:cxn>
                        <a:cxn ang="T154">
                          <a:pos x="T68" y="T69"/>
                        </a:cxn>
                        <a:cxn ang="T155">
                          <a:pos x="T70" y="T71"/>
                        </a:cxn>
                        <a:cxn ang="T156">
                          <a:pos x="T72" y="T73"/>
                        </a:cxn>
                        <a:cxn ang="T157">
                          <a:pos x="T74" y="T75"/>
                        </a:cxn>
                        <a:cxn ang="T158">
                          <a:pos x="T76" y="T77"/>
                        </a:cxn>
                        <a:cxn ang="T159">
                          <a:pos x="T78" y="T79"/>
                        </a:cxn>
                        <a:cxn ang="T160">
                          <a:pos x="T80" y="T81"/>
                        </a:cxn>
                        <a:cxn ang="T161">
                          <a:pos x="T82" y="T83"/>
                        </a:cxn>
                        <a:cxn ang="T162">
                          <a:pos x="T84" y="T85"/>
                        </a:cxn>
                        <a:cxn ang="T163">
                          <a:pos x="T86" y="T87"/>
                        </a:cxn>
                        <a:cxn ang="T164">
                          <a:pos x="T88" y="T89"/>
                        </a:cxn>
                        <a:cxn ang="T165">
                          <a:pos x="T90" y="T91"/>
                        </a:cxn>
                        <a:cxn ang="T166">
                          <a:pos x="T92" y="T93"/>
                        </a:cxn>
                        <a:cxn ang="T167">
                          <a:pos x="T94" y="T95"/>
                        </a:cxn>
                        <a:cxn ang="T168">
                          <a:pos x="T96" y="T97"/>
                        </a:cxn>
                        <a:cxn ang="T169">
                          <a:pos x="T98" y="T99"/>
                        </a:cxn>
                        <a:cxn ang="T170">
                          <a:pos x="T100" y="T101"/>
                        </a:cxn>
                        <a:cxn ang="T171">
                          <a:pos x="T102" y="T103"/>
                        </a:cxn>
                        <a:cxn ang="T172">
                          <a:pos x="T104" y="T105"/>
                        </a:cxn>
                        <a:cxn ang="T173">
                          <a:pos x="T106" y="T107"/>
                        </a:cxn>
                        <a:cxn ang="T174">
                          <a:pos x="T108" y="T109"/>
                        </a:cxn>
                        <a:cxn ang="T175">
                          <a:pos x="T110" y="T111"/>
                        </a:cxn>
                        <a:cxn ang="T176">
                          <a:pos x="T112" y="T113"/>
                        </a:cxn>
                        <a:cxn ang="T177">
                          <a:pos x="T114" y="T115"/>
                        </a:cxn>
                        <a:cxn ang="T178">
                          <a:pos x="T116" y="T117"/>
                        </a:cxn>
                        <a:cxn ang="T179">
                          <a:pos x="T118" y="T119"/>
                        </a:cxn>
                      </a:cxnLst>
                      <a:rect l="0" t="0" r="r" b="b"/>
                      <a:pathLst>
                        <a:path w="2093" h="646">
                          <a:moveTo>
                            <a:pt x="1932" y="138"/>
                          </a:moveTo>
                          <a:lnTo>
                            <a:pt x="1896" y="126"/>
                          </a:lnTo>
                          <a:lnTo>
                            <a:pt x="1854" y="120"/>
                          </a:lnTo>
                          <a:lnTo>
                            <a:pt x="1818" y="120"/>
                          </a:lnTo>
                          <a:lnTo>
                            <a:pt x="1788" y="120"/>
                          </a:lnTo>
                          <a:lnTo>
                            <a:pt x="1800" y="126"/>
                          </a:lnTo>
                          <a:lnTo>
                            <a:pt x="1818" y="138"/>
                          </a:lnTo>
                          <a:lnTo>
                            <a:pt x="1806" y="138"/>
                          </a:lnTo>
                          <a:lnTo>
                            <a:pt x="1788" y="132"/>
                          </a:lnTo>
                          <a:lnTo>
                            <a:pt x="1776" y="132"/>
                          </a:lnTo>
                          <a:lnTo>
                            <a:pt x="1758" y="120"/>
                          </a:lnTo>
                          <a:lnTo>
                            <a:pt x="1746" y="126"/>
                          </a:lnTo>
                          <a:lnTo>
                            <a:pt x="1692" y="126"/>
                          </a:lnTo>
                          <a:lnTo>
                            <a:pt x="1692" y="132"/>
                          </a:lnTo>
                          <a:lnTo>
                            <a:pt x="1674" y="126"/>
                          </a:lnTo>
                          <a:lnTo>
                            <a:pt x="1651" y="120"/>
                          </a:lnTo>
                          <a:lnTo>
                            <a:pt x="1633" y="108"/>
                          </a:lnTo>
                          <a:lnTo>
                            <a:pt x="1603" y="102"/>
                          </a:lnTo>
                          <a:lnTo>
                            <a:pt x="1573" y="102"/>
                          </a:lnTo>
                          <a:lnTo>
                            <a:pt x="1543" y="102"/>
                          </a:lnTo>
                          <a:lnTo>
                            <a:pt x="1531" y="102"/>
                          </a:lnTo>
                          <a:lnTo>
                            <a:pt x="1507" y="96"/>
                          </a:lnTo>
                          <a:lnTo>
                            <a:pt x="1501" y="96"/>
                          </a:lnTo>
                          <a:lnTo>
                            <a:pt x="1489" y="90"/>
                          </a:lnTo>
                          <a:lnTo>
                            <a:pt x="1477" y="90"/>
                          </a:lnTo>
                          <a:lnTo>
                            <a:pt x="1483" y="90"/>
                          </a:lnTo>
                          <a:lnTo>
                            <a:pt x="1453" y="84"/>
                          </a:lnTo>
                          <a:lnTo>
                            <a:pt x="1435" y="84"/>
                          </a:lnTo>
                          <a:lnTo>
                            <a:pt x="1435" y="78"/>
                          </a:lnTo>
                          <a:lnTo>
                            <a:pt x="1346" y="72"/>
                          </a:lnTo>
                          <a:lnTo>
                            <a:pt x="1357" y="78"/>
                          </a:lnTo>
                          <a:lnTo>
                            <a:pt x="1340" y="78"/>
                          </a:lnTo>
                          <a:lnTo>
                            <a:pt x="1346" y="84"/>
                          </a:lnTo>
                          <a:lnTo>
                            <a:pt x="1351" y="84"/>
                          </a:lnTo>
                          <a:lnTo>
                            <a:pt x="1357" y="90"/>
                          </a:lnTo>
                          <a:lnTo>
                            <a:pt x="1363" y="96"/>
                          </a:lnTo>
                          <a:lnTo>
                            <a:pt x="1346" y="96"/>
                          </a:lnTo>
                          <a:lnTo>
                            <a:pt x="1351" y="102"/>
                          </a:lnTo>
                          <a:lnTo>
                            <a:pt x="1316" y="90"/>
                          </a:lnTo>
                          <a:lnTo>
                            <a:pt x="1304" y="96"/>
                          </a:lnTo>
                          <a:lnTo>
                            <a:pt x="1274" y="90"/>
                          </a:lnTo>
                          <a:lnTo>
                            <a:pt x="1268" y="90"/>
                          </a:lnTo>
                          <a:lnTo>
                            <a:pt x="1274" y="96"/>
                          </a:lnTo>
                          <a:lnTo>
                            <a:pt x="1274" y="108"/>
                          </a:lnTo>
                          <a:lnTo>
                            <a:pt x="1250" y="102"/>
                          </a:lnTo>
                          <a:lnTo>
                            <a:pt x="1226" y="90"/>
                          </a:lnTo>
                          <a:lnTo>
                            <a:pt x="1196" y="78"/>
                          </a:lnTo>
                          <a:lnTo>
                            <a:pt x="1190" y="84"/>
                          </a:lnTo>
                          <a:lnTo>
                            <a:pt x="1214" y="96"/>
                          </a:lnTo>
                          <a:lnTo>
                            <a:pt x="1184" y="78"/>
                          </a:lnTo>
                          <a:lnTo>
                            <a:pt x="1136" y="72"/>
                          </a:lnTo>
                          <a:lnTo>
                            <a:pt x="1088" y="72"/>
                          </a:lnTo>
                          <a:lnTo>
                            <a:pt x="1064" y="66"/>
                          </a:lnTo>
                          <a:lnTo>
                            <a:pt x="1064" y="60"/>
                          </a:lnTo>
                          <a:lnTo>
                            <a:pt x="1046" y="60"/>
                          </a:lnTo>
                          <a:lnTo>
                            <a:pt x="1005" y="60"/>
                          </a:lnTo>
                          <a:lnTo>
                            <a:pt x="993" y="54"/>
                          </a:lnTo>
                          <a:lnTo>
                            <a:pt x="969" y="54"/>
                          </a:lnTo>
                          <a:lnTo>
                            <a:pt x="951" y="54"/>
                          </a:lnTo>
                          <a:lnTo>
                            <a:pt x="969" y="60"/>
                          </a:lnTo>
                          <a:lnTo>
                            <a:pt x="945" y="66"/>
                          </a:lnTo>
                          <a:lnTo>
                            <a:pt x="921" y="66"/>
                          </a:lnTo>
                          <a:lnTo>
                            <a:pt x="945" y="48"/>
                          </a:lnTo>
                          <a:lnTo>
                            <a:pt x="969" y="30"/>
                          </a:lnTo>
                          <a:lnTo>
                            <a:pt x="957" y="30"/>
                          </a:lnTo>
                          <a:lnTo>
                            <a:pt x="951" y="24"/>
                          </a:lnTo>
                          <a:lnTo>
                            <a:pt x="969" y="30"/>
                          </a:lnTo>
                          <a:lnTo>
                            <a:pt x="951" y="18"/>
                          </a:lnTo>
                          <a:lnTo>
                            <a:pt x="951" y="24"/>
                          </a:lnTo>
                          <a:lnTo>
                            <a:pt x="939" y="18"/>
                          </a:lnTo>
                          <a:lnTo>
                            <a:pt x="921" y="12"/>
                          </a:lnTo>
                          <a:lnTo>
                            <a:pt x="879" y="12"/>
                          </a:lnTo>
                          <a:lnTo>
                            <a:pt x="867" y="12"/>
                          </a:lnTo>
                          <a:lnTo>
                            <a:pt x="861" y="6"/>
                          </a:lnTo>
                          <a:lnTo>
                            <a:pt x="843" y="6"/>
                          </a:lnTo>
                          <a:lnTo>
                            <a:pt x="825" y="6"/>
                          </a:lnTo>
                          <a:lnTo>
                            <a:pt x="843" y="0"/>
                          </a:lnTo>
                          <a:lnTo>
                            <a:pt x="807" y="0"/>
                          </a:lnTo>
                          <a:lnTo>
                            <a:pt x="789" y="6"/>
                          </a:lnTo>
                          <a:lnTo>
                            <a:pt x="801" y="12"/>
                          </a:lnTo>
                          <a:lnTo>
                            <a:pt x="807" y="18"/>
                          </a:lnTo>
                          <a:lnTo>
                            <a:pt x="783" y="18"/>
                          </a:lnTo>
                          <a:lnTo>
                            <a:pt x="789" y="18"/>
                          </a:lnTo>
                          <a:lnTo>
                            <a:pt x="771" y="24"/>
                          </a:lnTo>
                          <a:lnTo>
                            <a:pt x="753" y="24"/>
                          </a:lnTo>
                          <a:lnTo>
                            <a:pt x="717" y="24"/>
                          </a:lnTo>
                          <a:lnTo>
                            <a:pt x="729" y="24"/>
                          </a:lnTo>
                          <a:lnTo>
                            <a:pt x="705" y="30"/>
                          </a:lnTo>
                          <a:lnTo>
                            <a:pt x="676" y="36"/>
                          </a:lnTo>
                          <a:lnTo>
                            <a:pt x="664" y="36"/>
                          </a:lnTo>
                          <a:lnTo>
                            <a:pt x="664" y="42"/>
                          </a:lnTo>
                          <a:lnTo>
                            <a:pt x="652" y="42"/>
                          </a:lnTo>
                          <a:lnTo>
                            <a:pt x="670" y="48"/>
                          </a:lnTo>
                          <a:lnTo>
                            <a:pt x="658" y="48"/>
                          </a:lnTo>
                          <a:lnTo>
                            <a:pt x="676" y="54"/>
                          </a:lnTo>
                          <a:lnTo>
                            <a:pt x="640" y="60"/>
                          </a:lnTo>
                          <a:lnTo>
                            <a:pt x="610" y="60"/>
                          </a:lnTo>
                          <a:lnTo>
                            <a:pt x="610" y="66"/>
                          </a:lnTo>
                          <a:lnTo>
                            <a:pt x="628" y="78"/>
                          </a:lnTo>
                          <a:lnTo>
                            <a:pt x="646" y="84"/>
                          </a:lnTo>
                          <a:lnTo>
                            <a:pt x="670" y="90"/>
                          </a:lnTo>
                          <a:lnTo>
                            <a:pt x="682" y="108"/>
                          </a:lnTo>
                          <a:lnTo>
                            <a:pt x="682" y="114"/>
                          </a:lnTo>
                          <a:lnTo>
                            <a:pt x="676" y="114"/>
                          </a:lnTo>
                          <a:lnTo>
                            <a:pt x="664" y="102"/>
                          </a:lnTo>
                          <a:lnTo>
                            <a:pt x="664" y="108"/>
                          </a:lnTo>
                          <a:lnTo>
                            <a:pt x="658" y="96"/>
                          </a:lnTo>
                          <a:lnTo>
                            <a:pt x="664" y="90"/>
                          </a:lnTo>
                          <a:lnTo>
                            <a:pt x="634" y="90"/>
                          </a:lnTo>
                          <a:lnTo>
                            <a:pt x="610" y="78"/>
                          </a:lnTo>
                          <a:lnTo>
                            <a:pt x="586" y="84"/>
                          </a:lnTo>
                          <a:lnTo>
                            <a:pt x="598" y="90"/>
                          </a:lnTo>
                          <a:lnTo>
                            <a:pt x="568" y="90"/>
                          </a:lnTo>
                          <a:lnTo>
                            <a:pt x="574" y="90"/>
                          </a:lnTo>
                          <a:lnTo>
                            <a:pt x="610" y="96"/>
                          </a:lnTo>
                          <a:lnTo>
                            <a:pt x="616" y="102"/>
                          </a:lnTo>
                          <a:lnTo>
                            <a:pt x="568" y="96"/>
                          </a:lnTo>
                          <a:lnTo>
                            <a:pt x="556" y="72"/>
                          </a:lnTo>
                          <a:lnTo>
                            <a:pt x="544" y="72"/>
                          </a:lnTo>
                          <a:lnTo>
                            <a:pt x="556" y="84"/>
                          </a:lnTo>
                          <a:lnTo>
                            <a:pt x="544" y="90"/>
                          </a:lnTo>
                          <a:lnTo>
                            <a:pt x="544" y="96"/>
                          </a:lnTo>
                          <a:lnTo>
                            <a:pt x="568" y="108"/>
                          </a:lnTo>
                          <a:lnTo>
                            <a:pt x="562" y="120"/>
                          </a:lnTo>
                          <a:lnTo>
                            <a:pt x="574" y="132"/>
                          </a:lnTo>
                          <a:lnTo>
                            <a:pt x="610" y="132"/>
                          </a:lnTo>
                          <a:lnTo>
                            <a:pt x="628" y="138"/>
                          </a:lnTo>
                          <a:lnTo>
                            <a:pt x="634" y="150"/>
                          </a:lnTo>
                          <a:lnTo>
                            <a:pt x="640" y="156"/>
                          </a:lnTo>
                          <a:lnTo>
                            <a:pt x="658" y="162"/>
                          </a:lnTo>
                          <a:lnTo>
                            <a:pt x="634" y="156"/>
                          </a:lnTo>
                          <a:lnTo>
                            <a:pt x="622" y="144"/>
                          </a:lnTo>
                          <a:lnTo>
                            <a:pt x="610" y="138"/>
                          </a:lnTo>
                          <a:lnTo>
                            <a:pt x="586" y="138"/>
                          </a:lnTo>
                          <a:lnTo>
                            <a:pt x="604" y="156"/>
                          </a:lnTo>
                          <a:lnTo>
                            <a:pt x="592" y="174"/>
                          </a:lnTo>
                          <a:lnTo>
                            <a:pt x="586" y="180"/>
                          </a:lnTo>
                          <a:lnTo>
                            <a:pt x="574" y="180"/>
                          </a:lnTo>
                          <a:lnTo>
                            <a:pt x="538" y="174"/>
                          </a:lnTo>
                          <a:lnTo>
                            <a:pt x="562" y="174"/>
                          </a:lnTo>
                          <a:lnTo>
                            <a:pt x="556" y="174"/>
                          </a:lnTo>
                          <a:lnTo>
                            <a:pt x="574" y="174"/>
                          </a:lnTo>
                          <a:lnTo>
                            <a:pt x="568" y="174"/>
                          </a:lnTo>
                          <a:lnTo>
                            <a:pt x="580" y="156"/>
                          </a:lnTo>
                          <a:lnTo>
                            <a:pt x="580" y="144"/>
                          </a:lnTo>
                          <a:lnTo>
                            <a:pt x="556" y="132"/>
                          </a:lnTo>
                          <a:lnTo>
                            <a:pt x="550" y="114"/>
                          </a:lnTo>
                          <a:lnTo>
                            <a:pt x="538" y="102"/>
                          </a:lnTo>
                          <a:lnTo>
                            <a:pt x="526" y="90"/>
                          </a:lnTo>
                          <a:lnTo>
                            <a:pt x="526" y="78"/>
                          </a:lnTo>
                          <a:lnTo>
                            <a:pt x="502" y="72"/>
                          </a:lnTo>
                          <a:lnTo>
                            <a:pt x="478" y="72"/>
                          </a:lnTo>
                          <a:lnTo>
                            <a:pt x="472" y="96"/>
                          </a:lnTo>
                          <a:lnTo>
                            <a:pt x="466" y="102"/>
                          </a:lnTo>
                          <a:lnTo>
                            <a:pt x="466" y="108"/>
                          </a:lnTo>
                          <a:lnTo>
                            <a:pt x="478" y="108"/>
                          </a:lnTo>
                          <a:lnTo>
                            <a:pt x="478" y="120"/>
                          </a:lnTo>
                          <a:lnTo>
                            <a:pt x="484" y="126"/>
                          </a:lnTo>
                          <a:lnTo>
                            <a:pt x="502" y="132"/>
                          </a:lnTo>
                          <a:lnTo>
                            <a:pt x="508" y="138"/>
                          </a:lnTo>
                          <a:lnTo>
                            <a:pt x="520" y="138"/>
                          </a:lnTo>
                          <a:lnTo>
                            <a:pt x="514" y="150"/>
                          </a:lnTo>
                          <a:lnTo>
                            <a:pt x="490" y="138"/>
                          </a:lnTo>
                          <a:lnTo>
                            <a:pt x="460" y="132"/>
                          </a:lnTo>
                          <a:lnTo>
                            <a:pt x="400" y="120"/>
                          </a:lnTo>
                          <a:lnTo>
                            <a:pt x="394" y="126"/>
                          </a:lnTo>
                          <a:lnTo>
                            <a:pt x="412" y="138"/>
                          </a:lnTo>
                          <a:lnTo>
                            <a:pt x="400" y="144"/>
                          </a:lnTo>
                          <a:lnTo>
                            <a:pt x="394" y="144"/>
                          </a:lnTo>
                          <a:lnTo>
                            <a:pt x="388" y="138"/>
                          </a:lnTo>
                          <a:lnTo>
                            <a:pt x="371" y="138"/>
                          </a:lnTo>
                          <a:lnTo>
                            <a:pt x="353" y="144"/>
                          </a:lnTo>
                          <a:lnTo>
                            <a:pt x="341" y="150"/>
                          </a:lnTo>
                          <a:lnTo>
                            <a:pt x="317" y="144"/>
                          </a:lnTo>
                          <a:lnTo>
                            <a:pt x="323" y="144"/>
                          </a:lnTo>
                          <a:lnTo>
                            <a:pt x="323" y="138"/>
                          </a:lnTo>
                          <a:lnTo>
                            <a:pt x="329" y="138"/>
                          </a:lnTo>
                          <a:lnTo>
                            <a:pt x="305" y="144"/>
                          </a:lnTo>
                          <a:lnTo>
                            <a:pt x="281" y="150"/>
                          </a:lnTo>
                          <a:lnTo>
                            <a:pt x="263" y="156"/>
                          </a:lnTo>
                          <a:lnTo>
                            <a:pt x="251" y="162"/>
                          </a:lnTo>
                          <a:lnTo>
                            <a:pt x="251" y="174"/>
                          </a:lnTo>
                          <a:lnTo>
                            <a:pt x="233" y="174"/>
                          </a:lnTo>
                          <a:lnTo>
                            <a:pt x="215" y="162"/>
                          </a:lnTo>
                          <a:lnTo>
                            <a:pt x="239" y="156"/>
                          </a:lnTo>
                          <a:lnTo>
                            <a:pt x="215" y="144"/>
                          </a:lnTo>
                          <a:lnTo>
                            <a:pt x="185" y="144"/>
                          </a:lnTo>
                          <a:lnTo>
                            <a:pt x="203" y="150"/>
                          </a:lnTo>
                          <a:lnTo>
                            <a:pt x="209" y="168"/>
                          </a:lnTo>
                          <a:lnTo>
                            <a:pt x="215" y="180"/>
                          </a:lnTo>
                          <a:lnTo>
                            <a:pt x="215" y="186"/>
                          </a:lnTo>
                          <a:lnTo>
                            <a:pt x="209" y="186"/>
                          </a:lnTo>
                          <a:lnTo>
                            <a:pt x="203" y="180"/>
                          </a:lnTo>
                          <a:lnTo>
                            <a:pt x="185" y="180"/>
                          </a:lnTo>
                          <a:lnTo>
                            <a:pt x="173" y="186"/>
                          </a:lnTo>
                          <a:lnTo>
                            <a:pt x="161" y="198"/>
                          </a:lnTo>
                          <a:lnTo>
                            <a:pt x="173" y="209"/>
                          </a:lnTo>
                          <a:lnTo>
                            <a:pt x="143" y="209"/>
                          </a:lnTo>
                          <a:lnTo>
                            <a:pt x="125" y="204"/>
                          </a:lnTo>
                          <a:lnTo>
                            <a:pt x="125" y="209"/>
                          </a:lnTo>
                          <a:lnTo>
                            <a:pt x="137" y="215"/>
                          </a:lnTo>
                          <a:lnTo>
                            <a:pt x="143" y="221"/>
                          </a:lnTo>
                          <a:lnTo>
                            <a:pt x="125" y="221"/>
                          </a:lnTo>
                          <a:lnTo>
                            <a:pt x="101" y="209"/>
                          </a:lnTo>
                          <a:lnTo>
                            <a:pt x="95" y="198"/>
                          </a:lnTo>
                          <a:lnTo>
                            <a:pt x="89" y="192"/>
                          </a:lnTo>
                          <a:lnTo>
                            <a:pt x="95" y="192"/>
                          </a:lnTo>
                          <a:lnTo>
                            <a:pt x="77" y="180"/>
                          </a:lnTo>
                          <a:lnTo>
                            <a:pt x="65" y="180"/>
                          </a:lnTo>
                          <a:lnTo>
                            <a:pt x="54" y="168"/>
                          </a:lnTo>
                          <a:lnTo>
                            <a:pt x="59" y="168"/>
                          </a:lnTo>
                          <a:lnTo>
                            <a:pt x="95" y="180"/>
                          </a:lnTo>
                          <a:lnTo>
                            <a:pt x="131" y="186"/>
                          </a:lnTo>
                          <a:lnTo>
                            <a:pt x="167" y="180"/>
                          </a:lnTo>
                          <a:lnTo>
                            <a:pt x="173" y="168"/>
                          </a:lnTo>
                          <a:lnTo>
                            <a:pt x="155" y="156"/>
                          </a:lnTo>
                          <a:lnTo>
                            <a:pt x="119" y="144"/>
                          </a:lnTo>
                          <a:lnTo>
                            <a:pt x="83" y="132"/>
                          </a:lnTo>
                          <a:lnTo>
                            <a:pt x="59" y="132"/>
                          </a:lnTo>
                          <a:lnTo>
                            <a:pt x="54" y="132"/>
                          </a:lnTo>
                          <a:lnTo>
                            <a:pt x="59" y="126"/>
                          </a:lnTo>
                          <a:lnTo>
                            <a:pt x="48" y="132"/>
                          </a:lnTo>
                          <a:lnTo>
                            <a:pt x="42" y="126"/>
                          </a:lnTo>
                          <a:lnTo>
                            <a:pt x="54" y="120"/>
                          </a:lnTo>
                          <a:lnTo>
                            <a:pt x="36" y="120"/>
                          </a:lnTo>
                          <a:lnTo>
                            <a:pt x="30" y="126"/>
                          </a:lnTo>
                          <a:lnTo>
                            <a:pt x="24" y="120"/>
                          </a:lnTo>
                          <a:lnTo>
                            <a:pt x="24" y="126"/>
                          </a:lnTo>
                          <a:lnTo>
                            <a:pt x="18" y="126"/>
                          </a:lnTo>
                          <a:lnTo>
                            <a:pt x="0" y="132"/>
                          </a:lnTo>
                          <a:lnTo>
                            <a:pt x="0" y="138"/>
                          </a:lnTo>
                          <a:lnTo>
                            <a:pt x="0" y="150"/>
                          </a:lnTo>
                          <a:lnTo>
                            <a:pt x="24" y="162"/>
                          </a:lnTo>
                          <a:lnTo>
                            <a:pt x="12" y="174"/>
                          </a:lnTo>
                          <a:lnTo>
                            <a:pt x="30" y="192"/>
                          </a:lnTo>
                          <a:lnTo>
                            <a:pt x="30" y="209"/>
                          </a:lnTo>
                          <a:lnTo>
                            <a:pt x="36" y="215"/>
                          </a:lnTo>
                          <a:lnTo>
                            <a:pt x="42" y="221"/>
                          </a:lnTo>
                          <a:lnTo>
                            <a:pt x="36" y="227"/>
                          </a:lnTo>
                          <a:lnTo>
                            <a:pt x="65" y="239"/>
                          </a:lnTo>
                          <a:lnTo>
                            <a:pt x="54" y="251"/>
                          </a:lnTo>
                          <a:lnTo>
                            <a:pt x="42" y="263"/>
                          </a:lnTo>
                          <a:lnTo>
                            <a:pt x="30" y="275"/>
                          </a:lnTo>
                          <a:lnTo>
                            <a:pt x="24" y="281"/>
                          </a:lnTo>
                          <a:lnTo>
                            <a:pt x="30" y="281"/>
                          </a:lnTo>
                          <a:lnTo>
                            <a:pt x="30" y="287"/>
                          </a:lnTo>
                          <a:lnTo>
                            <a:pt x="59" y="293"/>
                          </a:lnTo>
                          <a:lnTo>
                            <a:pt x="42" y="293"/>
                          </a:lnTo>
                          <a:lnTo>
                            <a:pt x="30" y="299"/>
                          </a:lnTo>
                          <a:lnTo>
                            <a:pt x="24" y="305"/>
                          </a:lnTo>
                          <a:lnTo>
                            <a:pt x="30" y="323"/>
                          </a:lnTo>
                          <a:lnTo>
                            <a:pt x="24" y="335"/>
                          </a:lnTo>
                          <a:lnTo>
                            <a:pt x="30" y="347"/>
                          </a:lnTo>
                          <a:lnTo>
                            <a:pt x="42" y="365"/>
                          </a:lnTo>
                          <a:lnTo>
                            <a:pt x="65" y="371"/>
                          </a:lnTo>
                          <a:lnTo>
                            <a:pt x="89" y="377"/>
                          </a:lnTo>
                          <a:lnTo>
                            <a:pt x="95" y="395"/>
                          </a:lnTo>
                          <a:lnTo>
                            <a:pt x="113" y="413"/>
                          </a:lnTo>
                          <a:lnTo>
                            <a:pt x="107" y="419"/>
                          </a:lnTo>
                          <a:lnTo>
                            <a:pt x="113" y="437"/>
                          </a:lnTo>
                          <a:lnTo>
                            <a:pt x="125" y="431"/>
                          </a:lnTo>
                          <a:lnTo>
                            <a:pt x="149" y="437"/>
                          </a:lnTo>
                          <a:lnTo>
                            <a:pt x="149" y="443"/>
                          </a:lnTo>
                          <a:lnTo>
                            <a:pt x="191" y="479"/>
                          </a:lnTo>
                          <a:lnTo>
                            <a:pt x="203" y="473"/>
                          </a:lnTo>
                          <a:lnTo>
                            <a:pt x="227" y="485"/>
                          </a:lnTo>
                          <a:lnTo>
                            <a:pt x="245" y="491"/>
                          </a:lnTo>
                          <a:lnTo>
                            <a:pt x="257" y="515"/>
                          </a:lnTo>
                          <a:lnTo>
                            <a:pt x="245" y="521"/>
                          </a:lnTo>
                          <a:lnTo>
                            <a:pt x="239" y="533"/>
                          </a:lnTo>
                          <a:lnTo>
                            <a:pt x="245" y="539"/>
                          </a:lnTo>
                          <a:lnTo>
                            <a:pt x="233" y="545"/>
                          </a:lnTo>
                          <a:lnTo>
                            <a:pt x="221" y="545"/>
                          </a:lnTo>
                          <a:lnTo>
                            <a:pt x="233" y="557"/>
                          </a:lnTo>
                          <a:lnTo>
                            <a:pt x="227" y="562"/>
                          </a:lnTo>
                          <a:lnTo>
                            <a:pt x="227" y="557"/>
                          </a:lnTo>
                          <a:lnTo>
                            <a:pt x="227" y="568"/>
                          </a:lnTo>
                          <a:lnTo>
                            <a:pt x="209" y="568"/>
                          </a:lnTo>
                          <a:lnTo>
                            <a:pt x="209" y="574"/>
                          </a:lnTo>
                          <a:lnTo>
                            <a:pt x="233" y="586"/>
                          </a:lnTo>
                          <a:lnTo>
                            <a:pt x="257" y="598"/>
                          </a:lnTo>
                          <a:lnTo>
                            <a:pt x="275" y="598"/>
                          </a:lnTo>
                          <a:lnTo>
                            <a:pt x="293" y="598"/>
                          </a:lnTo>
                          <a:lnTo>
                            <a:pt x="317" y="610"/>
                          </a:lnTo>
                          <a:lnTo>
                            <a:pt x="341" y="622"/>
                          </a:lnTo>
                          <a:lnTo>
                            <a:pt x="365" y="628"/>
                          </a:lnTo>
                          <a:lnTo>
                            <a:pt x="388" y="640"/>
                          </a:lnTo>
                          <a:lnTo>
                            <a:pt x="418" y="646"/>
                          </a:lnTo>
                          <a:lnTo>
                            <a:pt x="388" y="616"/>
                          </a:lnTo>
                          <a:lnTo>
                            <a:pt x="388" y="598"/>
                          </a:lnTo>
                          <a:lnTo>
                            <a:pt x="382" y="604"/>
                          </a:lnTo>
                          <a:lnTo>
                            <a:pt x="377" y="592"/>
                          </a:lnTo>
                          <a:lnTo>
                            <a:pt x="371" y="586"/>
                          </a:lnTo>
                          <a:lnTo>
                            <a:pt x="377" y="568"/>
                          </a:lnTo>
                          <a:lnTo>
                            <a:pt x="394" y="557"/>
                          </a:lnTo>
                          <a:lnTo>
                            <a:pt x="400" y="557"/>
                          </a:lnTo>
                          <a:lnTo>
                            <a:pt x="400" y="551"/>
                          </a:lnTo>
                          <a:lnTo>
                            <a:pt x="388" y="533"/>
                          </a:lnTo>
                          <a:lnTo>
                            <a:pt x="353" y="503"/>
                          </a:lnTo>
                          <a:lnTo>
                            <a:pt x="353" y="479"/>
                          </a:lnTo>
                          <a:lnTo>
                            <a:pt x="359" y="461"/>
                          </a:lnTo>
                          <a:lnTo>
                            <a:pt x="377" y="467"/>
                          </a:lnTo>
                          <a:lnTo>
                            <a:pt x="377" y="461"/>
                          </a:lnTo>
                          <a:lnTo>
                            <a:pt x="388" y="449"/>
                          </a:lnTo>
                          <a:lnTo>
                            <a:pt x="400" y="443"/>
                          </a:lnTo>
                          <a:lnTo>
                            <a:pt x="424" y="443"/>
                          </a:lnTo>
                          <a:lnTo>
                            <a:pt x="466" y="461"/>
                          </a:lnTo>
                          <a:lnTo>
                            <a:pt x="490" y="461"/>
                          </a:lnTo>
                          <a:lnTo>
                            <a:pt x="520" y="455"/>
                          </a:lnTo>
                          <a:lnTo>
                            <a:pt x="550" y="461"/>
                          </a:lnTo>
                          <a:lnTo>
                            <a:pt x="550" y="455"/>
                          </a:lnTo>
                          <a:lnTo>
                            <a:pt x="538" y="437"/>
                          </a:lnTo>
                          <a:lnTo>
                            <a:pt x="544" y="413"/>
                          </a:lnTo>
                          <a:lnTo>
                            <a:pt x="556" y="419"/>
                          </a:lnTo>
                          <a:lnTo>
                            <a:pt x="538" y="407"/>
                          </a:lnTo>
                          <a:lnTo>
                            <a:pt x="556" y="401"/>
                          </a:lnTo>
                          <a:lnTo>
                            <a:pt x="580" y="401"/>
                          </a:lnTo>
                          <a:lnTo>
                            <a:pt x="598" y="395"/>
                          </a:lnTo>
                          <a:lnTo>
                            <a:pt x="616" y="389"/>
                          </a:lnTo>
                          <a:lnTo>
                            <a:pt x="634" y="383"/>
                          </a:lnTo>
                          <a:lnTo>
                            <a:pt x="652" y="377"/>
                          </a:lnTo>
                          <a:lnTo>
                            <a:pt x="664" y="377"/>
                          </a:lnTo>
                          <a:lnTo>
                            <a:pt x="676" y="389"/>
                          </a:lnTo>
                          <a:lnTo>
                            <a:pt x="705" y="401"/>
                          </a:lnTo>
                          <a:lnTo>
                            <a:pt x="717" y="407"/>
                          </a:lnTo>
                          <a:lnTo>
                            <a:pt x="729" y="407"/>
                          </a:lnTo>
                          <a:lnTo>
                            <a:pt x="747" y="401"/>
                          </a:lnTo>
                          <a:lnTo>
                            <a:pt x="771" y="395"/>
                          </a:lnTo>
                          <a:lnTo>
                            <a:pt x="771" y="407"/>
                          </a:lnTo>
                          <a:lnTo>
                            <a:pt x="789" y="419"/>
                          </a:lnTo>
                          <a:lnTo>
                            <a:pt x="813" y="437"/>
                          </a:lnTo>
                          <a:lnTo>
                            <a:pt x="855" y="461"/>
                          </a:lnTo>
                          <a:lnTo>
                            <a:pt x="867" y="461"/>
                          </a:lnTo>
                          <a:lnTo>
                            <a:pt x="891" y="461"/>
                          </a:lnTo>
                          <a:lnTo>
                            <a:pt x="909" y="473"/>
                          </a:lnTo>
                          <a:lnTo>
                            <a:pt x="933" y="485"/>
                          </a:lnTo>
                          <a:lnTo>
                            <a:pt x="951" y="479"/>
                          </a:lnTo>
                          <a:lnTo>
                            <a:pt x="969" y="497"/>
                          </a:lnTo>
                          <a:lnTo>
                            <a:pt x="981" y="497"/>
                          </a:lnTo>
                          <a:lnTo>
                            <a:pt x="987" y="491"/>
                          </a:lnTo>
                          <a:lnTo>
                            <a:pt x="1005" y="485"/>
                          </a:lnTo>
                          <a:lnTo>
                            <a:pt x="1017" y="473"/>
                          </a:lnTo>
                          <a:lnTo>
                            <a:pt x="1034" y="467"/>
                          </a:lnTo>
                          <a:lnTo>
                            <a:pt x="1064" y="473"/>
                          </a:lnTo>
                          <a:lnTo>
                            <a:pt x="1070" y="479"/>
                          </a:lnTo>
                          <a:lnTo>
                            <a:pt x="1094" y="479"/>
                          </a:lnTo>
                          <a:lnTo>
                            <a:pt x="1118" y="485"/>
                          </a:lnTo>
                          <a:lnTo>
                            <a:pt x="1130" y="473"/>
                          </a:lnTo>
                          <a:lnTo>
                            <a:pt x="1112" y="461"/>
                          </a:lnTo>
                          <a:lnTo>
                            <a:pt x="1118" y="443"/>
                          </a:lnTo>
                          <a:lnTo>
                            <a:pt x="1148" y="449"/>
                          </a:lnTo>
                          <a:lnTo>
                            <a:pt x="1172" y="455"/>
                          </a:lnTo>
                          <a:lnTo>
                            <a:pt x="1184" y="467"/>
                          </a:lnTo>
                          <a:lnTo>
                            <a:pt x="1208" y="479"/>
                          </a:lnTo>
                          <a:lnTo>
                            <a:pt x="1232" y="473"/>
                          </a:lnTo>
                          <a:lnTo>
                            <a:pt x="1280" y="479"/>
                          </a:lnTo>
                          <a:lnTo>
                            <a:pt x="1286" y="491"/>
                          </a:lnTo>
                          <a:lnTo>
                            <a:pt x="1322" y="497"/>
                          </a:lnTo>
                          <a:lnTo>
                            <a:pt x="1340" y="491"/>
                          </a:lnTo>
                          <a:lnTo>
                            <a:pt x="1357" y="491"/>
                          </a:lnTo>
                          <a:lnTo>
                            <a:pt x="1375" y="479"/>
                          </a:lnTo>
                          <a:lnTo>
                            <a:pt x="1399" y="485"/>
                          </a:lnTo>
                          <a:lnTo>
                            <a:pt x="1417" y="485"/>
                          </a:lnTo>
                          <a:lnTo>
                            <a:pt x="1441" y="491"/>
                          </a:lnTo>
                          <a:lnTo>
                            <a:pt x="1453" y="479"/>
                          </a:lnTo>
                          <a:lnTo>
                            <a:pt x="1447" y="461"/>
                          </a:lnTo>
                          <a:lnTo>
                            <a:pt x="1447" y="437"/>
                          </a:lnTo>
                          <a:lnTo>
                            <a:pt x="1435" y="431"/>
                          </a:lnTo>
                          <a:lnTo>
                            <a:pt x="1429" y="431"/>
                          </a:lnTo>
                          <a:lnTo>
                            <a:pt x="1441" y="419"/>
                          </a:lnTo>
                          <a:lnTo>
                            <a:pt x="1459" y="419"/>
                          </a:lnTo>
                          <a:lnTo>
                            <a:pt x="1477" y="419"/>
                          </a:lnTo>
                          <a:lnTo>
                            <a:pt x="1519" y="431"/>
                          </a:lnTo>
                          <a:lnTo>
                            <a:pt x="1531" y="443"/>
                          </a:lnTo>
                          <a:lnTo>
                            <a:pt x="1549" y="455"/>
                          </a:lnTo>
                          <a:lnTo>
                            <a:pt x="1567" y="467"/>
                          </a:lnTo>
                          <a:lnTo>
                            <a:pt x="1579" y="485"/>
                          </a:lnTo>
                          <a:lnTo>
                            <a:pt x="1597" y="491"/>
                          </a:lnTo>
                          <a:lnTo>
                            <a:pt x="1627" y="497"/>
                          </a:lnTo>
                          <a:lnTo>
                            <a:pt x="1645" y="503"/>
                          </a:lnTo>
                          <a:lnTo>
                            <a:pt x="1663" y="527"/>
                          </a:lnTo>
                          <a:lnTo>
                            <a:pt x="1686" y="521"/>
                          </a:lnTo>
                          <a:lnTo>
                            <a:pt x="1710" y="515"/>
                          </a:lnTo>
                          <a:lnTo>
                            <a:pt x="1722" y="533"/>
                          </a:lnTo>
                          <a:lnTo>
                            <a:pt x="1722" y="557"/>
                          </a:lnTo>
                          <a:lnTo>
                            <a:pt x="1728" y="574"/>
                          </a:lnTo>
                          <a:lnTo>
                            <a:pt x="1704" y="574"/>
                          </a:lnTo>
                          <a:lnTo>
                            <a:pt x="1704" y="586"/>
                          </a:lnTo>
                          <a:lnTo>
                            <a:pt x="1716" y="604"/>
                          </a:lnTo>
                          <a:lnTo>
                            <a:pt x="1722" y="616"/>
                          </a:lnTo>
                          <a:lnTo>
                            <a:pt x="1716" y="622"/>
                          </a:lnTo>
                          <a:lnTo>
                            <a:pt x="1722" y="628"/>
                          </a:lnTo>
                          <a:lnTo>
                            <a:pt x="1722" y="634"/>
                          </a:lnTo>
                          <a:lnTo>
                            <a:pt x="1722" y="628"/>
                          </a:lnTo>
                          <a:lnTo>
                            <a:pt x="1734" y="616"/>
                          </a:lnTo>
                          <a:lnTo>
                            <a:pt x="1740" y="610"/>
                          </a:lnTo>
                          <a:lnTo>
                            <a:pt x="1746" y="622"/>
                          </a:lnTo>
                          <a:lnTo>
                            <a:pt x="1758" y="622"/>
                          </a:lnTo>
                          <a:lnTo>
                            <a:pt x="1776" y="616"/>
                          </a:lnTo>
                          <a:lnTo>
                            <a:pt x="1782" y="604"/>
                          </a:lnTo>
                          <a:lnTo>
                            <a:pt x="1788" y="586"/>
                          </a:lnTo>
                          <a:lnTo>
                            <a:pt x="1788" y="568"/>
                          </a:lnTo>
                          <a:lnTo>
                            <a:pt x="1794" y="533"/>
                          </a:lnTo>
                          <a:lnTo>
                            <a:pt x="1794" y="515"/>
                          </a:lnTo>
                          <a:lnTo>
                            <a:pt x="1788" y="497"/>
                          </a:lnTo>
                          <a:lnTo>
                            <a:pt x="1776" y="479"/>
                          </a:lnTo>
                          <a:lnTo>
                            <a:pt x="1770" y="473"/>
                          </a:lnTo>
                          <a:lnTo>
                            <a:pt x="1764" y="461"/>
                          </a:lnTo>
                          <a:lnTo>
                            <a:pt x="1758" y="443"/>
                          </a:lnTo>
                          <a:lnTo>
                            <a:pt x="1746" y="431"/>
                          </a:lnTo>
                          <a:lnTo>
                            <a:pt x="1728" y="419"/>
                          </a:lnTo>
                          <a:lnTo>
                            <a:pt x="1740" y="425"/>
                          </a:lnTo>
                          <a:lnTo>
                            <a:pt x="1698" y="401"/>
                          </a:lnTo>
                          <a:lnTo>
                            <a:pt x="1680" y="401"/>
                          </a:lnTo>
                          <a:lnTo>
                            <a:pt x="1686" y="407"/>
                          </a:lnTo>
                          <a:lnTo>
                            <a:pt x="1674" y="413"/>
                          </a:lnTo>
                          <a:lnTo>
                            <a:pt x="1674" y="407"/>
                          </a:lnTo>
                          <a:lnTo>
                            <a:pt x="1663" y="407"/>
                          </a:lnTo>
                          <a:lnTo>
                            <a:pt x="1651" y="395"/>
                          </a:lnTo>
                          <a:lnTo>
                            <a:pt x="1627" y="389"/>
                          </a:lnTo>
                          <a:lnTo>
                            <a:pt x="1633" y="377"/>
                          </a:lnTo>
                          <a:lnTo>
                            <a:pt x="1633" y="359"/>
                          </a:lnTo>
                          <a:lnTo>
                            <a:pt x="1639" y="347"/>
                          </a:lnTo>
                          <a:lnTo>
                            <a:pt x="1645" y="335"/>
                          </a:lnTo>
                          <a:lnTo>
                            <a:pt x="1639" y="323"/>
                          </a:lnTo>
                          <a:lnTo>
                            <a:pt x="1645" y="311"/>
                          </a:lnTo>
                          <a:lnTo>
                            <a:pt x="1669" y="305"/>
                          </a:lnTo>
                          <a:lnTo>
                            <a:pt x="1686" y="305"/>
                          </a:lnTo>
                          <a:lnTo>
                            <a:pt x="1692" y="305"/>
                          </a:lnTo>
                          <a:lnTo>
                            <a:pt x="1698" y="305"/>
                          </a:lnTo>
                          <a:lnTo>
                            <a:pt x="1734" y="305"/>
                          </a:lnTo>
                          <a:lnTo>
                            <a:pt x="1734" y="299"/>
                          </a:lnTo>
                          <a:lnTo>
                            <a:pt x="1758" y="299"/>
                          </a:lnTo>
                          <a:lnTo>
                            <a:pt x="1782" y="305"/>
                          </a:lnTo>
                          <a:lnTo>
                            <a:pt x="1776" y="311"/>
                          </a:lnTo>
                          <a:lnTo>
                            <a:pt x="1782" y="317"/>
                          </a:lnTo>
                          <a:lnTo>
                            <a:pt x="1794" y="311"/>
                          </a:lnTo>
                          <a:lnTo>
                            <a:pt x="1806" y="305"/>
                          </a:lnTo>
                          <a:lnTo>
                            <a:pt x="1830" y="311"/>
                          </a:lnTo>
                          <a:lnTo>
                            <a:pt x="1824" y="305"/>
                          </a:lnTo>
                          <a:lnTo>
                            <a:pt x="1812" y="305"/>
                          </a:lnTo>
                          <a:lnTo>
                            <a:pt x="1806" y="299"/>
                          </a:lnTo>
                          <a:lnTo>
                            <a:pt x="1806" y="281"/>
                          </a:lnTo>
                          <a:lnTo>
                            <a:pt x="1806" y="263"/>
                          </a:lnTo>
                          <a:lnTo>
                            <a:pt x="1836" y="263"/>
                          </a:lnTo>
                          <a:lnTo>
                            <a:pt x="1842" y="257"/>
                          </a:lnTo>
                          <a:lnTo>
                            <a:pt x="1860" y="275"/>
                          </a:lnTo>
                          <a:lnTo>
                            <a:pt x="1872" y="281"/>
                          </a:lnTo>
                          <a:lnTo>
                            <a:pt x="1878" y="263"/>
                          </a:lnTo>
                          <a:lnTo>
                            <a:pt x="1890" y="263"/>
                          </a:lnTo>
                          <a:lnTo>
                            <a:pt x="1872" y="251"/>
                          </a:lnTo>
                          <a:lnTo>
                            <a:pt x="1872" y="245"/>
                          </a:lnTo>
                          <a:lnTo>
                            <a:pt x="1902" y="251"/>
                          </a:lnTo>
                          <a:lnTo>
                            <a:pt x="1890" y="251"/>
                          </a:lnTo>
                          <a:lnTo>
                            <a:pt x="1914" y="275"/>
                          </a:lnTo>
                          <a:lnTo>
                            <a:pt x="1902" y="281"/>
                          </a:lnTo>
                          <a:lnTo>
                            <a:pt x="1902" y="299"/>
                          </a:lnTo>
                          <a:lnTo>
                            <a:pt x="1896" y="311"/>
                          </a:lnTo>
                          <a:lnTo>
                            <a:pt x="1896" y="329"/>
                          </a:lnTo>
                          <a:lnTo>
                            <a:pt x="1884" y="335"/>
                          </a:lnTo>
                          <a:lnTo>
                            <a:pt x="1890" y="341"/>
                          </a:lnTo>
                          <a:lnTo>
                            <a:pt x="1890" y="353"/>
                          </a:lnTo>
                          <a:lnTo>
                            <a:pt x="1902" y="365"/>
                          </a:lnTo>
                          <a:lnTo>
                            <a:pt x="1914" y="383"/>
                          </a:lnTo>
                          <a:lnTo>
                            <a:pt x="1938" y="401"/>
                          </a:lnTo>
                          <a:lnTo>
                            <a:pt x="1962" y="425"/>
                          </a:lnTo>
                          <a:lnTo>
                            <a:pt x="1986" y="443"/>
                          </a:lnTo>
                          <a:lnTo>
                            <a:pt x="2009" y="461"/>
                          </a:lnTo>
                          <a:lnTo>
                            <a:pt x="2015" y="449"/>
                          </a:lnTo>
                          <a:lnTo>
                            <a:pt x="2003" y="425"/>
                          </a:lnTo>
                          <a:lnTo>
                            <a:pt x="2009" y="419"/>
                          </a:lnTo>
                          <a:lnTo>
                            <a:pt x="2015" y="425"/>
                          </a:lnTo>
                          <a:lnTo>
                            <a:pt x="2015" y="419"/>
                          </a:lnTo>
                          <a:lnTo>
                            <a:pt x="1997" y="401"/>
                          </a:lnTo>
                          <a:lnTo>
                            <a:pt x="2021" y="395"/>
                          </a:lnTo>
                          <a:lnTo>
                            <a:pt x="1997" y="371"/>
                          </a:lnTo>
                          <a:lnTo>
                            <a:pt x="1992" y="365"/>
                          </a:lnTo>
                          <a:lnTo>
                            <a:pt x="1997" y="359"/>
                          </a:lnTo>
                          <a:lnTo>
                            <a:pt x="1997" y="365"/>
                          </a:lnTo>
                          <a:lnTo>
                            <a:pt x="2009" y="365"/>
                          </a:lnTo>
                          <a:lnTo>
                            <a:pt x="1992" y="353"/>
                          </a:lnTo>
                          <a:lnTo>
                            <a:pt x="1986" y="353"/>
                          </a:lnTo>
                          <a:lnTo>
                            <a:pt x="1974" y="335"/>
                          </a:lnTo>
                          <a:lnTo>
                            <a:pt x="1962" y="335"/>
                          </a:lnTo>
                          <a:lnTo>
                            <a:pt x="1950" y="329"/>
                          </a:lnTo>
                          <a:lnTo>
                            <a:pt x="1938" y="311"/>
                          </a:lnTo>
                          <a:lnTo>
                            <a:pt x="1932" y="299"/>
                          </a:lnTo>
                          <a:lnTo>
                            <a:pt x="1944" y="293"/>
                          </a:lnTo>
                          <a:lnTo>
                            <a:pt x="1956" y="299"/>
                          </a:lnTo>
                          <a:lnTo>
                            <a:pt x="1950" y="293"/>
                          </a:lnTo>
                          <a:lnTo>
                            <a:pt x="1956" y="287"/>
                          </a:lnTo>
                          <a:lnTo>
                            <a:pt x="1974" y="299"/>
                          </a:lnTo>
                          <a:lnTo>
                            <a:pt x="1974" y="287"/>
                          </a:lnTo>
                          <a:lnTo>
                            <a:pt x="1997" y="281"/>
                          </a:lnTo>
                          <a:lnTo>
                            <a:pt x="2021" y="293"/>
                          </a:lnTo>
                          <a:lnTo>
                            <a:pt x="2021" y="287"/>
                          </a:lnTo>
                          <a:lnTo>
                            <a:pt x="2027" y="275"/>
                          </a:lnTo>
                          <a:lnTo>
                            <a:pt x="2027" y="269"/>
                          </a:lnTo>
                          <a:lnTo>
                            <a:pt x="2033" y="263"/>
                          </a:lnTo>
                          <a:lnTo>
                            <a:pt x="2045" y="257"/>
                          </a:lnTo>
                          <a:lnTo>
                            <a:pt x="2063" y="245"/>
                          </a:lnTo>
                          <a:lnTo>
                            <a:pt x="2051" y="245"/>
                          </a:lnTo>
                          <a:lnTo>
                            <a:pt x="2057" y="245"/>
                          </a:lnTo>
                          <a:lnTo>
                            <a:pt x="2087" y="251"/>
                          </a:lnTo>
                          <a:lnTo>
                            <a:pt x="2093" y="245"/>
                          </a:lnTo>
                          <a:lnTo>
                            <a:pt x="2075" y="239"/>
                          </a:lnTo>
                          <a:lnTo>
                            <a:pt x="2063" y="233"/>
                          </a:lnTo>
                          <a:lnTo>
                            <a:pt x="2051" y="227"/>
                          </a:lnTo>
                          <a:lnTo>
                            <a:pt x="2027" y="215"/>
                          </a:lnTo>
                          <a:lnTo>
                            <a:pt x="2009" y="209"/>
                          </a:lnTo>
                          <a:lnTo>
                            <a:pt x="2021" y="209"/>
                          </a:lnTo>
                          <a:lnTo>
                            <a:pt x="2033" y="209"/>
                          </a:lnTo>
                          <a:lnTo>
                            <a:pt x="2009" y="192"/>
                          </a:lnTo>
                          <a:lnTo>
                            <a:pt x="1986" y="174"/>
                          </a:lnTo>
                          <a:lnTo>
                            <a:pt x="1962" y="156"/>
                          </a:lnTo>
                          <a:lnTo>
                            <a:pt x="1932" y="138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00" name="Freeform 40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914268" y="1560349"/>
                      <a:ext cx="189277" cy="238932"/>
                    </a:xfrm>
                    <a:custGeom>
                      <a:avLst/>
                      <a:gdLst>
                        <a:gd name="T0" fmla="*/ 2147483647 w 144"/>
                        <a:gd name="T1" fmla="*/ 2147483647 h 162"/>
                        <a:gd name="T2" fmla="*/ 2147483647 w 144"/>
                        <a:gd name="T3" fmla="*/ 2147483647 h 162"/>
                        <a:gd name="T4" fmla="*/ 2147483647 w 144"/>
                        <a:gd name="T5" fmla="*/ 2147483647 h 162"/>
                        <a:gd name="T6" fmla="*/ 2147483647 w 144"/>
                        <a:gd name="T7" fmla="*/ 2147483647 h 162"/>
                        <a:gd name="T8" fmla="*/ 2147483647 w 144"/>
                        <a:gd name="T9" fmla="*/ 2147483647 h 162"/>
                        <a:gd name="T10" fmla="*/ 2147483647 w 144"/>
                        <a:gd name="T11" fmla="*/ 2147483647 h 162"/>
                        <a:gd name="T12" fmla="*/ 2147483647 w 144"/>
                        <a:gd name="T13" fmla="*/ 2147483647 h 162"/>
                        <a:gd name="T14" fmla="*/ 2147483647 w 144"/>
                        <a:gd name="T15" fmla="*/ 0 h 162"/>
                        <a:gd name="T16" fmla="*/ 0 w 144"/>
                        <a:gd name="T17" fmla="*/ 2147483647 h 162"/>
                        <a:gd name="T18" fmla="*/ 2147483647 w 144"/>
                        <a:gd name="T19" fmla="*/ 2147483647 h 162"/>
                        <a:gd name="T20" fmla="*/ 2147483647 w 144"/>
                        <a:gd name="T21" fmla="*/ 2147483647 h 162"/>
                        <a:gd name="T22" fmla="*/ 2147483647 w 144"/>
                        <a:gd name="T23" fmla="*/ 2147483647 h 162"/>
                        <a:gd name="T24" fmla="*/ 2147483647 w 144"/>
                        <a:gd name="T25" fmla="*/ 2147483647 h 162"/>
                        <a:gd name="T26" fmla="*/ 2147483647 w 144"/>
                        <a:gd name="T27" fmla="*/ 2147483647 h 162"/>
                        <a:gd name="T28" fmla="*/ 2147483647 w 144"/>
                        <a:gd name="T29" fmla="*/ 2147483647 h 162"/>
                        <a:gd name="T30" fmla="*/ 2147483647 w 144"/>
                        <a:gd name="T31" fmla="*/ 2147483647 h 162"/>
                        <a:gd name="T32" fmla="*/ 2147483647 w 144"/>
                        <a:gd name="T33" fmla="*/ 2147483647 h 162"/>
                        <a:gd name="T34" fmla="*/ 2147483647 w 144"/>
                        <a:gd name="T35" fmla="*/ 2147483647 h 162"/>
                        <a:gd name="T36" fmla="*/ 2147483647 w 144"/>
                        <a:gd name="T37" fmla="*/ 2147483647 h 162"/>
                        <a:gd name="T38" fmla="*/ 2147483647 w 144"/>
                        <a:gd name="T39" fmla="*/ 2147483647 h 162"/>
                        <a:gd name="T40" fmla="*/ 2147483647 w 144"/>
                        <a:gd name="T41" fmla="*/ 2147483647 h 162"/>
                        <a:gd name="T42" fmla="*/ 2147483647 w 144"/>
                        <a:gd name="T43" fmla="*/ 2147483647 h 162"/>
                        <a:gd name="T44" fmla="*/ 2147483647 w 144"/>
                        <a:gd name="T45" fmla="*/ 2147483647 h 162"/>
                        <a:gd name="T46" fmla="*/ 2147483647 w 144"/>
                        <a:gd name="T47" fmla="*/ 2147483647 h 162"/>
                        <a:gd name="T48" fmla="*/ 2147483647 w 144"/>
                        <a:gd name="T49" fmla="*/ 2147483647 h 162"/>
                        <a:gd name="T50" fmla="*/ 2147483647 w 144"/>
                        <a:gd name="T51" fmla="*/ 2147483647 h 162"/>
                        <a:gd name="T52" fmla="*/ 2147483647 w 144"/>
                        <a:gd name="T53" fmla="*/ 2147483647 h 162"/>
                        <a:gd name="T54" fmla="*/ 2147483647 w 144"/>
                        <a:gd name="T55" fmla="*/ 2147483647 h 162"/>
                        <a:gd name="T56" fmla="*/ 2147483647 w 144"/>
                        <a:gd name="T57" fmla="*/ 2147483647 h 162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144" h="162">
                          <a:moveTo>
                            <a:pt x="126" y="114"/>
                          </a:moveTo>
                          <a:lnTo>
                            <a:pt x="108" y="96"/>
                          </a:lnTo>
                          <a:lnTo>
                            <a:pt x="90" y="78"/>
                          </a:lnTo>
                          <a:lnTo>
                            <a:pt x="72" y="60"/>
                          </a:lnTo>
                          <a:lnTo>
                            <a:pt x="48" y="48"/>
                          </a:lnTo>
                          <a:lnTo>
                            <a:pt x="48" y="42"/>
                          </a:lnTo>
                          <a:lnTo>
                            <a:pt x="24" y="18"/>
                          </a:lnTo>
                          <a:lnTo>
                            <a:pt x="6" y="0"/>
                          </a:lnTo>
                          <a:lnTo>
                            <a:pt x="0" y="6"/>
                          </a:lnTo>
                          <a:lnTo>
                            <a:pt x="18" y="18"/>
                          </a:lnTo>
                          <a:lnTo>
                            <a:pt x="12" y="24"/>
                          </a:lnTo>
                          <a:lnTo>
                            <a:pt x="6" y="24"/>
                          </a:lnTo>
                          <a:lnTo>
                            <a:pt x="42" y="54"/>
                          </a:lnTo>
                          <a:lnTo>
                            <a:pt x="54" y="72"/>
                          </a:lnTo>
                          <a:lnTo>
                            <a:pt x="72" y="90"/>
                          </a:lnTo>
                          <a:lnTo>
                            <a:pt x="84" y="108"/>
                          </a:lnTo>
                          <a:lnTo>
                            <a:pt x="96" y="126"/>
                          </a:lnTo>
                          <a:lnTo>
                            <a:pt x="108" y="144"/>
                          </a:lnTo>
                          <a:lnTo>
                            <a:pt x="120" y="162"/>
                          </a:lnTo>
                          <a:lnTo>
                            <a:pt x="126" y="162"/>
                          </a:lnTo>
                          <a:lnTo>
                            <a:pt x="126" y="150"/>
                          </a:lnTo>
                          <a:lnTo>
                            <a:pt x="138" y="156"/>
                          </a:lnTo>
                          <a:lnTo>
                            <a:pt x="144" y="162"/>
                          </a:lnTo>
                          <a:lnTo>
                            <a:pt x="132" y="150"/>
                          </a:lnTo>
                          <a:lnTo>
                            <a:pt x="102" y="126"/>
                          </a:lnTo>
                          <a:lnTo>
                            <a:pt x="96" y="102"/>
                          </a:lnTo>
                          <a:lnTo>
                            <a:pt x="102" y="102"/>
                          </a:lnTo>
                          <a:lnTo>
                            <a:pt x="120" y="108"/>
                          </a:lnTo>
                          <a:lnTo>
                            <a:pt x="126" y="114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01" name="Freeform 40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982337" y="988479"/>
                      <a:ext cx="206246" cy="87478"/>
                    </a:xfrm>
                    <a:custGeom>
                      <a:avLst/>
                      <a:gdLst>
                        <a:gd name="T0" fmla="*/ 2147483647 w 155"/>
                        <a:gd name="T1" fmla="*/ 2147483647 h 60"/>
                        <a:gd name="T2" fmla="*/ 2147483647 w 155"/>
                        <a:gd name="T3" fmla="*/ 2147483647 h 60"/>
                        <a:gd name="T4" fmla="*/ 2147483647 w 155"/>
                        <a:gd name="T5" fmla="*/ 2147483647 h 60"/>
                        <a:gd name="T6" fmla="*/ 2147483647 w 155"/>
                        <a:gd name="T7" fmla="*/ 2147483647 h 60"/>
                        <a:gd name="T8" fmla="*/ 2147483647 w 155"/>
                        <a:gd name="T9" fmla="*/ 2147483647 h 60"/>
                        <a:gd name="T10" fmla="*/ 2147483647 w 155"/>
                        <a:gd name="T11" fmla="*/ 2147483647 h 60"/>
                        <a:gd name="T12" fmla="*/ 2147483647 w 155"/>
                        <a:gd name="T13" fmla="*/ 2147483647 h 60"/>
                        <a:gd name="T14" fmla="*/ 2147483647 w 155"/>
                        <a:gd name="T15" fmla="*/ 2147483647 h 60"/>
                        <a:gd name="T16" fmla="*/ 2147483647 w 155"/>
                        <a:gd name="T17" fmla="*/ 2147483647 h 60"/>
                        <a:gd name="T18" fmla="*/ 2147483647 w 155"/>
                        <a:gd name="T19" fmla="*/ 2147483647 h 60"/>
                        <a:gd name="T20" fmla="*/ 2147483647 w 155"/>
                        <a:gd name="T21" fmla="*/ 2147483647 h 60"/>
                        <a:gd name="T22" fmla="*/ 2147483647 w 155"/>
                        <a:gd name="T23" fmla="*/ 2147483647 h 60"/>
                        <a:gd name="T24" fmla="*/ 2147483647 w 155"/>
                        <a:gd name="T25" fmla="*/ 2147483647 h 60"/>
                        <a:gd name="T26" fmla="*/ 2147483647 w 155"/>
                        <a:gd name="T27" fmla="*/ 2147483647 h 60"/>
                        <a:gd name="T28" fmla="*/ 2147483647 w 155"/>
                        <a:gd name="T29" fmla="*/ 2147483647 h 60"/>
                        <a:gd name="T30" fmla="*/ 2147483647 w 155"/>
                        <a:gd name="T31" fmla="*/ 2147483647 h 60"/>
                        <a:gd name="T32" fmla="*/ 2147483647 w 155"/>
                        <a:gd name="T33" fmla="*/ 2147483647 h 60"/>
                        <a:gd name="T34" fmla="*/ 2147483647 w 155"/>
                        <a:gd name="T35" fmla="*/ 2147483647 h 60"/>
                        <a:gd name="T36" fmla="*/ 2147483647 w 155"/>
                        <a:gd name="T37" fmla="*/ 2147483647 h 60"/>
                        <a:gd name="T38" fmla="*/ 0 w 155"/>
                        <a:gd name="T39" fmla="*/ 2147483647 h 60"/>
                        <a:gd name="T40" fmla="*/ 2147483647 w 155"/>
                        <a:gd name="T41" fmla="*/ 2147483647 h 60"/>
                        <a:gd name="T42" fmla="*/ 2147483647 w 155"/>
                        <a:gd name="T43" fmla="*/ 2147483647 h 60"/>
                        <a:gd name="T44" fmla="*/ 2147483647 w 155"/>
                        <a:gd name="T45" fmla="*/ 2147483647 h 60"/>
                        <a:gd name="T46" fmla="*/ 2147483647 w 155"/>
                        <a:gd name="T47" fmla="*/ 2147483647 h 60"/>
                        <a:gd name="T48" fmla="*/ 2147483647 w 155"/>
                        <a:gd name="T49" fmla="*/ 2147483647 h 60"/>
                        <a:gd name="T50" fmla="*/ 2147483647 w 155"/>
                        <a:gd name="T51" fmla="*/ 2147483647 h 60"/>
                        <a:gd name="T52" fmla="*/ 2147483647 w 155"/>
                        <a:gd name="T53" fmla="*/ 2147483647 h 60"/>
                        <a:gd name="T54" fmla="*/ 2147483647 w 155"/>
                        <a:gd name="T55" fmla="*/ 2147483647 h 60"/>
                        <a:gd name="T56" fmla="*/ 2147483647 w 155"/>
                        <a:gd name="T57" fmla="*/ 2147483647 h 60"/>
                        <a:gd name="T58" fmla="*/ 2147483647 w 155"/>
                        <a:gd name="T59" fmla="*/ 2147483647 h 60"/>
                        <a:gd name="T60" fmla="*/ 2147483647 w 155"/>
                        <a:gd name="T61" fmla="*/ 2147483647 h 60"/>
                        <a:gd name="T62" fmla="*/ 2147483647 w 155"/>
                        <a:gd name="T63" fmla="*/ 2147483647 h 60"/>
                        <a:gd name="T64" fmla="*/ 2147483647 w 155"/>
                        <a:gd name="T65" fmla="*/ 2147483647 h 60"/>
                        <a:gd name="T66" fmla="*/ 2147483647 w 155"/>
                        <a:gd name="T67" fmla="*/ 0 h 60"/>
                        <a:gd name="T68" fmla="*/ 2147483647 w 155"/>
                        <a:gd name="T69" fmla="*/ 2147483647 h 60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0" t="0" r="r" b="b"/>
                      <a:pathLst>
                        <a:path w="155" h="60">
                          <a:moveTo>
                            <a:pt x="155" y="6"/>
                          </a:moveTo>
                          <a:lnTo>
                            <a:pt x="143" y="12"/>
                          </a:lnTo>
                          <a:lnTo>
                            <a:pt x="107" y="24"/>
                          </a:lnTo>
                          <a:lnTo>
                            <a:pt x="78" y="30"/>
                          </a:lnTo>
                          <a:lnTo>
                            <a:pt x="66" y="30"/>
                          </a:lnTo>
                          <a:lnTo>
                            <a:pt x="72" y="36"/>
                          </a:lnTo>
                          <a:lnTo>
                            <a:pt x="60" y="36"/>
                          </a:lnTo>
                          <a:lnTo>
                            <a:pt x="66" y="42"/>
                          </a:lnTo>
                          <a:lnTo>
                            <a:pt x="48" y="36"/>
                          </a:lnTo>
                          <a:lnTo>
                            <a:pt x="54" y="48"/>
                          </a:lnTo>
                          <a:lnTo>
                            <a:pt x="48" y="48"/>
                          </a:lnTo>
                          <a:lnTo>
                            <a:pt x="54" y="54"/>
                          </a:lnTo>
                          <a:lnTo>
                            <a:pt x="36" y="48"/>
                          </a:lnTo>
                          <a:lnTo>
                            <a:pt x="54" y="54"/>
                          </a:lnTo>
                          <a:lnTo>
                            <a:pt x="42" y="54"/>
                          </a:lnTo>
                          <a:lnTo>
                            <a:pt x="48" y="60"/>
                          </a:lnTo>
                          <a:lnTo>
                            <a:pt x="12" y="54"/>
                          </a:lnTo>
                          <a:lnTo>
                            <a:pt x="18" y="54"/>
                          </a:lnTo>
                          <a:lnTo>
                            <a:pt x="0" y="54"/>
                          </a:lnTo>
                          <a:lnTo>
                            <a:pt x="18" y="48"/>
                          </a:lnTo>
                          <a:lnTo>
                            <a:pt x="24" y="42"/>
                          </a:lnTo>
                          <a:lnTo>
                            <a:pt x="18" y="42"/>
                          </a:lnTo>
                          <a:lnTo>
                            <a:pt x="18" y="36"/>
                          </a:lnTo>
                          <a:lnTo>
                            <a:pt x="30" y="36"/>
                          </a:lnTo>
                          <a:lnTo>
                            <a:pt x="24" y="36"/>
                          </a:lnTo>
                          <a:lnTo>
                            <a:pt x="24" y="30"/>
                          </a:lnTo>
                          <a:lnTo>
                            <a:pt x="18" y="30"/>
                          </a:lnTo>
                          <a:lnTo>
                            <a:pt x="24" y="30"/>
                          </a:lnTo>
                          <a:lnTo>
                            <a:pt x="36" y="24"/>
                          </a:lnTo>
                          <a:lnTo>
                            <a:pt x="60" y="18"/>
                          </a:lnTo>
                          <a:lnTo>
                            <a:pt x="66" y="12"/>
                          </a:lnTo>
                          <a:lnTo>
                            <a:pt x="119" y="6"/>
                          </a:lnTo>
                          <a:lnTo>
                            <a:pt x="137" y="0"/>
                          </a:lnTo>
                          <a:lnTo>
                            <a:pt x="155" y="6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02" name="Freeform 40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975810" y="1075957"/>
                      <a:ext cx="109650" cy="62671"/>
                    </a:xfrm>
                    <a:custGeom>
                      <a:avLst/>
                      <a:gdLst>
                        <a:gd name="T0" fmla="*/ 2147483647 w 84"/>
                        <a:gd name="T1" fmla="*/ 2147483647 h 42"/>
                        <a:gd name="T2" fmla="*/ 2147483647 w 84"/>
                        <a:gd name="T3" fmla="*/ 2147483647 h 42"/>
                        <a:gd name="T4" fmla="*/ 2147483647 w 84"/>
                        <a:gd name="T5" fmla="*/ 2147483647 h 42"/>
                        <a:gd name="T6" fmla="*/ 2147483647 w 84"/>
                        <a:gd name="T7" fmla="*/ 2147483647 h 42"/>
                        <a:gd name="T8" fmla="*/ 2147483647 w 84"/>
                        <a:gd name="T9" fmla="*/ 2147483647 h 42"/>
                        <a:gd name="T10" fmla="*/ 2147483647 w 84"/>
                        <a:gd name="T11" fmla="*/ 0 h 42"/>
                        <a:gd name="T12" fmla="*/ 2147483647 w 84"/>
                        <a:gd name="T13" fmla="*/ 0 h 42"/>
                        <a:gd name="T14" fmla="*/ 2147483647 w 84"/>
                        <a:gd name="T15" fmla="*/ 2147483647 h 42"/>
                        <a:gd name="T16" fmla="*/ 2147483647 w 84"/>
                        <a:gd name="T17" fmla="*/ 2147483647 h 42"/>
                        <a:gd name="T18" fmla="*/ 2147483647 w 84"/>
                        <a:gd name="T19" fmla="*/ 2147483647 h 42"/>
                        <a:gd name="T20" fmla="*/ 2147483647 w 84"/>
                        <a:gd name="T21" fmla="*/ 2147483647 h 42"/>
                        <a:gd name="T22" fmla="*/ 0 w 84"/>
                        <a:gd name="T23" fmla="*/ 2147483647 h 42"/>
                        <a:gd name="T24" fmla="*/ 2147483647 w 84"/>
                        <a:gd name="T25" fmla="*/ 2147483647 h 42"/>
                        <a:gd name="T26" fmla="*/ 2147483647 w 84"/>
                        <a:gd name="T27" fmla="*/ 2147483647 h 42"/>
                        <a:gd name="T28" fmla="*/ 2147483647 w 84"/>
                        <a:gd name="T29" fmla="*/ 2147483647 h 42"/>
                        <a:gd name="T30" fmla="*/ 2147483647 w 84"/>
                        <a:gd name="T31" fmla="*/ 2147483647 h 42"/>
                        <a:gd name="T32" fmla="*/ 2147483647 w 84"/>
                        <a:gd name="T33" fmla="*/ 2147483647 h 42"/>
                        <a:gd name="T34" fmla="*/ 2147483647 w 84"/>
                        <a:gd name="T35" fmla="*/ 2147483647 h 42"/>
                        <a:gd name="T36" fmla="*/ 2147483647 w 84"/>
                        <a:gd name="T37" fmla="*/ 2147483647 h 42"/>
                        <a:gd name="T38" fmla="*/ 2147483647 w 84"/>
                        <a:gd name="T39" fmla="*/ 2147483647 h 42"/>
                        <a:gd name="T40" fmla="*/ 2147483647 w 84"/>
                        <a:gd name="T41" fmla="*/ 2147483647 h 42"/>
                        <a:gd name="T42" fmla="*/ 2147483647 w 84"/>
                        <a:gd name="T43" fmla="*/ 2147483647 h 42"/>
                        <a:gd name="T44" fmla="*/ 2147483647 w 84"/>
                        <a:gd name="T45" fmla="*/ 2147483647 h 42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0" t="0" r="r" b="b"/>
                      <a:pathLst>
                        <a:path w="84" h="42">
                          <a:moveTo>
                            <a:pt x="84" y="42"/>
                          </a:moveTo>
                          <a:lnTo>
                            <a:pt x="54" y="24"/>
                          </a:lnTo>
                          <a:lnTo>
                            <a:pt x="42" y="12"/>
                          </a:lnTo>
                          <a:lnTo>
                            <a:pt x="42" y="6"/>
                          </a:lnTo>
                          <a:lnTo>
                            <a:pt x="48" y="0"/>
                          </a:lnTo>
                          <a:lnTo>
                            <a:pt x="12" y="0"/>
                          </a:lnTo>
                          <a:lnTo>
                            <a:pt x="12" y="6"/>
                          </a:lnTo>
                          <a:lnTo>
                            <a:pt x="6" y="12"/>
                          </a:lnTo>
                          <a:lnTo>
                            <a:pt x="12" y="12"/>
                          </a:lnTo>
                          <a:lnTo>
                            <a:pt x="6" y="18"/>
                          </a:lnTo>
                          <a:lnTo>
                            <a:pt x="0" y="24"/>
                          </a:lnTo>
                          <a:lnTo>
                            <a:pt x="6" y="30"/>
                          </a:lnTo>
                          <a:lnTo>
                            <a:pt x="18" y="30"/>
                          </a:lnTo>
                          <a:lnTo>
                            <a:pt x="24" y="30"/>
                          </a:lnTo>
                          <a:lnTo>
                            <a:pt x="30" y="30"/>
                          </a:lnTo>
                          <a:lnTo>
                            <a:pt x="36" y="36"/>
                          </a:lnTo>
                          <a:lnTo>
                            <a:pt x="48" y="42"/>
                          </a:lnTo>
                          <a:lnTo>
                            <a:pt x="60" y="42"/>
                          </a:lnTo>
                          <a:lnTo>
                            <a:pt x="66" y="42"/>
                          </a:lnTo>
                          <a:lnTo>
                            <a:pt x="78" y="42"/>
                          </a:lnTo>
                          <a:lnTo>
                            <a:pt x="84" y="42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03" name="Freeform 41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257672" y="1005453"/>
                      <a:ext cx="133146" cy="35252"/>
                    </a:xfrm>
                    <a:custGeom>
                      <a:avLst/>
                      <a:gdLst>
                        <a:gd name="T0" fmla="*/ 2147483647 w 102"/>
                        <a:gd name="T1" fmla="*/ 2147483647 h 24"/>
                        <a:gd name="T2" fmla="*/ 2147483647 w 102"/>
                        <a:gd name="T3" fmla="*/ 0 h 24"/>
                        <a:gd name="T4" fmla="*/ 2147483647 w 102"/>
                        <a:gd name="T5" fmla="*/ 2147483647 h 24"/>
                        <a:gd name="T6" fmla="*/ 2147483647 w 102"/>
                        <a:gd name="T7" fmla="*/ 2147483647 h 24"/>
                        <a:gd name="T8" fmla="*/ 2147483647 w 102"/>
                        <a:gd name="T9" fmla="*/ 2147483647 h 24"/>
                        <a:gd name="T10" fmla="*/ 2147483647 w 102"/>
                        <a:gd name="T11" fmla="*/ 2147483647 h 24"/>
                        <a:gd name="T12" fmla="*/ 0 w 102"/>
                        <a:gd name="T13" fmla="*/ 2147483647 h 24"/>
                        <a:gd name="T14" fmla="*/ 0 w 102"/>
                        <a:gd name="T15" fmla="*/ 2147483647 h 24"/>
                        <a:gd name="T16" fmla="*/ 2147483647 w 102"/>
                        <a:gd name="T17" fmla="*/ 2147483647 h 24"/>
                        <a:gd name="T18" fmla="*/ 2147483647 w 102"/>
                        <a:gd name="T19" fmla="*/ 2147483647 h 24"/>
                        <a:gd name="T20" fmla="*/ 2147483647 w 102"/>
                        <a:gd name="T21" fmla="*/ 2147483647 h 24"/>
                        <a:gd name="T22" fmla="*/ 2147483647 w 102"/>
                        <a:gd name="T23" fmla="*/ 2147483647 h 24"/>
                        <a:gd name="T24" fmla="*/ 2147483647 w 102"/>
                        <a:gd name="T25" fmla="*/ 2147483647 h 24"/>
                        <a:gd name="T26" fmla="*/ 2147483647 w 102"/>
                        <a:gd name="T27" fmla="*/ 2147483647 h 24"/>
                        <a:gd name="T28" fmla="*/ 2147483647 w 102"/>
                        <a:gd name="T29" fmla="*/ 2147483647 h 24"/>
                        <a:gd name="T30" fmla="*/ 2147483647 w 102"/>
                        <a:gd name="T31" fmla="*/ 2147483647 h 24"/>
                        <a:gd name="T32" fmla="*/ 2147483647 w 102"/>
                        <a:gd name="T33" fmla="*/ 2147483647 h 24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0" t="0" r="r" b="b"/>
                      <a:pathLst>
                        <a:path w="102" h="24">
                          <a:moveTo>
                            <a:pt x="102" y="12"/>
                          </a:moveTo>
                          <a:lnTo>
                            <a:pt x="36" y="0"/>
                          </a:lnTo>
                          <a:lnTo>
                            <a:pt x="48" y="6"/>
                          </a:lnTo>
                          <a:lnTo>
                            <a:pt x="36" y="6"/>
                          </a:lnTo>
                          <a:lnTo>
                            <a:pt x="42" y="6"/>
                          </a:lnTo>
                          <a:lnTo>
                            <a:pt x="12" y="6"/>
                          </a:lnTo>
                          <a:lnTo>
                            <a:pt x="0" y="6"/>
                          </a:lnTo>
                          <a:lnTo>
                            <a:pt x="6" y="12"/>
                          </a:lnTo>
                          <a:lnTo>
                            <a:pt x="12" y="18"/>
                          </a:lnTo>
                          <a:lnTo>
                            <a:pt x="48" y="24"/>
                          </a:lnTo>
                          <a:lnTo>
                            <a:pt x="54" y="24"/>
                          </a:lnTo>
                          <a:lnTo>
                            <a:pt x="84" y="18"/>
                          </a:lnTo>
                          <a:lnTo>
                            <a:pt x="96" y="18"/>
                          </a:lnTo>
                          <a:lnTo>
                            <a:pt x="90" y="18"/>
                          </a:lnTo>
                          <a:lnTo>
                            <a:pt x="102" y="18"/>
                          </a:lnTo>
                          <a:lnTo>
                            <a:pt x="102" y="12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04" name="Freeform 41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497954" y="927115"/>
                      <a:ext cx="100512" cy="26112"/>
                    </a:xfrm>
                    <a:custGeom>
                      <a:avLst/>
                      <a:gdLst>
                        <a:gd name="T0" fmla="*/ 2147483647 w 77"/>
                        <a:gd name="T1" fmla="*/ 2147483647 h 18"/>
                        <a:gd name="T2" fmla="*/ 2147483647 w 77"/>
                        <a:gd name="T3" fmla="*/ 0 h 18"/>
                        <a:gd name="T4" fmla="*/ 2147483647 w 77"/>
                        <a:gd name="T5" fmla="*/ 2147483647 h 18"/>
                        <a:gd name="T6" fmla="*/ 2147483647 w 77"/>
                        <a:gd name="T7" fmla="*/ 0 h 18"/>
                        <a:gd name="T8" fmla="*/ 0 w 77"/>
                        <a:gd name="T9" fmla="*/ 0 h 18"/>
                        <a:gd name="T10" fmla="*/ 0 w 77"/>
                        <a:gd name="T11" fmla="*/ 2147483647 h 18"/>
                        <a:gd name="T12" fmla="*/ 2147483647 w 77"/>
                        <a:gd name="T13" fmla="*/ 2147483647 h 18"/>
                        <a:gd name="T14" fmla="*/ 2147483647 w 77"/>
                        <a:gd name="T15" fmla="*/ 2147483647 h 18"/>
                        <a:gd name="T16" fmla="*/ 2147483647 w 77"/>
                        <a:gd name="T17" fmla="*/ 2147483647 h 18"/>
                        <a:gd name="T18" fmla="*/ 2147483647 w 77"/>
                        <a:gd name="T19" fmla="*/ 2147483647 h 18"/>
                        <a:gd name="T20" fmla="*/ 2147483647 w 77"/>
                        <a:gd name="T21" fmla="*/ 2147483647 h 18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0" t="0" r="r" b="b"/>
                      <a:pathLst>
                        <a:path w="77" h="18">
                          <a:moveTo>
                            <a:pt x="65" y="6"/>
                          </a:moveTo>
                          <a:lnTo>
                            <a:pt x="47" y="0"/>
                          </a:lnTo>
                          <a:lnTo>
                            <a:pt x="36" y="6"/>
                          </a:lnTo>
                          <a:lnTo>
                            <a:pt x="30" y="0"/>
                          </a:lnTo>
                          <a:lnTo>
                            <a:pt x="0" y="0"/>
                          </a:lnTo>
                          <a:lnTo>
                            <a:pt x="0" y="6"/>
                          </a:lnTo>
                          <a:lnTo>
                            <a:pt x="6" y="6"/>
                          </a:lnTo>
                          <a:lnTo>
                            <a:pt x="24" y="12"/>
                          </a:lnTo>
                          <a:lnTo>
                            <a:pt x="77" y="18"/>
                          </a:lnTo>
                          <a:lnTo>
                            <a:pt x="71" y="12"/>
                          </a:lnTo>
                          <a:lnTo>
                            <a:pt x="65" y="6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05" name="Freeform 41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615436" y="934948"/>
                      <a:ext cx="80933" cy="35252"/>
                    </a:xfrm>
                    <a:custGeom>
                      <a:avLst/>
                      <a:gdLst>
                        <a:gd name="T0" fmla="*/ 2147483647 w 60"/>
                        <a:gd name="T1" fmla="*/ 2147483647 h 24"/>
                        <a:gd name="T2" fmla="*/ 2147483647 w 60"/>
                        <a:gd name="T3" fmla="*/ 2147483647 h 24"/>
                        <a:gd name="T4" fmla="*/ 2147483647 w 60"/>
                        <a:gd name="T5" fmla="*/ 2147483647 h 24"/>
                        <a:gd name="T6" fmla="*/ 2147483647 w 60"/>
                        <a:gd name="T7" fmla="*/ 2147483647 h 24"/>
                        <a:gd name="T8" fmla="*/ 2147483647 w 60"/>
                        <a:gd name="T9" fmla="*/ 0 h 24"/>
                        <a:gd name="T10" fmla="*/ 2147483647 w 60"/>
                        <a:gd name="T11" fmla="*/ 2147483647 h 24"/>
                        <a:gd name="T12" fmla="*/ 0 w 60"/>
                        <a:gd name="T13" fmla="*/ 2147483647 h 24"/>
                        <a:gd name="T14" fmla="*/ 0 w 60"/>
                        <a:gd name="T15" fmla="*/ 2147483647 h 24"/>
                        <a:gd name="T16" fmla="*/ 2147483647 w 60"/>
                        <a:gd name="T17" fmla="*/ 2147483647 h 24"/>
                        <a:gd name="T18" fmla="*/ 0 w 60"/>
                        <a:gd name="T19" fmla="*/ 2147483647 h 24"/>
                        <a:gd name="T20" fmla="*/ 2147483647 w 60"/>
                        <a:gd name="T21" fmla="*/ 2147483647 h 24"/>
                        <a:gd name="T22" fmla="*/ 2147483647 w 60"/>
                        <a:gd name="T23" fmla="*/ 2147483647 h 24"/>
                        <a:gd name="T24" fmla="*/ 2147483647 w 60"/>
                        <a:gd name="T25" fmla="*/ 2147483647 h 24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0" t="0" r="r" b="b"/>
                      <a:pathLst>
                        <a:path w="60" h="24">
                          <a:moveTo>
                            <a:pt x="60" y="12"/>
                          </a:moveTo>
                          <a:lnTo>
                            <a:pt x="30" y="6"/>
                          </a:lnTo>
                          <a:lnTo>
                            <a:pt x="18" y="12"/>
                          </a:lnTo>
                          <a:lnTo>
                            <a:pt x="18" y="6"/>
                          </a:lnTo>
                          <a:lnTo>
                            <a:pt x="6" y="0"/>
                          </a:lnTo>
                          <a:lnTo>
                            <a:pt x="12" y="6"/>
                          </a:lnTo>
                          <a:lnTo>
                            <a:pt x="0" y="6"/>
                          </a:lnTo>
                          <a:lnTo>
                            <a:pt x="6" y="12"/>
                          </a:lnTo>
                          <a:lnTo>
                            <a:pt x="0" y="18"/>
                          </a:lnTo>
                          <a:lnTo>
                            <a:pt x="6" y="24"/>
                          </a:lnTo>
                          <a:lnTo>
                            <a:pt x="60" y="18"/>
                          </a:lnTo>
                          <a:lnTo>
                            <a:pt x="60" y="12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06" name="Freeform 41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450961" y="908836"/>
                      <a:ext cx="87459" cy="18279"/>
                    </a:xfrm>
                    <a:custGeom>
                      <a:avLst/>
                      <a:gdLst>
                        <a:gd name="T0" fmla="*/ 2147483647 w 66"/>
                        <a:gd name="T1" fmla="*/ 2147483647 h 12"/>
                        <a:gd name="T2" fmla="*/ 2147483647 w 66"/>
                        <a:gd name="T3" fmla="*/ 0 h 12"/>
                        <a:gd name="T4" fmla="*/ 2147483647 w 66"/>
                        <a:gd name="T5" fmla="*/ 0 h 12"/>
                        <a:gd name="T6" fmla="*/ 2147483647 w 66"/>
                        <a:gd name="T7" fmla="*/ 0 h 12"/>
                        <a:gd name="T8" fmla="*/ 2147483647 w 66"/>
                        <a:gd name="T9" fmla="*/ 2147483647 h 12"/>
                        <a:gd name="T10" fmla="*/ 0 w 66"/>
                        <a:gd name="T11" fmla="*/ 2147483647 h 12"/>
                        <a:gd name="T12" fmla="*/ 2147483647 w 66"/>
                        <a:gd name="T13" fmla="*/ 2147483647 h 12"/>
                        <a:gd name="T14" fmla="*/ 2147483647 w 66"/>
                        <a:gd name="T15" fmla="*/ 2147483647 h 12"/>
                        <a:gd name="T16" fmla="*/ 2147483647 w 66"/>
                        <a:gd name="T17" fmla="*/ 2147483647 h 12"/>
                        <a:gd name="T18" fmla="*/ 2147483647 w 66"/>
                        <a:gd name="T19" fmla="*/ 2147483647 h 12"/>
                        <a:gd name="T20" fmla="*/ 2147483647 w 66"/>
                        <a:gd name="T21" fmla="*/ 2147483647 h 12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0" t="0" r="r" b="b"/>
                      <a:pathLst>
                        <a:path w="66" h="12">
                          <a:moveTo>
                            <a:pt x="66" y="6"/>
                          </a:moveTo>
                          <a:lnTo>
                            <a:pt x="36" y="0"/>
                          </a:lnTo>
                          <a:lnTo>
                            <a:pt x="6" y="0"/>
                          </a:lnTo>
                          <a:lnTo>
                            <a:pt x="12" y="0"/>
                          </a:lnTo>
                          <a:lnTo>
                            <a:pt x="12" y="6"/>
                          </a:lnTo>
                          <a:lnTo>
                            <a:pt x="0" y="6"/>
                          </a:lnTo>
                          <a:lnTo>
                            <a:pt x="18" y="6"/>
                          </a:lnTo>
                          <a:lnTo>
                            <a:pt x="12" y="12"/>
                          </a:lnTo>
                          <a:lnTo>
                            <a:pt x="60" y="6"/>
                          </a:lnTo>
                          <a:lnTo>
                            <a:pt x="54" y="6"/>
                          </a:lnTo>
                          <a:lnTo>
                            <a:pt x="66" y="6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07" name="Freeform 41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07788" y="1023732"/>
                      <a:ext cx="87459" cy="16973"/>
                    </a:xfrm>
                    <a:custGeom>
                      <a:avLst/>
                      <a:gdLst>
                        <a:gd name="T0" fmla="*/ 2147483647 w 66"/>
                        <a:gd name="T1" fmla="*/ 2147483647 h 12"/>
                        <a:gd name="T2" fmla="*/ 2147483647 w 66"/>
                        <a:gd name="T3" fmla="*/ 0 h 12"/>
                        <a:gd name="T4" fmla="*/ 0 w 66"/>
                        <a:gd name="T5" fmla="*/ 0 h 12"/>
                        <a:gd name="T6" fmla="*/ 2147483647 w 66"/>
                        <a:gd name="T7" fmla="*/ 2147483647 h 12"/>
                        <a:gd name="T8" fmla="*/ 2147483647 w 66"/>
                        <a:gd name="T9" fmla="*/ 2147483647 h 12"/>
                        <a:gd name="T10" fmla="*/ 2147483647 w 66"/>
                        <a:gd name="T11" fmla="*/ 2147483647 h 1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66" h="12">
                          <a:moveTo>
                            <a:pt x="66" y="6"/>
                          </a:moveTo>
                          <a:lnTo>
                            <a:pt x="12" y="0"/>
                          </a:lnTo>
                          <a:lnTo>
                            <a:pt x="0" y="0"/>
                          </a:lnTo>
                          <a:lnTo>
                            <a:pt x="6" y="6"/>
                          </a:lnTo>
                          <a:lnTo>
                            <a:pt x="60" y="12"/>
                          </a:lnTo>
                          <a:lnTo>
                            <a:pt x="66" y="6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08" name="Freeform 41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24156" y="1551210"/>
                      <a:ext cx="48298" cy="18279"/>
                    </a:xfrm>
                    <a:custGeom>
                      <a:avLst/>
                      <a:gdLst>
                        <a:gd name="T0" fmla="*/ 2147483647 w 36"/>
                        <a:gd name="T1" fmla="*/ 0 h 12"/>
                        <a:gd name="T2" fmla="*/ 2147483647 w 36"/>
                        <a:gd name="T3" fmla="*/ 0 h 12"/>
                        <a:gd name="T4" fmla="*/ 0 w 36"/>
                        <a:gd name="T5" fmla="*/ 0 h 12"/>
                        <a:gd name="T6" fmla="*/ 0 w 36"/>
                        <a:gd name="T7" fmla="*/ 0 h 12"/>
                        <a:gd name="T8" fmla="*/ 2147483647 w 36"/>
                        <a:gd name="T9" fmla="*/ 2147483647 h 12"/>
                        <a:gd name="T10" fmla="*/ 2147483647 w 36"/>
                        <a:gd name="T11" fmla="*/ 2147483647 h 12"/>
                        <a:gd name="T12" fmla="*/ 2147483647 w 36"/>
                        <a:gd name="T13" fmla="*/ 2147483647 h 12"/>
                        <a:gd name="T14" fmla="*/ 0 w 36"/>
                        <a:gd name="T15" fmla="*/ 2147483647 h 12"/>
                        <a:gd name="T16" fmla="*/ 2147483647 w 36"/>
                        <a:gd name="T17" fmla="*/ 2147483647 h 12"/>
                        <a:gd name="T18" fmla="*/ 2147483647 w 36"/>
                        <a:gd name="T19" fmla="*/ 2147483647 h 12"/>
                        <a:gd name="T20" fmla="*/ 2147483647 w 36"/>
                        <a:gd name="T21" fmla="*/ 0 h 12"/>
                        <a:gd name="T22" fmla="*/ 2147483647 w 36"/>
                        <a:gd name="T23" fmla="*/ 0 h 12"/>
                        <a:gd name="T24" fmla="*/ 2147483647 w 36"/>
                        <a:gd name="T25" fmla="*/ 0 h 12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0" t="0" r="r" b="b"/>
                      <a:pathLst>
                        <a:path w="36" h="12">
                          <a:moveTo>
                            <a:pt x="12" y="0"/>
                          </a:moveTo>
                          <a:lnTo>
                            <a:pt x="12" y="0"/>
                          </a:lnTo>
                          <a:lnTo>
                            <a:pt x="0" y="0"/>
                          </a:lnTo>
                          <a:lnTo>
                            <a:pt x="6" y="6"/>
                          </a:lnTo>
                          <a:lnTo>
                            <a:pt x="0" y="6"/>
                          </a:lnTo>
                          <a:lnTo>
                            <a:pt x="12" y="6"/>
                          </a:lnTo>
                          <a:lnTo>
                            <a:pt x="36" y="12"/>
                          </a:lnTo>
                          <a:lnTo>
                            <a:pt x="36" y="0"/>
                          </a:lnTo>
                          <a:lnTo>
                            <a:pt x="24" y="0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09" name="Freeform 41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68628" y="1058984"/>
                      <a:ext cx="70490" cy="16973"/>
                    </a:xfrm>
                    <a:custGeom>
                      <a:avLst/>
                      <a:gdLst>
                        <a:gd name="T0" fmla="*/ 2147483647 w 53"/>
                        <a:gd name="T1" fmla="*/ 2147483647 h 12"/>
                        <a:gd name="T2" fmla="*/ 0 w 53"/>
                        <a:gd name="T3" fmla="*/ 2147483647 h 12"/>
                        <a:gd name="T4" fmla="*/ 2147483647 w 53"/>
                        <a:gd name="T5" fmla="*/ 0 h 12"/>
                        <a:gd name="T6" fmla="*/ 2147483647 w 53"/>
                        <a:gd name="T7" fmla="*/ 2147483647 h 12"/>
                        <a:gd name="T8" fmla="*/ 2147483647 w 53"/>
                        <a:gd name="T9" fmla="*/ 2147483647 h 1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53" h="12">
                          <a:moveTo>
                            <a:pt x="53" y="12"/>
                          </a:moveTo>
                          <a:lnTo>
                            <a:pt x="0" y="6"/>
                          </a:lnTo>
                          <a:lnTo>
                            <a:pt x="18" y="0"/>
                          </a:lnTo>
                          <a:lnTo>
                            <a:pt x="47" y="12"/>
                          </a:lnTo>
                          <a:lnTo>
                            <a:pt x="53" y="12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0" name="Freeform 41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943176" y="1164741"/>
                      <a:ext cx="39161" cy="18279"/>
                    </a:xfrm>
                    <a:custGeom>
                      <a:avLst/>
                      <a:gdLst>
                        <a:gd name="T0" fmla="*/ 2147483647 w 30"/>
                        <a:gd name="T1" fmla="*/ 2147483647 h 12"/>
                        <a:gd name="T2" fmla="*/ 2147483647 w 30"/>
                        <a:gd name="T3" fmla="*/ 2147483647 h 12"/>
                        <a:gd name="T4" fmla="*/ 0 w 30"/>
                        <a:gd name="T5" fmla="*/ 2147483647 h 12"/>
                        <a:gd name="T6" fmla="*/ 2147483647 w 30"/>
                        <a:gd name="T7" fmla="*/ 0 h 12"/>
                        <a:gd name="T8" fmla="*/ 2147483647 w 30"/>
                        <a:gd name="T9" fmla="*/ 2147483647 h 1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0" h="12">
                          <a:moveTo>
                            <a:pt x="30" y="6"/>
                          </a:moveTo>
                          <a:lnTo>
                            <a:pt x="12" y="12"/>
                          </a:lnTo>
                          <a:lnTo>
                            <a:pt x="0" y="6"/>
                          </a:lnTo>
                          <a:lnTo>
                            <a:pt x="12" y="0"/>
                          </a:lnTo>
                          <a:lnTo>
                            <a:pt x="30" y="6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1" name="Freeform 41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807419" y="908836"/>
                      <a:ext cx="65267" cy="18279"/>
                    </a:xfrm>
                    <a:custGeom>
                      <a:avLst/>
                      <a:gdLst>
                        <a:gd name="T0" fmla="*/ 2147483647 w 48"/>
                        <a:gd name="T1" fmla="*/ 2147483647 h 12"/>
                        <a:gd name="T2" fmla="*/ 2147483647 w 48"/>
                        <a:gd name="T3" fmla="*/ 2147483647 h 12"/>
                        <a:gd name="T4" fmla="*/ 2147483647 w 48"/>
                        <a:gd name="T5" fmla="*/ 2147483647 h 12"/>
                        <a:gd name="T6" fmla="*/ 0 w 48"/>
                        <a:gd name="T7" fmla="*/ 2147483647 h 12"/>
                        <a:gd name="T8" fmla="*/ 2147483647 w 48"/>
                        <a:gd name="T9" fmla="*/ 2147483647 h 12"/>
                        <a:gd name="T10" fmla="*/ 2147483647 w 48"/>
                        <a:gd name="T11" fmla="*/ 2147483647 h 12"/>
                        <a:gd name="T12" fmla="*/ 2147483647 w 48"/>
                        <a:gd name="T13" fmla="*/ 0 h 12"/>
                        <a:gd name="T14" fmla="*/ 2147483647 w 48"/>
                        <a:gd name="T15" fmla="*/ 2147483647 h 1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8" h="12">
                          <a:moveTo>
                            <a:pt x="48" y="6"/>
                          </a:moveTo>
                          <a:lnTo>
                            <a:pt x="18" y="6"/>
                          </a:lnTo>
                          <a:lnTo>
                            <a:pt x="6" y="12"/>
                          </a:lnTo>
                          <a:lnTo>
                            <a:pt x="0" y="12"/>
                          </a:lnTo>
                          <a:lnTo>
                            <a:pt x="6" y="6"/>
                          </a:lnTo>
                          <a:lnTo>
                            <a:pt x="24" y="6"/>
                          </a:lnTo>
                          <a:lnTo>
                            <a:pt x="42" y="0"/>
                          </a:lnTo>
                          <a:lnTo>
                            <a:pt x="48" y="6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2" name="Freeform 41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206668" y="1814949"/>
                      <a:ext cx="24802" cy="35252"/>
                    </a:xfrm>
                    <a:custGeom>
                      <a:avLst/>
                      <a:gdLst>
                        <a:gd name="T0" fmla="*/ 2147483647 w 18"/>
                        <a:gd name="T1" fmla="*/ 0 h 24"/>
                        <a:gd name="T2" fmla="*/ 2147483647 w 18"/>
                        <a:gd name="T3" fmla="*/ 2147483647 h 24"/>
                        <a:gd name="T4" fmla="*/ 0 w 18"/>
                        <a:gd name="T5" fmla="*/ 2147483647 h 24"/>
                        <a:gd name="T6" fmla="*/ 2147483647 w 18"/>
                        <a:gd name="T7" fmla="*/ 2147483647 h 24"/>
                        <a:gd name="T8" fmla="*/ 2147483647 w 18"/>
                        <a:gd name="T9" fmla="*/ 2147483647 h 24"/>
                        <a:gd name="T10" fmla="*/ 2147483647 w 18"/>
                        <a:gd name="T11" fmla="*/ 0 h 2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18" h="24">
                          <a:moveTo>
                            <a:pt x="18" y="0"/>
                          </a:moveTo>
                          <a:lnTo>
                            <a:pt x="6" y="6"/>
                          </a:lnTo>
                          <a:lnTo>
                            <a:pt x="0" y="24"/>
                          </a:lnTo>
                          <a:lnTo>
                            <a:pt x="12" y="12"/>
                          </a:lnTo>
                          <a:lnTo>
                            <a:pt x="18" y="6"/>
                          </a:lnTo>
                          <a:lnTo>
                            <a:pt x="18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3" name="Freeform 42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078743" y="1120349"/>
                      <a:ext cx="24802" cy="18279"/>
                    </a:xfrm>
                    <a:custGeom>
                      <a:avLst/>
                      <a:gdLst>
                        <a:gd name="T0" fmla="*/ 2147483647 w 18"/>
                        <a:gd name="T1" fmla="*/ 0 h 12"/>
                        <a:gd name="T2" fmla="*/ 0 w 18"/>
                        <a:gd name="T3" fmla="*/ 2147483647 h 12"/>
                        <a:gd name="T4" fmla="*/ 2147483647 w 18"/>
                        <a:gd name="T5" fmla="*/ 2147483647 h 12"/>
                        <a:gd name="T6" fmla="*/ 2147483647 w 18"/>
                        <a:gd name="T7" fmla="*/ 2147483647 h 12"/>
                        <a:gd name="T8" fmla="*/ 2147483647 w 18"/>
                        <a:gd name="T9" fmla="*/ 0 h 1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8" h="12">
                          <a:moveTo>
                            <a:pt x="6" y="0"/>
                          </a:moveTo>
                          <a:lnTo>
                            <a:pt x="0" y="6"/>
                          </a:lnTo>
                          <a:lnTo>
                            <a:pt x="12" y="12"/>
                          </a:lnTo>
                          <a:lnTo>
                            <a:pt x="18" y="6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4" name="Freeform 42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110262" y="1146462"/>
                      <a:ext cx="39161" cy="9140"/>
                    </a:xfrm>
                    <a:custGeom>
                      <a:avLst/>
                      <a:gdLst>
                        <a:gd name="T0" fmla="*/ 2147483647 w 29"/>
                        <a:gd name="T1" fmla="*/ 2147483647 h 6"/>
                        <a:gd name="T2" fmla="*/ 0 w 29"/>
                        <a:gd name="T3" fmla="*/ 0 h 6"/>
                        <a:gd name="T4" fmla="*/ 0 w 29"/>
                        <a:gd name="T5" fmla="*/ 0 h 6"/>
                        <a:gd name="T6" fmla="*/ 2147483647 w 29"/>
                        <a:gd name="T7" fmla="*/ 2147483647 h 6"/>
                        <a:gd name="T8" fmla="*/ 2147483647 w 29"/>
                        <a:gd name="T9" fmla="*/ 2147483647 h 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9" h="6">
                          <a:moveTo>
                            <a:pt x="29" y="6"/>
                          </a:moveTo>
                          <a:lnTo>
                            <a:pt x="0" y="0"/>
                          </a:lnTo>
                          <a:lnTo>
                            <a:pt x="17" y="6"/>
                          </a:lnTo>
                          <a:lnTo>
                            <a:pt x="29" y="6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5" name="Freeform 42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47653" y="1454592"/>
                      <a:ext cx="24802" cy="9140"/>
                    </a:xfrm>
                    <a:custGeom>
                      <a:avLst/>
                      <a:gdLst>
                        <a:gd name="T0" fmla="*/ 2147483647 w 18"/>
                        <a:gd name="T1" fmla="*/ 0 h 6"/>
                        <a:gd name="T2" fmla="*/ 0 w 18"/>
                        <a:gd name="T3" fmla="*/ 2147483647 h 6"/>
                        <a:gd name="T4" fmla="*/ 0 w 18"/>
                        <a:gd name="T5" fmla="*/ 0 h 6"/>
                        <a:gd name="T6" fmla="*/ 2147483647 w 18"/>
                        <a:gd name="T7" fmla="*/ 0 h 6"/>
                        <a:gd name="T8" fmla="*/ 2147483647 w 18"/>
                        <a:gd name="T9" fmla="*/ 0 h 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8" h="6">
                          <a:moveTo>
                            <a:pt x="18" y="0"/>
                          </a:moveTo>
                          <a:lnTo>
                            <a:pt x="0" y="6"/>
                          </a:lnTo>
                          <a:lnTo>
                            <a:pt x="0" y="0"/>
                          </a:lnTo>
                          <a:lnTo>
                            <a:pt x="18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6" name="Freeform 42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206668" y="1428480"/>
                      <a:ext cx="16970" cy="16973"/>
                    </a:xfrm>
                    <a:custGeom>
                      <a:avLst/>
                      <a:gdLst>
                        <a:gd name="T0" fmla="*/ 2147483647 w 12"/>
                        <a:gd name="T1" fmla="*/ 2147483647 h 12"/>
                        <a:gd name="T2" fmla="*/ 2147483647 w 12"/>
                        <a:gd name="T3" fmla="*/ 2147483647 h 12"/>
                        <a:gd name="T4" fmla="*/ 0 w 12"/>
                        <a:gd name="T5" fmla="*/ 2147483647 h 12"/>
                        <a:gd name="T6" fmla="*/ 2147483647 w 12"/>
                        <a:gd name="T7" fmla="*/ 0 h 12"/>
                        <a:gd name="T8" fmla="*/ 2147483647 w 12"/>
                        <a:gd name="T9" fmla="*/ 2147483647 h 1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2" h="12">
                          <a:moveTo>
                            <a:pt x="12" y="6"/>
                          </a:moveTo>
                          <a:lnTo>
                            <a:pt x="6" y="12"/>
                          </a:lnTo>
                          <a:lnTo>
                            <a:pt x="0" y="6"/>
                          </a:lnTo>
                          <a:lnTo>
                            <a:pt x="6" y="0"/>
                          </a:lnTo>
                          <a:lnTo>
                            <a:pt x="12" y="6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7" name="Freeform 42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945597" y="1155601"/>
                      <a:ext cx="30022" cy="9140"/>
                    </a:xfrm>
                    <a:custGeom>
                      <a:avLst/>
                      <a:gdLst>
                        <a:gd name="T0" fmla="*/ 2147483647 w 24"/>
                        <a:gd name="T1" fmla="*/ 0 h 6"/>
                        <a:gd name="T2" fmla="*/ 2147483647 w 24"/>
                        <a:gd name="T3" fmla="*/ 2147483647 h 6"/>
                        <a:gd name="T4" fmla="*/ 0 w 24"/>
                        <a:gd name="T5" fmla="*/ 0 h 6"/>
                        <a:gd name="T6" fmla="*/ 2147483647 w 24"/>
                        <a:gd name="T7" fmla="*/ 0 h 6"/>
                        <a:gd name="T8" fmla="*/ 2147483647 w 24"/>
                        <a:gd name="T9" fmla="*/ 0 h 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4" h="6">
                          <a:moveTo>
                            <a:pt x="24" y="0"/>
                          </a:moveTo>
                          <a:lnTo>
                            <a:pt x="18" y="6"/>
                          </a:lnTo>
                          <a:lnTo>
                            <a:pt x="0" y="0"/>
                          </a:lnTo>
                          <a:lnTo>
                            <a:pt x="18" y="0"/>
                          </a:lnTo>
                          <a:lnTo>
                            <a:pt x="24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8" name="Freeform 42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252546" y="1068123"/>
                      <a:ext cx="30022" cy="7834"/>
                    </a:xfrm>
                    <a:custGeom>
                      <a:avLst/>
                      <a:gdLst>
                        <a:gd name="T0" fmla="*/ 2147483647 w 24"/>
                        <a:gd name="T1" fmla="*/ 2147483647 h 6"/>
                        <a:gd name="T2" fmla="*/ 0 w 24"/>
                        <a:gd name="T3" fmla="*/ 2147483647 h 6"/>
                        <a:gd name="T4" fmla="*/ 2147483647 w 24"/>
                        <a:gd name="T5" fmla="*/ 0 h 6"/>
                        <a:gd name="T6" fmla="*/ 2147483647 w 24"/>
                        <a:gd name="T7" fmla="*/ 2147483647 h 6"/>
                        <a:gd name="T8" fmla="*/ 2147483647 w 24"/>
                        <a:gd name="T9" fmla="*/ 2147483647 h 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4" h="6">
                          <a:moveTo>
                            <a:pt x="24" y="6"/>
                          </a:moveTo>
                          <a:lnTo>
                            <a:pt x="0" y="6"/>
                          </a:lnTo>
                          <a:lnTo>
                            <a:pt x="6" y="0"/>
                          </a:lnTo>
                          <a:lnTo>
                            <a:pt x="18" y="6"/>
                          </a:lnTo>
                          <a:lnTo>
                            <a:pt x="24" y="6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9" name="Freeform 42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982337" y="908836"/>
                      <a:ext cx="40465" cy="9140"/>
                    </a:xfrm>
                    <a:custGeom>
                      <a:avLst/>
                      <a:gdLst>
                        <a:gd name="T0" fmla="*/ 2147483647 w 30"/>
                        <a:gd name="T1" fmla="*/ 0 h 6"/>
                        <a:gd name="T2" fmla="*/ 0 w 30"/>
                        <a:gd name="T3" fmla="*/ 2147483647 h 6"/>
                        <a:gd name="T4" fmla="*/ 2147483647 w 30"/>
                        <a:gd name="T5" fmla="*/ 2147483647 h 6"/>
                        <a:gd name="T6" fmla="*/ 2147483647 w 30"/>
                        <a:gd name="T7" fmla="*/ 0 h 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30" h="6">
                          <a:moveTo>
                            <a:pt x="30" y="0"/>
                          </a:moveTo>
                          <a:lnTo>
                            <a:pt x="0" y="6"/>
                          </a:lnTo>
                          <a:lnTo>
                            <a:pt x="18" y="6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20" name="Freeform 42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022803" y="908836"/>
                      <a:ext cx="40465" cy="1305"/>
                    </a:xfrm>
                    <a:custGeom>
                      <a:avLst/>
                      <a:gdLst>
                        <a:gd name="T0" fmla="*/ 2147483647 w 30"/>
                        <a:gd name="T1" fmla="*/ 0 h 1"/>
                        <a:gd name="T2" fmla="*/ 0 w 30"/>
                        <a:gd name="T3" fmla="*/ 0 h 1"/>
                        <a:gd name="T4" fmla="*/ 2147483647 w 30"/>
                        <a:gd name="T5" fmla="*/ 0 h 1"/>
                        <a:gd name="T6" fmla="*/ 2147483647 w 30"/>
                        <a:gd name="T7" fmla="*/ 0 h 1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30" h="1">
                          <a:moveTo>
                            <a:pt x="30" y="0"/>
                          </a:moveTo>
                          <a:lnTo>
                            <a:pt x="0" y="0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21" name="Freeform 42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894783" y="1049844"/>
                      <a:ext cx="30022" cy="1305"/>
                    </a:xfrm>
                    <a:custGeom>
                      <a:avLst/>
                      <a:gdLst>
                        <a:gd name="T0" fmla="*/ 2147483647 w 24"/>
                        <a:gd name="T1" fmla="*/ 0 h 1"/>
                        <a:gd name="T2" fmla="*/ 0 w 24"/>
                        <a:gd name="T3" fmla="*/ 0 h 1"/>
                        <a:gd name="T4" fmla="*/ 2147483647 w 24"/>
                        <a:gd name="T5" fmla="*/ 0 h 1"/>
                        <a:gd name="T6" fmla="*/ 2147483647 w 24"/>
                        <a:gd name="T7" fmla="*/ 0 h 1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24" h="1">
                          <a:moveTo>
                            <a:pt x="24" y="0"/>
                          </a:moveTo>
                          <a:lnTo>
                            <a:pt x="0" y="0"/>
                          </a:lnTo>
                          <a:lnTo>
                            <a:pt x="24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22" name="Freeform 42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261493" y="1666106"/>
                      <a:ext cx="15664" cy="16973"/>
                    </a:xfrm>
                    <a:custGeom>
                      <a:avLst/>
                      <a:gdLst>
                        <a:gd name="T0" fmla="*/ 2147483647 w 12"/>
                        <a:gd name="T1" fmla="*/ 0 h 12"/>
                        <a:gd name="T2" fmla="*/ 2147483647 w 12"/>
                        <a:gd name="T3" fmla="*/ 2147483647 h 12"/>
                        <a:gd name="T4" fmla="*/ 0 w 12"/>
                        <a:gd name="T5" fmla="*/ 0 h 12"/>
                        <a:gd name="T6" fmla="*/ 2147483647 w 12"/>
                        <a:gd name="T7" fmla="*/ 0 h 1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12" h="12">
                          <a:moveTo>
                            <a:pt x="12" y="0"/>
                          </a:moveTo>
                          <a:lnTo>
                            <a:pt x="6" y="12"/>
                          </a:lnTo>
                          <a:lnTo>
                            <a:pt x="0" y="0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24" name="Freeform 43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191004" y="1841061"/>
                      <a:ext cx="9138" cy="26112"/>
                    </a:xfrm>
                    <a:custGeom>
                      <a:avLst/>
                      <a:gdLst>
                        <a:gd name="T0" fmla="*/ 2147483647 w 6"/>
                        <a:gd name="T1" fmla="*/ 0 h 18"/>
                        <a:gd name="T2" fmla="*/ 0 w 6"/>
                        <a:gd name="T3" fmla="*/ 2147483647 h 18"/>
                        <a:gd name="T4" fmla="*/ 0 w 6"/>
                        <a:gd name="T5" fmla="*/ 2147483647 h 18"/>
                        <a:gd name="T6" fmla="*/ 2147483647 w 6"/>
                        <a:gd name="T7" fmla="*/ 0 h 1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6" h="18">
                          <a:moveTo>
                            <a:pt x="6" y="0"/>
                          </a:moveTo>
                          <a:lnTo>
                            <a:pt x="0" y="18"/>
                          </a:lnTo>
                          <a:lnTo>
                            <a:pt x="0" y="6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25" name="Freeform 43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52963" y="1049844"/>
                      <a:ext cx="15664" cy="9140"/>
                    </a:xfrm>
                    <a:custGeom>
                      <a:avLst/>
                      <a:gdLst>
                        <a:gd name="T0" fmla="*/ 2147483647 w 12"/>
                        <a:gd name="T1" fmla="*/ 0 h 6"/>
                        <a:gd name="T2" fmla="*/ 0 w 12"/>
                        <a:gd name="T3" fmla="*/ 2147483647 h 6"/>
                        <a:gd name="T4" fmla="*/ 2147483647 w 12"/>
                        <a:gd name="T5" fmla="*/ 2147483647 h 6"/>
                        <a:gd name="T6" fmla="*/ 2147483647 w 12"/>
                        <a:gd name="T7" fmla="*/ 0 h 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12" h="6">
                          <a:moveTo>
                            <a:pt x="12" y="0"/>
                          </a:moveTo>
                          <a:lnTo>
                            <a:pt x="0" y="6"/>
                          </a:lnTo>
                          <a:lnTo>
                            <a:pt x="12" y="6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26" name="Freeform 43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783922" y="916669"/>
                      <a:ext cx="49604" cy="2611"/>
                    </a:xfrm>
                    <a:custGeom>
                      <a:avLst/>
                      <a:gdLst>
                        <a:gd name="T0" fmla="*/ 2147483647 w 36"/>
                        <a:gd name="T1" fmla="*/ 0 h 2"/>
                        <a:gd name="T2" fmla="*/ 0 w 36"/>
                        <a:gd name="T3" fmla="*/ 0 h 2"/>
                        <a:gd name="T4" fmla="*/ 2147483647 w 36"/>
                        <a:gd name="T5" fmla="*/ 0 h 2"/>
                        <a:gd name="T6" fmla="*/ 2147483647 w 36"/>
                        <a:gd name="T7" fmla="*/ 0 h 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36" h="2">
                          <a:moveTo>
                            <a:pt x="36" y="0"/>
                          </a:moveTo>
                          <a:lnTo>
                            <a:pt x="0" y="0"/>
                          </a:lnTo>
                          <a:lnTo>
                            <a:pt x="12" y="0"/>
                          </a:lnTo>
                          <a:lnTo>
                            <a:pt x="36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27" name="Freeform 43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385692" y="1094236"/>
                      <a:ext cx="15664" cy="7834"/>
                    </a:xfrm>
                    <a:custGeom>
                      <a:avLst/>
                      <a:gdLst>
                        <a:gd name="T0" fmla="*/ 2147483647 w 12"/>
                        <a:gd name="T1" fmla="*/ 0 h 6"/>
                        <a:gd name="T2" fmla="*/ 0 w 12"/>
                        <a:gd name="T3" fmla="*/ 2147483647 h 6"/>
                        <a:gd name="T4" fmla="*/ 0 w 12"/>
                        <a:gd name="T5" fmla="*/ 0 h 6"/>
                        <a:gd name="T6" fmla="*/ 2147483647 w 12"/>
                        <a:gd name="T7" fmla="*/ 0 h 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12" h="6">
                          <a:moveTo>
                            <a:pt x="12" y="0"/>
                          </a:moveTo>
                          <a:lnTo>
                            <a:pt x="0" y="6"/>
                          </a:lnTo>
                          <a:lnTo>
                            <a:pt x="0" y="0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28" name="Freeform 4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961451" y="916669"/>
                      <a:ext cx="20886" cy="9140"/>
                    </a:xfrm>
                    <a:custGeom>
                      <a:avLst/>
                      <a:gdLst>
                        <a:gd name="T0" fmla="*/ 2147483647 w 18"/>
                        <a:gd name="T1" fmla="*/ 0 h 6"/>
                        <a:gd name="T2" fmla="*/ 0 w 18"/>
                        <a:gd name="T3" fmla="*/ 0 h 6"/>
                        <a:gd name="T4" fmla="*/ 2147483647 w 18"/>
                        <a:gd name="T5" fmla="*/ 2147483647 h 6"/>
                        <a:gd name="T6" fmla="*/ 2147483647 w 18"/>
                        <a:gd name="T7" fmla="*/ 0 h 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18" h="6">
                          <a:moveTo>
                            <a:pt x="18" y="0"/>
                          </a:moveTo>
                          <a:lnTo>
                            <a:pt x="0" y="0"/>
                          </a:lnTo>
                          <a:lnTo>
                            <a:pt x="6" y="6"/>
                          </a:lnTo>
                          <a:lnTo>
                            <a:pt x="18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29" name="Freeform 43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347646" y="1532930"/>
                      <a:ext cx="32634" cy="27419"/>
                    </a:xfrm>
                    <a:custGeom>
                      <a:avLst/>
                      <a:gdLst>
                        <a:gd name="T0" fmla="*/ 2147483647 w 24"/>
                        <a:gd name="T1" fmla="*/ 2147483647 h 18"/>
                        <a:gd name="T2" fmla="*/ 0 w 24"/>
                        <a:gd name="T3" fmla="*/ 0 h 18"/>
                        <a:gd name="T4" fmla="*/ 2147483647 w 24"/>
                        <a:gd name="T5" fmla="*/ 2147483647 h 18"/>
                        <a:gd name="T6" fmla="*/ 2147483647 w 24"/>
                        <a:gd name="T7" fmla="*/ 2147483647 h 1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24" h="18">
                          <a:moveTo>
                            <a:pt x="24" y="18"/>
                          </a:moveTo>
                          <a:lnTo>
                            <a:pt x="0" y="0"/>
                          </a:lnTo>
                          <a:lnTo>
                            <a:pt x="18" y="12"/>
                          </a:lnTo>
                          <a:lnTo>
                            <a:pt x="24" y="18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0" name="Freeform 43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232870" y="1014592"/>
                      <a:ext cx="15664" cy="9140"/>
                    </a:xfrm>
                    <a:custGeom>
                      <a:avLst/>
                      <a:gdLst>
                        <a:gd name="T0" fmla="*/ 2147483647 w 12"/>
                        <a:gd name="T1" fmla="*/ 2147483647 h 6"/>
                        <a:gd name="T2" fmla="*/ 0 w 12"/>
                        <a:gd name="T3" fmla="*/ 0 h 6"/>
                        <a:gd name="T4" fmla="*/ 2147483647 w 12"/>
                        <a:gd name="T5" fmla="*/ 2147483647 h 6"/>
                        <a:gd name="T6" fmla="*/ 2147483647 w 12"/>
                        <a:gd name="T7" fmla="*/ 2147483647 h 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12" h="6">
                          <a:moveTo>
                            <a:pt x="12" y="6"/>
                          </a:moveTo>
                          <a:lnTo>
                            <a:pt x="0" y="0"/>
                          </a:lnTo>
                          <a:lnTo>
                            <a:pt x="12" y="6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1" name="Freeform 43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47653" y="1436313"/>
                      <a:ext cx="16970" cy="9140"/>
                    </a:xfrm>
                    <a:custGeom>
                      <a:avLst/>
                      <a:gdLst>
                        <a:gd name="T0" fmla="*/ 2147483647 w 12"/>
                        <a:gd name="T1" fmla="*/ 2147483647 h 6"/>
                        <a:gd name="T2" fmla="*/ 0 w 12"/>
                        <a:gd name="T3" fmla="*/ 0 h 6"/>
                        <a:gd name="T4" fmla="*/ 2147483647 w 12"/>
                        <a:gd name="T5" fmla="*/ 0 h 6"/>
                        <a:gd name="T6" fmla="*/ 2147483647 w 12"/>
                        <a:gd name="T7" fmla="*/ 2147483647 h 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12" h="6">
                          <a:moveTo>
                            <a:pt x="12" y="6"/>
                          </a:moveTo>
                          <a:lnTo>
                            <a:pt x="0" y="0"/>
                          </a:lnTo>
                          <a:lnTo>
                            <a:pt x="6" y="0"/>
                          </a:lnTo>
                          <a:lnTo>
                            <a:pt x="12" y="6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2" name="Freeform 43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389704" y="1858034"/>
                      <a:ext cx="7832" cy="2611"/>
                    </a:xfrm>
                    <a:custGeom>
                      <a:avLst/>
                      <a:gdLst>
                        <a:gd name="T0" fmla="*/ 2147483647 w 6"/>
                        <a:gd name="T1" fmla="*/ 0 h 2"/>
                        <a:gd name="T2" fmla="*/ 2147483647 w 6"/>
                        <a:gd name="T3" fmla="*/ 0 h 2"/>
                        <a:gd name="T4" fmla="*/ 2147483647 w 6"/>
                        <a:gd name="T5" fmla="*/ 0 h 2"/>
                        <a:gd name="T6" fmla="*/ 0 w 6"/>
                        <a:gd name="T7" fmla="*/ 0 h 2"/>
                        <a:gd name="T8" fmla="*/ 2147483647 w 6"/>
                        <a:gd name="T9" fmla="*/ 0 h 2"/>
                        <a:gd name="T10" fmla="*/ 2147483647 w 6"/>
                        <a:gd name="T11" fmla="*/ 0 h 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6" h="2">
                          <a:moveTo>
                            <a:pt x="6" y="0"/>
                          </a:move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3" name="Freeform 43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68024" y="1701358"/>
                      <a:ext cx="121398" cy="44391"/>
                    </a:xfrm>
                    <a:custGeom>
                      <a:avLst/>
                      <a:gdLst>
                        <a:gd name="T0" fmla="*/ 2147483647 w 90"/>
                        <a:gd name="T1" fmla="*/ 0 h 30"/>
                        <a:gd name="T2" fmla="*/ 2147483647 w 90"/>
                        <a:gd name="T3" fmla="*/ 0 h 30"/>
                        <a:gd name="T4" fmla="*/ 2147483647 w 90"/>
                        <a:gd name="T5" fmla="*/ 2147483647 h 30"/>
                        <a:gd name="T6" fmla="*/ 2147483647 w 90"/>
                        <a:gd name="T7" fmla="*/ 2147483647 h 30"/>
                        <a:gd name="T8" fmla="*/ 2147483647 w 90"/>
                        <a:gd name="T9" fmla="*/ 2147483647 h 30"/>
                        <a:gd name="T10" fmla="*/ 2147483647 w 90"/>
                        <a:gd name="T11" fmla="*/ 2147483647 h 30"/>
                        <a:gd name="T12" fmla="*/ 2147483647 w 90"/>
                        <a:gd name="T13" fmla="*/ 2147483647 h 30"/>
                        <a:gd name="T14" fmla="*/ 2147483647 w 90"/>
                        <a:gd name="T15" fmla="*/ 2147483647 h 30"/>
                        <a:gd name="T16" fmla="*/ 0 w 90"/>
                        <a:gd name="T17" fmla="*/ 2147483647 h 30"/>
                        <a:gd name="T18" fmla="*/ 2147483647 w 90"/>
                        <a:gd name="T19" fmla="*/ 2147483647 h 30"/>
                        <a:gd name="T20" fmla="*/ 2147483647 w 90"/>
                        <a:gd name="T21" fmla="*/ 2147483647 h 30"/>
                        <a:gd name="T22" fmla="*/ 2147483647 w 90"/>
                        <a:gd name="T23" fmla="*/ 2147483647 h 30"/>
                        <a:gd name="T24" fmla="*/ 2147483647 w 90"/>
                        <a:gd name="T25" fmla="*/ 2147483647 h 30"/>
                        <a:gd name="T26" fmla="*/ 2147483647 w 90"/>
                        <a:gd name="T27" fmla="*/ 2147483647 h 30"/>
                        <a:gd name="T28" fmla="*/ 2147483647 w 90"/>
                        <a:gd name="T29" fmla="*/ 2147483647 h 30"/>
                        <a:gd name="T30" fmla="*/ 2147483647 w 90"/>
                        <a:gd name="T31" fmla="*/ 0 h 30"/>
                        <a:gd name="T32" fmla="*/ 2147483647 w 90"/>
                        <a:gd name="T33" fmla="*/ 2147483647 h 30"/>
                        <a:gd name="T34" fmla="*/ 2147483647 w 90"/>
                        <a:gd name="T35" fmla="*/ 0 h 30"/>
                        <a:gd name="T36" fmla="*/ 2147483647 w 90"/>
                        <a:gd name="T37" fmla="*/ 0 h 30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90" h="30">
                          <a:moveTo>
                            <a:pt x="36" y="0"/>
                          </a:moveTo>
                          <a:lnTo>
                            <a:pt x="36" y="0"/>
                          </a:lnTo>
                          <a:lnTo>
                            <a:pt x="30" y="6"/>
                          </a:lnTo>
                          <a:lnTo>
                            <a:pt x="24" y="6"/>
                          </a:lnTo>
                          <a:lnTo>
                            <a:pt x="18" y="12"/>
                          </a:lnTo>
                          <a:lnTo>
                            <a:pt x="12" y="18"/>
                          </a:lnTo>
                          <a:lnTo>
                            <a:pt x="6" y="18"/>
                          </a:lnTo>
                          <a:lnTo>
                            <a:pt x="0" y="12"/>
                          </a:lnTo>
                          <a:lnTo>
                            <a:pt x="12" y="30"/>
                          </a:lnTo>
                          <a:lnTo>
                            <a:pt x="18" y="30"/>
                          </a:lnTo>
                          <a:lnTo>
                            <a:pt x="36" y="30"/>
                          </a:lnTo>
                          <a:lnTo>
                            <a:pt x="60" y="18"/>
                          </a:lnTo>
                          <a:lnTo>
                            <a:pt x="90" y="24"/>
                          </a:lnTo>
                          <a:lnTo>
                            <a:pt x="90" y="6"/>
                          </a:lnTo>
                          <a:lnTo>
                            <a:pt x="66" y="0"/>
                          </a:lnTo>
                          <a:lnTo>
                            <a:pt x="54" y="6"/>
                          </a:lnTo>
                          <a:lnTo>
                            <a:pt x="54" y="0"/>
                          </a:lnTo>
                          <a:lnTo>
                            <a:pt x="36" y="0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4" name="Freeform 44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14505" y="1781002"/>
                      <a:ext cx="62657" cy="33947"/>
                    </a:xfrm>
                    <a:custGeom>
                      <a:avLst/>
                      <a:gdLst>
                        <a:gd name="T0" fmla="*/ 2147483647 w 48"/>
                        <a:gd name="T1" fmla="*/ 2147483647 h 23"/>
                        <a:gd name="T2" fmla="*/ 2147483647 w 48"/>
                        <a:gd name="T3" fmla="*/ 2147483647 h 23"/>
                        <a:gd name="T4" fmla="*/ 2147483647 w 48"/>
                        <a:gd name="T5" fmla="*/ 2147483647 h 23"/>
                        <a:gd name="T6" fmla="*/ 2147483647 w 48"/>
                        <a:gd name="T7" fmla="*/ 2147483647 h 23"/>
                        <a:gd name="T8" fmla="*/ 2147483647 w 48"/>
                        <a:gd name="T9" fmla="*/ 2147483647 h 23"/>
                        <a:gd name="T10" fmla="*/ 2147483647 w 48"/>
                        <a:gd name="T11" fmla="*/ 2147483647 h 23"/>
                        <a:gd name="T12" fmla="*/ 2147483647 w 48"/>
                        <a:gd name="T13" fmla="*/ 2147483647 h 23"/>
                        <a:gd name="T14" fmla="*/ 2147483647 w 48"/>
                        <a:gd name="T15" fmla="*/ 2147483647 h 23"/>
                        <a:gd name="T16" fmla="*/ 2147483647 w 48"/>
                        <a:gd name="T17" fmla="*/ 2147483647 h 23"/>
                        <a:gd name="T18" fmla="*/ 2147483647 w 48"/>
                        <a:gd name="T19" fmla="*/ 2147483647 h 23"/>
                        <a:gd name="T20" fmla="*/ 2147483647 w 48"/>
                        <a:gd name="T21" fmla="*/ 2147483647 h 23"/>
                        <a:gd name="T22" fmla="*/ 2147483647 w 48"/>
                        <a:gd name="T23" fmla="*/ 2147483647 h 23"/>
                        <a:gd name="T24" fmla="*/ 2147483647 w 48"/>
                        <a:gd name="T25" fmla="*/ 2147483647 h 23"/>
                        <a:gd name="T26" fmla="*/ 2147483647 w 48"/>
                        <a:gd name="T27" fmla="*/ 2147483647 h 23"/>
                        <a:gd name="T28" fmla="*/ 2147483647 w 48"/>
                        <a:gd name="T29" fmla="*/ 2147483647 h 23"/>
                        <a:gd name="T30" fmla="*/ 2147483647 w 48"/>
                        <a:gd name="T31" fmla="*/ 2147483647 h 23"/>
                        <a:gd name="T32" fmla="*/ 2147483647 w 48"/>
                        <a:gd name="T33" fmla="*/ 2147483647 h 23"/>
                        <a:gd name="T34" fmla="*/ 2147483647 w 48"/>
                        <a:gd name="T35" fmla="*/ 2147483647 h 23"/>
                        <a:gd name="T36" fmla="*/ 2147483647 w 48"/>
                        <a:gd name="T37" fmla="*/ 2147483647 h 23"/>
                        <a:gd name="T38" fmla="*/ 2147483647 w 48"/>
                        <a:gd name="T39" fmla="*/ 0 h 23"/>
                        <a:gd name="T40" fmla="*/ 2147483647 w 48"/>
                        <a:gd name="T41" fmla="*/ 0 h 23"/>
                        <a:gd name="T42" fmla="*/ 2147483647 w 48"/>
                        <a:gd name="T43" fmla="*/ 0 h 23"/>
                        <a:gd name="T44" fmla="*/ 2147483647 w 48"/>
                        <a:gd name="T45" fmla="*/ 2147483647 h 23"/>
                        <a:gd name="T46" fmla="*/ 0 w 48"/>
                        <a:gd name="T47" fmla="*/ 2147483647 h 23"/>
                        <a:gd name="T48" fmla="*/ 0 w 48"/>
                        <a:gd name="T49" fmla="*/ 2147483647 h 23"/>
                        <a:gd name="T50" fmla="*/ 0 w 48"/>
                        <a:gd name="T51" fmla="*/ 2147483647 h 23"/>
                        <a:gd name="T52" fmla="*/ 2147483647 w 48"/>
                        <a:gd name="T53" fmla="*/ 2147483647 h 23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0" t="0" r="r" b="b"/>
                      <a:pathLst>
                        <a:path w="48" h="23">
                          <a:moveTo>
                            <a:pt x="6" y="23"/>
                          </a:moveTo>
                          <a:lnTo>
                            <a:pt x="12" y="23"/>
                          </a:lnTo>
                          <a:lnTo>
                            <a:pt x="18" y="23"/>
                          </a:lnTo>
                          <a:lnTo>
                            <a:pt x="24" y="23"/>
                          </a:lnTo>
                          <a:lnTo>
                            <a:pt x="30" y="23"/>
                          </a:lnTo>
                          <a:lnTo>
                            <a:pt x="30" y="17"/>
                          </a:lnTo>
                          <a:lnTo>
                            <a:pt x="36" y="17"/>
                          </a:lnTo>
                          <a:lnTo>
                            <a:pt x="30" y="12"/>
                          </a:lnTo>
                          <a:lnTo>
                            <a:pt x="36" y="6"/>
                          </a:lnTo>
                          <a:lnTo>
                            <a:pt x="42" y="6"/>
                          </a:lnTo>
                          <a:lnTo>
                            <a:pt x="48" y="0"/>
                          </a:lnTo>
                          <a:lnTo>
                            <a:pt x="42" y="0"/>
                          </a:lnTo>
                          <a:lnTo>
                            <a:pt x="36" y="0"/>
                          </a:lnTo>
                          <a:lnTo>
                            <a:pt x="6" y="6"/>
                          </a:lnTo>
                          <a:lnTo>
                            <a:pt x="0" y="6"/>
                          </a:lnTo>
                          <a:lnTo>
                            <a:pt x="0" y="12"/>
                          </a:lnTo>
                          <a:lnTo>
                            <a:pt x="0" y="23"/>
                          </a:lnTo>
                          <a:lnTo>
                            <a:pt x="6" y="23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5" name="Freeform 44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341405" y="1172574"/>
                      <a:ext cx="215385" cy="360356"/>
                    </a:xfrm>
                    <a:custGeom>
                      <a:avLst/>
                      <a:gdLst>
                        <a:gd name="T0" fmla="*/ 2147483647 w 162"/>
                        <a:gd name="T1" fmla="*/ 2147483647 h 245"/>
                        <a:gd name="T2" fmla="*/ 2147483647 w 162"/>
                        <a:gd name="T3" fmla="*/ 2147483647 h 245"/>
                        <a:gd name="T4" fmla="*/ 2147483647 w 162"/>
                        <a:gd name="T5" fmla="*/ 2147483647 h 245"/>
                        <a:gd name="T6" fmla="*/ 2147483647 w 162"/>
                        <a:gd name="T7" fmla="*/ 2147483647 h 245"/>
                        <a:gd name="T8" fmla="*/ 2147483647 w 162"/>
                        <a:gd name="T9" fmla="*/ 2147483647 h 245"/>
                        <a:gd name="T10" fmla="*/ 2147483647 w 162"/>
                        <a:gd name="T11" fmla="*/ 2147483647 h 245"/>
                        <a:gd name="T12" fmla="*/ 2147483647 w 162"/>
                        <a:gd name="T13" fmla="*/ 2147483647 h 245"/>
                        <a:gd name="T14" fmla="*/ 2147483647 w 162"/>
                        <a:gd name="T15" fmla="*/ 2147483647 h 245"/>
                        <a:gd name="T16" fmla="*/ 2147483647 w 162"/>
                        <a:gd name="T17" fmla="*/ 2147483647 h 245"/>
                        <a:gd name="T18" fmla="*/ 2147483647 w 162"/>
                        <a:gd name="T19" fmla="*/ 2147483647 h 245"/>
                        <a:gd name="T20" fmla="*/ 2147483647 w 162"/>
                        <a:gd name="T21" fmla="*/ 2147483647 h 245"/>
                        <a:gd name="T22" fmla="*/ 2147483647 w 162"/>
                        <a:gd name="T23" fmla="*/ 2147483647 h 245"/>
                        <a:gd name="T24" fmla="*/ 2147483647 w 162"/>
                        <a:gd name="T25" fmla="*/ 2147483647 h 245"/>
                        <a:gd name="T26" fmla="*/ 2147483647 w 162"/>
                        <a:gd name="T27" fmla="*/ 2147483647 h 245"/>
                        <a:gd name="T28" fmla="*/ 2147483647 w 162"/>
                        <a:gd name="T29" fmla="*/ 2147483647 h 245"/>
                        <a:gd name="T30" fmla="*/ 2147483647 w 162"/>
                        <a:gd name="T31" fmla="*/ 2147483647 h 245"/>
                        <a:gd name="T32" fmla="*/ 2147483647 w 162"/>
                        <a:gd name="T33" fmla="*/ 2147483647 h 245"/>
                        <a:gd name="T34" fmla="*/ 2147483647 w 162"/>
                        <a:gd name="T35" fmla="*/ 2147483647 h 245"/>
                        <a:gd name="T36" fmla="*/ 2147483647 w 162"/>
                        <a:gd name="T37" fmla="*/ 2147483647 h 245"/>
                        <a:gd name="T38" fmla="*/ 2147483647 w 162"/>
                        <a:gd name="T39" fmla="*/ 2147483647 h 245"/>
                        <a:gd name="T40" fmla="*/ 2147483647 w 162"/>
                        <a:gd name="T41" fmla="*/ 2147483647 h 245"/>
                        <a:gd name="T42" fmla="*/ 2147483647 w 162"/>
                        <a:gd name="T43" fmla="*/ 2147483647 h 245"/>
                        <a:gd name="T44" fmla="*/ 2147483647 w 162"/>
                        <a:gd name="T45" fmla="*/ 2147483647 h 245"/>
                        <a:gd name="T46" fmla="*/ 2147483647 w 162"/>
                        <a:gd name="T47" fmla="*/ 2147483647 h 245"/>
                        <a:gd name="T48" fmla="*/ 2147483647 w 162"/>
                        <a:gd name="T49" fmla="*/ 2147483647 h 245"/>
                        <a:gd name="T50" fmla="*/ 2147483647 w 162"/>
                        <a:gd name="T51" fmla="*/ 2147483647 h 245"/>
                        <a:gd name="T52" fmla="*/ 2147483647 w 162"/>
                        <a:gd name="T53" fmla="*/ 2147483647 h 245"/>
                        <a:gd name="T54" fmla="*/ 2147483647 w 162"/>
                        <a:gd name="T55" fmla="*/ 2147483647 h 245"/>
                        <a:gd name="T56" fmla="*/ 2147483647 w 162"/>
                        <a:gd name="T57" fmla="*/ 0 h 245"/>
                        <a:gd name="T58" fmla="*/ 2147483647 w 162"/>
                        <a:gd name="T59" fmla="*/ 2147483647 h 245"/>
                        <a:gd name="T60" fmla="*/ 2147483647 w 162"/>
                        <a:gd name="T61" fmla="*/ 2147483647 h 245"/>
                        <a:gd name="T62" fmla="*/ 2147483647 w 162"/>
                        <a:gd name="T63" fmla="*/ 2147483647 h 245"/>
                        <a:gd name="T64" fmla="*/ 2147483647 w 162"/>
                        <a:gd name="T65" fmla="*/ 2147483647 h 245"/>
                        <a:gd name="T66" fmla="*/ 2147483647 w 162"/>
                        <a:gd name="T67" fmla="*/ 2147483647 h 245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</a:gdLst>
                      <a:ahLst/>
                      <a:cxnLst>
                        <a:cxn ang="T68">
                          <a:pos x="T0" y="T1"/>
                        </a:cxn>
                        <a:cxn ang="T69">
                          <a:pos x="T2" y="T3"/>
                        </a:cxn>
                        <a:cxn ang="T70">
                          <a:pos x="T4" y="T5"/>
                        </a:cxn>
                        <a:cxn ang="T71">
                          <a:pos x="T6" y="T7"/>
                        </a:cxn>
                        <a:cxn ang="T72">
                          <a:pos x="T8" y="T9"/>
                        </a:cxn>
                        <a:cxn ang="T73">
                          <a:pos x="T10" y="T11"/>
                        </a:cxn>
                        <a:cxn ang="T74">
                          <a:pos x="T12" y="T13"/>
                        </a:cxn>
                        <a:cxn ang="T75">
                          <a:pos x="T14" y="T15"/>
                        </a:cxn>
                        <a:cxn ang="T76">
                          <a:pos x="T16" y="T17"/>
                        </a:cxn>
                        <a:cxn ang="T77">
                          <a:pos x="T18" y="T19"/>
                        </a:cxn>
                        <a:cxn ang="T78">
                          <a:pos x="T20" y="T21"/>
                        </a:cxn>
                        <a:cxn ang="T79">
                          <a:pos x="T22" y="T23"/>
                        </a:cxn>
                        <a:cxn ang="T80">
                          <a:pos x="T24" y="T25"/>
                        </a:cxn>
                        <a:cxn ang="T81">
                          <a:pos x="T26" y="T27"/>
                        </a:cxn>
                        <a:cxn ang="T82">
                          <a:pos x="T28" y="T29"/>
                        </a:cxn>
                        <a:cxn ang="T83">
                          <a:pos x="T30" y="T31"/>
                        </a:cxn>
                        <a:cxn ang="T84">
                          <a:pos x="T32" y="T33"/>
                        </a:cxn>
                        <a:cxn ang="T85">
                          <a:pos x="T34" y="T35"/>
                        </a:cxn>
                        <a:cxn ang="T86">
                          <a:pos x="T36" y="T37"/>
                        </a:cxn>
                        <a:cxn ang="T87">
                          <a:pos x="T38" y="T39"/>
                        </a:cxn>
                        <a:cxn ang="T88">
                          <a:pos x="T40" y="T41"/>
                        </a:cxn>
                        <a:cxn ang="T89">
                          <a:pos x="T42" y="T43"/>
                        </a:cxn>
                        <a:cxn ang="T90">
                          <a:pos x="T44" y="T45"/>
                        </a:cxn>
                        <a:cxn ang="T91">
                          <a:pos x="T46" y="T47"/>
                        </a:cxn>
                        <a:cxn ang="T92">
                          <a:pos x="T48" y="T49"/>
                        </a:cxn>
                        <a:cxn ang="T93">
                          <a:pos x="T50" y="T51"/>
                        </a:cxn>
                        <a:cxn ang="T94">
                          <a:pos x="T52" y="T53"/>
                        </a:cxn>
                        <a:cxn ang="T95">
                          <a:pos x="T54" y="T55"/>
                        </a:cxn>
                        <a:cxn ang="T96">
                          <a:pos x="T56" y="T57"/>
                        </a:cxn>
                        <a:cxn ang="T97">
                          <a:pos x="T58" y="T59"/>
                        </a:cxn>
                        <a:cxn ang="T98">
                          <a:pos x="T60" y="T61"/>
                        </a:cxn>
                        <a:cxn ang="T99">
                          <a:pos x="T62" y="T63"/>
                        </a:cxn>
                        <a:cxn ang="T100">
                          <a:pos x="T64" y="T65"/>
                        </a:cxn>
                        <a:cxn ang="T101">
                          <a:pos x="T66" y="T67"/>
                        </a:cxn>
                      </a:cxnLst>
                      <a:rect l="0" t="0" r="r" b="b"/>
                      <a:pathLst>
                        <a:path w="162" h="245">
                          <a:moveTo>
                            <a:pt x="126" y="83"/>
                          </a:moveTo>
                          <a:lnTo>
                            <a:pt x="114" y="95"/>
                          </a:lnTo>
                          <a:lnTo>
                            <a:pt x="102" y="101"/>
                          </a:lnTo>
                          <a:lnTo>
                            <a:pt x="96" y="107"/>
                          </a:lnTo>
                          <a:lnTo>
                            <a:pt x="84" y="107"/>
                          </a:lnTo>
                          <a:lnTo>
                            <a:pt x="84" y="119"/>
                          </a:lnTo>
                          <a:lnTo>
                            <a:pt x="78" y="131"/>
                          </a:lnTo>
                          <a:lnTo>
                            <a:pt x="84" y="149"/>
                          </a:lnTo>
                          <a:lnTo>
                            <a:pt x="102" y="155"/>
                          </a:lnTo>
                          <a:lnTo>
                            <a:pt x="108" y="167"/>
                          </a:lnTo>
                          <a:lnTo>
                            <a:pt x="96" y="173"/>
                          </a:lnTo>
                          <a:lnTo>
                            <a:pt x="90" y="167"/>
                          </a:lnTo>
                          <a:lnTo>
                            <a:pt x="72" y="173"/>
                          </a:lnTo>
                          <a:lnTo>
                            <a:pt x="102" y="173"/>
                          </a:lnTo>
                          <a:lnTo>
                            <a:pt x="96" y="179"/>
                          </a:lnTo>
                          <a:lnTo>
                            <a:pt x="90" y="179"/>
                          </a:lnTo>
                          <a:lnTo>
                            <a:pt x="84" y="185"/>
                          </a:lnTo>
                          <a:lnTo>
                            <a:pt x="78" y="185"/>
                          </a:lnTo>
                          <a:lnTo>
                            <a:pt x="78" y="191"/>
                          </a:lnTo>
                          <a:lnTo>
                            <a:pt x="78" y="197"/>
                          </a:lnTo>
                          <a:lnTo>
                            <a:pt x="84" y="203"/>
                          </a:lnTo>
                          <a:lnTo>
                            <a:pt x="78" y="203"/>
                          </a:lnTo>
                          <a:lnTo>
                            <a:pt x="78" y="215"/>
                          </a:lnTo>
                          <a:lnTo>
                            <a:pt x="72" y="233"/>
                          </a:lnTo>
                          <a:lnTo>
                            <a:pt x="48" y="239"/>
                          </a:lnTo>
                          <a:lnTo>
                            <a:pt x="48" y="245"/>
                          </a:lnTo>
                          <a:lnTo>
                            <a:pt x="30" y="245"/>
                          </a:lnTo>
                          <a:lnTo>
                            <a:pt x="24" y="233"/>
                          </a:lnTo>
                          <a:lnTo>
                            <a:pt x="24" y="221"/>
                          </a:lnTo>
                          <a:lnTo>
                            <a:pt x="12" y="197"/>
                          </a:lnTo>
                          <a:lnTo>
                            <a:pt x="6" y="191"/>
                          </a:lnTo>
                          <a:lnTo>
                            <a:pt x="0" y="179"/>
                          </a:lnTo>
                          <a:lnTo>
                            <a:pt x="6" y="179"/>
                          </a:lnTo>
                          <a:lnTo>
                            <a:pt x="12" y="161"/>
                          </a:lnTo>
                          <a:lnTo>
                            <a:pt x="12" y="149"/>
                          </a:lnTo>
                          <a:lnTo>
                            <a:pt x="12" y="143"/>
                          </a:lnTo>
                          <a:lnTo>
                            <a:pt x="18" y="137"/>
                          </a:lnTo>
                          <a:lnTo>
                            <a:pt x="6" y="131"/>
                          </a:lnTo>
                          <a:lnTo>
                            <a:pt x="6" y="113"/>
                          </a:lnTo>
                          <a:lnTo>
                            <a:pt x="6" y="95"/>
                          </a:lnTo>
                          <a:lnTo>
                            <a:pt x="18" y="89"/>
                          </a:lnTo>
                          <a:lnTo>
                            <a:pt x="30" y="89"/>
                          </a:lnTo>
                          <a:lnTo>
                            <a:pt x="24" y="77"/>
                          </a:lnTo>
                          <a:lnTo>
                            <a:pt x="36" y="60"/>
                          </a:lnTo>
                          <a:lnTo>
                            <a:pt x="36" y="54"/>
                          </a:lnTo>
                          <a:lnTo>
                            <a:pt x="48" y="48"/>
                          </a:lnTo>
                          <a:lnTo>
                            <a:pt x="54" y="42"/>
                          </a:lnTo>
                          <a:lnTo>
                            <a:pt x="60" y="24"/>
                          </a:lnTo>
                          <a:lnTo>
                            <a:pt x="78" y="18"/>
                          </a:lnTo>
                          <a:lnTo>
                            <a:pt x="78" y="12"/>
                          </a:lnTo>
                          <a:lnTo>
                            <a:pt x="102" y="12"/>
                          </a:lnTo>
                          <a:lnTo>
                            <a:pt x="96" y="0"/>
                          </a:lnTo>
                          <a:lnTo>
                            <a:pt x="102" y="0"/>
                          </a:lnTo>
                          <a:lnTo>
                            <a:pt x="144" y="18"/>
                          </a:lnTo>
                          <a:lnTo>
                            <a:pt x="156" y="42"/>
                          </a:lnTo>
                          <a:lnTo>
                            <a:pt x="162" y="60"/>
                          </a:lnTo>
                          <a:lnTo>
                            <a:pt x="144" y="60"/>
                          </a:lnTo>
                          <a:lnTo>
                            <a:pt x="138" y="60"/>
                          </a:lnTo>
                          <a:lnTo>
                            <a:pt x="132" y="60"/>
                          </a:lnTo>
                          <a:lnTo>
                            <a:pt x="126" y="66"/>
                          </a:lnTo>
                          <a:lnTo>
                            <a:pt x="126" y="77"/>
                          </a:lnTo>
                          <a:lnTo>
                            <a:pt x="126" y="83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6" name="Freeform 44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77163" y="1471565"/>
                      <a:ext cx="14359" cy="18279"/>
                    </a:xfrm>
                    <a:custGeom>
                      <a:avLst/>
                      <a:gdLst>
                        <a:gd name="T0" fmla="*/ 2147483647 w 12"/>
                        <a:gd name="T1" fmla="*/ 0 h 12"/>
                        <a:gd name="T2" fmla="*/ 2147483647 w 12"/>
                        <a:gd name="T3" fmla="*/ 0 h 12"/>
                        <a:gd name="T4" fmla="*/ 2147483647 w 12"/>
                        <a:gd name="T5" fmla="*/ 2147483647 h 12"/>
                        <a:gd name="T6" fmla="*/ 2147483647 w 12"/>
                        <a:gd name="T7" fmla="*/ 2147483647 h 12"/>
                        <a:gd name="T8" fmla="*/ 0 w 12"/>
                        <a:gd name="T9" fmla="*/ 2147483647 h 12"/>
                        <a:gd name="T10" fmla="*/ 2147483647 w 12"/>
                        <a:gd name="T11" fmla="*/ 0 h 1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12" h="12">
                          <a:moveTo>
                            <a:pt x="12" y="0"/>
                          </a:moveTo>
                          <a:lnTo>
                            <a:pt x="12" y="0"/>
                          </a:lnTo>
                          <a:lnTo>
                            <a:pt x="6" y="12"/>
                          </a:lnTo>
                          <a:lnTo>
                            <a:pt x="0" y="6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7" name="Freeform 44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56557" y="1753583"/>
                      <a:ext cx="92681" cy="52226"/>
                    </a:xfrm>
                    <a:custGeom>
                      <a:avLst/>
                      <a:gdLst>
                        <a:gd name="T0" fmla="*/ 2147483647 w 71"/>
                        <a:gd name="T1" fmla="*/ 2147483647 h 35"/>
                        <a:gd name="T2" fmla="*/ 2147483647 w 71"/>
                        <a:gd name="T3" fmla="*/ 2147483647 h 35"/>
                        <a:gd name="T4" fmla="*/ 2147483647 w 71"/>
                        <a:gd name="T5" fmla="*/ 2147483647 h 35"/>
                        <a:gd name="T6" fmla="*/ 2147483647 w 71"/>
                        <a:gd name="T7" fmla="*/ 2147483647 h 35"/>
                        <a:gd name="T8" fmla="*/ 2147483647 w 71"/>
                        <a:gd name="T9" fmla="*/ 2147483647 h 35"/>
                        <a:gd name="T10" fmla="*/ 2147483647 w 71"/>
                        <a:gd name="T11" fmla="*/ 2147483647 h 35"/>
                        <a:gd name="T12" fmla="*/ 2147483647 w 71"/>
                        <a:gd name="T13" fmla="*/ 2147483647 h 35"/>
                        <a:gd name="T14" fmla="*/ 2147483647 w 71"/>
                        <a:gd name="T15" fmla="*/ 2147483647 h 35"/>
                        <a:gd name="T16" fmla="*/ 0 w 71"/>
                        <a:gd name="T17" fmla="*/ 2147483647 h 35"/>
                        <a:gd name="T18" fmla="*/ 2147483647 w 71"/>
                        <a:gd name="T19" fmla="*/ 2147483647 h 35"/>
                        <a:gd name="T20" fmla="*/ 2147483647 w 71"/>
                        <a:gd name="T21" fmla="*/ 2147483647 h 35"/>
                        <a:gd name="T22" fmla="*/ 2147483647 w 71"/>
                        <a:gd name="T23" fmla="*/ 0 h 35"/>
                        <a:gd name="T24" fmla="*/ 2147483647 w 71"/>
                        <a:gd name="T25" fmla="*/ 0 h 35"/>
                        <a:gd name="T26" fmla="*/ 2147483647 w 71"/>
                        <a:gd name="T27" fmla="*/ 0 h 35"/>
                        <a:gd name="T28" fmla="*/ 2147483647 w 71"/>
                        <a:gd name="T29" fmla="*/ 2147483647 h 35"/>
                        <a:gd name="T30" fmla="*/ 2147483647 w 71"/>
                        <a:gd name="T31" fmla="*/ 2147483647 h 35"/>
                        <a:gd name="T32" fmla="*/ 2147483647 w 71"/>
                        <a:gd name="T33" fmla="*/ 2147483647 h 35"/>
                        <a:gd name="T34" fmla="*/ 2147483647 w 71"/>
                        <a:gd name="T35" fmla="*/ 2147483647 h 35"/>
                        <a:gd name="T36" fmla="*/ 2147483647 w 71"/>
                        <a:gd name="T37" fmla="*/ 2147483647 h 35"/>
                        <a:gd name="T38" fmla="*/ 2147483647 w 71"/>
                        <a:gd name="T39" fmla="*/ 2147483647 h 35"/>
                        <a:gd name="T40" fmla="*/ 2147483647 w 71"/>
                        <a:gd name="T41" fmla="*/ 2147483647 h 35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0" t="0" r="r" b="b"/>
                      <a:pathLst>
                        <a:path w="71" h="35">
                          <a:moveTo>
                            <a:pt x="65" y="18"/>
                          </a:moveTo>
                          <a:lnTo>
                            <a:pt x="65" y="24"/>
                          </a:lnTo>
                          <a:lnTo>
                            <a:pt x="53" y="24"/>
                          </a:lnTo>
                          <a:lnTo>
                            <a:pt x="47" y="35"/>
                          </a:lnTo>
                          <a:lnTo>
                            <a:pt x="35" y="24"/>
                          </a:lnTo>
                          <a:lnTo>
                            <a:pt x="29" y="30"/>
                          </a:lnTo>
                          <a:lnTo>
                            <a:pt x="17" y="35"/>
                          </a:lnTo>
                          <a:lnTo>
                            <a:pt x="6" y="24"/>
                          </a:lnTo>
                          <a:lnTo>
                            <a:pt x="0" y="24"/>
                          </a:lnTo>
                          <a:lnTo>
                            <a:pt x="17" y="6"/>
                          </a:lnTo>
                          <a:lnTo>
                            <a:pt x="23" y="0"/>
                          </a:lnTo>
                          <a:lnTo>
                            <a:pt x="41" y="0"/>
                          </a:lnTo>
                          <a:lnTo>
                            <a:pt x="53" y="0"/>
                          </a:lnTo>
                          <a:lnTo>
                            <a:pt x="53" y="6"/>
                          </a:lnTo>
                          <a:lnTo>
                            <a:pt x="53" y="12"/>
                          </a:lnTo>
                          <a:lnTo>
                            <a:pt x="59" y="12"/>
                          </a:lnTo>
                          <a:lnTo>
                            <a:pt x="71" y="18"/>
                          </a:lnTo>
                          <a:lnTo>
                            <a:pt x="65" y="18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8" name="Freeform 44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89423" y="1612575"/>
                      <a:ext cx="372028" cy="228486"/>
                    </a:xfrm>
                    <a:custGeom>
                      <a:avLst/>
                      <a:gdLst>
                        <a:gd name="T0" fmla="*/ 2147483647 w 281"/>
                        <a:gd name="T1" fmla="*/ 0 h 155"/>
                        <a:gd name="T2" fmla="*/ 2147483647 w 281"/>
                        <a:gd name="T3" fmla="*/ 2147483647 h 155"/>
                        <a:gd name="T4" fmla="*/ 2147483647 w 281"/>
                        <a:gd name="T5" fmla="*/ 2147483647 h 155"/>
                        <a:gd name="T6" fmla="*/ 2147483647 w 281"/>
                        <a:gd name="T7" fmla="*/ 2147483647 h 155"/>
                        <a:gd name="T8" fmla="*/ 2147483647 w 281"/>
                        <a:gd name="T9" fmla="*/ 2147483647 h 155"/>
                        <a:gd name="T10" fmla="*/ 2147483647 w 281"/>
                        <a:gd name="T11" fmla="*/ 2147483647 h 155"/>
                        <a:gd name="T12" fmla="*/ 2147483647 w 281"/>
                        <a:gd name="T13" fmla="*/ 2147483647 h 155"/>
                        <a:gd name="T14" fmla="*/ 2147483647 w 281"/>
                        <a:gd name="T15" fmla="*/ 2147483647 h 155"/>
                        <a:gd name="T16" fmla="*/ 2147483647 w 281"/>
                        <a:gd name="T17" fmla="*/ 2147483647 h 155"/>
                        <a:gd name="T18" fmla="*/ 2147483647 w 281"/>
                        <a:gd name="T19" fmla="*/ 2147483647 h 155"/>
                        <a:gd name="T20" fmla="*/ 2147483647 w 281"/>
                        <a:gd name="T21" fmla="*/ 2147483647 h 155"/>
                        <a:gd name="T22" fmla="*/ 0 w 281"/>
                        <a:gd name="T23" fmla="*/ 2147483647 h 155"/>
                        <a:gd name="T24" fmla="*/ 0 w 281"/>
                        <a:gd name="T25" fmla="*/ 2147483647 h 155"/>
                        <a:gd name="T26" fmla="*/ 2147483647 w 281"/>
                        <a:gd name="T27" fmla="*/ 2147483647 h 155"/>
                        <a:gd name="T28" fmla="*/ 2147483647 w 281"/>
                        <a:gd name="T29" fmla="*/ 2147483647 h 155"/>
                        <a:gd name="T30" fmla="*/ 2147483647 w 281"/>
                        <a:gd name="T31" fmla="*/ 2147483647 h 155"/>
                        <a:gd name="T32" fmla="*/ 2147483647 w 281"/>
                        <a:gd name="T33" fmla="*/ 2147483647 h 155"/>
                        <a:gd name="T34" fmla="*/ 2147483647 w 281"/>
                        <a:gd name="T35" fmla="*/ 2147483647 h 155"/>
                        <a:gd name="T36" fmla="*/ 2147483647 w 281"/>
                        <a:gd name="T37" fmla="*/ 2147483647 h 155"/>
                        <a:gd name="T38" fmla="*/ 2147483647 w 281"/>
                        <a:gd name="T39" fmla="*/ 2147483647 h 155"/>
                        <a:gd name="T40" fmla="*/ 2147483647 w 281"/>
                        <a:gd name="T41" fmla="*/ 2147483647 h 155"/>
                        <a:gd name="T42" fmla="*/ 2147483647 w 281"/>
                        <a:gd name="T43" fmla="*/ 2147483647 h 155"/>
                        <a:gd name="T44" fmla="*/ 2147483647 w 281"/>
                        <a:gd name="T45" fmla="*/ 2147483647 h 155"/>
                        <a:gd name="T46" fmla="*/ 2147483647 w 281"/>
                        <a:gd name="T47" fmla="*/ 2147483647 h 155"/>
                        <a:gd name="T48" fmla="*/ 2147483647 w 281"/>
                        <a:gd name="T49" fmla="*/ 2147483647 h 155"/>
                        <a:gd name="T50" fmla="*/ 2147483647 w 281"/>
                        <a:gd name="T51" fmla="*/ 2147483647 h 155"/>
                        <a:gd name="T52" fmla="*/ 2147483647 w 281"/>
                        <a:gd name="T53" fmla="*/ 2147483647 h 155"/>
                        <a:gd name="T54" fmla="*/ 2147483647 w 281"/>
                        <a:gd name="T55" fmla="*/ 2147483647 h 155"/>
                        <a:gd name="T56" fmla="*/ 2147483647 w 281"/>
                        <a:gd name="T57" fmla="*/ 2147483647 h 155"/>
                        <a:gd name="T58" fmla="*/ 2147483647 w 281"/>
                        <a:gd name="T59" fmla="*/ 2147483647 h 155"/>
                        <a:gd name="T60" fmla="*/ 2147483647 w 281"/>
                        <a:gd name="T61" fmla="*/ 2147483647 h 155"/>
                        <a:gd name="T62" fmla="*/ 2147483647 w 281"/>
                        <a:gd name="T63" fmla="*/ 2147483647 h 155"/>
                        <a:gd name="T64" fmla="*/ 2147483647 w 281"/>
                        <a:gd name="T65" fmla="*/ 2147483647 h 155"/>
                        <a:gd name="T66" fmla="*/ 2147483647 w 281"/>
                        <a:gd name="T67" fmla="*/ 2147483647 h 155"/>
                        <a:gd name="T68" fmla="*/ 2147483647 w 281"/>
                        <a:gd name="T69" fmla="*/ 2147483647 h 155"/>
                        <a:gd name="T70" fmla="*/ 2147483647 w 281"/>
                        <a:gd name="T71" fmla="*/ 2147483647 h 155"/>
                        <a:gd name="T72" fmla="*/ 2147483647 w 281"/>
                        <a:gd name="T73" fmla="*/ 2147483647 h 155"/>
                        <a:gd name="T74" fmla="*/ 2147483647 w 281"/>
                        <a:gd name="T75" fmla="*/ 2147483647 h 155"/>
                        <a:gd name="T76" fmla="*/ 2147483647 w 281"/>
                        <a:gd name="T77" fmla="*/ 2147483647 h 155"/>
                        <a:gd name="T78" fmla="*/ 2147483647 w 281"/>
                        <a:gd name="T79" fmla="*/ 2147483647 h 155"/>
                        <a:gd name="T80" fmla="*/ 2147483647 w 281"/>
                        <a:gd name="T81" fmla="*/ 2147483647 h 155"/>
                        <a:gd name="T82" fmla="*/ 2147483647 w 281"/>
                        <a:gd name="T83" fmla="*/ 2147483647 h 155"/>
                        <a:gd name="T84" fmla="*/ 2147483647 w 281"/>
                        <a:gd name="T85" fmla="*/ 2147483647 h 155"/>
                        <a:gd name="T86" fmla="*/ 2147483647 w 281"/>
                        <a:gd name="T87" fmla="*/ 2147483647 h 155"/>
                        <a:gd name="T88" fmla="*/ 2147483647 w 281"/>
                        <a:gd name="T89" fmla="*/ 2147483647 h 155"/>
                        <a:gd name="T90" fmla="*/ 2147483647 w 281"/>
                        <a:gd name="T91" fmla="*/ 2147483647 h 155"/>
                        <a:gd name="T92" fmla="*/ 2147483647 w 281"/>
                        <a:gd name="T93" fmla="*/ 2147483647 h 155"/>
                        <a:gd name="T94" fmla="*/ 2147483647 w 281"/>
                        <a:gd name="T95" fmla="*/ 2147483647 h 155"/>
                        <a:gd name="T96" fmla="*/ 2147483647 w 281"/>
                        <a:gd name="T97" fmla="*/ 2147483647 h 155"/>
                        <a:gd name="T98" fmla="*/ 2147483647 w 281"/>
                        <a:gd name="T99" fmla="*/ 2147483647 h 155"/>
                        <a:gd name="T100" fmla="*/ 2147483647 w 281"/>
                        <a:gd name="T101" fmla="*/ 2147483647 h 155"/>
                        <a:gd name="T102" fmla="*/ 2147483647 w 281"/>
                        <a:gd name="T103" fmla="*/ 2147483647 h 155"/>
                        <a:gd name="T104" fmla="*/ 2147483647 w 281"/>
                        <a:gd name="T105" fmla="*/ 2147483647 h 155"/>
                        <a:gd name="T106" fmla="*/ 2147483647 w 281"/>
                        <a:gd name="T107" fmla="*/ 2147483647 h 155"/>
                        <a:gd name="T108" fmla="*/ 2147483647 w 281"/>
                        <a:gd name="T109" fmla="*/ 0 h 155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281" h="155">
                          <a:moveTo>
                            <a:pt x="149" y="0"/>
                          </a:moveTo>
                          <a:lnTo>
                            <a:pt x="137" y="6"/>
                          </a:lnTo>
                          <a:lnTo>
                            <a:pt x="119" y="18"/>
                          </a:lnTo>
                          <a:lnTo>
                            <a:pt x="119" y="24"/>
                          </a:lnTo>
                          <a:lnTo>
                            <a:pt x="89" y="18"/>
                          </a:lnTo>
                          <a:lnTo>
                            <a:pt x="66" y="12"/>
                          </a:lnTo>
                          <a:lnTo>
                            <a:pt x="36" y="12"/>
                          </a:lnTo>
                          <a:lnTo>
                            <a:pt x="12" y="12"/>
                          </a:lnTo>
                          <a:lnTo>
                            <a:pt x="18" y="36"/>
                          </a:lnTo>
                          <a:lnTo>
                            <a:pt x="18" y="42"/>
                          </a:lnTo>
                          <a:lnTo>
                            <a:pt x="6" y="60"/>
                          </a:lnTo>
                          <a:lnTo>
                            <a:pt x="0" y="66"/>
                          </a:lnTo>
                          <a:lnTo>
                            <a:pt x="0" y="84"/>
                          </a:lnTo>
                          <a:lnTo>
                            <a:pt x="12" y="90"/>
                          </a:lnTo>
                          <a:lnTo>
                            <a:pt x="42" y="96"/>
                          </a:lnTo>
                          <a:lnTo>
                            <a:pt x="66" y="84"/>
                          </a:lnTo>
                          <a:lnTo>
                            <a:pt x="78" y="72"/>
                          </a:lnTo>
                          <a:lnTo>
                            <a:pt x="83" y="78"/>
                          </a:lnTo>
                          <a:lnTo>
                            <a:pt x="95" y="90"/>
                          </a:lnTo>
                          <a:lnTo>
                            <a:pt x="125" y="108"/>
                          </a:lnTo>
                          <a:lnTo>
                            <a:pt x="137" y="120"/>
                          </a:lnTo>
                          <a:lnTo>
                            <a:pt x="149" y="114"/>
                          </a:lnTo>
                          <a:lnTo>
                            <a:pt x="155" y="114"/>
                          </a:lnTo>
                          <a:lnTo>
                            <a:pt x="149" y="108"/>
                          </a:lnTo>
                          <a:lnTo>
                            <a:pt x="155" y="114"/>
                          </a:lnTo>
                          <a:lnTo>
                            <a:pt x="167" y="114"/>
                          </a:lnTo>
                          <a:lnTo>
                            <a:pt x="149" y="120"/>
                          </a:lnTo>
                          <a:lnTo>
                            <a:pt x="155" y="120"/>
                          </a:lnTo>
                          <a:lnTo>
                            <a:pt x="167" y="126"/>
                          </a:lnTo>
                          <a:lnTo>
                            <a:pt x="185" y="126"/>
                          </a:lnTo>
                          <a:lnTo>
                            <a:pt x="167" y="137"/>
                          </a:lnTo>
                          <a:lnTo>
                            <a:pt x="179" y="143"/>
                          </a:lnTo>
                          <a:lnTo>
                            <a:pt x="185" y="149"/>
                          </a:lnTo>
                          <a:lnTo>
                            <a:pt x="185" y="155"/>
                          </a:lnTo>
                          <a:lnTo>
                            <a:pt x="209" y="149"/>
                          </a:lnTo>
                          <a:lnTo>
                            <a:pt x="221" y="149"/>
                          </a:lnTo>
                          <a:lnTo>
                            <a:pt x="233" y="143"/>
                          </a:lnTo>
                          <a:lnTo>
                            <a:pt x="215" y="143"/>
                          </a:lnTo>
                          <a:lnTo>
                            <a:pt x="203" y="131"/>
                          </a:lnTo>
                          <a:lnTo>
                            <a:pt x="209" y="120"/>
                          </a:lnTo>
                          <a:lnTo>
                            <a:pt x="203" y="126"/>
                          </a:lnTo>
                          <a:lnTo>
                            <a:pt x="209" y="120"/>
                          </a:lnTo>
                          <a:lnTo>
                            <a:pt x="233" y="114"/>
                          </a:lnTo>
                          <a:lnTo>
                            <a:pt x="257" y="102"/>
                          </a:lnTo>
                          <a:lnTo>
                            <a:pt x="263" y="102"/>
                          </a:lnTo>
                          <a:lnTo>
                            <a:pt x="269" y="90"/>
                          </a:lnTo>
                          <a:lnTo>
                            <a:pt x="281" y="84"/>
                          </a:lnTo>
                          <a:lnTo>
                            <a:pt x="269" y="60"/>
                          </a:lnTo>
                          <a:lnTo>
                            <a:pt x="251" y="54"/>
                          </a:lnTo>
                          <a:lnTo>
                            <a:pt x="227" y="42"/>
                          </a:lnTo>
                          <a:lnTo>
                            <a:pt x="215" y="48"/>
                          </a:lnTo>
                          <a:lnTo>
                            <a:pt x="173" y="12"/>
                          </a:lnTo>
                          <a:lnTo>
                            <a:pt x="173" y="6"/>
                          </a:lnTo>
                          <a:lnTo>
                            <a:pt x="149" y="0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9" name="Freeform 44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656187" y="1066818"/>
                      <a:ext cx="411188" cy="289852"/>
                    </a:xfrm>
                    <a:custGeom>
                      <a:avLst/>
                      <a:gdLst>
                        <a:gd name="T0" fmla="*/ 2147483647 w 311"/>
                        <a:gd name="T1" fmla="*/ 2147483647 h 197"/>
                        <a:gd name="T2" fmla="*/ 2147483647 w 311"/>
                        <a:gd name="T3" fmla="*/ 2147483647 h 197"/>
                        <a:gd name="T4" fmla="*/ 2147483647 w 311"/>
                        <a:gd name="T5" fmla="*/ 2147483647 h 197"/>
                        <a:gd name="T6" fmla="*/ 2147483647 w 311"/>
                        <a:gd name="T7" fmla="*/ 2147483647 h 197"/>
                        <a:gd name="T8" fmla="*/ 2147483647 w 311"/>
                        <a:gd name="T9" fmla="*/ 2147483647 h 197"/>
                        <a:gd name="T10" fmla="*/ 2147483647 w 311"/>
                        <a:gd name="T11" fmla="*/ 2147483647 h 197"/>
                        <a:gd name="T12" fmla="*/ 2147483647 w 311"/>
                        <a:gd name="T13" fmla="*/ 2147483647 h 197"/>
                        <a:gd name="T14" fmla="*/ 2147483647 w 311"/>
                        <a:gd name="T15" fmla="*/ 2147483647 h 197"/>
                        <a:gd name="T16" fmla="*/ 2147483647 w 311"/>
                        <a:gd name="T17" fmla="*/ 2147483647 h 197"/>
                        <a:gd name="T18" fmla="*/ 2147483647 w 311"/>
                        <a:gd name="T19" fmla="*/ 2147483647 h 197"/>
                        <a:gd name="T20" fmla="*/ 2147483647 w 311"/>
                        <a:gd name="T21" fmla="*/ 2147483647 h 197"/>
                        <a:gd name="T22" fmla="*/ 2147483647 w 311"/>
                        <a:gd name="T23" fmla="*/ 2147483647 h 197"/>
                        <a:gd name="T24" fmla="*/ 2147483647 w 311"/>
                        <a:gd name="T25" fmla="*/ 2147483647 h 197"/>
                        <a:gd name="T26" fmla="*/ 2147483647 w 311"/>
                        <a:gd name="T27" fmla="*/ 2147483647 h 197"/>
                        <a:gd name="T28" fmla="*/ 2147483647 w 311"/>
                        <a:gd name="T29" fmla="*/ 2147483647 h 197"/>
                        <a:gd name="T30" fmla="*/ 2147483647 w 311"/>
                        <a:gd name="T31" fmla="*/ 2147483647 h 197"/>
                        <a:gd name="T32" fmla="*/ 2147483647 w 311"/>
                        <a:gd name="T33" fmla="*/ 2147483647 h 197"/>
                        <a:gd name="T34" fmla="*/ 2147483647 w 311"/>
                        <a:gd name="T35" fmla="*/ 2147483647 h 197"/>
                        <a:gd name="T36" fmla="*/ 2147483647 w 311"/>
                        <a:gd name="T37" fmla="*/ 2147483647 h 197"/>
                        <a:gd name="T38" fmla="*/ 2147483647 w 311"/>
                        <a:gd name="T39" fmla="*/ 2147483647 h 197"/>
                        <a:gd name="T40" fmla="*/ 2147483647 w 311"/>
                        <a:gd name="T41" fmla="*/ 2147483647 h 197"/>
                        <a:gd name="T42" fmla="*/ 2147483647 w 311"/>
                        <a:gd name="T43" fmla="*/ 2147483647 h 197"/>
                        <a:gd name="T44" fmla="*/ 2147483647 w 311"/>
                        <a:gd name="T45" fmla="*/ 2147483647 h 197"/>
                        <a:gd name="T46" fmla="*/ 2147483647 w 311"/>
                        <a:gd name="T47" fmla="*/ 2147483647 h 197"/>
                        <a:gd name="T48" fmla="*/ 2147483647 w 311"/>
                        <a:gd name="T49" fmla="*/ 2147483647 h 197"/>
                        <a:gd name="T50" fmla="*/ 2147483647 w 311"/>
                        <a:gd name="T51" fmla="*/ 2147483647 h 197"/>
                        <a:gd name="T52" fmla="*/ 2147483647 w 311"/>
                        <a:gd name="T53" fmla="*/ 2147483647 h 197"/>
                        <a:gd name="T54" fmla="*/ 2147483647 w 311"/>
                        <a:gd name="T55" fmla="*/ 2147483647 h 197"/>
                        <a:gd name="T56" fmla="*/ 2147483647 w 311"/>
                        <a:gd name="T57" fmla="*/ 2147483647 h 197"/>
                        <a:gd name="T58" fmla="*/ 2147483647 w 311"/>
                        <a:gd name="T59" fmla="*/ 2147483647 h 197"/>
                        <a:gd name="T60" fmla="*/ 2147483647 w 311"/>
                        <a:gd name="T61" fmla="*/ 2147483647 h 197"/>
                        <a:gd name="T62" fmla="*/ 2147483647 w 311"/>
                        <a:gd name="T63" fmla="*/ 2147483647 h 197"/>
                        <a:gd name="T64" fmla="*/ 2147483647 w 311"/>
                        <a:gd name="T65" fmla="*/ 2147483647 h 197"/>
                        <a:gd name="T66" fmla="*/ 2147483647 w 311"/>
                        <a:gd name="T67" fmla="*/ 2147483647 h 197"/>
                        <a:gd name="T68" fmla="*/ 2147483647 w 311"/>
                        <a:gd name="T69" fmla="*/ 2147483647 h 197"/>
                        <a:gd name="T70" fmla="*/ 2147483647 w 311"/>
                        <a:gd name="T71" fmla="*/ 2147483647 h 197"/>
                        <a:gd name="T72" fmla="*/ 2147483647 w 311"/>
                        <a:gd name="T73" fmla="*/ 2147483647 h 197"/>
                        <a:gd name="T74" fmla="*/ 2147483647 w 311"/>
                        <a:gd name="T75" fmla="*/ 2147483647 h 197"/>
                        <a:gd name="T76" fmla="*/ 2147483647 w 311"/>
                        <a:gd name="T77" fmla="*/ 2147483647 h 197"/>
                        <a:gd name="T78" fmla="*/ 2147483647 w 311"/>
                        <a:gd name="T79" fmla="*/ 2147483647 h 197"/>
                        <a:gd name="T80" fmla="*/ 2147483647 w 311"/>
                        <a:gd name="T81" fmla="*/ 2147483647 h 197"/>
                        <a:gd name="T82" fmla="*/ 2147483647 w 311"/>
                        <a:gd name="T83" fmla="*/ 2147483647 h 197"/>
                        <a:gd name="T84" fmla="*/ 2147483647 w 311"/>
                        <a:gd name="T85" fmla="*/ 2147483647 h 197"/>
                        <a:gd name="T86" fmla="*/ 2147483647 w 311"/>
                        <a:gd name="T87" fmla="*/ 2147483647 h 197"/>
                        <a:gd name="T88" fmla="*/ 2147483647 w 311"/>
                        <a:gd name="T89" fmla="*/ 2147483647 h 197"/>
                        <a:gd name="T90" fmla="*/ 2147483647 w 311"/>
                        <a:gd name="T91" fmla="*/ 2147483647 h 197"/>
                        <a:gd name="T92" fmla="*/ 2147483647 w 311"/>
                        <a:gd name="T93" fmla="*/ 2147483647 h 197"/>
                        <a:gd name="T94" fmla="*/ 2147483647 w 311"/>
                        <a:gd name="T95" fmla="*/ 2147483647 h 197"/>
                        <a:gd name="T96" fmla="*/ 2147483647 w 311"/>
                        <a:gd name="T97" fmla="*/ 2147483647 h 197"/>
                        <a:gd name="T98" fmla="*/ 2147483647 w 311"/>
                        <a:gd name="T99" fmla="*/ 2147483647 h 197"/>
                        <a:gd name="T100" fmla="*/ 2147483647 w 311"/>
                        <a:gd name="T101" fmla="*/ 2147483647 h 197"/>
                        <a:gd name="T102" fmla="*/ 2147483647 w 311"/>
                        <a:gd name="T103" fmla="*/ 2147483647 h 197"/>
                        <a:gd name="T104" fmla="*/ 2147483647 w 311"/>
                        <a:gd name="T105" fmla="*/ 2147483647 h 197"/>
                        <a:gd name="T106" fmla="*/ 2147483647 w 311"/>
                        <a:gd name="T107" fmla="*/ 2147483647 h 197"/>
                        <a:gd name="T108" fmla="*/ 2147483647 w 311"/>
                        <a:gd name="T109" fmla="*/ 2147483647 h 197"/>
                        <a:gd name="T110" fmla="*/ 2147483647 w 311"/>
                        <a:gd name="T111" fmla="*/ 2147483647 h 197"/>
                        <a:gd name="T112" fmla="*/ 2147483647 w 311"/>
                        <a:gd name="T113" fmla="*/ 2147483647 h 197"/>
                        <a:gd name="T114" fmla="*/ 2147483647 w 311"/>
                        <a:gd name="T115" fmla="*/ 2147483647 h 197"/>
                        <a:gd name="T116" fmla="*/ 2147483647 w 311"/>
                        <a:gd name="T117" fmla="*/ 2147483647 h 197"/>
                        <a:gd name="T118" fmla="*/ 2147483647 w 311"/>
                        <a:gd name="T119" fmla="*/ 2147483647 h 197"/>
                        <a:gd name="T120" fmla="*/ 2147483647 w 311"/>
                        <a:gd name="T121" fmla="*/ 2147483647 h 197"/>
                        <a:gd name="T122" fmla="*/ 2147483647 w 311"/>
                        <a:gd name="T123" fmla="*/ 2147483647 h 197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</a:gdLst>
                      <a:ahLst/>
                      <a:cxnLst>
                        <a:cxn ang="T124">
                          <a:pos x="T0" y="T1"/>
                        </a:cxn>
                        <a:cxn ang="T125">
                          <a:pos x="T2" y="T3"/>
                        </a:cxn>
                        <a:cxn ang="T126">
                          <a:pos x="T4" y="T5"/>
                        </a:cxn>
                        <a:cxn ang="T127">
                          <a:pos x="T6" y="T7"/>
                        </a:cxn>
                        <a:cxn ang="T128">
                          <a:pos x="T8" y="T9"/>
                        </a:cxn>
                        <a:cxn ang="T129">
                          <a:pos x="T10" y="T11"/>
                        </a:cxn>
                        <a:cxn ang="T130">
                          <a:pos x="T12" y="T13"/>
                        </a:cxn>
                        <a:cxn ang="T131">
                          <a:pos x="T14" y="T15"/>
                        </a:cxn>
                        <a:cxn ang="T132">
                          <a:pos x="T16" y="T17"/>
                        </a:cxn>
                        <a:cxn ang="T133">
                          <a:pos x="T18" y="T19"/>
                        </a:cxn>
                        <a:cxn ang="T134">
                          <a:pos x="T20" y="T21"/>
                        </a:cxn>
                        <a:cxn ang="T135">
                          <a:pos x="T22" y="T23"/>
                        </a:cxn>
                        <a:cxn ang="T136">
                          <a:pos x="T24" y="T25"/>
                        </a:cxn>
                        <a:cxn ang="T137">
                          <a:pos x="T26" y="T27"/>
                        </a:cxn>
                        <a:cxn ang="T138">
                          <a:pos x="T28" y="T29"/>
                        </a:cxn>
                        <a:cxn ang="T139">
                          <a:pos x="T30" y="T31"/>
                        </a:cxn>
                        <a:cxn ang="T140">
                          <a:pos x="T32" y="T33"/>
                        </a:cxn>
                        <a:cxn ang="T141">
                          <a:pos x="T34" y="T35"/>
                        </a:cxn>
                        <a:cxn ang="T142">
                          <a:pos x="T36" y="T37"/>
                        </a:cxn>
                        <a:cxn ang="T143">
                          <a:pos x="T38" y="T39"/>
                        </a:cxn>
                        <a:cxn ang="T144">
                          <a:pos x="T40" y="T41"/>
                        </a:cxn>
                        <a:cxn ang="T145">
                          <a:pos x="T42" y="T43"/>
                        </a:cxn>
                        <a:cxn ang="T146">
                          <a:pos x="T44" y="T45"/>
                        </a:cxn>
                        <a:cxn ang="T147">
                          <a:pos x="T46" y="T47"/>
                        </a:cxn>
                        <a:cxn ang="T148">
                          <a:pos x="T48" y="T49"/>
                        </a:cxn>
                        <a:cxn ang="T149">
                          <a:pos x="T50" y="T51"/>
                        </a:cxn>
                        <a:cxn ang="T150">
                          <a:pos x="T52" y="T53"/>
                        </a:cxn>
                        <a:cxn ang="T151">
                          <a:pos x="T54" y="T55"/>
                        </a:cxn>
                        <a:cxn ang="T152">
                          <a:pos x="T56" y="T57"/>
                        </a:cxn>
                        <a:cxn ang="T153">
                          <a:pos x="T58" y="T59"/>
                        </a:cxn>
                        <a:cxn ang="T154">
                          <a:pos x="T60" y="T61"/>
                        </a:cxn>
                        <a:cxn ang="T155">
                          <a:pos x="T62" y="T63"/>
                        </a:cxn>
                        <a:cxn ang="T156">
                          <a:pos x="T64" y="T65"/>
                        </a:cxn>
                        <a:cxn ang="T157">
                          <a:pos x="T66" y="T67"/>
                        </a:cxn>
                        <a:cxn ang="T158">
                          <a:pos x="T68" y="T69"/>
                        </a:cxn>
                        <a:cxn ang="T159">
                          <a:pos x="T70" y="T71"/>
                        </a:cxn>
                        <a:cxn ang="T160">
                          <a:pos x="T72" y="T73"/>
                        </a:cxn>
                        <a:cxn ang="T161">
                          <a:pos x="T74" y="T75"/>
                        </a:cxn>
                        <a:cxn ang="T162">
                          <a:pos x="T76" y="T77"/>
                        </a:cxn>
                        <a:cxn ang="T163">
                          <a:pos x="T78" y="T79"/>
                        </a:cxn>
                        <a:cxn ang="T164">
                          <a:pos x="T80" y="T81"/>
                        </a:cxn>
                        <a:cxn ang="T165">
                          <a:pos x="T82" y="T83"/>
                        </a:cxn>
                        <a:cxn ang="T166">
                          <a:pos x="T84" y="T85"/>
                        </a:cxn>
                        <a:cxn ang="T167">
                          <a:pos x="T86" y="T87"/>
                        </a:cxn>
                        <a:cxn ang="T168">
                          <a:pos x="T88" y="T89"/>
                        </a:cxn>
                        <a:cxn ang="T169">
                          <a:pos x="T90" y="T91"/>
                        </a:cxn>
                        <a:cxn ang="T170">
                          <a:pos x="T92" y="T93"/>
                        </a:cxn>
                        <a:cxn ang="T171">
                          <a:pos x="T94" y="T95"/>
                        </a:cxn>
                        <a:cxn ang="T172">
                          <a:pos x="T96" y="T97"/>
                        </a:cxn>
                        <a:cxn ang="T173">
                          <a:pos x="T98" y="T99"/>
                        </a:cxn>
                        <a:cxn ang="T174">
                          <a:pos x="T100" y="T101"/>
                        </a:cxn>
                        <a:cxn ang="T175">
                          <a:pos x="T102" y="T103"/>
                        </a:cxn>
                        <a:cxn ang="T176">
                          <a:pos x="T104" y="T105"/>
                        </a:cxn>
                        <a:cxn ang="T177">
                          <a:pos x="T106" y="T107"/>
                        </a:cxn>
                        <a:cxn ang="T178">
                          <a:pos x="T108" y="T109"/>
                        </a:cxn>
                        <a:cxn ang="T179">
                          <a:pos x="T110" y="T111"/>
                        </a:cxn>
                        <a:cxn ang="T180">
                          <a:pos x="T112" y="T113"/>
                        </a:cxn>
                        <a:cxn ang="T181">
                          <a:pos x="T114" y="T115"/>
                        </a:cxn>
                        <a:cxn ang="T182">
                          <a:pos x="T116" y="T117"/>
                        </a:cxn>
                        <a:cxn ang="T183">
                          <a:pos x="T118" y="T119"/>
                        </a:cxn>
                        <a:cxn ang="T184">
                          <a:pos x="T120" y="T121"/>
                        </a:cxn>
                        <a:cxn ang="T185">
                          <a:pos x="T122" y="T123"/>
                        </a:cxn>
                      </a:cxnLst>
                      <a:rect l="0" t="0" r="r" b="b"/>
                      <a:pathLst>
                        <a:path w="311" h="197">
                          <a:moveTo>
                            <a:pt x="216" y="48"/>
                          </a:moveTo>
                          <a:lnTo>
                            <a:pt x="216" y="54"/>
                          </a:lnTo>
                          <a:lnTo>
                            <a:pt x="234" y="42"/>
                          </a:lnTo>
                          <a:lnTo>
                            <a:pt x="228" y="42"/>
                          </a:lnTo>
                          <a:lnTo>
                            <a:pt x="210" y="48"/>
                          </a:lnTo>
                          <a:lnTo>
                            <a:pt x="222" y="42"/>
                          </a:lnTo>
                          <a:lnTo>
                            <a:pt x="228" y="36"/>
                          </a:lnTo>
                          <a:lnTo>
                            <a:pt x="216" y="36"/>
                          </a:lnTo>
                          <a:lnTo>
                            <a:pt x="204" y="42"/>
                          </a:lnTo>
                          <a:lnTo>
                            <a:pt x="204" y="36"/>
                          </a:lnTo>
                          <a:lnTo>
                            <a:pt x="198" y="42"/>
                          </a:lnTo>
                          <a:lnTo>
                            <a:pt x="204" y="30"/>
                          </a:lnTo>
                          <a:lnTo>
                            <a:pt x="192" y="36"/>
                          </a:lnTo>
                          <a:lnTo>
                            <a:pt x="204" y="30"/>
                          </a:lnTo>
                          <a:lnTo>
                            <a:pt x="198" y="30"/>
                          </a:lnTo>
                          <a:lnTo>
                            <a:pt x="180" y="42"/>
                          </a:lnTo>
                          <a:lnTo>
                            <a:pt x="186" y="36"/>
                          </a:lnTo>
                          <a:lnTo>
                            <a:pt x="204" y="30"/>
                          </a:lnTo>
                          <a:lnTo>
                            <a:pt x="186" y="24"/>
                          </a:lnTo>
                          <a:lnTo>
                            <a:pt x="180" y="30"/>
                          </a:lnTo>
                          <a:lnTo>
                            <a:pt x="186" y="24"/>
                          </a:lnTo>
                          <a:lnTo>
                            <a:pt x="174" y="30"/>
                          </a:lnTo>
                          <a:lnTo>
                            <a:pt x="192" y="24"/>
                          </a:lnTo>
                          <a:lnTo>
                            <a:pt x="186" y="18"/>
                          </a:lnTo>
                          <a:lnTo>
                            <a:pt x="156" y="18"/>
                          </a:lnTo>
                          <a:lnTo>
                            <a:pt x="168" y="24"/>
                          </a:lnTo>
                          <a:lnTo>
                            <a:pt x="144" y="24"/>
                          </a:lnTo>
                          <a:lnTo>
                            <a:pt x="150" y="30"/>
                          </a:lnTo>
                          <a:lnTo>
                            <a:pt x="144" y="24"/>
                          </a:lnTo>
                          <a:lnTo>
                            <a:pt x="144" y="30"/>
                          </a:lnTo>
                          <a:lnTo>
                            <a:pt x="144" y="24"/>
                          </a:lnTo>
                          <a:lnTo>
                            <a:pt x="144" y="18"/>
                          </a:lnTo>
                          <a:lnTo>
                            <a:pt x="138" y="18"/>
                          </a:lnTo>
                          <a:lnTo>
                            <a:pt x="132" y="18"/>
                          </a:lnTo>
                          <a:lnTo>
                            <a:pt x="132" y="24"/>
                          </a:lnTo>
                          <a:lnTo>
                            <a:pt x="126" y="24"/>
                          </a:lnTo>
                          <a:lnTo>
                            <a:pt x="120" y="24"/>
                          </a:lnTo>
                          <a:lnTo>
                            <a:pt x="126" y="18"/>
                          </a:lnTo>
                          <a:lnTo>
                            <a:pt x="120" y="18"/>
                          </a:lnTo>
                          <a:lnTo>
                            <a:pt x="138" y="12"/>
                          </a:lnTo>
                          <a:lnTo>
                            <a:pt x="132" y="0"/>
                          </a:lnTo>
                          <a:lnTo>
                            <a:pt x="102" y="0"/>
                          </a:lnTo>
                          <a:lnTo>
                            <a:pt x="102" y="6"/>
                          </a:lnTo>
                          <a:lnTo>
                            <a:pt x="90" y="6"/>
                          </a:lnTo>
                          <a:lnTo>
                            <a:pt x="84" y="6"/>
                          </a:lnTo>
                          <a:lnTo>
                            <a:pt x="96" y="12"/>
                          </a:lnTo>
                          <a:lnTo>
                            <a:pt x="78" y="12"/>
                          </a:lnTo>
                          <a:lnTo>
                            <a:pt x="90" y="12"/>
                          </a:lnTo>
                          <a:lnTo>
                            <a:pt x="72" y="12"/>
                          </a:lnTo>
                          <a:lnTo>
                            <a:pt x="72" y="18"/>
                          </a:lnTo>
                          <a:lnTo>
                            <a:pt x="78" y="24"/>
                          </a:lnTo>
                          <a:lnTo>
                            <a:pt x="60" y="24"/>
                          </a:lnTo>
                          <a:lnTo>
                            <a:pt x="60" y="30"/>
                          </a:lnTo>
                          <a:lnTo>
                            <a:pt x="66" y="36"/>
                          </a:lnTo>
                          <a:lnTo>
                            <a:pt x="54" y="42"/>
                          </a:lnTo>
                          <a:lnTo>
                            <a:pt x="36" y="42"/>
                          </a:lnTo>
                          <a:lnTo>
                            <a:pt x="60" y="36"/>
                          </a:lnTo>
                          <a:lnTo>
                            <a:pt x="48" y="24"/>
                          </a:lnTo>
                          <a:lnTo>
                            <a:pt x="72" y="6"/>
                          </a:lnTo>
                          <a:lnTo>
                            <a:pt x="90" y="0"/>
                          </a:lnTo>
                          <a:lnTo>
                            <a:pt x="48" y="0"/>
                          </a:lnTo>
                          <a:lnTo>
                            <a:pt x="24" y="12"/>
                          </a:lnTo>
                          <a:lnTo>
                            <a:pt x="0" y="36"/>
                          </a:lnTo>
                          <a:lnTo>
                            <a:pt x="24" y="42"/>
                          </a:lnTo>
                          <a:lnTo>
                            <a:pt x="0" y="42"/>
                          </a:lnTo>
                          <a:lnTo>
                            <a:pt x="6" y="54"/>
                          </a:lnTo>
                          <a:lnTo>
                            <a:pt x="18" y="54"/>
                          </a:lnTo>
                          <a:lnTo>
                            <a:pt x="24" y="54"/>
                          </a:lnTo>
                          <a:lnTo>
                            <a:pt x="36" y="60"/>
                          </a:lnTo>
                          <a:lnTo>
                            <a:pt x="84" y="60"/>
                          </a:lnTo>
                          <a:lnTo>
                            <a:pt x="72" y="54"/>
                          </a:lnTo>
                          <a:lnTo>
                            <a:pt x="90" y="60"/>
                          </a:lnTo>
                          <a:lnTo>
                            <a:pt x="84" y="54"/>
                          </a:lnTo>
                          <a:lnTo>
                            <a:pt x="120" y="60"/>
                          </a:lnTo>
                          <a:lnTo>
                            <a:pt x="114" y="54"/>
                          </a:lnTo>
                          <a:lnTo>
                            <a:pt x="126" y="48"/>
                          </a:lnTo>
                          <a:lnTo>
                            <a:pt x="126" y="54"/>
                          </a:lnTo>
                          <a:lnTo>
                            <a:pt x="138" y="54"/>
                          </a:lnTo>
                          <a:lnTo>
                            <a:pt x="132" y="60"/>
                          </a:lnTo>
                          <a:lnTo>
                            <a:pt x="144" y="60"/>
                          </a:lnTo>
                          <a:lnTo>
                            <a:pt x="138" y="66"/>
                          </a:lnTo>
                          <a:lnTo>
                            <a:pt x="144" y="66"/>
                          </a:lnTo>
                          <a:lnTo>
                            <a:pt x="150" y="72"/>
                          </a:lnTo>
                          <a:lnTo>
                            <a:pt x="138" y="78"/>
                          </a:lnTo>
                          <a:lnTo>
                            <a:pt x="132" y="84"/>
                          </a:lnTo>
                          <a:lnTo>
                            <a:pt x="150" y="78"/>
                          </a:lnTo>
                          <a:lnTo>
                            <a:pt x="156" y="78"/>
                          </a:lnTo>
                          <a:lnTo>
                            <a:pt x="162" y="84"/>
                          </a:lnTo>
                          <a:lnTo>
                            <a:pt x="168" y="78"/>
                          </a:lnTo>
                          <a:lnTo>
                            <a:pt x="168" y="90"/>
                          </a:lnTo>
                          <a:lnTo>
                            <a:pt x="174" y="90"/>
                          </a:lnTo>
                          <a:lnTo>
                            <a:pt x="168" y="108"/>
                          </a:lnTo>
                          <a:lnTo>
                            <a:pt x="156" y="114"/>
                          </a:lnTo>
                          <a:lnTo>
                            <a:pt x="180" y="114"/>
                          </a:lnTo>
                          <a:lnTo>
                            <a:pt x="186" y="108"/>
                          </a:lnTo>
                          <a:lnTo>
                            <a:pt x="204" y="120"/>
                          </a:lnTo>
                          <a:lnTo>
                            <a:pt x="198" y="126"/>
                          </a:lnTo>
                          <a:lnTo>
                            <a:pt x="180" y="126"/>
                          </a:lnTo>
                          <a:lnTo>
                            <a:pt x="174" y="126"/>
                          </a:lnTo>
                          <a:lnTo>
                            <a:pt x="180" y="120"/>
                          </a:lnTo>
                          <a:lnTo>
                            <a:pt x="150" y="120"/>
                          </a:lnTo>
                          <a:lnTo>
                            <a:pt x="132" y="126"/>
                          </a:lnTo>
                          <a:lnTo>
                            <a:pt x="138" y="138"/>
                          </a:lnTo>
                          <a:lnTo>
                            <a:pt x="108" y="138"/>
                          </a:lnTo>
                          <a:lnTo>
                            <a:pt x="108" y="144"/>
                          </a:lnTo>
                          <a:lnTo>
                            <a:pt x="102" y="149"/>
                          </a:lnTo>
                          <a:lnTo>
                            <a:pt x="102" y="138"/>
                          </a:lnTo>
                          <a:lnTo>
                            <a:pt x="84" y="138"/>
                          </a:lnTo>
                          <a:lnTo>
                            <a:pt x="66" y="149"/>
                          </a:lnTo>
                          <a:lnTo>
                            <a:pt x="84" y="155"/>
                          </a:lnTo>
                          <a:lnTo>
                            <a:pt x="96" y="155"/>
                          </a:lnTo>
                          <a:lnTo>
                            <a:pt x="102" y="149"/>
                          </a:lnTo>
                          <a:lnTo>
                            <a:pt x="114" y="149"/>
                          </a:lnTo>
                          <a:lnTo>
                            <a:pt x="114" y="144"/>
                          </a:lnTo>
                          <a:lnTo>
                            <a:pt x="120" y="149"/>
                          </a:lnTo>
                          <a:lnTo>
                            <a:pt x="120" y="155"/>
                          </a:lnTo>
                          <a:lnTo>
                            <a:pt x="126" y="149"/>
                          </a:lnTo>
                          <a:lnTo>
                            <a:pt x="132" y="149"/>
                          </a:lnTo>
                          <a:lnTo>
                            <a:pt x="132" y="155"/>
                          </a:lnTo>
                          <a:lnTo>
                            <a:pt x="138" y="161"/>
                          </a:lnTo>
                          <a:lnTo>
                            <a:pt x="138" y="167"/>
                          </a:lnTo>
                          <a:lnTo>
                            <a:pt x="150" y="167"/>
                          </a:lnTo>
                          <a:lnTo>
                            <a:pt x="138" y="173"/>
                          </a:lnTo>
                          <a:lnTo>
                            <a:pt x="150" y="179"/>
                          </a:lnTo>
                          <a:lnTo>
                            <a:pt x="162" y="185"/>
                          </a:lnTo>
                          <a:lnTo>
                            <a:pt x="204" y="197"/>
                          </a:lnTo>
                          <a:lnTo>
                            <a:pt x="204" y="191"/>
                          </a:lnTo>
                          <a:lnTo>
                            <a:pt x="192" y="179"/>
                          </a:lnTo>
                          <a:lnTo>
                            <a:pt x="180" y="167"/>
                          </a:lnTo>
                          <a:lnTo>
                            <a:pt x="198" y="173"/>
                          </a:lnTo>
                          <a:lnTo>
                            <a:pt x="198" y="167"/>
                          </a:lnTo>
                          <a:lnTo>
                            <a:pt x="210" y="179"/>
                          </a:lnTo>
                          <a:lnTo>
                            <a:pt x="210" y="173"/>
                          </a:lnTo>
                          <a:lnTo>
                            <a:pt x="216" y="179"/>
                          </a:lnTo>
                          <a:lnTo>
                            <a:pt x="222" y="185"/>
                          </a:lnTo>
                          <a:lnTo>
                            <a:pt x="228" y="185"/>
                          </a:lnTo>
                          <a:lnTo>
                            <a:pt x="228" y="179"/>
                          </a:lnTo>
                          <a:lnTo>
                            <a:pt x="234" y="179"/>
                          </a:lnTo>
                          <a:lnTo>
                            <a:pt x="234" y="167"/>
                          </a:lnTo>
                          <a:lnTo>
                            <a:pt x="240" y="173"/>
                          </a:lnTo>
                          <a:lnTo>
                            <a:pt x="240" y="167"/>
                          </a:lnTo>
                          <a:lnTo>
                            <a:pt x="240" y="161"/>
                          </a:lnTo>
                          <a:lnTo>
                            <a:pt x="234" y="155"/>
                          </a:lnTo>
                          <a:lnTo>
                            <a:pt x="240" y="155"/>
                          </a:lnTo>
                          <a:lnTo>
                            <a:pt x="234" y="149"/>
                          </a:lnTo>
                          <a:lnTo>
                            <a:pt x="228" y="149"/>
                          </a:lnTo>
                          <a:lnTo>
                            <a:pt x="222" y="144"/>
                          </a:lnTo>
                          <a:lnTo>
                            <a:pt x="228" y="138"/>
                          </a:lnTo>
                          <a:lnTo>
                            <a:pt x="222" y="144"/>
                          </a:lnTo>
                          <a:lnTo>
                            <a:pt x="222" y="138"/>
                          </a:lnTo>
                          <a:lnTo>
                            <a:pt x="222" y="132"/>
                          </a:lnTo>
                          <a:lnTo>
                            <a:pt x="216" y="132"/>
                          </a:lnTo>
                          <a:lnTo>
                            <a:pt x="216" y="126"/>
                          </a:lnTo>
                          <a:lnTo>
                            <a:pt x="210" y="120"/>
                          </a:lnTo>
                          <a:lnTo>
                            <a:pt x="222" y="126"/>
                          </a:lnTo>
                          <a:lnTo>
                            <a:pt x="228" y="126"/>
                          </a:lnTo>
                          <a:lnTo>
                            <a:pt x="228" y="120"/>
                          </a:lnTo>
                          <a:lnTo>
                            <a:pt x="234" y="120"/>
                          </a:lnTo>
                          <a:lnTo>
                            <a:pt x="228" y="120"/>
                          </a:lnTo>
                          <a:lnTo>
                            <a:pt x="240" y="120"/>
                          </a:lnTo>
                          <a:lnTo>
                            <a:pt x="246" y="126"/>
                          </a:lnTo>
                          <a:lnTo>
                            <a:pt x="251" y="120"/>
                          </a:lnTo>
                          <a:lnTo>
                            <a:pt x="246" y="126"/>
                          </a:lnTo>
                          <a:lnTo>
                            <a:pt x="269" y="120"/>
                          </a:lnTo>
                          <a:lnTo>
                            <a:pt x="257" y="126"/>
                          </a:lnTo>
                          <a:lnTo>
                            <a:pt x="246" y="132"/>
                          </a:lnTo>
                          <a:lnTo>
                            <a:pt x="251" y="132"/>
                          </a:lnTo>
                          <a:lnTo>
                            <a:pt x="251" y="138"/>
                          </a:lnTo>
                          <a:lnTo>
                            <a:pt x="257" y="138"/>
                          </a:lnTo>
                          <a:lnTo>
                            <a:pt x="251" y="144"/>
                          </a:lnTo>
                          <a:lnTo>
                            <a:pt x="257" y="138"/>
                          </a:lnTo>
                          <a:lnTo>
                            <a:pt x="263" y="144"/>
                          </a:lnTo>
                          <a:lnTo>
                            <a:pt x="269" y="144"/>
                          </a:lnTo>
                          <a:lnTo>
                            <a:pt x="269" y="138"/>
                          </a:lnTo>
                          <a:lnTo>
                            <a:pt x="269" y="132"/>
                          </a:lnTo>
                          <a:lnTo>
                            <a:pt x="275" y="126"/>
                          </a:lnTo>
                          <a:lnTo>
                            <a:pt x="281" y="132"/>
                          </a:lnTo>
                          <a:lnTo>
                            <a:pt x="287" y="126"/>
                          </a:lnTo>
                          <a:lnTo>
                            <a:pt x="293" y="126"/>
                          </a:lnTo>
                          <a:lnTo>
                            <a:pt x="287" y="120"/>
                          </a:lnTo>
                          <a:lnTo>
                            <a:pt x="293" y="120"/>
                          </a:lnTo>
                          <a:lnTo>
                            <a:pt x="305" y="120"/>
                          </a:lnTo>
                          <a:lnTo>
                            <a:pt x="305" y="114"/>
                          </a:lnTo>
                          <a:lnTo>
                            <a:pt x="311" y="114"/>
                          </a:lnTo>
                          <a:lnTo>
                            <a:pt x="299" y="108"/>
                          </a:lnTo>
                          <a:lnTo>
                            <a:pt x="299" y="114"/>
                          </a:lnTo>
                          <a:lnTo>
                            <a:pt x="293" y="114"/>
                          </a:lnTo>
                          <a:lnTo>
                            <a:pt x="293" y="108"/>
                          </a:lnTo>
                          <a:lnTo>
                            <a:pt x="281" y="114"/>
                          </a:lnTo>
                          <a:lnTo>
                            <a:pt x="287" y="108"/>
                          </a:lnTo>
                          <a:lnTo>
                            <a:pt x="269" y="108"/>
                          </a:lnTo>
                          <a:lnTo>
                            <a:pt x="281" y="108"/>
                          </a:lnTo>
                          <a:lnTo>
                            <a:pt x="269" y="108"/>
                          </a:lnTo>
                          <a:lnTo>
                            <a:pt x="275" y="102"/>
                          </a:lnTo>
                          <a:lnTo>
                            <a:pt x="269" y="102"/>
                          </a:lnTo>
                          <a:lnTo>
                            <a:pt x="281" y="102"/>
                          </a:lnTo>
                          <a:lnTo>
                            <a:pt x="275" y="96"/>
                          </a:lnTo>
                          <a:lnTo>
                            <a:pt x="269" y="96"/>
                          </a:lnTo>
                          <a:lnTo>
                            <a:pt x="275" y="90"/>
                          </a:lnTo>
                          <a:lnTo>
                            <a:pt x="269" y="96"/>
                          </a:lnTo>
                          <a:lnTo>
                            <a:pt x="263" y="96"/>
                          </a:lnTo>
                          <a:lnTo>
                            <a:pt x="257" y="96"/>
                          </a:lnTo>
                          <a:lnTo>
                            <a:pt x="263" y="90"/>
                          </a:lnTo>
                          <a:lnTo>
                            <a:pt x="251" y="96"/>
                          </a:lnTo>
                          <a:lnTo>
                            <a:pt x="257" y="90"/>
                          </a:lnTo>
                          <a:lnTo>
                            <a:pt x="251" y="90"/>
                          </a:lnTo>
                          <a:lnTo>
                            <a:pt x="246" y="90"/>
                          </a:lnTo>
                          <a:lnTo>
                            <a:pt x="240" y="90"/>
                          </a:lnTo>
                          <a:lnTo>
                            <a:pt x="251" y="84"/>
                          </a:lnTo>
                          <a:lnTo>
                            <a:pt x="234" y="84"/>
                          </a:lnTo>
                          <a:lnTo>
                            <a:pt x="240" y="84"/>
                          </a:lnTo>
                          <a:lnTo>
                            <a:pt x="234" y="78"/>
                          </a:lnTo>
                          <a:lnTo>
                            <a:pt x="246" y="78"/>
                          </a:lnTo>
                          <a:lnTo>
                            <a:pt x="240" y="78"/>
                          </a:lnTo>
                          <a:lnTo>
                            <a:pt x="251" y="78"/>
                          </a:lnTo>
                          <a:lnTo>
                            <a:pt x="234" y="72"/>
                          </a:lnTo>
                          <a:lnTo>
                            <a:pt x="240" y="72"/>
                          </a:lnTo>
                          <a:lnTo>
                            <a:pt x="234" y="72"/>
                          </a:lnTo>
                          <a:lnTo>
                            <a:pt x="246" y="72"/>
                          </a:lnTo>
                          <a:lnTo>
                            <a:pt x="240" y="72"/>
                          </a:lnTo>
                          <a:lnTo>
                            <a:pt x="263" y="72"/>
                          </a:lnTo>
                          <a:lnTo>
                            <a:pt x="246" y="66"/>
                          </a:lnTo>
                          <a:lnTo>
                            <a:pt x="228" y="66"/>
                          </a:lnTo>
                          <a:lnTo>
                            <a:pt x="263" y="60"/>
                          </a:lnTo>
                          <a:lnTo>
                            <a:pt x="257" y="54"/>
                          </a:lnTo>
                          <a:lnTo>
                            <a:pt x="240" y="60"/>
                          </a:lnTo>
                          <a:lnTo>
                            <a:pt x="228" y="66"/>
                          </a:lnTo>
                          <a:lnTo>
                            <a:pt x="251" y="54"/>
                          </a:lnTo>
                          <a:lnTo>
                            <a:pt x="228" y="60"/>
                          </a:lnTo>
                          <a:lnTo>
                            <a:pt x="257" y="48"/>
                          </a:lnTo>
                          <a:lnTo>
                            <a:pt x="240" y="48"/>
                          </a:lnTo>
                          <a:lnTo>
                            <a:pt x="234" y="48"/>
                          </a:lnTo>
                          <a:lnTo>
                            <a:pt x="240" y="42"/>
                          </a:lnTo>
                          <a:lnTo>
                            <a:pt x="222" y="48"/>
                          </a:lnTo>
                          <a:lnTo>
                            <a:pt x="210" y="60"/>
                          </a:lnTo>
                          <a:lnTo>
                            <a:pt x="216" y="48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40" name="Freeform 44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74975" y="873583"/>
                      <a:ext cx="507785" cy="131869"/>
                    </a:xfrm>
                    <a:custGeom>
                      <a:avLst/>
                      <a:gdLst>
                        <a:gd name="T0" fmla="*/ 2147483647 w 383"/>
                        <a:gd name="T1" fmla="*/ 2147483647 h 90"/>
                        <a:gd name="T2" fmla="*/ 2147483647 w 383"/>
                        <a:gd name="T3" fmla="*/ 2147483647 h 90"/>
                        <a:gd name="T4" fmla="*/ 2147483647 w 383"/>
                        <a:gd name="T5" fmla="*/ 2147483647 h 90"/>
                        <a:gd name="T6" fmla="*/ 2147483647 w 383"/>
                        <a:gd name="T7" fmla="*/ 2147483647 h 90"/>
                        <a:gd name="T8" fmla="*/ 2147483647 w 383"/>
                        <a:gd name="T9" fmla="*/ 2147483647 h 90"/>
                        <a:gd name="T10" fmla="*/ 2147483647 w 383"/>
                        <a:gd name="T11" fmla="*/ 2147483647 h 90"/>
                        <a:gd name="T12" fmla="*/ 2147483647 w 383"/>
                        <a:gd name="T13" fmla="*/ 2147483647 h 90"/>
                        <a:gd name="T14" fmla="*/ 2147483647 w 383"/>
                        <a:gd name="T15" fmla="*/ 2147483647 h 90"/>
                        <a:gd name="T16" fmla="*/ 2147483647 w 383"/>
                        <a:gd name="T17" fmla="*/ 2147483647 h 90"/>
                        <a:gd name="T18" fmla="*/ 2147483647 w 383"/>
                        <a:gd name="T19" fmla="*/ 2147483647 h 90"/>
                        <a:gd name="T20" fmla="*/ 2147483647 w 383"/>
                        <a:gd name="T21" fmla="*/ 2147483647 h 90"/>
                        <a:gd name="T22" fmla="*/ 2147483647 w 383"/>
                        <a:gd name="T23" fmla="*/ 2147483647 h 90"/>
                        <a:gd name="T24" fmla="*/ 2147483647 w 383"/>
                        <a:gd name="T25" fmla="*/ 2147483647 h 90"/>
                        <a:gd name="T26" fmla="*/ 2147483647 w 383"/>
                        <a:gd name="T27" fmla="*/ 2147483647 h 90"/>
                        <a:gd name="T28" fmla="*/ 2147483647 w 383"/>
                        <a:gd name="T29" fmla="*/ 2147483647 h 90"/>
                        <a:gd name="T30" fmla="*/ 2147483647 w 383"/>
                        <a:gd name="T31" fmla="*/ 2147483647 h 90"/>
                        <a:gd name="T32" fmla="*/ 2147483647 w 383"/>
                        <a:gd name="T33" fmla="*/ 2147483647 h 90"/>
                        <a:gd name="T34" fmla="*/ 2147483647 w 383"/>
                        <a:gd name="T35" fmla="*/ 2147483647 h 90"/>
                        <a:gd name="T36" fmla="*/ 2147483647 w 383"/>
                        <a:gd name="T37" fmla="*/ 2147483647 h 90"/>
                        <a:gd name="T38" fmla="*/ 2147483647 w 383"/>
                        <a:gd name="T39" fmla="*/ 2147483647 h 90"/>
                        <a:gd name="T40" fmla="*/ 2147483647 w 383"/>
                        <a:gd name="T41" fmla="*/ 2147483647 h 90"/>
                        <a:gd name="T42" fmla="*/ 2147483647 w 383"/>
                        <a:gd name="T43" fmla="*/ 2147483647 h 90"/>
                        <a:gd name="T44" fmla="*/ 2147483647 w 383"/>
                        <a:gd name="T45" fmla="*/ 2147483647 h 90"/>
                        <a:gd name="T46" fmla="*/ 2147483647 w 383"/>
                        <a:gd name="T47" fmla="*/ 0 h 90"/>
                        <a:gd name="T48" fmla="*/ 2147483647 w 383"/>
                        <a:gd name="T49" fmla="*/ 2147483647 h 90"/>
                        <a:gd name="T50" fmla="*/ 2147483647 w 383"/>
                        <a:gd name="T51" fmla="*/ 0 h 90"/>
                        <a:gd name="T52" fmla="*/ 2147483647 w 383"/>
                        <a:gd name="T53" fmla="*/ 2147483647 h 90"/>
                        <a:gd name="T54" fmla="*/ 2147483647 w 383"/>
                        <a:gd name="T55" fmla="*/ 2147483647 h 90"/>
                        <a:gd name="T56" fmla="*/ 2147483647 w 383"/>
                        <a:gd name="T57" fmla="*/ 2147483647 h 90"/>
                        <a:gd name="T58" fmla="*/ 2147483647 w 383"/>
                        <a:gd name="T59" fmla="*/ 2147483647 h 90"/>
                        <a:gd name="T60" fmla="*/ 2147483647 w 383"/>
                        <a:gd name="T61" fmla="*/ 2147483647 h 90"/>
                        <a:gd name="T62" fmla="*/ 2147483647 w 383"/>
                        <a:gd name="T63" fmla="*/ 2147483647 h 90"/>
                        <a:gd name="T64" fmla="*/ 2147483647 w 383"/>
                        <a:gd name="T65" fmla="*/ 2147483647 h 90"/>
                        <a:gd name="T66" fmla="*/ 2147483647 w 383"/>
                        <a:gd name="T67" fmla="*/ 2147483647 h 90"/>
                        <a:gd name="T68" fmla="*/ 2147483647 w 383"/>
                        <a:gd name="T69" fmla="*/ 2147483647 h 90"/>
                        <a:gd name="T70" fmla="*/ 2147483647 w 383"/>
                        <a:gd name="T71" fmla="*/ 2147483647 h 90"/>
                        <a:gd name="T72" fmla="*/ 2147483647 w 383"/>
                        <a:gd name="T73" fmla="*/ 2147483647 h 90"/>
                        <a:gd name="T74" fmla="*/ 2147483647 w 383"/>
                        <a:gd name="T75" fmla="*/ 2147483647 h 90"/>
                        <a:gd name="T76" fmla="*/ 2147483647 w 383"/>
                        <a:gd name="T77" fmla="*/ 2147483647 h 90"/>
                        <a:gd name="T78" fmla="*/ 2147483647 w 383"/>
                        <a:gd name="T79" fmla="*/ 2147483647 h 90"/>
                        <a:gd name="T80" fmla="*/ 2147483647 w 383"/>
                        <a:gd name="T81" fmla="*/ 2147483647 h 90"/>
                        <a:gd name="T82" fmla="*/ 2147483647 w 383"/>
                        <a:gd name="T83" fmla="*/ 2147483647 h 90"/>
                        <a:gd name="T84" fmla="*/ 0 w 383"/>
                        <a:gd name="T85" fmla="*/ 2147483647 h 90"/>
                        <a:gd name="T86" fmla="*/ 2147483647 w 383"/>
                        <a:gd name="T87" fmla="*/ 2147483647 h 90"/>
                        <a:gd name="T88" fmla="*/ 2147483647 w 383"/>
                        <a:gd name="T89" fmla="*/ 2147483647 h 90"/>
                        <a:gd name="T90" fmla="*/ 2147483647 w 383"/>
                        <a:gd name="T91" fmla="*/ 2147483647 h 90"/>
                        <a:gd name="T92" fmla="*/ 2147483647 w 383"/>
                        <a:gd name="T93" fmla="*/ 2147483647 h 90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</a:gdLst>
                      <a:ahLst/>
                      <a:cxnLst>
                        <a:cxn ang="T94">
                          <a:pos x="T0" y="T1"/>
                        </a:cxn>
                        <a:cxn ang="T95">
                          <a:pos x="T2" y="T3"/>
                        </a:cxn>
                        <a:cxn ang="T96">
                          <a:pos x="T4" y="T5"/>
                        </a:cxn>
                        <a:cxn ang="T97">
                          <a:pos x="T6" y="T7"/>
                        </a:cxn>
                        <a:cxn ang="T98">
                          <a:pos x="T8" y="T9"/>
                        </a:cxn>
                        <a:cxn ang="T99">
                          <a:pos x="T10" y="T11"/>
                        </a:cxn>
                        <a:cxn ang="T100">
                          <a:pos x="T12" y="T13"/>
                        </a:cxn>
                        <a:cxn ang="T101">
                          <a:pos x="T14" y="T15"/>
                        </a:cxn>
                        <a:cxn ang="T102">
                          <a:pos x="T16" y="T17"/>
                        </a:cxn>
                        <a:cxn ang="T103">
                          <a:pos x="T18" y="T19"/>
                        </a:cxn>
                        <a:cxn ang="T104">
                          <a:pos x="T20" y="T21"/>
                        </a:cxn>
                        <a:cxn ang="T105">
                          <a:pos x="T22" y="T23"/>
                        </a:cxn>
                        <a:cxn ang="T106">
                          <a:pos x="T24" y="T25"/>
                        </a:cxn>
                        <a:cxn ang="T107">
                          <a:pos x="T26" y="T27"/>
                        </a:cxn>
                        <a:cxn ang="T108">
                          <a:pos x="T28" y="T29"/>
                        </a:cxn>
                        <a:cxn ang="T109">
                          <a:pos x="T30" y="T31"/>
                        </a:cxn>
                        <a:cxn ang="T110">
                          <a:pos x="T32" y="T33"/>
                        </a:cxn>
                        <a:cxn ang="T111">
                          <a:pos x="T34" y="T35"/>
                        </a:cxn>
                        <a:cxn ang="T112">
                          <a:pos x="T36" y="T37"/>
                        </a:cxn>
                        <a:cxn ang="T113">
                          <a:pos x="T38" y="T39"/>
                        </a:cxn>
                        <a:cxn ang="T114">
                          <a:pos x="T40" y="T41"/>
                        </a:cxn>
                        <a:cxn ang="T115">
                          <a:pos x="T42" y="T43"/>
                        </a:cxn>
                        <a:cxn ang="T116">
                          <a:pos x="T44" y="T45"/>
                        </a:cxn>
                        <a:cxn ang="T117">
                          <a:pos x="T46" y="T47"/>
                        </a:cxn>
                        <a:cxn ang="T118">
                          <a:pos x="T48" y="T49"/>
                        </a:cxn>
                        <a:cxn ang="T119">
                          <a:pos x="T50" y="T51"/>
                        </a:cxn>
                        <a:cxn ang="T120">
                          <a:pos x="T52" y="T53"/>
                        </a:cxn>
                        <a:cxn ang="T121">
                          <a:pos x="T54" y="T55"/>
                        </a:cxn>
                        <a:cxn ang="T122">
                          <a:pos x="T56" y="T57"/>
                        </a:cxn>
                        <a:cxn ang="T123">
                          <a:pos x="T58" y="T59"/>
                        </a:cxn>
                        <a:cxn ang="T124">
                          <a:pos x="T60" y="T61"/>
                        </a:cxn>
                        <a:cxn ang="T125">
                          <a:pos x="T62" y="T63"/>
                        </a:cxn>
                        <a:cxn ang="T126">
                          <a:pos x="T64" y="T65"/>
                        </a:cxn>
                        <a:cxn ang="T127">
                          <a:pos x="T66" y="T67"/>
                        </a:cxn>
                        <a:cxn ang="T128">
                          <a:pos x="T68" y="T69"/>
                        </a:cxn>
                        <a:cxn ang="T129">
                          <a:pos x="T70" y="T71"/>
                        </a:cxn>
                        <a:cxn ang="T130">
                          <a:pos x="T72" y="T73"/>
                        </a:cxn>
                        <a:cxn ang="T131">
                          <a:pos x="T74" y="T75"/>
                        </a:cxn>
                        <a:cxn ang="T132">
                          <a:pos x="T76" y="T77"/>
                        </a:cxn>
                        <a:cxn ang="T133">
                          <a:pos x="T78" y="T79"/>
                        </a:cxn>
                        <a:cxn ang="T134">
                          <a:pos x="T80" y="T81"/>
                        </a:cxn>
                        <a:cxn ang="T135">
                          <a:pos x="T82" y="T83"/>
                        </a:cxn>
                        <a:cxn ang="T136">
                          <a:pos x="T84" y="T85"/>
                        </a:cxn>
                        <a:cxn ang="T137">
                          <a:pos x="T86" y="T87"/>
                        </a:cxn>
                        <a:cxn ang="T138">
                          <a:pos x="T88" y="T89"/>
                        </a:cxn>
                        <a:cxn ang="T139">
                          <a:pos x="T90" y="T91"/>
                        </a:cxn>
                        <a:cxn ang="T140">
                          <a:pos x="T92" y="T93"/>
                        </a:cxn>
                      </a:cxnLst>
                      <a:rect l="0" t="0" r="r" b="b"/>
                      <a:pathLst>
                        <a:path w="383" h="90">
                          <a:moveTo>
                            <a:pt x="96" y="66"/>
                          </a:moveTo>
                          <a:lnTo>
                            <a:pt x="72" y="72"/>
                          </a:lnTo>
                          <a:lnTo>
                            <a:pt x="60" y="66"/>
                          </a:lnTo>
                          <a:lnTo>
                            <a:pt x="72" y="60"/>
                          </a:lnTo>
                          <a:lnTo>
                            <a:pt x="48" y="60"/>
                          </a:lnTo>
                          <a:lnTo>
                            <a:pt x="108" y="54"/>
                          </a:lnTo>
                          <a:lnTo>
                            <a:pt x="78" y="36"/>
                          </a:lnTo>
                          <a:lnTo>
                            <a:pt x="114" y="36"/>
                          </a:lnTo>
                          <a:lnTo>
                            <a:pt x="132" y="42"/>
                          </a:lnTo>
                          <a:lnTo>
                            <a:pt x="120" y="30"/>
                          </a:lnTo>
                          <a:lnTo>
                            <a:pt x="173" y="24"/>
                          </a:lnTo>
                          <a:lnTo>
                            <a:pt x="203" y="18"/>
                          </a:lnTo>
                          <a:lnTo>
                            <a:pt x="144" y="24"/>
                          </a:lnTo>
                          <a:lnTo>
                            <a:pt x="90" y="30"/>
                          </a:lnTo>
                          <a:lnTo>
                            <a:pt x="138" y="24"/>
                          </a:lnTo>
                          <a:lnTo>
                            <a:pt x="78" y="30"/>
                          </a:lnTo>
                          <a:lnTo>
                            <a:pt x="60" y="24"/>
                          </a:lnTo>
                          <a:lnTo>
                            <a:pt x="114" y="18"/>
                          </a:lnTo>
                          <a:lnTo>
                            <a:pt x="60" y="24"/>
                          </a:lnTo>
                          <a:lnTo>
                            <a:pt x="96" y="18"/>
                          </a:lnTo>
                          <a:lnTo>
                            <a:pt x="48" y="18"/>
                          </a:lnTo>
                          <a:lnTo>
                            <a:pt x="108" y="12"/>
                          </a:lnTo>
                          <a:lnTo>
                            <a:pt x="185" y="12"/>
                          </a:lnTo>
                          <a:lnTo>
                            <a:pt x="173" y="0"/>
                          </a:lnTo>
                          <a:lnTo>
                            <a:pt x="233" y="6"/>
                          </a:lnTo>
                          <a:lnTo>
                            <a:pt x="221" y="0"/>
                          </a:lnTo>
                          <a:lnTo>
                            <a:pt x="299" y="6"/>
                          </a:lnTo>
                          <a:lnTo>
                            <a:pt x="383" y="6"/>
                          </a:lnTo>
                          <a:lnTo>
                            <a:pt x="329" y="18"/>
                          </a:lnTo>
                          <a:lnTo>
                            <a:pt x="275" y="24"/>
                          </a:lnTo>
                          <a:lnTo>
                            <a:pt x="335" y="18"/>
                          </a:lnTo>
                          <a:lnTo>
                            <a:pt x="281" y="30"/>
                          </a:lnTo>
                          <a:lnTo>
                            <a:pt x="221" y="42"/>
                          </a:lnTo>
                          <a:lnTo>
                            <a:pt x="167" y="48"/>
                          </a:lnTo>
                          <a:lnTo>
                            <a:pt x="197" y="48"/>
                          </a:lnTo>
                          <a:lnTo>
                            <a:pt x="156" y="54"/>
                          </a:lnTo>
                          <a:lnTo>
                            <a:pt x="191" y="54"/>
                          </a:lnTo>
                          <a:lnTo>
                            <a:pt x="138" y="66"/>
                          </a:lnTo>
                          <a:lnTo>
                            <a:pt x="138" y="72"/>
                          </a:lnTo>
                          <a:lnTo>
                            <a:pt x="96" y="78"/>
                          </a:lnTo>
                          <a:lnTo>
                            <a:pt x="126" y="84"/>
                          </a:lnTo>
                          <a:lnTo>
                            <a:pt x="90" y="90"/>
                          </a:lnTo>
                          <a:lnTo>
                            <a:pt x="0" y="84"/>
                          </a:lnTo>
                          <a:lnTo>
                            <a:pt x="30" y="78"/>
                          </a:lnTo>
                          <a:lnTo>
                            <a:pt x="24" y="72"/>
                          </a:lnTo>
                          <a:lnTo>
                            <a:pt x="72" y="72"/>
                          </a:lnTo>
                          <a:lnTo>
                            <a:pt x="96" y="66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41" name="Freeform 44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165371" y="1075957"/>
                      <a:ext cx="278041" cy="114896"/>
                    </a:xfrm>
                    <a:custGeom>
                      <a:avLst/>
                      <a:gdLst>
                        <a:gd name="T0" fmla="*/ 2147483647 w 210"/>
                        <a:gd name="T1" fmla="*/ 2147483647 h 78"/>
                        <a:gd name="T2" fmla="*/ 2147483647 w 210"/>
                        <a:gd name="T3" fmla="*/ 2147483647 h 78"/>
                        <a:gd name="T4" fmla="*/ 2147483647 w 210"/>
                        <a:gd name="T5" fmla="*/ 2147483647 h 78"/>
                        <a:gd name="T6" fmla="*/ 2147483647 w 210"/>
                        <a:gd name="T7" fmla="*/ 2147483647 h 78"/>
                        <a:gd name="T8" fmla="*/ 2147483647 w 210"/>
                        <a:gd name="T9" fmla="*/ 2147483647 h 78"/>
                        <a:gd name="T10" fmla="*/ 2147483647 w 210"/>
                        <a:gd name="T11" fmla="*/ 2147483647 h 78"/>
                        <a:gd name="T12" fmla="*/ 2147483647 w 210"/>
                        <a:gd name="T13" fmla="*/ 2147483647 h 78"/>
                        <a:gd name="T14" fmla="*/ 0 w 210"/>
                        <a:gd name="T15" fmla="*/ 2147483647 h 78"/>
                        <a:gd name="T16" fmla="*/ 2147483647 w 210"/>
                        <a:gd name="T17" fmla="*/ 2147483647 h 78"/>
                        <a:gd name="T18" fmla="*/ 2147483647 w 210"/>
                        <a:gd name="T19" fmla="*/ 2147483647 h 78"/>
                        <a:gd name="T20" fmla="*/ 2147483647 w 210"/>
                        <a:gd name="T21" fmla="*/ 2147483647 h 78"/>
                        <a:gd name="T22" fmla="*/ 2147483647 w 210"/>
                        <a:gd name="T23" fmla="*/ 2147483647 h 78"/>
                        <a:gd name="T24" fmla="*/ 2147483647 w 210"/>
                        <a:gd name="T25" fmla="*/ 2147483647 h 78"/>
                        <a:gd name="T26" fmla="*/ 2147483647 w 210"/>
                        <a:gd name="T27" fmla="*/ 2147483647 h 78"/>
                        <a:gd name="T28" fmla="*/ 2147483647 w 210"/>
                        <a:gd name="T29" fmla="*/ 2147483647 h 78"/>
                        <a:gd name="T30" fmla="*/ 2147483647 w 210"/>
                        <a:gd name="T31" fmla="*/ 2147483647 h 78"/>
                        <a:gd name="T32" fmla="*/ 2147483647 w 210"/>
                        <a:gd name="T33" fmla="*/ 2147483647 h 78"/>
                        <a:gd name="T34" fmla="*/ 2147483647 w 210"/>
                        <a:gd name="T35" fmla="*/ 2147483647 h 78"/>
                        <a:gd name="T36" fmla="*/ 2147483647 w 210"/>
                        <a:gd name="T37" fmla="*/ 2147483647 h 78"/>
                        <a:gd name="T38" fmla="*/ 2147483647 w 210"/>
                        <a:gd name="T39" fmla="*/ 2147483647 h 78"/>
                        <a:gd name="T40" fmla="*/ 2147483647 w 210"/>
                        <a:gd name="T41" fmla="*/ 0 h 78"/>
                        <a:gd name="T42" fmla="*/ 2147483647 w 210"/>
                        <a:gd name="T43" fmla="*/ 0 h 78"/>
                        <a:gd name="T44" fmla="*/ 2147483647 w 210"/>
                        <a:gd name="T45" fmla="*/ 2147483647 h 78"/>
                        <a:gd name="T46" fmla="*/ 2147483647 w 210"/>
                        <a:gd name="T47" fmla="*/ 2147483647 h 78"/>
                        <a:gd name="T48" fmla="*/ 2147483647 w 210"/>
                        <a:gd name="T49" fmla="*/ 2147483647 h 78"/>
                        <a:gd name="T50" fmla="*/ 2147483647 w 210"/>
                        <a:gd name="T51" fmla="*/ 2147483647 h 78"/>
                        <a:gd name="T52" fmla="*/ 2147483647 w 210"/>
                        <a:gd name="T53" fmla="*/ 2147483647 h 78"/>
                        <a:gd name="T54" fmla="*/ 2147483647 w 210"/>
                        <a:gd name="T55" fmla="*/ 2147483647 h 78"/>
                        <a:gd name="T56" fmla="*/ 2147483647 w 210"/>
                        <a:gd name="T57" fmla="*/ 2147483647 h 78"/>
                        <a:gd name="T58" fmla="*/ 2147483647 w 210"/>
                        <a:gd name="T59" fmla="*/ 2147483647 h 78"/>
                        <a:gd name="T60" fmla="*/ 2147483647 w 210"/>
                        <a:gd name="T61" fmla="*/ 2147483647 h 78"/>
                        <a:gd name="T62" fmla="*/ 2147483647 w 210"/>
                        <a:gd name="T63" fmla="*/ 2147483647 h 78"/>
                        <a:gd name="T64" fmla="*/ 2147483647 w 210"/>
                        <a:gd name="T65" fmla="*/ 2147483647 h 78"/>
                        <a:gd name="T66" fmla="*/ 2147483647 w 210"/>
                        <a:gd name="T67" fmla="*/ 2147483647 h 78"/>
                        <a:gd name="T68" fmla="*/ 2147483647 w 210"/>
                        <a:gd name="T69" fmla="*/ 0 h 78"/>
                        <a:gd name="T70" fmla="*/ 2147483647 w 210"/>
                        <a:gd name="T71" fmla="*/ 0 h 78"/>
                        <a:gd name="T72" fmla="*/ 2147483647 w 210"/>
                        <a:gd name="T73" fmla="*/ 2147483647 h 78"/>
                        <a:gd name="T74" fmla="*/ 2147483647 w 210"/>
                        <a:gd name="T75" fmla="*/ 2147483647 h 78"/>
                        <a:gd name="T76" fmla="*/ 2147483647 w 210"/>
                        <a:gd name="T77" fmla="*/ 2147483647 h 78"/>
                        <a:gd name="T78" fmla="*/ 2147483647 w 210"/>
                        <a:gd name="T79" fmla="*/ 2147483647 h 78"/>
                        <a:gd name="T80" fmla="*/ 2147483647 w 210"/>
                        <a:gd name="T81" fmla="*/ 2147483647 h 78"/>
                        <a:gd name="T82" fmla="*/ 2147483647 w 210"/>
                        <a:gd name="T83" fmla="*/ 2147483647 h 78"/>
                        <a:gd name="T84" fmla="*/ 2147483647 w 210"/>
                        <a:gd name="T85" fmla="*/ 2147483647 h 78"/>
                        <a:gd name="T86" fmla="*/ 2147483647 w 210"/>
                        <a:gd name="T87" fmla="*/ 2147483647 h 78"/>
                        <a:gd name="T88" fmla="*/ 2147483647 w 210"/>
                        <a:gd name="T89" fmla="*/ 2147483647 h 78"/>
                        <a:gd name="T90" fmla="*/ 2147483647 w 210"/>
                        <a:gd name="T91" fmla="*/ 2147483647 h 78"/>
                        <a:gd name="T92" fmla="*/ 2147483647 w 210"/>
                        <a:gd name="T93" fmla="*/ 2147483647 h 78"/>
                        <a:gd name="T94" fmla="*/ 2147483647 w 210"/>
                        <a:gd name="T95" fmla="*/ 2147483647 h 78"/>
                        <a:gd name="T96" fmla="*/ 2147483647 w 210"/>
                        <a:gd name="T97" fmla="*/ 2147483647 h 78"/>
                        <a:gd name="T98" fmla="*/ 2147483647 w 210"/>
                        <a:gd name="T99" fmla="*/ 2147483647 h 78"/>
                        <a:gd name="T100" fmla="*/ 2147483647 w 210"/>
                        <a:gd name="T101" fmla="*/ 2147483647 h 78"/>
                        <a:gd name="T102" fmla="*/ 2147483647 w 210"/>
                        <a:gd name="T103" fmla="*/ 2147483647 h 78"/>
                        <a:gd name="T104" fmla="*/ 2147483647 w 210"/>
                        <a:gd name="T105" fmla="*/ 2147483647 h 78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</a:gdLst>
                      <a:ahLst/>
                      <a:cxnLst>
                        <a:cxn ang="T106">
                          <a:pos x="T0" y="T1"/>
                        </a:cxn>
                        <a:cxn ang="T107">
                          <a:pos x="T2" y="T3"/>
                        </a:cxn>
                        <a:cxn ang="T108">
                          <a:pos x="T4" y="T5"/>
                        </a:cxn>
                        <a:cxn ang="T109">
                          <a:pos x="T6" y="T7"/>
                        </a:cxn>
                        <a:cxn ang="T110">
                          <a:pos x="T8" y="T9"/>
                        </a:cxn>
                        <a:cxn ang="T111">
                          <a:pos x="T10" y="T11"/>
                        </a:cxn>
                        <a:cxn ang="T112">
                          <a:pos x="T12" y="T13"/>
                        </a:cxn>
                        <a:cxn ang="T113">
                          <a:pos x="T14" y="T15"/>
                        </a:cxn>
                        <a:cxn ang="T114">
                          <a:pos x="T16" y="T17"/>
                        </a:cxn>
                        <a:cxn ang="T115">
                          <a:pos x="T18" y="T19"/>
                        </a:cxn>
                        <a:cxn ang="T116">
                          <a:pos x="T20" y="T21"/>
                        </a:cxn>
                        <a:cxn ang="T117">
                          <a:pos x="T22" y="T23"/>
                        </a:cxn>
                        <a:cxn ang="T118">
                          <a:pos x="T24" y="T25"/>
                        </a:cxn>
                        <a:cxn ang="T119">
                          <a:pos x="T26" y="T27"/>
                        </a:cxn>
                        <a:cxn ang="T120">
                          <a:pos x="T28" y="T29"/>
                        </a:cxn>
                        <a:cxn ang="T121">
                          <a:pos x="T30" y="T31"/>
                        </a:cxn>
                        <a:cxn ang="T122">
                          <a:pos x="T32" y="T33"/>
                        </a:cxn>
                        <a:cxn ang="T123">
                          <a:pos x="T34" y="T35"/>
                        </a:cxn>
                        <a:cxn ang="T124">
                          <a:pos x="T36" y="T37"/>
                        </a:cxn>
                        <a:cxn ang="T125">
                          <a:pos x="T38" y="T39"/>
                        </a:cxn>
                        <a:cxn ang="T126">
                          <a:pos x="T40" y="T41"/>
                        </a:cxn>
                        <a:cxn ang="T127">
                          <a:pos x="T42" y="T43"/>
                        </a:cxn>
                        <a:cxn ang="T128">
                          <a:pos x="T44" y="T45"/>
                        </a:cxn>
                        <a:cxn ang="T129">
                          <a:pos x="T46" y="T47"/>
                        </a:cxn>
                        <a:cxn ang="T130">
                          <a:pos x="T48" y="T49"/>
                        </a:cxn>
                        <a:cxn ang="T131">
                          <a:pos x="T50" y="T51"/>
                        </a:cxn>
                        <a:cxn ang="T132">
                          <a:pos x="T52" y="T53"/>
                        </a:cxn>
                        <a:cxn ang="T133">
                          <a:pos x="T54" y="T55"/>
                        </a:cxn>
                        <a:cxn ang="T134">
                          <a:pos x="T56" y="T57"/>
                        </a:cxn>
                        <a:cxn ang="T135">
                          <a:pos x="T58" y="T59"/>
                        </a:cxn>
                        <a:cxn ang="T136">
                          <a:pos x="T60" y="T61"/>
                        </a:cxn>
                        <a:cxn ang="T137">
                          <a:pos x="T62" y="T63"/>
                        </a:cxn>
                        <a:cxn ang="T138">
                          <a:pos x="T64" y="T65"/>
                        </a:cxn>
                        <a:cxn ang="T139">
                          <a:pos x="T66" y="T67"/>
                        </a:cxn>
                        <a:cxn ang="T140">
                          <a:pos x="T68" y="T69"/>
                        </a:cxn>
                        <a:cxn ang="T141">
                          <a:pos x="T70" y="T71"/>
                        </a:cxn>
                        <a:cxn ang="T142">
                          <a:pos x="T72" y="T73"/>
                        </a:cxn>
                        <a:cxn ang="T143">
                          <a:pos x="T74" y="T75"/>
                        </a:cxn>
                        <a:cxn ang="T144">
                          <a:pos x="T76" y="T77"/>
                        </a:cxn>
                        <a:cxn ang="T145">
                          <a:pos x="T78" y="T79"/>
                        </a:cxn>
                        <a:cxn ang="T146">
                          <a:pos x="T80" y="T81"/>
                        </a:cxn>
                        <a:cxn ang="T147">
                          <a:pos x="T82" y="T83"/>
                        </a:cxn>
                        <a:cxn ang="T148">
                          <a:pos x="T84" y="T85"/>
                        </a:cxn>
                        <a:cxn ang="T149">
                          <a:pos x="T86" y="T87"/>
                        </a:cxn>
                        <a:cxn ang="T150">
                          <a:pos x="T88" y="T89"/>
                        </a:cxn>
                        <a:cxn ang="T151">
                          <a:pos x="T90" y="T91"/>
                        </a:cxn>
                        <a:cxn ang="T152">
                          <a:pos x="T92" y="T93"/>
                        </a:cxn>
                        <a:cxn ang="T153">
                          <a:pos x="T94" y="T95"/>
                        </a:cxn>
                        <a:cxn ang="T154">
                          <a:pos x="T96" y="T97"/>
                        </a:cxn>
                        <a:cxn ang="T155">
                          <a:pos x="T98" y="T99"/>
                        </a:cxn>
                        <a:cxn ang="T156">
                          <a:pos x="T100" y="T101"/>
                        </a:cxn>
                        <a:cxn ang="T157">
                          <a:pos x="T102" y="T103"/>
                        </a:cxn>
                        <a:cxn ang="T158">
                          <a:pos x="T104" y="T105"/>
                        </a:cxn>
                      </a:cxnLst>
                      <a:rect l="0" t="0" r="r" b="b"/>
                      <a:pathLst>
                        <a:path w="210" h="78">
                          <a:moveTo>
                            <a:pt x="138" y="72"/>
                          </a:moveTo>
                          <a:lnTo>
                            <a:pt x="132" y="66"/>
                          </a:lnTo>
                          <a:lnTo>
                            <a:pt x="126" y="66"/>
                          </a:lnTo>
                          <a:lnTo>
                            <a:pt x="102" y="72"/>
                          </a:lnTo>
                          <a:lnTo>
                            <a:pt x="66" y="72"/>
                          </a:lnTo>
                          <a:lnTo>
                            <a:pt x="30" y="78"/>
                          </a:lnTo>
                          <a:lnTo>
                            <a:pt x="36" y="72"/>
                          </a:lnTo>
                          <a:lnTo>
                            <a:pt x="0" y="60"/>
                          </a:lnTo>
                          <a:lnTo>
                            <a:pt x="6" y="48"/>
                          </a:lnTo>
                          <a:lnTo>
                            <a:pt x="48" y="48"/>
                          </a:lnTo>
                          <a:lnTo>
                            <a:pt x="84" y="48"/>
                          </a:lnTo>
                          <a:lnTo>
                            <a:pt x="48" y="42"/>
                          </a:lnTo>
                          <a:lnTo>
                            <a:pt x="12" y="42"/>
                          </a:lnTo>
                          <a:lnTo>
                            <a:pt x="6" y="36"/>
                          </a:lnTo>
                          <a:lnTo>
                            <a:pt x="54" y="30"/>
                          </a:lnTo>
                          <a:lnTo>
                            <a:pt x="18" y="30"/>
                          </a:lnTo>
                          <a:lnTo>
                            <a:pt x="30" y="24"/>
                          </a:lnTo>
                          <a:lnTo>
                            <a:pt x="12" y="24"/>
                          </a:lnTo>
                          <a:lnTo>
                            <a:pt x="36" y="12"/>
                          </a:lnTo>
                          <a:lnTo>
                            <a:pt x="102" y="0"/>
                          </a:lnTo>
                          <a:lnTo>
                            <a:pt x="84" y="12"/>
                          </a:lnTo>
                          <a:lnTo>
                            <a:pt x="102" y="6"/>
                          </a:lnTo>
                          <a:lnTo>
                            <a:pt x="114" y="6"/>
                          </a:lnTo>
                          <a:lnTo>
                            <a:pt x="126" y="12"/>
                          </a:lnTo>
                          <a:lnTo>
                            <a:pt x="114" y="18"/>
                          </a:lnTo>
                          <a:lnTo>
                            <a:pt x="120" y="12"/>
                          </a:lnTo>
                          <a:lnTo>
                            <a:pt x="138" y="12"/>
                          </a:lnTo>
                          <a:lnTo>
                            <a:pt x="144" y="6"/>
                          </a:lnTo>
                          <a:lnTo>
                            <a:pt x="156" y="12"/>
                          </a:lnTo>
                          <a:lnTo>
                            <a:pt x="150" y="24"/>
                          </a:lnTo>
                          <a:lnTo>
                            <a:pt x="162" y="18"/>
                          </a:lnTo>
                          <a:lnTo>
                            <a:pt x="174" y="0"/>
                          </a:lnTo>
                          <a:lnTo>
                            <a:pt x="192" y="0"/>
                          </a:lnTo>
                          <a:lnTo>
                            <a:pt x="198" y="12"/>
                          </a:lnTo>
                          <a:lnTo>
                            <a:pt x="186" y="30"/>
                          </a:lnTo>
                          <a:lnTo>
                            <a:pt x="186" y="42"/>
                          </a:lnTo>
                          <a:lnTo>
                            <a:pt x="192" y="42"/>
                          </a:lnTo>
                          <a:lnTo>
                            <a:pt x="210" y="48"/>
                          </a:lnTo>
                          <a:lnTo>
                            <a:pt x="210" y="54"/>
                          </a:lnTo>
                          <a:lnTo>
                            <a:pt x="198" y="60"/>
                          </a:lnTo>
                          <a:lnTo>
                            <a:pt x="204" y="54"/>
                          </a:lnTo>
                          <a:lnTo>
                            <a:pt x="192" y="54"/>
                          </a:lnTo>
                          <a:lnTo>
                            <a:pt x="186" y="54"/>
                          </a:lnTo>
                          <a:lnTo>
                            <a:pt x="180" y="60"/>
                          </a:lnTo>
                          <a:lnTo>
                            <a:pt x="174" y="60"/>
                          </a:lnTo>
                          <a:lnTo>
                            <a:pt x="168" y="66"/>
                          </a:lnTo>
                          <a:lnTo>
                            <a:pt x="186" y="60"/>
                          </a:lnTo>
                          <a:lnTo>
                            <a:pt x="186" y="66"/>
                          </a:lnTo>
                          <a:lnTo>
                            <a:pt x="180" y="72"/>
                          </a:lnTo>
                          <a:lnTo>
                            <a:pt x="138" y="72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42" name="Freeform 44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088356" y="1049844"/>
                      <a:ext cx="195804" cy="79644"/>
                    </a:xfrm>
                    <a:custGeom>
                      <a:avLst/>
                      <a:gdLst>
                        <a:gd name="T0" fmla="*/ 2147483647 w 149"/>
                        <a:gd name="T1" fmla="*/ 2147483647 h 54"/>
                        <a:gd name="T2" fmla="*/ 2147483647 w 149"/>
                        <a:gd name="T3" fmla="*/ 2147483647 h 54"/>
                        <a:gd name="T4" fmla="*/ 2147483647 w 149"/>
                        <a:gd name="T5" fmla="*/ 2147483647 h 54"/>
                        <a:gd name="T6" fmla="*/ 2147483647 w 149"/>
                        <a:gd name="T7" fmla="*/ 2147483647 h 54"/>
                        <a:gd name="T8" fmla="*/ 0 w 149"/>
                        <a:gd name="T9" fmla="*/ 2147483647 h 54"/>
                        <a:gd name="T10" fmla="*/ 2147483647 w 149"/>
                        <a:gd name="T11" fmla="*/ 2147483647 h 54"/>
                        <a:gd name="T12" fmla="*/ 2147483647 w 149"/>
                        <a:gd name="T13" fmla="*/ 2147483647 h 54"/>
                        <a:gd name="T14" fmla="*/ 2147483647 w 149"/>
                        <a:gd name="T15" fmla="*/ 2147483647 h 54"/>
                        <a:gd name="T16" fmla="*/ 2147483647 w 149"/>
                        <a:gd name="T17" fmla="*/ 0 h 54"/>
                        <a:gd name="T18" fmla="*/ 2147483647 w 149"/>
                        <a:gd name="T19" fmla="*/ 0 h 54"/>
                        <a:gd name="T20" fmla="*/ 2147483647 w 149"/>
                        <a:gd name="T21" fmla="*/ 2147483647 h 54"/>
                        <a:gd name="T22" fmla="*/ 2147483647 w 149"/>
                        <a:gd name="T23" fmla="*/ 2147483647 h 54"/>
                        <a:gd name="T24" fmla="*/ 2147483647 w 149"/>
                        <a:gd name="T25" fmla="*/ 0 h 54"/>
                        <a:gd name="T26" fmla="*/ 2147483647 w 149"/>
                        <a:gd name="T27" fmla="*/ 2147483647 h 54"/>
                        <a:gd name="T28" fmla="*/ 2147483647 w 149"/>
                        <a:gd name="T29" fmla="*/ 2147483647 h 54"/>
                        <a:gd name="T30" fmla="*/ 2147483647 w 149"/>
                        <a:gd name="T31" fmla="*/ 2147483647 h 54"/>
                        <a:gd name="T32" fmla="*/ 2147483647 w 149"/>
                        <a:gd name="T33" fmla="*/ 2147483647 h 54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0" t="0" r="r" b="b"/>
                      <a:pathLst>
                        <a:path w="149" h="54">
                          <a:moveTo>
                            <a:pt x="65" y="36"/>
                          </a:moveTo>
                          <a:lnTo>
                            <a:pt x="41" y="48"/>
                          </a:lnTo>
                          <a:lnTo>
                            <a:pt x="12" y="54"/>
                          </a:lnTo>
                          <a:lnTo>
                            <a:pt x="6" y="42"/>
                          </a:lnTo>
                          <a:lnTo>
                            <a:pt x="0" y="36"/>
                          </a:lnTo>
                          <a:lnTo>
                            <a:pt x="18" y="24"/>
                          </a:lnTo>
                          <a:lnTo>
                            <a:pt x="30" y="18"/>
                          </a:lnTo>
                          <a:lnTo>
                            <a:pt x="53" y="6"/>
                          </a:lnTo>
                          <a:lnTo>
                            <a:pt x="53" y="0"/>
                          </a:lnTo>
                          <a:lnTo>
                            <a:pt x="101" y="0"/>
                          </a:lnTo>
                          <a:lnTo>
                            <a:pt x="113" y="6"/>
                          </a:lnTo>
                          <a:lnTo>
                            <a:pt x="143" y="0"/>
                          </a:lnTo>
                          <a:lnTo>
                            <a:pt x="149" y="12"/>
                          </a:lnTo>
                          <a:lnTo>
                            <a:pt x="119" y="24"/>
                          </a:lnTo>
                          <a:lnTo>
                            <a:pt x="83" y="30"/>
                          </a:lnTo>
                          <a:lnTo>
                            <a:pt x="65" y="36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43" name="Freeform 45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917260" y="1647827"/>
                      <a:ext cx="135757" cy="133175"/>
                    </a:xfrm>
                    <a:custGeom>
                      <a:avLst/>
                      <a:gdLst>
                        <a:gd name="T0" fmla="*/ 2147483647 w 101"/>
                        <a:gd name="T1" fmla="*/ 2147483647 h 90"/>
                        <a:gd name="T2" fmla="*/ 2147483647 w 101"/>
                        <a:gd name="T3" fmla="*/ 2147483647 h 90"/>
                        <a:gd name="T4" fmla="*/ 2147483647 w 101"/>
                        <a:gd name="T5" fmla="*/ 2147483647 h 90"/>
                        <a:gd name="T6" fmla="*/ 0 w 101"/>
                        <a:gd name="T7" fmla="*/ 2147483647 h 90"/>
                        <a:gd name="T8" fmla="*/ 2147483647 w 101"/>
                        <a:gd name="T9" fmla="*/ 2147483647 h 90"/>
                        <a:gd name="T10" fmla="*/ 2147483647 w 101"/>
                        <a:gd name="T11" fmla="*/ 2147483647 h 90"/>
                        <a:gd name="T12" fmla="*/ 2147483647 w 101"/>
                        <a:gd name="T13" fmla="*/ 2147483647 h 90"/>
                        <a:gd name="T14" fmla="*/ 2147483647 w 101"/>
                        <a:gd name="T15" fmla="*/ 2147483647 h 90"/>
                        <a:gd name="T16" fmla="*/ 2147483647 w 101"/>
                        <a:gd name="T17" fmla="*/ 2147483647 h 90"/>
                        <a:gd name="T18" fmla="*/ 2147483647 w 101"/>
                        <a:gd name="T19" fmla="*/ 2147483647 h 90"/>
                        <a:gd name="T20" fmla="*/ 2147483647 w 101"/>
                        <a:gd name="T21" fmla="*/ 2147483647 h 90"/>
                        <a:gd name="T22" fmla="*/ 2147483647 w 101"/>
                        <a:gd name="T23" fmla="*/ 2147483647 h 90"/>
                        <a:gd name="T24" fmla="*/ 2147483647 w 101"/>
                        <a:gd name="T25" fmla="*/ 2147483647 h 90"/>
                        <a:gd name="T26" fmla="*/ 2147483647 w 101"/>
                        <a:gd name="T27" fmla="*/ 2147483647 h 90"/>
                        <a:gd name="T28" fmla="*/ 2147483647 w 101"/>
                        <a:gd name="T29" fmla="*/ 0 h 90"/>
                        <a:gd name="T30" fmla="*/ 2147483647 w 101"/>
                        <a:gd name="T31" fmla="*/ 0 h 90"/>
                        <a:gd name="T32" fmla="*/ 2147483647 w 101"/>
                        <a:gd name="T33" fmla="*/ 0 h 90"/>
                        <a:gd name="T34" fmla="*/ 2147483647 w 101"/>
                        <a:gd name="T35" fmla="*/ 0 h 90"/>
                        <a:gd name="T36" fmla="*/ 2147483647 w 101"/>
                        <a:gd name="T37" fmla="*/ 2147483647 h 90"/>
                        <a:gd name="T38" fmla="*/ 2147483647 w 101"/>
                        <a:gd name="T39" fmla="*/ 2147483647 h 90"/>
                        <a:gd name="T40" fmla="*/ 2147483647 w 101"/>
                        <a:gd name="T41" fmla="*/ 2147483647 h 90"/>
                        <a:gd name="T42" fmla="*/ 2147483647 w 101"/>
                        <a:gd name="T43" fmla="*/ 2147483647 h 90"/>
                        <a:gd name="T44" fmla="*/ 2147483647 w 101"/>
                        <a:gd name="T45" fmla="*/ 2147483647 h 90"/>
                        <a:gd name="T46" fmla="*/ 2147483647 w 101"/>
                        <a:gd name="T47" fmla="*/ 2147483647 h 90"/>
                        <a:gd name="T48" fmla="*/ 2147483647 w 101"/>
                        <a:gd name="T49" fmla="*/ 2147483647 h 90"/>
                        <a:gd name="T50" fmla="*/ 2147483647 w 101"/>
                        <a:gd name="T51" fmla="*/ 2147483647 h 90"/>
                        <a:gd name="T52" fmla="*/ 2147483647 w 101"/>
                        <a:gd name="T53" fmla="*/ 2147483647 h 90"/>
                        <a:gd name="T54" fmla="*/ 2147483647 w 101"/>
                        <a:gd name="T55" fmla="*/ 2147483647 h 90"/>
                        <a:gd name="T56" fmla="*/ 2147483647 w 101"/>
                        <a:gd name="T57" fmla="*/ 2147483647 h 90"/>
                        <a:gd name="T58" fmla="*/ 2147483647 w 101"/>
                        <a:gd name="T59" fmla="*/ 2147483647 h 90"/>
                        <a:gd name="T60" fmla="*/ 2147483647 w 101"/>
                        <a:gd name="T61" fmla="*/ 2147483647 h 90"/>
                        <a:gd name="T62" fmla="*/ 2147483647 w 101"/>
                        <a:gd name="T63" fmla="*/ 2147483647 h 90"/>
                        <a:gd name="T64" fmla="*/ 2147483647 w 101"/>
                        <a:gd name="T65" fmla="*/ 2147483647 h 90"/>
                        <a:gd name="T66" fmla="*/ 2147483647 w 101"/>
                        <a:gd name="T67" fmla="*/ 2147483647 h 90"/>
                        <a:gd name="T68" fmla="*/ 2147483647 w 101"/>
                        <a:gd name="T69" fmla="*/ 2147483647 h 90"/>
                        <a:gd name="T70" fmla="*/ 2147483647 w 101"/>
                        <a:gd name="T71" fmla="*/ 2147483647 h 90"/>
                        <a:gd name="T72" fmla="*/ 2147483647 w 101"/>
                        <a:gd name="T73" fmla="*/ 2147483647 h 90"/>
                        <a:gd name="T74" fmla="*/ 2147483647 w 101"/>
                        <a:gd name="T75" fmla="*/ 2147483647 h 90"/>
                        <a:gd name="T76" fmla="*/ 2147483647 w 101"/>
                        <a:gd name="T77" fmla="*/ 2147483647 h 90"/>
                        <a:gd name="T78" fmla="*/ 2147483647 w 101"/>
                        <a:gd name="T79" fmla="*/ 2147483647 h 90"/>
                        <a:gd name="T80" fmla="*/ 2147483647 w 101"/>
                        <a:gd name="T81" fmla="*/ 2147483647 h 90"/>
                        <a:gd name="T82" fmla="*/ 2147483647 w 101"/>
                        <a:gd name="T83" fmla="*/ 2147483647 h 90"/>
                        <a:gd name="T84" fmla="*/ 2147483647 w 101"/>
                        <a:gd name="T85" fmla="*/ 2147483647 h 90"/>
                        <a:gd name="T86" fmla="*/ 2147483647 w 101"/>
                        <a:gd name="T87" fmla="*/ 2147483647 h 90"/>
                        <a:gd name="T88" fmla="*/ 2147483647 w 101"/>
                        <a:gd name="T89" fmla="*/ 2147483647 h 90"/>
                        <a:gd name="T90" fmla="*/ 2147483647 w 101"/>
                        <a:gd name="T91" fmla="*/ 2147483647 h 90"/>
                        <a:gd name="T92" fmla="*/ 2147483647 w 101"/>
                        <a:gd name="T93" fmla="*/ 2147483647 h 90"/>
                        <a:gd name="T94" fmla="*/ 2147483647 w 101"/>
                        <a:gd name="T95" fmla="*/ 2147483647 h 90"/>
                        <a:gd name="T96" fmla="*/ 2147483647 w 101"/>
                        <a:gd name="T97" fmla="*/ 2147483647 h 90"/>
                        <a:gd name="T98" fmla="*/ 2147483647 w 101"/>
                        <a:gd name="T99" fmla="*/ 2147483647 h 90"/>
                        <a:gd name="T100" fmla="*/ 2147483647 w 101"/>
                        <a:gd name="T101" fmla="*/ 2147483647 h 90"/>
                        <a:gd name="T102" fmla="*/ 2147483647 w 101"/>
                        <a:gd name="T103" fmla="*/ 2147483647 h 90"/>
                        <a:gd name="T104" fmla="*/ 2147483647 w 101"/>
                        <a:gd name="T105" fmla="*/ 2147483647 h 90"/>
                        <a:gd name="T106" fmla="*/ 2147483647 w 101"/>
                        <a:gd name="T107" fmla="*/ 2147483647 h 90"/>
                        <a:gd name="T108" fmla="*/ 2147483647 w 101"/>
                        <a:gd name="T109" fmla="*/ 2147483647 h 90"/>
                        <a:gd name="T110" fmla="*/ 2147483647 w 101"/>
                        <a:gd name="T111" fmla="*/ 2147483647 h 90"/>
                        <a:gd name="T112" fmla="*/ 2147483647 w 101"/>
                        <a:gd name="T113" fmla="*/ 2147483647 h 90"/>
                        <a:gd name="T114" fmla="*/ 2147483647 w 101"/>
                        <a:gd name="T115" fmla="*/ 2147483647 h 90"/>
                        <a:gd name="T116" fmla="*/ 2147483647 w 101"/>
                        <a:gd name="T117" fmla="*/ 2147483647 h 90"/>
                        <a:gd name="T118" fmla="*/ 2147483647 w 101"/>
                        <a:gd name="T119" fmla="*/ 2147483647 h 90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</a:gdLst>
                      <a:ahLst/>
                      <a:cxnLst>
                        <a:cxn ang="T120">
                          <a:pos x="T0" y="T1"/>
                        </a:cxn>
                        <a:cxn ang="T121">
                          <a:pos x="T2" y="T3"/>
                        </a:cxn>
                        <a:cxn ang="T122">
                          <a:pos x="T4" y="T5"/>
                        </a:cxn>
                        <a:cxn ang="T123">
                          <a:pos x="T6" y="T7"/>
                        </a:cxn>
                        <a:cxn ang="T124">
                          <a:pos x="T8" y="T9"/>
                        </a:cxn>
                        <a:cxn ang="T125">
                          <a:pos x="T10" y="T11"/>
                        </a:cxn>
                        <a:cxn ang="T126">
                          <a:pos x="T12" y="T13"/>
                        </a:cxn>
                        <a:cxn ang="T127">
                          <a:pos x="T14" y="T15"/>
                        </a:cxn>
                        <a:cxn ang="T128">
                          <a:pos x="T16" y="T17"/>
                        </a:cxn>
                        <a:cxn ang="T129">
                          <a:pos x="T18" y="T19"/>
                        </a:cxn>
                        <a:cxn ang="T130">
                          <a:pos x="T20" y="T21"/>
                        </a:cxn>
                        <a:cxn ang="T131">
                          <a:pos x="T22" y="T23"/>
                        </a:cxn>
                        <a:cxn ang="T132">
                          <a:pos x="T24" y="T25"/>
                        </a:cxn>
                        <a:cxn ang="T133">
                          <a:pos x="T26" y="T27"/>
                        </a:cxn>
                        <a:cxn ang="T134">
                          <a:pos x="T28" y="T29"/>
                        </a:cxn>
                        <a:cxn ang="T135">
                          <a:pos x="T30" y="T31"/>
                        </a:cxn>
                        <a:cxn ang="T136">
                          <a:pos x="T32" y="T33"/>
                        </a:cxn>
                        <a:cxn ang="T137">
                          <a:pos x="T34" y="T35"/>
                        </a:cxn>
                        <a:cxn ang="T138">
                          <a:pos x="T36" y="T37"/>
                        </a:cxn>
                        <a:cxn ang="T139">
                          <a:pos x="T38" y="T39"/>
                        </a:cxn>
                        <a:cxn ang="T140">
                          <a:pos x="T40" y="T41"/>
                        </a:cxn>
                        <a:cxn ang="T141">
                          <a:pos x="T42" y="T43"/>
                        </a:cxn>
                        <a:cxn ang="T142">
                          <a:pos x="T44" y="T45"/>
                        </a:cxn>
                        <a:cxn ang="T143">
                          <a:pos x="T46" y="T47"/>
                        </a:cxn>
                        <a:cxn ang="T144">
                          <a:pos x="T48" y="T49"/>
                        </a:cxn>
                        <a:cxn ang="T145">
                          <a:pos x="T50" y="T51"/>
                        </a:cxn>
                        <a:cxn ang="T146">
                          <a:pos x="T52" y="T53"/>
                        </a:cxn>
                        <a:cxn ang="T147">
                          <a:pos x="T54" y="T55"/>
                        </a:cxn>
                        <a:cxn ang="T148">
                          <a:pos x="T56" y="T57"/>
                        </a:cxn>
                        <a:cxn ang="T149">
                          <a:pos x="T58" y="T59"/>
                        </a:cxn>
                        <a:cxn ang="T150">
                          <a:pos x="T60" y="T61"/>
                        </a:cxn>
                        <a:cxn ang="T151">
                          <a:pos x="T62" y="T63"/>
                        </a:cxn>
                        <a:cxn ang="T152">
                          <a:pos x="T64" y="T65"/>
                        </a:cxn>
                        <a:cxn ang="T153">
                          <a:pos x="T66" y="T67"/>
                        </a:cxn>
                        <a:cxn ang="T154">
                          <a:pos x="T68" y="T69"/>
                        </a:cxn>
                        <a:cxn ang="T155">
                          <a:pos x="T70" y="T71"/>
                        </a:cxn>
                        <a:cxn ang="T156">
                          <a:pos x="T72" y="T73"/>
                        </a:cxn>
                        <a:cxn ang="T157">
                          <a:pos x="T74" y="T75"/>
                        </a:cxn>
                        <a:cxn ang="T158">
                          <a:pos x="T76" y="T77"/>
                        </a:cxn>
                        <a:cxn ang="T159">
                          <a:pos x="T78" y="T79"/>
                        </a:cxn>
                        <a:cxn ang="T160">
                          <a:pos x="T80" y="T81"/>
                        </a:cxn>
                        <a:cxn ang="T161">
                          <a:pos x="T82" y="T83"/>
                        </a:cxn>
                        <a:cxn ang="T162">
                          <a:pos x="T84" y="T85"/>
                        </a:cxn>
                        <a:cxn ang="T163">
                          <a:pos x="T86" y="T87"/>
                        </a:cxn>
                        <a:cxn ang="T164">
                          <a:pos x="T88" y="T89"/>
                        </a:cxn>
                        <a:cxn ang="T165">
                          <a:pos x="T90" y="T91"/>
                        </a:cxn>
                        <a:cxn ang="T166">
                          <a:pos x="T92" y="T93"/>
                        </a:cxn>
                        <a:cxn ang="T167">
                          <a:pos x="T94" y="T95"/>
                        </a:cxn>
                        <a:cxn ang="T168">
                          <a:pos x="T96" y="T97"/>
                        </a:cxn>
                        <a:cxn ang="T169">
                          <a:pos x="T98" y="T99"/>
                        </a:cxn>
                        <a:cxn ang="T170">
                          <a:pos x="T100" y="T101"/>
                        </a:cxn>
                        <a:cxn ang="T171">
                          <a:pos x="T102" y="T103"/>
                        </a:cxn>
                        <a:cxn ang="T172">
                          <a:pos x="T104" y="T105"/>
                        </a:cxn>
                        <a:cxn ang="T173">
                          <a:pos x="T106" y="T107"/>
                        </a:cxn>
                        <a:cxn ang="T174">
                          <a:pos x="T108" y="T109"/>
                        </a:cxn>
                        <a:cxn ang="T175">
                          <a:pos x="T110" y="T111"/>
                        </a:cxn>
                        <a:cxn ang="T176">
                          <a:pos x="T112" y="T113"/>
                        </a:cxn>
                        <a:cxn ang="T177">
                          <a:pos x="T114" y="T115"/>
                        </a:cxn>
                        <a:cxn ang="T178">
                          <a:pos x="T116" y="T117"/>
                        </a:cxn>
                        <a:cxn ang="T179">
                          <a:pos x="T118" y="T119"/>
                        </a:cxn>
                      </a:cxnLst>
                      <a:rect l="0" t="0" r="r" b="b"/>
                      <a:pathLst>
                        <a:path w="101" h="90">
                          <a:moveTo>
                            <a:pt x="53" y="72"/>
                          </a:moveTo>
                          <a:lnTo>
                            <a:pt x="53" y="72"/>
                          </a:lnTo>
                          <a:lnTo>
                            <a:pt x="24" y="72"/>
                          </a:lnTo>
                          <a:lnTo>
                            <a:pt x="0" y="72"/>
                          </a:lnTo>
                          <a:lnTo>
                            <a:pt x="6" y="66"/>
                          </a:lnTo>
                          <a:lnTo>
                            <a:pt x="18" y="54"/>
                          </a:lnTo>
                          <a:lnTo>
                            <a:pt x="6" y="54"/>
                          </a:lnTo>
                          <a:lnTo>
                            <a:pt x="12" y="54"/>
                          </a:lnTo>
                          <a:lnTo>
                            <a:pt x="24" y="42"/>
                          </a:lnTo>
                          <a:lnTo>
                            <a:pt x="24" y="48"/>
                          </a:lnTo>
                          <a:lnTo>
                            <a:pt x="30" y="42"/>
                          </a:lnTo>
                          <a:lnTo>
                            <a:pt x="24" y="36"/>
                          </a:lnTo>
                          <a:lnTo>
                            <a:pt x="30" y="36"/>
                          </a:lnTo>
                          <a:lnTo>
                            <a:pt x="48" y="12"/>
                          </a:lnTo>
                          <a:lnTo>
                            <a:pt x="65" y="0"/>
                          </a:lnTo>
                          <a:lnTo>
                            <a:pt x="71" y="0"/>
                          </a:lnTo>
                          <a:lnTo>
                            <a:pt x="77" y="0"/>
                          </a:lnTo>
                          <a:lnTo>
                            <a:pt x="71" y="0"/>
                          </a:lnTo>
                          <a:lnTo>
                            <a:pt x="71" y="6"/>
                          </a:lnTo>
                          <a:lnTo>
                            <a:pt x="65" y="12"/>
                          </a:lnTo>
                          <a:lnTo>
                            <a:pt x="48" y="36"/>
                          </a:lnTo>
                          <a:lnTo>
                            <a:pt x="59" y="24"/>
                          </a:lnTo>
                          <a:lnTo>
                            <a:pt x="59" y="30"/>
                          </a:lnTo>
                          <a:lnTo>
                            <a:pt x="71" y="30"/>
                          </a:lnTo>
                          <a:lnTo>
                            <a:pt x="59" y="36"/>
                          </a:lnTo>
                          <a:lnTo>
                            <a:pt x="71" y="36"/>
                          </a:lnTo>
                          <a:lnTo>
                            <a:pt x="65" y="42"/>
                          </a:lnTo>
                          <a:lnTo>
                            <a:pt x="83" y="36"/>
                          </a:lnTo>
                          <a:lnTo>
                            <a:pt x="83" y="42"/>
                          </a:lnTo>
                          <a:lnTo>
                            <a:pt x="95" y="42"/>
                          </a:lnTo>
                          <a:lnTo>
                            <a:pt x="83" y="48"/>
                          </a:lnTo>
                          <a:lnTo>
                            <a:pt x="89" y="54"/>
                          </a:lnTo>
                          <a:lnTo>
                            <a:pt x="83" y="60"/>
                          </a:lnTo>
                          <a:lnTo>
                            <a:pt x="101" y="54"/>
                          </a:lnTo>
                          <a:lnTo>
                            <a:pt x="83" y="66"/>
                          </a:lnTo>
                          <a:lnTo>
                            <a:pt x="83" y="72"/>
                          </a:lnTo>
                          <a:lnTo>
                            <a:pt x="101" y="60"/>
                          </a:lnTo>
                          <a:lnTo>
                            <a:pt x="95" y="72"/>
                          </a:lnTo>
                          <a:lnTo>
                            <a:pt x="101" y="72"/>
                          </a:lnTo>
                          <a:lnTo>
                            <a:pt x="89" y="90"/>
                          </a:lnTo>
                          <a:lnTo>
                            <a:pt x="83" y="90"/>
                          </a:lnTo>
                          <a:lnTo>
                            <a:pt x="83" y="84"/>
                          </a:lnTo>
                          <a:lnTo>
                            <a:pt x="71" y="90"/>
                          </a:lnTo>
                          <a:lnTo>
                            <a:pt x="83" y="72"/>
                          </a:lnTo>
                          <a:lnTo>
                            <a:pt x="77" y="66"/>
                          </a:lnTo>
                          <a:lnTo>
                            <a:pt x="71" y="78"/>
                          </a:lnTo>
                          <a:lnTo>
                            <a:pt x="71" y="72"/>
                          </a:lnTo>
                          <a:lnTo>
                            <a:pt x="48" y="90"/>
                          </a:lnTo>
                          <a:lnTo>
                            <a:pt x="48" y="84"/>
                          </a:lnTo>
                          <a:lnTo>
                            <a:pt x="65" y="72"/>
                          </a:lnTo>
                          <a:lnTo>
                            <a:pt x="59" y="72"/>
                          </a:lnTo>
                          <a:lnTo>
                            <a:pt x="53" y="78"/>
                          </a:lnTo>
                          <a:lnTo>
                            <a:pt x="48" y="78"/>
                          </a:lnTo>
                          <a:lnTo>
                            <a:pt x="53" y="72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44" name="Freeform 45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656187" y="996313"/>
                      <a:ext cx="238881" cy="44391"/>
                    </a:xfrm>
                    <a:custGeom>
                      <a:avLst/>
                      <a:gdLst>
                        <a:gd name="T0" fmla="*/ 2147483647 w 180"/>
                        <a:gd name="T1" fmla="*/ 2147483647 h 30"/>
                        <a:gd name="T2" fmla="*/ 2147483647 w 180"/>
                        <a:gd name="T3" fmla="*/ 2147483647 h 30"/>
                        <a:gd name="T4" fmla="*/ 2147483647 w 180"/>
                        <a:gd name="T5" fmla="*/ 2147483647 h 30"/>
                        <a:gd name="T6" fmla="*/ 2147483647 w 180"/>
                        <a:gd name="T7" fmla="*/ 2147483647 h 30"/>
                        <a:gd name="T8" fmla="*/ 2147483647 w 180"/>
                        <a:gd name="T9" fmla="*/ 0 h 30"/>
                        <a:gd name="T10" fmla="*/ 0 w 180"/>
                        <a:gd name="T11" fmla="*/ 0 h 30"/>
                        <a:gd name="T12" fmla="*/ 2147483647 w 180"/>
                        <a:gd name="T13" fmla="*/ 2147483647 h 30"/>
                        <a:gd name="T14" fmla="*/ 2147483647 w 180"/>
                        <a:gd name="T15" fmla="*/ 2147483647 h 30"/>
                        <a:gd name="T16" fmla="*/ 2147483647 w 180"/>
                        <a:gd name="T17" fmla="*/ 2147483647 h 30"/>
                        <a:gd name="T18" fmla="*/ 2147483647 w 180"/>
                        <a:gd name="T19" fmla="*/ 2147483647 h 30"/>
                        <a:gd name="T20" fmla="*/ 2147483647 w 180"/>
                        <a:gd name="T21" fmla="*/ 2147483647 h 30"/>
                        <a:gd name="T22" fmla="*/ 2147483647 w 180"/>
                        <a:gd name="T23" fmla="*/ 2147483647 h 30"/>
                        <a:gd name="T24" fmla="*/ 2147483647 w 180"/>
                        <a:gd name="T25" fmla="*/ 2147483647 h 30"/>
                        <a:gd name="T26" fmla="*/ 2147483647 w 180"/>
                        <a:gd name="T27" fmla="*/ 2147483647 h 30"/>
                        <a:gd name="T28" fmla="*/ 2147483647 w 180"/>
                        <a:gd name="T29" fmla="*/ 2147483647 h 30"/>
                        <a:gd name="T30" fmla="*/ 2147483647 w 180"/>
                        <a:gd name="T31" fmla="*/ 2147483647 h 30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0" t="0" r="r" b="b"/>
                      <a:pathLst>
                        <a:path w="180" h="30">
                          <a:moveTo>
                            <a:pt x="72" y="12"/>
                          </a:moveTo>
                          <a:lnTo>
                            <a:pt x="54" y="6"/>
                          </a:lnTo>
                          <a:lnTo>
                            <a:pt x="78" y="6"/>
                          </a:lnTo>
                          <a:lnTo>
                            <a:pt x="30" y="6"/>
                          </a:lnTo>
                          <a:lnTo>
                            <a:pt x="42" y="0"/>
                          </a:lnTo>
                          <a:lnTo>
                            <a:pt x="0" y="0"/>
                          </a:lnTo>
                          <a:lnTo>
                            <a:pt x="36" y="6"/>
                          </a:lnTo>
                          <a:lnTo>
                            <a:pt x="30" y="18"/>
                          </a:lnTo>
                          <a:lnTo>
                            <a:pt x="24" y="30"/>
                          </a:lnTo>
                          <a:lnTo>
                            <a:pt x="60" y="30"/>
                          </a:lnTo>
                          <a:lnTo>
                            <a:pt x="96" y="30"/>
                          </a:lnTo>
                          <a:lnTo>
                            <a:pt x="138" y="30"/>
                          </a:lnTo>
                          <a:lnTo>
                            <a:pt x="174" y="30"/>
                          </a:lnTo>
                          <a:lnTo>
                            <a:pt x="180" y="18"/>
                          </a:lnTo>
                          <a:lnTo>
                            <a:pt x="150" y="12"/>
                          </a:lnTo>
                          <a:lnTo>
                            <a:pt x="72" y="12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45" name="Freeform 45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37119" y="908836"/>
                      <a:ext cx="150116" cy="52226"/>
                    </a:xfrm>
                    <a:custGeom>
                      <a:avLst/>
                      <a:gdLst>
                        <a:gd name="T0" fmla="*/ 2147483647 w 114"/>
                        <a:gd name="T1" fmla="*/ 2147483647 h 36"/>
                        <a:gd name="T2" fmla="*/ 2147483647 w 114"/>
                        <a:gd name="T3" fmla="*/ 2147483647 h 36"/>
                        <a:gd name="T4" fmla="*/ 2147483647 w 114"/>
                        <a:gd name="T5" fmla="*/ 0 h 36"/>
                        <a:gd name="T6" fmla="*/ 2147483647 w 114"/>
                        <a:gd name="T7" fmla="*/ 2147483647 h 36"/>
                        <a:gd name="T8" fmla="*/ 2147483647 w 114"/>
                        <a:gd name="T9" fmla="*/ 2147483647 h 36"/>
                        <a:gd name="T10" fmla="*/ 2147483647 w 114"/>
                        <a:gd name="T11" fmla="*/ 2147483647 h 36"/>
                        <a:gd name="T12" fmla="*/ 2147483647 w 114"/>
                        <a:gd name="T13" fmla="*/ 2147483647 h 36"/>
                        <a:gd name="T14" fmla="*/ 2147483647 w 114"/>
                        <a:gd name="T15" fmla="*/ 2147483647 h 36"/>
                        <a:gd name="T16" fmla="*/ 2147483647 w 114"/>
                        <a:gd name="T17" fmla="*/ 2147483647 h 36"/>
                        <a:gd name="T18" fmla="*/ 2147483647 w 114"/>
                        <a:gd name="T19" fmla="*/ 2147483647 h 36"/>
                        <a:gd name="T20" fmla="*/ 2147483647 w 114"/>
                        <a:gd name="T21" fmla="*/ 2147483647 h 36"/>
                        <a:gd name="T22" fmla="*/ 2147483647 w 114"/>
                        <a:gd name="T23" fmla="*/ 2147483647 h 36"/>
                        <a:gd name="T24" fmla="*/ 0 w 114"/>
                        <a:gd name="T25" fmla="*/ 2147483647 h 36"/>
                        <a:gd name="T26" fmla="*/ 2147483647 w 114"/>
                        <a:gd name="T27" fmla="*/ 2147483647 h 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0" t="0" r="r" b="b"/>
                      <a:pathLst>
                        <a:path w="114" h="36">
                          <a:moveTo>
                            <a:pt x="24" y="12"/>
                          </a:moveTo>
                          <a:lnTo>
                            <a:pt x="18" y="6"/>
                          </a:lnTo>
                          <a:lnTo>
                            <a:pt x="54" y="0"/>
                          </a:lnTo>
                          <a:lnTo>
                            <a:pt x="102" y="6"/>
                          </a:lnTo>
                          <a:lnTo>
                            <a:pt x="90" y="18"/>
                          </a:lnTo>
                          <a:lnTo>
                            <a:pt x="114" y="24"/>
                          </a:lnTo>
                          <a:lnTo>
                            <a:pt x="72" y="30"/>
                          </a:lnTo>
                          <a:lnTo>
                            <a:pt x="54" y="36"/>
                          </a:lnTo>
                          <a:lnTo>
                            <a:pt x="48" y="30"/>
                          </a:lnTo>
                          <a:lnTo>
                            <a:pt x="48" y="36"/>
                          </a:lnTo>
                          <a:lnTo>
                            <a:pt x="6" y="30"/>
                          </a:lnTo>
                          <a:lnTo>
                            <a:pt x="54" y="24"/>
                          </a:lnTo>
                          <a:lnTo>
                            <a:pt x="0" y="18"/>
                          </a:lnTo>
                          <a:lnTo>
                            <a:pt x="24" y="12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46" name="Freeform 45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93297" y="996313"/>
                      <a:ext cx="204942" cy="53531"/>
                    </a:xfrm>
                    <a:custGeom>
                      <a:avLst/>
                      <a:gdLst>
                        <a:gd name="T0" fmla="*/ 2147483647 w 156"/>
                        <a:gd name="T1" fmla="*/ 2147483647 h 36"/>
                        <a:gd name="T2" fmla="*/ 2147483647 w 156"/>
                        <a:gd name="T3" fmla="*/ 2147483647 h 36"/>
                        <a:gd name="T4" fmla="*/ 2147483647 w 156"/>
                        <a:gd name="T5" fmla="*/ 2147483647 h 36"/>
                        <a:gd name="T6" fmla="*/ 2147483647 w 156"/>
                        <a:gd name="T7" fmla="*/ 2147483647 h 36"/>
                        <a:gd name="T8" fmla="*/ 0 w 156"/>
                        <a:gd name="T9" fmla="*/ 2147483647 h 36"/>
                        <a:gd name="T10" fmla="*/ 2147483647 w 156"/>
                        <a:gd name="T11" fmla="*/ 2147483647 h 36"/>
                        <a:gd name="T12" fmla="*/ 2147483647 w 156"/>
                        <a:gd name="T13" fmla="*/ 2147483647 h 36"/>
                        <a:gd name="T14" fmla="*/ 2147483647 w 156"/>
                        <a:gd name="T15" fmla="*/ 2147483647 h 36"/>
                        <a:gd name="T16" fmla="*/ 2147483647 w 156"/>
                        <a:gd name="T17" fmla="*/ 2147483647 h 36"/>
                        <a:gd name="T18" fmla="*/ 2147483647 w 156"/>
                        <a:gd name="T19" fmla="*/ 2147483647 h 36"/>
                        <a:gd name="T20" fmla="*/ 2147483647 w 156"/>
                        <a:gd name="T21" fmla="*/ 2147483647 h 36"/>
                        <a:gd name="T22" fmla="*/ 2147483647 w 156"/>
                        <a:gd name="T23" fmla="*/ 2147483647 h 36"/>
                        <a:gd name="T24" fmla="*/ 2147483647 w 156"/>
                        <a:gd name="T25" fmla="*/ 0 h 36"/>
                        <a:gd name="T26" fmla="*/ 2147483647 w 156"/>
                        <a:gd name="T27" fmla="*/ 2147483647 h 36"/>
                        <a:gd name="T28" fmla="*/ 2147483647 w 156"/>
                        <a:gd name="T29" fmla="*/ 2147483647 h 36"/>
                        <a:gd name="T30" fmla="*/ 2147483647 w 156"/>
                        <a:gd name="T31" fmla="*/ 2147483647 h 36"/>
                        <a:gd name="T32" fmla="*/ 2147483647 w 156"/>
                        <a:gd name="T33" fmla="*/ 2147483647 h 36"/>
                        <a:gd name="T34" fmla="*/ 2147483647 w 156"/>
                        <a:gd name="T35" fmla="*/ 2147483647 h 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156" h="36">
                          <a:moveTo>
                            <a:pt x="42" y="36"/>
                          </a:moveTo>
                          <a:lnTo>
                            <a:pt x="30" y="30"/>
                          </a:lnTo>
                          <a:lnTo>
                            <a:pt x="78" y="24"/>
                          </a:lnTo>
                          <a:lnTo>
                            <a:pt x="42" y="24"/>
                          </a:lnTo>
                          <a:lnTo>
                            <a:pt x="0" y="24"/>
                          </a:lnTo>
                          <a:lnTo>
                            <a:pt x="42" y="18"/>
                          </a:lnTo>
                          <a:lnTo>
                            <a:pt x="24" y="12"/>
                          </a:lnTo>
                          <a:lnTo>
                            <a:pt x="48" y="12"/>
                          </a:lnTo>
                          <a:lnTo>
                            <a:pt x="36" y="6"/>
                          </a:lnTo>
                          <a:lnTo>
                            <a:pt x="78" y="12"/>
                          </a:lnTo>
                          <a:lnTo>
                            <a:pt x="108" y="18"/>
                          </a:lnTo>
                          <a:lnTo>
                            <a:pt x="114" y="6"/>
                          </a:lnTo>
                          <a:lnTo>
                            <a:pt x="138" y="0"/>
                          </a:lnTo>
                          <a:lnTo>
                            <a:pt x="126" y="12"/>
                          </a:lnTo>
                          <a:lnTo>
                            <a:pt x="156" y="12"/>
                          </a:lnTo>
                          <a:lnTo>
                            <a:pt x="132" y="24"/>
                          </a:lnTo>
                          <a:lnTo>
                            <a:pt x="114" y="24"/>
                          </a:lnTo>
                          <a:lnTo>
                            <a:pt x="42" y="36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47" name="Freeform 45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570033" y="1261358"/>
                      <a:ext cx="125314" cy="69199"/>
                    </a:xfrm>
                    <a:custGeom>
                      <a:avLst/>
                      <a:gdLst>
                        <a:gd name="T0" fmla="*/ 2147483647 w 96"/>
                        <a:gd name="T1" fmla="*/ 2147483647 h 47"/>
                        <a:gd name="T2" fmla="*/ 2147483647 w 96"/>
                        <a:gd name="T3" fmla="*/ 2147483647 h 47"/>
                        <a:gd name="T4" fmla="*/ 2147483647 w 96"/>
                        <a:gd name="T5" fmla="*/ 2147483647 h 47"/>
                        <a:gd name="T6" fmla="*/ 2147483647 w 96"/>
                        <a:gd name="T7" fmla="*/ 2147483647 h 47"/>
                        <a:gd name="T8" fmla="*/ 2147483647 w 96"/>
                        <a:gd name="T9" fmla="*/ 2147483647 h 47"/>
                        <a:gd name="T10" fmla="*/ 2147483647 w 96"/>
                        <a:gd name="T11" fmla="*/ 2147483647 h 47"/>
                        <a:gd name="T12" fmla="*/ 0 w 96"/>
                        <a:gd name="T13" fmla="*/ 2147483647 h 47"/>
                        <a:gd name="T14" fmla="*/ 2147483647 w 96"/>
                        <a:gd name="T15" fmla="*/ 2147483647 h 47"/>
                        <a:gd name="T16" fmla="*/ 2147483647 w 96"/>
                        <a:gd name="T17" fmla="*/ 2147483647 h 47"/>
                        <a:gd name="T18" fmla="*/ 2147483647 w 96"/>
                        <a:gd name="T19" fmla="*/ 0 h 47"/>
                        <a:gd name="T20" fmla="*/ 2147483647 w 96"/>
                        <a:gd name="T21" fmla="*/ 0 h 47"/>
                        <a:gd name="T22" fmla="*/ 2147483647 w 96"/>
                        <a:gd name="T23" fmla="*/ 2147483647 h 47"/>
                        <a:gd name="T24" fmla="*/ 2147483647 w 96"/>
                        <a:gd name="T25" fmla="*/ 2147483647 h 47"/>
                        <a:gd name="T26" fmla="*/ 2147483647 w 96"/>
                        <a:gd name="T27" fmla="*/ 2147483647 h 47"/>
                        <a:gd name="T28" fmla="*/ 2147483647 w 96"/>
                        <a:gd name="T29" fmla="*/ 2147483647 h 47"/>
                        <a:gd name="T30" fmla="*/ 2147483647 w 96"/>
                        <a:gd name="T31" fmla="*/ 2147483647 h 47"/>
                        <a:gd name="T32" fmla="*/ 2147483647 w 96"/>
                        <a:gd name="T33" fmla="*/ 2147483647 h 47"/>
                        <a:gd name="T34" fmla="*/ 2147483647 w 96"/>
                        <a:gd name="T35" fmla="*/ 2147483647 h 47"/>
                        <a:gd name="T36" fmla="*/ 2147483647 w 96"/>
                        <a:gd name="T37" fmla="*/ 2147483647 h 47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96" h="47">
                          <a:moveTo>
                            <a:pt x="66" y="35"/>
                          </a:moveTo>
                          <a:lnTo>
                            <a:pt x="60" y="29"/>
                          </a:lnTo>
                          <a:lnTo>
                            <a:pt x="54" y="29"/>
                          </a:lnTo>
                          <a:lnTo>
                            <a:pt x="18" y="47"/>
                          </a:lnTo>
                          <a:lnTo>
                            <a:pt x="18" y="35"/>
                          </a:lnTo>
                          <a:lnTo>
                            <a:pt x="0" y="35"/>
                          </a:lnTo>
                          <a:lnTo>
                            <a:pt x="18" y="23"/>
                          </a:lnTo>
                          <a:lnTo>
                            <a:pt x="30" y="12"/>
                          </a:lnTo>
                          <a:lnTo>
                            <a:pt x="42" y="0"/>
                          </a:lnTo>
                          <a:lnTo>
                            <a:pt x="54" y="0"/>
                          </a:lnTo>
                          <a:lnTo>
                            <a:pt x="48" y="6"/>
                          </a:lnTo>
                          <a:lnTo>
                            <a:pt x="60" y="6"/>
                          </a:lnTo>
                          <a:lnTo>
                            <a:pt x="84" y="23"/>
                          </a:lnTo>
                          <a:lnTo>
                            <a:pt x="72" y="29"/>
                          </a:lnTo>
                          <a:lnTo>
                            <a:pt x="96" y="29"/>
                          </a:lnTo>
                          <a:lnTo>
                            <a:pt x="96" y="35"/>
                          </a:lnTo>
                          <a:lnTo>
                            <a:pt x="78" y="41"/>
                          </a:lnTo>
                          <a:lnTo>
                            <a:pt x="66" y="35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48" name="Freeform 45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474741" y="1066818"/>
                      <a:ext cx="109650" cy="53531"/>
                    </a:xfrm>
                    <a:custGeom>
                      <a:avLst/>
                      <a:gdLst>
                        <a:gd name="T0" fmla="*/ 2147483647 w 83"/>
                        <a:gd name="T1" fmla="*/ 0 h 36"/>
                        <a:gd name="T2" fmla="*/ 2147483647 w 83"/>
                        <a:gd name="T3" fmla="*/ 0 h 36"/>
                        <a:gd name="T4" fmla="*/ 2147483647 w 83"/>
                        <a:gd name="T5" fmla="*/ 2147483647 h 36"/>
                        <a:gd name="T6" fmla="*/ 2147483647 w 83"/>
                        <a:gd name="T7" fmla="*/ 2147483647 h 36"/>
                        <a:gd name="T8" fmla="*/ 0 w 83"/>
                        <a:gd name="T9" fmla="*/ 2147483647 h 36"/>
                        <a:gd name="T10" fmla="*/ 2147483647 w 83"/>
                        <a:gd name="T11" fmla="*/ 2147483647 h 36"/>
                        <a:gd name="T12" fmla="*/ 2147483647 w 83"/>
                        <a:gd name="T13" fmla="*/ 2147483647 h 36"/>
                        <a:gd name="T14" fmla="*/ 2147483647 w 83"/>
                        <a:gd name="T15" fmla="*/ 2147483647 h 36"/>
                        <a:gd name="T16" fmla="*/ 2147483647 w 83"/>
                        <a:gd name="T17" fmla="*/ 2147483647 h 36"/>
                        <a:gd name="T18" fmla="*/ 2147483647 w 83"/>
                        <a:gd name="T19" fmla="*/ 2147483647 h 36"/>
                        <a:gd name="T20" fmla="*/ 2147483647 w 83"/>
                        <a:gd name="T21" fmla="*/ 0 h 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0" t="0" r="r" b="b"/>
                      <a:pathLst>
                        <a:path w="83" h="36">
                          <a:moveTo>
                            <a:pt x="83" y="0"/>
                          </a:moveTo>
                          <a:lnTo>
                            <a:pt x="36" y="0"/>
                          </a:lnTo>
                          <a:lnTo>
                            <a:pt x="42" y="6"/>
                          </a:lnTo>
                          <a:lnTo>
                            <a:pt x="30" y="12"/>
                          </a:lnTo>
                          <a:lnTo>
                            <a:pt x="0" y="12"/>
                          </a:lnTo>
                          <a:lnTo>
                            <a:pt x="18" y="24"/>
                          </a:lnTo>
                          <a:lnTo>
                            <a:pt x="36" y="36"/>
                          </a:lnTo>
                          <a:lnTo>
                            <a:pt x="36" y="30"/>
                          </a:lnTo>
                          <a:lnTo>
                            <a:pt x="60" y="30"/>
                          </a:lnTo>
                          <a:lnTo>
                            <a:pt x="71" y="12"/>
                          </a:lnTo>
                          <a:lnTo>
                            <a:pt x="83" y="0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49" name="Freeform 45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577865" y="1058984"/>
                      <a:ext cx="117483" cy="43086"/>
                    </a:xfrm>
                    <a:custGeom>
                      <a:avLst/>
                      <a:gdLst>
                        <a:gd name="T0" fmla="*/ 2147483647 w 90"/>
                        <a:gd name="T1" fmla="*/ 2147483647 h 30"/>
                        <a:gd name="T2" fmla="*/ 2147483647 w 90"/>
                        <a:gd name="T3" fmla="*/ 2147483647 h 30"/>
                        <a:gd name="T4" fmla="*/ 2147483647 w 90"/>
                        <a:gd name="T5" fmla="*/ 2147483647 h 30"/>
                        <a:gd name="T6" fmla="*/ 2147483647 w 90"/>
                        <a:gd name="T7" fmla="*/ 2147483647 h 30"/>
                        <a:gd name="T8" fmla="*/ 0 w 90"/>
                        <a:gd name="T9" fmla="*/ 2147483647 h 30"/>
                        <a:gd name="T10" fmla="*/ 2147483647 w 90"/>
                        <a:gd name="T11" fmla="*/ 2147483647 h 30"/>
                        <a:gd name="T12" fmla="*/ 2147483647 w 90"/>
                        <a:gd name="T13" fmla="*/ 2147483647 h 30"/>
                        <a:gd name="T14" fmla="*/ 2147483647 w 90"/>
                        <a:gd name="T15" fmla="*/ 2147483647 h 30"/>
                        <a:gd name="T16" fmla="*/ 2147483647 w 90"/>
                        <a:gd name="T17" fmla="*/ 0 h 30"/>
                        <a:gd name="T18" fmla="*/ 2147483647 w 90"/>
                        <a:gd name="T19" fmla="*/ 0 h 30"/>
                        <a:gd name="T20" fmla="*/ 2147483647 w 90"/>
                        <a:gd name="T21" fmla="*/ 0 h 30"/>
                        <a:gd name="T22" fmla="*/ 2147483647 w 90"/>
                        <a:gd name="T23" fmla="*/ 2147483647 h 30"/>
                        <a:gd name="T24" fmla="*/ 2147483647 w 90"/>
                        <a:gd name="T25" fmla="*/ 2147483647 h 30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0" t="0" r="r" b="b"/>
                      <a:pathLst>
                        <a:path w="90" h="30">
                          <a:moveTo>
                            <a:pt x="54" y="18"/>
                          </a:moveTo>
                          <a:lnTo>
                            <a:pt x="24" y="18"/>
                          </a:lnTo>
                          <a:lnTo>
                            <a:pt x="30" y="24"/>
                          </a:lnTo>
                          <a:lnTo>
                            <a:pt x="18" y="30"/>
                          </a:lnTo>
                          <a:lnTo>
                            <a:pt x="0" y="30"/>
                          </a:lnTo>
                          <a:lnTo>
                            <a:pt x="6" y="30"/>
                          </a:lnTo>
                          <a:lnTo>
                            <a:pt x="18" y="6"/>
                          </a:lnTo>
                          <a:lnTo>
                            <a:pt x="30" y="6"/>
                          </a:lnTo>
                          <a:lnTo>
                            <a:pt x="30" y="0"/>
                          </a:lnTo>
                          <a:lnTo>
                            <a:pt x="42" y="0"/>
                          </a:lnTo>
                          <a:lnTo>
                            <a:pt x="90" y="0"/>
                          </a:lnTo>
                          <a:lnTo>
                            <a:pt x="78" y="6"/>
                          </a:lnTo>
                          <a:lnTo>
                            <a:pt x="54" y="18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0" name="Freeform 45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549243" y="1666106"/>
                      <a:ext cx="62657" cy="70505"/>
                    </a:xfrm>
                    <a:custGeom>
                      <a:avLst/>
                      <a:gdLst>
                        <a:gd name="T0" fmla="*/ 2147483647 w 48"/>
                        <a:gd name="T1" fmla="*/ 2147483647 h 48"/>
                        <a:gd name="T2" fmla="*/ 2147483647 w 48"/>
                        <a:gd name="T3" fmla="*/ 2147483647 h 48"/>
                        <a:gd name="T4" fmla="*/ 2147483647 w 48"/>
                        <a:gd name="T5" fmla="*/ 2147483647 h 48"/>
                        <a:gd name="T6" fmla="*/ 2147483647 w 48"/>
                        <a:gd name="T7" fmla="*/ 2147483647 h 48"/>
                        <a:gd name="T8" fmla="*/ 2147483647 w 48"/>
                        <a:gd name="T9" fmla="*/ 2147483647 h 48"/>
                        <a:gd name="T10" fmla="*/ 2147483647 w 48"/>
                        <a:gd name="T11" fmla="*/ 2147483647 h 48"/>
                        <a:gd name="T12" fmla="*/ 2147483647 w 48"/>
                        <a:gd name="T13" fmla="*/ 2147483647 h 48"/>
                        <a:gd name="T14" fmla="*/ 2147483647 w 48"/>
                        <a:gd name="T15" fmla="*/ 2147483647 h 48"/>
                        <a:gd name="T16" fmla="*/ 2147483647 w 48"/>
                        <a:gd name="T17" fmla="*/ 2147483647 h 48"/>
                        <a:gd name="T18" fmla="*/ 2147483647 w 48"/>
                        <a:gd name="T19" fmla="*/ 2147483647 h 48"/>
                        <a:gd name="T20" fmla="*/ 2147483647 w 48"/>
                        <a:gd name="T21" fmla="*/ 2147483647 h 48"/>
                        <a:gd name="T22" fmla="*/ 2147483647 w 48"/>
                        <a:gd name="T23" fmla="*/ 2147483647 h 48"/>
                        <a:gd name="T24" fmla="*/ 2147483647 w 48"/>
                        <a:gd name="T25" fmla="*/ 2147483647 h 48"/>
                        <a:gd name="T26" fmla="*/ 0 w 48"/>
                        <a:gd name="T27" fmla="*/ 0 h 48"/>
                        <a:gd name="T28" fmla="*/ 2147483647 w 48"/>
                        <a:gd name="T29" fmla="*/ 2147483647 h 48"/>
                        <a:gd name="T30" fmla="*/ 2147483647 w 48"/>
                        <a:gd name="T31" fmla="*/ 2147483647 h 48"/>
                        <a:gd name="T32" fmla="*/ 2147483647 w 48"/>
                        <a:gd name="T33" fmla="*/ 2147483647 h 48"/>
                        <a:gd name="T34" fmla="*/ 2147483647 w 48"/>
                        <a:gd name="T35" fmla="*/ 2147483647 h 48"/>
                        <a:gd name="T36" fmla="*/ 2147483647 w 48"/>
                        <a:gd name="T37" fmla="*/ 2147483647 h 48"/>
                        <a:gd name="T38" fmla="*/ 2147483647 w 48"/>
                        <a:gd name="T39" fmla="*/ 2147483647 h 48"/>
                        <a:gd name="T40" fmla="*/ 2147483647 w 48"/>
                        <a:gd name="T41" fmla="*/ 2147483647 h 48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0" t="0" r="r" b="b"/>
                      <a:pathLst>
                        <a:path w="48" h="48">
                          <a:moveTo>
                            <a:pt x="36" y="30"/>
                          </a:moveTo>
                          <a:lnTo>
                            <a:pt x="30" y="36"/>
                          </a:lnTo>
                          <a:lnTo>
                            <a:pt x="18" y="30"/>
                          </a:lnTo>
                          <a:lnTo>
                            <a:pt x="24" y="30"/>
                          </a:lnTo>
                          <a:lnTo>
                            <a:pt x="18" y="30"/>
                          </a:lnTo>
                          <a:lnTo>
                            <a:pt x="12" y="24"/>
                          </a:lnTo>
                          <a:lnTo>
                            <a:pt x="24" y="24"/>
                          </a:lnTo>
                          <a:lnTo>
                            <a:pt x="12" y="18"/>
                          </a:lnTo>
                          <a:lnTo>
                            <a:pt x="12" y="12"/>
                          </a:lnTo>
                          <a:lnTo>
                            <a:pt x="6" y="12"/>
                          </a:lnTo>
                          <a:lnTo>
                            <a:pt x="6" y="6"/>
                          </a:lnTo>
                          <a:lnTo>
                            <a:pt x="12" y="6"/>
                          </a:lnTo>
                          <a:lnTo>
                            <a:pt x="6" y="6"/>
                          </a:lnTo>
                          <a:lnTo>
                            <a:pt x="0" y="0"/>
                          </a:lnTo>
                          <a:lnTo>
                            <a:pt x="36" y="6"/>
                          </a:lnTo>
                          <a:lnTo>
                            <a:pt x="42" y="18"/>
                          </a:lnTo>
                          <a:lnTo>
                            <a:pt x="48" y="30"/>
                          </a:lnTo>
                          <a:lnTo>
                            <a:pt x="48" y="42"/>
                          </a:lnTo>
                          <a:lnTo>
                            <a:pt x="48" y="48"/>
                          </a:lnTo>
                          <a:lnTo>
                            <a:pt x="24" y="36"/>
                          </a:lnTo>
                          <a:lnTo>
                            <a:pt x="36" y="30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1" name="Freeform 45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37167" y="979340"/>
                      <a:ext cx="150116" cy="35252"/>
                    </a:xfrm>
                    <a:custGeom>
                      <a:avLst/>
                      <a:gdLst>
                        <a:gd name="T0" fmla="*/ 2147483647 w 114"/>
                        <a:gd name="T1" fmla="*/ 2147483647 h 24"/>
                        <a:gd name="T2" fmla="*/ 2147483647 w 114"/>
                        <a:gd name="T3" fmla="*/ 2147483647 h 24"/>
                        <a:gd name="T4" fmla="*/ 2147483647 w 114"/>
                        <a:gd name="T5" fmla="*/ 2147483647 h 24"/>
                        <a:gd name="T6" fmla="*/ 2147483647 w 114"/>
                        <a:gd name="T7" fmla="*/ 2147483647 h 24"/>
                        <a:gd name="T8" fmla="*/ 2147483647 w 114"/>
                        <a:gd name="T9" fmla="*/ 2147483647 h 24"/>
                        <a:gd name="T10" fmla="*/ 2147483647 w 114"/>
                        <a:gd name="T11" fmla="*/ 2147483647 h 24"/>
                        <a:gd name="T12" fmla="*/ 2147483647 w 114"/>
                        <a:gd name="T13" fmla="*/ 2147483647 h 24"/>
                        <a:gd name="T14" fmla="*/ 2147483647 w 114"/>
                        <a:gd name="T15" fmla="*/ 2147483647 h 24"/>
                        <a:gd name="T16" fmla="*/ 2147483647 w 114"/>
                        <a:gd name="T17" fmla="*/ 2147483647 h 24"/>
                        <a:gd name="T18" fmla="*/ 0 w 114"/>
                        <a:gd name="T19" fmla="*/ 2147483647 h 24"/>
                        <a:gd name="T20" fmla="*/ 2147483647 w 114"/>
                        <a:gd name="T21" fmla="*/ 2147483647 h 24"/>
                        <a:gd name="T22" fmla="*/ 2147483647 w 114"/>
                        <a:gd name="T23" fmla="*/ 2147483647 h 24"/>
                        <a:gd name="T24" fmla="*/ 2147483647 w 114"/>
                        <a:gd name="T25" fmla="*/ 0 h 24"/>
                        <a:gd name="T26" fmla="*/ 2147483647 w 114"/>
                        <a:gd name="T27" fmla="*/ 0 h 24"/>
                        <a:gd name="T28" fmla="*/ 2147483647 w 114"/>
                        <a:gd name="T29" fmla="*/ 2147483647 h 24"/>
                        <a:gd name="T30" fmla="*/ 2147483647 w 114"/>
                        <a:gd name="T31" fmla="*/ 2147483647 h 24"/>
                        <a:gd name="T32" fmla="*/ 2147483647 w 114"/>
                        <a:gd name="T33" fmla="*/ 2147483647 h 24"/>
                        <a:gd name="T34" fmla="*/ 2147483647 w 114"/>
                        <a:gd name="T35" fmla="*/ 2147483647 h 24"/>
                        <a:gd name="T36" fmla="*/ 2147483647 w 114"/>
                        <a:gd name="T37" fmla="*/ 2147483647 h 24"/>
                        <a:gd name="T38" fmla="*/ 2147483647 w 114"/>
                        <a:gd name="T39" fmla="*/ 2147483647 h 24"/>
                        <a:gd name="T40" fmla="*/ 2147483647 w 114"/>
                        <a:gd name="T41" fmla="*/ 2147483647 h 24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0" t="0" r="r" b="b"/>
                      <a:pathLst>
                        <a:path w="114" h="24">
                          <a:moveTo>
                            <a:pt x="72" y="12"/>
                          </a:moveTo>
                          <a:lnTo>
                            <a:pt x="72" y="12"/>
                          </a:lnTo>
                          <a:lnTo>
                            <a:pt x="60" y="18"/>
                          </a:lnTo>
                          <a:lnTo>
                            <a:pt x="42" y="18"/>
                          </a:lnTo>
                          <a:lnTo>
                            <a:pt x="36" y="24"/>
                          </a:lnTo>
                          <a:lnTo>
                            <a:pt x="24" y="24"/>
                          </a:lnTo>
                          <a:lnTo>
                            <a:pt x="24" y="18"/>
                          </a:lnTo>
                          <a:lnTo>
                            <a:pt x="12" y="24"/>
                          </a:lnTo>
                          <a:lnTo>
                            <a:pt x="0" y="24"/>
                          </a:lnTo>
                          <a:lnTo>
                            <a:pt x="12" y="18"/>
                          </a:lnTo>
                          <a:lnTo>
                            <a:pt x="48" y="12"/>
                          </a:lnTo>
                          <a:lnTo>
                            <a:pt x="78" y="0"/>
                          </a:lnTo>
                          <a:lnTo>
                            <a:pt x="96" y="0"/>
                          </a:lnTo>
                          <a:lnTo>
                            <a:pt x="114" y="6"/>
                          </a:lnTo>
                          <a:lnTo>
                            <a:pt x="102" y="6"/>
                          </a:lnTo>
                          <a:lnTo>
                            <a:pt x="102" y="12"/>
                          </a:lnTo>
                          <a:lnTo>
                            <a:pt x="96" y="12"/>
                          </a:lnTo>
                          <a:lnTo>
                            <a:pt x="78" y="18"/>
                          </a:lnTo>
                          <a:lnTo>
                            <a:pt x="72" y="18"/>
                          </a:lnTo>
                          <a:lnTo>
                            <a:pt x="72" y="12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2" name="Freeform 45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538704" y="996313"/>
                      <a:ext cx="93985" cy="35252"/>
                    </a:xfrm>
                    <a:custGeom>
                      <a:avLst/>
                      <a:gdLst>
                        <a:gd name="T0" fmla="*/ 2147483647 w 71"/>
                        <a:gd name="T1" fmla="*/ 2147483647 h 24"/>
                        <a:gd name="T2" fmla="*/ 2147483647 w 71"/>
                        <a:gd name="T3" fmla="*/ 2147483647 h 24"/>
                        <a:gd name="T4" fmla="*/ 2147483647 w 71"/>
                        <a:gd name="T5" fmla="*/ 2147483647 h 24"/>
                        <a:gd name="T6" fmla="*/ 2147483647 w 71"/>
                        <a:gd name="T7" fmla="*/ 2147483647 h 24"/>
                        <a:gd name="T8" fmla="*/ 2147483647 w 71"/>
                        <a:gd name="T9" fmla="*/ 2147483647 h 24"/>
                        <a:gd name="T10" fmla="*/ 2147483647 w 71"/>
                        <a:gd name="T11" fmla="*/ 2147483647 h 24"/>
                        <a:gd name="T12" fmla="*/ 0 w 71"/>
                        <a:gd name="T13" fmla="*/ 2147483647 h 24"/>
                        <a:gd name="T14" fmla="*/ 2147483647 w 71"/>
                        <a:gd name="T15" fmla="*/ 2147483647 h 24"/>
                        <a:gd name="T16" fmla="*/ 2147483647 w 71"/>
                        <a:gd name="T17" fmla="*/ 2147483647 h 24"/>
                        <a:gd name="T18" fmla="*/ 2147483647 w 71"/>
                        <a:gd name="T19" fmla="*/ 2147483647 h 24"/>
                        <a:gd name="T20" fmla="*/ 2147483647 w 71"/>
                        <a:gd name="T21" fmla="*/ 2147483647 h 24"/>
                        <a:gd name="T22" fmla="*/ 2147483647 w 71"/>
                        <a:gd name="T23" fmla="*/ 2147483647 h 24"/>
                        <a:gd name="T24" fmla="*/ 2147483647 w 71"/>
                        <a:gd name="T25" fmla="*/ 2147483647 h 24"/>
                        <a:gd name="T26" fmla="*/ 2147483647 w 71"/>
                        <a:gd name="T27" fmla="*/ 2147483647 h 24"/>
                        <a:gd name="T28" fmla="*/ 2147483647 w 71"/>
                        <a:gd name="T29" fmla="*/ 2147483647 h 24"/>
                        <a:gd name="T30" fmla="*/ 2147483647 w 71"/>
                        <a:gd name="T31" fmla="*/ 2147483647 h 24"/>
                        <a:gd name="T32" fmla="*/ 2147483647 w 71"/>
                        <a:gd name="T33" fmla="*/ 2147483647 h 24"/>
                        <a:gd name="T34" fmla="*/ 2147483647 w 71"/>
                        <a:gd name="T35" fmla="*/ 0 h 24"/>
                        <a:gd name="T36" fmla="*/ 2147483647 w 71"/>
                        <a:gd name="T37" fmla="*/ 2147483647 h 24"/>
                        <a:gd name="T38" fmla="*/ 2147483647 w 71"/>
                        <a:gd name="T39" fmla="*/ 2147483647 h 24"/>
                        <a:gd name="T40" fmla="*/ 2147483647 w 71"/>
                        <a:gd name="T41" fmla="*/ 2147483647 h 24"/>
                        <a:gd name="T42" fmla="*/ 2147483647 w 71"/>
                        <a:gd name="T43" fmla="*/ 2147483647 h 24"/>
                        <a:gd name="T44" fmla="*/ 2147483647 w 71"/>
                        <a:gd name="T45" fmla="*/ 2147483647 h 24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0" t="0" r="r" b="b"/>
                      <a:pathLst>
                        <a:path w="71" h="24">
                          <a:moveTo>
                            <a:pt x="35" y="6"/>
                          </a:moveTo>
                          <a:lnTo>
                            <a:pt x="23" y="6"/>
                          </a:lnTo>
                          <a:lnTo>
                            <a:pt x="29" y="6"/>
                          </a:lnTo>
                          <a:lnTo>
                            <a:pt x="17" y="12"/>
                          </a:lnTo>
                          <a:lnTo>
                            <a:pt x="0" y="18"/>
                          </a:lnTo>
                          <a:lnTo>
                            <a:pt x="47" y="18"/>
                          </a:lnTo>
                          <a:lnTo>
                            <a:pt x="17" y="18"/>
                          </a:lnTo>
                          <a:lnTo>
                            <a:pt x="17" y="24"/>
                          </a:lnTo>
                          <a:lnTo>
                            <a:pt x="41" y="24"/>
                          </a:lnTo>
                          <a:lnTo>
                            <a:pt x="47" y="24"/>
                          </a:lnTo>
                          <a:lnTo>
                            <a:pt x="47" y="18"/>
                          </a:lnTo>
                          <a:lnTo>
                            <a:pt x="59" y="18"/>
                          </a:lnTo>
                          <a:lnTo>
                            <a:pt x="65" y="18"/>
                          </a:lnTo>
                          <a:lnTo>
                            <a:pt x="59" y="12"/>
                          </a:lnTo>
                          <a:lnTo>
                            <a:pt x="71" y="6"/>
                          </a:lnTo>
                          <a:lnTo>
                            <a:pt x="65" y="0"/>
                          </a:lnTo>
                          <a:lnTo>
                            <a:pt x="53" y="6"/>
                          </a:lnTo>
                          <a:lnTo>
                            <a:pt x="35" y="6"/>
                          </a:lnTo>
                          <a:lnTo>
                            <a:pt x="41" y="6"/>
                          </a:lnTo>
                          <a:lnTo>
                            <a:pt x="35" y="12"/>
                          </a:lnTo>
                          <a:lnTo>
                            <a:pt x="35" y="6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3" name="Freeform 46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577865" y="944088"/>
                      <a:ext cx="78322" cy="26112"/>
                    </a:xfrm>
                    <a:custGeom>
                      <a:avLst/>
                      <a:gdLst>
                        <a:gd name="T0" fmla="*/ 2147483647 w 60"/>
                        <a:gd name="T1" fmla="*/ 2147483647 h 18"/>
                        <a:gd name="T2" fmla="*/ 2147483647 w 60"/>
                        <a:gd name="T3" fmla="*/ 0 h 18"/>
                        <a:gd name="T4" fmla="*/ 2147483647 w 60"/>
                        <a:gd name="T5" fmla="*/ 2147483647 h 18"/>
                        <a:gd name="T6" fmla="*/ 2147483647 w 60"/>
                        <a:gd name="T7" fmla="*/ 2147483647 h 18"/>
                        <a:gd name="T8" fmla="*/ 2147483647 w 60"/>
                        <a:gd name="T9" fmla="*/ 2147483647 h 18"/>
                        <a:gd name="T10" fmla="*/ 2147483647 w 60"/>
                        <a:gd name="T11" fmla="*/ 2147483647 h 18"/>
                        <a:gd name="T12" fmla="*/ 2147483647 w 60"/>
                        <a:gd name="T13" fmla="*/ 2147483647 h 18"/>
                        <a:gd name="T14" fmla="*/ 2147483647 w 60"/>
                        <a:gd name="T15" fmla="*/ 2147483647 h 18"/>
                        <a:gd name="T16" fmla="*/ 0 w 60"/>
                        <a:gd name="T17" fmla="*/ 2147483647 h 18"/>
                        <a:gd name="T18" fmla="*/ 2147483647 w 60"/>
                        <a:gd name="T19" fmla="*/ 2147483647 h 18"/>
                        <a:gd name="T20" fmla="*/ 2147483647 w 60"/>
                        <a:gd name="T21" fmla="*/ 2147483647 h 18"/>
                        <a:gd name="T22" fmla="*/ 2147483647 w 60"/>
                        <a:gd name="T23" fmla="*/ 2147483647 h 18"/>
                        <a:gd name="T24" fmla="*/ 2147483647 w 60"/>
                        <a:gd name="T25" fmla="*/ 2147483647 h 18"/>
                        <a:gd name="T26" fmla="*/ 2147483647 w 60"/>
                        <a:gd name="T27" fmla="*/ 0 h 18"/>
                        <a:gd name="T28" fmla="*/ 2147483647 w 60"/>
                        <a:gd name="T29" fmla="*/ 0 h 18"/>
                        <a:gd name="T30" fmla="*/ 2147483647 w 60"/>
                        <a:gd name="T31" fmla="*/ 2147483647 h 18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0" t="0" r="r" b="b"/>
                      <a:pathLst>
                        <a:path w="60" h="18">
                          <a:moveTo>
                            <a:pt x="36" y="6"/>
                          </a:moveTo>
                          <a:lnTo>
                            <a:pt x="36" y="0"/>
                          </a:lnTo>
                          <a:lnTo>
                            <a:pt x="54" y="6"/>
                          </a:lnTo>
                          <a:lnTo>
                            <a:pt x="54" y="12"/>
                          </a:lnTo>
                          <a:lnTo>
                            <a:pt x="60" y="18"/>
                          </a:lnTo>
                          <a:lnTo>
                            <a:pt x="42" y="18"/>
                          </a:lnTo>
                          <a:lnTo>
                            <a:pt x="24" y="12"/>
                          </a:lnTo>
                          <a:lnTo>
                            <a:pt x="0" y="12"/>
                          </a:lnTo>
                          <a:lnTo>
                            <a:pt x="6" y="6"/>
                          </a:lnTo>
                          <a:lnTo>
                            <a:pt x="18" y="6"/>
                          </a:lnTo>
                          <a:lnTo>
                            <a:pt x="6" y="6"/>
                          </a:lnTo>
                          <a:lnTo>
                            <a:pt x="6" y="0"/>
                          </a:lnTo>
                          <a:lnTo>
                            <a:pt x="36" y="0"/>
                          </a:lnTo>
                          <a:lnTo>
                            <a:pt x="36" y="6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4" name="Freeform 46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443413" y="1155601"/>
                      <a:ext cx="80933" cy="35252"/>
                    </a:xfrm>
                    <a:custGeom>
                      <a:avLst/>
                      <a:gdLst>
                        <a:gd name="T0" fmla="*/ 2147483647 w 60"/>
                        <a:gd name="T1" fmla="*/ 2147483647 h 24"/>
                        <a:gd name="T2" fmla="*/ 2147483647 w 60"/>
                        <a:gd name="T3" fmla="*/ 2147483647 h 24"/>
                        <a:gd name="T4" fmla="*/ 2147483647 w 60"/>
                        <a:gd name="T5" fmla="*/ 0 h 24"/>
                        <a:gd name="T6" fmla="*/ 2147483647 w 60"/>
                        <a:gd name="T7" fmla="*/ 2147483647 h 24"/>
                        <a:gd name="T8" fmla="*/ 2147483647 w 60"/>
                        <a:gd name="T9" fmla="*/ 2147483647 h 24"/>
                        <a:gd name="T10" fmla="*/ 2147483647 w 60"/>
                        <a:gd name="T11" fmla="*/ 2147483647 h 24"/>
                        <a:gd name="T12" fmla="*/ 0 w 60"/>
                        <a:gd name="T13" fmla="*/ 2147483647 h 24"/>
                        <a:gd name="T14" fmla="*/ 2147483647 w 60"/>
                        <a:gd name="T15" fmla="*/ 2147483647 h 24"/>
                        <a:gd name="T16" fmla="*/ 2147483647 w 60"/>
                        <a:gd name="T17" fmla="*/ 2147483647 h 24"/>
                        <a:gd name="T18" fmla="*/ 2147483647 w 60"/>
                        <a:gd name="T19" fmla="*/ 2147483647 h 24"/>
                        <a:gd name="T20" fmla="*/ 2147483647 w 60"/>
                        <a:gd name="T21" fmla="*/ 2147483647 h 24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0" t="0" r="r" b="b"/>
                      <a:pathLst>
                        <a:path w="60" h="24">
                          <a:moveTo>
                            <a:pt x="48" y="12"/>
                          </a:moveTo>
                          <a:lnTo>
                            <a:pt x="48" y="12"/>
                          </a:lnTo>
                          <a:lnTo>
                            <a:pt x="36" y="0"/>
                          </a:lnTo>
                          <a:lnTo>
                            <a:pt x="30" y="6"/>
                          </a:lnTo>
                          <a:lnTo>
                            <a:pt x="24" y="6"/>
                          </a:lnTo>
                          <a:lnTo>
                            <a:pt x="24" y="12"/>
                          </a:lnTo>
                          <a:lnTo>
                            <a:pt x="0" y="18"/>
                          </a:lnTo>
                          <a:lnTo>
                            <a:pt x="36" y="24"/>
                          </a:lnTo>
                          <a:lnTo>
                            <a:pt x="60" y="18"/>
                          </a:lnTo>
                          <a:lnTo>
                            <a:pt x="48" y="18"/>
                          </a:lnTo>
                          <a:lnTo>
                            <a:pt x="48" y="12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5" name="Freeform 46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40242" y="1066818"/>
                      <a:ext cx="70490" cy="18279"/>
                    </a:xfrm>
                    <a:custGeom>
                      <a:avLst/>
                      <a:gdLst>
                        <a:gd name="T0" fmla="*/ 2147483647 w 54"/>
                        <a:gd name="T1" fmla="*/ 0 h 12"/>
                        <a:gd name="T2" fmla="*/ 0 w 54"/>
                        <a:gd name="T3" fmla="*/ 0 h 12"/>
                        <a:gd name="T4" fmla="*/ 0 w 54"/>
                        <a:gd name="T5" fmla="*/ 2147483647 h 12"/>
                        <a:gd name="T6" fmla="*/ 0 w 54"/>
                        <a:gd name="T7" fmla="*/ 2147483647 h 12"/>
                        <a:gd name="T8" fmla="*/ 2147483647 w 54"/>
                        <a:gd name="T9" fmla="*/ 2147483647 h 12"/>
                        <a:gd name="T10" fmla="*/ 2147483647 w 54"/>
                        <a:gd name="T11" fmla="*/ 2147483647 h 12"/>
                        <a:gd name="T12" fmla="*/ 2147483647 w 54"/>
                        <a:gd name="T13" fmla="*/ 0 h 1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54" h="12">
                          <a:moveTo>
                            <a:pt x="36" y="0"/>
                          </a:moveTo>
                          <a:lnTo>
                            <a:pt x="0" y="0"/>
                          </a:lnTo>
                          <a:lnTo>
                            <a:pt x="0" y="6"/>
                          </a:lnTo>
                          <a:lnTo>
                            <a:pt x="0" y="12"/>
                          </a:lnTo>
                          <a:lnTo>
                            <a:pt x="6" y="12"/>
                          </a:lnTo>
                          <a:lnTo>
                            <a:pt x="54" y="12"/>
                          </a:lnTo>
                          <a:lnTo>
                            <a:pt x="36" y="0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6" name="Freeform 46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07609" y="1199993"/>
                      <a:ext cx="37856" cy="26112"/>
                    </a:xfrm>
                    <a:custGeom>
                      <a:avLst/>
                      <a:gdLst>
                        <a:gd name="T0" fmla="*/ 2147483647 w 30"/>
                        <a:gd name="T1" fmla="*/ 2147483647 h 18"/>
                        <a:gd name="T2" fmla="*/ 0 w 30"/>
                        <a:gd name="T3" fmla="*/ 2147483647 h 18"/>
                        <a:gd name="T4" fmla="*/ 0 w 30"/>
                        <a:gd name="T5" fmla="*/ 2147483647 h 18"/>
                        <a:gd name="T6" fmla="*/ 2147483647 w 30"/>
                        <a:gd name="T7" fmla="*/ 0 h 18"/>
                        <a:gd name="T8" fmla="*/ 2147483647 w 30"/>
                        <a:gd name="T9" fmla="*/ 0 h 18"/>
                        <a:gd name="T10" fmla="*/ 2147483647 w 30"/>
                        <a:gd name="T11" fmla="*/ 2147483647 h 1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30" h="18">
                          <a:moveTo>
                            <a:pt x="30" y="12"/>
                          </a:moveTo>
                          <a:lnTo>
                            <a:pt x="0" y="18"/>
                          </a:lnTo>
                          <a:lnTo>
                            <a:pt x="0" y="6"/>
                          </a:lnTo>
                          <a:lnTo>
                            <a:pt x="18" y="0"/>
                          </a:lnTo>
                          <a:lnTo>
                            <a:pt x="30" y="0"/>
                          </a:lnTo>
                          <a:lnTo>
                            <a:pt x="30" y="12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7" name="Freeform 46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671851" y="951922"/>
                      <a:ext cx="48298" cy="18279"/>
                    </a:xfrm>
                    <a:custGeom>
                      <a:avLst/>
                      <a:gdLst>
                        <a:gd name="T0" fmla="*/ 0 w 36"/>
                        <a:gd name="T1" fmla="*/ 2147483647 h 12"/>
                        <a:gd name="T2" fmla="*/ 2147483647 w 36"/>
                        <a:gd name="T3" fmla="*/ 0 h 12"/>
                        <a:gd name="T4" fmla="*/ 2147483647 w 36"/>
                        <a:gd name="T5" fmla="*/ 2147483647 h 12"/>
                        <a:gd name="T6" fmla="*/ 2147483647 w 36"/>
                        <a:gd name="T7" fmla="*/ 2147483647 h 12"/>
                        <a:gd name="T8" fmla="*/ 2147483647 w 36"/>
                        <a:gd name="T9" fmla="*/ 2147483647 h 12"/>
                        <a:gd name="T10" fmla="*/ 0 w 36"/>
                        <a:gd name="T11" fmla="*/ 2147483647 h 12"/>
                        <a:gd name="T12" fmla="*/ 0 w 36"/>
                        <a:gd name="T13" fmla="*/ 2147483647 h 1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36" h="12">
                          <a:moveTo>
                            <a:pt x="0" y="6"/>
                          </a:moveTo>
                          <a:lnTo>
                            <a:pt x="6" y="0"/>
                          </a:lnTo>
                          <a:lnTo>
                            <a:pt x="36" y="6"/>
                          </a:lnTo>
                          <a:lnTo>
                            <a:pt x="36" y="12"/>
                          </a:lnTo>
                          <a:lnTo>
                            <a:pt x="6" y="12"/>
                          </a:lnTo>
                          <a:lnTo>
                            <a:pt x="0" y="12"/>
                          </a:lnTo>
                          <a:lnTo>
                            <a:pt x="0" y="6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8" name="Freeform 46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617026" y="1023732"/>
                      <a:ext cx="48298" cy="16973"/>
                    </a:xfrm>
                    <a:custGeom>
                      <a:avLst/>
                      <a:gdLst>
                        <a:gd name="T0" fmla="*/ 2147483647 w 36"/>
                        <a:gd name="T1" fmla="*/ 2147483647 h 12"/>
                        <a:gd name="T2" fmla="*/ 0 w 36"/>
                        <a:gd name="T3" fmla="*/ 2147483647 h 12"/>
                        <a:gd name="T4" fmla="*/ 2147483647 w 36"/>
                        <a:gd name="T5" fmla="*/ 0 h 12"/>
                        <a:gd name="T6" fmla="*/ 2147483647 w 36"/>
                        <a:gd name="T7" fmla="*/ 2147483647 h 12"/>
                        <a:gd name="T8" fmla="*/ 2147483647 w 36"/>
                        <a:gd name="T9" fmla="*/ 2147483647 h 12"/>
                        <a:gd name="T10" fmla="*/ 2147483647 w 36"/>
                        <a:gd name="T11" fmla="*/ 2147483647 h 1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36" h="12">
                          <a:moveTo>
                            <a:pt x="12" y="12"/>
                          </a:moveTo>
                          <a:lnTo>
                            <a:pt x="0" y="6"/>
                          </a:lnTo>
                          <a:lnTo>
                            <a:pt x="30" y="0"/>
                          </a:lnTo>
                          <a:lnTo>
                            <a:pt x="36" y="6"/>
                          </a:lnTo>
                          <a:lnTo>
                            <a:pt x="36" y="12"/>
                          </a:lnTo>
                          <a:lnTo>
                            <a:pt x="12" y="12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9" name="Freeform 46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421222" y="1066818"/>
                      <a:ext cx="37856" cy="18279"/>
                    </a:xfrm>
                    <a:custGeom>
                      <a:avLst/>
                      <a:gdLst>
                        <a:gd name="T0" fmla="*/ 2147483647 w 30"/>
                        <a:gd name="T1" fmla="*/ 2147483647 h 12"/>
                        <a:gd name="T2" fmla="*/ 0 w 30"/>
                        <a:gd name="T3" fmla="*/ 0 h 12"/>
                        <a:gd name="T4" fmla="*/ 2147483647 w 30"/>
                        <a:gd name="T5" fmla="*/ 0 h 12"/>
                        <a:gd name="T6" fmla="*/ 2147483647 w 30"/>
                        <a:gd name="T7" fmla="*/ 0 h 12"/>
                        <a:gd name="T8" fmla="*/ 2147483647 w 30"/>
                        <a:gd name="T9" fmla="*/ 2147483647 h 1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0" h="12">
                          <a:moveTo>
                            <a:pt x="12" y="12"/>
                          </a:moveTo>
                          <a:lnTo>
                            <a:pt x="0" y="0"/>
                          </a:lnTo>
                          <a:lnTo>
                            <a:pt x="30" y="0"/>
                          </a:lnTo>
                          <a:lnTo>
                            <a:pt x="12" y="12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60" name="Freeform 46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043879" y="864444"/>
                      <a:ext cx="917667" cy="545757"/>
                    </a:xfrm>
                    <a:custGeom>
                      <a:avLst/>
                      <a:gdLst>
                        <a:gd name="T0" fmla="*/ 2147483647 w 694"/>
                        <a:gd name="T1" fmla="*/ 2147483647 h 371"/>
                        <a:gd name="T2" fmla="*/ 2147483647 w 694"/>
                        <a:gd name="T3" fmla="*/ 2147483647 h 371"/>
                        <a:gd name="T4" fmla="*/ 2147483647 w 694"/>
                        <a:gd name="T5" fmla="*/ 2147483647 h 371"/>
                        <a:gd name="T6" fmla="*/ 2147483647 w 694"/>
                        <a:gd name="T7" fmla="*/ 2147483647 h 371"/>
                        <a:gd name="T8" fmla="*/ 2147483647 w 694"/>
                        <a:gd name="T9" fmla="*/ 2147483647 h 371"/>
                        <a:gd name="T10" fmla="*/ 2147483647 w 694"/>
                        <a:gd name="T11" fmla="*/ 2147483647 h 371"/>
                        <a:gd name="T12" fmla="*/ 2147483647 w 694"/>
                        <a:gd name="T13" fmla="*/ 2147483647 h 371"/>
                        <a:gd name="T14" fmla="*/ 2147483647 w 694"/>
                        <a:gd name="T15" fmla="*/ 2147483647 h 371"/>
                        <a:gd name="T16" fmla="*/ 2147483647 w 694"/>
                        <a:gd name="T17" fmla="*/ 2147483647 h 371"/>
                        <a:gd name="T18" fmla="*/ 2147483647 w 694"/>
                        <a:gd name="T19" fmla="*/ 2147483647 h 371"/>
                        <a:gd name="T20" fmla="*/ 2147483647 w 694"/>
                        <a:gd name="T21" fmla="*/ 2147483647 h 371"/>
                        <a:gd name="T22" fmla="*/ 2147483647 w 694"/>
                        <a:gd name="T23" fmla="*/ 2147483647 h 371"/>
                        <a:gd name="T24" fmla="*/ 2147483647 w 694"/>
                        <a:gd name="T25" fmla="*/ 2147483647 h 371"/>
                        <a:gd name="T26" fmla="*/ 2147483647 w 694"/>
                        <a:gd name="T27" fmla="*/ 2147483647 h 371"/>
                        <a:gd name="T28" fmla="*/ 2147483647 w 694"/>
                        <a:gd name="T29" fmla="*/ 2147483647 h 371"/>
                        <a:gd name="T30" fmla="*/ 2147483647 w 694"/>
                        <a:gd name="T31" fmla="*/ 2147483647 h 371"/>
                        <a:gd name="T32" fmla="*/ 2147483647 w 694"/>
                        <a:gd name="T33" fmla="*/ 2147483647 h 371"/>
                        <a:gd name="T34" fmla="*/ 2147483647 w 694"/>
                        <a:gd name="T35" fmla="*/ 2147483647 h 371"/>
                        <a:gd name="T36" fmla="*/ 2147483647 w 694"/>
                        <a:gd name="T37" fmla="*/ 2147483647 h 371"/>
                        <a:gd name="T38" fmla="*/ 2147483647 w 694"/>
                        <a:gd name="T39" fmla="*/ 2147483647 h 371"/>
                        <a:gd name="T40" fmla="*/ 2147483647 w 694"/>
                        <a:gd name="T41" fmla="*/ 2147483647 h 371"/>
                        <a:gd name="T42" fmla="*/ 2147483647 w 694"/>
                        <a:gd name="T43" fmla="*/ 2147483647 h 371"/>
                        <a:gd name="T44" fmla="*/ 2147483647 w 694"/>
                        <a:gd name="T45" fmla="*/ 2147483647 h 371"/>
                        <a:gd name="T46" fmla="*/ 2147483647 w 694"/>
                        <a:gd name="T47" fmla="*/ 2147483647 h 371"/>
                        <a:gd name="T48" fmla="*/ 2147483647 w 694"/>
                        <a:gd name="T49" fmla="*/ 2147483647 h 371"/>
                        <a:gd name="T50" fmla="*/ 2147483647 w 694"/>
                        <a:gd name="T51" fmla="*/ 2147483647 h 371"/>
                        <a:gd name="T52" fmla="*/ 2147483647 w 694"/>
                        <a:gd name="T53" fmla="*/ 2147483647 h 371"/>
                        <a:gd name="T54" fmla="*/ 2147483647 w 694"/>
                        <a:gd name="T55" fmla="*/ 2147483647 h 371"/>
                        <a:gd name="T56" fmla="*/ 2147483647 w 694"/>
                        <a:gd name="T57" fmla="*/ 2147483647 h 371"/>
                        <a:gd name="T58" fmla="*/ 2147483647 w 694"/>
                        <a:gd name="T59" fmla="*/ 2147483647 h 371"/>
                        <a:gd name="T60" fmla="*/ 2147483647 w 694"/>
                        <a:gd name="T61" fmla="*/ 2147483647 h 371"/>
                        <a:gd name="T62" fmla="*/ 2147483647 w 694"/>
                        <a:gd name="T63" fmla="*/ 2147483647 h 371"/>
                        <a:gd name="T64" fmla="*/ 2147483647 w 694"/>
                        <a:gd name="T65" fmla="*/ 2147483647 h 371"/>
                        <a:gd name="T66" fmla="*/ 2147483647 w 694"/>
                        <a:gd name="T67" fmla="*/ 2147483647 h 371"/>
                        <a:gd name="T68" fmla="*/ 2147483647 w 694"/>
                        <a:gd name="T69" fmla="*/ 2147483647 h 371"/>
                        <a:gd name="T70" fmla="*/ 2147483647 w 694"/>
                        <a:gd name="T71" fmla="*/ 2147483647 h 371"/>
                        <a:gd name="T72" fmla="*/ 2147483647 w 694"/>
                        <a:gd name="T73" fmla="*/ 2147483647 h 371"/>
                        <a:gd name="T74" fmla="*/ 2147483647 w 694"/>
                        <a:gd name="T75" fmla="*/ 2147483647 h 371"/>
                        <a:gd name="T76" fmla="*/ 2147483647 w 694"/>
                        <a:gd name="T77" fmla="*/ 2147483647 h 371"/>
                        <a:gd name="T78" fmla="*/ 2147483647 w 694"/>
                        <a:gd name="T79" fmla="*/ 2147483647 h 371"/>
                        <a:gd name="T80" fmla="*/ 2147483647 w 694"/>
                        <a:gd name="T81" fmla="*/ 2147483647 h 371"/>
                        <a:gd name="T82" fmla="*/ 2147483647 w 694"/>
                        <a:gd name="T83" fmla="*/ 2147483647 h 371"/>
                        <a:gd name="T84" fmla="*/ 2147483647 w 694"/>
                        <a:gd name="T85" fmla="*/ 2147483647 h 371"/>
                        <a:gd name="T86" fmla="*/ 2147483647 w 694"/>
                        <a:gd name="T87" fmla="*/ 2147483647 h 371"/>
                        <a:gd name="T88" fmla="*/ 2147483647 w 694"/>
                        <a:gd name="T89" fmla="*/ 2147483647 h 371"/>
                        <a:gd name="T90" fmla="*/ 2147483647 w 694"/>
                        <a:gd name="T91" fmla="*/ 2147483647 h 371"/>
                        <a:gd name="T92" fmla="*/ 2147483647 w 694"/>
                        <a:gd name="T93" fmla="*/ 2147483647 h 371"/>
                        <a:gd name="T94" fmla="*/ 2147483647 w 694"/>
                        <a:gd name="T95" fmla="*/ 2147483647 h 371"/>
                        <a:gd name="T96" fmla="*/ 2147483647 w 694"/>
                        <a:gd name="T97" fmla="*/ 2147483647 h 371"/>
                        <a:gd name="T98" fmla="*/ 2147483647 w 694"/>
                        <a:gd name="T99" fmla="*/ 2147483647 h 371"/>
                        <a:gd name="T100" fmla="*/ 2147483647 w 694"/>
                        <a:gd name="T101" fmla="*/ 2147483647 h 371"/>
                        <a:gd name="T102" fmla="*/ 2147483647 w 694"/>
                        <a:gd name="T103" fmla="*/ 2147483647 h 371"/>
                        <a:gd name="T104" fmla="*/ 2147483647 w 694"/>
                        <a:gd name="T105" fmla="*/ 2147483647 h 371"/>
                        <a:gd name="T106" fmla="*/ 2147483647 w 694"/>
                        <a:gd name="T107" fmla="*/ 2147483647 h 371"/>
                        <a:gd name="T108" fmla="*/ 2147483647 w 694"/>
                        <a:gd name="T109" fmla="*/ 2147483647 h 371"/>
                        <a:gd name="T110" fmla="*/ 2147483647 w 694"/>
                        <a:gd name="T111" fmla="*/ 2147483647 h 371"/>
                        <a:gd name="T112" fmla="*/ 2147483647 w 694"/>
                        <a:gd name="T113" fmla="*/ 2147483647 h 371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</a:gdLst>
                      <a:ahLst/>
                      <a:cxnLst>
                        <a:cxn ang="T114">
                          <a:pos x="T0" y="T1"/>
                        </a:cxn>
                        <a:cxn ang="T115">
                          <a:pos x="T2" y="T3"/>
                        </a:cxn>
                        <a:cxn ang="T116">
                          <a:pos x="T4" y="T5"/>
                        </a:cxn>
                        <a:cxn ang="T117">
                          <a:pos x="T6" y="T7"/>
                        </a:cxn>
                        <a:cxn ang="T118">
                          <a:pos x="T8" y="T9"/>
                        </a:cxn>
                        <a:cxn ang="T119">
                          <a:pos x="T10" y="T11"/>
                        </a:cxn>
                        <a:cxn ang="T120">
                          <a:pos x="T12" y="T13"/>
                        </a:cxn>
                        <a:cxn ang="T121">
                          <a:pos x="T14" y="T15"/>
                        </a:cxn>
                        <a:cxn ang="T122">
                          <a:pos x="T16" y="T17"/>
                        </a:cxn>
                        <a:cxn ang="T123">
                          <a:pos x="T18" y="T19"/>
                        </a:cxn>
                        <a:cxn ang="T124">
                          <a:pos x="T20" y="T21"/>
                        </a:cxn>
                        <a:cxn ang="T125">
                          <a:pos x="T22" y="T23"/>
                        </a:cxn>
                        <a:cxn ang="T126">
                          <a:pos x="T24" y="T25"/>
                        </a:cxn>
                        <a:cxn ang="T127">
                          <a:pos x="T26" y="T27"/>
                        </a:cxn>
                        <a:cxn ang="T128">
                          <a:pos x="T28" y="T29"/>
                        </a:cxn>
                        <a:cxn ang="T129">
                          <a:pos x="T30" y="T31"/>
                        </a:cxn>
                        <a:cxn ang="T130">
                          <a:pos x="T32" y="T33"/>
                        </a:cxn>
                        <a:cxn ang="T131">
                          <a:pos x="T34" y="T35"/>
                        </a:cxn>
                        <a:cxn ang="T132">
                          <a:pos x="T36" y="T37"/>
                        </a:cxn>
                        <a:cxn ang="T133">
                          <a:pos x="T38" y="T39"/>
                        </a:cxn>
                        <a:cxn ang="T134">
                          <a:pos x="T40" y="T41"/>
                        </a:cxn>
                        <a:cxn ang="T135">
                          <a:pos x="T42" y="T43"/>
                        </a:cxn>
                        <a:cxn ang="T136">
                          <a:pos x="T44" y="T45"/>
                        </a:cxn>
                        <a:cxn ang="T137">
                          <a:pos x="T46" y="T47"/>
                        </a:cxn>
                        <a:cxn ang="T138">
                          <a:pos x="T48" y="T49"/>
                        </a:cxn>
                        <a:cxn ang="T139">
                          <a:pos x="T50" y="T51"/>
                        </a:cxn>
                        <a:cxn ang="T140">
                          <a:pos x="T52" y="T53"/>
                        </a:cxn>
                        <a:cxn ang="T141">
                          <a:pos x="T54" y="T55"/>
                        </a:cxn>
                        <a:cxn ang="T142">
                          <a:pos x="T56" y="T57"/>
                        </a:cxn>
                        <a:cxn ang="T143">
                          <a:pos x="T58" y="T59"/>
                        </a:cxn>
                        <a:cxn ang="T144">
                          <a:pos x="T60" y="T61"/>
                        </a:cxn>
                        <a:cxn ang="T145">
                          <a:pos x="T62" y="T63"/>
                        </a:cxn>
                        <a:cxn ang="T146">
                          <a:pos x="T64" y="T65"/>
                        </a:cxn>
                        <a:cxn ang="T147">
                          <a:pos x="T66" y="T67"/>
                        </a:cxn>
                        <a:cxn ang="T148">
                          <a:pos x="T68" y="T69"/>
                        </a:cxn>
                        <a:cxn ang="T149">
                          <a:pos x="T70" y="T71"/>
                        </a:cxn>
                        <a:cxn ang="T150">
                          <a:pos x="T72" y="T73"/>
                        </a:cxn>
                        <a:cxn ang="T151">
                          <a:pos x="T74" y="T75"/>
                        </a:cxn>
                        <a:cxn ang="T152">
                          <a:pos x="T76" y="T77"/>
                        </a:cxn>
                        <a:cxn ang="T153">
                          <a:pos x="T78" y="T79"/>
                        </a:cxn>
                        <a:cxn ang="T154">
                          <a:pos x="T80" y="T81"/>
                        </a:cxn>
                        <a:cxn ang="T155">
                          <a:pos x="T82" y="T83"/>
                        </a:cxn>
                        <a:cxn ang="T156">
                          <a:pos x="T84" y="T85"/>
                        </a:cxn>
                        <a:cxn ang="T157">
                          <a:pos x="T86" y="T87"/>
                        </a:cxn>
                        <a:cxn ang="T158">
                          <a:pos x="T88" y="T89"/>
                        </a:cxn>
                        <a:cxn ang="T159">
                          <a:pos x="T90" y="T91"/>
                        </a:cxn>
                        <a:cxn ang="T160">
                          <a:pos x="T92" y="T93"/>
                        </a:cxn>
                        <a:cxn ang="T161">
                          <a:pos x="T94" y="T95"/>
                        </a:cxn>
                        <a:cxn ang="T162">
                          <a:pos x="T96" y="T97"/>
                        </a:cxn>
                        <a:cxn ang="T163">
                          <a:pos x="T98" y="T99"/>
                        </a:cxn>
                        <a:cxn ang="T164">
                          <a:pos x="T100" y="T101"/>
                        </a:cxn>
                        <a:cxn ang="T165">
                          <a:pos x="T102" y="T103"/>
                        </a:cxn>
                        <a:cxn ang="T166">
                          <a:pos x="T104" y="T105"/>
                        </a:cxn>
                        <a:cxn ang="T167">
                          <a:pos x="T106" y="T107"/>
                        </a:cxn>
                        <a:cxn ang="T168">
                          <a:pos x="T108" y="T109"/>
                        </a:cxn>
                        <a:cxn ang="T169">
                          <a:pos x="T110" y="T111"/>
                        </a:cxn>
                        <a:cxn ang="T170">
                          <a:pos x="T112" y="T113"/>
                        </a:cxn>
                      </a:cxnLst>
                      <a:rect l="0" t="0" r="r" b="b"/>
                      <a:pathLst>
                        <a:path w="694" h="371">
                          <a:moveTo>
                            <a:pt x="150" y="270"/>
                          </a:moveTo>
                          <a:lnTo>
                            <a:pt x="132" y="276"/>
                          </a:lnTo>
                          <a:lnTo>
                            <a:pt x="126" y="276"/>
                          </a:lnTo>
                          <a:lnTo>
                            <a:pt x="126" y="282"/>
                          </a:lnTo>
                          <a:lnTo>
                            <a:pt x="138" y="282"/>
                          </a:lnTo>
                          <a:lnTo>
                            <a:pt x="132" y="287"/>
                          </a:lnTo>
                          <a:lnTo>
                            <a:pt x="120" y="293"/>
                          </a:lnTo>
                          <a:lnTo>
                            <a:pt x="132" y="287"/>
                          </a:lnTo>
                          <a:lnTo>
                            <a:pt x="138" y="287"/>
                          </a:lnTo>
                          <a:lnTo>
                            <a:pt x="144" y="276"/>
                          </a:lnTo>
                          <a:lnTo>
                            <a:pt x="144" y="282"/>
                          </a:lnTo>
                          <a:lnTo>
                            <a:pt x="150" y="287"/>
                          </a:lnTo>
                          <a:lnTo>
                            <a:pt x="150" y="293"/>
                          </a:lnTo>
                          <a:lnTo>
                            <a:pt x="144" y="287"/>
                          </a:lnTo>
                          <a:lnTo>
                            <a:pt x="144" y="293"/>
                          </a:lnTo>
                          <a:lnTo>
                            <a:pt x="132" y="293"/>
                          </a:lnTo>
                          <a:lnTo>
                            <a:pt x="144" y="293"/>
                          </a:lnTo>
                          <a:lnTo>
                            <a:pt x="126" y="299"/>
                          </a:lnTo>
                          <a:lnTo>
                            <a:pt x="132" y="299"/>
                          </a:lnTo>
                          <a:lnTo>
                            <a:pt x="126" y="305"/>
                          </a:lnTo>
                          <a:lnTo>
                            <a:pt x="132" y="305"/>
                          </a:lnTo>
                          <a:lnTo>
                            <a:pt x="126" y="311"/>
                          </a:lnTo>
                          <a:lnTo>
                            <a:pt x="138" y="311"/>
                          </a:lnTo>
                          <a:lnTo>
                            <a:pt x="126" y="311"/>
                          </a:lnTo>
                          <a:lnTo>
                            <a:pt x="138" y="311"/>
                          </a:lnTo>
                          <a:lnTo>
                            <a:pt x="138" y="317"/>
                          </a:lnTo>
                          <a:lnTo>
                            <a:pt x="138" y="323"/>
                          </a:lnTo>
                          <a:lnTo>
                            <a:pt x="138" y="329"/>
                          </a:lnTo>
                          <a:lnTo>
                            <a:pt x="138" y="335"/>
                          </a:lnTo>
                          <a:lnTo>
                            <a:pt x="144" y="335"/>
                          </a:lnTo>
                          <a:lnTo>
                            <a:pt x="150" y="335"/>
                          </a:lnTo>
                          <a:lnTo>
                            <a:pt x="144" y="341"/>
                          </a:lnTo>
                          <a:lnTo>
                            <a:pt x="150" y="341"/>
                          </a:lnTo>
                          <a:lnTo>
                            <a:pt x="144" y="341"/>
                          </a:lnTo>
                          <a:lnTo>
                            <a:pt x="150" y="341"/>
                          </a:lnTo>
                          <a:lnTo>
                            <a:pt x="150" y="347"/>
                          </a:lnTo>
                          <a:lnTo>
                            <a:pt x="156" y="347"/>
                          </a:lnTo>
                          <a:lnTo>
                            <a:pt x="156" y="353"/>
                          </a:lnTo>
                          <a:lnTo>
                            <a:pt x="150" y="353"/>
                          </a:lnTo>
                          <a:lnTo>
                            <a:pt x="156" y="353"/>
                          </a:lnTo>
                          <a:lnTo>
                            <a:pt x="162" y="353"/>
                          </a:lnTo>
                          <a:lnTo>
                            <a:pt x="168" y="353"/>
                          </a:lnTo>
                          <a:lnTo>
                            <a:pt x="186" y="347"/>
                          </a:lnTo>
                          <a:lnTo>
                            <a:pt x="186" y="353"/>
                          </a:lnTo>
                          <a:lnTo>
                            <a:pt x="192" y="347"/>
                          </a:lnTo>
                          <a:lnTo>
                            <a:pt x="180" y="353"/>
                          </a:lnTo>
                          <a:lnTo>
                            <a:pt x="192" y="353"/>
                          </a:lnTo>
                          <a:lnTo>
                            <a:pt x="186" y="359"/>
                          </a:lnTo>
                          <a:lnTo>
                            <a:pt x="192" y="359"/>
                          </a:lnTo>
                          <a:lnTo>
                            <a:pt x="198" y="359"/>
                          </a:lnTo>
                          <a:lnTo>
                            <a:pt x="192" y="365"/>
                          </a:lnTo>
                          <a:lnTo>
                            <a:pt x="198" y="365"/>
                          </a:lnTo>
                          <a:lnTo>
                            <a:pt x="192" y="371"/>
                          </a:lnTo>
                          <a:lnTo>
                            <a:pt x="204" y="365"/>
                          </a:lnTo>
                          <a:lnTo>
                            <a:pt x="216" y="371"/>
                          </a:lnTo>
                          <a:lnTo>
                            <a:pt x="216" y="365"/>
                          </a:lnTo>
                          <a:lnTo>
                            <a:pt x="204" y="359"/>
                          </a:lnTo>
                          <a:lnTo>
                            <a:pt x="222" y="359"/>
                          </a:lnTo>
                          <a:lnTo>
                            <a:pt x="222" y="353"/>
                          </a:lnTo>
                          <a:lnTo>
                            <a:pt x="228" y="353"/>
                          </a:lnTo>
                          <a:lnTo>
                            <a:pt x="222" y="353"/>
                          </a:lnTo>
                          <a:lnTo>
                            <a:pt x="228" y="353"/>
                          </a:lnTo>
                          <a:lnTo>
                            <a:pt x="228" y="347"/>
                          </a:lnTo>
                          <a:lnTo>
                            <a:pt x="234" y="347"/>
                          </a:lnTo>
                          <a:lnTo>
                            <a:pt x="228" y="341"/>
                          </a:lnTo>
                          <a:lnTo>
                            <a:pt x="234" y="341"/>
                          </a:lnTo>
                          <a:lnTo>
                            <a:pt x="240" y="335"/>
                          </a:lnTo>
                          <a:lnTo>
                            <a:pt x="234" y="329"/>
                          </a:lnTo>
                          <a:lnTo>
                            <a:pt x="240" y="329"/>
                          </a:lnTo>
                          <a:lnTo>
                            <a:pt x="234" y="323"/>
                          </a:lnTo>
                          <a:lnTo>
                            <a:pt x="246" y="317"/>
                          </a:lnTo>
                          <a:lnTo>
                            <a:pt x="252" y="317"/>
                          </a:lnTo>
                          <a:lnTo>
                            <a:pt x="252" y="311"/>
                          </a:lnTo>
                          <a:lnTo>
                            <a:pt x="258" y="311"/>
                          </a:lnTo>
                          <a:lnTo>
                            <a:pt x="264" y="311"/>
                          </a:lnTo>
                          <a:lnTo>
                            <a:pt x="258" y="311"/>
                          </a:lnTo>
                          <a:lnTo>
                            <a:pt x="264" y="305"/>
                          </a:lnTo>
                          <a:lnTo>
                            <a:pt x="270" y="305"/>
                          </a:lnTo>
                          <a:lnTo>
                            <a:pt x="264" y="305"/>
                          </a:lnTo>
                          <a:lnTo>
                            <a:pt x="276" y="305"/>
                          </a:lnTo>
                          <a:lnTo>
                            <a:pt x="270" y="299"/>
                          </a:lnTo>
                          <a:lnTo>
                            <a:pt x="264" y="293"/>
                          </a:lnTo>
                          <a:lnTo>
                            <a:pt x="276" y="293"/>
                          </a:lnTo>
                          <a:lnTo>
                            <a:pt x="276" y="282"/>
                          </a:lnTo>
                          <a:lnTo>
                            <a:pt x="287" y="276"/>
                          </a:lnTo>
                          <a:lnTo>
                            <a:pt x="299" y="270"/>
                          </a:lnTo>
                          <a:lnTo>
                            <a:pt x="305" y="270"/>
                          </a:lnTo>
                          <a:lnTo>
                            <a:pt x="317" y="270"/>
                          </a:lnTo>
                          <a:lnTo>
                            <a:pt x="317" y="264"/>
                          </a:lnTo>
                          <a:lnTo>
                            <a:pt x="323" y="258"/>
                          </a:lnTo>
                          <a:lnTo>
                            <a:pt x="329" y="258"/>
                          </a:lnTo>
                          <a:lnTo>
                            <a:pt x="323" y="264"/>
                          </a:lnTo>
                          <a:lnTo>
                            <a:pt x="329" y="264"/>
                          </a:lnTo>
                          <a:lnTo>
                            <a:pt x="353" y="264"/>
                          </a:lnTo>
                          <a:lnTo>
                            <a:pt x="353" y="258"/>
                          </a:lnTo>
                          <a:lnTo>
                            <a:pt x="359" y="258"/>
                          </a:lnTo>
                          <a:lnTo>
                            <a:pt x="371" y="258"/>
                          </a:lnTo>
                          <a:lnTo>
                            <a:pt x="371" y="252"/>
                          </a:lnTo>
                          <a:lnTo>
                            <a:pt x="383" y="240"/>
                          </a:lnTo>
                          <a:lnTo>
                            <a:pt x="407" y="234"/>
                          </a:lnTo>
                          <a:lnTo>
                            <a:pt x="407" y="228"/>
                          </a:lnTo>
                          <a:lnTo>
                            <a:pt x="407" y="222"/>
                          </a:lnTo>
                          <a:lnTo>
                            <a:pt x="419" y="228"/>
                          </a:lnTo>
                          <a:lnTo>
                            <a:pt x="431" y="228"/>
                          </a:lnTo>
                          <a:lnTo>
                            <a:pt x="437" y="228"/>
                          </a:lnTo>
                          <a:lnTo>
                            <a:pt x="443" y="228"/>
                          </a:lnTo>
                          <a:lnTo>
                            <a:pt x="467" y="222"/>
                          </a:lnTo>
                          <a:lnTo>
                            <a:pt x="497" y="216"/>
                          </a:lnTo>
                          <a:lnTo>
                            <a:pt x="509" y="210"/>
                          </a:lnTo>
                          <a:lnTo>
                            <a:pt x="521" y="204"/>
                          </a:lnTo>
                          <a:lnTo>
                            <a:pt x="533" y="198"/>
                          </a:lnTo>
                          <a:lnTo>
                            <a:pt x="539" y="192"/>
                          </a:lnTo>
                          <a:lnTo>
                            <a:pt x="503" y="192"/>
                          </a:lnTo>
                          <a:lnTo>
                            <a:pt x="467" y="198"/>
                          </a:lnTo>
                          <a:lnTo>
                            <a:pt x="467" y="192"/>
                          </a:lnTo>
                          <a:lnTo>
                            <a:pt x="491" y="186"/>
                          </a:lnTo>
                          <a:lnTo>
                            <a:pt x="455" y="186"/>
                          </a:lnTo>
                          <a:lnTo>
                            <a:pt x="473" y="180"/>
                          </a:lnTo>
                          <a:lnTo>
                            <a:pt x="503" y="180"/>
                          </a:lnTo>
                          <a:lnTo>
                            <a:pt x="503" y="174"/>
                          </a:lnTo>
                          <a:lnTo>
                            <a:pt x="473" y="168"/>
                          </a:lnTo>
                          <a:lnTo>
                            <a:pt x="485" y="168"/>
                          </a:lnTo>
                          <a:lnTo>
                            <a:pt x="473" y="162"/>
                          </a:lnTo>
                          <a:lnTo>
                            <a:pt x="497" y="174"/>
                          </a:lnTo>
                          <a:lnTo>
                            <a:pt x="521" y="180"/>
                          </a:lnTo>
                          <a:lnTo>
                            <a:pt x="527" y="192"/>
                          </a:lnTo>
                          <a:lnTo>
                            <a:pt x="539" y="186"/>
                          </a:lnTo>
                          <a:lnTo>
                            <a:pt x="545" y="180"/>
                          </a:lnTo>
                          <a:lnTo>
                            <a:pt x="545" y="192"/>
                          </a:lnTo>
                          <a:lnTo>
                            <a:pt x="551" y="186"/>
                          </a:lnTo>
                          <a:lnTo>
                            <a:pt x="551" y="180"/>
                          </a:lnTo>
                          <a:lnTo>
                            <a:pt x="551" y="174"/>
                          </a:lnTo>
                          <a:lnTo>
                            <a:pt x="545" y="174"/>
                          </a:lnTo>
                          <a:lnTo>
                            <a:pt x="545" y="168"/>
                          </a:lnTo>
                          <a:lnTo>
                            <a:pt x="539" y="168"/>
                          </a:lnTo>
                          <a:lnTo>
                            <a:pt x="545" y="168"/>
                          </a:lnTo>
                          <a:lnTo>
                            <a:pt x="515" y="156"/>
                          </a:lnTo>
                          <a:lnTo>
                            <a:pt x="509" y="162"/>
                          </a:lnTo>
                          <a:lnTo>
                            <a:pt x="509" y="156"/>
                          </a:lnTo>
                          <a:lnTo>
                            <a:pt x="521" y="156"/>
                          </a:lnTo>
                          <a:lnTo>
                            <a:pt x="503" y="150"/>
                          </a:lnTo>
                          <a:lnTo>
                            <a:pt x="497" y="150"/>
                          </a:lnTo>
                          <a:lnTo>
                            <a:pt x="491" y="150"/>
                          </a:lnTo>
                          <a:lnTo>
                            <a:pt x="521" y="144"/>
                          </a:lnTo>
                          <a:lnTo>
                            <a:pt x="491" y="144"/>
                          </a:lnTo>
                          <a:lnTo>
                            <a:pt x="491" y="150"/>
                          </a:lnTo>
                          <a:lnTo>
                            <a:pt x="491" y="144"/>
                          </a:lnTo>
                          <a:lnTo>
                            <a:pt x="497" y="144"/>
                          </a:lnTo>
                          <a:lnTo>
                            <a:pt x="497" y="138"/>
                          </a:lnTo>
                          <a:lnTo>
                            <a:pt x="515" y="144"/>
                          </a:lnTo>
                          <a:lnTo>
                            <a:pt x="521" y="138"/>
                          </a:lnTo>
                          <a:lnTo>
                            <a:pt x="515" y="132"/>
                          </a:lnTo>
                          <a:lnTo>
                            <a:pt x="527" y="138"/>
                          </a:lnTo>
                          <a:lnTo>
                            <a:pt x="539" y="138"/>
                          </a:lnTo>
                          <a:lnTo>
                            <a:pt x="551" y="138"/>
                          </a:lnTo>
                          <a:lnTo>
                            <a:pt x="533" y="138"/>
                          </a:lnTo>
                          <a:lnTo>
                            <a:pt x="557" y="144"/>
                          </a:lnTo>
                          <a:lnTo>
                            <a:pt x="575" y="138"/>
                          </a:lnTo>
                          <a:lnTo>
                            <a:pt x="575" y="132"/>
                          </a:lnTo>
                          <a:lnTo>
                            <a:pt x="563" y="132"/>
                          </a:lnTo>
                          <a:lnTo>
                            <a:pt x="563" y="138"/>
                          </a:lnTo>
                          <a:lnTo>
                            <a:pt x="557" y="132"/>
                          </a:lnTo>
                          <a:lnTo>
                            <a:pt x="563" y="120"/>
                          </a:lnTo>
                          <a:lnTo>
                            <a:pt x="593" y="126"/>
                          </a:lnTo>
                          <a:lnTo>
                            <a:pt x="593" y="120"/>
                          </a:lnTo>
                          <a:lnTo>
                            <a:pt x="581" y="120"/>
                          </a:lnTo>
                          <a:lnTo>
                            <a:pt x="575" y="114"/>
                          </a:lnTo>
                          <a:lnTo>
                            <a:pt x="563" y="114"/>
                          </a:lnTo>
                          <a:lnTo>
                            <a:pt x="575" y="114"/>
                          </a:lnTo>
                          <a:lnTo>
                            <a:pt x="563" y="108"/>
                          </a:lnTo>
                          <a:lnTo>
                            <a:pt x="593" y="114"/>
                          </a:lnTo>
                          <a:lnTo>
                            <a:pt x="593" y="102"/>
                          </a:lnTo>
                          <a:lnTo>
                            <a:pt x="569" y="102"/>
                          </a:lnTo>
                          <a:lnTo>
                            <a:pt x="593" y="96"/>
                          </a:lnTo>
                          <a:lnTo>
                            <a:pt x="581" y="96"/>
                          </a:lnTo>
                          <a:lnTo>
                            <a:pt x="575" y="96"/>
                          </a:lnTo>
                          <a:lnTo>
                            <a:pt x="569" y="96"/>
                          </a:lnTo>
                          <a:lnTo>
                            <a:pt x="563" y="90"/>
                          </a:lnTo>
                          <a:lnTo>
                            <a:pt x="581" y="90"/>
                          </a:lnTo>
                          <a:lnTo>
                            <a:pt x="610" y="90"/>
                          </a:lnTo>
                          <a:lnTo>
                            <a:pt x="610" y="78"/>
                          </a:lnTo>
                          <a:lnTo>
                            <a:pt x="593" y="78"/>
                          </a:lnTo>
                          <a:lnTo>
                            <a:pt x="587" y="78"/>
                          </a:lnTo>
                          <a:lnTo>
                            <a:pt x="604" y="78"/>
                          </a:lnTo>
                          <a:lnTo>
                            <a:pt x="587" y="72"/>
                          </a:lnTo>
                          <a:lnTo>
                            <a:pt x="581" y="78"/>
                          </a:lnTo>
                          <a:lnTo>
                            <a:pt x="575" y="72"/>
                          </a:lnTo>
                          <a:lnTo>
                            <a:pt x="587" y="60"/>
                          </a:lnTo>
                          <a:lnTo>
                            <a:pt x="599" y="60"/>
                          </a:lnTo>
                          <a:lnTo>
                            <a:pt x="610" y="54"/>
                          </a:lnTo>
                          <a:lnTo>
                            <a:pt x="604" y="54"/>
                          </a:lnTo>
                          <a:lnTo>
                            <a:pt x="610" y="48"/>
                          </a:lnTo>
                          <a:lnTo>
                            <a:pt x="622" y="42"/>
                          </a:lnTo>
                          <a:lnTo>
                            <a:pt x="628" y="42"/>
                          </a:lnTo>
                          <a:lnTo>
                            <a:pt x="599" y="42"/>
                          </a:lnTo>
                          <a:lnTo>
                            <a:pt x="622" y="42"/>
                          </a:lnTo>
                          <a:lnTo>
                            <a:pt x="646" y="36"/>
                          </a:lnTo>
                          <a:lnTo>
                            <a:pt x="599" y="36"/>
                          </a:lnTo>
                          <a:lnTo>
                            <a:pt x="664" y="30"/>
                          </a:lnTo>
                          <a:lnTo>
                            <a:pt x="694" y="24"/>
                          </a:lnTo>
                          <a:lnTo>
                            <a:pt x="652" y="18"/>
                          </a:lnTo>
                          <a:lnTo>
                            <a:pt x="634" y="24"/>
                          </a:lnTo>
                          <a:lnTo>
                            <a:pt x="610" y="24"/>
                          </a:lnTo>
                          <a:lnTo>
                            <a:pt x="604" y="24"/>
                          </a:lnTo>
                          <a:lnTo>
                            <a:pt x="563" y="36"/>
                          </a:lnTo>
                          <a:lnTo>
                            <a:pt x="581" y="24"/>
                          </a:lnTo>
                          <a:lnTo>
                            <a:pt x="587" y="18"/>
                          </a:lnTo>
                          <a:lnTo>
                            <a:pt x="575" y="18"/>
                          </a:lnTo>
                          <a:lnTo>
                            <a:pt x="569" y="24"/>
                          </a:lnTo>
                          <a:lnTo>
                            <a:pt x="533" y="24"/>
                          </a:lnTo>
                          <a:lnTo>
                            <a:pt x="551" y="24"/>
                          </a:lnTo>
                          <a:lnTo>
                            <a:pt x="557" y="18"/>
                          </a:lnTo>
                          <a:lnTo>
                            <a:pt x="479" y="24"/>
                          </a:lnTo>
                          <a:lnTo>
                            <a:pt x="503" y="18"/>
                          </a:lnTo>
                          <a:lnTo>
                            <a:pt x="545" y="18"/>
                          </a:lnTo>
                          <a:lnTo>
                            <a:pt x="599" y="12"/>
                          </a:lnTo>
                          <a:lnTo>
                            <a:pt x="563" y="6"/>
                          </a:lnTo>
                          <a:lnTo>
                            <a:pt x="461" y="6"/>
                          </a:lnTo>
                          <a:lnTo>
                            <a:pt x="473" y="6"/>
                          </a:lnTo>
                          <a:lnTo>
                            <a:pt x="551" y="6"/>
                          </a:lnTo>
                          <a:lnTo>
                            <a:pt x="521" y="0"/>
                          </a:lnTo>
                          <a:lnTo>
                            <a:pt x="419" y="0"/>
                          </a:lnTo>
                          <a:lnTo>
                            <a:pt x="431" y="6"/>
                          </a:lnTo>
                          <a:lnTo>
                            <a:pt x="419" y="6"/>
                          </a:lnTo>
                          <a:lnTo>
                            <a:pt x="395" y="6"/>
                          </a:lnTo>
                          <a:lnTo>
                            <a:pt x="359" y="6"/>
                          </a:lnTo>
                          <a:lnTo>
                            <a:pt x="365" y="6"/>
                          </a:lnTo>
                          <a:lnTo>
                            <a:pt x="341" y="6"/>
                          </a:lnTo>
                          <a:lnTo>
                            <a:pt x="383" y="6"/>
                          </a:lnTo>
                          <a:lnTo>
                            <a:pt x="407" y="12"/>
                          </a:lnTo>
                          <a:lnTo>
                            <a:pt x="383" y="12"/>
                          </a:lnTo>
                          <a:lnTo>
                            <a:pt x="353" y="12"/>
                          </a:lnTo>
                          <a:lnTo>
                            <a:pt x="365" y="12"/>
                          </a:lnTo>
                          <a:lnTo>
                            <a:pt x="353" y="12"/>
                          </a:lnTo>
                          <a:lnTo>
                            <a:pt x="353" y="18"/>
                          </a:lnTo>
                          <a:lnTo>
                            <a:pt x="293" y="12"/>
                          </a:lnTo>
                          <a:lnTo>
                            <a:pt x="287" y="18"/>
                          </a:lnTo>
                          <a:lnTo>
                            <a:pt x="293" y="24"/>
                          </a:lnTo>
                          <a:lnTo>
                            <a:pt x="264" y="18"/>
                          </a:lnTo>
                          <a:lnTo>
                            <a:pt x="252" y="24"/>
                          </a:lnTo>
                          <a:lnTo>
                            <a:pt x="252" y="12"/>
                          </a:lnTo>
                          <a:lnTo>
                            <a:pt x="198" y="18"/>
                          </a:lnTo>
                          <a:lnTo>
                            <a:pt x="216" y="24"/>
                          </a:lnTo>
                          <a:lnTo>
                            <a:pt x="198" y="24"/>
                          </a:lnTo>
                          <a:lnTo>
                            <a:pt x="174" y="18"/>
                          </a:lnTo>
                          <a:lnTo>
                            <a:pt x="174" y="24"/>
                          </a:lnTo>
                          <a:lnTo>
                            <a:pt x="168" y="30"/>
                          </a:lnTo>
                          <a:lnTo>
                            <a:pt x="144" y="30"/>
                          </a:lnTo>
                          <a:lnTo>
                            <a:pt x="138" y="30"/>
                          </a:lnTo>
                          <a:lnTo>
                            <a:pt x="84" y="42"/>
                          </a:lnTo>
                          <a:lnTo>
                            <a:pt x="120" y="42"/>
                          </a:lnTo>
                          <a:lnTo>
                            <a:pt x="114" y="42"/>
                          </a:lnTo>
                          <a:lnTo>
                            <a:pt x="108" y="48"/>
                          </a:lnTo>
                          <a:lnTo>
                            <a:pt x="96" y="54"/>
                          </a:lnTo>
                          <a:lnTo>
                            <a:pt x="54" y="60"/>
                          </a:lnTo>
                          <a:lnTo>
                            <a:pt x="6" y="66"/>
                          </a:lnTo>
                          <a:lnTo>
                            <a:pt x="6" y="72"/>
                          </a:lnTo>
                          <a:lnTo>
                            <a:pt x="30" y="72"/>
                          </a:lnTo>
                          <a:lnTo>
                            <a:pt x="24" y="78"/>
                          </a:lnTo>
                          <a:lnTo>
                            <a:pt x="42" y="78"/>
                          </a:lnTo>
                          <a:lnTo>
                            <a:pt x="66" y="78"/>
                          </a:lnTo>
                          <a:lnTo>
                            <a:pt x="60" y="84"/>
                          </a:lnTo>
                          <a:lnTo>
                            <a:pt x="30" y="84"/>
                          </a:lnTo>
                          <a:lnTo>
                            <a:pt x="54" y="84"/>
                          </a:lnTo>
                          <a:lnTo>
                            <a:pt x="48" y="84"/>
                          </a:lnTo>
                          <a:lnTo>
                            <a:pt x="0" y="84"/>
                          </a:lnTo>
                          <a:lnTo>
                            <a:pt x="18" y="90"/>
                          </a:lnTo>
                          <a:lnTo>
                            <a:pt x="30" y="90"/>
                          </a:lnTo>
                          <a:lnTo>
                            <a:pt x="18" y="96"/>
                          </a:lnTo>
                          <a:lnTo>
                            <a:pt x="48" y="102"/>
                          </a:lnTo>
                          <a:lnTo>
                            <a:pt x="42" y="102"/>
                          </a:lnTo>
                          <a:lnTo>
                            <a:pt x="48" y="96"/>
                          </a:lnTo>
                          <a:lnTo>
                            <a:pt x="60" y="96"/>
                          </a:lnTo>
                          <a:lnTo>
                            <a:pt x="78" y="96"/>
                          </a:lnTo>
                          <a:lnTo>
                            <a:pt x="84" y="96"/>
                          </a:lnTo>
                          <a:lnTo>
                            <a:pt x="138" y="108"/>
                          </a:lnTo>
                          <a:lnTo>
                            <a:pt x="132" y="108"/>
                          </a:lnTo>
                          <a:lnTo>
                            <a:pt x="144" y="120"/>
                          </a:lnTo>
                          <a:lnTo>
                            <a:pt x="150" y="120"/>
                          </a:lnTo>
                          <a:lnTo>
                            <a:pt x="144" y="126"/>
                          </a:lnTo>
                          <a:lnTo>
                            <a:pt x="150" y="126"/>
                          </a:lnTo>
                          <a:lnTo>
                            <a:pt x="150" y="138"/>
                          </a:lnTo>
                          <a:lnTo>
                            <a:pt x="150" y="144"/>
                          </a:lnTo>
                          <a:lnTo>
                            <a:pt x="156" y="144"/>
                          </a:lnTo>
                          <a:lnTo>
                            <a:pt x="150" y="156"/>
                          </a:lnTo>
                          <a:lnTo>
                            <a:pt x="144" y="156"/>
                          </a:lnTo>
                          <a:lnTo>
                            <a:pt x="138" y="162"/>
                          </a:lnTo>
                          <a:lnTo>
                            <a:pt x="150" y="162"/>
                          </a:lnTo>
                          <a:lnTo>
                            <a:pt x="132" y="168"/>
                          </a:lnTo>
                          <a:lnTo>
                            <a:pt x="138" y="174"/>
                          </a:lnTo>
                          <a:lnTo>
                            <a:pt x="156" y="168"/>
                          </a:lnTo>
                          <a:lnTo>
                            <a:pt x="162" y="156"/>
                          </a:lnTo>
                          <a:lnTo>
                            <a:pt x="162" y="168"/>
                          </a:lnTo>
                          <a:lnTo>
                            <a:pt x="174" y="162"/>
                          </a:lnTo>
                          <a:lnTo>
                            <a:pt x="168" y="168"/>
                          </a:lnTo>
                          <a:lnTo>
                            <a:pt x="180" y="168"/>
                          </a:lnTo>
                          <a:lnTo>
                            <a:pt x="168" y="174"/>
                          </a:lnTo>
                          <a:lnTo>
                            <a:pt x="180" y="174"/>
                          </a:lnTo>
                          <a:lnTo>
                            <a:pt x="174" y="174"/>
                          </a:lnTo>
                          <a:lnTo>
                            <a:pt x="180" y="174"/>
                          </a:lnTo>
                          <a:lnTo>
                            <a:pt x="174" y="174"/>
                          </a:lnTo>
                          <a:lnTo>
                            <a:pt x="186" y="180"/>
                          </a:lnTo>
                          <a:lnTo>
                            <a:pt x="174" y="180"/>
                          </a:lnTo>
                          <a:lnTo>
                            <a:pt x="186" y="180"/>
                          </a:lnTo>
                          <a:lnTo>
                            <a:pt x="186" y="186"/>
                          </a:lnTo>
                          <a:lnTo>
                            <a:pt x="186" y="192"/>
                          </a:lnTo>
                          <a:lnTo>
                            <a:pt x="144" y="180"/>
                          </a:lnTo>
                          <a:lnTo>
                            <a:pt x="144" y="186"/>
                          </a:lnTo>
                          <a:lnTo>
                            <a:pt x="186" y="198"/>
                          </a:lnTo>
                          <a:lnTo>
                            <a:pt x="180" y="204"/>
                          </a:lnTo>
                          <a:lnTo>
                            <a:pt x="174" y="210"/>
                          </a:lnTo>
                          <a:lnTo>
                            <a:pt x="180" y="210"/>
                          </a:lnTo>
                          <a:lnTo>
                            <a:pt x="180" y="216"/>
                          </a:lnTo>
                          <a:lnTo>
                            <a:pt x="174" y="210"/>
                          </a:lnTo>
                          <a:lnTo>
                            <a:pt x="168" y="216"/>
                          </a:lnTo>
                          <a:lnTo>
                            <a:pt x="174" y="216"/>
                          </a:lnTo>
                          <a:lnTo>
                            <a:pt x="138" y="222"/>
                          </a:lnTo>
                          <a:lnTo>
                            <a:pt x="144" y="228"/>
                          </a:lnTo>
                          <a:lnTo>
                            <a:pt x="162" y="222"/>
                          </a:lnTo>
                          <a:lnTo>
                            <a:pt x="168" y="222"/>
                          </a:lnTo>
                          <a:lnTo>
                            <a:pt x="162" y="228"/>
                          </a:lnTo>
                          <a:lnTo>
                            <a:pt x="168" y="228"/>
                          </a:lnTo>
                          <a:lnTo>
                            <a:pt x="144" y="228"/>
                          </a:lnTo>
                          <a:lnTo>
                            <a:pt x="138" y="228"/>
                          </a:lnTo>
                          <a:lnTo>
                            <a:pt x="150" y="234"/>
                          </a:lnTo>
                          <a:lnTo>
                            <a:pt x="132" y="228"/>
                          </a:lnTo>
                          <a:lnTo>
                            <a:pt x="126" y="234"/>
                          </a:lnTo>
                          <a:lnTo>
                            <a:pt x="150" y="234"/>
                          </a:lnTo>
                          <a:lnTo>
                            <a:pt x="156" y="234"/>
                          </a:lnTo>
                          <a:lnTo>
                            <a:pt x="162" y="234"/>
                          </a:lnTo>
                          <a:lnTo>
                            <a:pt x="168" y="234"/>
                          </a:lnTo>
                          <a:lnTo>
                            <a:pt x="162" y="234"/>
                          </a:lnTo>
                          <a:lnTo>
                            <a:pt x="168" y="234"/>
                          </a:lnTo>
                          <a:lnTo>
                            <a:pt x="168" y="240"/>
                          </a:lnTo>
                          <a:lnTo>
                            <a:pt x="144" y="234"/>
                          </a:lnTo>
                          <a:lnTo>
                            <a:pt x="120" y="240"/>
                          </a:lnTo>
                          <a:lnTo>
                            <a:pt x="150" y="240"/>
                          </a:lnTo>
                          <a:lnTo>
                            <a:pt x="162" y="246"/>
                          </a:lnTo>
                          <a:lnTo>
                            <a:pt x="150" y="240"/>
                          </a:lnTo>
                          <a:lnTo>
                            <a:pt x="120" y="246"/>
                          </a:lnTo>
                          <a:lnTo>
                            <a:pt x="126" y="246"/>
                          </a:lnTo>
                          <a:lnTo>
                            <a:pt x="138" y="246"/>
                          </a:lnTo>
                          <a:lnTo>
                            <a:pt x="132" y="252"/>
                          </a:lnTo>
                          <a:lnTo>
                            <a:pt x="126" y="252"/>
                          </a:lnTo>
                          <a:lnTo>
                            <a:pt x="132" y="258"/>
                          </a:lnTo>
                          <a:lnTo>
                            <a:pt x="120" y="258"/>
                          </a:lnTo>
                          <a:lnTo>
                            <a:pt x="114" y="258"/>
                          </a:lnTo>
                          <a:lnTo>
                            <a:pt x="144" y="252"/>
                          </a:lnTo>
                          <a:lnTo>
                            <a:pt x="162" y="246"/>
                          </a:lnTo>
                          <a:lnTo>
                            <a:pt x="156" y="252"/>
                          </a:lnTo>
                          <a:lnTo>
                            <a:pt x="114" y="264"/>
                          </a:lnTo>
                          <a:lnTo>
                            <a:pt x="120" y="264"/>
                          </a:lnTo>
                          <a:lnTo>
                            <a:pt x="138" y="264"/>
                          </a:lnTo>
                          <a:lnTo>
                            <a:pt x="120" y="270"/>
                          </a:lnTo>
                          <a:lnTo>
                            <a:pt x="126" y="270"/>
                          </a:lnTo>
                          <a:lnTo>
                            <a:pt x="132" y="270"/>
                          </a:lnTo>
                          <a:lnTo>
                            <a:pt x="150" y="270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61" name="Freeform 46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217491" y="1146462"/>
                      <a:ext cx="41772" cy="26112"/>
                    </a:xfrm>
                    <a:custGeom>
                      <a:avLst/>
                      <a:gdLst>
                        <a:gd name="T0" fmla="*/ 2147483647 w 30"/>
                        <a:gd name="T1" fmla="*/ 2147483647 h 18"/>
                        <a:gd name="T2" fmla="*/ 2147483647 w 30"/>
                        <a:gd name="T3" fmla="*/ 0 h 18"/>
                        <a:gd name="T4" fmla="*/ 0 w 30"/>
                        <a:gd name="T5" fmla="*/ 2147483647 h 18"/>
                        <a:gd name="T6" fmla="*/ 0 w 30"/>
                        <a:gd name="T7" fmla="*/ 2147483647 h 18"/>
                        <a:gd name="T8" fmla="*/ 0 w 30"/>
                        <a:gd name="T9" fmla="*/ 2147483647 h 18"/>
                        <a:gd name="T10" fmla="*/ 0 w 30"/>
                        <a:gd name="T11" fmla="*/ 2147483647 h 18"/>
                        <a:gd name="T12" fmla="*/ 2147483647 w 30"/>
                        <a:gd name="T13" fmla="*/ 2147483647 h 18"/>
                        <a:gd name="T14" fmla="*/ 2147483647 w 30"/>
                        <a:gd name="T15" fmla="*/ 2147483647 h 18"/>
                        <a:gd name="T16" fmla="*/ 2147483647 w 30"/>
                        <a:gd name="T17" fmla="*/ 2147483647 h 18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30" h="18">
                          <a:moveTo>
                            <a:pt x="30" y="12"/>
                          </a:moveTo>
                          <a:lnTo>
                            <a:pt x="6" y="0"/>
                          </a:lnTo>
                          <a:lnTo>
                            <a:pt x="0" y="6"/>
                          </a:lnTo>
                          <a:lnTo>
                            <a:pt x="0" y="12"/>
                          </a:lnTo>
                          <a:lnTo>
                            <a:pt x="6" y="12"/>
                          </a:lnTo>
                          <a:lnTo>
                            <a:pt x="6" y="18"/>
                          </a:lnTo>
                          <a:lnTo>
                            <a:pt x="30" y="12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62" name="Freeform 46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701779" y="1244385"/>
                      <a:ext cx="189277" cy="77033"/>
                    </a:xfrm>
                    <a:custGeom>
                      <a:avLst/>
                      <a:gdLst>
                        <a:gd name="T0" fmla="*/ 2147483647 w 143"/>
                        <a:gd name="T1" fmla="*/ 0 h 53"/>
                        <a:gd name="T2" fmla="*/ 2147483647 w 143"/>
                        <a:gd name="T3" fmla="*/ 0 h 53"/>
                        <a:gd name="T4" fmla="*/ 2147483647 w 143"/>
                        <a:gd name="T5" fmla="*/ 2147483647 h 53"/>
                        <a:gd name="T6" fmla="*/ 2147483647 w 143"/>
                        <a:gd name="T7" fmla="*/ 2147483647 h 53"/>
                        <a:gd name="T8" fmla="*/ 2147483647 w 143"/>
                        <a:gd name="T9" fmla="*/ 2147483647 h 53"/>
                        <a:gd name="T10" fmla="*/ 2147483647 w 143"/>
                        <a:gd name="T11" fmla="*/ 2147483647 h 53"/>
                        <a:gd name="T12" fmla="*/ 2147483647 w 143"/>
                        <a:gd name="T13" fmla="*/ 2147483647 h 53"/>
                        <a:gd name="T14" fmla="*/ 2147483647 w 143"/>
                        <a:gd name="T15" fmla="*/ 2147483647 h 53"/>
                        <a:gd name="T16" fmla="*/ 2147483647 w 143"/>
                        <a:gd name="T17" fmla="*/ 2147483647 h 53"/>
                        <a:gd name="T18" fmla="*/ 2147483647 w 143"/>
                        <a:gd name="T19" fmla="*/ 2147483647 h 53"/>
                        <a:gd name="T20" fmla="*/ 2147483647 w 143"/>
                        <a:gd name="T21" fmla="*/ 2147483647 h 53"/>
                        <a:gd name="T22" fmla="*/ 2147483647 w 143"/>
                        <a:gd name="T23" fmla="*/ 2147483647 h 53"/>
                        <a:gd name="T24" fmla="*/ 2147483647 w 143"/>
                        <a:gd name="T25" fmla="*/ 2147483647 h 53"/>
                        <a:gd name="T26" fmla="*/ 2147483647 w 143"/>
                        <a:gd name="T27" fmla="*/ 0 h 53"/>
                        <a:gd name="T28" fmla="*/ 2147483647 w 143"/>
                        <a:gd name="T29" fmla="*/ 2147483647 h 53"/>
                        <a:gd name="T30" fmla="*/ 2147483647 w 143"/>
                        <a:gd name="T31" fmla="*/ 2147483647 h 53"/>
                        <a:gd name="T32" fmla="*/ 2147483647 w 143"/>
                        <a:gd name="T33" fmla="*/ 2147483647 h 53"/>
                        <a:gd name="T34" fmla="*/ 2147483647 w 143"/>
                        <a:gd name="T35" fmla="*/ 2147483647 h 53"/>
                        <a:gd name="T36" fmla="*/ 2147483647 w 143"/>
                        <a:gd name="T37" fmla="*/ 2147483647 h 53"/>
                        <a:gd name="T38" fmla="*/ 2147483647 w 143"/>
                        <a:gd name="T39" fmla="*/ 2147483647 h 53"/>
                        <a:gd name="T40" fmla="*/ 2147483647 w 143"/>
                        <a:gd name="T41" fmla="*/ 2147483647 h 53"/>
                        <a:gd name="T42" fmla="*/ 2147483647 w 143"/>
                        <a:gd name="T43" fmla="*/ 2147483647 h 53"/>
                        <a:gd name="T44" fmla="*/ 2147483647 w 143"/>
                        <a:gd name="T45" fmla="*/ 2147483647 h 53"/>
                        <a:gd name="T46" fmla="*/ 0 w 143"/>
                        <a:gd name="T47" fmla="*/ 2147483647 h 53"/>
                        <a:gd name="T48" fmla="*/ 2147483647 w 143"/>
                        <a:gd name="T49" fmla="*/ 2147483647 h 53"/>
                        <a:gd name="T50" fmla="*/ 2147483647 w 143"/>
                        <a:gd name="T51" fmla="*/ 2147483647 h 53"/>
                        <a:gd name="T52" fmla="*/ 2147483647 w 143"/>
                        <a:gd name="T53" fmla="*/ 2147483647 h 53"/>
                        <a:gd name="T54" fmla="*/ 2147483647 w 143"/>
                        <a:gd name="T55" fmla="*/ 2147483647 h 53"/>
                        <a:gd name="T56" fmla="*/ 2147483647 w 143"/>
                        <a:gd name="T57" fmla="*/ 2147483647 h 53"/>
                        <a:gd name="T58" fmla="*/ 2147483647 w 143"/>
                        <a:gd name="T59" fmla="*/ 2147483647 h 53"/>
                        <a:gd name="T60" fmla="*/ 2147483647 w 143"/>
                        <a:gd name="T61" fmla="*/ 2147483647 h 53"/>
                        <a:gd name="T62" fmla="*/ 2147483647 w 143"/>
                        <a:gd name="T63" fmla="*/ 2147483647 h 53"/>
                        <a:gd name="T64" fmla="*/ 2147483647 w 143"/>
                        <a:gd name="T65" fmla="*/ 2147483647 h 53"/>
                        <a:gd name="T66" fmla="*/ 2147483647 w 143"/>
                        <a:gd name="T67" fmla="*/ 2147483647 h 53"/>
                        <a:gd name="T68" fmla="*/ 2147483647 w 143"/>
                        <a:gd name="T69" fmla="*/ 2147483647 h 53"/>
                        <a:gd name="T70" fmla="*/ 2147483647 w 143"/>
                        <a:gd name="T71" fmla="*/ 2147483647 h 53"/>
                        <a:gd name="T72" fmla="*/ 2147483647 w 143"/>
                        <a:gd name="T73" fmla="*/ 2147483647 h 53"/>
                        <a:gd name="T74" fmla="*/ 2147483647 w 143"/>
                        <a:gd name="T75" fmla="*/ 2147483647 h 53"/>
                        <a:gd name="T76" fmla="*/ 2147483647 w 143"/>
                        <a:gd name="T77" fmla="*/ 2147483647 h 53"/>
                        <a:gd name="T78" fmla="*/ 2147483647 w 143"/>
                        <a:gd name="T79" fmla="*/ 2147483647 h 53"/>
                        <a:gd name="T80" fmla="*/ 2147483647 w 143"/>
                        <a:gd name="T81" fmla="*/ 2147483647 h 53"/>
                        <a:gd name="T82" fmla="*/ 2147483647 w 143"/>
                        <a:gd name="T83" fmla="*/ 2147483647 h 53"/>
                        <a:gd name="T84" fmla="*/ 2147483647 w 143"/>
                        <a:gd name="T85" fmla="*/ 2147483647 h 53"/>
                        <a:gd name="T86" fmla="*/ 2147483647 w 143"/>
                        <a:gd name="T87" fmla="*/ 2147483647 h 53"/>
                        <a:gd name="T88" fmla="*/ 2147483647 w 143"/>
                        <a:gd name="T89" fmla="*/ 2147483647 h 53"/>
                        <a:gd name="T90" fmla="*/ 2147483647 w 143"/>
                        <a:gd name="T91" fmla="*/ 2147483647 h 53"/>
                        <a:gd name="T92" fmla="*/ 2147483647 w 143"/>
                        <a:gd name="T93" fmla="*/ 2147483647 h 53"/>
                        <a:gd name="T94" fmla="*/ 2147483647 w 143"/>
                        <a:gd name="T95" fmla="*/ 2147483647 h 53"/>
                        <a:gd name="T96" fmla="*/ 2147483647 w 143"/>
                        <a:gd name="T97" fmla="*/ 2147483647 h 53"/>
                        <a:gd name="T98" fmla="*/ 2147483647 w 143"/>
                        <a:gd name="T99" fmla="*/ 0 h 53"/>
                        <a:gd name="T100" fmla="*/ 2147483647 w 143"/>
                        <a:gd name="T101" fmla="*/ 0 h 53"/>
                        <a:gd name="T102" fmla="*/ 2147483647 w 143"/>
                        <a:gd name="T103" fmla="*/ 0 h 53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</a:gdLst>
                      <a:ahLst/>
                      <a:cxnLst>
                        <a:cxn ang="T104">
                          <a:pos x="T0" y="T1"/>
                        </a:cxn>
                        <a:cxn ang="T105">
                          <a:pos x="T2" y="T3"/>
                        </a:cxn>
                        <a:cxn ang="T106">
                          <a:pos x="T4" y="T5"/>
                        </a:cxn>
                        <a:cxn ang="T107">
                          <a:pos x="T6" y="T7"/>
                        </a:cxn>
                        <a:cxn ang="T108">
                          <a:pos x="T8" y="T9"/>
                        </a:cxn>
                        <a:cxn ang="T109">
                          <a:pos x="T10" y="T11"/>
                        </a:cxn>
                        <a:cxn ang="T110">
                          <a:pos x="T12" y="T13"/>
                        </a:cxn>
                        <a:cxn ang="T111">
                          <a:pos x="T14" y="T15"/>
                        </a:cxn>
                        <a:cxn ang="T112">
                          <a:pos x="T16" y="T17"/>
                        </a:cxn>
                        <a:cxn ang="T113">
                          <a:pos x="T18" y="T19"/>
                        </a:cxn>
                        <a:cxn ang="T114">
                          <a:pos x="T20" y="T21"/>
                        </a:cxn>
                        <a:cxn ang="T115">
                          <a:pos x="T22" y="T23"/>
                        </a:cxn>
                        <a:cxn ang="T116">
                          <a:pos x="T24" y="T25"/>
                        </a:cxn>
                        <a:cxn ang="T117">
                          <a:pos x="T26" y="T27"/>
                        </a:cxn>
                        <a:cxn ang="T118">
                          <a:pos x="T28" y="T29"/>
                        </a:cxn>
                        <a:cxn ang="T119">
                          <a:pos x="T30" y="T31"/>
                        </a:cxn>
                        <a:cxn ang="T120">
                          <a:pos x="T32" y="T33"/>
                        </a:cxn>
                        <a:cxn ang="T121">
                          <a:pos x="T34" y="T35"/>
                        </a:cxn>
                        <a:cxn ang="T122">
                          <a:pos x="T36" y="T37"/>
                        </a:cxn>
                        <a:cxn ang="T123">
                          <a:pos x="T38" y="T39"/>
                        </a:cxn>
                        <a:cxn ang="T124">
                          <a:pos x="T40" y="T41"/>
                        </a:cxn>
                        <a:cxn ang="T125">
                          <a:pos x="T42" y="T43"/>
                        </a:cxn>
                        <a:cxn ang="T126">
                          <a:pos x="T44" y="T45"/>
                        </a:cxn>
                        <a:cxn ang="T127">
                          <a:pos x="T46" y="T47"/>
                        </a:cxn>
                        <a:cxn ang="T128">
                          <a:pos x="T48" y="T49"/>
                        </a:cxn>
                        <a:cxn ang="T129">
                          <a:pos x="T50" y="T51"/>
                        </a:cxn>
                        <a:cxn ang="T130">
                          <a:pos x="T52" y="T53"/>
                        </a:cxn>
                        <a:cxn ang="T131">
                          <a:pos x="T54" y="T55"/>
                        </a:cxn>
                        <a:cxn ang="T132">
                          <a:pos x="T56" y="T57"/>
                        </a:cxn>
                        <a:cxn ang="T133">
                          <a:pos x="T58" y="T59"/>
                        </a:cxn>
                        <a:cxn ang="T134">
                          <a:pos x="T60" y="T61"/>
                        </a:cxn>
                        <a:cxn ang="T135">
                          <a:pos x="T62" y="T63"/>
                        </a:cxn>
                        <a:cxn ang="T136">
                          <a:pos x="T64" y="T65"/>
                        </a:cxn>
                        <a:cxn ang="T137">
                          <a:pos x="T66" y="T67"/>
                        </a:cxn>
                        <a:cxn ang="T138">
                          <a:pos x="T68" y="T69"/>
                        </a:cxn>
                        <a:cxn ang="T139">
                          <a:pos x="T70" y="T71"/>
                        </a:cxn>
                        <a:cxn ang="T140">
                          <a:pos x="T72" y="T73"/>
                        </a:cxn>
                        <a:cxn ang="T141">
                          <a:pos x="T74" y="T75"/>
                        </a:cxn>
                        <a:cxn ang="T142">
                          <a:pos x="T76" y="T77"/>
                        </a:cxn>
                        <a:cxn ang="T143">
                          <a:pos x="T78" y="T79"/>
                        </a:cxn>
                        <a:cxn ang="T144">
                          <a:pos x="T80" y="T81"/>
                        </a:cxn>
                        <a:cxn ang="T145">
                          <a:pos x="T82" y="T83"/>
                        </a:cxn>
                        <a:cxn ang="T146">
                          <a:pos x="T84" y="T85"/>
                        </a:cxn>
                        <a:cxn ang="T147">
                          <a:pos x="T86" y="T87"/>
                        </a:cxn>
                        <a:cxn ang="T148">
                          <a:pos x="T88" y="T89"/>
                        </a:cxn>
                        <a:cxn ang="T149">
                          <a:pos x="T90" y="T91"/>
                        </a:cxn>
                        <a:cxn ang="T150">
                          <a:pos x="T92" y="T93"/>
                        </a:cxn>
                        <a:cxn ang="T151">
                          <a:pos x="T94" y="T95"/>
                        </a:cxn>
                        <a:cxn ang="T152">
                          <a:pos x="T96" y="T97"/>
                        </a:cxn>
                        <a:cxn ang="T153">
                          <a:pos x="T98" y="T99"/>
                        </a:cxn>
                        <a:cxn ang="T154">
                          <a:pos x="T100" y="T101"/>
                        </a:cxn>
                        <a:cxn ang="T155">
                          <a:pos x="T102" y="T103"/>
                        </a:cxn>
                      </a:cxnLst>
                      <a:rect l="0" t="0" r="r" b="b"/>
                      <a:pathLst>
                        <a:path w="143" h="53">
                          <a:moveTo>
                            <a:pt x="113" y="0"/>
                          </a:moveTo>
                          <a:lnTo>
                            <a:pt x="107" y="0"/>
                          </a:lnTo>
                          <a:lnTo>
                            <a:pt x="96" y="6"/>
                          </a:lnTo>
                          <a:lnTo>
                            <a:pt x="90" y="6"/>
                          </a:lnTo>
                          <a:lnTo>
                            <a:pt x="84" y="12"/>
                          </a:lnTo>
                          <a:lnTo>
                            <a:pt x="72" y="6"/>
                          </a:lnTo>
                          <a:lnTo>
                            <a:pt x="72" y="12"/>
                          </a:lnTo>
                          <a:lnTo>
                            <a:pt x="60" y="6"/>
                          </a:lnTo>
                          <a:lnTo>
                            <a:pt x="54" y="12"/>
                          </a:lnTo>
                          <a:lnTo>
                            <a:pt x="48" y="18"/>
                          </a:lnTo>
                          <a:lnTo>
                            <a:pt x="42" y="12"/>
                          </a:lnTo>
                          <a:lnTo>
                            <a:pt x="24" y="0"/>
                          </a:lnTo>
                          <a:lnTo>
                            <a:pt x="30" y="6"/>
                          </a:lnTo>
                          <a:lnTo>
                            <a:pt x="18" y="6"/>
                          </a:lnTo>
                          <a:lnTo>
                            <a:pt x="12" y="12"/>
                          </a:lnTo>
                          <a:lnTo>
                            <a:pt x="18" y="12"/>
                          </a:lnTo>
                          <a:lnTo>
                            <a:pt x="6" y="12"/>
                          </a:lnTo>
                          <a:lnTo>
                            <a:pt x="12" y="12"/>
                          </a:lnTo>
                          <a:lnTo>
                            <a:pt x="0" y="12"/>
                          </a:lnTo>
                          <a:lnTo>
                            <a:pt x="30" y="18"/>
                          </a:lnTo>
                          <a:lnTo>
                            <a:pt x="30" y="24"/>
                          </a:lnTo>
                          <a:lnTo>
                            <a:pt x="6" y="24"/>
                          </a:lnTo>
                          <a:lnTo>
                            <a:pt x="24" y="29"/>
                          </a:lnTo>
                          <a:lnTo>
                            <a:pt x="30" y="29"/>
                          </a:lnTo>
                          <a:lnTo>
                            <a:pt x="30" y="35"/>
                          </a:lnTo>
                          <a:lnTo>
                            <a:pt x="36" y="35"/>
                          </a:lnTo>
                          <a:lnTo>
                            <a:pt x="30" y="35"/>
                          </a:lnTo>
                          <a:lnTo>
                            <a:pt x="18" y="41"/>
                          </a:lnTo>
                          <a:lnTo>
                            <a:pt x="30" y="47"/>
                          </a:lnTo>
                          <a:lnTo>
                            <a:pt x="48" y="47"/>
                          </a:lnTo>
                          <a:lnTo>
                            <a:pt x="78" y="53"/>
                          </a:lnTo>
                          <a:lnTo>
                            <a:pt x="102" y="41"/>
                          </a:lnTo>
                          <a:lnTo>
                            <a:pt x="119" y="35"/>
                          </a:lnTo>
                          <a:lnTo>
                            <a:pt x="131" y="29"/>
                          </a:lnTo>
                          <a:lnTo>
                            <a:pt x="137" y="24"/>
                          </a:lnTo>
                          <a:lnTo>
                            <a:pt x="143" y="24"/>
                          </a:lnTo>
                          <a:lnTo>
                            <a:pt x="137" y="18"/>
                          </a:lnTo>
                          <a:lnTo>
                            <a:pt x="143" y="18"/>
                          </a:lnTo>
                          <a:lnTo>
                            <a:pt x="131" y="18"/>
                          </a:lnTo>
                          <a:lnTo>
                            <a:pt x="137" y="12"/>
                          </a:lnTo>
                          <a:lnTo>
                            <a:pt x="131" y="12"/>
                          </a:lnTo>
                          <a:lnTo>
                            <a:pt x="125" y="6"/>
                          </a:lnTo>
                          <a:lnTo>
                            <a:pt x="131" y="0"/>
                          </a:lnTo>
                          <a:lnTo>
                            <a:pt x="125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63" name="Freeform 47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930217" y="1542070"/>
                      <a:ext cx="79626" cy="97922"/>
                    </a:xfrm>
                    <a:custGeom>
                      <a:avLst/>
                      <a:gdLst>
                        <a:gd name="T0" fmla="*/ 2147483647 w 60"/>
                        <a:gd name="T1" fmla="*/ 2147483647 h 66"/>
                        <a:gd name="T2" fmla="*/ 2147483647 w 60"/>
                        <a:gd name="T3" fmla="*/ 2147483647 h 66"/>
                        <a:gd name="T4" fmla="*/ 2147483647 w 60"/>
                        <a:gd name="T5" fmla="*/ 2147483647 h 66"/>
                        <a:gd name="T6" fmla="*/ 2147483647 w 60"/>
                        <a:gd name="T7" fmla="*/ 2147483647 h 66"/>
                        <a:gd name="T8" fmla="*/ 2147483647 w 60"/>
                        <a:gd name="T9" fmla="*/ 2147483647 h 66"/>
                        <a:gd name="T10" fmla="*/ 2147483647 w 60"/>
                        <a:gd name="T11" fmla="*/ 0 h 66"/>
                        <a:gd name="T12" fmla="*/ 2147483647 w 60"/>
                        <a:gd name="T13" fmla="*/ 0 h 66"/>
                        <a:gd name="T14" fmla="*/ 2147483647 w 60"/>
                        <a:gd name="T15" fmla="*/ 0 h 66"/>
                        <a:gd name="T16" fmla="*/ 2147483647 w 60"/>
                        <a:gd name="T17" fmla="*/ 0 h 66"/>
                        <a:gd name="T18" fmla="*/ 2147483647 w 60"/>
                        <a:gd name="T19" fmla="*/ 2147483647 h 66"/>
                        <a:gd name="T20" fmla="*/ 2147483647 w 60"/>
                        <a:gd name="T21" fmla="*/ 2147483647 h 66"/>
                        <a:gd name="T22" fmla="*/ 2147483647 w 60"/>
                        <a:gd name="T23" fmla="*/ 2147483647 h 66"/>
                        <a:gd name="T24" fmla="*/ 2147483647 w 60"/>
                        <a:gd name="T25" fmla="*/ 2147483647 h 66"/>
                        <a:gd name="T26" fmla="*/ 2147483647 w 60"/>
                        <a:gd name="T27" fmla="*/ 2147483647 h 66"/>
                        <a:gd name="T28" fmla="*/ 0 w 60"/>
                        <a:gd name="T29" fmla="*/ 2147483647 h 66"/>
                        <a:gd name="T30" fmla="*/ 2147483647 w 60"/>
                        <a:gd name="T31" fmla="*/ 2147483647 h 66"/>
                        <a:gd name="T32" fmla="*/ 2147483647 w 60"/>
                        <a:gd name="T33" fmla="*/ 2147483647 h 66"/>
                        <a:gd name="T34" fmla="*/ 2147483647 w 60"/>
                        <a:gd name="T35" fmla="*/ 2147483647 h 66"/>
                        <a:gd name="T36" fmla="*/ 2147483647 w 60"/>
                        <a:gd name="T37" fmla="*/ 2147483647 h 66"/>
                        <a:gd name="T38" fmla="*/ 0 w 60"/>
                        <a:gd name="T39" fmla="*/ 2147483647 h 66"/>
                        <a:gd name="T40" fmla="*/ 0 w 60"/>
                        <a:gd name="T41" fmla="*/ 2147483647 h 66"/>
                        <a:gd name="T42" fmla="*/ 0 w 60"/>
                        <a:gd name="T43" fmla="*/ 2147483647 h 66"/>
                        <a:gd name="T44" fmla="*/ 2147483647 w 60"/>
                        <a:gd name="T45" fmla="*/ 2147483647 h 66"/>
                        <a:gd name="T46" fmla="*/ 0 w 60"/>
                        <a:gd name="T47" fmla="*/ 2147483647 h 66"/>
                        <a:gd name="T48" fmla="*/ 2147483647 w 60"/>
                        <a:gd name="T49" fmla="*/ 2147483647 h 66"/>
                        <a:gd name="T50" fmla="*/ 2147483647 w 60"/>
                        <a:gd name="T51" fmla="*/ 2147483647 h 66"/>
                        <a:gd name="T52" fmla="*/ 2147483647 w 60"/>
                        <a:gd name="T53" fmla="*/ 2147483647 h 66"/>
                        <a:gd name="T54" fmla="*/ 2147483647 w 60"/>
                        <a:gd name="T55" fmla="*/ 2147483647 h 66"/>
                        <a:gd name="T56" fmla="*/ 2147483647 w 60"/>
                        <a:gd name="T57" fmla="*/ 2147483647 h 66"/>
                        <a:gd name="T58" fmla="*/ 2147483647 w 60"/>
                        <a:gd name="T59" fmla="*/ 2147483647 h 6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0" t="0" r="r" b="b"/>
                      <a:pathLst>
                        <a:path w="60" h="66">
                          <a:moveTo>
                            <a:pt x="60" y="48"/>
                          </a:moveTo>
                          <a:lnTo>
                            <a:pt x="60" y="18"/>
                          </a:lnTo>
                          <a:lnTo>
                            <a:pt x="48" y="18"/>
                          </a:lnTo>
                          <a:lnTo>
                            <a:pt x="36" y="18"/>
                          </a:lnTo>
                          <a:lnTo>
                            <a:pt x="48" y="0"/>
                          </a:lnTo>
                          <a:lnTo>
                            <a:pt x="42" y="0"/>
                          </a:lnTo>
                          <a:lnTo>
                            <a:pt x="36" y="0"/>
                          </a:lnTo>
                          <a:lnTo>
                            <a:pt x="24" y="6"/>
                          </a:lnTo>
                          <a:lnTo>
                            <a:pt x="30" y="12"/>
                          </a:lnTo>
                          <a:lnTo>
                            <a:pt x="24" y="18"/>
                          </a:lnTo>
                          <a:lnTo>
                            <a:pt x="6" y="18"/>
                          </a:lnTo>
                          <a:lnTo>
                            <a:pt x="6" y="24"/>
                          </a:lnTo>
                          <a:lnTo>
                            <a:pt x="0" y="30"/>
                          </a:lnTo>
                          <a:lnTo>
                            <a:pt x="18" y="36"/>
                          </a:lnTo>
                          <a:lnTo>
                            <a:pt x="6" y="48"/>
                          </a:lnTo>
                          <a:lnTo>
                            <a:pt x="18" y="48"/>
                          </a:lnTo>
                          <a:lnTo>
                            <a:pt x="6" y="54"/>
                          </a:lnTo>
                          <a:lnTo>
                            <a:pt x="0" y="54"/>
                          </a:lnTo>
                          <a:lnTo>
                            <a:pt x="0" y="60"/>
                          </a:lnTo>
                          <a:lnTo>
                            <a:pt x="6" y="66"/>
                          </a:lnTo>
                          <a:lnTo>
                            <a:pt x="0" y="66"/>
                          </a:lnTo>
                          <a:lnTo>
                            <a:pt x="6" y="66"/>
                          </a:lnTo>
                          <a:lnTo>
                            <a:pt x="24" y="66"/>
                          </a:lnTo>
                          <a:lnTo>
                            <a:pt x="36" y="60"/>
                          </a:lnTo>
                          <a:lnTo>
                            <a:pt x="54" y="60"/>
                          </a:lnTo>
                          <a:lnTo>
                            <a:pt x="60" y="48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64" name="Freeform 47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17677" y="1445453"/>
                      <a:ext cx="151422" cy="237626"/>
                    </a:xfrm>
                    <a:custGeom>
                      <a:avLst/>
                      <a:gdLst>
                        <a:gd name="T0" fmla="*/ 2147483647 w 114"/>
                        <a:gd name="T1" fmla="*/ 2147483647 h 162"/>
                        <a:gd name="T2" fmla="*/ 2147483647 w 114"/>
                        <a:gd name="T3" fmla="*/ 2147483647 h 162"/>
                        <a:gd name="T4" fmla="*/ 2147483647 w 114"/>
                        <a:gd name="T5" fmla="*/ 2147483647 h 162"/>
                        <a:gd name="T6" fmla="*/ 2147483647 w 114"/>
                        <a:gd name="T7" fmla="*/ 2147483647 h 162"/>
                        <a:gd name="T8" fmla="*/ 2147483647 w 114"/>
                        <a:gd name="T9" fmla="*/ 2147483647 h 162"/>
                        <a:gd name="T10" fmla="*/ 2147483647 w 114"/>
                        <a:gd name="T11" fmla="*/ 2147483647 h 162"/>
                        <a:gd name="T12" fmla="*/ 2147483647 w 114"/>
                        <a:gd name="T13" fmla="*/ 2147483647 h 162"/>
                        <a:gd name="T14" fmla="*/ 2147483647 w 114"/>
                        <a:gd name="T15" fmla="*/ 2147483647 h 162"/>
                        <a:gd name="T16" fmla="*/ 2147483647 w 114"/>
                        <a:gd name="T17" fmla="*/ 2147483647 h 162"/>
                        <a:gd name="T18" fmla="*/ 2147483647 w 114"/>
                        <a:gd name="T19" fmla="*/ 2147483647 h 162"/>
                        <a:gd name="T20" fmla="*/ 2147483647 w 114"/>
                        <a:gd name="T21" fmla="*/ 2147483647 h 162"/>
                        <a:gd name="T22" fmla="*/ 2147483647 w 114"/>
                        <a:gd name="T23" fmla="*/ 2147483647 h 162"/>
                        <a:gd name="T24" fmla="*/ 2147483647 w 114"/>
                        <a:gd name="T25" fmla="*/ 2147483647 h 162"/>
                        <a:gd name="T26" fmla="*/ 2147483647 w 114"/>
                        <a:gd name="T27" fmla="*/ 2147483647 h 162"/>
                        <a:gd name="T28" fmla="*/ 2147483647 w 114"/>
                        <a:gd name="T29" fmla="*/ 2147483647 h 162"/>
                        <a:gd name="T30" fmla="*/ 2147483647 w 114"/>
                        <a:gd name="T31" fmla="*/ 2147483647 h 162"/>
                        <a:gd name="T32" fmla="*/ 2147483647 w 114"/>
                        <a:gd name="T33" fmla="*/ 2147483647 h 162"/>
                        <a:gd name="T34" fmla="*/ 2147483647 w 114"/>
                        <a:gd name="T35" fmla="*/ 2147483647 h 162"/>
                        <a:gd name="T36" fmla="*/ 2147483647 w 114"/>
                        <a:gd name="T37" fmla="*/ 2147483647 h 162"/>
                        <a:gd name="T38" fmla="*/ 2147483647 w 114"/>
                        <a:gd name="T39" fmla="*/ 2147483647 h 162"/>
                        <a:gd name="T40" fmla="*/ 2147483647 w 114"/>
                        <a:gd name="T41" fmla="*/ 2147483647 h 162"/>
                        <a:gd name="T42" fmla="*/ 2147483647 w 114"/>
                        <a:gd name="T43" fmla="*/ 2147483647 h 162"/>
                        <a:gd name="T44" fmla="*/ 2147483647 w 114"/>
                        <a:gd name="T45" fmla="*/ 2147483647 h 162"/>
                        <a:gd name="T46" fmla="*/ 2147483647 w 114"/>
                        <a:gd name="T47" fmla="*/ 2147483647 h 162"/>
                        <a:gd name="T48" fmla="*/ 2147483647 w 114"/>
                        <a:gd name="T49" fmla="*/ 2147483647 h 162"/>
                        <a:gd name="T50" fmla="*/ 2147483647 w 114"/>
                        <a:gd name="T51" fmla="*/ 2147483647 h 162"/>
                        <a:gd name="T52" fmla="*/ 2147483647 w 114"/>
                        <a:gd name="T53" fmla="*/ 0 h 162"/>
                        <a:gd name="T54" fmla="*/ 2147483647 w 114"/>
                        <a:gd name="T55" fmla="*/ 2147483647 h 162"/>
                        <a:gd name="T56" fmla="*/ 2147483647 w 114"/>
                        <a:gd name="T57" fmla="*/ 2147483647 h 162"/>
                        <a:gd name="T58" fmla="*/ 2147483647 w 114"/>
                        <a:gd name="T59" fmla="*/ 2147483647 h 162"/>
                        <a:gd name="T60" fmla="*/ 0 w 114"/>
                        <a:gd name="T61" fmla="*/ 2147483647 h 162"/>
                        <a:gd name="T62" fmla="*/ 2147483647 w 114"/>
                        <a:gd name="T63" fmla="*/ 2147483647 h 162"/>
                        <a:gd name="T64" fmla="*/ 0 w 114"/>
                        <a:gd name="T65" fmla="*/ 2147483647 h 162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0" t="0" r="r" b="b"/>
                      <a:pathLst>
                        <a:path w="114" h="162">
                          <a:moveTo>
                            <a:pt x="0" y="66"/>
                          </a:moveTo>
                          <a:lnTo>
                            <a:pt x="12" y="48"/>
                          </a:lnTo>
                          <a:lnTo>
                            <a:pt x="18" y="54"/>
                          </a:lnTo>
                          <a:lnTo>
                            <a:pt x="12" y="66"/>
                          </a:lnTo>
                          <a:lnTo>
                            <a:pt x="18" y="72"/>
                          </a:lnTo>
                          <a:lnTo>
                            <a:pt x="24" y="72"/>
                          </a:lnTo>
                          <a:lnTo>
                            <a:pt x="36" y="72"/>
                          </a:lnTo>
                          <a:lnTo>
                            <a:pt x="36" y="78"/>
                          </a:lnTo>
                          <a:lnTo>
                            <a:pt x="42" y="84"/>
                          </a:lnTo>
                          <a:lnTo>
                            <a:pt x="42" y="102"/>
                          </a:lnTo>
                          <a:lnTo>
                            <a:pt x="36" y="102"/>
                          </a:lnTo>
                          <a:lnTo>
                            <a:pt x="18" y="108"/>
                          </a:lnTo>
                          <a:lnTo>
                            <a:pt x="24" y="108"/>
                          </a:lnTo>
                          <a:lnTo>
                            <a:pt x="24" y="114"/>
                          </a:lnTo>
                          <a:lnTo>
                            <a:pt x="12" y="126"/>
                          </a:lnTo>
                          <a:lnTo>
                            <a:pt x="12" y="132"/>
                          </a:lnTo>
                          <a:lnTo>
                            <a:pt x="24" y="132"/>
                          </a:lnTo>
                          <a:lnTo>
                            <a:pt x="30" y="138"/>
                          </a:lnTo>
                          <a:lnTo>
                            <a:pt x="48" y="132"/>
                          </a:lnTo>
                          <a:lnTo>
                            <a:pt x="42" y="138"/>
                          </a:lnTo>
                          <a:lnTo>
                            <a:pt x="30" y="138"/>
                          </a:lnTo>
                          <a:lnTo>
                            <a:pt x="12" y="150"/>
                          </a:lnTo>
                          <a:lnTo>
                            <a:pt x="0" y="162"/>
                          </a:lnTo>
                          <a:lnTo>
                            <a:pt x="6" y="162"/>
                          </a:lnTo>
                          <a:lnTo>
                            <a:pt x="12" y="162"/>
                          </a:lnTo>
                          <a:lnTo>
                            <a:pt x="30" y="162"/>
                          </a:lnTo>
                          <a:lnTo>
                            <a:pt x="36" y="156"/>
                          </a:lnTo>
                          <a:lnTo>
                            <a:pt x="48" y="150"/>
                          </a:lnTo>
                          <a:lnTo>
                            <a:pt x="66" y="150"/>
                          </a:lnTo>
                          <a:lnTo>
                            <a:pt x="90" y="150"/>
                          </a:lnTo>
                          <a:lnTo>
                            <a:pt x="108" y="138"/>
                          </a:lnTo>
                          <a:lnTo>
                            <a:pt x="96" y="138"/>
                          </a:lnTo>
                          <a:lnTo>
                            <a:pt x="102" y="132"/>
                          </a:lnTo>
                          <a:lnTo>
                            <a:pt x="114" y="114"/>
                          </a:lnTo>
                          <a:lnTo>
                            <a:pt x="108" y="108"/>
                          </a:lnTo>
                          <a:lnTo>
                            <a:pt x="90" y="108"/>
                          </a:lnTo>
                          <a:lnTo>
                            <a:pt x="78" y="96"/>
                          </a:lnTo>
                          <a:lnTo>
                            <a:pt x="84" y="96"/>
                          </a:lnTo>
                          <a:lnTo>
                            <a:pt x="84" y="90"/>
                          </a:lnTo>
                          <a:lnTo>
                            <a:pt x="72" y="78"/>
                          </a:lnTo>
                          <a:lnTo>
                            <a:pt x="54" y="54"/>
                          </a:lnTo>
                          <a:lnTo>
                            <a:pt x="36" y="48"/>
                          </a:lnTo>
                          <a:lnTo>
                            <a:pt x="48" y="48"/>
                          </a:lnTo>
                          <a:lnTo>
                            <a:pt x="42" y="42"/>
                          </a:lnTo>
                          <a:lnTo>
                            <a:pt x="60" y="24"/>
                          </a:lnTo>
                          <a:lnTo>
                            <a:pt x="30" y="18"/>
                          </a:lnTo>
                          <a:lnTo>
                            <a:pt x="24" y="18"/>
                          </a:lnTo>
                          <a:lnTo>
                            <a:pt x="30" y="18"/>
                          </a:lnTo>
                          <a:lnTo>
                            <a:pt x="42" y="6"/>
                          </a:lnTo>
                          <a:lnTo>
                            <a:pt x="18" y="0"/>
                          </a:lnTo>
                          <a:lnTo>
                            <a:pt x="12" y="6"/>
                          </a:lnTo>
                          <a:lnTo>
                            <a:pt x="12" y="12"/>
                          </a:lnTo>
                          <a:lnTo>
                            <a:pt x="6" y="18"/>
                          </a:lnTo>
                          <a:lnTo>
                            <a:pt x="6" y="24"/>
                          </a:lnTo>
                          <a:lnTo>
                            <a:pt x="6" y="30"/>
                          </a:lnTo>
                          <a:lnTo>
                            <a:pt x="0" y="36"/>
                          </a:lnTo>
                          <a:lnTo>
                            <a:pt x="0" y="42"/>
                          </a:lnTo>
                          <a:lnTo>
                            <a:pt x="12" y="36"/>
                          </a:lnTo>
                          <a:lnTo>
                            <a:pt x="0" y="66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65" name="Freeform 47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977210" y="1542070"/>
                      <a:ext cx="48298" cy="27419"/>
                    </a:xfrm>
                    <a:custGeom>
                      <a:avLst/>
                      <a:gdLst>
                        <a:gd name="T0" fmla="*/ 2147483647 w 36"/>
                        <a:gd name="T1" fmla="*/ 2147483647 h 18"/>
                        <a:gd name="T2" fmla="*/ 2147483647 w 36"/>
                        <a:gd name="T3" fmla="*/ 2147483647 h 18"/>
                        <a:gd name="T4" fmla="*/ 2147483647 w 36"/>
                        <a:gd name="T5" fmla="*/ 0 h 18"/>
                        <a:gd name="T6" fmla="*/ 2147483647 w 36"/>
                        <a:gd name="T7" fmla="*/ 0 h 18"/>
                        <a:gd name="T8" fmla="*/ 0 w 36"/>
                        <a:gd name="T9" fmla="*/ 2147483647 h 18"/>
                        <a:gd name="T10" fmla="*/ 2147483647 w 36"/>
                        <a:gd name="T11" fmla="*/ 2147483647 h 18"/>
                        <a:gd name="T12" fmla="*/ 2147483647 w 36"/>
                        <a:gd name="T13" fmla="*/ 2147483647 h 18"/>
                        <a:gd name="T14" fmla="*/ 2147483647 w 36"/>
                        <a:gd name="T15" fmla="*/ 2147483647 h 18"/>
                        <a:gd name="T16" fmla="*/ 2147483647 w 36"/>
                        <a:gd name="T17" fmla="*/ 2147483647 h 18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36" h="18">
                          <a:moveTo>
                            <a:pt x="36" y="12"/>
                          </a:moveTo>
                          <a:lnTo>
                            <a:pt x="30" y="6"/>
                          </a:lnTo>
                          <a:lnTo>
                            <a:pt x="24" y="0"/>
                          </a:lnTo>
                          <a:lnTo>
                            <a:pt x="12" y="0"/>
                          </a:lnTo>
                          <a:lnTo>
                            <a:pt x="0" y="18"/>
                          </a:lnTo>
                          <a:lnTo>
                            <a:pt x="12" y="18"/>
                          </a:lnTo>
                          <a:lnTo>
                            <a:pt x="24" y="18"/>
                          </a:lnTo>
                          <a:lnTo>
                            <a:pt x="36" y="12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66" name="Freeform 47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02012" y="1480705"/>
                      <a:ext cx="23497" cy="9140"/>
                    </a:xfrm>
                    <a:custGeom>
                      <a:avLst/>
                      <a:gdLst>
                        <a:gd name="T0" fmla="*/ 2147483647 w 18"/>
                        <a:gd name="T1" fmla="*/ 0 h 6"/>
                        <a:gd name="T2" fmla="*/ 2147483647 w 18"/>
                        <a:gd name="T3" fmla="*/ 0 h 6"/>
                        <a:gd name="T4" fmla="*/ 0 w 18"/>
                        <a:gd name="T5" fmla="*/ 0 h 6"/>
                        <a:gd name="T6" fmla="*/ 2147483647 w 18"/>
                        <a:gd name="T7" fmla="*/ 2147483647 h 6"/>
                        <a:gd name="T8" fmla="*/ 2147483647 w 18"/>
                        <a:gd name="T9" fmla="*/ 0 h 6"/>
                        <a:gd name="T10" fmla="*/ 2147483647 w 18"/>
                        <a:gd name="T11" fmla="*/ 0 h 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18" h="6">
                          <a:moveTo>
                            <a:pt x="12" y="0"/>
                          </a:move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12" y="6"/>
                          </a:lnTo>
                          <a:lnTo>
                            <a:pt x="18" y="0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67" name="Freeform 47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02012" y="1454592"/>
                      <a:ext cx="15664" cy="16973"/>
                    </a:xfrm>
                    <a:custGeom>
                      <a:avLst/>
                      <a:gdLst>
                        <a:gd name="T0" fmla="*/ 2147483647 w 12"/>
                        <a:gd name="T1" fmla="*/ 2147483647 h 12"/>
                        <a:gd name="T2" fmla="*/ 2147483647 w 12"/>
                        <a:gd name="T3" fmla="*/ 0 h 12"/>
                        <a:gd name="T4" fmla="*/ 0 w 12"/>
                        <a:gd name="T5" fmla="*/ 2147483647 h 12"/>
                        <a:gd name="T6" fmla="*/ 0 w 12"/>
                        <a:gd name="T7" fmla="*/ 2147483647 h 12"/>
                        <a:gd name="T8" fmla="*/ 2147483647 w 12"/>
                        <a:gd name="T9" fmla="*/ 2147483647 h 1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2" h="12">
                          <a:moveTo>
                            <a:pt x="12" y="6"/>
                          </a:moveTo>
                          <a:lnTo>
                            <a:pt x="12" y="0"/>
                          </a:lnTo>
                          <a:lnTo>
                            <a:pt x="0" y="6"/>
                          </a:lnTo>
                          <a:lnTo>
                            <a:pt x="0" y="12"/>
                          </a:lnTo>
                          <a:lnTo>
                            <a:pt x="12" y="6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68" name="Freeform 47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105135" y="1401061"/>
                      <a:ext cx="9138" cy="9140"/>
                    </a:xfrm>
                    <a:custGeom>
                      <a:avLst/>
                      <a:gdLst>
                        <a:gd name="T0" fmla="*/ 0 w 6"/>
                        <a:gd name="T1" fmla="*/ 0 h 6"/>
                        <a:gd name="T2" fmla="*/ 0 w 6"/>
                        <a:gd name="T3" fmla="*/ 0 h 6"/>
                        <a:gd name="T4" fmla="*/ 0 w 6"/>
                        <a:gd name="T5" fmla="*/ 2147483647 h 6"/>
                        <a:gd name="T6" fmla="*/ 0 w 6"/>
                        <a:gd name="T7" fmla="*/ 2147483647 h 6"/>
                        <a:gd name="T8" fmla="*/ 2147483647 w 6"/>
                        <a:gd name="T9" fmla="*/ 0 h 6"/>
                        <a:gd name="T10" fmla="*/ 0 w 6"/>
                        <a:gd name="T11" fmla="*/ 0 h 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6" h="6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0" y="6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69" name="Freeform 47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17677" y="1506818"/>
                      <a:ext cx="7832" cy="9140"/>
                    </a:xfrm>
                    <a:custGeom>
                      <a:avLst/>
                      <a:gdLst>
                        <a:gd name="T0" fmla="*/ 0 w 6"/>
                        <a:gd name="T1" fmla="*/ 2147483647 h 6"/>
                        <a:gd name="T2" fmla="*/ 2147483647 w 6"/>
                        <a:gd name="T3" fmla="*/ 0 h 6"/>
                        <a:gd name="T4" fmla="*/ 0 w 6"/>
                        <a:gd name="T5" fmla="*/ 0 h 6"/>
                        <a:gd name="T6" fmla="*/ 0 w 6"/>
                        <a:gd name="T7" fmla="*/ 2147483647 h 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6" h="6">
                          <a:moveTo>
                            <a:pt x="0" y="6"/>
                          </a:move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0" y="6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0" name="Freeform 47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42479" y="1586461"/>
                      <a:ext cx="6527" cy="9140"/>
                    </a:xfrm>
                    <a:custGeom>
                      <a:avLst/>
                      <a:gdLst>
                        <a:gd name="T0" fmla="*/ 2147483647 w 6"/>
                        <a:gd name="T1" fmla="*/ 2147483647 h 6"/>
                        <a:gd name="T2" fmla="*/ 2147483647 w 6"/>
                        <a:gd name="T3" fmla="*/ 0 h 6"/>
                        <a:gd name="T4" fmla="*/ 0 w 6"/>
                        <a:gd name="T5" fmla="*/ 2147483647 h 6"/>
                        <a:gd name="T6" fmla="*/ 2147483647 w 6"/>
                        <a:gd name="T7" fmla="*/ 2147483647 h 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6" h="6">
                          <a:moveTo>
                            <a:pt x="6" y="6"/>
                          </a:moveTo>
                          <a:lnTo>
                            <a:pt x="6" y="0"/>
                          </a:lnTo>
                          <a:lnTo>
                            <a:pt x="0" y="6"/>
                          </a:lnTo>
                          <a:lnTo>
                            <a:pt x="6" y="6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1" name="Freeform 47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161266" y="1894592"/>
                      <a:ext cx="7832" cy="7834"/>
                    </a:xfrm>
                    <a:custGeom>
                      <a:avLst/>
                      <a:gdLst>
                        <a:gd name="T0" fmla="*/ 2147483647 w 6"/>
                        <a:gd name="T1" fmla="*/ 0 h 6"/>
                        <a:gd name="T2" fmla="*/ 0 w 6"/>
                        <a:gd name="T3" fmla="*/ 2147483647 h 6"/>
                        <a:gd name="T4" fmla="*/ 0 w 6"/>
                        <a:gd name="T5" fmla="*/ 2147483647 h 6"/>
                        <a:gd name="T6" fmla="*/ 2147483647 w 6"/>
                        <a:gd name="T7" fmla="*/ 2147483647 h 6"/>
                        <a:gd name="T8" fmla="*/ 2147483647 w 6"/>
                        <a:gd name="T9" fmla="*/ 0 h 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6" h="6">
                          <a:moveTo>
                            <a:pt x="6" y="0"/>
                          </a:moveTo>
                          <a:lnTo>
                            <a:pt x="0" y="6"/>
                          </a:lnTo>
                          <a:lnTo>
                            <a:pt x="6" y="6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2" name="Freeform 47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575159" y="2035601"/>
                      <a:ext cx="14359" cy="7834"/>
                    </a:xfrm>
                    <a:custGeom>
                      <a:avLst/>
                      <a:gdLst>
                        <a:gd name="T0" fmla="*/ 0 w 12"/>
                        <a:gd name="T1" fmla="*/ 2147483647 h 6"/>
                        <a:gd name="T2" fmla="*/ 0 w 12"/>
                        <a:gd name="T3" fmla="*/ 0 h 6"/>
                        <a:gd name="T4" fmla="*/ 2147483647 w 12"/>
                        <a:gd name="T5" fmla="*/ 0 h 6"/>
                        <a:gd name="T6" fmla="*/ 0 w 12"/>
                        <a:gd name="T7" fmla="*/ 2147483647 h 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12" h="6">
                          <a:moveTo>
                            <a:pt x="0" y="6"/>
                          </a:moveTo>
                          <a:lnTo>
                            <a:pt x="0" y="0"/>
                          </a:lnTo>
                          <a:lnTo>
                            <a:pt x="12" y="0"/>
                          </a:lnTo>
                          <a:lnTo>
                            <a:pt x="0" y="6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3" name="Freeform 48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519029" y="2017323"/>
                      <a:ext cx="9138" cy="1305"/>
                    </a:xfrm>
                    <a:custGeom>
                      <a:avLst/>
                      <a:gdLst>
                        <a:gd name="T0" fmla="*/ 0 w 6"/>
                        <a:gd name="T1" fmla="*/ 0 h 1"/>
                        <a:gd name="T2" fmla="*/ 0 w 6"/>
                        <a:gd name="T3" fmla="*/ 0 h 1"/>
                        <a:gd name="T4" fmla="*/ 2147483647 w 6"/>
                        <a:gd name="T5" fmla="*/ 0 h 1"/>
                        <a:gd name="T6" fmla="*/ 0 w 6"/>
                        <a:gd name="T7" fmla="*/ 0 h 1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6" h="1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4" name="Rectangle 48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42526" y="2008183"/>
                      <a:ext cx="9138" cy="0"/>
                    </a:xfrm>
                    <a:prstGeom prst="rect">
                      <a:avLst/>
                    </a:pr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endParaRPr lang="fr-FR" altLang="en-US" sz="1600"/>
                    </a:p>
                  </p:txBody>
                </p:sp>
                <p:sp>
                  <p:nvSpPr>
                    <p:cNvPr id="1475" name="Freeform 48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695348" y="2193583"/>
                      <a:ext cx="1305" cy="9140"/>
                    </a:xfrm>
                    <a:custGeom>
                      <a:avLst/>
                      <a:gdLst>
                        <a:gd name="T0" fmla="*/ 0 w 1"/>
                        <a:gd name="T1" fmla="*/ 0 h 6"/>
                        <a:gd name="T2" fmla="*/ 0 w 1"/>
                        <a:gd name="T3" fmla="*/ 0 h 6"/>
                        <a:gd name="T4" fmla="*/ 0 w 1"/>
                        <a:gd name="T5" fmla="*/ 2147483647 h 6"/>
                        <a:gd name="T6" fmla="*/ 0 w 1"/>
                        <a:gd name="T7" fmla="*/ 2147483647 h 6"/>
                        <a:gd name="T8" fmla="*/ 0 w 1"/>
                        <a:gd name="T9" fmla="*/ 2147483647 h 6"/>
                        <a:gd name="T10" fmla="*/ 0 w 1"/>
                        <a:gd name="T11" fmla="*/ 2147483647 h 6"/>
                        <a:gd name="T12" fmla="*/ 0 w 1"/>
                        <a:gd name="T13" fmla="*/ 2147483647 h 6"/>
                        <a:gd name="T14" fmla="*/ 0 w 1"/>
                        <a:gd name="T15" fmla="*/ 2147483647 h 6"/>
                        <a:gd name="T16" fmla="*/ 0 w 1"/>
                        <a:gd name="T17" fmla="*/ 2147483647 h 6"/>
                        <a:gd name="T18" fmla="*/ 0 w 1"/>
                        <a:gd name="T19" fmla="*/ 0 h 6"/>
                        <a:gd name="T20" fmla="*/ 0 w 1"/>
                        <a:gd name="T21" fmla="*/ 0 h 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0" t="0" r="r" b="b"/>
                      <a:pathLst>
                        <a:path w="1" h="6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0" y="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" name="Freeform 48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930217" y="1911566"/>
                      <a:ext cx="63963" cy="150148"/>
                    </a:xfrm>
                    <a:custGeom>
                      <a:avLst/>
                      <a:gdLst>
                        <a:gd name="T0" fmla="*/ 2147483647 w 48"/>
                        <a:gd name="T1" fmla="*/ 0 h 102"/>
                        <a:gd name="T2" fmla="*/ 2147483647 w 48"/>
                        <a:gd name="T3" fmla="*/ 2147483647 h 102"/>
                        <a:gd name="T4" fmla="*/ 2147483647 w 48"/>
                        <a:gd name="T5" fmla="*/ 2147483647 h 102"/>
                        <a:gd name="T6" fmla="*/ 0 w 48"/>
                        <a:gd name="T7" fmla="*/ 2147483647 h 102"/>
                        <a:gd name="T8" fmla="*/ 0 w 48"/>
                        <a:gd name="T9" fmla="*/ 2147483647 h 102"/>
                        <a:gd name="T10" fmla="*/ 2147483647 w 48"/>
                        <a:gd name="T11" fmla="*/ 2147483647 h 102"/>
                        <a:gd name="T12" fmla="*/ 2147483647 w 48"/>
                        <a:gd name="T13" fmla="*/ 2147483647 h 102"/>
                        <a:gd name="T14" fmla="*/ 2147483647 w 48"/>
                        <a:gd name="T15" fmla="*/ 2147483647 h 102"/>
                        <a:gd name="T16" fmla="*/ 2147483647 w 48"/>
                        <a:gd name="T17" fmla="*/ 2147483647 h 102"/>
                        <a:gd name="T18" fmla="*/ 2147483647 w 48"/>
                        <a:gd name="T19" fmla="*/ 2147483647 h 102"/>
                        <a:gd name="T20" fmla="*/ 2147483647 w 48"/>
                        <a:gd name="T21" fmla="*/ 2147483647 h 102"/>
                        <a:gd name="T22" fmla="*/ 2147483647 w 48"/>
                        <a:gd name="T23" fmla="*/ 2147483647 h 102"/>
                        <a:gd name="T24" fmla="*/ 2147483647 w 48"/>
                        <a:gd name="T25" fmla="*/ 2147483647 h 102"/>
                        <a:gd name="T26" fmla="*/ 2147483647 w 48"/>
                        <a:gd name="T27" fmla="*/ 2147483647 h 102"/>
                        <a:gd name="T28" fmla="*/ 2147483647 w 48"/>
                        <a:gd name="T29" fmla="*/ 2147483647 h 102"/>
                        <a:gd name="T30" fmla="*/ 2147483647 w 48"/>
                        <a:gd name="T31" fmla="*/ 2147483647 h 102"/>
                        <a:gd name="T32" fmla="*/ 2147483647 w 48"/>
                        <a:gd name="T33" fmla="*/ 2147483647 h 102"/>
                        <a:gd name="T34" fmla="*/ 2147483647 w 48"/>
                        <a:gd name="T35" fmla="*/ 2147483647 h 102"/>
                        <a:gd name="T36" fmla="*/ 2147483647 w 48"/>
                        <a:gd name="T37" fmla="*/ 2147483647 h 102"/>
                        <a:gd name="T38" fmla="*/ 2147483647 w 48"/>
                        <a:gd name="T39" fmla="*/ 0 h 102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0" t="0" r="r" b="b"/>
                      <a:pathLst>
                        <a:path w="48" h="102">
                          <a:moveTo>
                            <a:pt x="24" y="0"/>
                          </a:moveTo>
                          <a:lnTo>
                            <a:pt x="12" y="6"/>
                          </a:lnTo>
                          <a:lnTo>
                            <a:pt x="12" y="24"/>
                          </a:lnTo>
                          <a:lnTo>
                            <a:pt x="0" y="54"/>
                          </a:lnTo>
                          <a:lnTo>
                            <a:pt x="0" y="66"/>
                          </a:lnTo>
                          <a:lnTo>
                            <a:pt x="6" y="72"/>
                          </a:lnTo>
                          <a:lnTo>
                            <a:pt x="6" y="102"/>
                          </a:lnTo>
                          <a:lnTo>
                            <a:pt x="30" y="96"/>
                          </a:lnTo>
                          <a:lnTo>
                            <a:pt x="36" y="84"/>
                          </a:lnTo>
                          <a:lnTo>
                            <a:pt x="36" y="78"/>
                          </a:lnTo>
                          <a:lnTo>
                            <a:pt x="36" y="66"/>
                          </a:lnTo>
                          <a:lnTo>
                            <a:pt x="30" y="48"/>
                          </a:lnTo>
                          <a:lnTo>
                            <a:pt x="36" y="48"/>
                          </a:lnTo>
                          <a:lnTo>
                            <a:pt x="42" y="24"/>
                          </a:lnTo>
                          <a:lnTo>
                            <a:pt x="48" y="18"/>
                          </a:lnTo>
                          <a:lnTo>
                            <a:pt x="48" y="6"/>
                          </a:lnTo>
                          <a:lnTo>
                            <a:pt x="24" y="6"/>
                          </a:lnTo>
                          <a:lnTo>
                            <a:pt x="24" y="0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7" name="Freeform 48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939355" y="1867174"/>
                      <a:ext cx="261072" cy="220653"/>
                    </a:xfrm>
                    <a:custGeom>
                      <a:avLst/>
                      <a:gdLst>
                        <a:gd name="T0" fmla="*/ 2147483647 w 198"/>
                        <a:gd name="T1" fmla="*/ 2147483647 h 150"/>
                        <a:gd name="T2" fmla="*/ 2147483647 w 198"/>
                        <a:gd name="T3" fmla="*/ 2147483647 h 150"/>
                        <a:gd name="T4" fmla="*/ 2147483647 w 198"/>
                        <a:gd name="T5" fmla="*/ 2147483647 h 150"/>
                        <a:gd name="T6" fmla="*/ 2147483647 w 198"/>
                        <a:gd name="T7" fmla="*/ 2147483647 h 150"/>
                        <a:gd name="T8" fmla="*/ 2147483647 w 198"/>
                        <a:gd name="T9" fmla="*/ 2147483647 h 150"/>
                        <a:gd name="T10" fmla="*/ 2147483647 w 198"/>
                        <a:gd name="T11" fmla="*/ 2147483647 h 150"/>
                        <a:gd name="T12" fmla="*/ 2147483647 w 198"/>
                        <a:gd name="T13" fmla="*/ 2147483647 h 150"/>
                        <a:gd name="T14" fmla="*/ 0 w 198"/>
                        <a:gd name="T15" fmla="*/ 2147483647 h 150"/>
                        <a:gd name="T16" fmla="*/ 0 w 198"/>
                        <a:gd name="T17" fmla="*/ 2147483647 h 150"/>
                        <a:gd name="T18" fmla="*/ 2147483647 w 198"/>
                        <a:gd name="T19" fmla="*/ 0 h 150"/>
                        <a:gd name="T20" fmla="*/ 2147483647 w 198"/>
                        <a:gd name="T21" fmla="*/ 0 h 150"/>
                        <a:gd name="T22" fmla="*/ 2147483647 w 198"/>
                        <a:gd name="T23" fmla="*/ 0 h 150"/>
                        <a:gd name="T24" fmla="*/ 2147483647 w 198"/>
                        <a:gd name="T25" fmla="*/ 2147483647 h 150"/>
                        <a:gd name="T26" fmla="*/ 2147483647 w 198"/>
                        <a:gd name="T27" fmla="*/ 2147483647 h 150"/>
                        <a:gd name="T28" fmla="*/ 2147483647 w 198"/>
                        <a:gd name="T29" fmla="*/ 2147483647 h 150"/>
                        <a:gd name="T30" fmla="*/ 2147483647 w 198"/>
                        <a:gd name="T31" fmla="*/ 2147483647 h 150"/>
                        <a:gd name="T32" fmla="*/ 2147483647 w 198"/>
                        <a:gd name="T33" fmla="*/ 2147483647 h 150"/>
                        <a:gd name="T34" fmla="*/ 2147483647 w 198"/>
                        <a:gd name="T35" fmla="*/ 2147483647 h 150"/>
                        <a:gd name="T36" fmla="*/ 2147483647 w 198"/>
                        <a:gd name="T37" fmla="*/ 2147483647 h 150"/>
                        <a:gd name="T38" fmla="*/ 2147483647 w 198"/>
                        <a:gd name="T39" fmla="*/ 2147483647 h 150"/>
                        <a:gd name="T40" fmla="*/ 2147483647 w 198"/>
                        <a:gd name="T41" fmla="*/ 2147483647 h 150"/>
                        <a:gd name="T42" fmla="*/ 2147483647 w 198"/>
                        <a:gd name="T43" fmla="*/ 2147483647 h 150"/>
                        <a:gd name="T44" fmla="*/ 2147483647 w 198"/>
                        <a:gd name="T45" fmla="*/ 2147483647 h 150"/>
                        <a:gd name="T46" fmla="*/ 2147483647 w 198"/>
                        <a:gd name="T47" fmla="*/ 2147483647 h 150"/>
                        <a:gd name="T48" fmla="*/ 2147483647 w 198"/>
                        <a:gd name="T49" fmla="*/ 2147483647 h 150"/>
                        <a:gd name="T50" fmla="*/ 2147483647 w 198"/>
                        <a:gd name="T51" fmla="*/ 2147483647 h 150"/>
                        <a:gd name="T52" fmla="*/ 2147483647 w 198"/>
                        <a:gd name="T53" fmla="*/ 2147483647 h 150"/>
                        <a:gd name="T54" fmla="*/ 2147483647 w 198"/>
                        <a:gd name="T55" fmla="*/ 2147483647 h 150"/>
                        <a:gd name="T56" fmla="*/ 2147483647 w 198"/>
                        <a:gd name="T57" fmla="*/ 2147483647 h 150"/>
                        <a:gd name="T58" fmla="*/ 2147483647 w 198"/>
                        <a:gd name="T59" fmla="*/ 2147483647 h 150"/>
                        <a:gd name="T60" fmla="*/ 2147483647 w 198"/>
                        <a:gd name="T61" fmla="*/ 2147483647 h 150"/>
                        <a:gd name="T62" fmla="*/ 2147483647 w 198"/>
                        <a:gd name="T63" fmla="*/ 2147483647 h 150"/>
                        <a:gd name="T64" fmla="*/ 2147483647 w 198"/>
                        <a:gd name="T65" fmla="*/ 2147483647 h 150"/>
                        <a:gd name="T66" fmla="*/ 2147483647 w 198"/>
                        <a:gd name="T67" fmla="*/ 2147483647 h 150"/>
                        <a:gd name="T68" fmla="*/ 2147483647 w 198"/>
                        <a:gd name="T69" fmla="*/ 2147483647 h 150"/>
                        <a:gd name="T70" fmla="*/ 2147483647 w 198"/>
                        <a:gd name="T71" fmla="*/ 2147483647 h 150"/>
                        <a:gd name="T72" fmla="*/ 2147483647 w 198"/>
                        <a:gd name="T73" fmla="*/ 2147483647 h 150"/>
                        <a:gd name="T74" fmla="*/ 2147483647 w 198"/>
                        <a:gd name="T75" fmla="*/ 2147483647 h 150"/>
                        <a:gd name="T76" fmla="*/ 2147483647 w 198"/>
                        <a:gd name="T77" fmla="*/ 2147483647 h 150"/>
                        <a:gd name="T78" fmla="*/ 2147483647 w 198"/>
                        <a:gd name="T79" fmla="*/ 2147483647 h 150"/>
                        <a:gd name="T80" fmla="*/ 2147483647 w 198"/>
                        <a:gd name="T81" fmla="*/ 2147483647 h 150"/>
                        <a:gd name="T82" fmla="*/ 2147483647 w 198"/>
                        <a:gd name="T83" fmla="*/ 2147483647 h 150"/>
                        <a:gd name="T84" fmla="*/ 2147483647 w 198"/>
                        <a:gd name="T85" fmla="*/ 2147483647 h 150"/>
                        <a:gd name="T86" fmla="*/ 2147483647 w 198"/>
                        <a:gd name="T87" fmla="*/ 2147483647 h 150"/>
                        <a:gd name="T88" fmla="*/ 2147483647 w 198"/>
                        <a:gd name="T89" fmla="*/ 2147483647 h 150"/>
                        <a:gd name="T90" fmla="*/ 2147483647 w 198"/>
                        <a:gd name="T91" fmla="*/ 2147483647 h 150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</a:gdLst>
                      <a:ahLst/>
                      <a:cxnLst>
                        <a:cxn ang="T92">
                          <a:pos x="T0" y="T1"/>
                        </a:cxn>
                        <a:cxn ang="T93">
                          <a:pos x="T2" y="T3"/>
                        </a:cxn>
                        <a:cxn ang="T94">
                          <a:pos x="T4" y="T5"/>
                        </a:cxn>
                        <a:cxn ang="T95">
                          <a:pos x="T6" y="T7"/>
                        </a:cxn>
                        <a:cxn ang="T96">
                          <a:pos x="T8" y="T9"/>
                        </a:cxn>
                        <a:cxn ang="T97">
                          <a:pos x="T10" y="T11"/>
                        </a:cxn>
                        <a:cxn ang="T98">
                          <a:pos x="T12" y="T13"/>
                        </a:cxn>
                        <a:cxn ang="T99">
                          <a:pos x="T14" y="T15"/>
                        </a:cxn>
                        <a:cxn ang="T100">
                          <a:pos x="T16" y="T17"/>
                        </a:cxn>
                        <a:cxn ang="T101">
                          <a:pos x="T18" y="T19"/>
                        </a:cxn>
                        <a:cxn ang="T102">
                          <a:pos x="T20" y="T21"/>
                        </a:cxn>
                        <a:cxn ang="T103">
                          <a:pos x="T22" y="T23"/>
                        </a:cxn>
                        <a:cxn ang="T104">
                          <a:pos x="T24" y="T25"/>
                        </a:cxn>
                        <a:cxn ang="T105">
                          <a:pos x="T26" y="T27"/>
                        </a:cxn>
                        <a:cxn ang="T106">
                          <a:pos x="T28" y="T29"/>
                        </a:cxn>
                        <a:cxn ang="T107">
                          <a:pos x="T30" y="T31"/>
                        </a:cxn>
                        <a:cxn ang="T108">
                          <a:pos x="T32" y="T33"/>
                        </a:cxn>
                        <a:cxn ang="T109">
                          <a:pos x="T34" y="T35"/>
                        </a:cxn>
                        <a:cxn ang="T110">
                          <a:pos x="T36" y="T37"/>
                        </a:cxn>
                        <a:cxn ang="T111">
                          <a:pos x="T38" y="T39"/>
                        </a:cxn>
                        <a:cxn ang="T112">
                          <a:pos x="T40" y="T41"/>
                        </a:cxn>
                        <a:cxn ang="T113">
                          <a:pos x="T42" y="T43"/>
                        </a:cxn>
                        <a:cxn ang="T114">
                          <a:pos x="T44" y="T45"/>
                        </a:cxn>
                        <a:cxn ang="T115">
                          <a:pos x="T46" y="T47"/>
                        </a:cxn>
                        <a:cxn ang="T116">
                          <a:pos x="T48" y="T49"/>
                        </a:cxn>
                        <a:cxn ang="T117">
                          <a:pos x="T50" y="T51"/>
                        </a:cxn>
                        <a:cxn ang="T118">
                          <a:pos x="T52" y="T53"/>
                        </a:cxn>
                        <a:cxn ang="T119">
                          <a:pos x="T54" y="T55"/>
                        </a:cxn>
                        <a:cxn ang="T120">
                          <a:pos x="T56" y="T57"/>
                        </a:cxn>
                        <a:cxn ang="T121">
                          <a:pos x="T58" y="T59"/>
                        </a:cxn>
                        <a:cxn ang="T122">
                          <a:pos x="T60" y="T61"/>
                        </a:cxn>
                        <a:cxn ang="T123">
                          <a:pos x="T62" y="T63"/>
                        </a:cxn>
                        <a:cxn ang="T124">
                          <a:pos x="T64" y="T65"/>
                        </a:cxn>
                        <a:cxn ang="T125">
                          <a:pos x="T66" y="T67"/>
                        </a:cxn>
                        <a:cxn ang="T126">
                          <a:pos x="T68" y="T69"/>
                        </a:cxn>
                        <a:cxn ang="T127">
                          <a:pos x="T70" y="T71"/>
                        </a:cxn>
                        <a:cxn ang="T128">
                          <a:pos x="T72" y="T73"/>
                        </a:cxn>
                        <a:cxn ang="T129">
                          <a:pos x="T74" y="T75"/>
                        </a:cxn>
                        <a:cxn ang="T130">
                          <a:pos x="T76" y="T77"/>
                        </a:cxn>
                        <a:cxn ang="T131">
                          <a:pos x="T78" y="T79"/>
                        </a:cxn>
                        <a:cxn ang="T132">
                          <a:pos x="T80" y="T81"/>
                        </a:cxn>
                        <a:cxn ang="T133">
                          <a:pos x="T82" y="T83"/>
                        </a:cxn>
                        <a:cxn ang="T134">
                          <a:pos x="T84" y="T85"/>
                        </a:cxn>
                        <a:cxn ang="T135">
                          <a:pos x="T86" y="T87"/>
                        </a:cxn>
                        <a:cxn ang="T136">
                          <a:pos x="T88" y="T89"/>
                        </a:cxn>
                        <a:cxn ang="T137">
                          <a:pos x="T90" y="T91"/>
                        </a:cxn>
                      </a:cxnLst>
                      <a:rect l="0" t="0" r="r" b="b"/>
                      <a:pathLst>
                        <a:path w="198" h="150">
                          <a:moveTo>
                            <a:pt x="42" y="36"/>
                          </a:moveTo>
                          <a:lnTo>
                            <a:pt x="18" y="36"/>
                          </a:lnTo>
                          <a:lnTo>
                            <a:pt x="18" y="30"/>
                          </a:lnTo>
                          <a:lnTo>
                            <a:pt x="6" y="36"/>
                          </a:lnTo>
                          <a:lnTo>
                            <a:pt x="6" y="30"/>
                          </a:lnTo>
                          <a:lnTo>
                            <a:pt x="6" y="24"/>
                          </a:lnTo>
                          <a:lnTo>
                            <a:pt x="0" y="18"/>
                          </a:lnTo>
                          <a:lnTo>
                            <a:pt x="0" y="12"/>
                          </a:lnTo>
                          <a:lnTo>
                            <a:pt x="24" y="0"/>
                          </a:lnTo>
                          <a:lnTo>
                            <a:pt x="48" y="0"/>
                          </a:lnTo>
                          <a:lnTo>
                            <a:pt x="66" y="0"/>
                          </a:lnTo>
                          <a:lnTo>
                            <a:pt x="84" y="6"/>
                          </a:lnTo>
                          <a:lnTo>
                            <a:pt x="102" y="6"/>
                          </a:lnTo>
                          <a:lnTo>
                            <a:pt x="120" y="6"/>
                          </a:lnTo>
                          <a:lnTo>
                            <a:pt x="126" y="12"/>
                          </a:lnTo>
                          <a:lnTo>
                            <a:pt x="168" y="24"/>
                          </a:lnTo>
                          <a:lnTo>
                            <a:pt x="174" y="24"/>
                          </a:lnTo>
                          <a:lnTo>
                            <a:pt x="198" y="24"/>
                          </a:lnTo>
                          <a:lnTo>
                            <a:pt x="192" y="36"/>
                          </a:lnTo>
                          <a:lnTo>
                            <a:pt x="180" y="48"/>
                          </a:lnTo>
                          <a:lnTo>
                            <a:pt x="162" y="54"/>
                          </a:lnTo>
                          <a:lnTo>
                            <a:pt x="150" y="72"/>
                          </a:lnTo>
                          <a:lnTo>
                            <a:pt x="144" y="84"/>
                          </a:lnTo>
                          <a:lnTo>
                            <a:pt x="150" y="102"/>
                          </a:lnTo>
                          <a:lnTo>
                            <a:pt x="132" y="114"/>
                          </a:lnTo>
                          <a:lnTo>
                            <a:pt x="132" y="120"/>
                          </a:lnTo>
                          <a:lnTo>
                            <a:pt x="120" y="126"/>
                          </a:lnTo>
                          <a:lnTo>
                            <a:pt x="108" y="138"/>
                          </a:lnTo>
                          <a:lnTo>
                            <a:pt x="90" y="138"/>
                          </a:lnTo>
                          <a:lnTo>
                            <a:pt x="72" y="138"/>
                          </a:lnTo>
                          <a:lnTo>
                            <a:pt x="60" y="150"/>
                          </a:lnTo>
                          <a:lnTo>
                            <a:pt x="48" y="150"/>
                          </a:lnTo>
                          <a:lnTo>
                            <a:pt x="42" y="132"/>
                          </a:lnTo>
                          <a:lnTo>
                            <a:pt x="30" y="126"/>
                          </a:lnTo>
                          <a:lnTo>
                            <a:pt x="24" y="126"/>
                          </a:lnTo>
                          <a:lnTo>
                            <a:pt x="30" y="114"/>
                          </a:lnTo>
                          <a:lnTo>
                            <a:pt x="30" y="108"/>
                          </a:lnTo>
                          <a:lnTo>
                            <a:pt x="30" y="96"/>
                          </a:lnTo>
                          <a:lnTo>
                            <a:pt x="24" y="78"/>
                          </a:lnTo>
                          <a:lnTo>
                            <a:pt x="30" y="78"/>
                          </a:lnTo>
                          <a:lnTo>
                            <a:pt x="36" y="54"/>
                          </a:lnTo>
                          <a:lnTo>
                            <a:pt x="42" y="48"/>
                          </a:lnTo>
                          <a:lnTo>
                            <a:pt x="42" y="36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8" name="Freeform 48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184763" y="1982070"/>
                      <a:ext cx="23497" cy="9140"/>
                    </a:xfrm>
                    <a:custGeom>
                      <a:avLst/>
                      <a:gdLst>
                        <a:gd name="T0" fmla="*/ 2147483647 w 18"/>
                        <a:gd name="T1" fmla="*/ 0 h 6"/>
                        <a:gd name="T2" fmla="*/ 2147483647 w 18"/>
                        <a:gd name="T3" fmla="*/ 2147483647 h 6"/>
                        <a:gd name="T4" fmla="*/ 0 w 18"/>
                        <a:gd name="T5" fmla="*/ 0 h 6"/>
                        <a:gd name="T6" fmla="*/ 2147483647 w 18"/>
                        <a:gd name="T7" fmla="*/ 0 h 6"/>
                        <a:gd name="T8" fmla="*/ 2147483647 w 18"/>
                        <a:gd name="T9" fmla="*/ 0 h 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8" h="6">
                          <a:moveTo>
                            <a:pt x="18" y="0"/>
                          </a:moveTo>
                          <a:lnTo>
                            <a:pt x="12" y="6"/>
                          </a:lnTo>
                          <a:lnTo>
                            <a:pt x="0" y="0"/>
                          </a:lnTo>
                          <a:lnTo>
                            <a:pt x="12" y="0"/>
                          </a:lnTo>
                          <a:lnTo>
                            <a:pt x="18" y="0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9" name="Freeform 48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469616" y="1701358"/>
                      <a:ext cx="1267503" cy="702433"/>
                    </a:xfrm>
                    <a:custGeom>
                      <a:avLst/>
                      <a:gdLst>
                        <a:gd name="T0" fmla="*/ 2147483647 w 957"/>
                        <a:gd name="T1" fmla="*/ 2147483647 h 478"/>
                        <a:gd name="T2" fmla="*/ 2147483647 w 957"/>
                        <a:gd name="T3" fmla="*/ 2147483647 h 478"/>
                        <a:gd name="T4" fmla="*/ 2147483647 w 957"/>
                        <a:gd name="T5" fmla="*/ 2147483647 h 478"/>
                        <a:gd name="T6" fmla="*/ 2147483647 w 957"/>
                        <a:gd name="T7" fmla="*/ 2147483647 h 478"/>
                        <a:gd name="T8" fmla="*/ 2147483647 w 957"/>
                        <a:gd name="T9" fmla="*/ 2147483647 h 478"/>
                        <a:gd name="T10" fmla="*/ 2147483647 w 957"/>
                        <a:gd name="T11" fmla="*/ 2147483647 h 478"/>
                        <a:gd name="T12" fmla="*/ 2147483647 w 957"/>
                        <a:gd name="T13" fmla="*/ 2147483647 h 478"/>
                        <a:gd name="T14" fmla="*/ 2147483647 w 957"/>
                        <a:gd name="T15" fmla="*/ 0 h 478"/>
                        <a:gd name="T16" fmla="*/ 2147483647 w 957"/>
                        <a:gd name="T17" fmla="*/ 2147483647 h 478"/>
                        <a:gd name="T18" fmla="*/ 2147483647 w 957"/>
                        <a:gd name="T19" fmla="*/ 2147483647 h 478"/>
                        <a:gd name="T20" fmla="*/ 2147483647 w 957"/>
                        <a:gd name="T21" fmla="*/ 2147483647 h 478"/>
                        <a:gd name="T22" fmla="*/ 2147483647 w 957"/>
                        <a:gd name="T23" fmla="*/ 2147483647 h 478"/>
                        <a:gd name="T24" fmla="*/ 2147483647 w 957"/>
                        <a:gd name="T25" fmla="*/ 2147483647 h 478"/>
                        <a:gd name="T26" fmla="*/ 0 w 957"/>
                        <a:gd name="T27" fmla="*/ 2147483647 h 478"/>
                        <a:gd name="T28" fmla="*/ 0 w 957"/>
                        <a:gd name="T29" fmla="*/ 2147483647 h 478"/>
                        <a:gd name="T30" fmla="*/ 2147483647 w 957"/>
                        <a:gd name="T31" fmla="*/ 2147483647 h 478"/>
                        <a:gd name="T32" fmla="*/ 2147483647 w 957"/>
                        <a:gd name="T33" fmla="*/ 2147483647 h 478"/>
                        <a:gd name="T34" fmla="*/ 2147483647 w 957"/>
                        <a:gd name="T35" fmla="*/ 2147483647 h 478"/>
                        <a:gd name="T36" fmla="*/ 2147483647 w 957"/>
                        <a:gd name="T37" fmla="*/ 2147483647 h 478"/>
                        <a:gd name="T38" fmla="*/ 2147483647 w 957"/>
                        <a:gd name="T39" fmla="*/ 2147483647 h 478"/>
                        <a:gd name="T40" fmla="*/ 2147483647 w 957"/>
                        <a:gd name="T41" fmla="*/ 2147483647 h 478"/>
                        <a:gd name="T42" fmla="*/ 2147483647 w 957"/>
                        <a:gd name="T43" fmla="*/ 2147483647 h 478"/>
                        <a:gd name="T44" fmla="*/ 2147483647 w 957"/>
                        <a:gd name="T45" fmla="*/ 2147483647 h 478"/>
                        <a:gd name="T46" fmla="*/ 2147483647 w 957"/>
                        <a:gd name="T47" fmla="*/ 2147483647 h 478"/>
                        <a:gd name="T48" fmla="*/ 2147483647 w 957"/>
                        <a:gd name="T49" fmla="*/ 2147483647 h 478"/>
                        <a:gd name="T50" fmla="*/ 2147483647 w 957"/>
                        <a:gd name="T51" fmla="*/ 2147483647 h 478"/>
                        <a:gd name="T52" fmla="*/ 2147483647 w 957"/>
                        <a:gd name="T53" fmla="*/ 2147483647 h 478"/>
                        <a:gd name="T54" fmla="*/ 2147483647 w 957"/>
                        <a:gd name="T55" fmla="*/ 2147483647 h 478"/>
                        <a:gd name="T56" fmla="*/ 2147483647 w 957"/>
                        <a:gd name="T57" fmla="*/ 2147483647 h 478"/>
                        <a:gd name="T58" fmla="*/ 2147483647 w 957"/>
                        <a:gd name="T59" fmla="*/ 2147483647 h 478"/>
                        <a:gd name="T60" fmla="*/ 2147483647 w 957"/>
                        <a:gd name="T61" fmla="*/ 2147483647 h 478"/>
                        <a:gd name="T62" fmla="*/ 2147483647 w 957"/>
                        <a:gd name="T63" fmla="*/ 2147483647 h 478"/>
                        <a:gd name="T64" fmla="*/ 2147483647 w 957"/>
                        <a:gd name="T65" fmla="*/ 2147483647 h 478"/>
                        <a:gd name="T66" fmla="*/ 2147483647 w 957"/>
                        <a:gd name="T67" fmla="*/ 2147483647 h 478"/>
                        <a:gd name="T68" fmla="*/ 2147483647 w 957"/>
                        <a:gd name="T69" fmla="*/ 2147483647 h 478"/>
                        <a:gd name="T70" fmla="*/ 2147483647 w 957"/>
                        <a:gd name="T71" fmla="*/ 2147483647 h 478"/>
                        <a:gd name="T72" fmla="*/ 2147483647 w 957"/>
                        <a:gd name="T73" fmla="*/ 2147483647 h 478"/>
                        <a:gd name="T74" fmla="*/ 2147483647 w 957"/>
                        <a:gd name="T75" fmla="*/ 2147483647 h 478"/>
                        <a:gd name="T76" fmla="*/ 2147483647 w 957"/>
                        <a:gd name="T77" fmla="*/ 2147483647 h 478"/>
                        <a:gd name="T78" fmla="*/ 2147483647 w 957"/>
                        <a:gd name="T79" fmla="*/ 2147483647 h 478"/>
                        <a:gd name="T80" fmla="*/ 2147483647 w 957"/>
                        <a:gd name="T81" fmla="*/ 2147483647 h 478"/>
                        <a:gd name="T82" fmla="*/ 2147483647 w 957"/>
                        <a:gd name="T83" fmla="*/ 2147483647 h 478"/>
                        <a:gd name="T84" fmla="*/ 2147483647 w 957"/>
                        <a:gd name="T85" fmla="*/ 2147483647 h 478"/>
                        <a:gd name="T86" fmla="*/ 2147483647 w 957"/>
                        <a:gd name="T87" fmla="*/ 2147483647 h 478"/>
                        <a:gd name="T88" fmla="*/ 2147483647 w 957"/>
                        <a:gd name="T89" fmla="*/ 2147483647 h 478"/>
                        <a:gd name="T90" fmla="*/ 2147483647 w 957"/>
                        <a:gd name="T91" fmla="*/ 2147483647 h 478"/>
                        <a:gd name="T92" fmla="*/ 2147483647 w 957"/>
                        <a:gd name="T93" fmla="*/ 2147483647 h 478"/>
                        <a:gd name="T94" fmla="*/ 2147483647 w 957"/>
                        <a:gd name="T95" fmla="*/ 2147483647 h 478"/>
                        <a:gd name="T96" fmla="*/ 2147483647 w 957"/>
                        <a:gd name="T97" fmla="*/ 2147483647 h 478"/>
                        <a:gd name="T98" fmla="*/ 2147483647 w 957"/>
                        <a:gd name="T99" fmla="*/ 2147483647 h 478"/>
                        <a:gd name="T100" fmla="*/ 2147483647 w 957"/>
                        <a:gd name="T101" fmla="*/ 2147483647 h 478"/>
                        <a:gd name="T102" fmla="*/ 2147483647 w 957"/>
                        <a:gd name="T103" fmla="*/ 2147483647 h 478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</a:gdLst>
                      <a:ahLst/>
                      <a:cxnLst>
                        <a:cxn ang="T104">
                          <a:pos x="T0" y="T1"/>
                        </a:cxn>
                        <a:cxn ang="T105">
                          <a:pos x="T2" y="T3"/>
                        </a:cxn>
                        <a:cxn ang="T106">
                          <a:pos x="T4" y="T5"/>
                        </a:cxn>
                        <a:cxn ang="T107">
                          <a:pos x="T6" y="T7"/>
                        </a:cxn>
                        <a:cxn ang="T108">
                          <a:pos x="T8" y="T9"/>
                        </a:cxn>
                        <a:cxn ang="T109">
                          <a:pos x="T10" y="T11"/>
                        </a:cxn>
                        <a:cxn ang="T110">
                          <a:pos x="T12" y="T13"/>
                        </a:cxn>
                        <a:cxn ang="T111">
                          <a:pos x="T14" y="T15"/>
                        </a:cxn>
                        <a:cxn ang="T112">
                          <a:pos x="T16" y="T17"/>
                        </a:cxn>
                        <a:cxn ang="T113">
                          <a:pos x="T18" y="T19"/>
                        </a:cxn>
                        <a:cxn ang="T114">
                          <a:pos x="T20" y="T21"/>
                        </a:cxn>
                        <a:cxn ang="T115">
                          <a:pos x="T22" y="T23"/>
                        </a:cxn>
                        <a:cxn ang="T116">
                          <a:pos x="T24" y="T25"/>
                        </a:cxn>
                        <a:cxn ang="T117">
                          <a:pos x="T26" y="T27"/>
                        </a:cxn>
                        <a:cxn ang="T118">
                          <a:pos x="T28" y="T29"/>
                        </a:cxn>
                        <a:cxn ang="T119">
                          <a:pos x="T30" y="T31"/>
                        </a:cxn>
                        <a:cxn ang="T120">
                          <a:pos x="T32" y="T33"/>
                        </a:cxn>
                        <a:cxn ang="T121">
                          <a:pos x="T34" y="T35"/>
                        </a:cxn>
                        <a:cxn ang="T122">
                          <a:pos x="T36" y="T37"/>
                        </a:cxn>
                        <a:cxn ang="T123">
                          <a:pos x="T38" y="T39"/>
                        </a:cxn>
                        <a:cxn ang="T124">
                          <a:pos x="T40" y="T41"/>
                        </a:cxn>
                        <a:cxn ang="T125">
                          <a:pos x="T42" y="T43"/>
                        </a:cxn>
                        <a:cxn ang="T126">
                          <a:pos x="T44" y="T45"/>
                        </a:cxn>
                        <a:cxn ang="T127">
                          <a:pos x="T46" y="T47"/>
                        </a:cxn>
                        <a:cxn ang="T128">
                          <a:pos x="T48" y="T49"/>
                        </a:cxn>
                        <a:cxn ang="T129">
                          <a:pos x="T50" y="T51"/>
                        </a:cxn>
                        <a:cxn ang="T130">
                          <a:pos x="T52" y="T53"/>
                        </a:cxn>
                        <a:cxn ang="T131">
                          <a:pos x="T54" y="T55"/>
                        </a:cxn>
                        <a:cxn ang="T132">
                          <a:pos x="T56" y="T57"/>
                        </a:cxn>
                        <a:cxn ang="T133">
                          <a:pos x="T58" y="T59"/>
                        </a:cxn>
                        <a:cxn ang="T134">
                          <a:pos x="T60" y="T61"/>
                        </a:cxn>
                        <a:cxn ang="T135">
                          <a:pos x="T62" y="T63"/>
                        </a:cxn>
                        <a:cxn ang="T136">
                          <a:pos x="T64" y="T65"/>
                        </a:cxn>
                        <a:cxn ang="T137">
                          <a:pos x="T66" y="T67"/>
                        </a:cxn>
                        <a:cxn ang="T138">
                          <a:pos x="T68" y="T69"/>
                        </a:cxn>
                        <a:cxn ang="T139">
                          <a:pos x="T70" y="T71"/>
                        </a:cxn>
                        <a:cxn ang="T140">
                          <a:pos x="T72" y="T73"/>
                        </a:cxn>
                        <a:cxn ang="T141">
                          <a:pos x="T74" y="T75"/>
                        </a:cxn>
                        <a:cxn ang="T142">
                          <a:pos x="T76" y="T77"/>
                        </a:cxn>
                        <a:cxn ang="T143">
                          <a:pos x="T78" y="T79"/>
                        </a:cxn>
                        <a:cxn ang="T144">
                          <a:pos x="T80" y="T81"/>
                        </a:cxn>
                        <a:cxn ang="T145">
                          <a:pos x="T82" y="T83"/>
                        </a:cxn>
                        <a:cxn ang="T146">
                          <a:pos x="T84" y="T85"/>
                        </a:cxn>
                        <a:cxn ang="T147">
                          <a:pos x="T86" y="T87"/>
                        </a:cxn>
                        <a:cxn ang="T148">
                          <a:pos x="T88" y="T89"/>
                        </a:cxn>
                        <a:cxn ang="T149">
                          <a:pos x="T90" y="T91"/>
                        </a:cxn>
                        <a:cxn ang="T150">
                          <a:pos x="T92" y="T93"/>
                        </a:cxn>
                        <a:cxn ang="T151">
                          <a:pos x="T94" y="T95"/>
                        </a:cxn>
                        <a:cxn ang="T152">
                          <a:pos x="T96" y="T97"/>
                        </a:cxn>
                        <a:cxn ang="T153">
                          <a:pos x="T98" y="T99"/>
                        </a:cxn>
                        <a:cxn ang="T154">
                          <a:pos x="T100" y="T101"/>
                        </a:cxn>
                        <a:cxn ang="T155">
                          <a:pos x="T102" y="T103"/>
                        </a:cxn>
                      </a:cxnLst>
                      <a:rect l="0" t="0" r="r" b="b"/>
                      <a:pathLst>
                        <a:path w="957" h="478">
                          <a:moveTo>
                            <a:pt x="957" y="89"/>
                          </a:moveTo>
                          <a:lnTo>
                            <a:pt x="951" y="83"/>
                          </a:lnTo>
                          <a:lnTo>
                            <a:pt x="951" y="71"/>
                          </a:lnTo>
                          <a:lnTo>
                            <a:pt x="957" y="48"/>
                          </a:lnTo>
                          <a:lnTo>
                            <a:pt x="945" y="42"/>
                          </a:lnTo>
                          <a:lnTo>
                            <a:pt x="939" y="42"/>
                          </a:lnTo>
                          <a:lnTo>
                            <a:pt x="921" y="54"/>
                          </a:lnTo>
                          <a:lnTo>
                            <a:pt x="909" y="66"/>
                          </a:lnTo>
                          <a:lnTo>
                            <a:pt x="897" y="83"/>
                          </a:lnTo>
                          <a:lnTo>
                            <a:pt x="885" y="89"/>
                          </a:lnTo>
                          <a:lnTo>
                            <a:pt x="855" y="89"/>
                          </a:lnTo>
                          <a:lnTo>
                            <a:pt x="825" y="89"/>
                          </a:lnTo>
                          <a:lnTo>
                            <a:pt x="808" y="101"/>
                          </a:lnTo>
                          <a:lnTo>
                            <a:pt x="790" y="113"/>
                          </a:lnTo>
                          <a:lnTo>
                            <a:pt x="772" y="113"/>
                          </a:lnTo>
                          <a:lnTo>
                            <a:pt x="754" y="119"/>
                          </a:lnTo>
                          <a:lnTo>
                            <a:pt x="754" y="131"/>
                          </a:lnTo>
                          <a:lnTo>
                            <a:pt x="736" y="137"/>
                          </a:lnTo>
                          <a:lnTo>
                            <a:pt x="718" y="143"/>
                          </a:lnTo>
                          <a:lnTo>
                            <a:pt x="700" y="149"/>
                          </a:lnTo>
                          <a:lnTo>
                            <a:pt x="682" y="155"/>
                          </a:lnTo>
                          <a:lnTo>
                            <a:pt x="682" y="143"/>
                          </a:lnTo>
                          <a:lnTo>
                            <a:pt x="700" y="125"/>
                          </a:lnTo>
                          <a:lnTo>
                            <a:pt x="706" y="113"/>
                          </a:lnTo>
                          <a:lnTo>
                            <a:pt x="712" y="95"/>
                          </a:lnTo>
                          <a:lnTo>
                            <a:pt x="712" y="83"/>
                          </a:lnTo>
                          <a:lnTo>
                            <a:pt x="700" y="71"/>
                          </a:lnTo>
                          <a:lnTo>
                            <a:pt x="700" y="66"/>
                          </a:lnTo>
                          <a:lnTo>
                            <a:pt x="694" y="60"/>
                          </a:lnTo>
                          <a:lnTo>
                            <a:pt x="682" y="48"/>
                          </a:lnTo>
                          <a:lnTo>
                            <a:pt x="670" y="42"/>
                          </a:lnTo>
                          <a:lnTo>
                            <a:pt x="640" y="24"/>
                          </a:lnTo>
                          <a:lnTo>
                            <a:pt x="622" y="30"/>
                          </a:lnTo>
                          <a:lnTo>
                            <a:pt x="610" y="24"/>
                          </a:lnTo>
                          <a:lnTo>
                            <a:pt x="592" y="30"/>
                          </a:lnTo>
                          <a:lnTo>
                            <a:pt x="574" y="18"/>
                          </a:lnTo>
                          <a:lnTo>
                            <a:pt x="556" y="12"/>
                          </a:lnTo>
                          <a:lnTo>
                            <a:pt x="556" y="0"/>
                          </a:lnTo>
                          <a:lnTo>
                            <a:pt x="550" y="12"/>
                          </a:lnTo>
                          <a:lnTo>
                            <a:pt x="365" y="12"/>
                          </a:lnTo>
                          <a:lnTo>
                            <a:pt x="335" y="12"/>
                          </a:lnTo>
                          <a:lnTo>
                            <a:pt x="126" y="12"/>
                          </a:lnTo>
                          <a:lnTo>
                            <a:pt x="120" y="24"/>
                          </a:lnTo>
                          <a:lnTo>
                            <a:pt x="114" y="42"/>
                          </a:lnTo>
                          <a:lnTo>
                            <a:pt x="102" y="48"/>
                          </a:lnTo>
                          <a:lnTo>
                            <a:pt x="102" y="42"/>
                          </a:lnTo>
                          <a:lnTo>
                            <a:pt x="102" y="48"/>
                          </a:lnTo>
                          <a:lnTo>
                            <a:pt x="114" y="30"/>
                          </a:lnTo>
                          <a:lnTo>
                            <a:pt x="102" y="42"/>
                          </a:lnTo>
                          <a:lnTo>
                            <a:pt x="108" y="36"/>
                          </a:lnTo>
                          <a:lnTo>
                            <a:pt x="114" y="30"/>
                          </a:lnTo>
                          <a:lnTo>
                            <a:pt x="90" y="24"/>
                          </a:lnTo>
                          <a:lnTo>
                            <a:pt x="84" y="48"/>
                          </a:lnTo>
                          <a:lnTo>
                            <a:pt x="78" y="54"/>
                          </a:lnTo>
                          <a:lnTo>
                            <a:pt x="78" y="60"/>
                          </a:lnTo>
                          <a:lnTo>
                            <a:pt x="78" y="54"/>
                          </a:lnTo>
                          <a:lnTo>
                            <a:pt x="72" y="60"/>
                          </a:lnTo>
                          <a:lnTo>
                            <a:pt x="84" y="66"/>
                          </a:lnTo>
                          <a:lnTo>
                            <a:pt x="72" y="66"/>
                          </a:lnTo>
                          <a:lnTo>
                            <a:pt x="66" y="71"/>
                          </a:lnTo>
                          <a:lnTo>
                            <a:pt x="48" y="101"/>
                          </a:lnTo>
                          <a:lnTo>
                            <a:pt x="30" y="125"/>
                          </a:lnTo>
                          <a:lnTo>
                            <a:pt x="24" y="143"/>
                          </a:lnTo>
                          <a:lnTo>
                            <a:pt x="18" y="155"/>
                          </a:lnTo>
                          <a:lnTo>
                            <a:pt x="0" y="179"/>
                          </a:lnTo>
                          <a:lnTo>
                            <a:pt x="0" y="185"/>
                          </a:lnTo>
                          <a:lnTo>
                            <a:pt x="0" y="197"/>
                          </a:lnTo>
                          <a:lnTo>
                            <a:pt x="0" y="209"/>
                          </a:lnTo>
                          <a:lnTo>
                            <a:pt x="6" y="227"/>
                          </a:lnTo>
                          <a:lnTo>
                            <a:pt x="0" y="221"/>
                          </a:lnTo>
                          <a:lnTo>
                            <a:pt x="0" y="227"/>
                          </a:lnTo>
                          <a:lnTo>
                            <a:pt x="6" y="227"/>
                          </a:lnTo>
                          <a:lnTo>
                            <a:pt x="12" y="227"/>
                          </a:lnTo>
                          <a:lnTo>
                            <a:pt x="12" y="233"/>
                          </a:lnTo>
                          <a:lnTo>
                            <a:pt x="6" y="233"/>
                          </a:lnTo>
                          <a:lnTo>
                            <a:pt x="6" y="245"/>
                          </a:lnTo>
                          <a:lnTo>
                            <a:pt x="6" y="251"/>
                          </a:lnTo>
                          <a:lnTo>
                            <a:pt x="6" y="263"/>
                          </a:lnTo>
                          <a:lnTo>
                            <a:pt x="12" y="275"/>
                          </a:lnTo>
                          <a:lnTo>
                            <a:pt x="6" y="293"/>
                          </a:lnTo>
                          <a:lnTo>
                            <a:pt x="18" y="293"/>
                          </a:lnTo>
                          <a:lnTo>
                            <a:pt x="36" y="305"/>
                          </a:lnTo>
                          <a:lnTo>
                            <a:pt x="54" y="317"/>
                          </a:lnTo>
                          <a:lnTo>
                            <a:pt x="54" y="335"/>
                          </a:lnTo>
                          <a:lnTo>
                            <a:pt x="90" y="335"/>
                          </a:lnTo>
                          <a:lnTo>
                            <a:pt x="108" y="341"/>
                          </a:lnTo>
                          <a:lnTo>
                            <a:pt x="120" y="347"/>
                          </a:lnTo>
                          <a:lnTo>
                            <a:pt x="144" y="359"/>
                          </a:lnTo>
                          <a:lnTo>
                            <a:pt x="191" y="359"/>
                          </a:lnTo>
                          <a:lnTo>
                            <a:pt x="197" y="347"/>
                          </a:lnTo>
                          <a:lnTo>
                            <a:pt x="227" y="347"/>
                          </a:lnTo>
                          <a:lnTo>
                            <a:pt x="239" y="371"/>
                          </a:lnTo>
                          <a:lnTo>
                            <a:pt x="245" y="389"/>
                          </a:lnTo>
                          <a:lnTo>
                            <a:pt x="257" y="395"/>
                          </a:lnTo>
                          <a:lnTo>
                            <a:pt x="263" y="407"/>
                          </a:lnTo>
                          <a:lnTo>
                            <a:pt x="275" y="389"/>
                          </a:lnTo>
                          <a:lnTo>
                            <a:pt x="299" y="395"/>
                          </a:lnTo>
                          <a:lnTo>
                            <a:pt x="305" y="413"/>
                          </a:lnTo>
                          <a:lnTo>
                            <a:pt x="317" y="430"/>
                          </a:lnTo>
                          <a:lnTo>
                            <a:pt x="323" y="454"/>
                          </a:lnTo>
                          <a:lnTo>
                            <a:pt x="335" y="460"/>
                          </a:lnTo>
                          <a:lnTo>
                            <a:pt x="353" y="466"/>
                          </a:lnTo>
                          <a:lnTo>
                            <a:pt x="353" y="442"/>
                          </a:lnTo>
                          <a:lnTo>
                            <a:pt x="347" y="436"/>
                          </a:lnTo>
                          <a:lnTo>
                            <a:pt x="353" y="436"/>
                          </a:lnTo>
                          <a:lnTo>
                            <a:pt x="359" y="430"/>
                          </a:lnTo>
                          <a:lnTo>
                            <a:pt x="365" y="425"/>
                          </a:lnTo>
                          <a:lnTo>
                            <a:pt x="371" y="419"/>
                          </a:lnTo>
                          <a:lnTo>
                            <a:pt x="377" y="413"/>
                          </a:lnTo>
                          <a:lnTo>
                            <a:pt x="383" y="413"/>
                          </a:lnTo>
                          <a:lnTo>
                            <a:pt x="389" y="413"/>
                          </a:lnTo>
                          <a:lnTo>
                            <a:pt x="407" y="395"/>
                          </a:lnTo>
                          <a:lnTo>
                            <a:pt x="407" y="389"/>
                          </a:lnTo>
                          <a:lnTo>
                            <a:pt x="413" y="395"/>
                          </a:lnTo>
                          <a:lnTo>
                            <a:pt x="425" y="389"/>
                          </a:lnTo>
                          <a:lnTo>
                            <a:pt x="443" y="389"/>
                          </a:lnTo>
                          <a:lnTo>
                            <a:pt x="455" y="389"/>
                          </a:lnTo>
                          <a:lnTo>
                            <a:pt x="461" y="389"/>
                          </a:lnTo>
                          <a:lnTo>
                            <a:pt x="467" y="395"/>
                          </a:lnTo>
                          <a:lnTo>
                            <a:pt x="479" y="401"/>
                          </a:lnTo>
                          <a:lnTo>
                            <a:pt x="491" y="401"/>
                          </a:lnTo>
                          <a:lnTo>
                            <a:pt x="485" y="395"/>
                          </a:lnTo>
                          <a:lnTo>
                            <a:pt x="502" y="401"/>
                          </a:lnTo>
                          <a:lnTo>
                            <a:pt x="497" y="407"/>
                          </a:lnTo>
                          <a:lnTo>
                            <a:pt x="502" y="401"/>
                          </a:lnTo>
                          <a:lnTo>
                            <a:pt x="497" y="389"/>
                          </a:lnTo>
                          <a:lnTo>
                            <a:pt x="502" y="389"/>
                          </a:lnTo>
                          <a:lnTo>
                            <a:pt x="497" y="383"/>
                          </a:lnTo>
                          <a:lnTo>
                            <a:pt x="485" y="383"/>
                          </a:lnTo>
                          <a:lnTo>
                            <a:pt x="497" y="383"/>
                          </a:lnTo>
                          <a:lnTo>
                            <a:pt x="526" y="377"/>
                          </a:lnTo>
                          <a:lnTo>
                            <a:pt x="532" y="371"/>
                          </a:lnTo>
                          <a:lnTo>
                            <a:pt x="526" y="377"/>
                          </a:lnTo>
                          <a:lnTo>
                            <a:pt x="538" y="377"/>
                          </a:lnTo>
                          <a:lnTo>
                            <a:pt x="544" y="377"/>
                          </a:lnTo>
                          <a:lnTo>
                            <a:pt x="556" y="377"/>
                          </a:lnTo>
                          <a:lnTo>
                            <a:pt x="550" y="377"/>
                          </a:lnTo>
                          <a:lnTo>
                            <a:pt x="562" y="377"/>
                          </a:lnTo>
                          <a:lnTo>
                            <a:pt x="568" y="377"/>
                          </a:lnTo>
                          <a:lnTo>
                            <a:pt x="568" y="383"/>
                          </a:lnTo>
                          <a:lnTo>
                            <a:pt x="568" y="389"/>
                          </a:lnTo>
                          <a:lnTo>
                            <a:pt x="592" y="383"/>
                          </a:lnTo>
                          <a:lnTo>
                            <a:pt x="610" y="407"/>
                          </a:lnTo>
                          <a:lnTo>
                            <a:pt x="604" y="430"/>
                          </a:lnTo>
                          <a:lnTo>
                            <a:pt x="610" y="430"/>
                          </a:lnTo>
                          <a:lnTo>
                            <a:pt x="610" y="425"/>
                          </a:lnTo>
                          <a:lnTo>
                            <a:pt x="610" y="436"/>
                          </a:lnTo>
                          <a:lnTo>
                            <a:pt x="610" y="448"/>
                          </a:lnTo>
                          <a:lnTo>
                            <a:pt x="616" y="448"/>
                          </a:lnTo>
                          <a:lnTo>
                            <a:pt x="616" y="454"/>
                          </a:lnTo>
                          <a:lnTo>
                            <a:pt x="616" y="448"/>
                          </a:lnTo>
                          <a:lnTo>
                            <a:pt x="616" y="454"/>
                          </a:lnTo>
                          <a:lnTo>
                            <a:pt x="616" y="466"/>
                          </a:lnTo>
                          <a:lnTo>
                            <a:pt x="628" y="478"/>
                          </a:lnTo>
                          <a:lnTo>
                            <a:pt x="640" y="478"/>
                          </a:lnTo>
                          <a:lnTo>
                            <a:pt x="646" y="460"/>
                          </a:lnTo>
                          <a:lnTo>
                            <a:pt x="646" y="448"/>
                          </a:lnTo>
                          <a:lnTo>
                            <a:pt x="640" y="413"/>
                          </a:lnTo>
                          <a:lnTo>
                            <a:pt x="646" y="425"/>
                          </a:lnTo>
                          <a:lnTo>
                            <a:pt x="646" y="413"/>
                          </a:lnTo>
                          <a:lnTo>
                            <a:pt x="640" y="395"/>
                          </a:lnTo>
                          <a:lnTo>
                            <a:pt x="640" y="377"/>
                          </a:lnTo>
                          <a:lnTo>
                            <a:pt x="640" y="365"/>
                          </a:lnTo>
                          <a:lnTo>
                            <a:pt x="646" y="359"/>
                          </a:lnTo>
                          <a:lnTo>
                            <a:pt x="652" y="347"/>
                          </a:lnTo>
                          <a:lnTo>
                            <a:pt x="658" y="341"/>
                          </a:lnTo>
                          <a:lnTo>
                            <a:pt x="658" y="335"/>
                          </a:lnTo>
                          <a:lnTo>
                            <a:pt x="664" y="335"/>
                          </a:lnTo>
                          <a:lnTo>
                            <a:pt x="688" y="317"/>
                          </a:lnTo>
                          <a:lnTo>
                            <a:pt x="706" y="305"/>
                          </a:lnTo>
                          <a:lnTo>
                            <a:pt x="712" y="305"/>
                          </a:lnTo>
                          <a:lnTo>
                            <a:pt x="724" y="293"/>
                          </a:lnTo>
                          <a:lnTo>
                            <a:pt x="748" y="287"/>
                          </a:lnTo>
                          <a:lnTo>
                            <a:pt x="736" y="281"/>
                          </a:lnTo>
                          <a:lnTo>
                            <a:pt x="742" y="281"/>
                          </a:lnTo>
                          <a:lnTo>
                            <a:pt x="748" y="281"/>
                          </a:lnTo>
                          <a:lnTo>
                            <a:pt x="736" y="275"/>
                          </a:lnTo>
                          <a:lnTo>
                            <a:pt x="754" y="275"/>
                          </a:lnTo>
                          <a:lnTo>
                            <a:pt x="760" y="269"/>
                          </a:lnTo>
                          <a:lnTo>
                            <a:pt x="754" y="269"/>
                          </a:lnTo>
                          <a:lnTo>
                            <a:pt x="754" y="263"/>
                          </a:lnTo>
                          <a:lnTo>
                            <a:pt x="748" y="263"/>
                          </a:lnTo>
                          <a:lnTo>
                            <a:pt x="754" y="263"/>
                          </a:lnTo>
                          <a:lnTo>
                            <a:pt x="760" y="263"/>
                          </a:lnTo>
                          <a:lnTo>
                            <a:pt x="760" y="251"/>
                          </a:lnTo>
                          <a:lnTo>
                            <a:pt x="766" y="269"/>
                          </a:lnTo>
                          <a:lnTo>
                            <a:pt x="760" y="245"/>
                          </a:lnTo>
                          <a:lnTo>
                            <a:pt x="754" y="245"/>
                          </a:lnTo>
                          <a:lnTo>
                            <a:pt x="748" y="239"/>
                          </a:lnTo>
                          <a:lnTo>
                            <a:pt x="760" y="245"/>
                          </a:lnTo>
                          <a:lnTo>
                            <a:pt x="754" y="233"/>
                          </a:lnTo>
                          <a:lnTo>
                            <a:pt x="760" y="239"/>
                          </a:lnTo>
                          <a:lnTo>
                            <a:pt x="754" y="221"/>
                          </a:lnTo>
                          <a:lnTo>
                            <a:pt x="760" y="233"/>
                          </a:lnTo>
                          <a:lnTo>
                            <a:pt x="754" y="215"/>
                          </a:lnTo>
                          <a:lnTo>
                            <a:pt x="748" y="215"/>
                          </a:lnTo>
                          <a:lnTo>
                            <a:pt x="754" y="209"/>
                          </a:lnTo>
                          <a:lnTo>
                            <a:pt x="754" y="215"/>
                          </a:lnTo>
                          <a:lnTo>
                            <a:pt x="766" y="221"/>
                          </a:lnTo>
                          <a:lnTo>
                            <a:pt x="760" y="209"/>
                          </a:lnTo>
                          <a:lnTo>
                            <a:pt x="766" y="221"/>
                          </a:lnTo>
                          <a:lnTo>
                            <a:pt x="766" y="203"/>
                          </a:lnTo>
                          <a:lnTo>
                            <a:pt x="778" y="197"/>
                          </a:lnTo>
                          <a:lnTo>
                            <a:pt x="772" y="209"/>
                          </a:lnTo>
                          <a:lnTo>
                            <a:pt x="772" y="215"/>
                          </a:lnTo>
                          <a:lnTo>
                            <a:pt x="766" y="215"/>
                          </a:lnTo>
                          <a:lnTo>
                            <a:pt x="772" y="221"/>
                          </a:lnTo>
                          <a:lnTo>
                            <a:pt x="772" y="227"/>
                          </a:lnTo>
                          <a:lnTo>
                            <a:pt x="766" y="233"/>
                          </a:lnTo>
                          <a:lnTo>
                            <a:pt x="766" y="239"/>
                          </a:lnTo>
                          <a:lnTo>
                            <a:pt x="784" y="215"/>
                          </a:lnTo>
                          <a:lnTo>
                            <a:pt x="784" y="197"/>
                          </a:lnTo>
                          <a:lnTo>
                            <a:pt x="796" y="185"/>
                          </a:lnTo>
                          <a:lnTo>
                            <a:pt x="784" y="191"/>
                          </a:lnTo>
                          <a:lnTo>
                            <a:pt x="790" y="203"/>
                          </a:lnTo>
                          <a:lnTo>
                            <a:pt x="790" y="209"/>
                          </a:lnTo>
                          <a:lnTo>
                            <a:pt x="808" y="185"/>
                          </a:lnTo>
                          <a:lnTo>
                            <a:pt x="808" y="191"/>
                          </a:lnTo>
                          <a:lnTo>
                            <a:pt x="814" y="179"/>
                          </a:lnTo>
                          <a:lnTo>
                            <a:pt x="820" y="161"/>
                          </a:lnTo>
                          <a:lnTo>
                            <a:pt x="820" y="167"/>
                          </a:lnTo>
                          <a:lnTo>
                            <a:pt x="825" y="167"/>
                          </a:lnTo>
                          <a:lnTo>
                            <a:pt x="843" y="161"/>
                          </a:lnTo>
                          <a:lnTo>
                            <a:pt x="861" y="161"/>
                          </a:lnTo>
                          <a:lnTo>
                            <a:pt x="867" y="155"/>
                          </a:lnTo>
                          <a:lnTo>
                            <a:pt x="873" y="155"/>
                          </a:lnTo>
                          <a:lnTo>
                            <a:pt x="879" y="155"/>
                          </a:lnTo>
                          <a:lnTo>
                            <a:pt x="891" y="155"/>
                          </a:lnTo>
                          <a:lnTo>
                            <a:pt x="885" y="143"/>
                          </a:lnTo>
                          <a:lnTo>
                            <a:pt x="891" y="149"/>
                          </a:lnTo>
                          <a:lnTo>
                            <a:pt x="879" y="149"/>
                          </a:lnTo>
                          <a:lnTo>
                            <a:pt x="879" y="137"/>
                          </a:lnTo>
                          <a:lnTo>
                            <a:pt x="879" y="131"/>
                          </a:lnTo>
                          <a:lnTo>
                            <a:pt x="903" y="113"/>
                          </a:lnTo>
                          <a:lnTo>
                            <a:pt x="903" y="107"/>
                          </a:lnTo>
                          <a:lnTo>
                            <a:pt x="909" y="107"/>
                          </a:lnTo>
                          <a:lnTo>
                            <a:pt x="921" y="95"/>
                          </a:lnTo>
                          <a:lnTo>
                            <a:pt x="921" y="101"/>
                          </a:lnTo>
                          <a:lnTo>
                            <a:pt x="927" y="95"/>
                          </a:lnTo>
                          <a:lnTo>
                            <a:pt x="933" y="101"/>
                          </a:lnTo>
                          <a:lnTo>
                            <a:pt x="957" y="89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80" name="Freeform 48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186353" y="1462426"/>
                      <a:ext cx="56131" cy="35252"/>
                    </a:xfrm>
                    <a:custGeom>
                      <a:avLst/>
                      <a:gdLst>
                        <a:gd name="T0" fmla="*/ 2147483647 w 42"/>
                        <a:gd name="T1" fmla="*/ 2147483647 h 24"/>
                        <a:gd name="T2" fmla="*/ 2147483647 w 42"/>
                        <a:gd name="T3" fmla="*/ 2147483647 h 24"/>
                        <a:gd name="T4" fmla="*/ 2147483647 w 42"/>
                        <a:gd name="T5" fmla="*/ 2147483647 h 24"/>
                        <a:gd name="T6" fmla="*/ 2147483647 w 42"/>
                        <a:gd name="T7" fmla="*/ 2147483647 h 24"/>
                        <a:gd name="T8" fmla="*/ 2147483647 w 42"/>
                        <a:gd name="T9" fmla="*/ 0 h 24"/>
                        <a:gd name="T10" fmla="*/ 2147483647 w 42"/>
                        <a:gd name="T11" fmla="*/ 2147483647 h 24"/>
                        <a:gd name="T12" fmla="*/ 2147483647 w 42"/>
                        <a:gd name="T13" fmla="*/ 2147483647 h 24"/>
                        <a:gd name="T14" fmla="*/ 2147483647 w 42"/>
                        <a:gd name="T15" fmla="*/ 2147483647 h 24"/>
                        <a:gd name="T16" fmla="*/ 2147483647 w 42"/>
                        <a:gd name="T17" fmla="*/ 2147483647 h 24"/>
                        <a:gd name="T18" fmla="*/ 2147483647 w 42"/>
                        <a:gd name="T19" fmla="*/ 2147483647 h 24"/>
                        <a:gd name="T20" fmla="*/ 0 w 42"/>
                        <a:gd name="T21" fmla="*/ 2147483647 h 24"/>
                        <a:gd name="T22" fmla="*/ 0 w 42"/>
                        <a:gd name="T23" fmla="*/ 2147483647 h 24"/>
                        <a:gd name="T24" fmla="*/ 0 w 42"/>
                        <a:gd name="T25" fmla="*/ 2147483647 h 24"/>
                        <a:gd name="T26" fmla="*/ 2147483647 w 42"/>
                        <a:gd name="T27" fmla="*/ 2147483647 h 24"/>
                        <a:gd name="T28" fmla="*/ 0 w 42"/>
                        <a:gd name="T29" fmla="*/ 2147483647 h 24"/>
                        <a:gd name="T30" fmla="*/ 2147483647 w 42"/>
                        <a:gd name="T31" fmla="*/ 2147483647 h 24"/>
                        <a:gd name="T32" fmla="*/ 2147483647 w 42"/>
                        <a:gd name="T33" fmla="*/ 2147483647 h 24"/>
                        <a:gd name="T34" fmla="*/ 2147483647 w 42"/>
                        <a:gd name="T35" fmla="*/ 2147483647 h 24"/>
                        <a:gd name="T36" fmla="*/ 2147483647 w 42"/>
                        <a:gd name="T37" fmla="*/ 2147483647 h 2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42" h="24">
                          <a:moveTo>
                            <a:pt x="42" y="6"/>
                          </a:moveTo>
                          <a:lnTo>
                            <a:pt x="36" y="6"/>
                          </a:lnTo>
                          <a:lnTo>
                            <a:pt x="42" y="6"/>
                          </a:lnTo>
                          <a:lnTo>
                            <a:pt x="36" y="6"/>
                          </a:lnTo>
                          <a:lnTo>
                            <a:pt x="36" y="0"/>
                          </a:lnTo>
                          <a:lnTo>
                            <a:pt x="30" y="6"/>
                          </a:lnTo>
                          <a:lnTo>
                            <a:pt x="24" y="6"/>
                          </a:lnTo>
                          <a:lnTo>
                            <a:pt x="18" y="6"/>
                          </a:lnTo>
                          <a:lnTo>
                            <a:pt x="12" y="12"/>
                          </a:lnTo>
                          <a:lnTo>
                            <a:pt x="12" y="6"/>
                          </a:lnTo>
                          <a:lnTo>
                            <a:pt x="0" y="12"/>
                          </a:lnTo>
                          <a:lnTo>
                            <a:pt x="0" y="18"/>
                          </a:lnTo>
                          <a:lnTo>
                            <a:pt x="6" y="18"/>
                          </a:lnTo>
                          <a:lnTo>
                            <a:pt x="0" y="24"/>
                          </a:lnTo>
                          <a:lnTo>
                            <a:pt x="6" y="18"/>
                          </a:lnTo>
                          <a:lnTo>
                            <a:pt x="30" y="12"/>
                          </a:lnTo>
                          <a:lnTo>
                            <a:pt x="42" y="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81" name="Freeform 48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49291" y="1312278"/>
                      <a:ext cx="48298" cy="18279"/>
                    </a:xfrm>
                    <a:custGeom>
                      <a:avLst/>
                      <a:gdLst>
                        <a:gd name="T0" fmla="*/ 2147483647 w 36"/>
                        <a:gd name="T1" fmla="*/ 2147483647 h 12"/>
                        <a:gd name="T2" fmla="*/ 2147483647 w 36"/>
                        <a:gd name="T3" fmla="*/ 2147483647 h 12"/>
                        <a:gd name="T4" fmla="*/ 2147483647 w 36"/>
                        <a:gd name="T5" fmla="*/ 2147483647 h 12"/>
                        <a:gd name="T6" fmla="*/ 2147483647 w 36"/>
                        <a:gd name="T7" fmla="*/ 2147483647 h 12"/>
                        <a:gd name="T8" fmla="*/ 0 w 36"/>
                        <a:gd name="T9" fmla="*/ 2147483647 h 12"/>
                        <a:gd name="T10" fmla="*/ 0 w 36"/>
                        <a:gd name="T11" fmla="*/ 0 h 12"/>
                        <a:gd name="T12" fmla="*/ 2147483647 w 36"/>
                        <a:gd name="T13" fmla="*/ 0 h 12"/>
                        <a:gd name="T14" fmla="*/ 2147483647 w 36"/>
                        <a:gd name="T15" fmla="*/ 2147483647 h 1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36" h="12">
                          <a:moveTo>
                            <a:pt x="36" y="6"/>
                          </a:moveTo>
                          <a:lnTo>
                            <a:pt x="18" y="12"/>
                          </a:lnTo>
                          <a:lnTo>
                            <a:pt x="12" y="6"/>
                          </a:lnTo>
                          <a:lnTo>
                            <a:pt x="0" y="6"/>
                          </a:lnTo>
                          <a:lnTo>
                            <a:pt x="0" y="0"/>
                          </a:lnTo>
                          <a:lnTo>
                            <a:pt x="18" y="0"/>
                          </a:lnTo>
                          <a:lnTo>
                            <a:pt x="36" y="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82" name="Freeform 48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549243" y="1506818"/>
                      <a:ext cx="24802" cy="44391"/>
                    </a:xfrm>
                    <a:custGeom>
                      <a:avLst/>
                      <a:gdLst>
                        <a:gd name="T0" fmla="*/ 2147483647 w 18"/>
                        <a:gd name="T1" fmla="*/ 2147483647 h 30"/>
                        <a:gd name="T2" fmla="*/ 2147483647 w 18"/>
                        <a:gd name="T3" fmla="*/ 2147483647 h 30"/>
                        <a:gd name="T4" fmla="*/ 2147483647 w 18"/>
                        <a:gd name="T5" fmla="*/ 2147483647 h 30"/>
                        <a:gd name="T6" fmla="*/ 0 w 18"/>
                        <a:gd name="T7" fmla="*/ 2147483647 h 30"/>
                        <a:gd name="T8" fmla="*/ 2147483647 w 18"/>
                        <a:gd name="T9" fmla="*/ 2147483647 h 30"/>
                        <a:gd name="T10" fmla="*/ 2147483647 w 18"/>
                        <a:gd name="T11" fmla="*/ 2147483647 h 30"/>
                        <a:gd name="T12" fmla="*/ 2147483647 w 18"/>
                        <a:gd name="T13" fmla="*/ 2147483647 h 30"/>
                        <a:gd name="T14" fmla="*/ 2147483647 w 18"/>
                        <a:gd name="T15" fmla="*/ 2147483647 h 30"/>
                        <a:gd name="T16" fmla="*/ 2147483647 w 18"/>
                        <a:gd name="T17" fmla="*/ 2147483647 h 30"/>
                        <a:gd name="T18" fmla="*/ 2147483647 w 18"/>
                        <a:gd name="T19" fmla="*/ 0 h 30"/>
                        <a:gd name="T20" fmla="*/ 2147483647 w 18"/>
                        <a:gd name="T21" fmla="*/ 2147483647 h 30"/>
                        <a:gd name="T22" fmla="*/ 2147483647 w 18"/>
                        <a:gd name="T23" fmla="*/ 2147483647 h 30"/>
                        <a:gd name="T24" fmla="*/ 2147483647 w 18"/>
                        <a:gd name="T25" fmla="*/ 2147483647 h 30"/>
                        <a:gd name="T26" fmla="*/ 2147483647 w 18"/>
                        <a:gd name="T27" fmla="*/ 2147483647 h 30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0" t="0" r="r" b="b"/>
                      <a:pathLst>
                        <a:path w="18" h="30">
                          <a:moveTo>
                            <a:pt x="12" y="30"/>
                          </a:moveTo>
                          <a:lnTo>
                            <a:pt x="6" y="30"/>
                          </a:lnTo>
                          <a:lnTo>
                            <a:pt x="6" y="24"/>
                          </a:lnTo>
                          <a:lnTo>
                            <a:pt x="0" y="24"/>
                          </a:lnTo>
                          <a:lnTo>
                            <a:pt x="6" y="18"/>
                          </a:lnTo>
                          <a:lnTo>
                            <a:pt x="12" y="18"/>
                          </a:lnTo>
                          <a:lnTo>
                            <a:pt x="6" y="18"/>
                          </a:lnTo>
                          <a:lnTo>
                            <a:pt x="12" y="12"/>
                          </a:lnTo>
                          <a:lnTo>
                            <a:pt x="12" y="6"/>
                          </a:lnTo>
                          <a:lnTo>
                            <a:pt x="18" y="0"/>
                          </a:lnTo>
                          <a:lnTo>
                            <a:pt x="18" y="18"/>
                          </a:lnTo>
                          <a:lnTo>
                            <a:pt x="12" y="18"/>
                          </a:lnTo>
                          <a:lnTo>
                            <a:pt x="12" y="3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83" name="Freeform 49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564907" y="1454592"/>
                      <a:ext cx="23497" cy="35252"/>
                    </a:xfrm>
                    <a:custGeom>
                      <a:avLst/>
                      <a:gdLst>
                        <a:gd name="T0" fmla="*/ 2147483647 w 18"/>
                        <a:gd name="T1" fmla="*/ 2147483647 h 24"/>
                        <a:gd name="T2" fmla="*/ 2147483647 w 18"/>
                        <a:gd name="T3" fmla="*/ 2147483647 h 24"/>
                        <a:gd name="T4" fmla="*/ 0 w 18"/>
                        <a:gd name="T5" fmla="*/ 2147483647 h 24"/>
                        <a:gd name="T6" fmla="*/ 2147483647 w 18"/>
                        <a:gd name="T7" fmla="*/ 2147483647 h 24"/>
                        <a:gd name="T8" fmla="*/ 2147483647 w 18"/>
                        <a:gd name="T9" fmla="*/ 0 h 24"/>
                        <a:gd name="T10" fmla="*/ 2147483647 w 18"/>
                        <a:gd name="T11" fmla="*/ 2147483647 h 24"/>
                        <a:gd name="T12" fmla="*/ 2147483647 w 18"/>
                        <a:gd name="T13" fmla="*/ 2147483647 h 2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18" h="24">
                          <a:moveTo>
                            <a:pt x="18" y="12"/>
                          </a:moveTo>
                          <a:lnTo>
                            <a:pt x="12" y="18"/>
                          </a:lnTo>
                          <a:lnTo>
                            <a:pt x="0" y="24"/>
                          </a:lnTo>
                          <a:lnTo>
                            <a:pt x="6" y="18"/>
                          </a:lnTo>
                          <a:lnTo>
                            <a:pt x="12" y="0"/>
                          </a:lnTo>
                          <a:lnTo>
                            <a:pt x="18" y="6"/>
                          </a:lnTo>
                          <a:lnTo>
                            <a:pt x="18" y="12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84" name="Freeform 49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27099" y="1401061"/>
                      <a:ext cx="31329" cy="9140"/>
                    </a:xfrm>
                    <a:custGeom>
                      <a:avLst/>
                      <a:gdLst>
                        <a:gd name="T0" fmla="*/ 2147483647 w 24"/>
                        <a:gd name="T1" fmla="*/ 2147483647 h 6"/>
                        <a:gd name="T2" fmla="*/ 2147483647 w 24"/>
                        <a:gd name="T3" fmla="*/ 2147483647 h 6"/>
                        <a:gd name="T4" fmla="*/ 0 w 24"/>
                        <a:gd name="T5" fmla="*/ 2147483647 h 6"/>
                        <a:gd name="T6" fmla="*/ 2147483647 w 24"/>
                        <a:gd name="T7" fmla="*/ 0 h 6"/>
                        <a:gd name="T8" fmla="*/ 2147483647 w 24"/>
                        <a:gd name="T9" fmla="*/ 2147483647 h 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4" h="6">
                          <a:moveTo>
                            <a:pt x="18" y="6"/>
                          </a:moveTo>
                          <a:lnTo>
                            <a:pt x="12" y="6"/>
                          </a:lnTo>
                          <a:lnTo>
                            <a:pt x="0" y="6"/>
                          </a:lnTo>
                          <a:lnTo>
                            <a:pt x="24" y="0"/>
                          </a:lnTo>
                          <a:lnTo>
                            <a:pt x="18" y="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85" name="Freeform 49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549243" y="1454592"/>
                      <a:ext cx="24802" cy="26112"/>
                    </a:xfrm>
                    <a:custGeom>
                      <a:avLst/>
                      <a:gdLst>
                        <a:gd name="T0" fmla="*/ 2147483647 w 18"/>
                        <a:gd name="T1" fmla="*/ 2147483647 h 18"/>
                        <a:gd name="T2" fmla="*/ 2147483647 w 18"/>
                        <a:gd name="T3" fmla="*/ 2147483647 h 18"/>
                        <a:gd name="T4" fmla="*/ 2147483647 w 18"/>
                        <a:gd name="T5" fmla="*/ 2147483647 h 18"/>
                        <a:gd name="T6" fmla="*/ 2147483647 w 18"/>
                        <a:gd name="T7" fmla="*/ 2147483647 h 18"/>
                        <a:gd name="T8" fmla="*/ 2147483647 w 18"/>
                        <a:gd name="T9" fmla="*/ 2147483647 h 18"/>
                        <a:gd name="T10" fmla="*/ 2147483647 w 18"/>
                        <a:gd name="T11" fmla="*/ 2147483647 h 18"/>
                        <a:gd name="T12" fmla="*/ 2147483647 w 18"/>
                        <a:gd name="T13" fmla="*/ 0 h 18"/>
                        <a:gd name="T14" fmla="*/ 2147483647 w 18"/>
                        <a:gd name="T15" fmla="*/ 2147483647 h 18"/>
                        <a:gd name="T16" fmla="*/ 2147483647 w 18"/>
                        <a:gd name="T17" fmla="*/ 2147483647 h 18"/>
                        <a:gd name="T18" fmla="*/ 0 w 18"/>
                        <a:gd name="T19" fmla="*/ 2147483647 h 18"/>
                        <a:gd name="T20" fmla="*/ 0 w 18"/>
                        <a:gd name="T21" fmla="*/ 2147483647 h 18"/>
                        <a:gd name="T22" fmla="*/ 2147483647 w 18"/>
                        <a:gd name="T23" fmla="*/ 2147483647 h 18"/>
                        <a:gd name="T24" fmla="*/ 2147483647 w 18"/>
                        <a:gd name="T25" fmla="*/ 2147483647 h 18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0" t="0" r="r" b="b"/>
                      <a:pathLst>
                        <a:path w="18" h="18">
                          <a:moveTo>
                            <a:pt x="12" y="18"/>
                          </a:moveTo>
                          <a:lnTo>
                            <a:pt x="12" y="12"/>
                          </a:lnTo>
                          <a:lnTo>
                            <a:pt x="6" y="6"/>
                          </a:lnTo>
                          <a:lnTo>
                            <a:pt x="18" y="12"/>
                          </a:lnTo>
                          <a:lnTo>
                            <a:pt x="18" y="6"/>
                          </a:lnTo>
                          <a:lnTo>
                            <a:pt x="12" y="6"/>
                          </a:lnTo>
                          <a:lnTo>
                            <a:pt x="12" y="0"/>
                          </a:lnTo>
                          <a:lnTo>
                            <a:pt x="6" y="6"/>
                          </a:lnTo>
                          <a:lnTo>
                            <a:pt x="6" y="12"/>
                          </a:lnTo>
                          <a:lnTo>
                            <a:pt x="0" y="12"/>
                          </a:lnTo>
                          <a:lnTo>
                            <a:pt x="0" y="18"/>
                          </a:lnTo>
                          <a:lnTo>
                            <a:pt x="6" y="12"/>
                          </a:lnTo>
                          <a:lnTo>
                            <a:pt x="12" y="18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86" name="Freeform 49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541411" y="1480705"/>
                      <a:ext cx="23497" cy="35252"/>
                    </a:xfrm>
                    <a:custGeom>
                      <a:avLst/>
                      <a:gdLst>
                        <a:gd name="T0" fmla="*/ 0 w 18"/>
                        <a:gd name="T1" fmla="*/ 2147483647 h 24"/>
                        <a:gd name="T2" fmla="*/ 2147483647 w 18"/>
                        <a:gd name="T3" fmla="*/ 0 h 24"/>
                        <a:gd name="T4" fmla="*/ 2147483647 w 18"/>
                        <a:gd name="T5" fmla="*/ 0 h 24"/>
                        <a:gd name="T6" fmla="*/ 0 w 18"/>
                        <a:gd name="T7" fmla="*/ 2147483647 h 2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18" h="24">
                          <a:moveTo>
                            <a:pt x="0" y="24"/>
                          </a:moveTo>
                          <a:lnTo>
                            <a:pt x="18" y="0"/>
                          </a:lnTo>
                          <a:lnTo>
                            <a:pt x="6" y="0"/>
                          </a:lnTo>
                          <a:lnTo>
                            <a:pt x="0" y="24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87" name="Freeform 49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574045" y="1489844"/>
                      <a:ext cx="14359" cy="16973"/>
                    </a:xfrm>
                    <a:custGeom>
                      <a:avLst/>
                      <a:gdLst>
                        <a:gd name="T0" fmla="*/ 2147483647 w 12"/>
                        <a:gd name="T1" fmla="*/ 2147483647 h 12"/>
                        <a:gd name="T2" fmla="*/ 2147483647 w 12"/>
                        <a:gd name="T3" fmla="*/ 2147483647 h 12"/>
                        <a:gd name="T4" fmla="*/ 0 w 12"/>
                        <a:gd name="T5" fmla="*/ 0 h 12"/>
                        <a:gd name="T6" fmla="*/ 0 w 12"/>
                        <a:gd name="T7" fmla="*/ 2147483647 h 12"/>
                        <a:gd name="T8" fmla="*/ 0 w 12"/>
                        <a:gd name="T9" fmla="*/ 2147483647 h 12"/>
                        <a:gd name="T10" fmla="*/ 2147483647 w 12"/>
                        <a:gd name="T11" fmla="*/ 2147483647 h 12"/>
                        <a:gd name="T12" fmla="*/ 2147483647 w 12"/>
                        <a:gd name="T13" fmla="*/ 2147483647 h 1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12" h="12">
                          <a:moveTo>
                            <a:pt x="12" y="6"/>
                          </a:moveTo>
                          <a:lnTo>
                            <a:pt x="12" y="6"/>
                          </a:lnTo>
                          <a:lnTo>
                            <a:pt x="0" y="0"/>
                          </a:lnTo>
                          <a:lnTo>
                            <a:pt x="0" y="6"/>
                          </a:lnTo>
                          <a:lnTo>
                            <a:pt x="0" y="12"/>
                          </a:lnTo>
                          <a:lnTo>
                            <a:pt x="6" y="6"/>
                          </a:lnTo>
                          <a:lnTo>
                            <a:pt x="12" y="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88" name="Freeform 49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549243" y="1497678"/>
                      <a:ext cx="24802" cy="18279"/>
                    </a:xfrm>
                    <a:custGeom>
                      <a:avLst/>
                      <a:gdLst>
                        <a:gd name="T0" fmla="*/ 2147483647 w 18"/>
                        <a:gd name="T1" fmla="*/ 0 h 12"/>
                        <a:gd name="T2" fmla="*/ 0 w 18"/>
                        <a:gd name="T3" fmla="*/ 2147483647 h 12"/>
                        <a:gd name="T4" fmla="*/ 2147483647 w 18"/>
                        <a:gd name="T5" fmla="*/ 0 h 12"/>
                        <a:gd name="T6" fmla="*/ 2147483647 w 18"/>
                        <a:gd name="T7" fmla="*/ 0 h 1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18" h="12">
                          <a:moveTo>
                            <a:pt x="18" y="0"/>
                          </a:moveTo>
                          <a:lnTo>
                            <a:pt x="0" y="12"/>
                          </a:lnTo>
                          <a:lnTo>
                            <a:pt x="12" y="0"/>
                          </a:lnTo>
                          <a:lnTo>
                            <a:pt x="18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89" name="Freeform 49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545231" y="1937678"/>
                      <a:ext cx="54824" cy="18279"/>
                    </a:xfrm>
                    <a:custGeom>
                      <a:avLst/>
                      <a:gdLst>
                        <a:gd name="T0" fmla="*/ 2147483647 w 41"/>
                        <a:gd name="T1" fmla="*/ 2147483647 h 12"/>
                        <a:gd name="T2" fmla="*/ 2147483647 w 41"/>
                        <a:gd name="T3" fmla="*/ 2147483647 h 12"/>
                        <a:gd name="T4" fmla="*/ 2147483647 w 41"/>
                        <a:gd name="T5" fmla="*/ 0 h 12"/>
                        <a:gd name="T6" fmla="*/ 0 w 41"/>
                        <a:gd name="T7" fmla="*/ 2147483647 h 12"/>
                        <a:gd name="T8" fmla="*/ 2147483647 w 41"/>
                        <a:gd name="T9" fmla="*/ 2147483647 h 12"/>
                        <a:gd name="T10" fmla="*/ 2147483647 w 41"/>
                        <a:gd name="T11" fmla="*/ 2147483647 h 1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41" h="12">
                          <a:moveTo>
                            <a:pt x="41" y="6"/>
                          </a:moveTo>
                          <a:lnTo>
                            <a:pt x="29" y="6"/>
                          </a:lnTo>
                          <a:lnTo>
                            <a:pt x="29" y="0"/>
                          </a:lnTo>
                          <a:lnTo>
                            <a:pt x="0" y="12"/>
                          </a:lnTo>
                          <a:lnTo>
                            <a:pt x="23" y="6"/>
                          </a:lnTo>
                          <a:lnTo>
                            <a:pt x="41" y="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90" name="Freeform 49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742245" y="2333287"/>
                      <a:ext cx="197109" cy="202374"/>
                    </a:xfrm>
                    <a:custGeom>
                      <a:avLst/>
                      <a:gdLst>
                        <a:gd name="T0" fmla="*/ 2147483647 w 149"/>
                        <a:gd name="T1" fmla="*/ 2147483647 h 138"/>
                        <a:gd name="T2" fmla="*/ 0 w 149"/>
                        <a:gd name="T3" fmla="*/ 2147483647 h 138"/>
                        <a:gd name="T4" fmla="*/ 0 w 149"/>
                        <a:gd name="T5" fmla="*/ 2147483647 h 138"/>
                        <a:gd name="T6" fmla="*/ 2147483647 w 149"/>
                        <a:gd name="T7" fmla="*/ 2147483647 h 138"/>
                        <a:gd name="T8" fmla="*/ 2147483647 w 149"/>
                        <a:gd name="T9" fmla="*/ 2147483647 h 138"/>
                        <a:gd name="T10" fmla="*/ 2147483647 w 149"/>
                        <a:gd name="T11" fmla="*/ 2147483647 h 138"/>
                        <a:gd name="T12" fmla="*/ 2147483647 w 149"/>
                        <a:gd name="T13" fmla="*/ 2147483647 h 138"/>
                        <a:gd name="T14" fmla="*/ 2147483647 w 149"/>
                        <a:gd name="T15" fmla="*/ 2147483647 h 138"/>
                        <a:gd name="T16" fmla="*/ 2147483647 w 149"/>
                        <a:gd name="T17" fmla="*/ 2147483647 h 138"/>
                        <a:gd name="T18" fmla="*/ 2147483647 w 149"/>
                        <a:gd name="T19" fmla="*/ 2147483647 h 138"/>
                        <a:gd name="T20" fmla="*/ 2147483647 w 149"/>
                        <a:gd name="T21" fmla="*/ 0 h 138"/>
                        <a:gd name="T22" fmla="*/ 2147483647 w 149"/>
                        <a:gd name="T23" fmla="*/ 0 h 138"/>
                        <a:gd name="T24" fmla="*/ 2147483647 w 149"/>
                        <a:gd name="T25" fmla="*/ 2147483647 h 138"/>
                        <a:gd name="T26" fmla="*/ 2147483647 w 149"/>
                        <a:gd name="T27" fmla="*/ 2147483647 h 138"/>
                        <a:gd name="T28" fmla="*/ 2147483647 w 149"/>
                        <a:gd name="T29" fmla="*/ 2147483647 h 138"/>
                        <a:gd name="T30" fmla="*/ 2147483647 w 149"/>
                        <a:gd name="T31" fmla="*/ 2147483647 h 138"/>
                        <a:gd name="T32" fmla="*/ 2147483647 w 149"/>
                        <a:gd name="T33" fmla="*/ 2147483647 h 138"/>
                        <a:gd name="T34" fmla="*/ 2147483647 w 149"/>
                        <a:gd name="T35" fmla="*/ 2147483647 h 138"/>
                        <a:gd name="T36" fmla="*/ 2147483647 w 149"/>
                        <a:gd name="T37" fmla="*/ 2147483647 h 138"/>
                        <a:gd name="T38" fmla="*/ 2147483647 w 149"/>
                        <a:gd name="T39" fmla="*/ 2147483647 h 138"/>
                        <a:gd name="T40" fmla="*/ 2147483647 w 149"/>
                        <a:gd name="T41" fmla="*/ 2147483647 h 138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0" t="0" r="r" b="b"/>
                      <a:pathLst>
                        <a:path w="149" h="138">
                          <a:moveTo>
                            <a:pt x="6" y="126"/>
                          </a:moveTo>
                          <a:lnTo>
                            <a:pt x="0" y="138"/>
                          </a:lnTo>
                          <a:lnTo>
                            <a:pt x="0" y="126"/>
                          </a:lnTo>
                          <a:lnTo>
                            <a:pt x="12" y="102"/>
                          </a:lnTo>
                          <a:lnTo>
                            <a:pt x="24" y="78"/>
                          </a:lnTo>
                          <a:lnTo>
                            <a:pt x="36" y="66"/>
                          </a:lnTo>
                          <a:lnTo>
                            <a:pt x="42" y="48"/>
                          </a:lnTo>
                          <a:lnTo>
                            <a:pt x="48" y="36"/>
                          </a:lnTo>
                          <a:lnTo>
                            <a:pt x="60" y="24"/>
                          </a:lnTo>
                          <a:lnTo>
                            <a:pt x="72" y="0"/>
                          </a:lnTo>
                          <a:lnTo>
                            <a:pt x="149" y="0"/>
                          </a:lnTo>
                          <a:lnTo>
                            <a:pt x="149" y="6"/>
                          </a:lnTo>
                          <a:lnTo>
                            <a:pt x="149" y="36"/>
                          </a:lnTo>
                          <a:lnTo>
                            <a:pt x="89" y="36"/>
                          </a:lnTo>
                          <a:lnTo>
                            <a:pt x="89" y="60"/>
                          </a:lnTo>
                          <a:lnTo>
                            <a:pt x="89" y="84"/>
                          </a:lnTo>
                          <a:lnTo>
                            <a:pt x="72" y="96"/>
                          </a:lnTo>
                          <a:lnTo>
                            <a:pt x="72" y="108"/>
                          </a:lnTo>
                          <a:lnTo>
                            <a:pt x="72" y="126"/>
                          </a:lnTo>
                          <a:lnTo>
                            <a:pt x="6" y="126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91" name="Freeform 49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70450" y="784800"/>
                      <a:ext cx="1897991" cy="1305"/>
                    </a:xfrm>
                    <a:custGeom>
                      <a:avLst/>
                      <a:gdLst>
                        <a:gd name="T0" fmla="*/ 0 w 1435"/>
                        <a:gd name="T1" fmla="*/ 0 h 1"/>
                        <a:gd name="T2" fmla="*/ 2147483647 w 1435"/>
                        <a:gd name="T3" fmla="*/ 0 h 1"/>
                        <a:gd name="T4" fmla="*/ 0 w 1435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435" h="1">
                          <a:moveTo>
                            <a:pt x="0" y="0"/>
                          </a:moveTo>
                          <a:lnTo>
                            <a:pt x="1435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92" name="Freeform 50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26767" y="1869785"/>
                      <a:ext cx="40465" cy="45698"/>
                    </a:xfrm>
                    <a:custGeom>
                      <a:avLst/>
                      <a:gdLst>
                        <a:gd name="T0" fmla="*/ 2147483647 w 27"/>
                        <a:gd name="T1" fmla="*/ 2147483647 h 35"/>
                        <a:gd name="T2" fmla="*/ 2147483647 w 27"/>
                        <a:gd name="T3" fmla="*/ 2147483647 h 35"/>
                        <a:gd name="T4" fmla="*/ 2147483647 w 27"/>
                        <a:gd name="T5" fmla="*/ 2147483647 h 35"/>
                        <a:gd name="T6" fmla="*/ 0 w 27"/>
                        <a:gd name="T7" fmla="*/ 2147483647 h 35"/>
                        <a:gd name="T8" fmla="*/ 0 w 27"/>
                        <a:gd name="T9" fmla="*/ 2147483647 h 35"/>
                        <a:gd name="T10" fmla="*/ 0 w 27"/>
                        <a:gd name="T11" fmla="*/ 2147483647 h 35"/>
                        <a:gd name="T12" fmla="*/ 0 w 27"/>
                        <a:gd name="T13" fmla="*/ 2147483647 h 35"/>
                        <a:gd name="T14" fmla="*/ 0 w 27"/>
                        <a:gd name="T15" fmla="*/ 2147483647 h 35"/>
                        <a:gd name="T16" fmla="*/ 2147483647 w 27"/>
                        <a:gd name="T17" fmla="*/ 2147483647 h 35"/>
                        <a:gd name="T18" fmla="*/ 2147483647 w 27"/>
                        <a:gd name="T19" fmla="*/ 2147483647 h 35"/>
                        <a:gd name="T20" fmla="*/ 2147483647 w 27"/>
                        <a:gd name="T21" fmla="*/ 2147483647 h 35"/>
                        <a:gd name="T22" fmla="*/ 2147483647 w 27"/>
                        <a:gd name="T23" fmla="*/ 2147483647 h 35"/>
                        <a:gd name="T24" fmla="*/ 2147483647 w 27"/>
                        <a:gd name="T25" fmla="*/ 2147483647 h 35"/>
                        <a:gd name="T26" fmla="*/ 2147483647 w 27"/>
                        <a:gd name="T27" fmla="*/ 2147483647 h 35"/>
                        <a:gd name="T28" fmla="*/ 2147483647 w 27"/>
                        <a:gd name="T29" fmla="*/ 2147483647 h 35"/>
                        <a:gd name="T30" fmla="*/ 2147483647 w 27"/>
                        <a:gd name="T31" fmla="*/ 0 h 35"/>
                        <a:gd name="T32" fmla="*/ 2147483647 w 27"/>
                        <a:gd name="T33" fmla="*/ 2147483647 h 35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0" t="0" r="r" b="b"/>
                      <a:pathLst>
                        <a:path w="27" h="35">
                          <a:moveTo>
                            <a:pt x="5" y="1"/>
                          </a:moveTo>
                          <a:lnTo>
                            <a:pt x="5" y="8"/>
                          </a:lnTo>
                          <a:lnTo>
                            <a:pt x="5" y="1"/>
                          </a:lnTo>
                          <a:lnTo>
                            <a:pt x="0" y="8"/>
                          </a:lnTo>
                          <a:lnTo>
                            <a:pt x="0" y="15"/>
                          </a:lnTo>
                          <a:lnTo>
                            <a:pt x="0" y="21"/>
                          </a:lnTo>
                          <a:lnTo>
                            <a:pt x="11" y="28"/>
                          </a:lnTo>
                          <a:lnTo>
                            <a:pt x="11" y="35"/>
                          </a:lnTo>
                          <a:lnTo>
                            <a:pt x="16" y="21"/>
                          </a:lnTo>
                          <a:lnTo>
                            <a:pt x="20" y="16"/>
                          </a:lnTo>
                          <a:lnTo>
                            <a:pt x="27" y="21"/>
                          </a:lnTo>
                          <a:lnTo>
                            <a:pt x="17" y="12"/>
                          </a:lnTo>
                          <a:lnTo>
                            <a:pt x="12" y="6"/>
                          </a:lnTo>
                          <a:lnTo>
                            <a:pt x="11" y="0"/>
                          </a:lnTo>
                          <a:lnTo>
                            <a:pt x="5" y="1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93" name="Freeform 50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31987" y="1801892"/>
                      <a:ext cx="95292" cy="113590"/>
                    </a:xfrm>
                    <a:custGeom>
                      <a:avLst/>
                      <a:gdLst>
                        <a:gd name="T0" fmla="*/ 2147483647 w 65"/>
                        <a:gd name="T1" fmla="*/ 2147483647 h 87"/>
                        <a:gd name="T2" fmla="*/ 2147483647 w 65"/>
                        <a:gd name="T3" fmla="*/ 2147483647 h 87"/>
                        <a:gd name="T4" fmla="*/ 2147483647 w 65"/>
                        <a:gd name="T5" fmla="*/ 2147483647 h 87"/>
                        <a:gd name="T6" fmla="*/ 2147483647 w 65"/>
                        <a:gd name="T7" fmla="*/ 2147483647 h 87"/>
                        <a:gd name="T8" fmla="*/ 2147483647 w 65"/>
                        <a:gd name="T9" fmla="*/ 2147483647 h 87"/>
                        <a:gd name="T10" fmla="*/ 2147483647 w 65"/>
                        <a:gd name="T11" fmla="*/ 2147483647 h 87"/>
                        <a:gd name="T12" fmla="*/ 2147483647 w 65"/>
                        <a:gd name="T13" fmla="*/ 2147483647 h 87"/>
                        <a:gd name="T14" fmla="*/ 2147483647 w 65"/>
                        <a:gd name="T15" fmla="*/ 2147483647 h 87"/>
                        <a:gd name="T16" fmla="*/ 2147483647 w 65"/>
                        <a:gd name="T17" fmla="*/ 2147483647 h 87"/>
                        <a:gd name="T18" fmla="*/ 2147483647 w 65"/>
                        <a:gd name="T19" fmla="*/ 2147483647 h 87"/>
                        <a:gd name="T20" fmla="*/ 2147483647 w 65"/>
                        <a:gd name="T21" fmla="*/ 2147483647 h 87"/>
                        <a:gd name="T22" fmla="*/ 2147483647 w 65"/>
                        <a:gd name="T23" fmla="*/ 2147483647 h 87"/>
                        <a:gd name="T24" fmla="*/ 2147483647 w 65"/>
                        <a:gd name="T25" fmla="*/ 2147483647 h 87"/>
                        <a:gd name="T26" fmla="*/ 2147483647 w 65"/>
                        <a:gd name="T27" fmla="*/ 2147483647 h 87"/>
                        <a:gd name="T28" fmla="*/ 2147483647 w 65"/>
                        <a:gd name="T29" fmla="*/ 2147483647 h 87"/>
                        <a:gd name="T30" fmla="*/ 2147483647 w 65"/>
                        <a:gd name="T31" fmla="*/ 2147483647 h 87"/>
                        <a:gd name="T32" fmla="*/ 2147483647 w 65"/>
                        <a:gd name="T33" fmla="*/ 2147483647 h 87"/>
                        <a:gd name="T34" fmla="*/ 2147483647 w 65"/>
                        <a:gd name="T35" fmla="*/ 2147483647 h 87"/>
                        <a:gd name="T36" fmla="*/ 2147483647 w 65"/>
                        <a:gd name="T37" fmla="*/ 2147483647 h 87"/>
                        <a:gd name="T38" fmla="*/ 2147483647 w 65"/>
                        <a:gd name="T39" fmla="*/ 2147483647 h 87"/>
                        <a:gd name="T40" fmla="*/ 2147483647 w 65"/>
                        <a:gd name="T41" fmla="*/ 2147483647 h 87"/>
                        <a:gd name="T42" fmla="*/ 2147483647 w 65"/>
                        <a:gd name="T43" fmla="*/ 2147483647 h 87"/>
                        <a:gd name="T44" fmla="*/ 2147483647 w 65"/>
                        <a:gd name="T45" fmla="*/ 2147483647 h 87"/>
                        <a:gd name="T46" fmla="*/ 2147483647 w 65"/>
                        <a:gd name="T47" fmla="*/ 2147483647 h 87"/>
                        <a:gd name="T48" fmla="*/ 2147483647 w 65"/>
                        <a:gd name="T49" fmla="*/ 2147483647 h 87"/>
                        <a:gd name="T50" fmla="*/ 2147483647 w 65"/>
                        <a:gd name="T51" fmla="*/ 2147483647 h 87"/>
                        <a:gd name="T52" fmla="*/ 2147483647 w 65"/>
                        <a:gd name="T53" fmla="*/ 2147483647 h 87"/>
                        <a:gd name="T54" fmla="*/ 2147483647 w 65"/>
                        <a:gd name="T55" fmla="*/ 2147483647 h 87"/>
                        <a:gd name="T56" fmla="*/ 2147483647 w 65"/>
                        <a:gd name="T57" fmla="*/ 2147483647 h 87"/>
                        <a:gd name="T58" fmla="*/ 2147483647 w 65"/>
                        <a:gd name="T59" fmla="*/ 2147483647 h 87"/>
                        <a:gd name="T60" fmla="*/ 2147483647 w 65"/>
                        <a:gd name="T61" fmla="*/ 2147483647 h 87"/>
                        <a:gd name="T62" fmla="*/ 2147483647 w 65"/>
                        <a:gd name="T63" fmla="*/ 2147483647 h 87"/>
                        <a:gd name="T64" fmla="*/ 2147483647 w 65"/>
                        <a:gd name="T65" fmla="*/ 2147483647 h 87"/>
                        <a:gd name="T66" fmla="*/ 2147483647 w 65"/>
                        <a:gd name="T67" fmla="*/ 2147483647 h 87"/>
                        <a:gd name="T68" fmla="*/ 2147483647 w 65"/>
                        <a:gd name="T69" fmla="*/ 2147483647 h 87"/>
                        <a:gd name="T70" fmla="*/ 2147483647 w 65"/>
                        <a:gd name="T71" fmla="*/ 2147483647 h 87"/>
                        <a:gd name="T72" fmla="*/ 2147483647 w 65"/>
                        <a:gd name="T73" fmla="*/ 2147483647 h 87"/>
                        <a:gd name="T74" fmla="*/ 2147483647 w 65"/>
                        <a:gd name="T75" fmla="*/ 0 h 87"/>
                        <a:gd name="T76" fmla="*/ 0 w 65"/>
                        <a:gd name="T77" fmla="*/ 2147483647 h 87"/>
                        <a:gd name="T78" fmla="*/ 0 w 65"/>
                        <a:gd name="T79" fmla="*/ 2147483647 h 87"/>
                        <a:gd name="T80" fmla="*/ 2147483647 w 65"/>
                        <a:gd name="T81" fmla="*/ 2147483647 h 87"/>
                        <a:gd name="T82" fmla="*/ 0 w 65"/>
                        <a:gd name="T83" fmla="*/ 2147483647 h 87"/>
                        <a:gd name="T84" fmla="*/ 2147483647 w 65"/>
                        <a:gd name="T85" fmla="*/ 2147483647 h 87"/>
                        <a:gd name="T86" fmla="*/ 2147483647 w 65"/>
                        <a:gd name="T87" fmla="*/ 2147483647 h 87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</a:gdLst>
                      <a:ahLst/>
                      <a:cxnLst>
                        <a:cxn ang="T88">
                          <a:pos x="T0" y="T1"/>
                        </a:cxn>
                        <a:cxn ang="T89">
                          <a:pos x="T2" y="T3"/>
                        </a:cxn>
                        <a:cxn ang="T90">
                          <a:pos x="T4" y="T5"/>
                        </a:cxn>
                        <a:cxn ang="T91">
                          <a:pos x="T6" y="T7"/>
                        </a:cxn>
                        <a:cxn ang="T92">
                          <a:pos x="T8" y="T9"/>
                        </a:cxn>
                        <a:cxn ang="T93">
                          <a:pos x="T10" y="T11"/>
                        </a:cxn>
                        <a:cxn ang="T94">
                          <a:pos x="T12" y="T13"/>
                        </a:cxn>
                        <a:cxn ang="T95">
                          <a:pos x="T14" y="T15"/>
                        </a:cxn>
                        <a:cxn ang="T96">
                          <a:pos x="T16" y="T17"/>
                        </a:cxn>
                        <a:cxn ang="T97">
                          <a:pos x="T18" y="T19"/>
                        </a:cxn>
                        <a:cxn ang="T98">
                          <a:pos x="T20" y="T21"/>
                        </a:cxn>
                        <a:cxn ang="T99">
                          <a:pos x="T22" y="T23"/>
                        </a:cxn>
                        <a:cxn ang="T100">
                          <a:pos x="T24" y="T25"/>
                        </a:cxn>
                        <a:cxn ang="T101">
                          <a:pos x="T26" y="T27"/>
                        </a:cxn>
                        <a:cxn ang="T102">
                          <a:pos x="T28" y="T29"/>
                        </a:cxn>
                        <a:cxn ang="T103">
                          <a:pos x="T30" y="T31"/>
                        </a:cxn>
                        <a:cxn ang="T104">
                          <a:pos x="T32" y="T33"/>
                        </a:cxn>
                        <a:cxn ang="T105">
                          <a:pos x="T34" y="T35"/>
                        </a:cxn>
                        <a:cxn ang="T106">
                          <a:pos x="T36" y="T37"/>
                        </a:cxn>
                        <a:cxn ang="T107">
                          <a:pos x="T38" y="T39"/>
                        </a:cxn>
                        <a:cxn ang="T108">
                          <a:pos x="T40" y="T41"/>
                        </a:cxn>
                        <a:cxn ang="T109">
                          <a:pos x="T42" y="T43"/>
                        </a:cxn>
                        <a:cxn ang="T110">
                          <a:pos x="T44" y="T45"/>
                        </a:cxn>
                        <a:cxn ang="T111">
                          <a:pos x="T46" y="T47"/>
                        </a:cxn>
                        <a:cxn ang="T112">
                          <a:pos x="T48" y="T49"/>
                        </a:cxn>
                        <a:cxn ang="T113">
                          <a:pos x="T50" y="T51"/>
                        </a:cxn>
                        <a:cxn ang="T114">
                          <a:pos x="T52" y="T53"/>
                        </a:cxn>
                        <a:cxn ang="T115">
                          <a:pos x="T54" y="T55"/>
                        </a:cxn>
                        <a:cxn ang="T116">
                          <a:pos x="T56" y="T57"/>
                        </a:cxn>
                        <a:cxn ang="T117">
                          <a:pos x="T58" y="T59"/>
                        </a:cxn>
                        <a:cxn ang="T118">
                          <a:pos x="T60" y="T61"/>
                        </a:cxn>
                        <a:cxn ang="T119">
                          <a:pos x="T62" y="T63"/>
                        </a:cxn>
                        <a:cxn ang="T120">
                          <a:pos x="T64" y="T65"/>
                        </a:cxn>
                        <a:cxn ang="T121">
                          <a:pos x="T66" y="T67"/>
                        </a:cxn>
                        <a:cxn ang="T122">
                          <a:pos x="T68" y="T69"/>
                        </a:cxn>
                        <a:cxn ang="T123">
                          <a:pos x="T70" y="T71"/>
                        </a:cxn>
                        <a:cxn ang="T124">
                          <a:pos x="T72" y="T73"/>
                        </a:cxn>
                        <a:cxn ang="T125">
                          <a:pos x="T74" y="T75"/>
                        </a:cxn>
                        <a:cxn ang="T126">
                          <a:pos x="T76" y="T77"/>
                        </a:cxn>
                        <a:cxn ang="T127">
                          <a:pos x="T78" y="T79"/>
                        </a:cxn>
                        <a:cxn ang="T128">
                          <a:pos x="T80" y="T81"/>
                        </a:cxn>
                        <a:cxn ang="T129">
                          <a:pos x="T82" y="T83"/>
                        </a:cxn>
                        <a:cxn ang="T130">
                          <a:pos x="T84" y="T85"/>
                        </a:cxn>
                        <a:cxn ang="T131">
                          <a:pos x="T86" y="T87"/>
                        </a:cxn>
                      </a:cxnLst>
                      <a:rect l="0" t="0" r="r" b="b"/>
                      <a:pathLst>
                        <a:path w="65" h="87">
                          <a:moveTo>
                            <a:pt x="11" y="19"/>
                          </a:moveTo>
                          <a:lnTo>
                            <a:pt x="11" y="19"/>
                          </a:lnTo>
                          <a:lnTo>
                            <a:pt x="5" y="19"/>
                          </a:lnTo>
                          <a:lnTo>
                            <a:pt x="5" y="26"/>
                          </a:lnTo>
                          <a:lnTo>
                            <a:pt x="11" y="26"/>
                          </a:lnTo>
                          <a:lnTo>
                            <a:pt x="5" y="33"/>
                          </a:lnTo>
                          <a:lnTo>
                            <a:pt x="5" y="40"/>
                          </a:lnTo>
                          <a:lnTo>
                            <a:pt x="11" y="40"/>
                          </a:lnTo>
                          <a:lnTo>
                            <a:pt x="16" y="46"/>
                          </a:lnTo>
                          <a:lnTo>
                            <a:pt x="11" y="46"/>
                          </a:lnTo>
                          <a:lnTo>
                            <a:pt x="11" y="53"/>
                          </a:lnTo>
                          <a:lnTo>
                            <a:pt x="13" y="64"/>
                          </a:lnTo>
                          <a:lnTo>
                            <a:pt x="17" y="69"/>
                          </a:lnTo>
                          <a:lnTo>
                            <a:pt x="20" y="70"/>
                          </a:lnTo>
                          <a:lnTo>
                            <a:pt x="22" y="73"/>
                          </a:lnTo>
                          <a:lnTo>
                            <a:pt x="22" y="78"/>
                          </a:lnTo>
                          <a:lnTo>
                            <a:pt x="20" y="73"/>
                          </a:lnTo>
                          <a:lnTo>
                            <a:pt x="27" y="80"/>
                          </a:lnTo>
                          <a:lnTo>
                            <a:pt x="33" y="87"/>
                          </a:lnTo>
                          <a:lnTo>
                            <a:pt x="38" y="87"/>
                          </a:lnTo>
                          <a:lnTo>
                            <a:pt x="43" y="87"/>
                          </a:lnTo>
                          <a:lnTo>
                            <a:pt x="49" y="87"/>
                          </a:lnTo>
                          <a:lnTo>
                            <a:pt x="54" y="80"/>
                          </a:lnTo>
                          <a:lnTo>
                            <a:pt x="65" y="67"/>
                          </a:lnTo>
                          <a:lnTo>
                            <a:pt x="54" y="53"/>
                          </a:lnTo>
                          <a:lnTo>
                            <a:pt x="60" y="40"/>
                          </a:lnTo>
                          <a:lnTo>
                            <a:pt x="54" y="33"/>
                          </a:lnTo>
                          <a:lnTo>
                            <a:pt x="49" y="33"/>
                          </a:lnTo>
                          <a:lnTo>
                            <a:pt x="38" y="26"/>
                          </a:lnTo>
                          <a:lnTo>
                            <a:pt x="22" y="0"/>
                          </a:lnTo>
                          <a:lnTo>
                            <a:pt x="0" y="6"/>
                          </a:lnTo>
                          <a:lnTo>
                            <a:pt x="0" y="12"/>
                          </a:lnTo>
                          <a:lnTo>
                            <a:pt x="5" y="12"/>
                          </a:lnTo>
                          <a:lnTo>
                            <a:pt x="0" y="12"/>
                          </a:lnTo>
                          <a:lnTo>
                            <a:pt x="5" y="19"/>
                          </a:lnTo>
                          <a:lnTo>
                            <a:pt x="11" y="19"/>
                          </a:lnTo>
                          <a:close/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94" name="Line 34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5802290" y="2192930"/>
                      <a:ext cx="58755" cy="0"/>
                    </a:xfrm>
                    <a:custGeom>
                      <a:avLst/>
                      <a:gdLst>
                        <a:gd name="T0" fmla="*/ 0 w 10000"/>
                        <a:gd name="T1" fmla="*/ 2147483647 w 10000"/>
                        <a:gd name="T2" fmla="*/ 0 60000 65536"/>
                        <a:gd name="T3" fmla="*/ 0 60000 65536"/>
                      </a:gdLst>
                      <a:ahLst/>
                      <a:cxnLst>
                        <a:cxn ang="T2">
                          <a:pos x="T0" y="0"/>
                        </a:cxn>
                        <a:cxn ang="T3">
                          <a:pos x="T1" y="0"/>
                        </a:cxn>
                      </a:cxnLst>
                      <a:rect l="0" t="0" r="r" b="b"/>
                      <a:pathLst>
                        <a:path w="10000">
                          <a:moveTo>
                            <a:pt x="0" y="0"/>
                          </a:moveTo>
                          <a:cubicBezTo>
                            <a:pt x="3333" y="3333"/>
                            <a:pt x="6667" y="-23813"/>
                            <a:pt x="10000" y="10000"/>
                          </a:cubicBezTo>
                        </a:path>
                      </a:pathLst>
                    </a:custGeom>
                    <a:solidFill>
                      <a:srgbClr val="990034"/>
                    </a:solidFill>
                    <a:ln w="9525">
                      <a:solidFill>
                        <a:srgbClr val="000000"/>
                      </a:solidFill>
                      <a:prstDash val="sysDash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cxnSp>
                  <p:nvCxnSpPr>
                    <p:cNvPr id="1495" name="Straight Connector 993"/>
                    <p:cNvCxnSpPr>
                      <a:cxnSpLocks noChangeShapeType="1"/>
                      <a:endCxn id="1320" idx="15"/>
                    </p:cNvCxnSpPr>
                    <p:nvPr/>
                  </p:nvCxnSpPr>
                  <p:spPr bwMode="auto">
                    <a:xfrm>
                      <a:off x="6007696" y="2070854"/>
                      <a:ext cx="87437" cy="68590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496" name="Straight Connector 994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937048" y="2098188"/>
                      <a:ext cx="746186" cy="745977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497" name="Straight Connector 995"/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7034360" y="3401673"/>
                      <a:ext cx="5221" cy="17621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498" name="Straight Connector 996"/>
                    <p:cNvCxnSpPr>
                      <a:cxnSpLocks noChangeShapeType="1"/>
                      <a:stCxn id="1037" idx="21"/>
                    </p:cNvCxnSpPr>
                    <p:nvPr/>
                  </p:nvCxnSpPr>
                  <p:spPr bwMode="auto">
                    <a:xfrm>
                      <a:off x="5871133" y="2199252"/>
                      <a:ext cx="527446" cy="679554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1499" name="Freeform 99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736251" y="1902004"/>
                      <a:ext cx="184717" cy="461570"/>
                    </a:xfrm>
                    <a:custGeom>
                      <a:avLst/>
                      <a:gdLst>
                        <a:gd name="T0" fmla="*/ 0 w 250032"/>
                        <a:gd name="T1" fmla="*/ 0 h 571500"/>
                        <a:gd name="T2" fmla="*/ 0 w 250032"/>
                        <a:gd name="T3" fmla="*/ 0 h 571500"/>
                        <a:gd name="T4" fmla="*/ 0 w 250032"/>
                        <a:gd name="T5" fmla="*/ 0 h 571500"/>
                        <a:gd name="T6" fmla="*/ 0 w 250032"/>
                        <a:gd name="T7" fmla="*/ 0 h 571500"/>
                        <a:gd name="T8" fmla="*/ 0 w 250032"/>
                        <a:gd name="T9" fmla="*/ 0 h 571500"/>
                        <a:gd name="T10" fmla="*/ 0 w 250032"/>
                        <a:gd name="T11" fmla="*/ 0 h 571500"/>
                        <a:gd name="T12" fmla="*/ 0 w 250032"/>
                        <a:gd name="T13" fmla="*/ 0 h 571500"/>
                        <a:gd name="T14" fmla="*/ 0 w 250032"/>
                        <a:gd name="T15" fmla="*/ 0 h 571500"/>
                        <a:gd name="T16" fmla="*/ 0 w 250032"/>
                        <a:gd name="T17" fmla="*/ 0 h 571500"/>
                        <a:gd name="T18" fmla="*/ 0 w 250032"/>
                        <a:gd name="T19" fmla="*/ 0 h 571500"/>
                        <a:gd name="T20" fmla="*/ 0 w 250032"/>
                        <a:gd name="T21" fmla="*/ 0 h 571500"/>
                        <a:gd name="T22" fmla="*/ 0 w 250032"/>
                        <a:gd name="T23" fmla="*/ 0 h 571500"/>
                        <a:gd name="T24" fmla="*/ 0 w 250032"/>
                        <a:gd name="T25" fmla="*/ 0 h 571500"/>
                        <a:gd name="T26" fmla="*/ 0 w 250032"/>
                        <a:gd name="T27" fmla="*/ 0 h 571500"/>
                        <a:gd name="T28" fmla="*/ 0 w 250032"/>
                        <a:gd name="T29" fmla="*/ 0 h 571500"/>
                        <a:gd name="T30" fmla="*/ 0 w 250032"/>
                        <a:gd name="T31" fmla="*/ 0 h 571500"/>
                        <a:gd name="T32" fmla="*/ 0 w 250032"/>
                        <a:gd name="T33" fmla="*/ 0 h 571500"/>
                        <a:gd name="T34" fmla="*/ 0 w 250032"/>
                        <a:gd name="T35" fmla="*/ 0 h 571500"/>
                        <a:gd name="T36" fmla="*/ 0 w 250032"/>
                        <a:gd name="T37" fmla="*/ 0 h 571500"/>
                        <a:gd name="T38" fmla="*/ 0 w 250032"/>
                        <a:gd name="T39" fmla="*/ 0 h 571500"/>
                        <a:gd name="T40" fmla="*/ 0 w 250032"/>
                        <a:gd name="T41" fmla="*/ 0 h 571500"/>
                        <a:gd name="T42" fmla="*/ 0 w 250032"/>
                        <a:gd name="T43" fmla="*/ 0 h 571500"/>
                        <a:gd name="T44" fmla="*/ 0 w 250032"/>
                        <a:gd name="T45" fmla="*/ 0 h 571500"/>
                        <a:gd name="T46" fmla="*/ 0 w 250032"/>
                        <a:gd name="T47" fmla="*/ 0 h 571500"/>
                        <a:gd name="T48" fmla="*/ 0 w 250032"/>
                        <a:gd name="T49" fmla="*/ 0 h 571500"/>
                        <a:gd name="T50" fmla="*/ 0 w 250032"/>
                        <a:gd name="T51" fmla="*/ 0 h 571500"/>
                        <a:gd name="T52" fmla="*/ 0 w 250032"/>
                        <a:gd name="T53" fmla="*/ 0 h 571500"/>
                        <a:gd name="T54" fmla="*/ 0 w 250032"/>
                        <a:gd name="T55" fmla="*/ 0 h 571500"/>
                        <a:gd name="T56" fmla="*/ 0 w 250032"/>
                        <a:gd name="T57" fmla="*/ 0 h 571500"/>
                        <a:gd name="T58" fmla="*/ 0 w 250032"/>
                        <a:gd name="T59" fmla="*/ 0 h 571500"/>
                        <a:gd name="T60" fmla="*/ 0 w 250032"/>
                        <a:gd name="T61" fmla="*/ 0 h 571500"/>
                        <a:gd name="T62" fmla="*/ 0 w 250032"/>
                        <a:gd name="T63" fmla="*/ 0 h 571500"/>
                        <a:gd name="T64" fmla="*/ 0 w 250032"/>
                        <a:gd name="T65" fmla="*/ 0 h 571500"/>
                        <a:gd name="T66" fmla="*/ 0 w 250032"/>
                        <a:gd name="T67" fmla="*/ 0 h 571500"/>
                        <a:gd name="T68" fmla="*/ 0 w 250032"/>
                        <a:gd name="T69" fmla="*/ 0 h 571500"/>
                        <a:gd name="T70" fmla="*/ 0 w 250032"/>
                        <a:gd name="T71" fmla="*/ 0 h 571500"/>
                        <a:gd name="T72" fmla="*/ 0 w 250032"/>
                        <a:gd name="T73" fmla="*/ 0 h 571500"/>
                        <a:gd name="T74" fmla="*/ 0 w 250032"/>
                        <a:gd name="T75" fmla="*/ 0 h 571500"/>
                        <a:gd name="T76" fmla="*/ 0 w 250032"/>
                        <a:gd name="T77" fmla="*/ 0 h 571500"/>
                        <a:gd name="T78" fmla="*/ 0 w 250032"/>
                        <a:gd name="T79" fmla="*/ 0 h 571500"/>
                        <a:gd name="T80" fmla="*/ 0 w 250032"/>
                        <a:gd name="T81" fmla="*/ 0 h 571500"/>
                        <a:gd name="T82" fmla="*/ 0 w 250032"/>
                        <a:gd name="T83" fmla="*/ 0 h 571500"/>
                        <a:gd name="T84" fmla="*/ 0 w 250032"/>
                        <a:gd name="T85" fmla="*/ 0 h 571500"/>
                        <a:gd name="T86" fmla="*/ 0 w 250032"/>
                        <a:gd name="T87" fmla="*/ 0 h 571500"/>
                        <a:gd name="T88" fmla="*/ 0 w 250032"/>
                        <a:gd name="T89" fmla="*/ 0 h 571500"/>
                        <a:gd name="T90" fmla="*/ 0 w 250032"/>
                        <a:gd name="T91" fmla="*/ 0 h 571500"/>
                        <a:gd name="T92" fmla="*/ 0 w 250032"/>
                        <a:gd name="T93" fmla="*/ 0 h 571500"/>
                        <a:gd name="T94" fmla="*/ 0 w 250032"/>
                        <a:gd name="T95" fmla="*/ 0 h 571500"/>
                        <a:gd name="T96" fmla="*/ 0 w 250032"/>
                        <a:gd name="T97" fmla="*/ 0 h 571500"/>
                        <a:gd name="T98" fmla="*/ 0 w 250032"/>
                        <a:gd name="T99" fmla="*/ 0 h 571500"/>
                        <a:gd name="T100" fmla="*/ 0 w 250032"/>
                        <a:gd name="T101" fmla="*/ 0 h 571500"/>
                        <a:gd name="T102" fmla="*/ 0 w 250032"/>
                        <a:gd name="T103" fmla="*/ 0 h 571500"/>
                        <a:gd name="T104" fmla="*/ 0 w 250032"/>
                        <a:gd name="T105" fmla="*/ 0 h 571500"/>
                        <a:gd name="T106" fmla="*/ 0 w 250032"/>
                        <a:gd name="T107" fmla="*/ 0 h 571500"/>
                        <a:gd name="T108" fmla="*/ 0 w 250032"/>
                        <a:gd name="T109" fmla="*/ 0 h 571500"/>
                        <a:gd name="T110" fmla="*/ 0 w 250032"/>
                        <a:gd name="T111" fmla="*/ 0 h 571500"/>
                        <a:gd name="T112" fmla="*/ 0 w 250032"/>
                        <a:gd name="T113" fmla="*/ 0 h 571500"/>
                        <a:gd name="T114" fmla="*/ 0 w 250032"/>
                        <a:gd name="T115" fmla="*/ 0 h 571500"/>
                        <a:gd name="T116" fmla="*/ 0 w 250032"/>
                        <a:gd name="T117" fmla="*/ 0 h 571500"/>
                        <a:gd name="T118" fmla="*/ 0 w 250032"/>
                        <a:gd name="T119" fmla="*/ 0 h 571500"/>
                        <a:gd name="T120" fmla="*/ 0 w 250032"/>
                        <a:gd name="T121" fmla="*/ 0 h 571500"/>
                        <a:gd name="T122" fmla="*/ 0 w 250032"/>
                        <a:gd name="T123" fmla="*/ 0 h 571500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</a:gdLst>
                      <a:ahLst/>
                      <a:cxnLst>
                        <a:cxn ang="T124">
                          <a:pos x="T0" y="T1"/>
                        </a:cxn>
                        <a:cxn ang="T125">
                          <a:pos x="T2" y="T3"/>
                        </a:cxn>
                        <a:cxn ang="T126">
                          <a:pos x="T4" y="T5"/>
                        </a:cxn>
                        <a:cxn ang="T127">
                          <a:pos x="T6" y="T7"/>
                        </a:cxn>
                        <a:cxn ang="T128">
                          <a:pos x="T8" y="T9"/>
                        </a:cxn>
                        <a:cxn ang="T129">
                          <a:pos x="T10" y="T11"/>
                        </a:cxn>
                        <a:cxn ang="T130">
                          <a:pos x="T12" y="T13"/>
                        </a:cxn>
                        <a:cxn ang="T131">
                          <a:pos x="T14" y="T15"/>
                        </a:cxn>
                        <a:cxn ang="T132">
                          <a:pos x="T16" y="T17"/>
                        </a:cxn>
                        <a:cxn ang="T133">
                          <a:pos x="T18" y="T19"/>
                        </a:cxn>
                        <a:cxn ang="T134">
                          <a:pos x="T20" y="T21"/>
                        </a:cxn>
                        <a:cxn ang="T135">
                          <a:pos x="T22" y="T23"/>
                        </a:cxn>
                        <a:cxn ang="T136">
                          <a:pos x="T24" y="T25"/>
                        </a:cxn>
                        <a:cxn ang="T137">
                          <a:pos x="T26" y="T27"/>
                        </a:cxn>
                        <a:cxn ang="T138">
                          <a:pos x="T28" y="T29"/>
                        </a:cxn>
                        <a:cxn ang="T139">
                          <a:pos x="T30" y="T31"/>
                        </a:cxn>
                        <a:cxn ang="T140">
                          <a:pos x="T32" y="T33"/>
                        </a:cxn>
                        <a:cxn ang="T141">
                          <a:pos x="T34" y="T35"/>
                        </a:cxn>
                        <a:cxn ang="T142">
                          <a:pos x="T36" y="T37"/>
                        </a:cxn>
                        <a:cxn ang="T143">
                          <a:pos x="T38" y="T39"/>
                        </a:cxn>
                        <a:cxn ang="T144">
                          <a:pos x="T40" y="T41"/>
                        </a:cxn>
                        <a:cxn ang="T145">
                          <a:pos x="T42" y="T43"/>
                        </a:cxn>
                        <a:cxn ang="T146">
                          <a:pos x="T44" y="T45"/>
                        </a:cxn>
                        <a:cxn ang="T147">
                          <a:pos x="T46" y="T47"/>
                        </a:cxn>
                        <a:cxn ang="T148">
                          <a:pos x="T48" y="T49"/>
                        </a:cxn>
                        <a:cxn ang="T149">
                          <a:pos x="T50" y="T51"/>
                        </a:cxn>
                        <a:cxn ang="T150">
                          <a:pos x="T52" y="T53"/>
                        </a:cxn>
                        <a:cxn ang="T151">
                          <a:pos x="T54" y="T55"/>
                        </a:cxn>
                        <a:cxn ang="T152">
                          <a:pos x="T56" y="T57"/>
                        </a:cxn>
                        <a:cxn ang="T153">
                          <a:pos x="T58" y="T59"/>
                        </a:cxn>
                        <a:cxn ang="T154">
                          <a:pos x="T60" y="T61"/>
                        </a:cxn>
                        <a:cxn ang="T155">
                          <a:pos x="T62" y="T63"/>
                        </a:cxn>
                        <a:cxn ang="T156">
                          <a:pos x="T64" y="T65"/>
                        </a:cxn>
                        <a:cxn ang="T157">
                          <a:pos x="T66" y="T67"/>
                        </a:cxn>
                        <a:cxn ang="T158">
                          <a:pos x="T68" y="T69"/>
                        </a:cxn>
                        <a:cxn ang="T159">
                          <a:pos x="T70" y="T71"/>
                        </a:cxn>
                        <a:cxn ang="T160">
                          <a:pos x="T72" y="T73"/>
                        </a:cxn>
                        <a:cxn ang="T161">
                          <a:pos x="T74" y="T75"/>
                        </a:cxn>
                        <a:cxn ang="T162">
                          <a:pos x="T76" y="T77"/>
                        </a:cxn>
                        <a:cxn ang="T163">
                          <a:pos x="T78" y="T79"/>
                        </a:cxn>
                        <a:cxn ang="T164">
                          <a:pos x="T80" y="T81"/>
                        </a:cxn>
                        <a:cxn ang="T165">
                          <a:pos x="T82" y="T83"/>
                        </a:cxn>
                        <a:cxn ang="T166">
                          <a:pos x="T84" y="T85"/>
                        </a:cxn>
                        <a:cxn ang="T167">
                          <a:pos x="T86" y="T87"/>
                        </a:cxn>
                        <a:cxn ang="T168">
                          <a:pos x="T88" y="T89"/>
                        </a:cxn>
                        <a:cxn ang="T169">
                          <a:pos x="T90" y="T91"/>
                        </a:cxn>
                        <a:cxn ang="T170">
                          <a:pos x="T92" y="T93"/>
                        </a:cxn>
                        <a:cxn ang="T171">
                          <a:pos x="T94" y="T95"/>
                        </a:cxn>
                        <a:cxn ang="T172">
                          <a:pos x="T96" y="T97"/>
                        </a:cxn>
                        <a:cxn ang="T173">
                          <a:pos x="T98" y="T99"/>
                        </a:cxn>
                        <a:cxn ang="T174">
                          <a:pos x="T100" y="T101"/>
                        </a:cxn>
                        <a:cxn ang="T175">
                          <a:pos x="T102" y="T103"/>
                        </a:cxn>
                        <a:cxn ang="T176">
                          <a:pos x="T104" y="T105"/>
                        </a:cxn>
                        <a:cxn ang="T177">
                          <a:pos x="T106" y="T107"/>
                        </a:cxn>
                        <a:cxn ang="T178">
                          <a:pos x="T108" y="T109"/>
                        </a:cxn>
                        <a:cxn ang="T179">
                          <a:pos x="T110" y="T111"/>
                        </a:cxn>
                        <a:cxn ang="T180">
                          <a:pos x="T112" y="T113"/>
                        </a:cxn>
                        <a:cxn ang="T181">
                          <a:pos x="T114" y="T115"/>
                        </a:cxn>
                        <a:cxn ang="T182">
                          <a:pos x="T116" y="T117"/>
                        </a:cxn>
                        <a:cxn ang="T183">
                          <a:pos x="T118" y="T119"/>
                        </a:cxn>
                        <a:cxn ang="T184">
                          <a:pos x="T120" y="T121"/>
                        </a:cxn>
                        <a:cxn ang="T185">
                          <a:pos x="T122" y="T123"/>
                        </a:cxn>
                      </a:cxnLst>
                      <a:rect l="0" t="0" r="r" b="b"/>
                      <a:pathLst>
                        <a:path w="250032" h="571500">
                          <a:moveTo>
                            <a:pt x="138113" y="0"/>
                          </a:moveTo>
                          <a:cubicBezTo>
                            <a:pt x="137319" y="3969"/>
                            <a:pt x="136714" y="7980"/>
                            <a:pt x="135732" y="11906"/>
                          </a:cubicBezTo>
                          <a:cubicBezTo>
                            <a:pt x="135123" y="14341"/>
                            <a:pt x="135835" y="19405"/>
                            <a:pt x="133350" y="19050"/>
                          </a:cubicBezTo>
                          <a:cubicBezTo>
                            <a:pt x="127684" y="18241"/>
                            <a:pt x="119063" y="9525"/>
                            <a:pt x="119063" y="9525"/>
                          </a:cubicBezTo>
                          <a:cubicBezTo>
                            <a:pt x="104769" y="11113"/>
                            <a:pt x="96704" y="13978"/>
                            <a:pt x="83344" y="9525"/>
                          </a:cubicBezTo>
                          <a:cubicBezTo>
                            <a:pt x="80629" y="8620"/>
                            <a:pt x="78581" y="6350"/>
                            <a:pt x="76200" y="4762"/>
                          </a:cubicBezTo>
                          <a:cubicBezTo>
                            <a:pt x="66719" y="7133"/>
                            <a:pt x="63917" y="5706"/>
                            <a:pt x="59532" y="16669"/>
                          </a:cubicBezTo>
                          <a:cubicBezTo>
                            <a:pt x="52225" y="34936"/>
                            <a:pt x="64076" y="28647"/>
                            <a:pt x="50007" y="33337"/>
                          </a:cubicBezTo>
                          <a:cubicBezTo>
                            <a:pt x="47626" y="34925"/>
                            <a:pt x="45423" y="36820"/>
                            <a:pt x="42863" y="38100"/>
                          </a:cubicBezTo>
                          <a:cubicBezTo>
                            <a:pt x="40618" y="39223"/>
                            <a:pt x="37913" y="39262"/>
                            <a:pt x="35719" y="40481"/>
                          </a:cubicBezTo>
                          <a:cubicBezTo>
                            <a:pt x="30716" y="43261"/>
                            <a:pt x="26194" y="46831"/>
                            <a:pt x="21432" y="50006"/>
                          </a:cubicBezTo>
                          <a:lnTo>
                            <a:pt x="14288" y="54769"/>
                          </a:lnTo>
                          <a:cubicBezTo>
                            <a:pt x="12700" y="57150"/>
                            <a:pt x="11760" y="60124"/>
                            <a:pt x="9525" y="61912"/>
                          </a:cubicBezTo>
                          <a:cubicBezTo>
                            <a:pt x="-2020" y="71148"/>
                            <a:pt x="5197" y="55853"/>
                            <a:pt x="0" y="71437"/>
                          </a:cubicBezTo>
                          <a:cubicBezTo>
                            <a:pt x="1588" y="76200"/>
                            <a:pt x="4263" y="80730"/>
                            <a:pt x="4763" y="85725"/>
                          </a:cubicBezTo>
                          <a:cubicBezTo>
                            <a:pt x="4993" y="88028"/>
                            <a:pt x="947" y="99553"/>
                            <a:pt x="0" y="102394"/>
                          </a:cubicBezTo>
                          <a:cubicBezTo>
                            <a:pt x="794" y="104775"/>
                            <a:pt x="340" y="108078"/>
                            <a:pt x="2382" y="109537"/>
                          </a:cubicBezTo>
                          <a:cubicBezTo>
                            <a:pt x="6467" y="112455"/>
                            <a:pt x="16669" y="114300"/>
                            <a:pt x="16669" y="114300"/>
                          </a:cubicBezTo>
                          <a:cubicBezTo>
                            <a:pt x="19050" y="113506"/>
                            <a:pt x="21399" y="112609"/>
                            <a:pt x="23813" y="111919"/>
                          </a:cubicBezTo>
                          <a:cubicBezTo>
                            <a:pt x="26960" y="111020"/>
                            <a:pt x="30330" y="110826"/>
                            <a:pt x="33338" y="109537"/>
                          </a:cubicBezTo>
                          <a:cubicBezTo>
                            <a:pt x="35968" y="108410"/>
                            <a:pt x="38101" y="106362"/>
                            <a:pt x="40482" y="104775"/>
                          </a:cubicBezTo>
                          <a:cubicBezTo>
                            <a:pt x="42863" y="107156"/>
                            <a:pt x="45954" y="108995"/>
                            <a:pt x="47625" y="111919"/>
                          </a:cubicBezTo>
                          <a:cubicBezTo>
                            <a:pt x="49249" y="114761"/>
                            <a:pt x="49108" y="118297"/>
                            <a:pt x="50007" y="121444"/>
                          </a:cubicBezTo>
                          <a:cubicBezTo>
                            <a:pt x="51875" y="127980"/>
                            <a:pt x="52613" y="130286"/>
                            <a:pt x="57150" y="135731"/>
                          </a:cubicBezTo>
                          <a:cubicBezTo>
                            <a:pt x="59306" y="138318"/>
                            <a:pt x="61282" y="141369"/>
                            <a:pt x="64294" y="142875"/>
                          </a:cubicBezTo>
                          <a:cubicBezTo>
                            <a:pt x="67914" y="144685"/>
                            <a:pt x="72231" y="144462"/>
                            <a:pt x="76200" y="145256"/>
                          </a:cubicBezTo>
                          <a:cubicBezTo>
                            <a:pt x="92542" y="153428"/>
                            <a:pt x="81369" y="145035"/>
                            <a:pt x="88107" y="157162"/>
                          </a:cubicBezTo>
                          <a:cubicBezTo>
                            <a:pt x="90887" y="162166"/>
                            <a:pt x="97632" y="171450"/>
                            <a:pt x="97632" y="171450"/>
                          </a:cubicBezTo>
                          <a:cubicBezTo>
                            <a:pt x="96295" y="175461"/>
                            <a:pt x="92618" y="181726"/>
                            <a:pt x="97632" y="185737"/>
                          </a:cubicBezTo>
                          <a:cubicBezTo>
                            <a:pt x="100188" y="187781"/>
                            <a:pt x="103982" y="187325"/>
                            <a:pt x="107157" y="188119"/>
                          </a:cubicBezTo>
                          <a:cubicBezTo>
                            <a:pt x="110332" y="190500"/>
                            <a:pt x="113317" y="193159"/>
                            <a:pt x="116682" y="195262"/>
                          </a:cubicBezTo>
                          <a:cubicBezTo>
                            <a:pt x="119692" y="197143"/>
                            <a:pt x="123697" y="197515"/>
                            <a:pt x="126207" y="200025"/>
                          </a:cubicBezTo>
                          <a:cubicBezTo>
                            <a:pt x="127982" y="201800"/>
                            <a:pt x="127707" y="204819"/>
                            <a:pt x="128588" y="207169"/>
                          </a:cubicBezTo>
                          <a:cubicBezTo>
                            <a:pt x="130089" y="211171"/>
                            <a:pt x="131763" y="215106"/>
                            <a:pt x="133350" y="219075"/>
                          </a:cubicBezTo>
                          <a:cubicBezTo>
                            <a:pt x="128412" y="238831"/>
                            <a:pt x="135568" y="221586"/>
                            <a:pt x="123825" y="230981"/>
                          </a:cubicBezTo>
                          <a:cubicBezTo>
                            <a:pt x="121590" y="232769"/>
                            <a:pt x="121490" y="236608"/>
                            <a:pt x="119063" y="238125"/>
                          </a:cubicBezTo>
                          <a:cubicBezTo>
                            <a:pt x="114806" y="240786"/>
                            <a:pt x="109265" y="240642"/>
                            <a:pt x="104775" y="242887"/>
                          </a:cubicBezTo>
                          <a:lnTo>
                            <a:pt x="95250" y="247650"/>
                          </a:lnTo>
                          <a:cubicBezTo>
                            <a:pt x="93663" y="251619"/>
                            <a:pt x="93733" y="256774"/>
                            <a:pt x="90488" y="259556"/>
                          </a:cubicBezTo>
                          <a:cubicBezTo>
                            <a:pt x="87415" y="262190"/>
                            <a:pt x="82508" y="260955"/>
                            <a:pt x="78582" y="261937"/>
                          </a:cubicBezTo>
                          <a:cubicBezTo>
                            <a:pt x="76147" y="262546"/>
                            <a:pt x="73819" y="263525"/>
                            <a:pt x="71438" y="264319"/>
                          </a:cubicBezTo>
                          <a:cubicBezTo>
                            <a:pt x="69851" y="270272"/>
                            <a:pt x="58739" y="290512"/>
                            <a:pt x="57151" y="300037"/>
                          </a:cubicBezTo>
                          <a:cubicBezTo>
                            <a:pt x="55564" y="309562"/>
                            <a:pt x="63451" y="315318"/>
                            <a:pt x="61913" y="321469"/>
                          </a:cubicBezTo>
                          <a:cubicBezTo>
                            <a:pt x="63059" y="350134"/>
                            <a:pt x="66650" y="389103"/>
                            <a:pt x="61913" y="419100"/>
                          </a:cubicBezTo>
                          <a:cubicBezTo>
                            <a:pt x="61467" y="421927"/>
                            <a:pt x="58738" y="423863"/>
                            <a:pt x="57150" y="426244"/>
                          </a:cubicBezTo>
                          <a:cubicBezTo>
                            <a:pt x="57944" y="428625"/>
                            <a:pt x="59532" y="430877"/>
                            <a:pt x="59532" y="433387"/>
                          </a:cubicBezTo>
                          <a:cubicBezTo>
                            <a:pt x="59532" y="444742"/>
                            <a:pt x="52086" y="436654"/>
                            <a:pt x="59532" y="450056"/>
                          </a:cubicBezTo>
                          <a:cubicBezTo>
                            <a:pt x="66275" y="462193"/>
                            <a:pt x="71988" y="463916"/>
                            <a:pt x="83344" y="471487"/>
                          </a:cubicBezTo>
                          <a:cubicBezTo>
                            <a:pt x="85725" y="473075"/>
                            <a:pt x="87711" y="475556"/>
                            <a:pt x="90488" y="476250"/>
                          </a:cubicBezTo>
                          <a:lnTo>
                            <a:pt x="109538" y="481012"/>
                          </a:lnTo>
                          <a:cubicBezTo>
                            <a:pt x="125843" y="491883"/>
                            <a:pt x="105640" y="478577"/>
                            <a:pt x="128588" y="492919"/>
                          </a:cubicBezTo>
                          <a:cubicBezTo>
                            <a:pt x="131015" y="494436"/>
                            <a:pt x="133117" y="496519"/>
                            <a:pt x="135732" y="497681"/>
                          </a:cubicBezTo>
                          <a:cubicBezTo>
                            <a:pt x="147056" y="502714"/>
                            <a:pt x="152323" y="502828"/>
                            <a:pt x="164307" y="504825"/>
                          </a:cubicBezTo>
                          <a:cubicBezTo>
                            <a:pt x="171451" y="504031"/>
                            <a:pt x="180329" y="497711"/>
                            <a:pt x="185738" y="502444"/>
                          </a:cubicBezTo>
                          <a:cubicBezTo>
                            <a:pt x="202823" y="517393"/>
                            <a:pt x="181671" y="522056"/>
                            <a:pt x="176213" y="523875"/>
                          </a:cubicBezTo>
                          <a:cubicBezTo>
                            <a:pt x="174785" y="528161"/>
                            <a:pt x="170632" y="536359"/>
                            <a:pt x="176213" y="540544"/>
                          </a:cubicBezTo>
                          <a:cubicBezTo>
                            <a:pt x="178221" y="542050"/>
                            <a:pt x="180976" y="538956"/>
                            <a:pt x="183357" y="538162"/>
                          </a:cubicBezTo>
                          <a:cubicBezTo>
                            <a:pt x="189707" y="538956"/>
                            <a:pt x="196380" y="538391"/>
                            <a:pt x="202407" y="540544"/>
                          </a:cubicBezTo>
                          <a:cubicBezTo>
                            <a:pt x="207797" y="542469"/>
                            <a:pt x="211264" y="548259"/>
                            <a:pt x="216694" y="550069"/>
                          </a:cubicBezTo>
                          <a:cubicBezTo>
                            <a:pt x="219075" y="550863"/>
                            <a:pt x="221593" y="551328"/>
                            <a:pt x="223838" y="552450"/>
                          </a:cubicBezTo>
                          <a:cubicBezTo>
                            <a:pt x="232709" y="556885"/>
                            <a:pt x="230224" y="557771"/>
                            <a:pt x="238125" y="564356"/>
                          </a:cubicBezTo>
                          <a:cubicBezTo>
                            <a:pt x="242437" y="567950"/>
                            <a:pt x="245381" y="569175"/>
                            <a:pt x="250032" y="571500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00" name="Freeform 50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665325" y="2580686"/>
                      <a:ext cx="86153" cy="79644"/>
                    </a:xfrm>
                    <a:custGeom>
                      <a:avLst/>
                      <a:gdLst>
                        <a:gd name="T0" fmla="*/ 2147483647 w 66"/>
                        <a:gd name="T1" fmla="*/ 2147483647 h 54"/>
                        <a:gd name="T2" fmla="*/ 2147483647 w 66"/>
                        <a:gd name="T3" fmla="*/ 2147483647 h 54"/>
                        <a:gd name="T4" fmla="*/ 2147483647 w 66"/>
                        <a:gd name="T5" fmla="*/ 2147483647 h 54"/>
                        <a:gd name="T6" fmla="*/ 2147483647 w 66"/>
                        <a:gd name="T7" fmla="*/ 2147483647 h 54"/>
                        <a:gd name="T8" fmla="*/ 2147483647 w 66"/>
                        <a:gd name="T9" fmla="*/ 2147483647 h 54"/>
                        <a:gd name="T10" fmla="*/ 2147483647 w 66"/>
                        <a:gd name="T11" fmla="*/ 0 h 54"/>
                        <a:gd name="T12" fmla="*/ 2147483647 w 66"/>
                        <a:gd name="T13" fmla="*/ 0 h 54"/>
                        <a:gd name="T14" fmla="*/ 2147483647 w 66"/>
                        <a:gd name="T15" fmla="*/ 2147483647 h 54"/>
                        <a:gd name="T16" fmla="*/ 0 w 66"/>
                        <a:gd name="T17" fmla="*/ 2147483647 h 54"/>
                        <a:gd name="T18" fmla="*/ 2147483647 w 66"/>
                        <a:gd name="T19" fmla="*/ 2147483647 h 54"/>
                        <a:gd name="T20" fmla="*/ 2147483647 w 66"/>
                        <a:gd name="T21" fmla="*/ 2147483647 h 54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0" t="0" r="r" b="b"/>
                      <a:pathLst>
                        <a:path w="66" h="54">
                          <a:moveTo>
                            <a:pt x="30" y="54"/>
                          </a:moveTo>
                          <a:lnTo>
                            <a:pt x="36" y="54"/>
                          </a:lnTo>
                          <a:lnTo>
                            <a:pt x="54" y="48"/>
                          </a:lnTo>
                          <a:lnTo>
                            <a:pt x="66" y="30"/>
                          </a:lnTo>
                          <a:lnTo>
                            <a:pt x="54" y="6"/>
                          </a:lnTo>
                          <a:lnTo>
                            <a:pt x="36" y="0"/>
                          </a:lnTo>
                          <a:lnTo>
                            <a:pt x="30" y="0"/>
                          </a:lnTo>
                          <a:lnTo>
                            <a:pt x="12" y="6"/>
                          </a:lnTo>
                          <a:lnTo>
                            <a:pt x="0" y="30"/>
                          </a:lnTo>
                          <a:lnTo>
                            <a:pt x="12" y="48"/>
                          </a:lnTo>
                          <a:lnTo>
                            <a:pt x="30" y="54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8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01" name="Freeform 49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533103" y="3038965"/>
                      <a:ext cx="87459" cy="96617"/>
                    </a:xfrm>
                    <a:custGeom>
                      <a:avLst/>
                      <a:gdLst>
                        <a:gd name="T0" fmla="*/ 2147483647 w 66"/>
                        <a:gd name="T1" fmla="*/ 2147483647 h 66"/>
                        <a:gd name="T2" fmla="*/ 2147483647 w 66"/>
                        <a:gd name="T3" fmla="*/ 2147483647 h 66"/>
                        <a:gd name="T4" fmla="*/ 2147483647 w 66"/>
                        <a:gd name="T5" fmla="*/ 2147483647 h 66"/>
                        <a:gd name="T6" fmla="*/ 2147483647 w 66"/>
                        <a:gd name="T7" fmla="*/ 2147483647 h 66"/>
                        <a:gd name="T8" fmla="*/ 2147483647 w 66"/>
                        <a:gd name="T9" fmla="*/ 0 h 66"/>
                        <a:gd name="T10" fmla="*/ 2147483647 w 66"/>
                        <a:gd name="T11" fmla="*/ 2147483647 h 66"/>
                        <a:gd name="T12" fmla="*/ 0 w 66"/>
                        <a:gd name="T13" fmla="*/ 2147483647 h 66"/>
                        <a:gd name="T14" fmla="*/ 2147483647 w 66"/>
                        <a:gd name="T15" fmla="*/ 2147483647 h 66"/>
                        <a:gd name="T16" fmla="*/ 2147483647 w 66"/>
                        <a:gd name="T17" fmla="*/ 2147483647 h 6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66" h="66">
                          <a:moveTo>
                            <a:pt x="36" y="66"/>
                          </a:moveTo>
                          <a:lnTo>
                            <a:pt x="54" y="54"/>
                          </a:lnTo>
                          <a:lnTo>
                            <a:pt x="66" y="36"/>
                          </a:lnTo>
                          <a:lnTo>
                            <a:pt x="54" y="12"/>
                          </a:lnTo>
                          <a:lnTo>
                            <a:pt x="36" y="0"/>
                          </a:lnTo>
                          <a:lnTo>
                            <a:pt x="12" y="12"/>
                          </a:lnTo>
                          <a:lnTo>
                            <a:pt x="0" y="36"/>
                          </a:lnTo>
                          <a:lnTo>
                            <a:pt x="12" y="54"/>
                          </a:lnTo>
                          <a:lnTo>
                            <a:pt x="36" y="66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8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cxnSp>
                  <p:nvCxnSpPr>
                    <p:cNvPr id="1502" name="Straight Connector 1001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5815110" y="2195743"/>
                      <a:ext cx="28808" cy="4570"/>
                    </a:xfrm>
                    <a:prstGeom prst="line">
                      <a:avLst/>
                    </a:prstGeom>
                    <a:noFill/>
                    <a:ln w="6350" algn="ctr">
                      <a:solidFill>
                        <a:srgbClr val="990034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grpSp>
                  <p:nvGrpSpPr>
                    <p:cNvPr id="1503" name="Group 100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992894" y="3387600"/>
                      <a:ext cx="94444" cy="61200"/>
                      <a:chOff x="8387321" y="3332941"/>
                      <a:chExt cx="536286" cy="347614"/>
                    </a:xfrm>
                  </p:grpSpPr>
                  <p:sp>
                    <p:nvSpPr>
                      <p:cNvPr id="1511" name="Freeform 4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8387321" y="3413403"/>
                        <a:ext cx="286259" cy="267152"/>
                      </a:xfrm>
                      <a:custGeom>
                        <a:avLst/>
                        <a:gdLst>
                          <a:gd name="T0" fmla="*/ 2147483647 w 10440"/>
                          <a:gd name="T1" fmla="*/ 2147483647 h 10075"/>
                          <a:gd name="T2" fmla="*/ 2147483647 w 10440"/>
                          <a:gd name="T3" fmla="*/ 2147483647 h 10075"/>
                          <a:gd name="T4" fmla="*/ 2147483647 w 10440"/>
                          <a:gd name="T5" fmla="*/ 2147483647 h 10075"/>
                          <a:gd name="T6" fmla="*/ 2147483647 w 10440"/>
                          <a:gd name="T7" fmla="*/ 2147483647 h 10075"/>
                          <a:gd name="T8" fmla="*/ 0 w 10440"/>
                          <a:gd name="T9" fmla="*/ 2147483647 h 10075"/>
                          <a:gd name="T10" fmla="*/ 2147483647 w 10440"/>
                          <a:gd name="T11" fmla="*/ 2147483647 h 10075"/>
                          <a:gd name="T12" fmla="*/ 2147483647 w 10440"/>
                          <a:gd name="T13" fmla="*/ 2147483647 h 10075"/>
                          <a:gd name="T14" fmla="*/ 2147483647 w 10440"/>
                          <a:gd name="T15" fmla="*/ 2147483647 h 10075"/>
                          <a:gd name="T16" fmla="*/ 2147483647 w 10440"/>
                          <a:gd name="T17" fmla="*/ 2147483647 h 10075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0" t="0" r="r" b="b"/>
                        <a:pathLst>
                          <a:path w="10440" h="10075">
                            <a:moveTo>
                              <a:pt x="10440" y="1626"/>
                            </a:moveTo>
                            <a:cubicBezTo>
                              <a:pt x="9711" y="172"/>
                              <a:pt x="9254" y="1137"/>
                              <a:pt x="8924" y="938"/>
                            </a:cubicBezTo>
                            <a:cubicBezTo>
                              <a:pt x="8594" y="739"/>
                              <a:pt x="9632" y="-282"/>
                              <a:pt x="8630" y="75"/>
                            </a:cubicBezTo>
                            <a:lnTo>
                              <a:pt x="3260" y="2630"/>
                            </a:lnTo>
                            <a:lnTo>
                              <a:pt x="0" y="8213"/>
                            </a:lnTo>
                            <a:lnTo>
                              <a:pt x="1629" y="10075"/>
                            </a:lnTo>
                            <a:lnTo>
                              <a:pt x="6518" y="6353"/>
                            </a:lnTo>
                            <a:lnTo>
                              <a:pt x="10000" y="3283"/>
                            </a:lnTo>
                            <a:cubicBezTo>
                              <a:pt x="10031" y="2581"/>
                              <a:pt x="8933" y="1699"/>
                              <a:pt x="10440" y="1626"/>
                            </a:cubicBezTo>
                            <a:close/>
                          </a:path>
                        </a:pathLst>
                      </a:custGeom>
                      <a:solidFill>
                        <a:srgbClr val="990034"/>
                      </a:solidFill>
                      <a:ln w="952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cxnSp>
                    <p:nvCxnSpPr>
                      <p:cNvPr id="1512" name="Straight Connector 1520"/>
                      <p:cNvCxnSpPr>
                        <a:cxnSpLocks noChangeShapeType="1"/>
                        <a:stCxn id="1511" idx="1"/>
                        <a:endCxn id="1511" idx="1"/>
                      </p:cNvCxnSpPr>
                      <p:nvPr/>
                    </p:nvCxnSpPr>
                    <p:spPr bwMode="auto">
                      <a:xfrm>
                        <a:off x="8632020" y="3438276"/>
                        <a:ext cx="0" cy="0"/>
                      </a:xfrm>
                      <a:prstGeom prst="line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sp>
                    <p:nvSpPr>
                      <p:cNvPr id="1513" name="Freeform 4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8387327" y="3332941"/>
                        <a:ext cx="536280" cy="345473"/>
                      </a:xfrm>
                      <a:custGeom>
                        <a:avLst/>
                        <a:gdLst>
                          <a:gd name="T0" fmla="*/ 2147483647 w 72"/>
                          <a:gd name="T1" fmla="*/ 0 h 42"/>
                          <a:gd name="T2" fmla="*/ 2147483647 w 72"/>
                          <a:gd name="T3" fmla="*/ 2147483647 h 42"/>
                          <a:gd name="T4" fmla="*/ 2147483647 w 72"/>
                          <a:gd name="T5" fmla="*/ 2147483647 h 42"/>
                          <a:gd name="T6" fmla="*/ 0 w 72"/>
                          <a:gd name="T7" fmla="*/ 2147483647 h 42"/>
                          <a:gd name="T8" fmla="*/ 0 w 72"/>
                          <a:gd name="T9" fmla="*/ 2147483647 h 42"/>
                          <a:gd name="T10" fmla="*/ 2147483647 w 72"/>
                          <a:gd name="T11" fmla="*/ 2147483647 h 42"/>
                          <a:gd name="T12" fmla="*/ 2147483647 w 72"/>
                          <a:gd name="T13" fmla="*/ 2147483647 h 42"/>
                          <a:gd name="T14" fmla="*/ 2147483647 w 72"/>
                          <a:gd name="T15" fmla="*/ 2147483647 h 42"/>
                          <a:gd name="T16" fmla="*/ 2147483647 w 72"/>
                          <a:gd name="T17" fmla="*/ 0 h 42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0" t="0" r="r" b="b"/>
                        <a:pathLst>
                          <a:path w="72" h="42">
                            <a:moveTo>
                              <a:pt x="72" y="0"/>
                            </a:moveTo>
                            <a:lnTo>
                              <a:pt x="42" y="6"/>
                            </a:lnTo>
                            <a:lnTo>
                              <a:pt x="12" y="18"/>
                            </a:lnTo>
                            <a:lnTo>
                              <a:pt x="0" y="36"/>
                            </a:lnTo>
                            <a:lnTo>
                              <a:pt x="6" y="42"/>
                            </a:lnTo>
                            <a:lnTo>
                              <a:pt x="24" y="30"/>
                            </a:lnTo>
                            <a:lnTo>
                              <a:pt x="48" y="12"/>
                            </a:lnTo>
                            <a:lnTo>
                              <a:pt x="72" y="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504" name="Freeform 1513"/>
                    <p:cNvSpPr>
                      <a:spLocks/>
                    </p:cNvSpPr>
                    <p:nvPr/>
                  </p:nvSpPr>
                  <p:spPr bwMode="auto">
                    <a:xfrm>
                      <a:off x="4538500" y="2814339"/>
                      <a:ext cx="184717" cy="461570"/>
                    </a:xfrm>
                    <a:custGeom>
                      <a:avLst/>
                      <a:gdLst>
                        <a:gd name="T0" fmla="*/ 0 w 2242868"/>
                        <a:gd name="T1" fmla="*/ 241539 h 948905"/>
                        <a:gd name="T2" fmla="*/ 398269 w 2242868"/>
                        <a:gd name="T3" fmla="*/ 103517 h 948905"/>
                        <a:gd name="T4" fmla="*/ 761902 w 2242868"/>
                        <a:gd name="T5" fmla="*/ 0 h 948905"/>
                        <a:gd name="T6" fmla="*/ 1038957 w 2242868"/>
                        <a:gd name="T7" fmla="*/ 138022 h 948905"/>
                        <a:gd name="T8" fmla="*/ 1506488 w 2242868"/>
                        <a:gd name="T9" fmla="*/ 241539 h 948905"/>
                        <a:gd name="T10" fmla="*/ 1956701 w 2242868"/>
                        <a:gd name="T11" fmla="*/ 517585 h 948905"/>
                        <a:gd name="T12" fmla="*/ 2251072 w 2242868"/>
                        <a:gd name="T13" fmla="*/ 776377 h 948905"/>
                        <a:gd name="T14" fmla="*/ 2251072 w 2242868"/>
                        <a:gd name="T15" fmla="*/ 776377 h 948905"/>
                        <a:gd name="T16" fmla="*/ 1229431 w 2242868"/>
                        <a:gd name="T17" fmla="*/ 948905 h 948905"/>
                        <a:gd name="T18" fmla="*/ 848482 w 2242868"/>
                        <a:gd name="T19" fmla="*/ 862641 h 948905"/>
                        <a:gd name="T20" fmla="*/ 571424 w 2242868"/>
                        <a:gd name="T21" fmla="*/ 759124 h 948905"/>
                        <a:gd name="T22" fmla="*/ 207788 w 2242868"/>
                        <a:gd name="T23" fmla="*/ 500332 h 948905"/>
                        <a:gd name="T24" fmla="*/ 51954 w 2242868"/>
                        <a:gd name="T25" fmla="*/ 207034 h 948905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0" t="0" r="r" b="b"/>
                      <a:pathLst>
                        <a:path w="2242868" h="948905">
                          <a:moveTo>
                            <a:pt x="0" y="241539"/>
                          </a:moveTo>
                          <a:lnTo>
                            <a:pt x="396815" y="103517"/>
                          </a:lnTo>
                          <a:lnTo>
                            <a:pt x="759125" y="0"/>
                          </a:lnTo>
                          <a:lnTo>
                            <a:pt x="1035170" y="138022"/>
                          </a:lnTo>
                          <a:lnTo>
                            <a:pt x="1500997" y="241539"/>
                          </a:lnTo>
                          <a:lnTo>
                            <a:pt x="1949570" y="517585"/>
                          </a:lnTo>
                          <a:lnTo>
                            <a:pt x="2242868" y="776377"/>
                          </a:lnTo>
                          <a:lnTo>
                            <a:pt x="1224951" y="948905"/>
                          </a:lnTo>
                          <a:lnTo>
                            <a:pt x="845389" y="862641"/>
                          </a:lnTo>
                          <a:lnTo>
                            <a:pt x="569344" y="759124"/>
                          </a:lnTo>
                          <a:lnTo>
                            <a:pt x="207034" y="500332"/>
                          </a:lnTo>
                          <a:lnTo>
                            <a:pt x="51759" y="207034"/>
                          </a:lnTo>
                        </a:path>
                      </a:pathLst>
                    </a:cu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05" name="Freeform 1514"/>
                    <p:cNvSpPr>
                      <a:spLocks/>
                    </p:cNvSpPr>
                    <p:nvPr/>
                  </p:nvSpPr>
                  <p:spPr bwMode="auto">
                    <a:xfrm>
                      <a:off x="4538500" y="2848845"/>
                      <a:ext cx="184717" cy="461570"/>
                    </a:xfrm>
                    <a:custGeom>
                      <a:avLst/>
                      <a:gdLst>
                        <a:gd name="T0" fmla="*/ 0 w 2294627"/>
                        <a:gd name="T1" fmla="*/ 172529 h 948906"/>
                        <a:gd name="T2" fmla="*/ 432899 w 2294627"/>
                        <a:gd name="T3" fmla="*/ 69012 h 948906"/>
                        <a:gd name="T4" fmla="*/ 779220 w 2294627"/>
                        <a:gd name="T5" fmla="*/ 0 h 948906"/>
                        <a:gd name="T6" fmla="*/ 1021643 w 2294627"/>
                        <a:gd name="T7" fmla="*/ 172529 h 948906"/>
                        <a:gd name="T8" fmla="*/ 1679651 w 2294627"/>
                        <a:gd name="T9" fmla="*/ 345057 h 948906"/>
                        <a:gd name="T10" fmla="*/ 2112550 w 2294627"/>
                        <a:gd name="T11" fmla="*/ 621102 h 948906"/>
                        <a:gd name="T12" fmla="*/ 2303026 w 2294627"/>
                        <a:gd name="T13" fmla="*/ 776378 h 948906"/>
                        <a:gd name="T14" fmla="*/ 2164498 w 2294627"/>
                        <a:gd name="T15" fmla="*/ 931653 h 948906"/>
                        <a:gd name="T16" fmla="*/ 1177488 w 2294627"/>
                        <a:gd name="T17" fmla="*/ 948906 h 948906"/>
                        <a:gd name="T18" fmla="*/ 831167 w 2294627"/>
                        <a:gd name="T19" fmla="*/ 759125 h 948906"/>
                        <a:gd name="T20" fmla="*/ 415585 w 2294627"/>
                        <a:gd name="T21" fmla="*/ 690114 h 948906"/>
                        <a:gd name="T22" fmla="*/ 34636 w 2294627"/>
                        <a:gd name="T23" fmla="*/ 431321 h 948906"/>
                        <a:gd name="T24" fmla="*/ 51954 w 2294627"/>
                        <a:gd name="T25" fmla="*/ 120770 h 94890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0" t="0" r="r" b="b"/>
                      <a:pathLst>
                        <a:path w="2294627" h="948906">
                          <a:moveTo>
                            <a:pt x="0" y="172529"/>
                          </a:moveTo>
                          <a:lnTo>
                            <a:pt x="431321" y="69012"/>
                          </a:lnTo>
                          <a:lnTo>
                            <a:pt x="776378" y="0"/>
                          </a:lnTo>
                          <a:lnTo>
                            <a:pt x="1017917" y="172529"/>
                          </a:lnTo>
                          <a:lnTo>
                            <a:pt x="1673525" y="345057"/>
                          </a:lnTo>
                          <a:lnTo>
                            <a:pt x="2104846" y="621102"/>
                          </a:lnTo>
                          <a:lnTo>
                            <a:pt x="2294627" y="776378"/>
                          </a:lnTo>
                          <a:lnTo>
                            <a:pt x="2156604" y="931653"/>
                          </a:lnTo>
                          <a:lnTo>
                            <a:pt x="1173193" y="948906"/>
                          </a:lnTo>
                          <a:lnTo>
                            <a:pt x="828136" y="759125"/>
                          </a:lnTo>
                          <a:lnTo>
                            <a:pt x="414068" y="690114"/>
                          </a:lnTo>
                          <a:lnTo>
                            <a:pt x="34506" y="431321"/>
                          </a:lnTo>
                          <a:lnTo>
                            <a:pt x="51759" y="120770"/>
                          </a:lnTo>
                        </a:path>
                      </a:pathLst>
                    </a:cu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506" name="Group 151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422874" y="3321476"/>
                      <a:ext cx="200368" cy="468024"/>
                      <a:chOff x="1432546" y="2947937"/>
                      <a:chExt cx="681829" cy="1593221"/>
                    </a:xfrm>
                  </p:grpSpPr>
                  <p:sp>
                    <p:nvSpPr>
                      <p:cNvPr id="1509" name="Freeform 151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85798" y="2969937"/>
                        <a:ext cx="628577" cy="1571221"/>
                      </a:xfrm>
                      <a:custGeom>
                        <a:avLst/>
                        <a:gdLst>
                          <a:gd name="T0" fmla="*/ 0 w 939521"/>
                          <a:gd name="T1" fmla="*/ 0 h 371790"/>
                          <a:gd name="T2" fmla="*/ 0 w 939521"/>
                          <a:gd name="T3" fmla="*/ 0 h 371790"/>
                          <a:gd name="T4" fmla="*/ 0 w 939521"/>
                          <a:gd name="T5" fmla="*/ 0 h 371790"/>
                          <a:gd name="T6" fmla="*/ 0 w 939521"/>
                          <a:gd name="T7" fmla="*/ 0 h 371790"/>
                          <a:gd name="T8" fmla="*/ 0 w 939521"/>
                          <a:gd name="T9" fmla="*/ 0 h 371790"/>
                          <a:gd name="T10" fmla="*/ 0 w 939521"/>
                          <a:gd name="T11" fmla="*/ 0 h 371790"/>
                          <a:gd name="T12" fmla="*/ 0 w 939521"/>
                          <a:gd name="T13" fmla="*/ 0 h 371790"/>
                          <a:gd name="T14" fmla="*/ 0 w 939521"/>
                          <a:gd name="T15" fmla="*/ 0 h 371790"/>
                          <a:gd name="T16" fmla="*/ 0 w 939521"/>
                          <a:gd name="T17" fmla="*/ 0 h 371790"/>
                          <a:gd name="T18" fmla="*/ 0 w 939521"/>
                          <a:gd name="T19" fmla="*/ 0 h 371790"/>
                          <a:gd name="T20" fmla="*/ 0 w 939521"/>
                          <a:gd name="T21" fmla="*/ 0 h 371790"/>
                          <a:gd name="T22" fmla="*/ 0 w 939521"/>
                          <a:gd name="T23" fmla="*/ 0 h 371790"/>
                          <a:gd name="T24" fmla="*/ 0 w 939521"/>
                          <a:gd name="T25" fmla="*/ 0 h 371790"/>
                          <a:gd name="T26" fmla="*/ 0 w 939521"/>
                          <a:gd name="T27" fmla="*/ 0 h 371790"/>
                          <a:gd name="T28" fmla="*/ 0 w 939521"/>
                          <a:gd name="T29" fmla="*/ 0 h 371790"/>
                          <a:gd name="T30" fmla="*/ 0 w 939521"/>
                          <a:gd name="T31" fmla="*/ 0 h 371790"/>
                          <a:gd name="T32" fmla="*/ 0 w 939521"/>
                          <a:gd name="T33" fmla="*/ 0 h 371790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</a:gdLst>
                        <a:ahLst/>
                        <a:cxnLst>
                          <a:cxn ang="T34">
                            <a:pos x="T0" y="T1"/>
                          </a:cxn>
                          <a:cxn ang="T35">
                            <a:pos x="T2" y="T3"/>
                          </a:cxn>
                          <a:cxn ang="T36">
                            <a:pos x="T4" y="T5"/>
                          </a:cxn>
                          <a:cxn ang="T37">
                            <a:pos x="T6" y="T7"/>
                          </a:cxn>
                          <a:cxn ang="T38">
                            <a:pos x="T8" y="T9"/>
                          </a:cxn>
                          <a:cxn ang="T39">
                            <a:pos x="T10" y="T11"/>
                          </a:cxn>
                          <a:cxn ang="T40">
                            <a:pos x="T12" y="T13"/>
                          </a:cxn>
                          <a:cxn ang="T41">
                            <a:pos x="T14" y="T15"/>
                          </a:cxn>
                          <a:cxn ang="T42">
                            <a:pos x="T16" y="T17"/>
                          </a:cxn>
                          <a:cxn ang="T43">
                            <a:pos x="T18" y="T19"/>
                          </a:cxn>
                          <a:cxn ang="T44">
                            <a:pos x="T20" y="T21"/>
                          </a:cxn>
                          <a:cxn ang="T45">
                            <a:pos x="T22" y="T23"/>
                          </a:cxn>
                          <a:cxn ang="T46">
                            <a:pos x="T24" y="T25"/>
                          </a:cxn>
                          <a:cxn ang="T47">
                            <a:pos x="T26" y="T27"/>
                          </a:cxn>
                          <a:cxn ang="T48">
                            <a:pos x="T28" y="T29"/>
                          </a:cxn>
                          <a:cxn ang="T49">
                            <a:pos x="T30" y="T31"/>
                          </a:cxn>
                          <a:cxn ang="T50">
                            <a:pos x="T32" y="T33"/>
                          </a:cxn>
                        </a:cxnLst>
                        <a:rect l="0" t="0" r="r" b="b"/>
                        <a:pathLst>
                          <a:path w="939521" h="371790">
                            <a:moveTo>
                              <a:pt x="40193" y="70339"/>
                            </a:moveTo>
                            <a:lnTo>
                              <a:pt x="185894" y="35170"/>
                            </a:lnTo>
                            <a:lnTo>
                              <a:pt x="281353" y="0"/>
                            </a:lnTo>
                            <a:lnTo>
                              <a:pt x="411982" y="35170"/>
                            </a:lnTo>
                            <a:lnTo>
                              <a:pt x="492369" y="80387"/>
                            </a:lnTo>
                            <a:lnTo>
                              <a:pt x="587828" y="110532"/>
                            </a:lnTo>
                            <a:lnTo>
                              <a:pt x="728505" y="145702"/>
                            </a:lnTo>
                            <a:lnTo>
                              <a:pt x="803868" y="216040"/>
                            </a:lnTo>
                            <a:lnTo>
                              <a:pt x="939521" y="306475"/>
                            </a:lnTo>
                            <a:lnTo>
                              <a:pt x="919424" y="366765"/>
                            </a:lnTo>
                            <a:lnTo>
                              <a:pt x="492369" y="371790"/>
                            </a:lnTo>
                            <a:lnTo>
                              <a:pt x="411982" y="341644"/>
                            </a:lnTo>
                            <a:lnTo>
                              <a:pt x="381837" y="316524"/>
                            </a:lnTo>
                            <a:lnTo>
                              <a:pt x="286378" y="321548"/>
                            </a:lnTo>
                            <a:lnTo>
                              <a:pt x="170822" y="236137"/>
                            </a:lnTo>
                            <a:lnTo>
                              <a:pt x="0" y="135653"/>
                            </a:lnTo>
                            <a:lnTo>
                              <a:pt x="40193" y="70339"/>
                            </a:lnTo>
                            <a:close/>
                          </a:path>
                        </a:pathLst>
                      </a:custGeom>
                      <a:solidFill>
                        <a:srgbClr val="E1E1E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10" name="Freeform 15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32546" y="2947937"/>
                        <a:ext cx="628571" cy="1571252"/>
                      </a:xfrm>
                      <a:custGeom>
                        <a:avLst/>
                        <a:gdLst>
                          <a:gd name="T0" fmla="*/ 0 w 914400"/>
                          <a:gd name="T1" fmla="*/ 0 h 542611"/>
                          <a:gd name="T2" fmla="*/ 0 w 914400"/>
                          <a:gd name="T3" fmla="*/ 0 h 542611"/>
                          <a:gd name="T4" fmla="*/ 0 w 914400"/>
                          <a:gd name="T5" fmla="*/ 0 h 542611"/>
                          <a:gd name="T6" fmla="*/ 0 w 914400"/>
                          <a:gd name="T7" fmla="*/ 0 h 542611"/>
                          <a:gd name="T8" fmla="*/ 0 w 914400"/>
                          <a:gd name="T9" fmla="*/ 0 h 542611"/>
                          <a:gd name="T10" fmla="*/ 0 w 914400"/>
                          <a:gd name="T11" fmla="*/ 0 h 542611"/>
                          <a:gd name="T12" fmla="*/ 0 w 914400"/>
                          <a:gd name="T13" fmla="*/ 0 h 542611"/>
                          <a:gd name="T14" fmla="*/ 0 w 914400"/>
                          <a:gd name="T15" fmla="*/ 0 h 542611"/>
                          <a:gd name="T16" fmla="*/ 0 w 914400"/>
                          <a:gd name="T17" fmla="*/ 0 h 542611"/>
                          <a:gd name="T18" fmla="*/ 0 w 914400"/>
                          <a:gd name="T19" fmla="*/ 0 h 542611"/>
                          <a:gd name="T20" fmla="*/ 0 w 914400"/>
                          <a:gd name="T21" fmla="*/ 0 h 542611"/>
                          <a:gd name="T22" fmla="*/ 0 w 914400"/>
                          <a:gd name="T23" fmla="*/ 0 h 542611"/>
                          <a:gd name="T24" fmla="*/ 0 w 914400"/>
                          <a:gd name="T25" fmla="*/ 0 h 542611"/>
                          <a:gd name="T26" fmla="*/ 0 w 914400"/>
                          <a:gd name="T27" fmla="*/ 0 h 542611"/>
                          <a:gd name="T28" fmla="*/ 0 w 914400"/>
                          <a:gd name="T29" fmla="*/ 0 h 542611"/>
                          <a:gd name="T30" fmla="*/ 0 w 914400"/>
                          <a:gd name="T31" fmla="*/ 0 h 542611"/>
                          <a:gd name="T32" fmla="*/ 0 w 914400"/>
                          <a:gd name="T33" fmla="*/ 0 h 542611"/>
                          <a:gd name="T34" fmla="*/ 0 w 914400"/>
                          <a:gd name="T35" fmla="*/ 0 h 542611"/>
                          <a:gd name="T36" fmla="*/ 0 w 914400"/>
                          <a:gd name="T37" fmla="*/ 0 h 542611"/>
                          <a:gd name="T38" fmla="*/ 0 w 914400"/>
                          <a:gd name="T39" fmla="*/ 0 h 542611"/>
                          <a:gd name="T40" fmla="*/ 0 w 914400"/>
                          <a:gd name="T41" fmla="*/ 0 h 542611"/>
                          <a:gd name="T42" fmla="*/ 0 w 914400"/>
                          <a:gd name="T43" fmla="*/ 0 h 542611"/>
                          <a:gd name="T44" fmla="*/ 0 w 914400"/>
                          <a:gd name="T45" fmla="*/ 0 h 542611"/>
                          <a:gd name="T46" fmla="*/ 0 w 914400"/>
                          <a:gd name="T47" fmla="*/ 0 h 542611"/>
                          <a:gd name="T48" fmla="*/ 0 w 914400"/>
                          <a:gd name="T49" fmla="*/ 0 h 542611"/>
                          <a:gd name="T50" fmla="*/ 0 w 914400"/>
                          <a:gd name="T51" fmla="*/ 0 h 542611"/>
                          <a:gd name="T52" fmla="*/ 0 w 914400"/>
                          <a:gd name="T53" fmla="*/ 0 h 542611"/>
                          <a:gd name="T54" fmla="*/ 0 w 914400"/>
                          <a:gd name="T55" fmla="*/ 0 h 542611"/>
                          <a:gd name="T56" fmla="*/ 0 w 914400"/>
                          <a:gd name="T57" fmla="*/ 0 h 542611"/>
                          <a:gd name="T58" fmla="*/ 0 w 914400"/>
                          <a:gd name="T59" fmla="*/ 0 h 542611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</a:gdLst>
                        <a:ahLst/>
                        <a:cxnLst>
                          <a:cxn ang="T60">
                            <a:pos x="T0" y="T1"/>
                          </a:cxn>
                          <a:cxn ang="T61">
                            <a:pos x="T2" y="T3"/>
                          </a:cxn>
                          <a:cxn ang="T62">
                            <a:pos x="T4" y="T5"/>
                          </a:cxn>
                          <a:cxn ang="T63">
                            <a:pos x="T6" y="T7"/>
                          </a:cxn>
                          <a:cxn ang="T64">
                            <a:pos x="T8" y="T9"/>
                          </a:cxn>
                          <a:cxn ang="T65">
                            <a:pos x="T10" y="T11"/>
                          </a:cxn>
                          <a:cxn ang="T66">
                            <a:pos x="T12" y="T13"/>
                          </a:cxn>
                          <a:cxn ang="T67">
                            <a:pos x="T14" y="T15"/>
                          </a:cxn>
                          <a:cxn ang="T68">
                            <a:pos x="T16" y="T17"/>
                          </a:cxn>
                          <a:cxn ang="T69">
                            <a:pos x="T18" y="T19"/>
                          </a:cxn>
                          <a:cxn ang="T70">
                            <a:pos x="T20" y="T21"/>
                          </a:cxn>
                          <a:cxn ang="T71">
                            <a:pos x="T22" y="T23"/>
                          </a:cxn>
                          <a:cxn ang="T72">
                            <a:pos x="T24" y="T25"/>
                          </a:cxn>
                          <a:cxn ang="T73">
                            <a:pos x="T26" y="T27"/>
                          </a:cxn>
                          <a:cxn ang="T74">
                            <a:pos x="T28" y="T29"/>
                          </a:cxn>
                          <a:cxn ang="T75">
                            <a:pos x="T30" y="T31"/>
                          </a:cxn>
                          <a:cxn ang="T76">
                            <a:pos x="T32" y="T33"/>
                          </a:cxn>
                          <a:cxn ang="T77">
                            <a:pos x="T34" y="T35"/>
                          </a:cxn>
                          <a:cxn ang="T78">
                            <a:pos x="T36" y="T37"/>
                          </a:cxn>
                          <a:cxn ang="T79">
                            <a:pos x="T38" y="T39"/>
                          </a:cxn>
                          <a:cxn ang="T80">
                            <a:pos x="T40" y="T41"/>
                          </a:cxn>
                          <a:cxn ang="T81">
                            <a:pos x="T42" y="T43"/>
                          </a:cxn>
                          <a:cxn ang="T82">
                            <a:pos x="T44" y="T45"/>
                          </a:cxn>
                          <a:cxn ang="T83">
                            <a:pos x="T46" y="T47"/>
                          </a:cxn>
                          <a:cxn ang="T84">
                            <a:pos x="T48" y="T49"/>
                          </a:cxn>
                          <a:cxn ang="T85">
                            <a:pos x="T50" y="T51"/>
                          </a:cxn>
                          <a:cxn ang="T86">
                            <a:pos x="T52" y="T53"/>
                          </a:cxn>
                          <a:cxn ang="T87">
                            <a:pos x="T54" y="T55"/>
                          </a:cxn>
                          <a:cxn ang="T88">
                            <a:pos x="T56" y="T57"/>
                          </a:cxn>
                          <a:cxn ang="T89">
                            <a:pos x="T58" y="T59"/>
                          </a:cxn>
                        </a:cxnLst>
                        <a:rect l="0" t="0" r="r" b="b"/>
                        <a:pathLst>
                          <a:path w="914400" h="542611">
                            <a:moveTo>
                              <a:pt x="0" y="95459"/>
                            </a:moveTo>
                            <a:lnTo>
                              <a:pt x="0" y="95459"/>
                            </a:lnTo>
                            <a:lnTo>
                              <a:pt x="55266" y="95459"/>
                            </a:lnTo>
                            <a:lnTo>
                              <a:pt x="175846" y="115556"/>
                            </a:lnTo>
                            <a:lnTo>
                              <a:pt x="306474" y="75362"/>
                            </a:lnTo>
                            <a:lnTo>
                              <a:pt x="411982" y="55265"/>
                            </a:lnTo>
                            <a:lnTo>
                              <a:pt x="472272" y="45217"/>
                            </a:lnTo>
                            <a:lnTo>
                              <a:pt x="517490" y="35169"/>
                            </a:lnTo>
                            <a:lnTo>
                              <a:pt x="562707" y="40193"/>
                            </a:lnTo>
                            <a:lnTo>
                              <a:pt x="597877" y="10048"/>
                            </a:lnTo>
                            <a:lnTo>
                              <a:pt x="683287" y="0"/>
                            </a:lnTo>
                            <a:lnTo>
                              <a:pt x="783771" y="110531"/>
                            </a:lnTo>
                            <a:lnTo>
                              <a:pt x="849085" y="216039"/>
                            </a:lnTo>
                            <a:lnTo>
                              <a:pt x="914400" y="346668"/>
                            </a:lnTo>
                            <a:lnTo>
                              <a:pt x="869182" y="411982"/>
                            </a:lnTo>
                            <a:lnTo>
                              <a:pt x="823964" y="452175"/>
                            </a:lnTo>
                            <a:lnTo>
                              <a:pt x="844061" y="492369"/>
                            </a:lnTo>
                            <a:lnTo>
                              <a:pt x="839037" y="537586"/>
                            </a:lnTo>
                            <a:lnTo>
                              <a:pt x="753626" y="537586"/>
                            </a:lnTo>
                            <a:lnTo>
                              <a:pt x="723481" y="467248"/>
                            </a:lnTo>
                            <a:lnTo>
                              <a:pt x="658167" y="502417"/>
                            </a:lnTo>
                            <a:lnTo>
                              <a:pt x="587828" y="507441"/>
                            </a:lnTo>
                            <a:lnTo>
                              <a:pt x="401934" y="542611"/>
                            </a:lnTo>
                            <a:lnTo>
                              <a:pt x="331595" y="447151"/>
                            </a:lnTo>
                            <a:lnTo>
                              <a:pt x="251208" y="316523"/>
                            </a:lnTo>
                            <a:lnTo>
                              <a:pt x="140677" y="226087"/>
                            </a:lnTo>
                            <a:lnTo>
                              <a:pt x="35169" y="140676"/>
                            </a:lnTo>
                            <a:lnTo>
                              <a:pt x="0" y="95459"/>
                            </a:lnTo>
                            <a:close/>
                          </a:path>
                        </a:pathLst>
                      </a:custGeom>
                      <a:solidFill>
                        <a:srgbClr val="E1E1E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507" name="Freeform 151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867016" y="1903375"/>
                      <a:ext cx="184717" cy="461570"/>
                    </a:xfrm>
                    <a:custGeom>
                      <a:avLst/>
                      <a:gdLst>
                        <a:gd name="T0" fmla="*/ 0 w 138884"/>
                        <a:gd name="T1" fmla="*/ 0 h 148426"/>
                        <a:gd name="T2" fmla="*/ 0 w 138884"/>
                        <a:gd name="T3" fmla="*/ 0 h 148426"/>
                        <a:gd name="T4" fmla="*/ 0 w 138884"/>
                        <a:gd name="T5" fmla="*/ 0 h 148426"/>
                        <a:gd name="T6" fmla="*/ 0 w 138884"/>
                        <a:gd name="T7" fmla="*/ 0 h 148426"/>
                        <a:gd name="T8" fmla="*/ 0 w 138884"/>
                        <a:gd name="T9" fmla="*/ 0 h 148426"/>
                        <a:gd name="T10" fmla="*/ 0 w 138884"/>
                        <a:gd name="T11" fmla="*/ 0 h 148426"/>
                        <a:gd name="T12" fmla="*/ 1 w 138884"/>
                        <a:gd name="T13" fmla="*/ 0 h 148426"/>
                        <a:gd name="T14" fmla="*/ 1 w 138884"/>
                        <a:gd name="T15" fmla="*/ 0 h 148426"/>
                        <a:gd name="T16" fmla="*/ 1 w 138884"/>
                        <a:gd name="T17" fmla="*/ 0 h 148426"/>
                        <a:gd name="T18" fmla="*/ 1 w 138884"/>
                        <a:gd name="T19" fmla="*/ 0 h 148426"/>
                        <a:gd name="T20" fmla="*/ 1 w 138884"/>
                        <a:gd name="T21" fmla="*/ 0 h 148426"/>
                        <a:gd name="T22" fmla="*/ 1 w 138884"/>
                        <a:gd name="T23" fmla="*/ 0 h 148426"/>
                        <a:gd name="T24" fmla="*/ 1 w 138884"/>
                        <a:gd name="T25" fmla="*/ 0 h 148426"/>
                        <a:gd name="T26" fmla="*/ 1 w 138884"/>
                        <a:gd name="T27" fmla="*/ 0 h 148426"/>
                        <a:gd name="T28" fmla="*/ 1 w 138884"/>
                        <a:gd name="T29" fmla="*/ 0 h 148426"/>
                        <a:gd name="T30" fmla="*/ 1 w 138884"/>
                        <a:gd name="T31" fmla="*/ 0 h 148426"/>
                        <a:gd name="T32" fmla="*/ 1 w 138884"/>
                        <a:gd name="T33" fmla="*/ 0 h 148426"/>
                        <a:gd name="T34" fmla="*/ 1 w 138884"/>
                        <a:gd name="T35" fmla="*/ 0 h 148426"/>
                        <a:gd name="T36" fmla="*/ 1 w 138884"/>
                        <a:gd name="T37" fmla="*/ 0 h 148426"/>
                        <a:gd name="T38" fmla="*/ 1 w 138884"/>
                        <a:gd name="T39" fmla="*/ 0 h 148426"/>
                        <a:gd name="T40" fmla="*/ 1 w 138884"/>
                        <a:gd name="T41" fmla="*/ 1 h 148426"/>
                        <a:gd name="T42" fmla="*/ 0 w 138884"/>
                        <a:gd name="T43" fmla="*/ 1 h 148426"/>
                        <a:gd name="T44" fmla="*/ 0 w 138884"/>
                        <a:gd name="T45" fmla="*/ 1 h 148426"/>
                        <a:gd name="T46" fmla="*/ 0 w 138884"/>
                        <a:gd name="T47" fmla="*/ 1 h 148426"/>
                        <a:gd name="T48" fmla="*/ 0 w 138884"/>
                        <a:gd name="T49" fmla="*/ 1 h 148426"/>
                        <a:gd name="T50" fmla="*/ 0 w 138884"/>
                        <a:gd name="T51" fmla="*/ 1 h 148426"/>
                        <a:gd name="T52" fmla="*/ 0 w 138884"/>
                        <a:gd name="T53" fmla="*/ 1 h 148426"/>
                        <a:gd name="T54" fmla="*/ 0 w 138884"/>
                        <a:gd name="T55" fmla="*/ 1 h 14842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</a:gdLst>
                      <a:ahLst/>
                      <a:cxnLst>
                        <a:cxn ang="T56">
                          <a:pos x="T0" y="T1"/>
                        </a:cxn>
                        <a:cxn ang="T57">
                          <a:pos x="T2" y="T3"/>
                        </a:cxn>
                        <a:cxn ang="T58">
                          <a:pos x="T4" y="T5"/>
                        </a:cxn>
                        <a:cxn ang="T59">
                          <a:pos x="T6" y="T7"/>
                        </a:cxn>
                        <a:cxn ang="T60">
                          <a:pos x="T8" y="T9"/>
                        </a:cxn>
                        <a:cxn ang="T61">
                          <a:pos x="T10" y="T11"/>
                        </a:cxn>
                        <a:cxn ang="T62">
                          <a:pos x="T12" y="T13"/>
                        </a:cxn>
                        <a:cxn ang="T63">
                          <a:pos x="T14" y="T15"/>
                        </a:cxn>
                        <a:cxn ang="T64">
                          <a:pos x="T16" y="T17"/>
                        </a:cxn>
                        <a:cxn ang="T65">
                          <a:pos x="T18" y="T19"/>
                        </a:cxn>
                        <a:cxn ang="T66">
                          <a:pos x="T20" y="T21"/>
                        </a:cxn>
                        <a:cxn ang="T67">
                          <a:pos x="T22" y="T23"/>
                        </a:cxn>
                        <a:cxn ang="T68">
                          <a:pos x="T24" y="T25"/>
                        </a:cxn>
                        <a:cxn ang="T69">
                          <a:pos x="T26" y="T27"/>
                        </a:cxn>
                        <a:cxn ang="T70">
                          <a:pos x="T28" y="T29"/>
                        </a:cxn>
                        <a:cxn ang="T71">
                          <a:pos x="T30" y="T31"/>
                        </a:cxn>
                        <a:cxn ang="T72">
                          <a:pos x="T32" y="T33"/>
                        </a:cxn>
                        <a:cxn ang="T73">
                          <a:pos x="T34" y="T35"/>
                        </a:cxn>
                        <a:cxn ang="T74">
                          <a:pos x="T36" y="T37"/>
                        </a:cxn>
                        <a:cxn ang="T75">
                          <a:pos x="T38" y="T39"/>
                        </a:cxn>
                        <a:cxn ang="T76">
                          <a:pos x="T40" y="T41"/>
                        </a:cxn>
                        <a:cxn ang="T77">
                          <a:pos x="T42" y="T43"/>
                        </a:cxn>
                        <a:cxn ang="T78">
                          <a:pos x="T44" y="T45"/>
                        </a:cxn>
                        <a:cxn ang="T79">
                          <a:pos x="T46" y="T47"/>
                        </a:cxn>
                        <a:cxn ang="T80">
                          <a:pos x="T48" y="T49"/>
                        </a:cxn>
                        <a:cxn ang="T81">
                          <a:pos x="T50" y="T51"/>
                        </a:cxn>
                        <a:cxn ang="T82">
                          <a:pos x="T52" y="T53"/>
                        </a:cxn>
                        <a:cxn ang="T83">
                          <a:pos x="T54" y="T55"/>
                        </a:cxn>
                      </a:cxnLst>
                      <a:rect l="0" t="0" r="r" b="b"/>
                      <a:pathLst>
                        <a:path w="138884" h="148426">
                          <a:moveTo>
                            <a:pt x="0" y="19050"/>
                          </a:moveTo>
                          <a:cubicBezTo>
                            <a:pt x="5485" y="18136"/>
                            <a:pt x="15570" y="17218"/>
                            <a:pt x="21431" y="14288"/>
                          </a:cubicBezTo>
                          <a:cubicBezTo>
                            <a:pt x="45370" y="2318"/>
                            <a:pt x="8848" y="17301"/>
                            <a:pt x="38100" y="4763"/>
                          </a:cubicBezTo>
                          <a:cubicBezTo>
                            <a:pt x="42890" y="2710"/>
                            <a:pt x="49924" y="1211"/>
                            <a:pt x="54768" y="0"/>
                          </a:cubicBezTo>
                          <a:cubicBezTo>
                            <a:pt x="58737" y="794"/>
                            <a:pt x="62770" y="1316"/>
                            <a:pt x="66675" y="2381"/>
                          </a:cubicBezTo>
                          <a:cubicBezTo>
                            <a:pt x="71518" y="3702"/>
                            <a:pt x="76092" y="5927"/>
                            <a:pt x="80962" y="7144"/>
                          </a:cubicBezTo>
                          <a:lnTo>
                            <a:pt x="90487" y="9525"/>
                          </a:lnTo>
                          <a:cubicBezTo>
                            <a:pt x="96470" y="27478"/>
                            <a:pt x="88400" y="5352"/>
                            <a:pt x="97631" y="23813"/>
                          </a:cubicBezTo>
                          <a:cubicBezTo>
                            <a:pt x="98753" y="26058"/>
                            <a:pt x="98237" y="29181"/>
                            <a:pt x="100012" y="30956"/>
                          </a:cubicBezTo>
                          <a:cubicBezTo>
                            <a:pt x="101787" y="32731"/>
                            <a:pt x="104775" y="32544"/>
                            <a:pt x="107156" y="33338"/>
                          </a:cubicBezTo>
                          <a:cubicBezTo>
                            <a:pt x="108743" y="35719"/>
                            <a:pt x="109112" y="39920"/>
                            <a:pt x="111918" y="40481"/>
                          </a:cubicBezTo>
                          <a:cubicBezTo>
                            <a:pt x="114724" y="41042"/>
                            <a:pt x="116502" y="36999"/>
                            <a:pt x="119062" y="35719"/>
                          </a:cubicBezTo>
                          <a:cubicBezTo>
                            <a:pt x="121307" y="34597"/>
                            <a:pt x="123825" y="34132"/>
                            <a:pt x="126206" y="33338"/>
                          </a:cubicBezTo>
                          <a:cubicBezTo>
                            <a:pt x="128268" y="33853"/>
                            <a:pt x="142288" y="34512"/>
                            <a:pt x="138112" y="42863"/>
                          </a:cubicBezTo>
                          <a:cubicBezTo>
                            <a:pt x="136989" y="45108"/>
                            <a:pt x="133349" y="44450"/>
                            <a:pt x="130968" y="45244"/>
                          </a:cubicBezTo>
                          <a:cubicBezTo>
                            <a:pt x="130174" y="48419"/>
                            <a:pt x="129876" y="51761"/>
                            <a:pt x="128587" y="54769"/>
                          </a:cubicBezTo>
                          <a:cubicBezTo>
                            <a:pt x="127460" y="57400"/>
                            <a:pt x="125245" y="59428"/>
                            <a:pt x="123825" y="61913"/>
                          </a:cubicBezTo>
                          <a:cubicBezTo>
                            <a:pt x="122064" y="64995"/>
                            <a:pt x="120460" y="68175"/>
                            <a:pt x="119062" y="71438"/>
                          </a:cubicBezTo>
                          <a:cubicBezTo>
                            <a:pt x="118073" y="73745"/>
                            <a:pt x="117370" y="76168"/>
                            <a:pt x="116681" y="78581"/>
                          </a:cubicBezTo>
                          <a:cubicBezTo>
                            <a:pt x="115782" y="81728"/>
                            <a:pt x="116455" y="85643"/>
                            <a:pt x="114300" y="88106"/>
                          </a:cubicBezTo>
                          <a:cubicBezTo>
                            <a:pt x="110531" y="92414"/>
                            <a:pt x="100012" y="97631"/>
                            <a:pt x="100012" y="97631"/>
                          </a:cubicBezTo>
                          <a:cubicBezTo>
                            <a:pt x="87319" y="116673"/>
                            <a:pt x="103975" y="93670"/>
                            <a:pt x="88106" y="109538"/>
                          </a:cubicBezTo>
                          <a:cubicBezTo>
                            <a:pt x="72227" y="125415"/>
                            <a:pt x="95252" y="108740"/>
                            <a:pt x="76200" y="121444"/>
                          </a:cubicBezTo>
                          <a:cubicBezTo>
                            <a:pt x="75406" y="123825"/>
                            <a:pt x="74941" y="126343"/>
                            <a:pt x="73818" y="128588"/>
                          </a:cubicBezTo>
                          <a:cubicBezTo>
                            <a:pt x="67722" y="140779"/>
                            <a:pt x="66940" y="135996"/>
                            <a:pt x="50006" y="138113"/>
                          </a:cubicBezTo>
                          <a:cubicBezTo>
                            <a:pt x="47625" y="138907"/>
                            <a:pt x="44637" y="138719"/>
                            <a:pt x="42862" y="140494"/>
                          </a:cubicBezTo>
                          <a:cubicBezTo>
                            <a:pt x="41087" y="142269"/>
                            <a:pt x="42726" y="146515"/>
                            <a:pt x="40481" y="147638"/>
                          </a:cubicBezTo>
                          <a:cubicBezTo>
                            <a:pt x="36931" y="149413"/>
                            <a:pt x="32544" y="147638"/>
                            <a:pt x="28575" y="147638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08" name="Freeform 50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90084" y="2793182"/>
                      <a:ext cx="281810" cy="267035"/>
                    </a:xfrm>
                    <a:custGeom>
                      <a:avLst/>
                      <a:gdLst>
                        <a:gd name="T0" fmla="*/ 2147483647 w 210"/>
                        <a:gd name="T1" fmla="*/ 2147483647 h 183"/>
                        <a:gd name="T2" fmla="*/ 2147483647 w 210"/>
                        <a:gd name="T3" fmla="*/ 2147483647 h 183"/>
                        <a:gd name="T4" fmla="*/ 2147483647 w 210"/>
                        <a:gd name="T5" fmla="*/ 2147483647 h 183"/>
                        <a:gd name="T6" fmla="*/ 2147483647 w 210"/>
                        <a:gd name="T7" fmla="*/ 2147483647 h 183"/>
                        <a:gd name="T8" fmla="*/ 2147483647 w 210"/>
                        <a:gd name="T9" fmla="*/ 2147483647 h 183"/>
                        <a:gd name="T10" fmla="*/ 2147483647 w 210"/>
                        <a:gd name="T11" fmla="*/ 2147483647 h 183"/>
                        <a:gd name="T12" fmla="*/ 2147483647 w 210"/>
                        <a:gd name="T13" fmla="*/ 2147483647 h 183"/>
                        <a:gd name="T14" fmla="*/ 2147483647 w 210"/>
                        <a:gd name="T15" fmla="*/ 2147483647 h 183"/>
                        <a:gd name="T16" fmla="*/ 2147483647 w 210"/>
                        <a:gd name="T17" fmla="*/ 2147483647 h 183"/>
                        <a:gd name="T18" fmla="*/ 2147483647 w 210"/>
                        <a:gd name="T19" fmla="*/ 2147483647 h 183"/>
                        <a:gd name="T20" fmla="*/ 2147483647 w 210"/>
                        <a:gd name="T21" fmla="*/ 2147483647 h 183"/>
                        <a:gd name="T22" fmla="*/ 2147483647 w 210"/>
                        <a:gd name="T23" fmla="*/ 2147483647 h 183"/>
                        <a:gd name="T24" fmla="*/ 2147483647 w 210"/>
                        <a:gd name="T25" fmla="*/ 2147483647 h 183"/>
                        <a:gd name="T26" fmla="*/ 2147483647 w 210"/>
                        <a:gd name="T27" fmla="*/ 2147483647 h 183"/>
                        <a:gd name="T28" fmla="*/ 2147483647 w 210"/>
                        <a:gd name="T29" fmla="*/ 2147483647 h 183"/>
                        <a:gd name="T30" fmla="*/ 2147483647 w 210"/>
                        <a:gd name="T31" fmla="*/ 2147483647 h 183"/>
                        <a:gd name="T32" fmla="*/ 2147483647 w 210"/>
                        <a:gd name="T33" fmla="*/ 2147483647 h 183"/>
                        <a:gd name="T34" fmla="*/ 2147483647 w 210"/>
                        <a:gd name="T35" fmla="*/ 2147483647 h 183"/>
                        <a:gd name="T36" fmla="*/ 2147483647 w 210"/>
                        <a:gd name="T37" fmla="*/ 2147483647 h 183"/>
                        <a:gd name="T38" fmla="*/ 2147483647 w 210"/>
                        <a:gd name="T39" fmla="*/ 2147483647 h 183"/>
                        <a:gd name="T40" fmla="*/ 2147483647 w 210"/>
                        <a:gd name="T41" fmla="*/ 2147483647 h 183"/>
                        <a:gd name="T42" fmla="*/ 2147483647 w 210"/>
                        <a:gd name="T43" fmla="*/ 2147483647 h 183"/>
                        <a:gd name="T44" fmla="*/ 2147483647 w 210"/>
                        <a:gd name="T45" fmla="*/ 2147483647 h 183"/>
                        <a:gd name="T46" fmla="*/ 2147483647 w 210"/>
                        <a:gd name="T47" fmla="*/ 2147483647 h 183"/>
                        <a:gd name="T48" fmla="*/ 2147483647 w 210"/>
                        <a:gd name="T49" fmla="*/ 2147483647 h 183"/>
                        <a:gd name="T50" fmla="*/ 2147483647 w 210"/>
                        <a:gd name="T51" fmla="*/ 2147483647 h 183"/>
                        <a:gd name="T52" fmla="*/ 2147483647 w 210"/>
                        <a:gd name="T53" fmla="*/ 2147483647 h 183"/>
                        <a:gd name="T54" fmla="*/ 2147483647 w 210"/>
                        <a:gd name="T55" fmla="*/ 2147483647 h 183"/>
                        <a:gd name="T56" fmla="*/ 2147483647 w 210"/>
                        <a:gd name="T57" fmla="*/ 2147483647 h 183"/>
                        <a:gd name="T58" fmla="*/ 2147483647 w 210"/>
                        <a:gd name="T59" fmla="*/ 2147483647 h 183"/>
                        <a:gd name="T60" fmla="*/ 2147483647 w 210"/>
                        <a:gd name="T61" fmla="*/ 2147483647 h 183"/>
                        <a:gd name="T62" fmla="*/ 2147483647 w 210"/>
                        <a:gd name="T63" fmla="*/ 2147483647 h 183"/>
                        <a:gd name="T64" fmla="*/ 2147483647 w 210"/>
                        <a:gd name="T65" fmla="*/ 2147483647 h 183"/>
                        <a:gd name="T66" fmla="*/ 2147483647 w 210"/>
                        <a:gd name="T67" fmla="*/ 2147483647 h 183"/>
                        <a:gd name="T68" fmla="*/ 2147483647 w 210"/>
                        <a:gd name="T69" fmla="*/ 2147483647 h 183"/>
                        <a:gd name="T70" fmla="*/ 0 w 210"/>
                        <a:gd name="T71" fmla="*/ 2147483647 h 183"/>
                        <a:gd name="T72" fmla="*/ 2147483647 w 210"/>
                        <a:gd name="T73" fmla="*/ 2147483647 h 183"/>
                        <a:gd name="T74" fmla="*/ 2147483647 w 210"/>
                        <a:gd name="T75" fmla="*/ 2147483647 h 183"/>
                        <a:gd name="T76" fmla="*/ 2147483647 w 210"/>
                        <a:gd name="T77" fmla="*/ 2147483647 h 183"/>
                        <a:gd name="T78" fmla="*/ 2147483647 w 210"/>
                        <a:gd name="T79" fmla="*/ 2147483647 h 183"/>
                        <a:gd name="T80" fmla="*/ 2147483647 w 210"/>
                        <a:gd name="T81" fmla="*/ 2147483647 h 183"/>
                        <a:gd name="T82" fmla="*/ 2147483647 w 210"/>
                        <a:gd name="T83" fmla="*/ 2147483647 h 183"/>
                        <a:gd name="T84" fmla="*/ 2147483647 w 210"/>
                        <a:gd name="T85" fmla="*/ 2147483647 h 183"/>
                        <a:gd name="T86" fmla="*/ 2147483647 w 210"/>
                        <a:gd name="T87" fmla="*/ 2147483647 h 183"/>
                        <a:gd name="T88" fmla="*/ 2147483647 w 210"/>
                        <a:gd name="T89" fmla="*/ 2147483647 h 183"/>
                        <a:gd name="T90" fmla="*/ 2147483647 w 210"/>
                        <a:gd name="T91" fmla="*/ 2147483647 h 183"/>
                        <a:gd name="T92" fmla="*/ 2147483647 w 210"/>
                        <a:gd name="T93" fmla="*/ 0 h 183"/>
                        <a:gd name="T94" fmla="*/ 2147483647 w 210"/>
                        <a:gd name="T95" fmla="*/ 2147483647 h 183"/>
                        <a:gd name="T96" fmla="*/ 2147483647 w 210"/>
                        <a:gd name="T97" fmla="*/ 2147483647 h 183"/>
                        <a:gd name="T98" fmla="*/ 2147483647 w 210"/>
                        <a:gd name="T99" fmla="*/ 2147483647 h 183"/>
                        <a:gd name="T100" fmla="*/ 2147483647 w 210"/>
                        <a:gd name="T101" fmla="*/ 2147483647 h 183"/>
                        <a:gd name="T102" fmla="*/ 2147483647 w 210"/>
                        <a:gd name="T103" fmla="*/ 2147483647 h 183"/>
                        <a:gd name="T104" fmla="*/ 2147483647 w 210"/>
                        <a:gd name="T105" fmla="*/ 2147483647 h 183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</a:gdLst>
                      <a:ahLst/>
                      <a:cxnLst>
                        <a:cxn ang="T106">
                          <a:pos x="T0" y="T1"/>
                        </a:cxn>
                        <a:cxn ang="T107">
                          <a:pos x="T2" y="T3"/>
                        </a:cxn>
                        <a:cxn ang="T108">
                          <a:pos x="T4" y="T5"/>
                        </a:cxn>
                        <a:cxn ang="T109">
                          <a:pos x="T6" y="T7"/>
                        </a:cxn>
                        <a:cxn ang="T110">
                          <a:pos x="T8" y="T9"/>
                        </a:cxn>
                        <a:cxn ang="T111">
                          <a:pos x="T10" y="T11"/>
                        </a:cxn>
                        <a:cxn ang="T112">
                          <a:pos x="T12" y="T13"/>
                        </a:cxn>
                        <a:cxn ang="T113">
                          <a:pos x="T14" y="T15"/>
                        </a:cxn>
                        <a:cxn ang="T114">
                          <a:pos x="T16" y="T17"/>
                        </a:cxn>
                        <a:cxn ang="T115">
                          <a:pos x="T18" y="T19"/>
                        </a:cxn>
                        <a:cxn ang="T116">
                          <a:pos x="T20" y="T21"/>
                        </a:cxn>
                        <a:cxn ang="T117">
                          <a:pos x="T22" y="T23"/>
                        </a:cxn>
                        <a:cxn ang="T118">
                          <a:pos x="T24" y="T25"/>
                        </a:cxn>
                        <a:cxn ang="T119">
                          <a:pos x="T26" y="T27"/>
                        </a:cxn>
                        <a:cxn ang="T120">
                          <a:pos x="T28" y="T29"/>
                        </a:cxn>
                        <a:cxn ang="T121">
                          <a:pos x="T30" y="T31"/>
                        </a:cxn>
                        <a:cxn ang="T122">
                          <a:pos x="T32" y="T33"/>
                        </a:cxn>
                        <a:cxn ang="T123">
                          <a:pos x="T34" y="T35"/>
                        </a:cxn>
                        <a:cxn ang="T124">
                          <a:pos x="T36" y="T37"/>
                        </a:cxn>
                        <a:cxn ang="T125">
                          <a:pos x="T38" y="T39"/>
                        </a:cxn>
                        <a:cxn ang="T126">
                          <a:pos x="T40" y="T41"/>
                        </a:cxn>
                        <a:cxn ang="T127">
                          <a:pos x="T42" y="T43"/>
                        </a:cxn>
                        <a:cxn ang="T128">
                          <a:pos x="T44" y="T45"/>
                        </a:cxn>
                        <a:cxn ang="T129">
                          <a:pos x="T46" y="T47"/>
                        </a:cxn>
                        <a:cxn ang="T130">
                          <a:pos x="T48" y="T49"/>
                        </a:cxn>
                        <a:cxn ang="T131">
                          <a:pos x="T50" y="T51"/>
                        </a:cxn>
                        <a:cxn ang="T132">
                          <a:pos x="T52" y="T53"/>
                        </a:cxn>
                        <a:cxn ang="T133">
                          <a:pos x="T54" y="T55"/>
                        </a:cxn>
                        <a:cxn ang="T134">
                          <a:pos x="T56" y="T57"/>
                        </a:cxn>
                        <a:cxn ang="T135">
                          <a:pos x="T58" y="T59"/>
                        </a:cxn>
                        <a:cxn ang="T136">
                          <a:pos x="T60" y="T61"/>
                        </a:cxn>
                        <a:cxn ang="T137">
                          <a:pos x="T62" y="T63"/>
                        </a:cxn>
                        <a:cxn ang="T138">
                          <a:pos x="T64" y="T65"/>
                        </a:cxn>
                        <a:cxn ang="T139">
                          <a:pos x="T66" y="T67"/>
                        </a:cxn>
                        <a:cxn ang="T140">
                          <a:pos x="T68" y="T69"/>
                        </a:cxn>
                        <a:cxn ang="T141">
                          <a:pos x="T70" y="T71"/>
                        </a:cxn>
                        <a:cxn ang="T142">
                          <a:pos x="T72" y="T73"/>
                        </a:cxn>
                        <a:cxn ang="T143">
                          <a:pos x="T74" y="T75"/>
                        </a:cxn>
                        <a:cxn ang="T144">
                          <a:pos x="T76" y="T77"/>
                        </a:cxn>
                        <a:cxn ang="T145">
                          <a:pos x="T78" y="T79"/>
                        </a:cxn>
                        <a:cxn ang="T146">
                          <a:pos x="T80" y="T81"/>
                        </a:cxn>
                        <a:cxn ang="T147">
                          <a:pos x="T82" y="T83"/>
                        </a:cxn>
                        <a:cxn ang="T148">
                          <a:pos x="T84" y="T85"/>
                        </a:cxn>
                        <a:cxn ang="T149">
                          <a:pos x="T86" y="T87"/>
                        </a:cxn>
                        <a:cxn ang="T150">
                          <a:pos x="T88" y="T89"/>
                        </a:cxn>
                        <a:cxn ang="T151">
                          <a:pos x="T90" y="T91"/>
                        </a:cxn>
                        <a:cxn ang="T152">
                          <a:pos x="T92" y="T93"/>
                        </a:cxn>
                        <a:cxn ang="T153">
                          <a:pos x="T94" y="T95"/>
                        </a:cxn>
                        <a:cxn ang="T154">
                          <a:pos x="T96" y="T97"/>
                        </a:cxn>
                        <a:cxn ang="T155">
                          <a:pos x="T98" y="T99"/>
                        </a:cxn>
                        <a:cxn ang="T156">
                          <a:pos x="T100" y="T101"/>
                        </a:cxn>
                        <a:cxn ang="T157">
                          <a:pos x="T102" y="T103"/>
                        </a:cxn>
                        <a:cxn ang="T158">
                          <a:pos x="T104" y="T105"/>
                        </a:cxn>
                      </a:cxnLst>
                      <a:rect l="0" t="0" r="r" b="b"/>
                      <a:pathLst>
                        <a:path w="210" h="183">
                          <a:moveTo>
                            <a:pt x="12" y="39"/>
                          </a:moveTo>
                          <a:lnTo>
                            <a:pt x="76" y="44"/>
                          </a:lnTo>
                          <a:lnTo>
                            <a:pt x="109" y="33"/>
                          </a:lnTo>
                          <a:lnTo>
                            <a:pt x="145" y="2"/>
                          </a:lnTo>
                          <a:lnTo>
                            <a:pt x="174" y="42"/>
                          </a:lnTo>
                          <a:lnTo>
                            <a:pt x="178" y="44"/>
                          </a:lnTo>
                          <a:lnTo>
                            <a:pt x="155" y="82"/>
                          </a:lnTo>
                          <a:lnTo>
                            <a:pt x="161" y="89"/>
                          </a:lnTo>
                          <a:lnTo>
                            <a:pt x="179" y="102"/>
                          </a:lnTo>
                          <a:lnTo>
                            <a:pt x="185" y="116"/>
                          </a:lnTo>
                          <a:lnTo>
                            <a:pt x="197" y="136"/>
                          </a:lnTo>
                          <a:lnTo>
                            <a:pt x="204" y="136"/>
                          </a:lnTo>
                          <a:lnTo>
                            <a:pt x="210" y="156"/>
                          </a:lnTo>
                          <a:lnTo>
                            <a:pt x="179" y="156"/>
                          </a:lnTo>
                          <a:lnTo>
                            <a:pt x="173" y="163"/>
                          </a:lnTo>
                          <a:lnTo>
                            <a:pt x="167" y="176"/>
                          </a:lnTo>
                          <a:lnTo>
                            <a:pt x="149" y="176"/>
                          </a:lnTo>
                          <a:lnTo>
                            <a:pt x="137" y="176"/>
                          </a:lnTo>
                          <a:lnTo>
                            <a:pt x="125" y="176"/>
                          </a:lnTo>
                          <a:lnTo>
                            <a:pt x="119" y="183"/>
                          </a:lnTo>
                          <a:lnTo>
                            <a:pt x="107" y="170"/>
                          </a:lnTo>
                          <a:lnTo>
                            <a:pt x="94" y="156"/>
                          </a:lnTo>
                          <a:lnTo>
                            <a:pt x="88" y="163"/>
                          </a:lnTo>
                          <a:lnTo>
                            <a:pt x="76" y="163"/>
                          </a:lnTo>
                          <a:lnTo>
                            <a:pt x="64" y="149"/>
                          </a:lnTo>
                          <a:lnTo>
                            <a:pt x="58" y="149"/>
                          </a:lnTo>
                          <a:lnTo>
                            <a:pt x="58" y="136"/>
                          </a:lnTo>
                          <a:lnTo>
                            <a:pt x="46" y="122"/>
                          </a:lnTo>
                          <a:lnTo>
                            <a:pt x="40" y="116"/>
                          </a:lnTo>
                          <a:lnTo>
                            <a:pt x="22" y="96"/>
                          </a:lnTo>
                          <a:lnTo>
                            <a:pt x="22" y="89"/>
                          </a:lnTo>
                          <a:lnTo>
                            <a:pt x="20" y="84"/>
                          </a:lnTo>
                          <a:lnTo>
                            <a:pt x="3" y="75"/>
                          </a:lnTo>
                          <a:lnTo>
                            <a:pt x="3" y="69"/>
                          </a:lnTo>
                          <a:lnTo>
                            <a:pt x="0" y="66"/>
                          </a:lnTo>
                          <a:lnTo>
                            <a:pt x="15" y="42"/>
                          </a:lnTo>
                          <a:lnTo>
                            <a:pt x="20" y="41"/>
                          </a:lnTo>
                          <a:lnTo>
                            <a:pt x="41" y="41"/>
                          </a:lnTo>
                          <a:lnTo>
                            <a:pt x="50" y="42"/>
                          </a:lnTo>
                          <a:lnTo>
                            <a:pt x="84" y="41"/>
                          </a:lnTo>
                          <a:lnTo>
                            <a:pt x="104" y="33"/>
                          </a:lnTo>
                          <a:lnTo>
                            <a:pt x="125" y="20"/>
                          </a:lnTo>
                          <a:lnTo>
                            <a:pt x="146" y="2"/>
                          </a:lnTo>
                          <a:lnTo>
                            <a:pt x="173" y="41"/>
                          </a:lnTo>
                          <a:lnTo>
                            <a:pt x="164" y="29"/>
                          </a:lnTo>
                          <a:lnTo>
                            <a:pt x="144" y="0"/>
                          </a:lnTo>
                          <a:lnTo>
                            <a:pt x="119" y="27"/>
                          </a:lnTo>
                          <a:lnTo>
                            <a:pt x="74" y="44"/>
                          </a:lnTo>
                          <a:lnTo>
                            <a:pt x="62" y="45"/>
                          </a:lnTo>
                          <a:lnTo>
                            <a:pt x="15" y="42"/>
                          </a:lnTo>
                          <a:lnTo>
                            <a:pt x="3" y="60"/>
                          </a:lnTo>
                          <a:lnTo>
                            <a:pt x="12" y="39"/>
                          </a:lnTo>
                          <a:close/>
                        </a:path>
                      </a:pathLst>
                    </a:custGeom>
                    <a:solidFill>
                      <a:srgbClr val="E1E1E1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032" name="Freeform 528"/>
                  <p:cNvSpPr>
                    <a:spLocks/>
                  </p:cNvSpPr>
                  <p:nvPr/>
                </p:nvSpPr>
                <p:spPr bwMode="auto">
                  <a:xfrm>
                    <a:off x="6205538" y="2108744"/>
                    <a:ext cx="184717" cy="461570"/>
                  </a:xfrm>
                  <a:custGeom>
                    <a:avLst/>
                    <a:gdLst>
                      <a:gd name="T0" fmla="*/ 0 w 114300"/>
                      <a:gd name="T1" fmla="*/ 50104 h 50104"/>
                      <a:gd name="T2" fmla="*/ 21431 w 114300"/>
                      <a:gd name="T3" fmla="*/ 35817 h 50104"/>
                      <a:gd name="T4" fmla="*/ 35718 w 114300"/>
                      <a:gd name="T5" fmla="*/ 31054 h 50104"/>
                      <a:gd name="T6" fmla="*/ 52387 w 114300"/>
                      <a:gd name="T7" fmla="*/ 14386 h 50104"/>
                      <a:gd name="T8" fmla="*/ 59531 w 114300"/>
                      <a:gd name="T9" fmla="*/ 9623 h 50104"/>
                      <a:gd name="T10" fmla="*/ 73818 w 114300"/>
                      <a:gd name="T11" fmla="*/ 4861 h 50104"/>
                      <a:gd name="T12" fmla="*/ 80962 w 114300"/>
                      <a:gd name="T13" fmla="*/ 98 h 50104"/>
                      <a:gd name="T14" fmla="*/ 95250 w 114300"/>
                      <a:gd name="T15" fmla="*/ 2479 h 50104"/>
                      <a:gd name="T16" fmla="*/ 114300 w 114300"/>
                      <a:gd name="T17" fmla="*/ 12004 h 5010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14300" h="50104">
                        <a:moveTo>
                          <a:pt x="0" y="50104"/>
                        </a:moveTo>
                        <a:cubicBezTo>
                          <a:pt x="13633" y="33064"/>
                          <a:pt x="3284" y="40767"/>
                          <a:pt x="21431" y="35817"/>
                        </a:cubicBezTo>
                        <a:cubicBezTo>
                          <a:pt x="26274" y="34496"/>
                          <a:pt x="35718" y="31054"/>
                          <a:pt x="35718" y="31054"/>
                        </a:cubicBezTo>
                        <a:cubicBezTo>
                          <a:pt x="39911" y="18481"/>
                          <a:pt x="36012" y="25303"/>
                          <a:pt x="52387" y="14386"/>
                        </a:cubicBezTo>
                        <a:cubicBezTo>
                          <a:pt x="54768" y="12798"/>
                          <a:pt x="56816" y="10528"/>
                          <a:pt x="59531" y="9623"/>
                        </a:cubicBezTo>
                        <a:lnTo>
                          <a:pt x="73818" y="4861"/>
                        </a:lnTo>
                        <a:cubicBezTo>
                          <a:pt x="76199" y="3273"/>
                          <a:pt x="78117" y="414"/>
                          <a:pt x="80962" y="98"/>
                        </a:cubicBezTo>
                        <a:cubicBezTo>
                          <a:pt x="85761" y="-435"/>
                          <a:pt x="90566" y="1308"/>
                          <a:pt x="95250" y="2479"/>
                        </a:cubicBezTo>
                        <a:cubicBezTo>
                          <a:pt x="109841" y="6127"/>
                          <a:pt x="106803" y="4509"/>
                          <a:pt x="114300" y="12004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33" name="Freeform 529"/>
                  <p:cNvSpPr>
                    <a:spLocks/>
                  </p:cNvSpPr>
                  <p:nvPr/>
                </p:nvSpPr>
                <p:spPr bwMode="auto">
                  <a:xfrm>
                    <a:off x="6206051" y="2107602"/>
                    <a:ext cx="184717" cy="461570"/>
                  </a:xfrm>
                  <a:custGeom>
                    <a:avLst/>
                    <a:gdLst>
                      <a:gd name="T0" fmla="*/ 0 w 109539"/>
                      <a:gd name="T1" fmla="*/ 38100 h 38100"/>
                      <a:gd name="T2" fmla="*/ 14289 w 109539"/>
                      <a:gd name="T3" fmla="*/ 35719 h 38100"/>
                      <a:gd name="T4" fmla="*/ 28576 w 109539"/>
                      <a:gd name="T5" fmla="*/ 30956 h 38100"/>
                      <a:gd name="T6" fmla="*/ 33339 w 109539"/>
                      <a:gd name="T7" fmla="*/ 23813 h 38100"/>
                      <a:gd name="T8" fmla="*/ 40482 w 109539"/>
                      <a:gd name="T9" fmla="*/ 21431 h 38100"/>
                      <a:gd name="T10" fmla="*/ 47626 w 109539"/>
                      <a:gd name="T11" fmla="*/ 16669 h 38100"/>
                      <a:gd name="T12" fmla="*/ 66676 w 109539"/>
                      <a:gd name="T13" fmla="*/ 4763 h 38100"/>
                      <a:gd name="T14" fmla="*/ 73820 w 109539"/>
                      <a:gd name="T15" fmla="*/ 2381 h 38100"/>
                      <a:gd name="T16" fmla="*/ 80964 w 109539"/>
                      <a:gd name="T17" fmla="*/ 0 h 38100"/>
                      <a:gd name="T18" fmla="*/ 107157 w 109539"/>
                      <a:gd name="T19" fmla="*/ 7144 h 38100"/>
                      <a:gd name="T20" fmla="*/ 109539 w 109539"/>
                      <a:gd name="T21" fmla="*/ 9525 h 3810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109539" h="38100">
                        <a:moveTo>
                          <a:pt x="0" y="38100"/>
                        </a:moveTo>
                        <a:cubicBezTo>
                          <a:pt x="18020" y="27288"/>
                          <a:pt x="9526" y="36910"/>
                          <a:pt x="14289" y="35719"/>
                        </a:cubicBezTo>
                        <a:cubicBezTo>
                          <a:pt x="19052" y="34528"/>
                          <a:pt x="28576" y="30956"/>
                          <a:pt x="28576" y="30956"/>
                        </a:cubicBezTo>
                        <a:cubicBezTo>
                          <a:pt x="30164" y="28575"/>
                          <a:pt x="31104" y="25601"/>
                          <a:pt x="33339" y="23813"/>
                        </a:cubicBezTo>
                        <a:cubicBezTo>
                          <a:pt x="35299" y="22245"/>
                          <a:pt x="38237" y="22554"/>
                          <a:pt x="40482" y="21431"/>
                        </a:cubicBezTo>
                        <a:cubicBezTo>
                          <a:pt x="43042" y="20151"/>
                          <a:pt x="45245" y="18256"/>
                          <a:pt x="47626" y="16669"/>
                        </a:cubicBezTo>
                        <a:cubicBezTo>
                          <a:pt x="55174" y="5348"/>
                          <a:pt x="49673" y="10431"/>
                          <a:pt x="66676" y="4763"/>
                        </a:cubicBezTo>
                        <a:lnTo>
                          <a:pt x="73820" y="2381"/>
                        </a:lnTo>
                        <a:lnTo>
                          <a:pt x="80964" y="0"/>
                        </a:lnTo>
                        <a:cubicBezTo>
                          <a:pt x="85617" y="930"/>
                          <a:pt x="104133" y="4121"/>
                          <a:pt x="107157" y="7144"/>
                        </a:cubicBezTo>
                        <a:lnTo>
                          <a:pt x="109539" y="9525"/>
                        </a:lnTo>
                      </a:path>
                    </a:pathLst>
                  </a:cu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026" name="Freeform 3977"/>
              <p:cNvSpPr>
                <a:spLocks noChangeAspect="1"/>
              </p:cNvSpPr>
              <p:nvPr/>
            </p:nvSpPr>
            <p:spPr bwMode="auto">
              <a:xfrm>
                <a:off x="1519200" y="1101600"/>
                <a:ext cx="1511036" cy="828000"/>
              </a:xfrm>
              <a:custGeom>
                <a:avLst/>
                <a:gdLst>
                  <a:gd name="T0" fmla="*/ 2147483647 w 1142"/>
                  <a:gd name="T1" fmla="*/ 2147483647 h 562"/>
                  <a:gd name="T2" fmla="*/ 2147483647 w 1142"/>
                  <a:gd name="T3" fmla="*/ 2147483647 h 562"/>
                  <a:gd name="T4" fmla="*/ 2147483647 w 1142"/>
                  <a:gd name="T5" fmla="*/ 2147483647 h 562"/>
                  <a:gd name="T6" fmla="*/ 2147483647 w 1142"/>
                  <a:gd name="T7" fmla="*/ 2147483647 h 562"/>
                  <a:gd name="T8" fmla="*/ 2147483647 w 1142"/>
                  <a:gd name="T9" fmla="*/ 2147483647 h 562"/>
                  <a:gd name="T10" fmla="*/ 2147483647 w 1142"/>
                  <a:gd name="T11" fmla="*/ 2147483647 h 562"/>
                  <a:gd name="T12" fmla="*/ 2147483647 w 1142"/>
                  <a:gd name="T13" fmla="*/ 2147483647 h 562"/>
                  <a:gd name="T14" fmla="*/ 2147483647 w 1142"/>
                  <a:gd name="T15" fmla="*/ 2147483647 h 562"/>
                  <a:gd name="T16" fmla="*/ 2147483647 w 1142"/>
                  <a:gd name="T17" fmla="*/ 2147483647 h 562"/>
                  <a:gd name="T18" fmla="*/ 2147483647 w 1142"/>
                  <a:gd name="T19" fmla="*/ 2147483647 h 562"/>
                  <a:gd name="T20" fmla="*/ 2147483647 w 1142"/>
                  <a:gd name="T21" fmla="*/ 2147483647 h 562"/>
                  <a:gd name="T22" fmla="*/ 2147483647 w 1142"/>
                  <a:gd name="T23" fmla="*/ 2147483647 h 562"/>
                  <a:gd name="T24" fmla="*/ 2147483647 w 1142"/>
                  <a:gd name="T25" fmla="*/ 2147483647 h 562"/>
                  <a:gd name="T26" fmla="*/ 2147483647 w 1142"/>
                  <a:gd name="T27" fmla="*/ 2147483647 h 562"/>
                  <a:gd name="T28" fmla="*/ 2147483647 w 1142"/>
                  <a:gd name="T29" fmla="*/ 2147483647 h 562"/>
                  <a:gd name="T30" fmla="*/ 2147483647 w 1142"/>
                  <a:gd name="T31" fmla="*/ 2147483647 h 562"/>
                  <a:gd name="T32" fmla="*/ 2147483647 w 1142"/>
                  <a:gd name="T33" fmla="*/ 2147483647 h 562"/>
                  <a:gd name="T34" fmla="*/ 2147483647 w 1142"/>
                  <a:gd name="T35" fmla="*/ 2147483647 h 562"/>
                  <a:gd name="T36" fmla="*/ 2147483647 w 1142"/>
                  <a:gd name="T37" fmla="*/ 2147483647 h 562"/>
                  <a:gd name="T38" fmla="*/ 2147483647 w 1142"/>
                  <a:gd name="T39" fmla="*/ 2147483647 h 562"/>
                  <a:gd name="T40" fmla="*/ 2147483647 w 1142"/>
                  <a:gd name="T41" fmla="*/ 2147483647 h 562"/>
                  <a:gd name="T42" fmla="*/ 2147483647 w 1142"/>
                  <a:gd name="T43" fmla="*/ 2147483647 h 562"/>
                  <a:gd name="T44" fmla="*/ 2147483647 w 1142"/>
                  <a:gd name="T45" fmla="*/ 2147483647 h 562"/>
                  <a:gd name="T46" fmla="*/ 2147483647 w 1142"/>
                  <a:gd name="T47" fmla="*/ 2147483647 h 562"/>
                  <a:gd name="T48" fmla="*/ 2147483647 w 1142"/>
                  <a:gd name="T49" fmla="*/ 2147483647 h 562"/>
                  <a:gd name="T50" fmla="*/ 2147483647 w 1142"/>
                  <a:gd name="T51" fmla="*/ 2147483647 h 562"/>
                  <a:gd name="T52" fmla="*/ 2147483647 w 1142"/>
                  <a:gd name="T53" fmla="*/ 2147483647 h 562"/>
                  <a:gd name="T54" fmla="*/ 2147483647 w 1142"/>
                  <a:gd name="T55" fmla="*/ 2147483647 h 562"/>
                  <a:gd name="T56" fmla="*/ 2147483647 w 1142"/>
                  <a:gd name="T57" fmla="*/ 2147483647 h 562"/>
                  <a:gd name="T58" fmla="*/ 2147483647 w 1142"/>
                  <a:gd name="T59" fmla="*/ 2147483647 h 562"/>
                  <a:gd name="T60" fmla="*/ 2147483647 w 1142"/>
                  <a:gd name="T61" fmla="*/ 2147483647 h 562"/>
                  <a:gd name="T62" fmla="*/ 2147483647 w 1142"/>
                  <a:gd name="T63" fmla="*/ 2147483647 h 562"/>
                  <a:gd name="T64" fmla="*/ 2147483647 w 1142"/>
                  <a:gd name="T65" fmla="*/ 2147483647 h 562"/>
                  <a:gd name="T66" fmla="*/ 2147483647 w 1142"/>
                  <a:gd name="T67" fmla="*/ 2147483647 h 562"/>
                  <a:gd name="T68" fmla="*/ 2147483647 w 1142"/>
                  <a:gd name="T69" fmla="*/ 2147483647 h 562"/>
                  <a:gd name="T70" fmla="*/ 2147483647 w 1142"/>
                  <a:gd name="T71" fmla="*/ 2147483647 h 562"/>
                  <a:gd name="T72" fmla="*/ 2147483647 w 1142"/>
                  <a:gd name="T73" fmla="*/ 2147483647 h 562"/>
                  <a:gd name="T74" fmla="*/ 2147483647 w 1142"/>
                  <a:gd name="T75" fmla="*/ 2147483647 h 562"/>
                  <a:gd name="T76" fmla="*/ 2147483647 w 1142"/>
                  <a:gd name="T77" fmla="*/ 2147483647 h 562"/>
                  <a:gd name="T78" fmla="*/ 2147483647 w 1142"/>
                  <a:gd name="T79" fmla="*/ 2147483647 h 562"/>
                  <a:gd name="T80" fmla="*/ 2147483647 w 1142"/>
                  <a:gd name="T81" fmla="*/ 2147483647 h 562"/>
                  <a:gd name="T82" fmla="*/ 2147483647 w 1142"/>
                  <a:gd name="T83" fmla="*/ 2147483647 h 562"/>
                  <a:gd name="T84" fmla="*/ 2147483647 w 1142"/>
                  <a:gd name="T85" fmla="*/ 2147483647 h 562"/>
                  <a:gd name="T86" fmla="*/ 2147483647 w 1142"/>
                  <a:gd name="T87" fmla="*/ 2147483647 h 562"/>
                  <a:gd name="T88" fmla="*/ 2147483647 w 1142"/>
                  <a:gd name="T89" fmla="*/ 2147483647 h 562"/>
                  <a:gd name="T90" fmla="*/ 2147483647 w 1142"/>
                  <a:gd name="T91" fmla="*/ 2147483647 h 562"/>
                  <a:gd name="T92" fmla="*/ 2147483647 w 1142"/>
                  <a:gd name="T93" fmla="*/ 2147483647 h 562"/>
                  <a:gd name="T94" fmla="*/ 2147483647 w 1142"/>
                  <a:gd name="T95" fmla="*/ 2147483647 h 562"/>
                  <a:gd name="T96" fmla="*/ 2147483647 w 1142"/>
                  <a:gd name="T97" fmla="*/ 2147483647 h 562"/>
                  <a:gd name="T98" fmla="*/ 2147483647 w 1142"/>
                  <a:gd name="T99" fmla="*/ 2147483647 h 562"/>
                  <a:gd name="T100" fmla="*/ 2147483647 w 1142"/>
                  <a:gd name="T101" fmla="*/ 2147483647 h 562"/>
                  <a:gd name="T102" fmla="*/ 2147483647 w 1142"/>
                  <a:gd name="T103" fmla="*/ 2147483647 h 562"/>
                  <a:gd name="T104" fmla="*/ 2147483647 w 1142"/>
                  <a:gd name="T105" fmla="*/ 2147483647 h 562"/>
                  <a:gd name="T106" fmla="*/ 2147483647 w 1142"/>
                  <a:gd name="T107" fmla="*/ 2147483647 h 562"/>
                  <a:gd name="T108" fmla="*/ 2147483647 w 1142"/>
                  <a:gd name="T109" fmla="*/ 2147483647 h 562"/>
                  <a:gd name="T110" fmla="*/ 2147483647 w 1142"/>
                  <a:gd name="T111" fmla="*/ 2147483647 h 562"/>
                  <a:gd name="T112" fmla="*/ 2147483647 w 1142"/>
                  <a:gd name="T113" fmla="*/ 2147483647 h 562"/>
                  <a:gd name="T114" fmla="*/ 2147483647 w 1142"/>
                  <a:gd name="T115" fmla="*/ 2147483647 h 562"/>
                  <a:gd name="T116" fmla="*/ 2147483647 w 1142"/>
                  <a:gd name="T117" fmla="*/ 2147483647 h 562"/>
                  <a:gd name="T118" fmla="*/ 2147483647 w 1142"/>
                  <a:gd name="T119" fmla="*/ 2147483647 h 562"/>
                  <a:gd name="T120" fmla="*/ 2147483647 w 1142"/>
                  <a:gd name="T121" fmla="*/ 2147483647 h 5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142" h="562">
                    <a:moveTo>
                      <a:pt x="843" y="102"/>
                    </a:moveTo>
                    <a:lnTo>
                      <a:pt x="837" y="96"/>
                    </a:lnTo>
                    <a:lnTo>
                      <a:pt x="855" y="96"/>
                    </a:lnTo>
                    <a:lnTo>
                      <a:pt x="861" y="102"/>
                    </a:lnTo>
                    <a:lnTo>
                      <a:pt x="873" y="96"/>
                    </a:lnTo>
                    <a:lnTo>
                      <a:pt x="867" y="90"/>
                    </a:lnTo>
                    <a:lnTo>
                      <a:pt x="873" y="90"/>
                    </a:lnTo>
                    <a:lnTo>
                      <a:pt x="879" y="96"/>
                    </a:lnTo>
                    <a:lnTo>
                      <a:pt x="915" y="84"/>
                    </a:lnTo>
                    <a:lnTo>
                      <a:pt x="921" y="78"/>
                    </a:lnTo>
                    <a:lnTo>
                      <a:pt x="915" y="66"/>
                    </a:lnTo>
                    <a:lnTo>
                      <a:pt x="921" y="60"/>
                    </a:lnTo>
                    <a:lnTo>
                      <a:pt x="933" y="54"/>
                    </a:lnTo>
                    <a:lnTo>
                      <a:pt x="927" y="54"/>
                    </a:lnTo>
                    <a:lnTo>
                      <a:pt x="939" y="48"/>
                    </a:lnTo>
                    <a:lnTo>
                      <a:pt x="915" y="42"/>
                    </a:lnTo>
                    <a:lnTo>
                      <a:pt x="933" y="42"/>
                    </a:lnTo>
                    <a:lnTo>
                      <a:pt x="891" y="42"/>
                    </a:lnTo>
                    <a:lnTo>
                      <a:pt x="891" y="48"/>
                    </a:lnTo>
                    <a:lnTo>
                      <a:pt x="891" y="54"/>
                    </a:lnTo>
                    <a:lnTo>
                      <a:pt x="879" y="54"/>
                    </a:lnTo>
                    <a:lnTo>
                      <a:pt x="849" y="78"/>
                    </a:lnTo>
                    <a:lnTo>
                      <a:pt x="837" y="84"/>
                    </a:lnTo>
                    <a:lnTo>
                      <a:pt x="837" y="66"/>
                    </a:lnTo>
                    <a:lnTo>
                      <a:pt x="849" y="54"/>
                    </a:lnTo>
                    <a:lnTo>
                      <a:pt x="837" y="48"/>
                    </a:lnTo>
                    <a:lnTo>
                      <a:pt x="813" y="66"/>
                    </a:lnTo>
                    <a:lnTo>
                      <a:pt x="819" y="48"/>
                    </a:lnTo>
                    <a:lnTo>
                      <a:pt x="813" y="48"/>
                    </a:lnTo>
                    <a:lnTo>
                      <a:pt x="825" y="42"/>
                    </a:lnTo>
                    <a:lnTo>
                      <a:pt x="819" y="42"/>
                    </a:lnTo>
                    <a:lnTo>
                      <a:pt x="801" y="42"/>
                    </a:lnTo>
                    <a:lnTo>
                      <a:pt x="801" y="36"/>
                    </a:lnTo>
                    <a:lnTo>
                      <a:pt x="813" y="30"/>
                    </a:lnTo>
                    <a:lnTo>
                      <a:pt x="819" y="30"/>
                    </a:lnTo>
                    <a:lnTo>
                      <a:pt x="813" y="18"/>
                    </a:lnTo>
                    <a:lnTo>
                      <a:pt x="819" y="12"/>
                    </a:lnTo>
                    <a:lnTo>
                      <a:pt x="813" y="6"/>
                    </a:lnTo>
                    <a:lnTo>
                      <a:pt x="807" y="6"/>
                    </a:lnTo>
                    <a:lnTo>
                      <a:pt x="813" y="0"/>
                    </a:lnTo>
                    <a:lnTo>
                      <a:pt x="801" y="6"/>
                    </a:lnTo>
                    <a:lnTo>
                      <a:pt x="807" y="6"/>
                    </a:lnTo>
                    <a:lnTo>
                      <a:pt x="789" y="12"/>
                    </a:lnTo>
                    <a:lnTo>
                      <a:pt x="778" y="12"/>
                    </a:lnTo>
                    <a:lnTo>
                      <a:pt x="772" y="24"/>
                    </a:lnTo>
                    <a:lnTo>
                      <a:pt x="766" y="30"/>
                    </a:lnTo>
                    <a:lnTo>
                      <a:pt x="760" y="36"/>
                    </a:lnTo>
                    <a:lnTo>
                      <a:pt x="789" y="48"/>
                    </a:lnTo>
                    <a:lnTo>
                      <a:pt x="778" y="48"/>
                    </a:lnTo>
                    <a:lnTo>
                      <a:pt x="772" y="48"/>
                    </a:lnTo>
                    <a:lnTo>
                      <a:pt x="766" y="54"/>
                    </a:lnTo>
                    <a:lnTo>
                      <a:pt x="778" y="54"/>
                    </a:lnTo>
                    <a:lnTo>
                      <a:pt x="772" y="60"/>
                    </a:lnTo>
                    <a:lnTo>
                      <a:pt x="748" y="66"/>
                    </a:lnTo>
                    <a:lnTo>
                      <a:pt x="736" y="78"/>
                    </a:lnTo>
                    <a:lnTo>
                      <a:pt x="730" y="90"/>
                    </a:lnTo>
                    <a:lnTo>
                      <a:pt x="718" y="90"/>
                    </a:lnTo>
                    <a:lnTo>
                      <a:pt x="718" y="84"/>
                    </a:lnTo>
                    <a:lnTo>
                      <a:pt x="730" y="84"/>
                    </a:lnTo>
                    <a:lnTo>
                      <a:pt x="724" y="84"/>
                    </a:lnTo>
                    <a:lnTo>
                      <a:pt x="730" y="78"/>
                    </a:lnTo>
                    <a:lnTo>
                      <a:pt x="724" y="78"/>
                    </a:lnTo>
                    <a:lnTo>
                      <a:pt x="742" y="66"/>
                    </a:lnTo>
                    <a:lnTo>
                      <a:pt x="730" y="66"/>
                    </a:lnTo>
                    <a:lnTo>
                      <a:pt x="718" y="60"/>
                    </a:lnTo>
                    <a:lnTo>
                      <a:pt x="706" y="66"/>
                    </a:lnTo>
                    <a:lnTo>
                      <a:pt x="706" y="72"/>
                    </a:lnTo>
                    <a:lnTo>
                      <a:pt x="718" y="72"/>
                    </a:lnTo>
                    <a:lnTo>
                      <a:pt x="706" y="72"/>
                    </a:lnTo>
                    <a:lnTo>
                      <a:pt x="700" y="66"/>
                    </a:lnTo>
                    <a:lnTo>
                      <a:pt x="694" y="72"/>
                    </a:lnTo>
                    <a:lnTo>
                      <a:pt x="646" y="72"/>
                    </a:lnTo>
                    <a:lnTo>
                      <a:pt x="634" y="66"/>
                    </a:lnTo>
                    <a:lnTo>
                      <a:pt x="628" y="66"/>
                    </a:lnTo>
                    <a:lnTo>
                      <a:pt x="622" y="60"/>
                    </a:lnTo>
                    <a:lnTo>
                      <a:pt x="616" y="54"/>
                    </a:lnTo>
                    <a:lnTo>
                      <a:pt x="574" y="60"/>
                    </a:lnTo>
                    <a:lnTo>
                      <a:pt x="586" y="66"/>
                    </a:lnTo>
                    <a:lnTo>
                      <a:pt x="616" y="60"/>
                    </a:lnTo>
                    <a:lnTo>
                      <a:pt x="592" y="66"/>
                    </a:lnTo>
                    <a:lnTo>
                      <a:pt x="580" y="66"/>
                    </a:lnTo>
                    <a:lnTo>
                      <a:pt x="574" y="90"/>
                    </a:lnTo>
                    <a:lnTo>
                      <a:pt x="568" y="84"/>
                    </a:lnTo>
                    <a:lnTo>
                      <a:pt x="562" y="96"/>
                    </a:lnTo>
                    <a:lnTo>
                      <a:pt x="556" y="84"/>
                    </a:lnTo>
                    <a:lnTo>
                      <a:pt x="568" y="84"/>
                    </a:lnTo>
                    <a:lnTo>
                      <a:pt x="562" y="72"/>
                    </a:lnTo>
                    <a:lnTo>
                      <a:pt x="556" y="78"/>
                    </a:lnTo>
                    <a:lnTo>
                      <a:pt x="556" y="72"/>
                    </a:lnTo>
                    <a:lnTo>
                      <a:pt x="550" y="72"/>
                    </a:lnTo>
                    <a:lnTo>
                      <a:pt x="496" y="72"/>
                    </a:lnTo>
                    <a:lnTo>
                      <a:pt x="478" y="72"/>
                    </a:lnTo>
                    <a:lnTo>
                      <a:pt x="502" y="66"/>
                    </a:lnTo>
                    <a:lnTo>
                      <a:pt x="508" y="60"/>
                    </a:lnTo>
                    <a:lnTo>
                      <a:pt x="496" y="54"/>
                    </a:lnTo>
                    <a:lnTo>
                      <a:pt x="484" y="54"/>
                    </a:lnTo>
                    <a:lnTo>
                      <a:pt x="419" y="36"/>
                    </a:lnTo>
                    <a:lnTo>
                      <a:pt x="401" y="48"/>
                    </a:lnTo>
                    <a:lnTo>
                      <a:pt x="395" y="42"/>
                    </a:lnTo>
                    <a:lnTo>
                      <a:pt x="401" y="42"/>
                    </a:lnTo>
                    <a:lnTo>
                      <a:pt x="401" y="30"/>
                    </a:lnTo>
                    <a:lnTo>
                      <a:pt x="401" y="36"/>
                    </a:lnTo>
                    <a:lnTo>
                      <a:pt x="395" y="42"/>
                    </a:lnTo>
                    <a:lnTo>
                      <a:pt x="383" y="42"/>
                    </a:lnTo>
                    <a:lnTo>
                      <a:pt x="377" y="48"/>
                    </a:lnTo>
                    <a:lnTo>
                      <a:pt x="371" y="36"/>
                    </a:lnTo>
                    <a:lnTo>
                      <a:pt x="365" y="24"/>
                    </a:lnTo>
                    <a:lnTo>
                      <a:pt x="371" y="30"/>
                    </a:lnTo>
                    <a:lnTo>
                      <a:pt x="341" y="42"/>
                    </a:lnTo>
                    <a:lnTo>
                      <a:pt x="341" y="36"/>
                    </a:lnTo>
                    <a:lnTo>
                      <a:pt x="311" y="42"/>
                    </a:lnTo>
                    <a:lnTo>
                      <a:pt x="341" y="30"/>
                    </a:lnTo>
                    <a:lnTo>
                      <a:pt x="323" y="36"/>
                    </a:lnTo>
                    <a:lnTo>
                      <a:pt x="287" y="42"/>
                    </a:lnTo>
                    <a:lnTo>
                      <a:pt x="257" y="54"/>
                    </a:lnTo>
                    <a:lnTo>
                      <a:pt x="251" y="54"/>
                    </a:lnTo>
                    <a:lnTo>
                      <a:pt x="239" y="54"/>
                    </a:lnTo>
                    <a:lnTo>
                      <a:pt x="239" y="60"/>
                    </a:lnTo>
                    <a:lnTo>
                      <a:pt x="209" y="48"/>
                    </a:lnTo>
                    <a:lnTo>
                      <a:pt x="185" y="42"/>
                    </a:lnTo>
                    <a:lnTo>
                      <a:pt x="161" y="60"/>
                    </a:lnTo>
                    <a:lnTo>
                      <a:pt x="138" y="78"/>
                    </a:lnTo>
                    <a:lnTo>
                      <a:pt x="114" y="102"/>
                    </a:lnTo>
                    <a:lnTo>
                      <a:pt x="90" y="120"/>
                    </a:lnTo>
                    <a:lnTo>
                      <a:pt x="66" y="143"/>
                    </a:lnTo>
                    <a:lnTo>
                      <a:pt x="48" y="161"/>
                    </a:lnTo>
                    <a:lnTo>
                      <a:pt x="24" y="185"/>
                    </a:lnTo>
                    <a:lnTo>
                      <a:pt x="0" y="203"/>
                    </a:lnTo>
                    <a:lnTo>
                      <a:pt x="30" y="203"/>
                    </a:lnTo>
                    <a:lnTo>
                      <a:pt x="24" y="209"/>
                    </a:lnTo>
                    <a:lnTo>
                      <a:pt x="24" y="227"/>
                    </a:lnTo>
                    <a:lnTo>
                      <a:pt x="36" y="227"/>
                    </a:lnTo>
                    <a:lnTo>
                      <a:pt x="48" y="221"/>
                    </a:lnTo>
                    <a:lnTo>
                      <a:pt x="72" y="215"/>
                    </a:lnTo>
                    <a:lnTo>
                      <a:pt x="72" y="233"/>
                    </a:lnTo>
                    <a:lnTo>
                      <a:pt x="66" y="269"/>
                    </a:lnTo>
                    <a:lnTo>
                      <a:pt x="72" y="275"/>
                    </a:lnTo>
                    <a:lnTo>
                      <a:pt x="84" y="287"/>
                    </a:lnTo>
                    <a:lnTo>
                      <a:pt x="66" y="299"/>
                    </a:lnTo>
                    <a:lnTo>
                      <a:pt x="78" y="293"/>
                    </a:lnTo>
                    <a:lnTo>
                      <a:pt x="66" y="299"/>
                    </a:lnTo>
                    <a:lnTo>
                      <a:pt x="72" y="305"/>
                    </a:lnTo>
                    <a:lnTo>
                      <a:pt x="60" y="311"/>
                    </a:lnTo>
                    <a:lnTo>
                      <a:pt x="54" y="311"/>
                    </a:lnTo>
                    <a:lnTo>
                      <a:pt x="54" y="317"/>
                    </a:lnTo>
                    <a:lnTo>
                      <a:pt x="54" y="311"/>
                    </a:lnTo>
                    <a:lnTo>
                      <a:pt x="54" y="317"/>
                    </a:lnTo>
                    <a:lnTo>
                      <a:pt x="60" y="317"/>
                    </a:lnTo>
                    <a:lnTo>
                      <a:pt x="54" y="317"/>
                    </a:lnTo>
                    <a:lnTo>
                      <a:pt x="54" y="323"/>
                    </a:lnTo>
                    <a:lnTo>
                      <a:pt x="48" y="317"/>
                    </a:lnTo>
                    <a:lnTo>
                      <a:pt x="54" y="335"/>
                    </a:lnTo>
                    <a:lnTo>
                      <a:pt x="72" y="323"/>
                    </a:lnTo>
                    <a:lnTo>
                      <a:pt x="66" y="329"/>
                    </a:lnTo>
                    <a:lnTo>
                      <a:pt x="72" y="335"/>
                    </a:lnTo>
                    <a:lnTo>
                      <a:pt x="60" y="329"/>
                    </a:lnTo>
                    <a:lnTo>
                      <a:pt x="60" y="341"/>
                    </a:lnTo>
                    <a:lnTo>
                      <a:pt x="48" y="353"/>
                    </a:lnTo>
                    <a:lnTo>
                      <a:pt x="60" y="353"/>
                    </a:lnTo>
                    <a:lnTo>
                      <a:pt x="54" y="353"/>
                    </a:lnTo>
                    <a:lnTo>
                      <a:pt x="78" y="341"/>
                    </a:lnTo>
                    <a:lnTo>
                      <a:pt x="72" y="353"/>
                    </a:lnTo>
                    <a:lnTo>
                      <a:pt x="72" y="359"/>
                    </a:lnTo>
                    <a:lnTo>
                      <a:pt x="66" y="353"/>
                    </a:lnTo>
                    <a:lnTo>
                      <a:pt x="48" y="365"/>
                    </a:lnTo>
                    <a:lnTo>
                      <a:pt x="54" y="365"/>
                    </a:lnTo>
                    <a:lnTo>
                      <a:pt x="66" y="365"/>
                    </a:lnTo>
                    <a:lnTo>
                      <a:pt x="48" y="371"/>
                    </a:lnTo>
                    <a:lnTo>
                      <a:pt x="42" y="371"/>
                    </a:lnTo>
                    <a:lnTo>
                      <a:pt x="54" y="371"/>
                    </a:lnTo>
                    <a:lnTo>
                      <a:pt x="42" y="377"/>
                    </a:lnTo>
                    <a:lnTo>
                      <a:pt x="54" y="383"/>
                    </a:lnTo>
                    <a:lnTo>
                      <a:pt x="60" y="377"/>
                    </a:lnTo>
                    <a:lnTo>
                      <a:pt x="66" y="377"/>
                    </a:lnTo>
                    <a:lnTo>
                      <a:pt x="54" y="383"/>
                    </a:lnTo>
                    <a:lnTo>
                      <a:pt x="66" y="383"/>
                    </a:lnTo>
                    <a:lnTo>
                      <a:pt x="60" y="383"/>
                    </a:lnTo>
                    <a:lnTo>
                      <a:pt x="72" y="383"/>
                    </a:lnTo>
                    <a:lnTo>
                      <a:pt x="72" y="377"/>
                    </a:lnTo>
                    <a:lnTo>
                      <a:pt x="66" y="383"/>
                    </a:lnTo>
                    <a:lnTo>
                      <a:pt x="60" y="383"/>
                    </a:lnTo>
                    <a:lnTo>
                      <a:pt x="60" y="389"/>
                    </a:lnTo>
                    <a:lnTo>
                      <a:pt x="72" y="383"/>
                    </a:lnTo>
                    <a:lnTo>
                      <a:pt x="72" y="389"/>
                    </a:lnTo>
                    <a:lnTo>
                      <a:pt x="78" y="383"/>
                    </a:lnTo>
                    <a:lnTo>
                      <a:pt x="72" y="389"/>
                    </a:lnTo>
                    <a:lnTo>
                      <a:pt x="84" y="389"/>
                    </a:lnTo>
                    <a:lnTo>
                      <a:pt x="72" y="395"/>
                    </a:lnTo>
                    <a:lnTo>
                      <a:pt x="78" y="401"/>
                    </a:lnTo>
                    <a:lnTo>
                      <a:pt x="84" y="395"/>
                    </a:lnTo>
                    <a:lnTo>
                      <a:pt x="84" y="407"/>
                    </a:lnTo>
                    <a:lnTo>
                      <a:pt x="78" y="407"/>
                    </a:lnTo>
                    <a:lnTo>
                      <a:pt x="84" y="407"/>
                    </a:lnTo>
                    <a:lnTo>
                      <a:pt x="90" y="407"/>
                    </a:lnTo>
                    <a:lnTo>
                      <a:pt x="84" y="413"/>
                    </a:lnTo>
                    <a:lnTo>
                      <a:pt x="90" y="413"/>
                    </a:lnTo>
                    <a:lnTo>
                      <a:pt x="84" y="413"/>
                    </a:lnTo>
                    <a:lnTo>
                      <a:pt x="90" y="419"/>
                    </a:lnTo>
                    <a:lnTo>
                      <a:pt x="299" y="419"/>
                    </a:lnTo>
                    <a:lnTo>
                      <a:pt x="329" y="419"/>
                    </a:lnTo>
                    <a:lnTo>
                      <a:pt x="514" y="419"/>
                    </a:lnTo>
                    <a:lnTo>
                      <a:pt x="520" y="407"/>
                    </a:lnTo>
                    <a:lnTo>
                      <a:pt x="520" y="419"/>
                    </a:lnTo>
                    <a:lnTo>
                      <a:pt x="538" y="425"/>
                    </a:lnTo>
                    <a:lnTo>
                      <a:pt x="556" y="437"/>
                    </a:lnTo>
                    <a:lnTo>
                      <a:pt x="574" y="431"/>
                    </a:lnTo>
                    <a:lnTo>
                      <a:pt x="586" y="437"/>
                    </a:lnTo>
                    <a:lnTo>
                      <a:pt x="604" y="431"/>
                    </a:lnTo>
                    <a:lnTo>
                      <a:pt x="634" y="449"/>
                    </a:lnTo>
                    <a:lnTo>
                      <a:pt x="646" y="455"/>
                    </a:lnTo>
                    <a:lnTo>
                      <a:pt x="658" y="467"/>
                    </a:lnTo>
                    <a:lnTo>
                      <a:pt x="664" y="473"/>
                    </a:lnTo>
                    <a:lnTo>
                      <a:pt x="664" y="478"/>
                    </a:lnTo>
                    <a:lnTo>
                      <a:pt x="676" y="490"/>
                    </a:lnTo>
                    <a:lnTo>
                      <a:pt x="676" y="502"/>
                    </a:lnTo>
                    <a:lnTo>
                      <a:pt x="670" y="520"/>
                    </a:lnTo>
                    <a:lnTo>
                      <a:pt x="664" y="532"/>
                    </a:lnTo>
                    <a:lnTo>
                      <a:pt x="646" y="550"/>
                    </a:lnTo>
                    <a:lnTo>
                      <a:pt x="646" y="562"/>
                    </a:lnTo>
                    <a:lnTo>
                      <a:pt x="664" y="556"/>
                    </a:lnTo>
                    <a:lnTo>
                      <a:pt x="682" y="550"/>
                    </a:lnTo>
                    <a:lnTo>
                      <a:pt x="700" y="544"/>
                    </a:lnTo>
                    <a:lnTo>
                      <a:pt x="718" y="538"/>
                    </a:lnTo>
                    <a:lnTo>
                      <a:pt x="718" y="526"/>
                    </a:lnTo>
                    <a:lnTo>
                      <a:pt x="736" y="520"/>
                    </a:lnTo>
                    <a:lnTo>
                      <a:pt x="754" y="520"/>
                    </a:lnTo>
                    <a:lnTo>
                      <a:pt x="772" y="508"/>
                    </a:lnTo>
                    <a:lnTo>
                      <a:pt x="789" y="496"/>
                    </a:lnTo>
                    <a:lnTo>
                      <a:pt x="819" y="496"/>
                    </a:lnTo>
                    <a:lnTo>
                      <a:pt x="849" y="496"/>
                    </a:lnTo>
                    <a:lnTo>
                      <a:pt x="861" y="490"/>
                    </a:lnTo>
                    <a:lnTo>
                      <a:pt x="873" y="473"/>
                    </a:lnTo>
                    <a:lnTo>
                      <a:pt x="885" y="461"/>
                    </a:lnTo>
                    <a:lnTo>
                      <a:pt x="903" y="449"/>
                    </a:lnTo>
                    <a:lnTo>
                      <a:pt x="909" y="449"/>
                    </a:lnTo>
                    <a:lnTo>
                      <a:pt x="921" y="455"/>
                    </a:lnTo>
                    <a:lnTo>
                      <a:pt x="915" y="478"/>
                    </a:lnTo>
                    <a:lnTo>
                      <a:pt x="915" y="490"/>
                    </a:lnTo>
                    <a:lnTo>
                      <a:pt x="921" y="490"/>
                    </a:lnTo>
                    <a:lnTo>
                      <a:pt x="939" y="490"/>
                    </a:lnTo>
                    <a:lnTo>
                      <a:pt x="933" y="490"/>
                    </a:lnTo>
                    <a:lnTo>
                      <a:pt x="957" y="484"/>
                    </a:lnTo>
                    <a:lnTo>
                      <a:pt x="963" y="473"/>
                    </a:lnTo>
                    <a:lnTo>
                      <a:pt x="963" y="478"/>
                    </a:lnTo>
                    <a:lnTo>
                      <a:pt x="969" y="478"/>
                    </a:lnTo>
                    <a:lnTo>
                      <a:pt x="957" y="484"/>
                    </a:lnTo>
                    <a:lnTo>
                      <a:pt x="981" y="484"/>
                    </a:lnTo>
                    <a:lnTo>
                      <a:pt x="963" y="490"/>
                    </a:lnTo>
                    <a:lnTo>
                      <a:pt x="939" y="502"/>
                    </a:lnTo>
                    <a:lnTo>
                      <a:pt x="945" y="496"/>
                    </a:lnTo>
                    <a:lnTo>
                      <a:pt x="927" y="508"/>
                    </a:lnTo>
                    <a:lnTo>
                      <a:pt x="933" y="502"/>
                    </a:lnTo>
                    <a:lnTo>
                      <a:pt x="927" y="514"/>
                    </a:lnTo>
                    <a:lnTo>
                      <a:pt x="933" y="520"/>
                    </a:lnTo>
                    <a:lnTo>
                      <a:pt x="939" y="520"/>
                    </a:lnTo>
                    <a:lnTo>
                      <a:pt x="963" y="502"/>
                    </a:lnTo>
                    <a:lnTo>
                      <a:pt x="969" y="502"/>
                    </a:lnTo>
                    <a:lnTo>
                      <a:pt x="975" y="502"/>
                    </a:lnTo>
                    <a:lnTo>
                      <a:pt x="1017" y="490"/>
                    </a:lnTo>
                    <a:lnTo>
                      <a:pt x="1011" y="484"/>
                    </a:lnTo>
                    <a:lnTo>
                      <a:pt x="1005" y="478"/>
                    </a:lnTo>
                    <a:lnTo>
                      <a:pt x="999" y="478"/>
                    </a:lnTo>
                    <a:lnTo>
                      <a:pt x="987" y="478"/>
                    </a:lnTo>
                    <a:lnTo>
                      <a:pt x="975" y="473"/>
                    </a:lnTo>
                    <a:lnTo>
                      <a:pt x="969" y="473"/>
                    </a:lnTo>
                    <a:lnTo>
                      <a:pt x="969" y="455"/>
                    </a:lnTo>
                    <a:lnTo>
                      <a:pt x="963" y="455"/>
                    </a:lnTo>
                    <a:lnTo>
                      <a:pt x="975" y="443"/>
                    </a:lnTo>
                    <a:lnTo>
                      <a:pt x="957" y="443"/>
                    </a:lnTo>
                    <a:lnTo>
                      <a:pt x="957" y="437"/>
                    </a:lnTo>
                    <a:lnTo>
                      <a:pt x="945" y="437"/>
                    </a:lnTo>
                    <a:lnTo>
                      <a:pt x="963" y="437"/>
                    </a:lnTo>
                    <a:lnTo>
                      <a:pt x="987" y="431"/>
                    </a:lnTo>
                    <a:lnTo>
                      <a:pt x="987" y="419"/>
                    </a:lnTo>
                    <a:lnTo>
                      <a:pt x="969" y="413"/>
                    </a:lnTo>
                    <a:lnTo>
                      <a:pt x="945" y="419"/>
                    </a:lnTo>
                    <a:lnTo>
                      <a:pt x="927" y="425"/>
                    </a:lnTo>
                    <a:lnTo>
                      <a:pt x="909" y="437"/>
                    </a:lnTo>
                    <a:lnTo>
                      <a:pt x="891" y="443"/>
                    </a:lnTo>
                    <a:lnTo>
                      <a:pt x="867" y="461"/>
                    </a:lnTo>
                    <a:lnTo>
                      <a:pt x="885" y="449"/>
                    </a:lnTo>
                    <a:lnTo>
                      <a:pt x="897" y="437"/>
                    </a:lnTo>
                    <a:lnTo>
                      <a:pt x="879" y="425"/>
                    </a:lnTo>
                    <a:lnTo>
                      <a:pt x="897" y="431"/>
                    </a:lnTo>
                    <a:lnTo>
                      <a:pt x="921" y="419"/>
                    </a:lnTo>
                    <a:lnTo>
                      <a:pt x="945" y="413"/>
                    </a:lnTo>
                    <a:lnTo>
                      <a:pt x="963" y="395"/>
                    </a:lnTo>
                    <a:lnTo>
                      <a:pt x="993" y="395"/>
                    </a:lnTo>
                    <a:lnTo>
                      <a:pt x="1029" y="395"/>
                    </a:lnTo>
                    <a:lnTo>
                      <a:pt x="1059" y="395"/>
                    </a:lnTo>
                    <a:lnTo>
                      <a:pt x="1083" y="377"/>
                    </a:lnTo>
                    <a:lnTo>
                      <a:pt x="1112" y="371"/>
                    </a:lnTo>
                    <a:lnTo>
                      <a:pt x="1142" y="353"/>
                    </a:lnTo>
                    <a:lnTo>
                      <a:pt x="1136" y="353"/>
                    </a:lnTo>
                    <a:lnTo>
                      <a:pt x="1142" y="347"/>
                    </a:lnTo>
                    <a:lnTo>
                      <a:pt x="1130" y="347"/>
                    </a:lnTo>
                    <a:lnTo>
                      <a:pt x="1136" y="347"/>
                    </a:lnTo>
                    <a:lnTo>
                      <a:pt x="1142" y="341"/>
                    </a:lnTo>
                    <a:lnTo>
                      <a:pt x="1142" y="335"/>
                    </a:lnTo>
                    <a:lnTo>
                      <a:pt x="1136" y="329"/>
                    </a:lnTo>
                    <a:lnTo>
                      <a:pt x="1124" y="329"/>
                    </a:lnTo>
                    <a:lnTo>
                      <a:pt x="1124" y="317"/>
                    </a:lnTo>
                    <a:lnTo>
                      <a:pt x="1112" y="317"/>
                    </a:lnTo>
                    <a:lnTo>
                      <a:pt x="1118" y="317"/>
                    </a:lnTo>
                    <a:lnTo>
                      <a:pt x="1095" y="329"/>
                    </a:lnTo>
                    <a:lnTo>
                      <a:pt x="1077" y="335"/>
                    </a:lnTo>
                    <a:lnTo>
                      <a:pt x="1083" y="329"/>
                    </a:lnTo>
                    <a:lnTo>
                      <a:pt x="1077" y="329"/>
                    </a:lnTo>
                    <a:lnTo>
                      <a:pt x="1083" y="329"/>
                    </a:lnTo>
                    <a:lnTo>
                      <a:pt x="1112" y="317"/>
                    </a:lnTo>
                    <a:lnTo>
                      <a:pt x="1095" y="323"/>
                    </a:lnTo>
                    <a:lnTo>
                      <a:pt x="1130" y="311"/>
                    </a:lnTo>
                    <a:lnTo>
                      <a:pt x="1107" y="299"/>
                    </a:lnTo>
                    <a:lnTo>
                      <a:pt x="1107" y="305"/>
                    </a:lnTo>
                    <a:lnTo>
                      <a:pt x="1107" y="299"/>
                    </a:lnTo>
                    <a:lnTo>
                      <a:pt x="1095" y="305"/>
                    </a:lnTo>
                    <a:lnTo>
                      <a:pt x="1101" y="299"/>
                    </a:lnTo>
                    <a:lnTo>
                      <a:pt x="1095" y="299"/>
                    </a:lnTo>
                    <a:lnTo>
                      <a:pt x="1083" y="299"/>
                    </a:lnTo>
                    <a:lnTo>
                      <a:pt x="1089" y="299"/>
                    </a:lnTo>
                    <a:lnTo>
                      <a:pt x="1095" y="293"/>
                    </a:lnTo>
                    <a:lnTo>
                      <a:pt x="1095" y="287"/>
                    </a:lnTo>
                    <a:lnTo>
                      <a:pt x="1089" y="293"/>
                    </a:lnTo>
                    <a:lnTo>
                      <a:pt x="1089" y="287"/>
                    </a:lnTo>
                    <a:lnTo>
                      <a:pt x="1083" y="281"/>
                    </a:lnTo>
                    <a:lnTo>
                      <a:pt x="1077" y="281"/>
                    </a:lnTo>
                    <a:lnTo>
                      <a:pt x="1083" y="281"/>
                    </a:lnTo>
                    <a:lnTo>
                      <a:pt x="1077" y="275"/>
                    </a:lnTo>
                    <a:lnTo>
                      <a:pt x="1083" y="275"/>
                    </a:lnTo>
                    <a:lnTo>
                      <a:pt x="1077" y="269"/>
                    </a:lnTo>
                    <a:lnTo>
                      <a:pt x="1071" y="269"/>
                    </a:lnTo>
                    <a:lnTo>
                      <a:pt x="1077" y="269"/>
                    </a:lnTo>
                    <a:lnTo>
                      <a:pt x="1083" y="269"/>
                    </a:lnTo>
                    <a:lnTo>
                      <a:pt x="1089" y="263"/>
                    </a:lnTo>
                    <a:lnTo>
                      <a:pt x="1083" y="257"/>
                    </a:lnTo>
                    <a:lnTo>
                      <a:pt x="1089" y="251"/>
                    </a:lnTo>
                    <a:lnTo>
                      <a:pt x="1083" y="245"/>
                    </a:lnTo>
                    <a:lnTo>
                      <a:pt x="1071" y="245"/>
                    </a:lnTo>
                    <a:lnTo>
                      <a:pt x="1083" y="239"/>
                    </a:lnTo>
                    <a:lnTo>
                      <a:pt x="1071" y="239"/>
                    </a:lnTo>
                    <a:lnTo>
                      <a:pt x="1083" y="233"/>
                    </a:lnTo>
                    <a:lnTo>
                      <a:pt x="1077" y="227"/>
                    </a:lnTo>
                    <a:lnTo>
                      <a:pt x="1071" y="227"/>
                    </a:lnTo>
                    <a:lnTo>
                      <a:pt x="1077" y="221"/>
                    </a:lnTo>
                    <a:lnTo>
                      <a:pt x="1071" y="209"/>
                    </a:lnTo>
                    <a:lnTo>
                      <a:pt x="1065" y="209"/>
                    </a:lnTo>
                    <a:lnTo>
                      <a:pt x="1071" y="203"/>
                    </a:lnTo>
                    <a:lnTo>
                      <a:pt x="1059" y="209"/>
                    </a:lnTo>
                    <a:lnTo>
                      <a:pt x="1059" y="215"/>
                    </a:lnTo>
                    <a:lnTo>
                      <a:pt x="1053" y="215"/>
                    </a:lnTo>
                    <a:lnTo>
                      <a:pt x="1059" y="221"/>
                    </a:lnTo>
                    <a:lnTo>
                      <a:pt x="1053" y="221"/>
                    </a:lnTo>
                    <a:lnTo>
                      <a:pt x="1047" y="227"/>
                    </a:lnTo>
                    <a:lnTo>
                      <a:pt x="1041" y="233"/>
                    </a:lnTo>
                    <a:lnTo>
                      <a:pt x="1035" y="239"/>
                    </a:lnTo>
                    <a:lnTo>
                      <a:pt x="1035" y="233"/>
                    </a:lnTo>
                    <a:lnTo>
                      <a:pt x="1017" y="239"/>
                    </a:lnTo>
                    <a:lnTo>
                      <a:pt x="1005" y="245"/>
                    </a:lnTo>
                    <a:lnTo>
                      <a:pt x="1011" y="239"/>
                    </a:lnTo>
                    <a:lnTo>
                      <a:pt x="1005" y="245"/>
                    </a:lnTo>
                    <a:lnTo>
                      <a:pt x="1005" y="233"/>
                    </a:lnTo>
                    <a:lnTo>
                      <a:pt x="999" y="245"/>
                    </a:lnTo>
                    <a:lnTo>
                      <a:pt x="981" y="251"/>
                    </a:lnTo>
                    <a:lnTo>
                      <a:pt x="1005" y="239"/>
                    </a:lnTo>
                    <a:lnTo>
                      <a:pt x="999" y="227"/>
                    </a:lnTo>
                    <a:lnTo>
                      <a:pt x="981" y="233"/>
                    </a:lnTo>
                    <a:lnTo>
                      <a:pt x="987" y="227"/>
                    </a:lnTo>
                    <a:lnTo>
                      <a:pt x="993" y="227"/>
                    </a:lnTo>
                    <a:lnTo>
                      <a:pt x="993" y="221"/>
                    </a:lnTo>
                    <a:lnTo>
                      <a:pt x="999" y="209"/>
                    </a:lnTo>
                    <a:lnTo>
                      <a:pt x="981" y="209"/>
                    </a:lnTo>
                    <a:lnTo>
                      <a:pt x="999" y="203"/>
                    </a:lnTo>
                    <a:lnTo>
                      <a:pt x="1005" y="197"/>
                    </a:lnTo>
                    <a:lnTo>
                      <a:pt x="1005" y="191"/>
                    </a:lnTo>
                    <a:lnTo>
                      <a:pt x="999" y="191"/>
                    </a:lnTo>
                    <a:lnTo>
                      <a:pt x="981" y="185"/>
                    </a:lnTo>
                    <a:lnTo>
                      <a:pt x="987" y="179"/>
                    </a:lnTo>
                    <a:lnTo>
                      <a:pt x="981" y="179"/>
                    </a:lnTo>
                    <a:lnTo>
                      <a:pt x="975" y="173"/>
                    </a:lnTo>
                    <a:lnTo>
                      <a:pt x="963" y="167"/>
                    </a:lnTo>
                    <a:lnTo>
                      <a:pt x="945" y="173"/>
                    </a:lnTo>
                    <a:lnTo>
                      <a:pt x="933" y="173"/>
                    </a:lnTo>
                    <a:lnTo>
                      <a:pt x="939" y="167"/>
                    </a:lnTo>
                    <a:lnTo>
                      <a:pt x="909" y="167"/>
                    </a:lnTo>
                    <a:lnTo>
                      <a:pt x="897" y="179"/>
                    </a:lnTo>
                    <a:lnTo>
                      <a:pt x="897" y="185"/>
                    </a:lnTo>
                    <a:lnTo>
                      <a:pt x="891" y="197"/>
                    </a:lnTo>
                    <a:lnTo>
                      <a:pt x="891" y="209"/>
                    </a:lnTo>
                    <a:lnTo>
                      <a:pt x="885" y="215"/>
                    </a:lnTo>
                    <a:lnTo>
                      <a:pt x="879" y="215"/>
                    </a:lnTo>
                    <a:lnTo>
                      <a:pt x="855" y="233"/>
                    </a:lnTo>
                    <a:lnTo>
                      <a:pt x="873" y="251"/>
                    </a:lnTo>
                    <a:lnTo>
                      <a:pt x="867" y="269"/>
                    </a:lnTo>
                    <a:lnTo>
                      <a:pt x="855" y="287"/>
                    </a:lnTo>
                    <a:lnTo>
                      <a:pt x="837" y="293"/>
                    </a:lnTo>
                    <a:lnTo>
                      <a:pt x="813" y="305"/>
                    </a:lnTo>
                    <a:lnTo>
                      <a:pt x="801" y="311"/>
                    </a:lnTo>
                    <a:lnTo>
                      <a:pt x="807" y="323"/>
                    </a:lnTo>
                    <a:lnTo>
                      <a:pt x="801" y="347"/>
                    </a:lnTo>
                    <a:lnTo>
                      <a:pt x="789" y="359"/>
                    </a:lnTo>
                    <a:lnTo>
                      <a:pt x="784" y="371"/>
                    </a:lnTo>
                    <a:lnTo>
                      <a:pt x="778" y="365"/>
                    </a:lnTo>
                    <a:lnTo>
                      <a:pt x="772" y="377"/>
                    </a:lnTo>
                    <a:lnTo>
                      <a:pt x="772" y="383"/>
                    </a:lnTo>
                    <a:lnTo>
                      <a:pt x="760" y="371"/>
                    </a:lnTo>
                    <a:lnTo>
                      <a:pt x="748" y="377"/>
                    </a:lnTo>
                    <a:lnTo>
                      <a:pt x="760" y="371"/>
                    </a:lnTo>
                    <a:lnTo>
                      <a:pt x="748" y="353"/>
                    </a:lnTo>
                    <a:lnTo>
                      <a:pt x="754" y="347"/>
                    </a:lnTo>
                    <a:lnTo>
                      <a:pt x="754" y="335"/>
                    </a:lnTo>
                    <a:lnTo>
                      <a:pt x="760" y="317"/>
                    </a:lnTo>
                    <a:lnTo>
                      <a:pt x="766" y="299"/>
                    </a:lnTo>
                    <a:lnTo>
                      <a:pt x="730" y="299"/>
                    </a:lnTo>
                    <a:lnTo>
                      <a:pt x="724" y="299"/>
                    </a:lnTo>
                    <a:lnTo>
                      <a:pt x="730" y="293"/>
                    </a:lnTo>
                    <a:lnTo>
                      <a:pt x="718" y="287"/>
                    </a:lnTo>
                    <a:lnTo>
                      <a:pt x="700" y="281"/>
                    </a:lnTo>
                    <a:lnTo>
                      <a:pt x="688" y="269"/>
                    </a:lnTo>
                    <a:lnTo>
                      <a:pt x="664" y="257"/>
                    </a:lnTo>
                    <a:lnTo>
                      <a:pt x="640" y="263"/>
                    </a:lnTo>
                    <a:lnTo>
                      <a:pt x="652" y="245"/>
                    </a:lnTo>
                    <a:lnTo>
                      <a:pt x="646" y="233"/>
                    </a:lnTo>
                    <a:lnTo>
                      <a:pt x="634" y="233"/>
                    </a:lnTo>
                    <a:lnTo>
                      <a:pt x="628" y="245"/>
                    </a:lnTo>
                    <a:lnTo>
                      <a:pt x="634" y="233"/>
                    </a:lnTo>
                    <a:lnTo>
                      <a:pt x="634" y="227"/>
                    </a:lnTo>
                    <a:lnTo>
                      <a:pt x="652" y="197"/>
                    </a:lnTo>
                    <a:lnTo>
                      <a:pt x="682" y="179"/>
                    </a:lnTo>
                    <a:lnTo>
                      <a:pt x="688" y="173"/>
                    </a:lnTo>
                    <a:lnTo>
                      <a:pt x="700" y="167"/>
                    </a:lnTo>
                    <a:lnTo>
                      <a:pt x="706" y="167"/>
                    </a:lnTo>
                    <a:lnTo>
                      <a:pt x="712" y="161"/>
                    </a:lnTo>
                    <a:lnTo>
                      <a:pt x="718" y="161"/>
                    </a:lnTo>
                    <a:lnTo>
                      <a:pt x="742" y="155"/>
                    </a:lnTo>
                    <a:lnTo>
                      <a:pt x="742" y="149"/>
                    </a:lnTo>
                    <a:lnTo>
                      <a:pt x="724" y="143"/>
                    </a:lnTo>
                    <a:lnTo>
                      <a:pt x="730" y="143"/>
                    </a:lnTo>
                    <a:lnTo>
                      <a:pt x="712" y="137"/>
                    </a:lnTo>
                    <a:lnTo>
                      <a:pt x="736" y="137"/>
                    </a:lnTo>
                    <a:lnTo>
                      <a:pt x="754" y="143"/>
                    </a:lnTo>
                    <a:lnTo>
                      <a:pt x="760" y="137"/>
                    </a:lnTo>
                    <a:lnTo>
                      <a:pt x="766" y="137"/>
                    </a:lnTo>
                    <a:lnTo>
                      <a:pt x="772" y="137"/>
                    </a:lnTo>
                    <a:lnTo>
                      <a:pt x="784" y="137"/>
                    </a:lnTo>
                    <a:lnTo>
                      <a:pt x="813" y="120"/>
                    </a:lnTo>
                    <a:lnTo>
                      <a:pt x="813" y="114"/>
                    </a:lnTo>
                    <a:lnTo>
                      <a:pt x="789" y="114"/>
                    </a:lnTo>
                    <a:lnTo>
                      <a:pt x="772" y="102"/>
                    </a:lnTo>
                    <a:lnTo>
                      <a:pt x="801" y="108"/>
                    </a:lnTo>
                    <a:lnTo>
                      <a:pt x="813" y="114"/>
                    </a:lnTo>
                    <a:lnTo>
                      <a:pt x="843" y="102"/>
                    </a:lnTo>
                    <a:close/>
                  </a:path>
                </a:pathLst>
              </a:custGeom>
              <a:solidFill>
                <a:srgbClr val="990034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0" name="Freeform 499"/>
            <p:cNvSpPr>
              <a:spLocks noChangeAspect="1"/>
            </p:cNvSpPr>
            <p:nvPr/>
          </p:nvSpPr>
          <p:spPr bwMode="auto">
            <a:xfrm>
              <a:off x="8393673" y="3495285"/>
              <a:ext cx="87465" cy="96637"/>
            </a:xfrm>
            <a:custGeom>
              <a:avLst/>
              <a:gdLst>
                <a:gd name="T0" fmla="*/ 2147483647 w 66"/>
                <a:gd name="T1" fmla="*/ 2147483647 h 66"/>
                <a:gd name="T2" fmla="*/ 2147483647 w 66"/>
                <a:gd name="T3" fmla="*/ 2147483647 h 66"/>
                <a:gd name="T4" fmla="*/ 2147483647 w 66"/>
                <a:gd name="T5" fmla="*/ 2147483647 h 66"/>
                <a:gd name="T6" fmla="*/ 2147483647 w 66"/>
                <a:gd name="T7" fmla="*/ 2147483647 h 66"/>
                <a:gd name="T8" fmla="*/ 2147483647 w 66"/>
                <a:gd name="T9" fmla="*/ 0 h 66"/>
                <a:gd name="T10" fmla="*/ 2147483647 w 66"/>
                <a:gd name="T11" fmla="*/ 2147483647 h 66"/>
                <a:gd name="T12" fmla="*/ 0 w 66"/>
                <a:gd name="T13" fmla="*/ 2147483647 h 66"/>
                <a:gd name="T14" fmla="*/ 2147483647 w 66"/>
                <a:gd name="T15" fmla="*/ 2147483647 h 66"/>
                <a:gd name="T16" fmla="*/ 2147483647 w 66"/>
                <a:gd name="T17" fmla="*/ 214748364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" h="66">
                  <a:moveTo>
                    <a:pt x="36" y="66"/>
                  </a:moveTo>
                  <a:lnTo>
                    <a:pt x="54" y="54"/>
                  </a:lnTo>
                  <a:lnTo>
                    <a:pt x="66" y="36"/>
                  </a:lnTo>
                  <a:lnTo>
                    <a:pt x="54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12" y="54"/>
                  </a:lnTo>
                  <a:lnTo>
                    <a:pt x="36" y="66"/>
                  </a:lnTo>
                </a:path>
              </a:pathLst>
            </a:custGeom>
            <a:noFill/>
            <a:ln w="9525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1" name="Freeform 500"/>
            <p:cNvSpPr>
              <a:spLocks noChangeAspect="1"/>
            </p:cNvSpPr>
            <p:nvPr/>
          </p:nvSpPr>
          <p:spPr bwMode="auto">
            <a:xfrm>
              <a:off x="2482776" y="2730548"/>
              <a:ext cx="66317" cy="61315"/>
            </a:xfrm>
            <a:custGeom>
              <a:avLst/>
              <a:gdLst>
                <a:gd name="T0" fmla="*/ 2147483647 w 66"/>
                <a:gd name="T1" fmla="*/ 2147483647 h 54"/>
                <a:gd name="T2" fmla="*/ 2147483647 w 66"/>
                <a:gd name="T3" fmla="*/ 2147483647 h 54"/>
                <a:gd name="T4" fmla="*/ 2147483647 w 66"/>
                <a:gd name="T5" fmla="*/ 2147483647 h 54"/>
                <a:gd name="T6" fmla="*/ 2147483647 w 66"/>
                <a:gd name="T7" fmla="*/ 2147483647 h 54"/>
                <a:gd name="T8" fmla="*/ 2147483647 w 66"/>
                <a:gd name="T9" fmla="*/ 2147483647 h 54"/>
                <a:gd name="T10" fmla="*/ 2147483647 w 66"/>
                <a:gd name="T11" fmla="*/ 0 h 54"/>
                <a:gd name="T12" fmla="*/ 2147483647 w 66"/>
                <a:gd name="T13" fmla="*/ 0 h 54"/>
                <a:gd name="T14" fmla="*/ 2147483647 w 66"/>
                <a:gd name="T15" fmla="*/ 2147483647 h 54"/>
                <a:gd name="T16" fmla="*/ 0 w 66"/>
                <a:gd name="T17" fmla="*/ 2147483647 h 54"/>
                <a:gd name="T18" fmla="*/ 2147483647 w 66"/>
                <a:gd name="T19" fmla="*/ 2147483647 h 54"/>
                <a:gd name="T20" fmla="*/ 2147483647 w 66"/>
                <a:gd name="T21" fmla="*/ 2147483647 h 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54">
                  <a:moveTo>
                    <a:pt x="30" y="54"/>
                  </a:moveTo>
                  <a:lnTo>
                    <a:pt x="36" y="54"/>
                  </a:lnTo>
                  <a:lnTo>
                    <a:pt x="54" y="48"/>
                  </a:lnTo>
                  <a:lnTo>
                    <a:pt x="66" y="30"/>
                  </a:lnTo>
                  <a:lnTo>
                    <a:pt x="54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2" y="6"/>
                  </a:lnTo>
                  <a:lnTo>
                    <a:pt x="0" y="30"/>
                  </a:lnTo>
                  <a:lnTo>
                    <a:pt x="12" y="48"/>
                  </a:lnTo>
                  <a:lnTo>
                    <a:pt x="30" y="54"/>
                  </a:lnTo>
                </a:path>
              </a:pathLst>
            </a:custGeom>
            <a:noFill/>
            <a:ln w="9525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2" name="Freeform 1021"/>
            <p:cNvSpPr>
              <a:spLocks noChangeAspect="1"/>
            </p:cNvSpPr>
            <p:nvPr/>
          </p:nvSpPr>
          <p:spPr bwMode="auto">
            <a:xfrm>
              <a:off x="4698786" y="2220261"/>
              <a:ext cx="270329" cy="286321"/>
            </a:xfrm>
            <a:custGeom>
              <a:avLst/>
              <a:gdLst>
                <a:gd name="T0" fmla="*/ 164 w 191"/>
                <a:gd name="T1" fmla="*/ 162 h 197"/>
                <a:gd name="T2" fmla="*/ 157 w 191"/>
                <a:gd name="T3" fmla="*/ 120 h 197"/>
                <a:gd name="T4" fmla="*/ 145 w 191"/>
                <a:gd name="T5" fmla="*/ 80 h 197"/>
                <a:gd name="T6" fmla="*/ 139 w 191"/>
                <a:gd name="T7" fmla="*/ 80 h 197"/>
                <a:gd name="T8" fmla="*/ 145 w 191"/>
                <a:gd name="T9" fmla="*/ 120 h 197"/>
                <a:gd name="T10" fmla="*/ 157 w 191"/>
                <a:gd name="T11" fmla="*/ 147 h 197"/>
                <a:gd name="T12" fmla="*/ 173 w 191"/>
                <a:gd name="T13" fmla="*/ 213 h 197"/>
                <a:gd name="T14" fmla="*/ 182 w 191"/>
                <a:gd name="T15" fmla="*/ 239 h 197"/>
                <a:gd name="T16" fmla="*/ 194 w 191"/>
                <a:gd name="T17" fmla="*/ 278 h 197"/>
                <a:gd name="T18" fmla="*/ 200 w 191"/>
                <a:gd name="T19" fmla="*/ 309 h 197"/>
                <a:gd name="T20" fmla="*/ 212 w 191"/>
                <a:gd name="T21" fmla="*/ 333 h 197"/>
                <a:gd name="T22" fmla="*/ 212 w 191"/>
                <a:gd name="T23" fmla="*/ 348 h 197"/>
                <a:gd name="T24" fmla="*/ 212 w 191"/>
                <a:gd name="T25" fmla="*/ 374 h 197"/>
                <a:gd name="T26" fmla="*/ 206 w 191"/>
                <a:gd name="T27" fmla="*/ 389 h 197"/>
                <a:gd name="T28" fmla="*/ 200 w 191"/>
                <a:gd name="T29" fmla="*/ 389 h 197"/>
                <a:gd name="T30" fmla="*/ 194 w 191"/>
                <a:gd name="T31" fmla="*/ 414 h 197"/>
                <a:gd name="T32" fmla="*/ 188 w 191"/>
                <a:gd name="T33" fmla="*/ 414 h 197"/>
                <a:gd name="T34" fmla="*/ 182 w 191"/>
                <a:gd name="T35" fmla="*/ 441 h 197"/>
                <a:gd name="T36" fmla="*/ 157 w 191"/>
                <a:gd name="T37" fmla="*/ 426 h 197"/>
                <a:gd name="T38" fmla="*/ 133 w 191"/>
                <a:gd name="T39" fmla="*/ 426 h 197"/>
                <a:gd name="T40" fmla="*/ 133 w 191"/>
                <a:gd name="T41" fmla="*/ 414 h 197"/>
                <a:gd name="T42" fmla="*/ 133 w 191"/>
                <a:gd name="T43" fmla="*/ 426 h 197"/>
                <a:gd name="T44" fmla="*/ 5 w 191"/>
                <a:gd name="T45" fmla="*/ 426 h 197"/>
                <a:gd name="T46" fmla="*/ 5 w 191"/>
                <a:gd name="T47" fmla="*/ 265 h 197"/>
                <a:gd name="T48" fmla="*/ 0 w 191"/>
                <a:gd name="T49" fmla="*/ 172 h 197"/>
                <a:gd name="T50" fmla="*/ 0 w 191"/>
                <a:gd name="T51" fmla="*/ 132 h 197"/>
                <a:gd name="T52" fmla="*/ 0 w 191"/>
                <a:gd name="T53" fmla="*/ 93 h 197"/>
                <a:gd name="T54" fmla="*/ 0 w 191"/>
                <a:gd name="T55" fmla="*/ 54 h 197"/>
                <a:gd name="T56" fmla="*/ 0 w 191"/>
                <a:gd name="T57" fmla="*/ 27 h 197"/>
                <a:gd name="T58" fmla="*/ 0 w 191"/>
                <a:gd name="T59" fmla="*/ 0 h 197"/>
                <a:gd name="T60" fmla="*/ 11 w 191"/>
                <a:gd name="T61" fmla="*/ 0 h 197"/>
                <a:gd name="T62" fmla="*/ 42 w 191"/>
                <a:gd name="T63" fmla="*/ 13 h 197"/>
                <a:gd name="T64" fmla="*/ 72 w 191"/>
                <a:gd name="T65" fmla="*/ 27 h 197"/>
                <a:gd name="T66" fmla="*/ 96 w 191"/>
                <a:gd name="T67" fmla="*/ 13 h 197"/>
                <a:gd name="T68" fmla="*/ 108 w 191"/>
                <a:gd name="T69" fmla="*/ 0 h 197"/>
                <a:gd name="T70" fmla="*/ 108 w 191"/>
                <a:gd name="T71" fmla="*/ 13 h 197"/>
                <a:gd name="T72" fmla="*/ 115 w 191"/>
                <a:gd name="T73" fmla="*/ 0 h 197"/>
                <a:gd name="T74" fmla="*/ 133 w 191"/>
                <a:gd name="T75" fmla="*/ 13 h 197"/>
                <a:gd name="T76" fmla="*/ 133 w 191"/>
                <a:gd name="T77" fmla="*/ 27 h 197"/>
                <a:gd name="T78" fmla="*/ 145 w 191"/>
                <a:gd name="T79" fmla="*/ 27 h 197"/>
                <a:gd name="T80" fmla="*/ 173 w 191"/>
                <a:gd name="T81" fmla="*/ 13 h 197"/>
                <a:gd name="T82" fmla="*/ 188 w 191"/>
                <a:gd name="T83" fmla="*/ 93 h 197"/>
                <a:gd name="T84" fmla="*/ 188 w 191"/>
                <a:gd name="T85" fmla="*/ 132 h 197"/>
                <a:gd name="T86" fmla="*/ 182 w 191"/>
                <a:gd name="T87" fmla="*/ 172 h 197"/>
                <a:gd name="T88" fmla="*/ 164 w 191"/>
                <a:gd name="T89" fmla="*/ 162 h 19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connsiteX0" fmla="*/ 7801 w 10000"/>
                <a:gd name="connsiteY0" fmla="*/ 3655 h 9751"/>
                <a:gd name="connsiteX1" fmla="*/ 7487 w 10000"/>
                <a:gd name="connsiteY1" fmla="*/ 2741 h 9751"/>
                <a:gd name="connsiteX2" fmla="*/ 6859 w 10000"/>
                <a:gd name="connsiteY2" fmla="*/ 1827 h 9751"/>
                <a:gd name="connsiteX3" fmla="*/ 6545 w 10000"/>
                <a:gd name="connsiteY3" fmla="*/ 1827 h 9751"/>
                <a:gd name="connsiteX4" fmla="*/ 6859 w 10000"/>
                <a:gd name="connsiteY4" fmla="*/ 2741 h 9751"/>
                <a:gd name="connsiteX5" fmla="*/ 7487 w 10000"/>
                <a:gd name="connsiteY5" fmla="*/ 3350 h 9751"/>
                <a:gd name="connsiteX6" fmla="*/ 8115 w 10000"/>
                <a:gd name="connsiteY6" fmla="*/ 4822 h 9751"/>
                <a:gd name="connsiteX7" fmla="*/ 8429 w 10000"/>
                <a:gd name="connsiteY7" fmla="*/ 5431 h 9751"/>
                <a:gd name="connsiteX8" fmla="*/ 9058 w 10000"/>
                <a:gd name="connsiteY8" fmla="*/ 6345 h 9751"/>
                <a:gd name="connsiteX9" fmla="*/ 9372 w 10000"/>
                <a:gd name="connsiteY9" fmla="*/ 6954 h 9751"/>
                <a:gd name="connsiteX10" fmla="*/ 10000 w 10000"/>
                <a:gd name="connsiteY10" fmla="*/ 7563 h 9751"/>
                <a:gd name="connsiteX11" fmla="*/ 10000 w 10000"/>
                <a:gd name="connsiteY11" fmla="*/ 7868 h 9751"/>
                <a:gd name="connsiteX12" fmla="*/ 10000 w 10000"/>
                <a:gd name="connsiteY12" fmla="*/ 8477 h 9751"/>
                <a:gd name="connsiteX13" fmla="*/ 9686 w 10000"/>
                <a:gd name="connsiteY13" fmla="*/ 8782 h 9751"/>
                <a:gd name="connsiteX14" fmla="*/ 9372 w 10000"/>
                <a:gd name="connsiteY14" fmla="*/ 8782 h 9751"/>
                <a:gd name="connsiteX15" fmla="*/ 9058 w 10000"/>
                <a:gd name="connsiteY15" fmla="*/ 9391 h 9751"/>
                <a:gd name="connsiteX16" fmla="*/ 8743 w 10000"/>
                <a:gd name="connsiteY16" fmla="*/ 9391 h 9751"/>
                <a:gd name="connsiteX17" fmla="*/ 8538 w 10000"/>
                <a:gd name="connsiteY17" fmla="*/ 9751 h 9751"/>
                <a:gd name="connsiteX18" fmla="*/ 7487 w 10000"/>
                <a:gd name="connsiteY18" fmla="*/ 9695 h 9751"/>
                <a:gd name="connsiteX19" fmla="*/ 6230 w 10000"/>
                <a:gd name="connsiteY19" fmla="*/ 9695 h 9751"/>
                <a:gd name="connsiteX20" fmla="*/ 6230 w 10000"/>
                <a:gd name="connsiteY20" fmla="*/ 9391 h 9751"/>
                <a:gd name="connsiteX21" fmla="*/ 6230 w 10000"/>
                <a:gd name="connsiteY21" fmla="*/ 9695 h 9751"/>
                <a:gd name="connsiteX22" fmla="*/ 262 w 10000"/>
                <a:gd name="connsiteY22" fmla="*/ 9695 h 9751"/>
                <a:gd name="connsiteX23" fmla="*/ 262 w 10000"/>
                <a:gd name="connsiteY23" fmla="*/ 6041 h 9751"/>
                <a:gd name="connsiteX24" fmla="*/ 0 w 10000"/>
                <a:gd name="connsiteY24" fmla="*/ 3909 h 9751"/>
                <a:gd name="connsiteX25" fmla="*/ 0 w 10000"/>
                <a:gd name="connsiteY25" fmla="*/ 3046 h 9751"/>
                <a:gd name="connsiteX26" fmla="*/ 0 w 10000"/>
                <a:gd name="connsiteY26" fmla="*/ 2132 h 9751"/>
                <a:gd name="connsiteX27" fmla="*/ 0 w 10000"/>
                <a:gd name="connsiteY27" fmla="*/ 1218 h 9751"/>
                <a:gd name="connsiteX28" fmla="*/ 0 w 10000"/>
                <a:gd name="connsiteY28" fmla="*/ 609 h 9751"/>
                <a:gd name="connsiteX29" fmla="*/ 0 w 10000"/>
                <a:gd name="connsiteY29" fmla="*/ 0 h 9751"/>
                <a:gd name="connsiteX30" fmla="*/ 576 w 10000"/>
                <a:gd name="connsiteY30" fmla="*/ 0 h 9751"/>
                <a:gd name="connsiteX31" fmla="*/ 1832 w 10000"/>
                <a:gd name="connsiteY31" fmla="*/ 305 h 9751"/>
                <a:gd name="connsiteX32" fmla="*/ 3403 w 10000"/>
                <a:gd name="connsiteY32" fmla="*/ 609 h 9751"/>
                <a:gd name="connsiteX33" fmla="*/ 4660 w 10000"/>
                <a:gd name="connsiteY33" fmla="*/ 305 h 9751"/>
                <a:gd name="connsiteX34" fmla="*/ 4974 w 10000"/>
                <a:gd name="connsiteY34" fmla="*/ 0 h 9751"/>
                <a:gd name="connsiteX35" fmla="*/ 4974 w 10000"/>
                <a:gd name="connsiteY35" fmla="*/ 305 h 9751"/>
                <a:gd name="connsiteX36" fmla="*/ 5288 w 10000"/>
                <a:gd name="connsiteY36" fmla="*/ 0 h 9751"/>
                <a:gd name="connsiteX37" fmla="*/ 6230 w 10000"/>
                <a:gd name="connsiteY37" fmla="*/ 305 h 9751"/>
                <a:gd name="connsiteX38" fmla="*/ 6230 w 10000"/>
                <a:gd name="connsiteY38" fmla="*/ 609 h 9751"/>
                <a:gd name="connsiteX39" fmla="*/ 6859 w 10000"/>
                <a:gd name="connsiteY39" fmla="*/ 609 h 9751"/>
                <a:gd name="connsiteX40" fmla="*/ 8115 w 10000"/>
                <a:gd name="connsiteY40" fmla="*/ 305 h 9751"/>
                <a:gd name="connsiteX41" fmla="*/ 8743 w 10000"/>
                <a:gd name="connsiteY41" fmla="*/ 2132 h 9751"/>
                <a:gd name="connsiteX42" fmla="*/ 8743 w 10000"/>
                <a:gd name="connsiteY42" fmla="*/ 3046 h 9751"/>
                <a:gd name="connsiteX43" fmla="*/ 8429 w 10000"/>
                <a:gd name="connsiteY43" fmla="*/ 3909 h 9751"/>
                <a:gd name="connsiteX44" fmla="*/ 7801 w 10000"/>
                <a:gd name="connsiteY44" fmla="*/ 3655 h 9751"/>
                <a:gd name="connsiteX0" fmla="*/ 7801 w 10000"/>
                <a:gd name="connsiteY0" fmla="*/ 3748 h 10000"/>
                <a:gd name="connsiteX1" fmla="*/ 7487 w 10000"/>
                <a:gd name="connsiteY1" fmla="*/ 2811 h 10000"/>
                <a:gd name="connsiteX2" fmla="*/ 6859 w 10000"/>
                <a:gd name="connsiteY2" fmla="*/ 1874 h 10000"/>
                <a:gd name="connsiteX3" fmla="*/ 6545 w 10000"/>
                <a:gd name="connsiteY3" fmla="*/ 1874 h 10000"/>
                <a:gd name="connsiteX4" fmla="*/ 6859 w 10000"/>
                <a:gd name="connsiteY4" fmla="*/ 2811 h 10000"/>
                <a:gd name="connsiteX5" fmla="*/ 7487 w 10000"/>
                <a:gd name="connsiteY5" fmla="*/ 3436 h 10000"/>
                <a:gd name="connsiteX6" fmla="*/ 8115 w 10000"/>
                <a:gd name="connsiteY6" fmla="*/ 4945 h 10000"/>
                <a:gd name="connsiteX7" fmla="*/ 8429 w 10000"/>
                <a:gd name="connsiteY7" fmla="*/ 5570 h 10000"/>
                <a:gd name="connsiteX8" fmla="*/ 9058 w 10000"/>
                <a:gd name="connsiteY8" fmla="*/ 6507 h 10000"/>
                <a:gd name="connsiteX9" fmla="*/ 9372 w 10000"/>
                <a:gd name="connsiteY9" fmla="*/ 7132 h 10000"/>
                <a:gd name="connsiteX10" fmla="*/ 10000 w 10000"/>
                <a:gd name="connsiteY10" fmla="*/ 7756 h 10000"/>
                <a:gd name="connsiteX11" fmla="*/ 10000 w 10000"/>
                <a:gd name="connsiteY11" fmla="*/ 8069 h 10000"/>
                <a:gd name="connsiteX12" fmla="*/ 10000 w 10000"/>
                <a:gd name="connsiteY12" fmla="*/ 8693 h 10000"/>
                <a:gd name="connsiteX13" fmla="*/ 9686 w 10000"/>
                <a:gd name="connsiteY13" fmla="*/ 9006 h 10000"/>
                <a:gd name="connsiteX14" fmla="*/ 9372 w 10000"/>
                <a:gd name="connsiteY14" fmla="*/ 9006 h 10000"/>
                <a:gd name="connsiteX15" fmla="*/ 9058 w 10000"/>
                <a:gd name="connsiteY15" fmla="*/ 9631 h 10000"/>
                <a:gd name="connsiteX16" fmla="*/ 8743 w 10000"/>
                <a:gd name="connsiteY16" fmla="*/ 9631 h 10000"/>
                <a:gd name="connsiteX17" fmla="*/ 8604 w 10000"/>
                <a:gd name="connsiteY17" fmla="*/ 10000 h 10000"/>
                <a:gd name="connsiteX18" fmla="*/ 7487 w 10000"/>
                <a:gd name="connsiteY18" fmla="*/ 9943 h 10000"/>
                <a:gd name="connsiteX19" fmla="*/ 6230 w 10000"/>
                <a:gd name="connsiteY19" fmla="*/ 9943 h 10000"/>
                <a:gd name="connsiteX20" fmla="*/ 6230 w 10000"/>
                <a:gd name="connsiteY20" fmla="*/ 9631 h 10000"/>
                <a:gd name="connsiteX21" fmla="*/ 6230 w 10000"/>
                <a:gd name="connsiteY21" fmla="*/ 9943 h 10000"/>
                <a:gd name="connsiteX22" fmla="*/ 262 w 10000"/>
                <a:gd name="connsiteY22" fmla="*/ 9943 h 10000"/>
                <a:gd name="connsiteX23" fmla="*/ 262 w 10000"/>
                <a:gd name="connsiteY23" fmla="*/ 6195 h 10000"/>
                <a:gd name="connsiteX24" fmla="*/ 0 w 10000"/>
                <a:gd name="connsiteY24" fmla="*/ 4009 h 10000"/>
                <a:gd name="connsiteX25" fmla="*/ 0 w 10000"/>
                <a:gd name="connsiteY25" fmla="*/ 3124 h 10000"/>
                <a:gd name="connsiteX26" fmla="*/ 0 w 10000"/>
                <a:gd name="connsiteY26" fmla="*/ 2186 h 10000"/>
                <a:gd name="connsiteX27" fmla="*/ 0 w 10000"/>
                <a:gd name="connsiteY27" fmla="*/ 1249 h 10000"/>
                <a:gd name="connsiteX28" fmla="*/ 0 w 10000"/>
                <a:gd name="connsiteY28" fmla="*/ 625 h 10000"/>
                <a:gd name="connsiteX29" fmla="*/ 0 w 10000"/>
                <a:gd name="connsiteY29" fmla="*/ 0 h 10000"/>
                <a:gd name="connsiteX30" fmla="*/ 576 w 10000"/>
                <a:gd name="connsiteY30" fmla="*/ 0 h 10000"/>
                <a:gd name="connsiteX31" fmla="*/ 1832 w 10000"/>
                <a:gd name="connsiteY31" fmla="*/ 313 h 10000"/>
                <a:gd name="connsiteX32" fmla="*/ 3403 w 10000"/>
                <a:gd name="connsiteY32" fmla="*/ 625 h 10000"/>
                <a:gd name="connsiteX33" fmla="*/ 4660 w 10000"/>
                <a:gd name="connsiteY33" fmla="*/ 313 h 10000"/>
                <a:gd name="connsiteX34" fmla="*/ 4974 w 10000"/>
                <a:gd name="connsiteY34" fmla="*/ 0 h 10000"/>
                <a:gd name="connsiteX35" fmla="*/ 4974 w 10000"/>
                <a:gd name="connsiteY35" fmla="*/ 313 h 10000"/>
                <a:gd name="connsiteX36" fmla="*/ 5288 w 10000"/>
                <a:gd name="connsiteY36" fmla="*/ 0 h 10000"/>
                <a:gd name="connsiteX37" fmla="*/ 6230 w 10000"/>
                <a:gd name="connsiteY37" fmla="*/ 313 h 10000"/>
                <a:gd name="connsiteX38" fmla="*/ 6230 w 10000"/>
                <a:gd name="connsiteY38" fmla="*/ 625 h 10000"/>
                <a:gd name="connsiteX39" fmla="*/ 6859 w 10000"/>
                <a:gd name="connsiteY39" fmla="*/ 625 h 10000"/>
                <a:gd name="connsiteX40" fmla="*/ 8115 w 10000"/>
                <a:gd name="connsiteY40" fmla="*/ 313 h 10000"/>
                <a:gd name="connsiteX41" fmla="*/ 8743 w 10000"/>
                <a:gd name="connsiteY41" fmla="*/ 2186 h 10000"/>
                <a:gd name="connsiteX42" fmla="*/ 8743 w 10000"/>
                <a:gd name="connsiteY42" fmla="*/ 3124 h 10000"/>
                <a:gd name="connsiteX43" fmla="*/ 8429 w 10000"/>
                <a:gd name="connsiteY43" fmla="*/ 4009 h 10000"/>
                <a:gd name="connsiteX44" fmla="*/ 7801 w 10000"/>
                <a:gd name="connsiteY44" fmla="*/ 3748 h 10000"/>
                <a:gd name="connsiteX0" fmla="*/ 7801 w 10000"/>
                <a:gd name="connsiteY0" fmla="*/ 3748 h 10000"/>
                <a:gd name="connsiteX1" fmla="*/ 7487 w 10000"/>
                <a:gd name="connsiteY1" fmla="*/ 2811 h 10000"/>
                <a:gd name="connsiteX2" fmla="*/ 6859 w 10000"/>
                <a:gd name="connsiteY2" fmla="*/ 1874 h 10000"/>
                <a:gd name="connsiteX3" fmla="*/ 6545 w 10000"/>
                <a:gd name="connsiteY3" fmla="*/ 1874 h 10000"/>
                <a:gd name="connsiteX4" fmla="*/ 6859 w 10000"/>
                <a:gd name="connsiteY4" fmla="*/ 2811 h 10000"/>
                <a:gd name="connsiteX5" fmla="*/ 7487 w 10000"/>
                <a:gd name="connsiteY5" fmla="*/ 3436 h 10000"/>
                <a:gd name="connsiteX6" fmla="*/ 8115 w 10000"/>
                <a:gd name="connsiteY6" fmla="*/ 4945 h 10000"/>
                <a:gd name="connsiteX7" fmla="*/ 8429 w 10000"/>
                <a:gd name="connsiteY7" fmla="*/ 5570 h 10000"/>
                <a:gd name="connsiteX8" fmla="*/ 9058 w 10000"/>
                <a:gd name="connsiteY8" fmla="*/ 6507 h 10000"/>
                <a:gd name="connsiteX9" fmla="*/ 9372 w 10000"/>
                <a:gd name="connsiteY9" fmla="*/ 7132 h 10000"/>
                <a:gd name="connsiteX10" fmla="*/ 10000 w 10000"/>
                <a:gd name="connsiteY10" fmla="*/ 7756 h 10000"/>
                <a:gd name="connsiteX11" fmla="*/ 10000 w 10000"/>
                <a:gd name="connsiteY11" fmla="*/ 8069 h 10000"/>
                <a:gd name="connsiteX12" fmla="*/ 10000 w 10000"/>
                <a:gd name="connsiteY12" fmla="*/ 8693 h 10000"/>
                <a:gd name="connsiteX13" fmla="*/ 9686 w 10000"/>
                <a:gd name="connsiteY13" fmla="*/ 9006 h 10000"/>
                <a:gd name="connsiteX14" fmla="*/ 9372 w 10000"/>
                <a:gd name="connsiteY14" fmla="*/ 9006 h 10000"/>
                <a:gd name="connsiteX15" fmla="*/ 9058 w 10000"/>
                <a:gd name="connsiteY15" fmla="*/ 9631 h 10000"/>
                <a:gd name="connsiteX16" fmla="*/ 8743 w 10000"/>
                <a:gd name="connsiteY16" fmla="*/ 9631 h 10000"/>
                <a:gd name="connsiteX17" fmla="*/ 8604 w 10000"/>
                <a:gd name="connsiteY17" fmla="*/ 10000 h 10000"/>
                <a:gd name="connsiteX18" fmla="*/ 7487 w 10000"/>
                <a:gd name="connsiteY18" fmla="*/ 9943 h 10000"/>
                <a:gd name="connsiteX19" fmla="*/ 6230 w 10000"/>
                <a:gd name="connsiteY19" fmla="*/ 9943 h 10000"/>
                <a:gd name="connsiteX20" fmla="*/ 6230 w 10000"/>
                <a:gd name="connsiteY20" fmla="*/ 9943 h 10000"/>
                <a:gd name="connsiteX21" fmla="*/ 262 w 10000"/>
                <a:gd name="connsiteY21" fmla="*/ 9943 h 10000"/>
                <a:gd name="connsiteX22" fmla="*/ 262 w 10000"/>
                <a:gd name="connsiteY22" fmla="*/ 6195 h 10000"/>
                <a:gd name="connsiteX23" fmla="*/ 0 w 10000"/>
                <a:gd name="connsiteY23" fmla="*/ 4009 h 10000"/>
                <a:gd name="connsiteX24" fmla="*/ 0 w 10000"/>
                <a:gd name="connsiteY24" fmla="*/ 3124 h 10000"/>
                <a:gd name="connsiteX25" fmla="*/ 0 w 10000"/>
                <a:gd name="connsiteY25" fmla="*/ 2186 h 10000"/>
                <a:gd name="connsiteX26" fmla="*/ 0 w 10000"/>
                <a:gd name="connsiteY26" fmla="*/ 1249 h 10000"/>
                <a:gd name="connsiteX27" fmla="*/ 0 w 10000"/>
                <a:gd name="connsiteY27" fmla="*/ 625 h 10000"/>
                <a:gd name="connsiteX28" fmla="*/ 0 w 10000"/>
                <a:gd name="connsiteY28" fmla="*/ 0 h 10000"/>
                <a:gd name="connsiteX29" fmla="*/ 576 w 10000"/>
                <a:gd name="connsiteY29" fmla="*/ 0 h 10000"/>
                <a:gd name="connsiteX30" fmla="*/ 1832 w 10000"/>
                <a:gd name="connsiteY30" fmla="*/ 313 h 10000"/>
                <a:gd name="connsiteX31" fmla="*/ 3403 w 10000"/>
                <a:gd name="connsiteY31" fmla="*/ 625 h 10000"/>
                <a:gd name="connsiteX32" fmla="*/ 4660 w 10000"/>
                <a:gd name="connsiteY32" fmla="*/ 313 h 10000"/>
                <a:gd name="connsiteX33" fmla="*/ 4974 w 10000"/>
                <a:gd name="connsiteY33" fmla="*/ 0 h 10000"/>
                <a:gd name="connsiteX34" fmla="*/ 4974 w 10000"/>
                <a:gd name="connsiteY34" fmla="*/ 313 h 10000"/>
                <a:gd name="connsiteX35" fmla="*/ 5288 w 10000"/>
                <a:gd name="connsiteY35" fmla="*/ 0 h 10000"/>
                <a:gd name="connsiteX36" fmla="*/ 6230 w 10000"/>
                <a:gd name="connsiteY36" fmla="*/ 313 h 10000"/>
                <a:gd name="connsiteX37" fmla="*/ 6230 w 10000"/>
                <a:gd name="connsiteY37" fmla="*/ 625 h 10000"/>
                <a:gd name="connsiteX38" fmla="*/ 6859 w 10000"/>
                <a:gd name="connsiteY38" fmla="*/ 625 h 10000"/>
                <a:gd name="connsiteX39" fmla="*/ 8115 w 10000"/>
                <a:gd name="connsiteY39" fmla="*/ 313 h 10000"/>
                <a:gd name="connsiteX40" fmla="*/ 8743 w 10000"/>
                <a:gd name="connsiteY40" fmla="*/ 2186 h 10000"/>
                <a:gd name="connsiteX41" fmla="*/ 8743 w 10000"/>
                <a:gd name="connsiteY41" fmla="*/ 3124 h 10000"/>
                <a:gd name="connsiteX42" fmla="*/ 8429 w 10000"/>
                <a:gd name="connsiteY42" fmla="*/ 4009 h 10000"/>
                <a:gd name="connsiteX43" fmla="*/ 7801 w 10000"/>
                <a:gd name="connsiteY43" fmla="*/ 3748 h 10000"/>
                <a:gd name="connsiteX0" fmla="*/ 7801 w 10000"/>
                <a:gd name="connsiteY0" fmla="*/ 3748 h 10000"/>
                <a:gd name="connsiteX1" fmla="*/ 7487 w 10000"/>
                <a:gd name="connsiteY1" fmla="*/ 2811 h 10000"/>
                <a:gd name="connsiteX2" fmla="*/ 6859 w 10000"/>
                <a:gd name="connsiteY2" fmla="*/ 1874 h 10000"/>
                <a:gd name="connsiteX3" fmla="*/ 6545 w 10000"/>
                <a:gd name="connsiteY3" fmla="*/ 1874 h 10000"/>
                <a:gd name="connsiteX4" fmla="*/ 6859 w 10000"/>
                <a:gd name="connsiteY4" fmla="*/ 2811 h 10000"/>
                <a:gd name="connsiteX5" fmla="*/ 7487 w 10000"/>
                <a:gd name="connsiteY5" fmla="*/ 3436 h 10000"/>
                <a:gd name="connsiteX6" fmla="*/ 8115 w 10000"/>
                <a:gd name="connsiteY6" fmla="*/ 4945 h 10000"/>
                <a:gd name="connsiteX7" fmla="*/ 8429 w 10000"/>
                <a:gd name="connsiteY7" fmla="*/ 5570 h 10000"/>
                <a:gd name="connsiteX8" fmla="*/ 9058 w 10000"/>
                <a:gd name="connsiteY8" fmla="*/ 6507 h 10000"/>
                <a:gd name="connsiteX9" fmla="*/ 9372 w 10000"/>
                <a:gd name="connsiteY9" fmla="*/ 7132 h 10000"/>
                <a:gd name="connsiteX10" fmla="*/ 10000 w 10000"/>
                <a:gd name="connsiteY10" fmla="*/ 7756 h 10000"/>
                <a:gd name="connsiteX11" fmla="*/ 10000 w 10000"/>
                <a:gd name="connsiteY11" fmla="*/ 8069 h 10000"/>
                <a:gd name="connsiteX12" fmla="*/ 10000 w 10000"/>
                <a:gd name="connsiteY12" fmla="*/ 8693 h 10000"/>
                <a:gd name="connsiteX13" fmla="*/ 9686 w 10000"/>
                <a:gd name="connsiteY13" fmla="*/ 9006 h 10000"/>
                <a:gd name="connsiteX14" fmla="*/ 9372 w 10000"/>
                <a:gd name="connsiteY14" fmla="*/ 9006 h 10000"/>
                <a:gd name="connsiteX15" fmla="*/ 9058 w 10000"/>
                <a:gd name="connsiteY15" fmla="*/ 9631 h 10000"/>
                <a:gd name="connsiteX16" fmla="*/ 8743 w 10000"/>
                <a:gd name="connsiteY16" fmla="*/ 9631 h 10000"/>
                <a:gd name="connsiteX17" fmla="*/ 8604 w 10000"/>
                <a:gd name="connsiteY17" fmla="*/ 10000 h 10000"/>
                <a:gd name="connsiteX18" fmla="*/ 6230 w 10000"/>
                <a:gd name="connsiteY18" fmla="*/ 9943 h 10000"/>
                <a:gd name="connsiteX19" fmla="*/ 6230 w 10000"/>
                <a:gd name="connsiteY19" fmla="*/ 9943 h 10000"/>
                <a:gd name="connsiteX20" fmla="*/ 262 w 10000"/>
                <a:gd name="connsiteY20" fmla="*/ 9943 h 10000"/>
                <a:gd name="connsiteX21" fmla="*/ 262 w 10000"/>
                <a:gd name="connsiteY21" fmla="*/ 6195 h 10000"/>
                <a:gd name="connsiteX22" fmla="*/ 0 w 10000"/>
                <a:gd name="connsiteY22" fmla="*/ 4009 h 10000"/>
                <a:gd name="connsiteX23" fmla="*/ 0 w 10000"/>
                <a:gd name="connsiteY23" fmla="*/ 3124 h 10000"/>
                <a:gd name="connsiteX24" fmla="*/ 0 w 10000"/>
                <a:gd name="connsiteY24" fmla="*/ 2186 h 10000"/>
                <a:gd name="connsiteX25" fmla="*/ 0 w 10000"/>
                <a:gd name="connsiteY25" fmla="*/ 1249 h 10000"/>
                <a:gd name="connsiteX26" fmla="*/ 0 w 10000"/>
                <a:gd name="connsiteY26" fmla="*/ 625 h 10000"/>
                <a:gd name="connsiteX27" fmla="*/ 0 w 10000"/>
                <a:gd name="connsiteY27" fmla="*/ 0 h 10000"/>
                <a:gd name="connsiteX28" fmla="*/ 576 w 10000"/>
                <a:gd name="connsiteY28" fmla="*/ 0 h 10000"/>
                <a:gd name="connsiteX29" fmla="*/ 1832 w 10000"/>
                <a:gd name="connsiteY29" fmla="*/ 313 h 10000"/>
                <a:gd name="connsiteX30" fmla="*/ 3403 w 10000"/>
                <a:gd name="connsiteY30" fmla="*/ 625 h 10000"/>
                <a:gd name="connsiteX31" fmla="*/ 4660 w 10000"/>
                <a:gd name="connsiteY31" fmla="*/ 313 h 10000"/>
                <a:gd name="connsiteX32" fmla="*/ 4974 w 10000"/>
                <a:gd name="connsiteY32" fmla="*/ 0 h 10000"/>
                <a:gd name="connsiteX33" fmla="*/ 4974 w 10000"/>
                <a:gd name="connsiteY33" fmla="*/ 313 h 10000"/>
                <a:gd name="connsiteX34" fmla="*/ 5288 w 10000"/>
                <a:gd name="connsiteY34" fmla="*/ 0 h 10000"/>
                <a:gd name="connsiteX35" fmla="*/ 6230 w 10000"/>
                <a:gd name="connsiteY35" fmla="*/ 313 h 10000"/>
                <a:gd name="connsiteX36" fmla="*/ 6230 w 10000"/>
                <a:gd name="connsiteY36" fmla="*/ 625 h 10000"/>
                <a:gd name="connsiteX37" fmla="*/ 6859 w 10000"/>
                <a:gd name="connsiteY37" fmla="*/ 625 h 10000"/>
                <a:gd name="connsiteX38" fmla="*/ 8115 w 10000"/>
                <a:gd name="connsiteY38" fmla="*/ 313 h 10000"/>
                <a:gd name="connsiteX39" fmla="*/ 8743 w 10000"/>
                <a:gd name="connsiteY39" fmla="*/ 2186 h 10000"/>
                <a:gd name="connsiteX40" fmla="*/ 8743 w 10000"/>
                <a:gd name="connsiteY40" fmla="*/ 3124 h 10000"/>
                <a:gd name="connsiteX41" fmla="*/ 8429 w 10000"/>
                <a:gd name="connsiteY41" fmla="*/ 4009 h 10000"/>
                <a:gd name="connsiteX42" fmla="*/ 7801 w 10000"/>
                <a:gd name="connsiteY42" fmla="*/ 3748 h 10000"/>
                <a:gd name="connsiteX0" fmla="*/ 7801 w 10000"/>
                <a:gd name="connsiteY0" fmla="*/ 3748 h 10000"/>
                <a:gd name="connsiteX1" fmla="*/ 7487 w 10000"/>
                <a:gd name="connsiteY1" fmla="*/ 2811 h 10000"/>
                <a:gd name="connsiteX2" fmla="*/ 6859 w 10000"/>
                <a:gd name="connsiteY2" fmla="*/ 1874 h 10000"/>
                <a:gd name="connsiteX3" fmla="*/ 6545 w 10000"/>
                <a:gd name="connsiteY3" fmla="*/ 1874 h 10000"/>
                <a:gd name="connsiteX4" fmla="*/ 6859 w 10000"/>
                <a:gd name="connsiteY4" fmla="*/ 2811 h 10000"/>
                <a:gd name="connsiteX5" fmla="*/ 7487 w 10000"/>
                <a:gd name="connsiteY5" fmla="*/ 3436 h 10000"/>
                <a:gd name="connsiteX6" fmla="*/ 8115 w 10000"/>
                <a:gd name="connsiteY6" fmla="*/ 4945 h 10000"/>
                <a:gd name="connsiteX7" fmla="*/ 8429 w 10000"/>
                <a:gd name="connsiteY7" fmla="*/ 5570 h 10000"/>
                <a:gd name="connsiteX8" fmla="*/ 9058 w 10000"/>
                <a:gd name="connsiteY8" fmla="*/ 6507 h 10000"/>
                <a:gd name="connsiteX9" fmla="*/ 9372 w 10000"/>
                <a:gd name="connsiteY9" fmla="*/ 7132 h 10000"/>
                <a:gd name="connsiteX10" fmla="*/ 10000 w 10000"/>
                <a:gd name="connsiteY10" fmla="*/ 7756 h 10000"/>
                <a:gd name="connsiteX11" fmla="*/ 10000 w 10000"/>
                <a:gd name="connsiteY11" fmla="*/ 8069 h 10000"/>
                <a:gd name="connsiteX12" fmla="*/ 10000 w 10000"/>
                <a:gd name="connsiteY12" fmla="*/ 8693 h 10000"/>
                <a:gd name="connsiteX13" fmla="*/ 9686 w 10000"/>
                <a:gd name="connsiteY13" fmla="*/ 9006 h 10000"/>
                <a:gd name="connsiteX14" fmla="*/ 9372 w 10000"/>
                <a:gd name="connsiteY14" fmla="*/ 9006 h 10000"/>
                <a:gd name="connsiteX15" fmla="*/ 9058 w 10000"/>
                <a:gd name="connsiteY15" fmla="*/ 9631 h 10000"/>
                <a:gd name="connsiteX16" fmla="*/ 7884 w 10000"/>
                <a:gd name="connsiteY16" fmla="*/ 9089 h 10000"/>
                <a:gd name="connsiteX17" fmla="*/ 8604 w 10000"/>
                <a:gd name="connsiteY17" fmla="*/ 10000 h 10000"/>
                <a:gd name="connsiteX18" fmla="*/ 6230 w 10000"/>
                <a:gd name="connsiteY18" fmla="*/ 9943 h 10000"/>
                <a:gd name="connsiteX19" fmla="*/ 6230 w 10000"/>
                <a:gd name="connsiteY19" fmla="*/ 9943 h 10000"/>
                <a:gd name="connsiteX20" fmla="*/ 262 w 10000"/>
                <a:gd name="connsiteY20" fmla="*/ 9943 h 10000"/>
                <a:gd name="connsiteX21" fmla="*/ 262 w 10000"/>
                <a:gd name="connsiteY21" fmla="*/ 6195 h 10000"/>
                <a:gd name="connsiteX22" fmla="*/ 0 w 10000"/>
                <a:gd name="connsiteY22" fmla="*/ 4009 h 10000"/>
                <a:gd name="connsiteX23" fmla="*/ 0 w 10000"/>
                <a:gd name="connsiteY23" fmla="*/ 3124 h 10000"/>
                <a:gd name="connsiteX24" fmla="*/ 0 w 10000"/>
                <a:gd name="connsiteY24" fmla="*/ 2186 h 10000"/>
                <a:gd name="connsiteX25" fmla="*/ 0 w 10000"/>
                <a:gd name="connsiteY25" fmla="*/ 1249 h 10000"/>
                <a:gd name="connsiteX26" fmla="*/ 0 w 10000"/>
                <a:gd name="connsiteY26" fmla="*/ 625 h 10000"/>
                <a:gd name="connsiteX27" fmla="*/ 0 w 10000"/>
                <a:gd name="connsiteY27" fmla="*/ 0 h 10000"/>
                <a:gd name="connsiteX28" fmla="*/ 576 w 10000"/>
                <a:gd name="connsiteY28" fmla="*/ 0 h 10000"/>
                <a:gd name="connsiteX29" fmla="*/ 1832 w 10000"/>
                <a:gd name="connsiteY29" fmla="*/ 313 h 10000"/>
                <a:gd name="connsiteX30" fmla="*/ 3403 w 10000"/>
                <a:gd name="connsiteY30" fmla="*/ 625 h 10000"/>
                <a:gd name="connsiteX31" fmla="*/ 4660 w 10000"/>
                <a:gd name="connsiteY31" fmla="*/ 313 h 10000"/>
                <a:gd name="connsiteX32" fmla="*/ 4974 w 10000"/>
                <a:gd name="connsiteY32" fmla="*/ 0 h 10000"/>
                <a:gd name="connsiteX33" fmla="*/ 4974 w 10000"/>
                <a:gd name="connsiteY33" fmla="*/ 313 h 10000"/>
                <a:gd name="connsiteX34" fmla="*/ 5288 w 10000"/>
                <a:gd name="connsiteY34" fmla="*/ 0 h 10000"/>
                <a:gd name="connsiteX35" fmla="*/ 6230 w 10000"/>
                <a:gd name="connsiteY35" fmla="*/ 313 h 10000"/>
                <a:gd name="connsiteX36" fmla="*/ 6230 w 10000"/>
                <a:gd name="connsiteY36" fmla="*/ 625 h 10000"/>
                <a:gd name="connsiteX37" fmla="*/ 6859 w 10000"/>
                <a:gd name="connsiteY37" fmla="*/ 625 h 10000"/>
                <a:gd name="connsiteX38" fmla="*/ 8115 w 10000"/>
                <a:gd name="connsiteY38" fmla="*/ 313 h 10000"/>
                <a:gd name="connsiteX39" fmla="*/ 8743 w 10000"/>
                <a:gd name="connsiteY39" fmla="*/ 2186 h 10000"/>
                <a:gd name="connsiteX40" fmla="*/ 8743 w 10000"/>
                <a:gd name="connsiteY40" fmla="*/ 3124 h 10000"/>
                <a:gd name="connsiteX41" fmla="*/ 8429 w 10000"/>
                <a:gd name="connsiteY41" fmla="*/ 4009 h 10000"/>
                <a:gd name="connsiteX42" fmla="*/ 7801 w 10000"/>
                <a:gd name="connsiteY42" fmla="*/ 3748 h 10000"/>
                <a:gd name="connsiteX0" fmla="*/ 7801 w 10000"/>
                <a:gd name="connsiteY0" fmla="*/ 3748 h 10000"/>
                <a:gd name="connsiteX1" fmla="*/ 7487 w 10000"/>
                <a:gd name="connsiteY1" fmla="*/ 2811 h 10000"/>
                <a:gd name="connsiteX2" fmla="*/ 6859 w 10000"/>
                <a:gd name="connsiteY2" fmla="*/ 1874 h 10000"/>
                <a:gd name="connsiteX3" fmla="*/ 6545 w 10000"/>
                <a:gd name="connsiteY3" fmla="*/ 1874 h 10000"/>
                <a:gd name="connsiteX4" fmla="*/ 6859 w 10000"/>
                <a:gd name="connsiteY4" fmla="*/ 2811 h 10000"/>
                <a:gd name="connsiteX5" fmla="*/ 7487 w 10000"/>
                <a:gd name="connsiteY5" fmla="*/ 3436 h 10000"/>
                <a:gd name="connsiteX6" fmla="*/ 8115 w 10000"/>
                <a:gd name="connsiteY6" fmla="*/ 4945 h 10000"/>
                <a:gd name="connsiteX7" fmla="*/ 8429 w 10000"/>
                <a:gd name="connsiteY7" fmla="*/ 5570 h 10000"/>
                <a:gd name="connsiteX8" fmla="*/ 9058 w 10000"/>
                <a:gd name="connsiteY8" fmla="*/ 6507 h 10000"/>
                <a:gd name="connsiteX9" fmla="*/ 9372 w 10000"/>
                <a:gd name="connsiteY9" fmla="*/ 7132 h 10000"/>
                <a:gd name="connsiteX10" fmla="*/ 10000 w 10000"/>
                <a:gd name="connsiteY10" fmla="*/ 7756 h 10000"/>
                <a:gd name="connsiteX11" fmla="*/ 10000 w 10000"/>
                <a:gd name="connsiteY11" fmla="*/ 8069 h 10000"/>
                <a:gd name="connsiteX12" fmla="*/ 10000 w 10000"/>
                <a:gd name="connsiteY12" fmla="*/ 8693 h 10000"/>
                <a:gd name="connsiteX13" fmla="*/ 9686 w 10000"/>
                <a:gd name="connsiteY13" fmla="*/ 9006 h 10000"/>
                <a:gd name="connsiteX14" fmla="*/ 9372 w 10000"/>
                <a:gd name="connsiteY14" fmla="*/ 9006 h 10000"/>
                <a:gd name="connsiteX15" fmla="*/ 7332 w 10000"/>
                <a:gd name="connsiteY15" fmla="*/ 7052 h 10000"/>
                <a:gd name="connsiteX16" fmla="*/ 7884 w 10000"/>
                <a:gd name="connsiteY16" fmla="*/ 9089 h 10000"/>
                <a:gd name="connsiteX17" fmla="*/ 8604 w 10000"/>
                <a:gd name="connsiteY17" fmla="*/ 10000 h 10000"/>
                <a:gd name="connsiteX18" fmla="*/ 6230 w 10000"/>
                <a:gd name="connsiteY18" fmla="*/ 9943 h 10000"/>
                <a:gd name="connsiteX19" fmla="*/ 6230 w 10000"/>
                <a:gd name="connsiteY19" fmla="*/ 9943 h 10000"/>
                <a:gd name="connsiteX20" fmla="*/ 262 w 10000"/>
                <a:gd name="connsiteY20" fmla="*/ 9943 h 10000"/>
                <a:gd name="connsiteX21" fmla="*/ 262 w 10000"/>
                <a:gd name="connsiteY21" fmla="*/ 6195 h 10000"/>
                <a:gd name="connsiteX22" fmla="*/ 0 w 10000"/>
                <a:gd name="connsiteY22" fmla="*/ 4009 h 10000"/>
                <a:gd name="connsiteX23" fmla="*/ 0 w 10000"/>
                <a:gd name="connsiteY23" fmla="*/ 3124 h 10000"/>
                <a:gd name="connsiteX24" fmla="*/ 0 w 10000"/>
                <a:gd name="connsiteY24" fmla="*/ 2186 h 10000"/>
                <a:gd name="connsiteX25" fmla="*/ 0 w 10000"/>
                <a:gd name="connsiteY25" fmla="*/ 1249 h 10000"/>
                <a:gd name="connsiteX26" fmla="*/ 0 w 10000"/>
                <a:gd name="connsiteY26" fmla="*/ 625 h 10000"/>
                <a:gd name="connsiteX27" fmla="*/ 0 w 10000"/>
                <a:gd name="connsiteY27" fmla="*/ 0 h 10000"/>
                <a:gd name="connsiteX28" fmla="*/ 576 w 10000"/>
                <a:gd name="connsiteY28" fmla="*/ 0 h 10000"/>
                <a:gd name="connsiteX29" fmla="*/ 1832 w 10000"/>
                <a:gd name="connsiteY29" fmla="*/ 313 h 10000"/>
                <a:gd name="connsiteX30" fmla="*/ 3403 w 10000"/>
                <a:gd name="connsiteY30" fmla="*/ 625 h 10000"/>
                <a:gd name="connsiteX31" fmla="*/ 4660 w 10000"/>
                <a:gd name="connsiteY31" fmla="*/ 313 h 10000"/>
                <a:gd name="connsiteX32" fmla="*/ 4974 w 10000"/>
                <a:gd name="connsiteY32" fmla="*/ 0 h 10000"/>
                <a:gd name="connsiteX33" fmla="*/ 4974 w 10000"/>
                <a:gd name="connsiteY33" fmla="*/ 313 h 10000"/>
                <a:gd name="connsiteX34" fmla="*/ 5288 w 10000"/>
                <a:gd name="connsiteY34" fmla="*/ 0 h 10000"/>
                <a:gd name="connsiteX35" fmla="*/ 6230 w 10000"/>
                <a:gd name="connsiteY35" fmla="*/ 313 h 10000"/>
                <a:gd name="connsiteX36" fmla="*/ 6230 w 10000"/>
                <a:gd name="connsiteY36" fmla="*/ 625 h 10000"/>
                <a:gd name="connsiteX37" fmla="*/ 6859 w 10000"/>
                <a:gd name="connsiteY37" fmla="*/ 625 h 10000"/>
                <a:gd name="connsiteX38" fmla="*/ 8115 w 10000"/>
                <a:gd name="connsiteY38" fmla="*/ 313 h 10000"/>
                <a:gd name="connsiteX39" fmla="*/ 8743 w 10000"/>
                <a:gd name="connsiteY39" fmla="*/ 2186 h 10000"/>
                <a:gd name="connsiteX40" fmla="*/ 8743 w 10000"/>
                <a:gd name="connsiteY40" fmla="*/ 3124 h 10000"/>
                <a:gd name="connsiteX41" fmla="*/ 8429 w 10000"/>
                <a:gd name="connsiteY41" fmla="*/ 4009 h 10000"/>
                <a:gd name="connsiteX42" fmla="*/ 7801 w 10000"/>
                <a:gd name="connsiteY42" fmla="*/ 3748 h 10000"/>
                <a:gd name="connsiteX0" fmla="*/ 7801 w 10000"/>
                <a:gd name="connsiteY0" fmla="*/ 3748 h 10000"/>
                <a:gd name="connsiteX1" fmla="*/ 7487 w 10000"/>
                <a:gd name="connsiteY1" fmla="*/ 2811 h 10000"/>
                <a:gd name="connsiteX2" fmla="*/ 6859 w 10000"/>
                <a:gd name="connsiteY2" fmla="*/ 1874 h 10000"/>
                <a:gd name="connsiteX3" fmla="*/ 6545 w 10000"/>
                <a:gd name="connsiteY3" fmla="*/ 1874 h 10000"/>
                <a:gd name="connsiteX4" fmla="*/ 6859 w 10000"/>
                <a:gd name="connsiteY4" fmla="*/ 2811 h 10000"/>
                <a:gd name="connsiteX5" fmla="*/ 7487 w 10000"/>
                <a:gd name="connsiteY5" fmla="*/ 3436 h 10000"/>
                <a:gd name="connsiteX6" fmla="*/ 8115 w 10000"/>
                <a:gd name="connsiteY6" fmla="*/ 4945 h 10000"/>
                <a:gd name="connsiteX7" fmla="*/ 8429 w 10000"/>
                <a:gd name="connsiteY7" fmla="*/ 5570 h 10000"/>
                <a:gd name="connsiteX8" fmla="*/ 9058 w 10000"/>
                <a:gd name="connsiteY8" fmla="*/ 6507 h 10000"/>
                <a:gd name="connsiteX9" fmla="*/ 9372 w 10000"/>
                <a:gd name="connsiteY9" fmla="*/ 7132 h 10000"/>
                <a:gd name="connsiteX10" fmla="*/ 10000 w 10000"/>
                <a:gd name="connsiteY10" fmla="*/ 7756 h 10000"/>
                <a:gd name="connsiteX11" fmla="*/ 10000 w 10000"/>
                <a:gd name="connsiteY11" fmla="*/ 8069 h 10000"/>
                <a:gd name="connsiteX12" fmla="*/ 10000 w 10000"/>
                <a:gd name="connsiteY12" fmla="*/ 8693 h 10000"/>
                <a:gd name="connsiteX13" fmla="*/ 9686 w 10000"/>
                <a:gd name="connsiteY13" fmla="*/ 9006 h 10000"/>
                <a:gd name="connsiteX14" fmla="*/ 7049 w 10000"/>
                <a:gd name="connsiteY14" fmla="*/ 5744 h 10000"/>
                <a:gd name="connsiteX15" fmla="*/ 7332 w 10000"/>
                <a:gd name="connsiteY15" fmla="*/ 7052 h 10000"/>
                <a:gd name="connsiteX16" fmla="*/ 7884 w 10000"/>
                <a:gd name="connsiteY16" fmla="*/ 9089 h 10000"/>
                <a:gd name="connsiteX17" fmla="*/ 8604 w 10000"/>
                <a:gd name="connsiteY17" fmla="*/ 10000 h 10000"/>
                <a:gd name="connsiteX18" fmla="*/ 6230 w 10000"/>
                <a:gd name="connsiteY18" fmla="*/ 9943 h 10000"/>
                <a:gd name="connsiteX19" fmla="*/ 6230 w 10000"/>
                <a:gd name="connsiteY19" fmla="*/ 9943 h 10000"/>
                <a:gd name="connsiteX20" fmla="*/ 262 w 10000"/>
                <a:gd name="connsiteY20" fmla="*/ 9943 h 10000"/>
                <a:gd name="connsiteX21" fmla="*/ 262 w 10000"/>
                <a:gd name="connsiteY21" fmla="*/ 6195 h 10000"/>
                <a:gd name="connsiteX22" fmla="*/ 0 w 10000"/>
                <a:gd name="connsiteY22" fmla="*/ 4009 h 10000"/>
                <a:gd name="connsiteX23" fmla="*/ 0 w 10000"/>
                <a:gd name="connsiteY23" fmla="*/ 3124 h 10000"/>
                <a:gd name="connsiteX24" fmla="*/ 0 w 10000"/>
                <a:gd name="connsiteY24" fmla="*/ 2186 h 10000"/>
                <a:gd name="connsiteX25" fmla="*/ 0 w 10000"/>
                <a:gd name="connsiteY25" fmla="*/ 1249 h 10000"/>
                <a:gd name="connsiteX26" fmla="*/ 0 w 10000"/>
                <a:gd name="connsiteY26" fmla="*/ 625 h 10000"/>
                <a:gd name="connsiteX27" fmla="*/ 0 w 10000"/>
                <a:gd name="connsiteY27" fmla="*/ 0 h 10000"/>
                <a:gd name="connsiteX28" fmla="*/ 576 w 10000"/>
                <a:gd name="connsiteY28" fmla="*/ 0 h 10000"/>
                <a:gd name="connsiteX29" fmla="*/ 1832 w 10000"/>
                <a:gd name="connsiteY29" fmla="*/ 313 h 10000"/>
                <a:gd name="connsiteX30" fmla="*/ 3403 w 10000"/>
                <a:gd name="connsiteY30" fmla="*/ 625 h 10000"/>
                <a:gd name="connsiteX31" fmla="*/ 4660 w 10000"/>
                <a:gd name="connsiteY31" fmla="*/ 313 h 10000"/>
                <a:gd name="connsiteX32" fmla="*/ 4974 w 10000"/>
                <a:gd name="connsiteY32" fmla="*/ 0 h 10000"/>
                <a:gd name="connsiteX33" fmla="*/ 4974 w 10000"/>
                <a:gd name="connsiteY33" fmla="*/ 313 h 10000"/>
                <a:gd name="connsiteX34" fmla="*/ 5288 w 10000"/>
                <a:gd name="connsiteY34" fmla="*/ 0 h 10000"/>
                <a:gd name="connsiteX35" fmla="*/ 6230 w 10000"/>
                <a:gd name="connsiteY35" fmla="*/ 313 h 10000"/>
                <a:gd name="connsiteX36" fmla="*/ 6230 w 10000"/>
                <a:gd name="connsiteY36" fmla="*/ 625 h 10000"/>
                <a:gd name="connsiteX37" fmla="*/ 6859 w 10000"/>
                <a:gd name="connsiteY37" fmla="*/ 625 h 10000"/>
                <a:gd name="connsiteX38" fmla="*/ 8115 w 10000"/>
                <a:gd name="connsiteY38" fmla="*/ 313 h 10000"/>
                <a:gd name="connsiteX39" fmla="*/ 8743 w 10000"/>
                <a:gd name="connsiteY39" fmla="*/ 2186 h 10000"/>
                <a:gd name="connsiteX40" fmla="*/ 8743 w 10000"/>
                <a:gd name="connsiteY40" fmla="*/ 3124 h 10000"/>
                <a:gd name="connsiteX41" fmla="*/ 8429 w 10000"/>
                <a:gd name="connsiteY41" fmla="*/ 4009 h 10000"/>
                <a:gd name="connsiteX42" fmla="*/ 7801 w 10000"/>
                <a:gd name="connsiteY42" fmla="*/ 3748 h 10000"/>
                <a:gd name="connsiteX0" fmla="*/ 7801 w 10000"/>
                <a:gd name="connsiteY0" fmla="*/ 3748 h 10000"/>
                <a:gd name="connsiteX1" fmla="*/ 7487 w 10000"/>
                <a:gd name="connsiteY1" fmla="*/ 2811 h 10000"/>
                <a:gd name="connsiteX2" fmla="*/ 6859 w 10000"/>
                <a:gd name="connsiteY2" fmla="*/ 1874 h 10000"/>
                <a:gd name="connsiteX3" fmla="*/ 6545 w 10000"/>
                <a:gd name="connsiteY3" fmla="*/ 1874 h 10000"/>
                <a:gd name="connsiteX4" fmla="*/ 6859 w 10000"/>
                <a:gd name="connsiteY4" fmla="*/ 2811 h 10000"/>
                <a:gd name="connsiteX5" fmla="*/ 7487 w 10000"/>
                <a:gd name="connsiteY5" fmla="*/ 3436 h 10000"/>
                <a:gd name="connsiteX6" fmla="*/ 8115 w 10000"/>
                <a:gd name="connsiteY6" fmla="*/ 4945 h 10000"/>
                <a:gd name="connsiteX7" fmla="*/ 8429 w 10000"/>
                <a:gd name="connsiteY7" fmla="*/ 5570 h 10000"/>
                <a:gd name="connsiteX8" fmla="*/ 9058 w 10000"/>
                <a:gd name="connsiteY8" fmla="*/ 6507 h 10000"/>
                <a:gd name="connsiteX9" fmla="*/ 9372 w 10000"/>
                <a:gd name="connsiteY9" fmla="*/ 7132 h 10000"/>
                <a:gd name="connsiteX10" fmla="*/ 10000 w 10000"/>
                <a:gd name="connsiteY10" fmla="*/ 7756 h 10000"/>
                <a:gd name="connsiteX11" fmla="*/ 10000 w 10000"/>
                <a:gd name="connsiteY11" fmla="*/ 8069 h 10000"/>
                <a:gd name="connsiteX12" fmla="*/ 10000 w 10000"/>
                <a:gd name="connsiteY12" fmla="*/ 8693 h 10000"/>
                <a:gd name="connsiteX13" fmla="*/ 6830 w 10000"/>
                <a:gd name="connsiteY13" fmla="*/ 3946 h 10000"/>
                <a:gd name="connsiteX14" fmla="*/ 7049 w 10000"/>
                <a:gd name="connsiteY14" fmla="*/ 5744 h 10000"/>
                <a:gd name="connsiteX15" fmla="*/ 7332 w 10000"/>
                <a:gd name="connsiteY15" fmla="*/ 7052 h 10000"/>
                <a:gd name="connsiteX16" fmla="*/ 7884 w 10000"/>
                <a:gd name="connsiteY16" fmla="*/ 9089 h 10000"/>
                <a:gd name="connsiteX17" fmla="*/ 8604 w 10000"/>
                <a:gd name="connsiteY17" fmla="*/ 10000 h 10000"/>
                <a:gd name="connsiteX18" fmla="*/ 6230 w 10000"/>
                <a:gd name="connsiteY18" fmla="*/ 9943 h 10000"/>
                <a:gd name="connsiteX19" fmla="*/ 6230 w 10000"/>
                <a:gd name="connsiteY19" fmla="*/ 9943 h 10000"/>
                <a:gd name="connsiteX20" fmla="*/ 262 w 10000"/>
                <a:gd name="connsiteY20" fmla="*/ 9943 h 10000"/>
                <a:gd name="connsiteX21" fmla="*/ 262 w 10000"/>
                <a:gd name="connsiteY21" fmla="*/ 6195 h 10000"/>
                <a:gd name="connsiteX22" fmla="*/ 0 w 10000"/>
                <a:gd name="connsiteY22" fmla="*/ 4009 h 10000"/>
                <a:gd name="connsiteX23" fmla="*/ 0 w 10000"/>
                <a:gd name="connsiteY23" fmla="*/ 3124 h 10000"/>
                <a:gd name="connsiteX24" fmla="*/ 0 w 10000"/>
                <a:gd name="connsiteY24" fmla="*/ 2186 h 10000"/>
                <a:gd name="connsiteX25" fmla="*/ 0 w 10000"/>
                <a:gd name="connsiteY25" fmla="*/ 1249 h 10000"/>
                <a:gd name="connsiteX26" fmla="*/ 0 w 10000"/>
                <a:gd name="connsiteY26" fmla="*/ 625 h 10000"/>
                <a:gd name="connsiteX27" fmla="*/ 0 w 10000"/>
                <a:gd name="connsiteY27" fmla="*/ 0 h 10000"/>
                <a:gd name="connsiteX28" fmla="*/ 576 w 10000"/>
                <a:gd name="connsiteY28" fmla="*/ 0 h 10000"/>
                <a:gd name="connsiteX29" fmla="*/ 1832 w 10000"/>
                <a:gd name="connsiteY29" fmla="*/ 313 h 10000"/>
                <a:gd name="connsiteX30" fmla="*/ 3403 w 10000"/>
                <a:gd name="connsiteY30" fmla="*/ 625 h 10000"/>
                <a:gd name="connsiteX31" fmla="*/ 4660 w 10000"/>
                <a:gd name="connsiteY31" fmla="*/ 313 h 10000"/>
                <a:gd name="connsiteX32" fmla="*/ 4974 w 10000"/>
                <a:gd name="connsiteY32" fmla="*/ 0 h 10000"/>
                <a:gd name="connsiteX33" fmla="*/ 4974 w 10000"/>
                <a:gd name="connsiteY33" fmla="*/ 313 h 10000"/>
                <a:gd name="connsiteX34" fmla="*/ 5288 w 10000"/>
                <a:gd name="connsiteY34" fmla="*/ 0 h 10000"/>
                <a:gd name="connsiteX35" fmla="*/ 6230 w 10000"/>
                <a:gd name="connsiteY35" fmla="*/ 313 h 10000"/>
                <a:gd name="connsiteX36" fmla="*/ 6230 w 10000"/>
                <a:gd name="connsiteY36" fmla="*/ 625 h 10000"/>
                <a:gd name="connsiteX37" fmla="*/ 6859 w 10000"/>
                <a:gd name="connsiteY37" fmla="*/ 625 h 10000"/>
                <a:gd name="connsiteX38" fmla="*/ 8115 w 10000"/>
                <a:gd name="connsiteY38" fmla="*/ 313 h 10000"/>
                <a:gd name="connsiteX39" fmla="*/ 8743 w 10000"/>
                <a:gd name="connsiteY39" fmla="*/ 2186 h 10000"/>
                <a:gd name="connsiteX40" fmla="*/ 8743 w 10000"/>
                <a:gd name="connsiteY40" fmla="*/ 3124 h 10000"/>
                <a:gd name="connsiteX41" fmla="*/ 8429 w 10000"/>
                <a:gd name="connsiteY41" fmla="*/ 4009 h 10000"/>
                <a:gd name="connsiteX42" fmla="*/ 7801 w 10000"/>
                <a:gd name="connsiteY42" fmla="*/ 3748 h 10000"/>
                <a:gd name="connsiteX0" fmla="*/ 7801 w 10000"/>
                <a:gd name="connsiteY0" fmla="*/ 3748 h 10000"/>
                <a:gd name="connsiteX1" fmla="*/ 7487 w 10000"/>
                <a:gd name="connsiteY1" fmla="*/ 2811 h 10000"/>
                <a:gd name="connsiteX2" fmla="*/ 6859 w 10000"/>
                <a:gd name="connsiteY2" fmla="*/ 1874 h 10000"/>
                <a:gd name="connsiteX3" fmla="*/ 6545 w 10000"/>
                <a:gd name="connsiteY3" fmla="*/ 1874 h 10000"/>
                <a:gd name="connsiteX4" fmla="*/ 6859 w 10000"/>
                <a:gd name="connsiteY4" fmla="*/ 2811 h 10000"/>
                <a:gd name="connsiteX5" fmla="*/ 7487 w 10000"/>
                <a:gd name="connsiteY5" fmla="*/ 3436 h 10000"/>
                <a:gd name="connsiteX6" fmla="*/ 8115 w 10000"/>
                <a:gd name="connsiteY6" fmla="*/ 4945 h 10000"/>
                <a:gd name="connsiteX7" fmla="*/ 8429 w 10000"/>
                <a:gd name="connsiteY7" fmla="*/ 5570 h 10000"/>
                <a:gd name="connsiteX8" fmla="*/ 9058 w 10000"/>
                <a:gd name="connsiteY8" fmla="*/ 6507 h 10000"/>
                <a:gd name="connsiteX9" fmla="*/ 9372 w 10000"/>
                <a:gd name="connsiteY9" fmla="*/ 7132 h 10000"/>
                <a:gd name="connsiteX10" fmla="*/ 10000 w 10000"/>
                <a:gd name="connsiteY10" fmla="*/ 7756 h 10000"/>
                <a:gd name="connsiteX11" fmla="*/ 10000 w 10000"/>
                <a:gd name="connsiteY11" fmla="*/ 8069 h 10000"/>
                <a:gd name="connsiteX12" fmla="*/ 6830 w 10000"/>
                <a:gd name="connsiteY12" fmla="*/ 3946 h 10000"/>
                <a:gd name="connsiteX13" fmla="*/ 7049 w 10000"/>
                <a:gd name="connsiteY13" fmla="*/ 5744 h 10000"/>
                <a:gd name="connsiteX14" fmla="*/ 7332 w 10000"/>
                <a:gd name="connsiteY14" fmla="*/ 7052 h 10000"/>
                <a:gd name="connsiteX15" fmla="*/ 7884 w 10000"/>
                <a:gd name="connsiteY15" fmla="*/ 9089 h 10000"/>
                <a:gd name="connsiteX16" fmla="*/ 8604 w 10000"/>
                <a:gd name="connsiteY16" fmla="*/ 10000 h 10000"/>
                <a:gd name="connsiteX17" fmla="*/ 6230 w 10000"/>
                <a:gd name="connsiteY17" fmla="*/ 9943 h 10000"/>
                <a:gd name="connsiteX18" fmla="*/ 6230 w 10000"/>
                <a:gd name="connsiteY18" fmla="*/ 9943 h 10000"/>
                <a:gd name="connsiteX19" fmla="*/ 262 w 10000"/>
                <a:gd name="connsiteY19" fmla="*/ 9943 h 10000"/>
                <a:gd name="connsiteX20" fmla="*/ 262 w 10000"/>
                <a:gd name="connsiteY20" fmla="*/ 6195 h 10000"/>
                <a:gd name="connsiteX21" fmla="*/ 0 w 10000"/>
                <a:gd name="connsiteY21" fmla="*/ 4009 h 10000"/>
                <a:gd name="connsiteX22" fmla="*/ 0 w 10000"/>
                <a:gd name="connsiteY22" fmla="*/ 3124 h 10000"/>
                <a:gd name="connsiteX23" fmla="*/ 0 w 10000"/>
                <a:gd name="connsiteY23" fmla="*/ 2186 h 10000"/>
                <a:gd name="connsiteX24" fmla="*/ 0 w 10000"/>
                <a:gd name="connsiteY24" fmla="*/ 1249 h 10000"/>
                <a:gd name="connsiteX25" fmla="*/ 0 w 10000"/>
                <a:gd name="connsiteY25" fmla="*/ 625 h 10000"/>
                <a:gd name="connsiteX26" fmla="*/ 0 w 10000"/>
                <a:gd name="connsiteY26" fmla="*/ 0 h 10000"/>
                <a:gd name="connsiteX27" fmla="*/ 576 w 10000"/>
                <a:gd name="connsiteY27" fmla="*/ 0 h 10000"/>
                <a:gd name="connsiteX28" fmla="*/ 1832 w 10000"/>
                <a:gd name="connsiteY28" fmla="*/ 313 h 10000"/>
                <a:gd name="connsiteX29" fmla="*/ 3403 w 10000"/>
                <a:gd name="connsiteY29" fmla="*/ 625 h 10000"/>
                <a:gd name="connsiteX30" fmla="*/ 4660 w 10000"/>
                <a:gd name="connsiteY30" fmla="*/ 313 h 10000"/>
                <a:gd name="connsiteX31" fmla="*/ 4974 w 10000"/>
                <a:gd name="connsiteY31" fmla="*/ 0 h 10000"/>
                <a:gd name="connsiteX32" fmla="*/ 4974 w 10000"/>
                <a:gd name="connsiteY32" fmla="*/ 313 h 10000"/>
                <a:gd name="connsiteX33" fmla="*/ 5288 w 10000"/>
                <a:gd name="connsiteY33" fmla="*/ 0 h 10000"/>
                <a:gd name="connsiteX34" fmla="*/ 6230 w 10000"/>
                <a:gd name="connsiteY34" fmla="*/ 313 h 10000"/>
                <a:gd name="connsiteX35" fmla="*/ 6230 w 10000"/>
                <a:gd name="connsiteY35" fmla="*/ 625 h 10000"/>
                <a:gd name="connsiteX36" fmla="*/ 6859 w 10000"/>
                <a:gd name="connsiteY36" fmla="*/ 625 h 10000"/>
                <a:gd name="connsiteX37" fmla="*/ 8115 w 10000"/>
                <a:gd name="connsiteY37" fmla="*/ 313 h 10000"/>
                <a:gd name="connsiteX38" fmla="*/ 8743 w 10000"/>
                <a:gd name="connsiteY38" fmla="*/ 2186 h 10000"/>
                <a:gd name="connsiteX39" fmla="*/ 8743 w 10000"/>
                <a:gd name="connsiteY39" fmla="*/ 3124 h 10000"/>
                <a:gd name="connsiteX40" fmla="*/ 8429 w 10000"/>
                <a:gd name="connsiteY40" fmla="*/ 4009 h 10000"/>
                <a:gd name="connsiteX41" fmla="*/ 7801 w 10000"/>
                <a:gd name="connsiteY41" fmla="*/ 3748 h 10000"/>
                <a:gd name="connsiteX0" fmla="*/ 7801 w 10000"/>
                <a:gd name="connsiteY0" fmla="*/ 3748 h 10000"/>
                <a:gd name="connsiteX1" fmla="*/ 7487 w 10000"/>
                <a:gd name="connsiteY1" fmla="*/ 2811 h 10000"/>
                <a:gd name="connsiteX2" fmla="*/ 6859 w 10000"/>
                <a:gd name="connsiteY2" fmla="*/ 1874 h 10000"/>
                <a:gd name="connsiteX3" fmla="*/ 6545 w 10000"/>
                <a:gd name="connsiteY3" fmla="*/ 1874 h 10000"/>
                <a:gd name="connsiteX4" fmla="*/ 6859 w 10000"/>
                <a:gd name="connsiteY4" fmla="*/ 2811 h 10000"/>
                <a:gd name="connsiteX5" fmla="*/ 7487 w 10000"/>
                <a:gd name="connsiteY5" fmla="*/ 3436 h 10000"/>
                <a:gd name="connsiteX6" fmla="*/ 8115 w 10000"/>
                <a:gd name="connsiteY6" fmla="*/ 4945 h 10000"/>
                <a:gd name="connsiteX7" fmla="*/ 8429 w 10000"/>
                <a:gd name="connsiteY7" fmla="*/ 5570 h 10000"/>
                <a:gd name="connsiteX8" fmla="*/ 9058 w 10000"/>
                <a:gd name="connsiteY8" fmla="*/ 6507 h 10000"/>
                <a:gd name="connsiteX9" fmla="*/ 9372 w 10000"/>
                <a:gd name="connsiteY9" fmla="*/ 7132 h 10000"/>
                <a:gd name="connsiteX10" fmla="*/ 10000 w 10000"/>
                <a:gd name="connsiteY10" fmla="*/ 7756 h 10000"/>
                <a:gd name="connsiteX11" fmla="*/ 6830 w 10000"/>
                <a:gd name="connsiteY11" fmla="*/ 3946 h 10000"/>
                <a:gd name="connsiteX12" fmla="*/ 7049 w 10000"/>
                <a:gd name="connsiteY12" fmla="*/ 5744 h 10000"/>
                <a:gd name="connsiteX13" fmla="*/ 7332 w 10000"/>
                <a:gd name="connsiteY13" fmla="*/ 7052 h 10000"/>
                <a:gd name="connsiteX14" fmla="*/ 7884 w 10000"/>
                <a:gd name="connsiteY14" fmla="*/ 9089 h 10000"/>
                <a:gd name="connsiteX15" fmla="*/ 8604 w 10000"/>
                <a:gd name="connsiteY15" fmla="*/ 10000 h 10000"/>
                <a:gd name="connsiteX16" fmla="*/ 6230 w 10000"/>
                <a:gd name="connsiteY16" fmla="*/ 9943 h 10000"/>
                <a:gd name="connsiteX17" fmla="*/ 6230 w 10000"/>
                <a:gd name="connsiteY17" fmla="*/ 9943 h 10000"/>
                <a:gd name="connsiteX18" fmla="*/ 262 w 10000"/>
                <a:gd name="connsiteY18" fmla="*/ 9943 h 10000"/>
                <a:gd name="connsiteX19" fmla="*/ 262 w 10000"/>
                <a:gd name="connsiteY19" fmla="*/ 6195 h 10000"/>
                <a:gd name="connsiteX20" fmla="*/ 0 w 10000"/>
                <a:gd name="connsiteY20" fmla="*/ 4009 h 10000"/>
                <a:gd name="connsiteX21" fmla="*/ 0 w 10000"/>
                <a:gd name="connsiteY21" fmla="*/ 3124 h 10000"/>
                <a:gd name="connsiteX22" fmla="*/ 0 w 10000"/>
                <a:gd name="connsiteY22" fmla="*/ 2186 h 10000"/>
                <a:gd name="connsiteX23" fmla="*/ 0 w 10000"/>
                <a:gd name="connsiteY23" fmla="*/ 1249 h 10000"/>
                <a:gd name="connsiteX24" fmla="*/ 0 w 10000"/>
                <a:gd name="connsiteY24" fmla="*/ 625 h 10000"/>
                <a:gd name="connsiteX25" fmla="*/ 0 w 10000"/>
                <a:gd name="connsiteY25" fmla="*/ 0 h 10000"/>
                <a:gd name="connsiteX26" fmla="*/ 576 w 10000"/>
                <a:gd name="connsiteY26" fmla="*/ 0 h 10000"/>
                <a:gd name="connsiteX27" fmla="*/ 1832 w 10000"/>
                <a:gd name="connsiteY27" fmla="*/ 313 h 10000"/>
                <a:gd name="connsiteX28" fmla="*/ 3403 w 10000"/>
                <a:gd name="connsiteY28" fmla="*/ 625 h 10000"/>
                <a:gd name="connsiteX29" fmla="*/ 4660 w 10000"/>
                <a:gd name="connsiteY29" fmla="*/ 313 h 10000"/>
                <a:gd name="connsiteX30" fmla="*/ 4974 w 10000"/>
                <a:gd name="connsiteY30" fmla="*/ 0 h 10000"/>
                <a:gd name="connsiteX31" fmla="*/ 4974 w 10000"/>
                <a:gd name="connsiteY31" fmla="*/ 313 h 10000"/>
                <a:gd name="connsiteX32" fmla="*/ 5288 w 10000"/>
                <a:gd name="connsiteY32" fmla="*/ 0 h 10000"/>
                <a:gd name="connsiteX33" fmla="*/ 6230 w 10000"/>
                <a:gd name="connsiteY33" fmla="*/ 313 h 10000"/>
                <a:gd name="connsiteX34" fmla="*/ 6230 w 10000"/>
                <a:gd name="connsiteY34" fmla="*/ 625 h 10000"/>
                <a:gd name="connsiteX35" fmla="*/ 6859 w 10000"/>
                <a:gd name="connsiteY35" fmla="*/ 625 h 10000"/>
                <a:gd name="connsiteX36" fmla="*/ 8115 w 10000"/>
                <a:gd name="connsiteY36" fmla="*/ 313 h 10000"/>
                <a:gd name="connsiteX37" fmla="*/ 8743 w 10000"/>
                <a:gd name="connsiteY37" fmla="*/ 2186 h 10000"/>
                <a:gd name="connsiteX38" fmla="*/ 8743 w 10000"/>
                <a:gd name="connsiteY38" fmla="*/ 3124 h 10000"/>
                <a:gd name="connsiteX39" fmla="*/ 8429 w 10000"/>
                <a:gd name="connsiteY39" fmla="*/ 4009 h 10000"/>
                <a:gd name="connsiteX40" fmla="*/ 7801 w 10000"/>
                <a:gd name="connsiteY40" fmla="*/ 3748 h 10000"/>
                <a:gd name="connsiteX0" fmla="*/ 7801 w 9372"/>
                <a:gd name="connsiteY0" fmla="*/ 3748 h 10000"/>
                <a:gd name="connsiteX1" fmla="*/ 7487 w 9372"/>
                <a:gd name="connsiteY1" fmla="*/ 2811 h 10000"/>
                <a:gd name="connsiteX2" fmla="*/ 6859 w 9372"/>
                <a:gd name="connsiteY2" fmla="*/ 1874 h 10000"/>
                <a:gd name="connsiteX3" fmla="*/ 6545 w 9372"/>
                <a:gd name="connsiteY3" fmla="*/ 1874 h 10000"/>
                <a:gd name="connsiteX4" fmla="*/ 6859 w 9372"/>
                <a:gd name="connsiteY4" fmla="*/ 2811 h 10000"/>
                <a:gd name="connsiteX5" fmla="*/ 7487 w 9372"/>
                <a:gd name="connsiteY5" fmla="*/ 3436 h 10000"/>
                <a:gd name="connsiteX6" fmla="*/ 8115 w 9372"/>
                <a:gd name="connsiteY6" fmla="*/ 4945 h 10000"/>
                <a:gd name="connsiteX7" fmla="*/ 8429 w 9372"/>
                <a:gd name="connsiteY7" fmla="*/ 5570 h 10000"/>
                <a:gd name="connsiteX8" fmla="*/ 9058 w 9372"/>
                <a:gd name="connsiteY8" fmla="*/ 6507 h 10000"/>
                <a:gd name="connsiteX9" fmla="*/ 9372 w 9372"/>
                <a:gd name="connsiteY9" fmla="*/ 7132 h 10000"/>
                <a:gd name="connsiteX10" fmla="*/ 6830 w 9372"/>
                <a:gd name="connsiteY10" fmla="*/ 3946 h 10000"/>
                <a:gd name="connsiteX11" fmla="*/ 7049 w 9372"/>
                <a:gd name="connsiteY11" fmla="*/ 5744 h 10000"/>
                <a:gd name="connsiteX12" fmla="*/ 7332 w 9372"/>
                <a:gd name="connsiteY12" fmla="*/ 7052 h 10000"/>
                <a:gd name="connsiteX13" fmla="*/ 7884 w 9372"/>
                <a:gd name="connsiteY13" fmla="*/ 9089 h 10000"/>
                <a:gd name="connsiteX14" fmla="*/ 8604 w 9372"/>
                <a:gd name="connsiteY14" fmla="*/ 10000 h 10000"/>
                <a:gd name="connsiteX15" fmla="*/ 6230 w 9372"/>
                <a:gd name="connsiteY15" fmla="*/ 9943 h 10000"/>
                <a:gd name="connsiteX16" fmla="*/ 6230 w 9372"/>
                <a:gd name="connsiteY16" fmla="*/ 9943 h 10000"/>
                <a:gd name="connsiteX17" fmla="*/ 262 w 9372"/>
                <a:gd name="connsiteY17" fmla="*/ 9943 h 10000"/>
                <a:gd name="connsiteX18" fmla="*/ 262 w 9372"/>
                <a:gd name="connsiteY18" fmla="*/ 6195 h 10000"/>
                <a:gd name="connsiteX19" fmla="*/ 0 w 9372"/>
                <a:gd name="connsiteY19" fmla="*/ 4009 h 10000"/>
                <a:gd name="connsiteX20" fmla="*/ 0 w 9372"/>
                <a:gd name="connsiteY20" fmla="*/ 3124 h 10000"/>
                <a:gd name="connsiteX21" fmla="*/ 0 w 9372"/>
                <a:gd name="connsiteY21" fmla="*/ 2186 h 10000"/>
                <a:gd name="connsiteX22" fmla="*/ 0 w 9372"/>
                <a:gd name="connsiteY22" fmla="*/ 1249 h 10000"/>
                <a:gd name="connsiteX23" fmla="*/ 0 w 9372"/>
                <a:gd name="connsiteY23" fmla="*/ 625 h 10000"/>
                <a:gd name="connsiteX24" fmla="*/ 0 w 9372"/>
                <a:gd name="connsiteY24" fmla="*/ 0 h 10000"/>
                <a:gd name="connsiteX25" fmla="*/ 576 w 9372"/>
                <a:gd name="connsiteY25" fmla="*/ 0 h 10000"/>
                <a:gd name="connsiteX26" fmla="*/ 1832 w 9372"/>
                <a:gd name="connsiteY26" fmla="*/ 313 h 10000"/>
                <a:gd name="connsiteX27" fmla="*/ 3403 w 9372"/>
                <a:gd name="connsiteY27" fmla="*/ 625 h 10000"/>
                <a:gd name="connsiteX28" fmla="*/ 4660 w 9372"/>
                <a:gd name="connsiteY28" fmla="*/ 313 h 10000"/>
                <a:gd name="connsiteX29" fmla="*/ 4974 w 9372"/>
                <a:gd name="connsiteY29" fmla="*/ 0 h 10000"/>
                <a:gd name="connsiteX30" fmla="*/ 4974 w 9372"/>
                <a:gd name="connsiteY30" fmla="*/ 313 h 10000"/>
                <a:gd name="connsiteX31" fmla="*/ 5288 w 9372"/>
                <a:gd name="connsiteY31" fmla="*/ 0 h 10000"/>
                <a:gd name="connsiteX32" fmla="*/ 6230 w 9372"/>
                <a:gd name="connsiteY32" fmla="*/ 313 h 10000"/>
                <a:gd name="connsiteX33" fmla="*/ 6230 w 9372"/>
                <a:gd name="connsiteY33" fmla="*/ 625 h 10000"/>
                <a:gd name="connsiteX34" fmla="*/ 6859 w 9372"/>
                <a:gd name="connsiteY34" fmla="*/ 625 h 10000"/>
                <a:gd name="connsiteX35" fmla="*/ 8115 w 9372"/>
                <a:gd name="connsiteY35" fmla="*/ 313 h 10000"/>
                <a:gd name="connsiteX36" fmla="*/ 8743 w 9372"/>
                <a:gd name="connsiteY36" fmla="*/ 2186 h 10000"/>
                <a:gd name="connsiteX37" fmla="*/ 8743 w 9372"/>
                <a:gd name="connsiteY37" fmla="*/ 3124 h 10000"/>
                <a:gd name="connsiteX38" fmla="*/ 8429 w 9372"/>
                <a:gd name="connsiteY38" fmla="*/ 4009 h 10000"/>
                <a:gd name="connsiteX39" fmla="*/ 7801 w 9372"/>
                <a:gd name="connsiteY39" fmla="*/ 3748 h 10000"/>
                <a:gd name="connsiteX0" fmla="*/ 8324 w 9665"/>
                <a:gd name="connsiteY0" fmla="*/ 3748 h 10000"/>
                <a:gd name="connsiteX1" fmla="*/ 7989 w 9665"/>
                <a:gd name="connsiteY1" fmla="*/ 2811 h 10000"/>
                <a:gd name="connsiteX2" fmla="*/ 7319 w 9665"/>
                <a:gd name="connsiteY2" fmla="*/ 1874 h 10000"/>
                <a:gd name="connsiteX3" fmla="*/ 6984 w 9665"/>
                <a:gd name="connsiteY3" fmla="*/ 1874 h 10000"/>
                <a:gd name="connsiteX4" fmla="*/ 7319 w 9665"/>
                <a:gd name="connsiteY4" fmla="*/ 2811 h 10000"/>
                <a:gd name="connsiteX5" fmla="*/ 7989 w 9665"/>
                <a:gd name="connsiteY5" fmla="*/ 3436 h 10000"/>
                <a:gd name="connsiteX6" fmla="*/ 8659 w 9665"/>
                <a:gd name="connsiteY6" fmla="*/ 4945 h 10000"/>
                <a:gd name="connsiteX7" fmla="*/ 8994 w 9665"/>
                <a:gd name="connsiteY7" fmla="*/ 5570 h 10000"/>
                <a:gd name="connsiteX8" fmla="*/ 9665 w 9665"/>
                <a:gd name="connsiteY8" fmla="*/ 6507 h 10000"/>
                <a:gd name="connsiteX9" fmla="*/ 7288 w 9665"/>
                <a:gd name="connsiteY9" fmla="*/ 3946 h 10000"/>
                <a:gd name="connsiteX10" fmla="*/ 7521 w 9665"/>
                <a:gd name="connsiteY10" fmla="*/ 5744 h 10000"/>
                <a:gd name="connsiteX11" fmla="*/ 7823 w 9665"/>
                <a:gd name="connsiteY11" fmla="*/ 7052 h 10000"/>
                <a:gd name="connsiteX12" fmla="*/ 8412 w 9665"/>
                <a:gd name="connsiteY12" fmla="*/ 9089 h 10000"/>
                <a:gd name="connsiteX13" fmla="*/ 9181 w 9665"/>
                <a:gd name="connsiteY13" fmla="*/ 10000 h 10000"/>
                <a:gd name="connsiteX14" fmla="*/ 6647 w 9665"/>
                <a:gd name="connsiteY14" fmla="*/ 9943 h 10000"/>
                <a:gd name="connsiteX15" fmla="*/ 6647 w 9665"/>
                <a:gd name="connsiteY15" fmla="*/ 9943 h 10000"/>
                <a:gd name="connsiteX16" fmla="*/ 280 w 9665"/>
                <a:gd name="connsiteY16" fmla="*/ 9943 h 10000"/>
                <a:gd name="connsiteX17" fmla="*/ 280 w 9665"/>
                <a:gd name="connsiteY17" fmla="*/ 6195 h 10000"/>
                <a:gd name="connsiteX18" fmla="*/ 0 w 9665"/>
                <a:gd name="connsiteY18" fmla="*/ 4009 h 10000"/>
                <a:gd name="connsiteX19" fmla="*/ 0 w 9665"/>
                <a:gd name="connsiteY19" fmla="*/ 3124 h 10000"/>
                <a:gd name="connsiteX20" fmla="*/ 0 w 9665"/>
                <a:gd name="connsiteY20" fmla="*/ 2186 h 10000"/>
                <a:gd name="connsiteX21" fmla="*/ 0 w 9665"/>
                <a:gd name="connsiteY21" fmla="*/ 1249 h 10000"/>
                <a:gd name="connsiteX22" fmla="*/ 0 w 9665"/>
                <a:gd name="connsiteY22" fmla="*/ 625 h 10000"/>
                <a:gd name="connsiteX23" fmla="*/ 0 w 9665"/>
                <a:gd name="connsiteY23" fmla="*/ 0 h 10000"/>
                <a:gd name="connsiteX24" fmla="*/ 615 w 9665"/>
                <a:gd name="connsiteY24" fmla="*/ 0 h 10000"/>
                <a:gd name="connsiteX25" fmla="*/ 1955 w 9665"/>
                <a:gd name="connsiteY25" fmla="*/ 313 h 10000"/>
                <a:gd name="connsiteX26" fmla="*/ 3631 w 9665"/>
                <a:gd name="connsiteY26" fmla="*/ 625 h 10000"/>
                <a:gd name="connsiteX27" fmla="*/ 4972 w 9665"/>
                <a:gd name="connsiteY27" fmla="*/ 313 h 10000"/>
                <a:gd name="connsiteX28" fmla="*/ 5307 w 9665"/>
                <a:gd name="connsiteY28" fmla="*/ 0 h 10000"/>
                <a:gd name="connsiteX29" fmla="*/ 5307 w 9665"/>
                <a:gd name="connsiteY29" fmla="*/ 313 h 10000"/>
                <a:gd name="connsiteX30" fmla="*/ 5642 w 9665"/>
                <a:gd name="connsiteY30" fmla="*/ 0 h 10000"/>
                <a:gd name="connsiteX31" fmla="*/ 6647 w 9665"/>
                <a:gd name="connsiteY31" fmla="*/ 313 h 10000"/>
                <a:gd name="connsiteX32" fmla="*/ 6647 w 9665"/>
                <a:gd name="connsiteY32" fmla="*/ 625 h 10000"/>
                <a:gd name="connsiteX33" fmla="*/ 7319 w 9665"/>
                <a:gd name="connsiteY33" fmla="*/ 625 h 10000"/>
                <a:gd name="connsiteX34" fmla="*/ 8659 w 9665"/>
                <a:gd name="connsiteY34" fmla="*/ 313 h 10000"/>
                <a:gd name="connsiteX35" fmla="*/ 9329 w 9665"/>
                <a:gd name="connsiteY35" fmla="*/ 2186 h 10000"/>
                <a:gd name="connsiteX36" fmla="*/ 9329 w 9665"/>
                <a:gd name="connsiteY36" fmla="*/ 3124 h 10000"/>
                <a:gd name="connsiteX37" fmla="*/ 8994 w 9665"/>
                <a:gd name="connsiteY37" fmla="*/ 4009 h 10000"/>
                <a:gd name="connsiteX38" fmla="*/ 8324 w 9665"/>
                <a:gd name="connsiteY38" fmla="*/ 3748 h 10000"/>
                <a:gd name="connsiteX0" fmla="*/ 8613 w 9652"/>
                <a:gd name="connsiteY0" fmla="*/ 3748 h 10000"/>
                <a:gd name="connsiteX1" fmla="*/ 8266 w 9652"/>
                <a:gd name="connsiteY1" fmla="*/ 2811 h 10000"/>
                <a:gd name="connsiteX2" fmla="*/ 7573 w 9652"/>
                <a:gd name="connsiteY2" fmla="*/ 1874 h 10000"/>
                <a:gd name="connsiteX3" fmla="*/ 7226 w 9652"/>
                <a:gd name="connsiteY3" fmla="*/ 1874 h 10000"/>
                <a:gd name="connsiteX4" fmla="*/ 7573 w 9652"/>
                <a:gd name="connsiteY4" fmla="*/ 2811 h 10000"/>
                <a:gd name="connsiteX5" fmla="*/ 8266 w 9652"/>
                <a:gd name="connsiteY5" fmla="*/ 3436 h 10000"/>
                <a:gd name="connsiteX6" fmla="*/ 8959 w 9652"/>
                <a:gd name="connsiteY6" fmla="*/ 4945 h 10000"/>
                <a:gd name="connsiteX7" fmla="*/ 9306 w 9652"/>
                <a:gd name="connsiteY7" fmla="*/ 5570 h 10000"/>
                <a:gd name="connsiteX8" fmla="*/ 7541 w 9652"/>
                <a:gd name="connsiteY8" fmla="*/ 3946 h 10000"/>
                <a:gd name="connsiteX9" fmla="*/ 7782 w 9652"/>
                <a:gd name="connsiteY9" fmla="*/ 5744 h 10000"/>
                <a:gd name="connsiteX10" fmla="*/ 8094 w 9652"/>
                <a:gd name="connsiteY10" fmla="*/ 7052 h 10000"/>
                <a:gd name="connsiteX11" fmla="*/ 8704 w 9652"/>
                <a:gd name="connsiteY11" fmla="*/ 9089 h 10000"/>
                <a:gd name="connsiteX12" fmla="*/ 9499 w 9652"/>
                <a:gd name="connsiteY12" fmla="*/ 10000 h 10000"/>
                <a:gd name="connsiteX13" fmla="*/ 6877 w 9652"/>
                <a:gd name="connsiteY13" fmla="*/ 9943 h 10000"/>
                <a:gd name="connsiteX14" fmla="*/ 6877 w 9652"/>
                <a:gd name="connsiteY14" fmla="*/ 9943 h 10000"/>
                <a:gd name="connsiteX15" fmla="*/ 290 w 9652"/>
                <a:gd name="connsiteY15" fmla="*/ 9943 h 10000"/>
                <a:gd name="connsiteX16" fmla="*/ 290 w 9652"/>
                <a:gd name="connsiteY16" fmla="*/ 6195 h 10000"/>
                <a:gd name="connsiteX17" fmla="*/ 0 w 9652"/>
                <a:gd name="connsiteY17" fmla="*/ 4009 h 10000"/>
                <a:gd name="connsiteX18" fmla="*/ 0 w 9652"/>
                <a:gd name="connsiteY18" fmla="*/ 3124 h 10000"/>
                <a:gd name="connsiteX19" fmla="*/ 0 w 9652"/>
                <a:gd name="connsiteY19" fmla="*/ 2186 h 10000"/>
                <a:gd name="connsiteX20" fmla="*/ 0 w 9652"/>
                <a:gd name="connsiteY20" fmla="*/ 1249 h 10000"/>
                <a:gd name="connsiteX21" fmla="*/ 0 w 9652"/>
                <a:gd name="connsiteY21" fmla="*/ 625 h 10000"/>
                <a:gd name="connsiteX22" fmla="*/ 0 w 9652"/>
                <a:gd name="connsiteY22" fmla="*/ 0 h 10000"/>
                <a:gd name="connsiteX23" fmla="*/ 636 w 9652"/>
                <a:gd name="connsiteY23" fmla="*/ 0 h 10000"/>
                <a:gd name="connsiteX24" fmla="*/ 2023 w 9652"/>
                <a:gd name="connsiteY24" fmla="*/ 313 h 10000"/>
                <a:gd name="connsiteX25" fmla="*/ 3757 w 9652"/>
                <a:gd name="connsiteY25" fmla="*/ 625 h 10000"/>
                <a:gd name="connsiteX26" fmla="*/ 5144 w 9652"/>
                <a:gd name="connsiteY26" fmla="*/ 313 h 10000"/>
                <a:gd name="connsiteX27" fmla="*/ 5491 w 9652"/>
                <a:gd name="connsiteY27" fmla="*/ 0 h 10000"/>
                <a:gd name="connsiteX28" fmla="*/ 5491 w 9652"/>
                <a:gd name="connsiteY28" fmla="*/ 313 h 10000"/>
                <a:gd name="connsiteX29" fmla="*/ 5838 w 9652"/>
                <a:gd name="connsiteY29" fmla="*/ 0 h 10000"/>
                <a:gd name="connsiteX30" fmla="*/ 6877 w 9652"/>
                <a:gd name="connsiteY30" fmla="*/ 313 h 10000"/>
                <a:gd name="connsiteX31" fmla="*/ 6877 w 9652"/>
                <a:gd name="connsiteY31" fmla="*/ 625 h 10000"/>
                <a:gd name="connsiteX32" fmla="*/ 7573 w 9652"/>
                <a:gd name="connsiteY32" fmla="*/ 625 h 10000"/>
                <a:gd name="connsiteX33" fmla="*/ 8959 w 9652"/>
                <a:gd name="connsiteY33" fmla="*/ 313 h 10000"/>
                <a:gd name="connsiteX34" fmla="*/ 9652 w 9652"/>
                <a:gd name="connsiteY34" fmla="*/ 2186 h 10000"/>
                <a:gd name="connsiteX35" fmla="*/ 9652 w 9652"/>
                <a:gd name="connsiteY35" fmla="*/ 3124 h 10000"/>
                <a:gd name="connsiteX36" fmla="*/ 9306 w 9652"/>
                <a:gd name="connsiteY36" fmla="*/ 4009 h 10000"/>
                <a:gd name="connsiteX37" fmla="*/ 8613 w 9652"/>
                <a:gd name="connsiteY37" fmla="*/ 3748 h 10000"/>
                <a:gd name="connsiteX0" fmla="*/ 8924 w 10000"/>
                <a:gd name="connsiteY0" fmla="*/ 3748 h 10000"/>
                <a:gd name="connsiteX1" fmla="*/ 8564 w 10000"/>
                <a:gd name="connsiteY1" fmla="*/ 2811 h 10000"/>
                <a:gd name="connsiteX2" fmla="*/ 7846 w 10000"/>
                <a:gd name="connsiteY2" fmla="*/ 1874 h 10000"/>
                <a:gd name="connsiteX3" fmla="*/ 7487 w 10000"/>
                <a:gd name="connsiteY3" fmla="*/ 1874 h 10000"/>
                <a:gd name="connsiteX4" fmla="*/ 7846 w 10000"/>
                <a:gd name="connsiteY4" fmla="*/ 2811 h 10000"/>
                <a:gd name="connsiteX5" fmla="*/ 8564 w 10000"/>
                <a:gd name="connsiteY5" fmla="*/ 3436 h 10000"/>
                <a:gd name="connsiteX6" fmla="*/ 9282 w 10000"/>
                <a:gd name="connsiteY6" fmla="*/ 4945 h 10000"/>
                <a:gd name="connsiteX7" fmla="*/ 9642 w 10000"/>
                <a:gd name="connsiteY7" fmla="*/ 5570 h 10000"/>
                <a:gd name="connsiteX8" fmla="*/ 7813 w 10000"/>
                <a:gd name="connsiteY8" fmla="*/ 3946 h 10000"/>
                <a:gd name="connsiteX9" fmla="*/ 8063 w 10000"/>
                <a:gd name="connsiteY9" fmla="*/ 5744 h 10000"/>
                <a:gd name="connsiteX10" fmla="*/ 8417 w 10000"/>
                <a:gd name="connsiteY10" fmla="*/ 7024 h 10000"/>
                <a:gd name="connsiteX11" fmla="*/ 9018 w 10000"/>
                <a:gd name="connsiteY11" fmla="*/ 9089 h 10000"/>
                <a:gd name="connsiteX12" fmla="*/ 9841 w 10000"/>
                <a:gd name="connsiteY12" fmla="*/ 10000 h 10000"/>
                <a:gd name="connsiteX13" fmla="*/ 7125 w 10000"/>
                <a:gd name="connsiteY13" fmla="*/ 9943 h 10000"/>
                <a:gd name="connsiteX14" fmla="*/ 7125 w 10000"/>
                <a:gd name="connsiteY14" fmla="*/ 9943 h 10000"/>
                <a:gd name="connsiteX15" fmla="*/ 300 w 10000"/>
                <a:gd name="connsiteY15" fmla="*/ 9943 h 10000"/>
                <a:gd name="connsiteX16" fmla="*/ 300 w 10000"/>
                <a:gd name="connsiteY16" fmla="*/ 6195 h 10000"/>
                <a:gd name="connsiteX17" fmla="*/ 0 w 10000"/>
                <a:gd name="connsiteY17" fmla="*/ 4009 h 10000"/>
                <a:gd name="connsiteX18" fmla="*/ 0 w 10000"/>
                <a:gd name="connsiteY18" fmla="*/ 3124 h 10000"/>
                <a:gd name="connsiteX19" fmla="*/ 0 w 10000"/>
                <a:gd name="connsiteY19" fmla="*/ 2186 h 10000"/>
                <a:gd name="connsiteX20" fmla="*/ 0 w 10000"/>
                <a:gd name="connsiteY20" fmla="*/ 1249 h 10000"/>
                <a:gd name="connsiteX21" fmla="*/ 0 w 10000"/>
                <a:gd name="connsiteY21" fmla="*/ 625 h 10000"/>
                <a:gd name="connsiteX22" fmla="*/ 0 w 10000"/>
                <a:gd name="connsiteY22" fmla="*/ 0 h 10000"/>
                <a:gd name="connsiteX23" fmla="*/ 659 w 10000"/>
                <a:gd name="connsiteY23" fmla="*/ 0 h 10000"/>
                <a:gd name="connsiteX24" fmla="*/ 2096 w 10000"/>
                <a:gd name="connsiteY24" fmla="*/ 313 h 10000"/>
                <a:gd name="connsiteX25" fmla="*/ 3892 w 10000"/>
                <a:gd name="connsiteY25" fmla="*/ 625 h 10000"/>
                <a:gd name="connsiteX26" fmla="*/ 5329 w 10000"/>
                <a:gd name="connsiteY26" fmla="*/ 313 h 10000"/>
                <a:gd name="connsiteX27" fmla="*/ 5689 w 10000"/>
                <a:gd name="connsiteY27" fmla="*/ 0 h 10000"/>
                <a:gd name="connsiteX28" fmla="*/ 5689 w 10000"/>
                <a:gd name="connsiteY28" fmla="*/ 313 h 10000"/>
                <a:gd name="connsiteX29" fmla="*/ 6048 w 10000"/>
                <a:gd name="connsiteY29" fmla="*/ 0 h 10000"/>
                <a:gd name="connsiteX30" fmla="*/ 7125 w 10000"/>
                <a:gd name="connsiteY30" fmla="*/ 313 h 10000"/>
                <a:gd name="connsiteX31" fmla="*/ 7125 w 10000"/>
                <a:gd name="connsiteY31" fmla="*/ 625 h 10000"/>
                <a:gd name="connsiteX32" fmla="*/ 7846 w 10000"/>
                <a:gd name="connsiteY32" fmla="*/ 625 h 10000"/>
                <a:gd name="connsiteX33" fmla="*/ 9282 w 10000"/>
                <a:gd name="connsiteY33" fmla="*/ 313 h 10000"/>
                <a:gd name="connsiteX34" fmla="*/ 10000 w 10000"/>
                <a:gd name="connsiteY34" fmla="*/ 2186 h 10000"/>
                <a:gd name="connsiteX35" fmla="*/ 10000 w 10000"/>
                <a:gd name="connsiteY35" fmla="*/ 3124 h 10000"/>
                <a:gd name="connsiteX36" fmla="*/ 9642 w 10000"/>
                <a:gd name="connsiteY36" fmla="*/ 4009 h 10000"/>
                <a:gd name="connsiteX37" fmla="*/ 8924 w 10000"/>
                <a:gd name="connsiteY37" fmla="*/ 3748 h 10000"/>
                <a:gd name="connsiteX0" fmla="*/ 8924 w 10000"/>
                <a:gd name="connsiteY0" fmla="*/ 3748 h 10000"/>
                <a:gd name="connsiteX1" fmla="*/ 8564 w 10000"/>
                <a:gd name="connsiteY1" fmla="*/ 2811 h 10000"/>
                <a:gd name="connsiteX2" fmla="*/ 7846 w 10000"/>
                <a:gd name="connsiteY2" fmla="*/ 1874 h 10000"/>
                <a:gd name="connsiteX3" fmla="*/ 7487 w 10000"/>
                <a:gd name="connsiteY3" fmla="*/ 1874 h 10000"/>
                <a:gd name="connsiteX4" fmla="*/ 7846 w 10000"/>
                <a:gd name="connsiteY4" fmla="*/ 2811 h 10000"/>
                <a:gd name="connsiteX5" fmla="*/ 8564 w 10000"/>
                <a:gd name="connsiteY5" fmla="*/ 3436 h 10000"/>
                <a:gd name="connsiteX6" fmla="*/ 9282 w 10000"/>
                <a:gd name="connsiteY6" fmla="*/ 4945 h 10000"/>
                <a:gd name="connsiteX7" fmla="*/ 9642 w 10000"/>
                <a:gd name="connsiteY7" fmla="*/ 5570 h 10000"/>
                <a:gd name="connsiteX8" fmla="*/ 7813 w 10000"/>
                <a:gd name="connsiteY8" fmla="*/ 3946 h 10000"/>
                <a:gd name="connsiteX9" fmla="*/ 8063 w 10000"/>
                <a:gd name="connsiteY9" fmla="*/ 5744 h 10000"/>
                <a:gd name="connsiteX10" fmla="*/ 8417 w 10000"/>
                <a:gd name="connsiteY10" fmla="*/ 7024 h 10000"/>
                <a:gd name="connsiteX11" fmla="*/ 9018 w 10000"/>
                <a:gd name="connsiteY11" fmla="*/ 9089 h 10000"/>
                <a:gd name="connsiteX12" fmla="*/ 9841 w 10000"/>
                <a:gd name="connsiteY12" fmla="*/ 10000 h 10000"/>
                <a:gd name="connsiteX13" fmla="*/ 7125 w 10000"/>
                <a:gd name="connsiteY13" fmla="*/ 9943 h 10000"/>
                <a:gd name="connsiteX14" fmla="*/ 7125 w 10000"/>
                <a:gd name="connsiteY14" fmla="*/ 9943 h 10000"/>
                <a:gd name="connsiteX15" fmla="*/ 300 w 10000"/>
                <a:gd name="connsiteY15" fmla="*/ 9943 h 10000"/>
                <a:gd name="connsiteX16" fmla="*/ 300 w 10000"/>
                <a:gd name="connsiteY16" fmla="*/ 6195 h 10000"/>
                <a:gd name="connsiteX17" fmla="*/ 0 w 10000"/>
                <a:gd name="connsiteY17" fmla="*/ 4009 h 10000"/>
                <a:gd name="connsiteX18" fmla="*/ 0 w 10000"/>
                <a:gd name="connsiteY18" fmla="*/ 3124 h 10000"/>
                <a:gd name="connsiteX19" fmla="*/ 0 w 10000"/>
                <a:gd name="connsiteY19" fmla="*/ 2186 h 10000"/>
                <a:gd name="connsiteX20" fmla="*/ 0 w 10000"/>
                <a:gd name="connsiteY20" fmla="*/ 1249 h 10000"/>
                <a:gd name="connsiteX21" fmla="*/ 0 w 10000"/>
                <a:gd name="connsiteY21" fmla="*/ 625 h 10000"/>
                <a:gd name="connsiteX22" fmla="*/ 0 w 10000"/>
                <a:gd name="connsiteY22" fmla="*/ 0 h 10000"/>
                <a:gd name="connsiteX23" fmla="*/ 659 w 10000"/>
                <a:gd name="connsiteY23" fmla="*/ 0 h 10000"/>
                <a:gd name="connsiteX24" fmla="*/ 2096 w 10000"/>
                <a:gd name="connsiteY24" fmla="*/ 313 h 10000"/>
                <a:gd name="connsiteX25" fmla="*/ 3892 w 10000"/>
                <a:gd name="connsiteY25" fmla="*/ 625 h 10000"/>
                <a:gd name="connsiteX26" fmla="*/ 5329 w 10000"/>
                <a:gd name="connsiteY26" fmla="*/ 313 h 10000"/>
                <a:gd name="connsiteX27" fmla="*/ 5689 w 10000"/>
                <a:gd name="connsiteY27" fmla="*/ 0 h 10000"/>
                <a:gd name="connsiteX28" fmla="*/ 5689 w 10000"/>
                <a:gd name="connsiteY28" fmla="*/ 313 h 10000"/>
                <a:gd name="connsiteX29" fmla="*/ 6048 w 10000"/>
                <a:gd name="connsiteY29" fmla="*/ 0 h 10000"/>
                <a:gd name="connsiteX30" fmla="*/ 7125 w 10000"/>
                <a:gd name="connsiteY30" fmla="*/ 313 h 10000"/>
                <a:gd name="connsiteX31" fmla="*/ 7125 w 10000"/>
                <a:gd name="connsiteY31" fmla="*/ 625 h 10000"/>
                <a:gd name="connsiteX32" fmla="*/ 7846 w 10000"/>
                <a:gd name="connsiteY32" fmla="*/ 625 h 10000"/>
                <a:gd name="connsiteX33" fmla="*/ 9282 w 10000"/>
                <a:gd name="connsiteY33" fmla="*/ 313 h 10000"/>
                <a:gd name="connsiteX34" fmla="*/ 10000 w 10000"/>
                <a:gd name="connsiteY34" fmla="*/ 2186 h 10000"/>
                <a:gd name="connsiteX35" fmla="*/ 10000 w 10000"/>
                <a:gd name="connsiteY35" fmla="*/ 3124 h 10000"/>
                <a:gd name="connsiteX36" fmla="*/ 9642 w 10000"/>
                <a:gd name="connsiteY36" fmla="*/ 4009 h 10000"/>
                <a:gd name="connsiteX37" fmla="*/ 8924 w 10000"/>
                <a:gd name="connsiteY37" fmla="*/ 3748 h 10000"/>
                <a:gd name="connsiteX0" fmla="*/ 8924 w 10000"/>
                <a:gd name="connsiteY0" fmla="*/ 3748 h 10000"/>
                <a:gd name="connsiteX1" fmla="*/ 8564 w 10000"/>
                <a:gd name="connsiteY1" fmla="*/ 2811 h 10000"/>
                <a:gd name="connsiteX2" fmla="*/ 7846 w 10000"/>
                <a:gd name="connsiteY2" fmla="*/ 1874 h 10000"/>
                <a:gd name="connsiteX3" fmla="*/ 7487 w 10000"/>
                <a:gd name="connsiteY3" fmla="*/ 1874 h 10000"/>
                <a:gd name="connsiteX4" fmla="*/ 7846 w 10000"/>
                <a:gd name="connsiteY4" fmla="*/ 2811 h 10000"/>
                <a:gd name="connsiteX5" fmla="*/ 8564 w 10000"/>
                <a:gd name="connsiteY5" fmla="*/ 3436 h 10000"/>
                <a:gd name="connsiteX6" fmla="*/ 9282 w 10000"/>
                <a:gd name="connsiteY6" fmla="*/ 4945 h 10000"/>
                <a:gd name="connsiteX7" fmla="*/ 9642 w 10000"/>
                <a:gd name="connsiteY7" fmla="*/ 5570 h 10000"/>
                <a:gd name="connsiteX8" fmla="*/ 7813 w 10000"/>
                <a:gd name="connsiteY8" fmla="*/ 3946 h 10000"/>
                <a:gd name="connsiteX9" fmla="*/ 8063 w 10000"/>
                <a:gd name="connsiteY9" fmla="*/ 5744 h 10000"/>
                <a:gd name="connsiteX10" fmla="*/ 8500 w 10000"/>
                <a:gd name="connsiteY10" fmla="*/ 6996 h 10000"/>
                <a:gd name="connsiteX11" fmla="*/ 9018 w 10000"/>
                <a:gd name="connsiteY11" fmla="*/ 9089 h 10000"/>
                <a:gd name="connsiteX12" fmla="*/ 9841 w 10000"/>
                <a:gd name="connsiteY12" fmla="*/ 10000 h 10000"/>
                <a:gd name="connsiteX13" fmla="*/ 7125 w 10000"/>
                <a:gd name="connsiteY13" fmla="*/ 9943 h 10000"/>
                <a:gd name="connsiteX14" fmla="*/ 7125 w 10000"/>
                <a:gd name="connsiteY14" fmla="*/ 9943 h 10000"/>
                <a:gd name="connsiteX15" fmla="*/ 300 w 10000"/>
                <a:gd name="connsiteY15" fmla="*/ 9943 h 10000"/>
                <a:gd name="connsiteX16" fmla="*/ 300 w 10000"/>
                <a:gd name="connsiteY16" fmla="*/ 6195 h 10000"/>
                <a:gd name="connsiteX17" fmla="*/ 0 w 10000"/>
                <a:gd name="connsiteY17" fmla="*/ 4009 h 10000"/>
                <a:gd name="connsiteX18" fmla="*/ 0 w 10000"/>
                <a:gd name="connsiteY18" fmla="*/ 3124 h 10000"/>
                <a:gd name="connsiteX19" fmla="*/ 0 w 10000"/>
                <a:gd name="connsiteY19" fmla="*/ 2186 h 10000"/>
                <a:gd name="connsiteX20" fmla="*/ 0 w 10000"/>
                <a:gd name="connsiteY20" fmla="*/ 1249 h 10000"/>
                <a:gd name="connsiteX21" fmla="*/ 0 w 10000"/>
                <a:gd name="connsiteY21" fmla="*/ 625 h 10000"/>
                <a:gd name="connsiteX22" fmla="*/ 0 w 10000"/>
                <a:gd name="connsiteY22" fmla="*/ 0 h 10000"/>
                <a:gd name="connsiteX23" fmla="*/ 659 w 10000"/>
                <a:gd name="connsiteY23" fmla="*/ 0 h 10000"/>
                <a:gd name="connsiteX24" fmla="*/ 2096 w 10000"/>
                <a:gd name="connsiteY24" fmla="*/ 313 h 10000"/>
                <a:gd name="connsiteX25" fmla="*/ 3892 w 10000"/>
                <a:gd name="connsiteY25" fmla="*/ 625 h 10000"/>
                <a:gd name="connsiteX26" fmla="*/ 5329 w 10000"/>
                <a:gd name="connsiteY26" fmla="*/ 313 h 10000"/>
                <a:gd name="connsiteX27" fmla="*/ 5689 w 10000"/>
                <a:gd name="connsiteY27" fmla="*/ 0 h 10000"/>
                <a:gd name="connsiteX28" fmla="*/ 5689 w 10000"/>
                <a:gd name="connsiteY28" fmla="*/ 313 h 10000"/>
                <a:gd name="connsiteX29" fmla="*/ 6048 w 10000"/>
                <a:gd name="connsiteY29" fmla="*/ 0 h 10000"/>
                <a:gd name="connsiteX30" fmla="*/ 7125 w 10000"/>
                <a:gd name="connsiteY30" fmla="*/ 313 h 10000"/>
                <a:gd name="connsiteX31" fmla="*/ 7125 w 10000"/>
                <a:gd name="connsiteY31" fmla="*/ 625 h 10000"/>
                <a:gd name="connsiteX32" fmla="*/ 7846 w 10000"/>
                <a:gd name="connsiteY32" fmla="*/ 625 h 10000"/>
                <a:gd name="connsiteX33" fmla="*/ 9282 w 10000"/>
                <a:gd name="connsiteY33" fmla="*/ 313 h 10000"/>
                <a:gd name="connsiteX34" fmla="*/ 10000 w 10000"/>
                <a:gd name="connsiteY34" fmla="*/ 2186 h 10000"/>
                <a:gd name="connsiteX35" fmla="*/ 10000 w 10000"/>
                <a:gd name="connsiteY35" fmla="*/ 3124 h 10000"/>
                <a:gd name="connsiteX36" fmla="*/ 9642 w 10000"/>
                <a:gd name="connsiteY36" fmla="*/ 4009 h 10000"/>
                <a:gd name="connsiteX37" fmla="*/ 8924 w 10000"/>
                <a:gd name="connsiteY37" fmla="*/ 3748 h 10000"/>
                <a:gd name="connsiteX0" fmla="*/ 8924 w 10000"/>
                <a:gd name="connsiteY0" fmla="*/ 3748 h 10000"/>
                <a:gd name="connsiteX1" fmla="*/ 8564 w 10000"/>
                <a:gd name="connsiteY1" fmla="*/ 2811 h 10000"/>
                <a:gd name="connsiteX2" fmla="*/ 7846 w 10000"/>
                <a:gd name="connsiteY2" fmla="*/ 1874 h 10000"/>
                <a:gd name="connsiteX3" fmla="*/ 7487 w 10000"/>
                <a:gd name="connsiteY3" fmla="*/ 1874 h 10000"/>
                <a:gd name="connsiteX4" fmla="*/ 7846 w 10000"/>
                <a:gd name="connsiteY4" fmla="*/ 2811 h 10000"/>
                <a:gd name="connsiteX5" fmla="*/ 8564 w 10000"/>
                <a:gd name="connsiteY5" fmla="*/ 3436 h 10000"/>
                <a:gd name="connsiteX6" fmla="*/ 9282 w 10000"/>
                <a:gd name="connsiteY6" fmla="*/ 4945 h 10000"/>
                <a:gd name="connsiteX7" fmla="*/ 9642 w 10000"/>
                <a:gd name="connsiteY7" fmla="*/ 5570 h 10000"/>
                <a:gd name="connsiteX8" fmla="*/ 7813 w 10000"/>
                <a:gd name="connsiteY8" fmla="*/ 3946 h 10000"/>
                <a:gd name="connsiteX9" fmla="*/ 8125 w 10000"/>
                <a:gd name="connsiteY9" fmla="*/ 5702 h 10000"/>
                <a:gd name="connsiteX10" fmla="*/ 8500 w 10000"/>
                <a:gd name="connsiteY10" fmla="*/ 6996 h 10000"/>
                <a:gd name="connsiteX11" fmla="*/ 9018 w 10000"/>
                <a:gd name="connsiteY11" fmla="*/ 9089 h 10000"/>
                <a:gd name="connsiteX12" fmla="*/ 9841 w 10000"/>
                <a:gd name="connsiteY12" fmla="*/ 10000 h 10000"/>
                <a:gd name="connsiteX13" fmla="*/ 7125 w 10000"/>
                <a:gd name="connsiteY13" fmla="*/ 9943 h 10000"/>
                <a:gd name="connsiteX14" fmla="*/ 7125 w 10000"/>
                <a:gd name="connsiteY14" fmla="*/ 9943 h 10000"/>
                <a:gd name="connsiteX15" fmla="*/ 300 w 10000"/>
                <a:gd name="connsiteY15" fmla="*/ 9943 h 10000"/>
                <a:gd name="connsiteX16" fmla="*/ 300 w 10000"/>
                <a:gd name="connsiteY16" fmla="*/ 6195 h 10000"/>
                <a:gd name="connsiteX17" fmla="*/ 0 w 10000"/>
                <a:gd name="connsiteY17" fmla="*/ 4009 h 10000"/>
                <a:gd name="connsiteX18" fmla="*/ 0 w 10000"/>
                <a:gd name="connsiteY18" fmla="*/ 3124 h 10000"/>
                <a:gd name="connsiteX19" fmla="*/ 0 w 10000"/>
                <a:gd name="connsiteY19" fmla="*/ 2186 h 10000"/>
                <a:gd name="connsiteX20" fmla="*/ 0 w 10000"/>
                <a:gd name="connsiteY20" fmla="*/ 1249 h 10000"/>
                <a:gd name="connsiteX21" fmla="*/ 0 w 10000"/>
                <a:gd name="connsiteY21" fmla="*/ 625 h 10000"/>
                <a:gd name="connsiteX22" fmla="*/ 0 w 10000"/>
                <a:gd name="connsiteY22" fmla="*/ 0 h 10000"/>
                <a:gd name="connsiteX23" fmla="*/ 659 w 10000"/>
                <a:gd name="connsiteY23" fmla="*/ 0 h 10000"/>
                <a:gd name="connsiteX24" fmla="*/ 2096 w 10000"/>
                <a:gd name="connsiteY24" fmla="*/ 313 h 10000"/>
                <a:gd name="connsiteX25" fmla="*/ 3892 w 10000"/>
                <a:gd name="connsiteY25" fmla="*/ 625 h 10000"/>
                <a:gd name="connsiteX26" fmla="*/ 5329 w 10000"/>
                <a:gd name="connsiteY26" fmla="*/ 313 h 10000"/>
                <a:gd name="connsiteX27" fmla="*/ 5689 w 10000"/>
                <a:gd name="connsiteY27" fmla="*/ 0 h 10000"/>
                <a:gd name="connsiteX28" fmla="*/ 5689 w 10000"/>
                <a:gd name="connsiteY28" fmla="*/ 313 h 10000"/>
                <a:gd name="connsiteX29" fmla="*/ 6048 w 10000"/>
                <a:gd name="connsiteY29" fmla="*/ 0 h 10000"/>
                <a:gd name="connsiteX30" fmla="*/ 7125 w 10000"/>
                <a:gd name="connsiteY30" fmla="*/ 313 h 10000"/>
                <a:gd name="connsiteX31" fmla="*/ 7125 w 10000"/>
                <a:gd name="connsiteY31" fmla="*/ 625 h 10000"/>
                <a:gd name="connsiteX32" fmla="*/ 7846 w 10000"/>
                <a:gd name="connsiteY32" fmla="*/ 625 h 10000"/>
                <a:gd name="connsiteX33" fmla="*/ 9282 w 10000"/>
                <a:gd name="connsiteY33" fmla="*/ 313 h 10000"/>
                <a:gd name="connsiteX34" fmla="*/ 10000 w 10000"/>
                <a:gd name="connsiteY34" fmla="*/ 2186 h 10000"/>
                <a:gd name="connsiteX35" fmla="*/ 10000 w 10000"/>
                <a:gd name="connsiteY35" fmla="*/ 3124 h 10000"/>
                <a:gd name="connsiteX36" fmla="*/ 9642 w 10000"/>
                <a:gd name="connsiteY36" fmla="*/ 4009 h 10000"/>
                <a:gd name="connsiteX37" fmla="*/ 8924 w 10000"/>
                <a:gd name="connsiteY37" fmla="*/ 3748 h 10000"/>
                <a:gd name="connsiteX0" fmla="*/ 8924 w 10000"/>
                <a:gd name="connsiteY0" fmla="*/ 3748 h 10000"/>
                <a:gd name="connsiteX1" fmla="*/ 8564 w 10000"/>
                <a:gd name="connsiteY1" fmla="*/ 2811 h 10000"/>
                <a:gd name="connsiteX2" fmla="*/ 7846 w 10000"/>
                <a:gd name="connsiteY2" fmla="*/ 1874 h 10000"/>
                <a:gd name="connsiteX3" fmla="*/ 7487 w 10000"/>
                <a:gd name="connsiteY3" fmla="*/ 1874 h 10000"/>
                <a:gd name="connsiteX4" fmla="*/ 7846 w 10000"/>
                <a:gd name="connsiteY4" fmla="*/ 2811 h 10000"/>
                <a:gd name="connsiteX5" fmla="*/ 8564 w 10000"/>
                <a:gd name="connsiteY5" fmla="*/ 3436 h 10000"/>
                <a:gd name="connsiteX6" fmla="*/ 9282 w 10000"/>
                <a:gd name="connsiteY6" fmla="*/ 4945 h 10000"/>
                <a:gd name="connsiteX7" fmla="*/ 9642 w 10000"/>
                <a:gd name="connsiteY7" fmla="*/ 5570 h 10000"/>
                <a:gd name="connsiteX8" fmla="*/ 7813 w 10000"/>
                <a:gd name="connsiteY8" fmla="*/ 3946 h 10000"/>
                <a:gd name="connsiteX9" fmla="*/ 8125 w 10000"/>
                <a:gd name="connsiteY9" fmla="*/ 5702 h 10000"/>
                <a:gd name="connsiteX10" fmla="*/ 8113 w 10000"/>
                <a:gd name="connsiteY10" fmla="*/ 5657 h 10000"/>
                <a:gd name="connsiteX11" fmla="*/ 8500 w 10000"/>
                <a:gd name="connsiteY11" fmla="*/ 6996 h 10000"/>
                <a:gd name="connsiteX12" fmla="*/ 9018 w 10000"/>
                <a:gd name="connsiteY12" fmla="*/ 9089 h 10000"/>
                <a:gd name="connsiteX13" fmla="*/ 9841 w 10000"/>
                <a:gd name="connsiteY13" fmla="*/ 10000 h 10000"/>
                <a:gd name="connsiteX14" fmla="*/ 7125 w 10000"/>
                <a:gd name="connsiteY14" fmla="*/ 9943 h 10000"/>
                <a:gd name="connsiteX15" fmla="*/ 7125 w 10000"/>
                <a:gd name="connsiteY15" fmla="*/ 9943 h 10000"/>
                <a:gd name="connsiteX16" fmla="*/ 300 w 10000"/>
                <a:gd name="connsiteY16" fmla="*/ 9943 h 10000"/>
                <a:gd name="connsiteX17" fmla="*/ 300 w 10000"/>
                <a:gd name="connsiteY17" fmla="*/ 6195 h 10000"/>
                <a:gd name="connsiteX18" fmla="*/ 0 w 10000"/>
                <a:gd name="connsiteY18" fmla="*/ 4009 h 10000"/>
                <a:gd name="connsiteX19" fmla="*/ 0 w 10000"/>
                <a:gd name="connsiteY19" fmla="*/ 3124 h 10000"/>
                <a:gd name="connsiteX20" fmla="*/ 0 w 10000"/>
                <a:gd name="connsiteY20" fmla="*/ 2186 h 10000"/>
                <a:gd name="connsiteX21" fmla="*/ 0 w 10000"/>
                <a:gd name="connsiteY21" fmla="*/ 1249 h 10000"/>
                <a:gd name="connsiteX22" fmla="*/ 0 w 10000"/>
                <a:gd name="connsiteY22" fmla="*/ 625 h 10000"/>
                <a:gd name="connsiteX23" fmla="*/ 0 w 10000"/>
                <a:gd name="connsiteY23" fmla="*/ 0 h 10000"/>
                <a:gd name="connsiteX24" fmla="*/ 659 w 10000"/>
                <a:gd name="connsiteY24" fmla="*/ 0 h 10000"/>
                <a:gd name="connsiteX25" fmla="*/ 2096 w 10000"/>
                <a:gd name="connsiteY25" fmla="*/ 313 h 10000"/>
                <a:gd name="connsiteX26" fmla="*/ 3892 w 10000"/>
                <a:gd name="connsiteY26" fmla="*/ 625 h 10000"/>
                <a:gd name="connsiteX27" fmla="*/ 5329 w 10000"/>
                <a:gd name="connsiteY27" fmla="*/ 313 h 10000"/>
                <a:gd name="connsiteX28" fmla="*/ 5689 w 10000"/>
                <a:gd name="connsiteY28" fmla="*/ 0 h 10000"/>
                <a:gd name="connsiteX29" fmla="*/ 5689 w 10000"/>
                <a:gd name="connsiteY29" fmla="*/ 313 h 10000"/>
                <a:gd name="connsiteX30" fmla="*/ 6048 w 10000"/>
                <a:gd name="connsiteY30" fmla="*/ 0 h 10000"/>
                <a:gd name="connsiteX31" fmla="*/ 7125 w 10000"/>
                <a:gd name="connsiteY31" fmla="*/ 313 h 10000"/>
                <a:gd name="connsiteX32" fmla="*/ 7125 w 10000"/>
                <a:gd name="connsiteY32" fmla="*/ 625 h 10000"/>
                <a:gd name="connsiteX33" fmla="*/ 7846 w 10000"/>
                <a:gd name="connsiteY33" fmla="*/ 625 h 10000"/>
                <a:gd name="connsiteX34" fmla="*/ 9282 w 10000"/>
                <a:gd name="connsiteY34" fmla="*/ 313 h 10000"/>
                <a:gd name="connsiteX35" fmla="*/ 10000 w 10000"/>
                <a:gd name="connsiteY35" fmla="*/ 2186 h 10000"/>
                <a:gd name="connsiteX36" fmla="*/ 10000 w 10000"/>
                <a:gd name="connsiteY36" fmla="*/ 3124 h 10000"/>
                <a:gd name="connsiteX37" fmla="*/ 9642 w 10000"/>
                <a:gd name="connsiteY37" fmla="*/ 4009 h 10000"/>
                <a:gd name="connsiteX38" fmla="*/ 8924 w 10000"/>
                <a:gd name="connsiteY38" fmla="*/ 3748 h 10000"/>
                <a:gd name="connsiteX0" fmla="*/ 8924 w 10000"/>
                <a:gd name="connsiteY0" fmla="*/ 3748 h 10000"/>
                <a:gd name="connsiteX1" fmla="*/ 8564 w 10000"/>
                <a:gd name="connsiteY1" fmla="*/ 2811 h 10000"/>
                <a:gd name="connsiteX2" fmla="*/ 7846 w 10000"/>
                <a:gd name="connsiteY2" fmla="*/ 1874 h 10000"/>
                <a:gd name="connsiteX3" fmla="*/ 7487 w 10000"/>
                <a:gd name="connsiteY3" fmla="*/ 1874 h 10000"/>
                <a:gd name="connsiteX4" fmla="*/ 7846 w 10000"/>
                <a:gd name="connsiteY4" fmla="*/ 2811 h 10000"/>
                <a:gd name="connsiteX5" fmla="*/ 8564 w 10000"/>
                <a:gd name="connsiteY5" fmla="*/ 3436 h 10000"/>
                <a:gd name="connsiteX6" fmla="*/ 9282 w 10000"/>
                <a:gd name="connsiteY6" fmla="*/ 4945 h 10000"/>
                <a:gd name="connsiteX7" fmla="*/ 9642 w 10000"/>
                <a:gd name="connsiteY7" fmla="*/ 5570 h 10000"/>
                <a:gd name="connsiteX8" fmla="*/ 7813 w 10000"/>
                <a:gd name="connsiteY8" fmla="*/ 3946 h 10000"/>
                <a:gd name="connsiteX9" fmla="*/ 8125 w 10000"/>
                <a:gd name="connsiteY9" fmla="*/ 5702 h 10000"/>
                <a:gd name="connsiteX10" fmla="*/ 8072 w 10000"/>
                <a:gd name="connsiteY10" fmla="*/ 5699 h 10000"/>
                <a:gd name="connsiteX11" fmla="*/ 8500 w 10000"/>
                <a:gd name="connsiteY11" fmla="*/ 6996 h 10000"/>
                <a:gd name="connsiteX12" fmla="*/ 9018 w 10000"/>
                <a:gd name="connsiteY12" fmla="*/ 9089 h 10000"/>
                <a:gd name="connsiteX13" fmla="*/ 9841 w 10000"/>
                <a:gd name="connsiteY13" fmla="*/ 10000 h 10000"/>
                <a:gd name="connsiteX14" fmla="*/ 7125 w 10000"/>
                <a:gd name="connsiteY14" fmla="*/ 9943 h 10000"/>
                <a:gd name="connsiteX15" fmla="*/ 7125 w 10000"/>
                <a:gd name="connsiteY15" fmla="*/ 9943 h 10000"/>
                <a:gd name="connsiteX16" fmla="*/ 300 w 10000"/>
                <a:gd name="connsiteY16" fmla="*/ 9943 h 10000"/>
                <a:gd name="connsiteX17" fmla="*/ 300 w 10000"/>
                <a:gd name="connsiteY17" fmla="*/ 6195 h 10000"/>
                <a:gd name="connsiteX18" fmla="*/ 0 w 10000"/>
                <a:gd name="connsiteY18" fmla="*/ 4009 h 10000"/>
                <a:gd name="connsiteX19" fmla="*/ 0 w 10000"/>
                <a:gd name="connsiteY19" fmla="*/ 3124 h 10000"/>
                <a:gd name="connsiteX20" fmla="*/ 0 w 10000"/>
                <a:gd name="connsiteY20" fmla="*/ 2186 h 10000"/>
                <a:gd name="connsiteX21" fmla="*/ 0 w 10000"/>
                <a:gd name="connsiteY21" fmla="*/ 1249 h 10000"/>
                <a:gd name="connsiteX22" fmla="*/ 0 w 10000"/>
                <a:gd name="connsiteY22" fmla="*/ 625 h 10000"/>
                <a:gd name="connsiteX23" fmla="*/ 0 w 10000"/>
                <a:gd name="connsiteY23" fmla="*/ 0 h 10000"/>
                <a:gd name="connsiteX24" fmla="*/ 659 w 10000"/>
                <a:gd name="connsiteY24" fmla="*/ 0 h 10000"/>
                <a:gd name="connsiteX25" fmla="*/ 2096 w 10000"/>
                <a:gd name="connsiteY25" fmla="*/ 313 h 10000"/>
                <a:gd name="connsiteX26" fmla="*/ 3892 w 10000"/>
                <a:gd name="connsiteY26" fmla="*/ 625 h 10000"/>
                <a:gd name="connsiteX27" fmla="*/ 5329 w 10000"/>
                <a:gd name="connsiteY27" fmla="*/ 313 h 10000"/>
                <a:gd name="connsiteX28" fmla="*/ 5689 w 10000"/>
                <a:gd name="connsiteY28" fmla="*/ 0 h 10000"/>
                <a:gd name="connsiteX29" fmla="*/ 5689 w 10000"/>
                <a:gd name="connsiteY29" fmla="*/ 313 h 10000"/>
                <a:gd name="connsiteX30" fmla="*/ 6048 w 10000"/>
                <a:gd name="connsiteY30" fmla="*/ 0 h 10000"/>
                <a:gd name="connsiteX31" fmla="*/ 7125 w 10000"/>
                <a:gd name="connsiteY31" fmla="*/ 313 h 10000"/>
                <a:gd name="connsiteX32" fmla="*/ 7125 w 10000"/>
                <a:gd name="connsiteY32" fmla="*/ 625 h 10000"/>
                <a:gd name="connsiteX33" fmla="*/ 7846 w 10000"/>
                <a:gd name="connsiteY33" fmla="*/ 625 h 10000"/>
                <a:gd name="connsiteX34" fmla="*/ 9282 w 10000"/>
                <a:gd name="connsiteY34" fmla="*/ 313 h 10000"/>
                <a:gd name="connsiteX35" fmla="*/ 10000 w 10000"/>
                <a:gd name="connsiteY35" fmla="*/ 2186 h 10000"/>
                <a:gd name="connsiteX36" fmla="*/ 10000 w 10000"/>
                <a:gd name="connsiteY36" fmla="*/ 3124 h 10000"/>
                <a:gd name="connsiteX37" fmla="*/ 9642 w 10000"/>
                <a:gd name="connsiteY37" fmla="*/ 4009 h 10000"/>
                <a:gd name="connsiteX38" fmla="*/ 8924 w 10000"/>
                <a:gd name="connsiteY38" fmla="*/ 3748 h 10000"/>
                <a:gd name="connsiteX0" fmla="*/ 8924 w 10000"/>
                <a:gd name="connsiteY0" fmla="*/ 3748 h 10000"/>
                <a:gd name="connsiteX1" fmla="*/ 8564 w 10000"/>
                <a:gd name="connsiteY1" fmla="*/ 2811 h 10000"/>
                <a:gd name="connsiteX2" fmla="*/ 7846 w 10000"/>
                <a:gd name="connsiteY2" fmla="*/ 1874 h 10000"/>
                <a:gd name="connsiteX3" fmla="*/ 7487 w 10000"/>
                <a:gd name="connsiteY3" fmla="*/ 1874 h 10000"/>
                <a:gd name="connsiteX4" fmla="*/ 7846 w 10000"/>
                <a:gd name="connsiteY4" fmla="*/ 2811 h 10000"/>
                <a:gd name="connsiteX5" fmla="*/ 8564 w 10000"/>
                <a:gd name="connsiteY5" fmla="*/ 3436 h 10000"/>
                <a:gd name="connsiteX6" fmla="*/ 9282 w 10000"/>
                <a:gd name="connsiteY6" fmla="*/ 4945 h 10000"/>
                <a:gd name="connsiteX7" fmla="*/ 7813 w 10000"/>
                <a:gd name="connsiteY7" fmla="*/ 3946 h 10000"/>
                <a:gd name="connsiteX8" fmla="*/ 8125 w 10000"/>
                <a:gd name="connsiteY8" fmla="*/ 5702 h 10000"/>
                <a:gd name="connsiteX9" fmla="*/ 8072 w 10000"/>
                <a:gd name="connsiteY9" fmla="*/ 5699 h 10000"/>
                <a:gd name="connsiteX10" fmla="*/ 8500 w 10000"/>
                <a:gd name="connsiteY10" fmla="*/ 6996 h 10000"/>
                <a:gd name="connsiteX11" fmla="*/ 9018 w 10000"/>
                <a:gd name="connsiteY11" fmla="*/ 9089 h 10000"/>
                <a:gd name="connsiteX12" fmla="*/ 9841 w 10000"/>
                <a:gd name="connsiteY12" fmla="*/ 10000 h 10000"/>
                <a:gd name="connsiteX13" fmla="*/ 7125 w 10000"/>
                <a:gd name="connsiteY13" fmla="*/ 9943 h 10000"/>
                <a:gd name="connsiteX14" fmla="*/ 7125 w 10000"/>
                <a:gd name="connsiteY14" fmla="*/ 9943 h 10000"/>
                <a:gd name="connsiteX15" fmla="*/ 300 w 10000"/>
                <a:gd name="connsiteY15" fmla="*/ 9943 h 10000"/>
                <a:gd name="connsiteX16" fmla="*/ 300 w 10000"/>
                <a:gd name="connsiteY16" fmla="*/ 6195 h 10000"/>
                <a:gd name="connsiteX17" fmla="*/ 0 w 10000"/>
                <a:gd name="connsiteY17" fmla="*/ 4009 h 10000"/>
                <a:gd name="connsiteX18" fmla="*/ 0 w 10000"/>
                <a:gd name="connsiteY18" fmla="*/ 3124 h 10000"/>
                <a:gd name="connsiteX19" fmla="*/ 0 w 10000"/>
                <a:gd name="connsiteY19" fmla="*/ 2186 h 10000"/>
                <a:gd name="connsiteX20" fmla="*/ 0 w 10000"/>
                <a:gd name="connsiteY20" fmla="*/ 1249 h 10000"/>
                <a:gd name="connsiteX21" fmla="*/ 0 w 10000"/>
                <a:gd name="connsiteY21" fmla="*/ 625 h 10000"/>
                <a:gd name="connsiteX22" fmla="*/ 0 w 10000"/>
                <a:gd name="connsiteY22" fmla="*/ 0 h 10000"/>
                <a:gd name="connsiteX23" fmla="*/ 659 w 10000"/>
                <a:gd name="connsiteY23" fmla="*/ 0 h 10000"/>
                <a:gd name="connsiteX24" fmla="*/ 2096 w 10000"/>
                <a:gd name="connsiteY24" fmla="*/ 313 h 10000"/>
                <a:gd name="connsiteX25" fmla="*/ 3892 w 10000"/>
                <a:gd name="connsiteY25" fmla="*/ 625 h 10000"/>
                <a:gd name="connsiteX26" fmla="*/ 5329 w 10000"/>
                <a:gd name="connsiteY26" fmla="*/ 313 h 10000"/>
                <a:gd name="connsiteX27" fmla="*/ 5689 w 10000"/>
                <a:gd name="connsiteY27" fmla="*/ 0 h 10000"/>
                <a:gd name="connsiteX28" fmla="*/ 5689 w 10000"/>
                <a:gd name="connsiteY28" fmla="*/ 313 h 10000"/>
                <a:gd name="connsiteX29" fmla="*/ 6048 w 10000"/>
                <a:gd name="connsiteY29" fmla="*/ 0 h 10000"/>
                <a:gd name="connsiteX30" fmla="*/ 7125 w 10000"/>
                <a:gd name="connsiteY30" fmla="*/ 313 h 10000"/>
                <a:gd name="connsiteX31" fmla="*/ 7125 w 10000"/>
                <a:gd name="connsiteY31" fmla="*/ 625 h 10000"/>
                <a:gd name="connsiteX32" fmla="*/ 7846 w 10000"/>
                <a:gd name="connsiteY32" fmla="*/ 625 h 10000"/>
                <a:gd name="connsiteX33" fmla="*/ 9282 w 10000"/>
                <a:gd name="connsiteY33" fmla="*/ 313 h 10000"/>
                <a:gd name="connsiteX34" fmla="*/ 10000 w 10000"/>
                <a:gd name="connsiteY34" fmla="*/ 2186 h 10000"/>
                <a:gd name="connsiteX35" fmla="*/ 10000 w 10000"/>
                <a:gd name="connsiteY35" fmla="*/ 3124 h 10000"/>
                <a:gd name="connsiteX36" fmla="*/ 9642 w 10000"/>
                <a:gd name="connsiteY36" fmla="*/ 4009 h 10000"/>
                <a:gd name="connsiteX37" fmla="*/ 8924 w 10000"/>
                <a:gd name="connsiteY37" fmla="*/ 3748 h 10000"/>
                <a:gd name="connsiteX0" fmla="*/ 8924 w 10000"/>
                <a:gd name="connsiteY0" fmla="*/ 3748 h 10000"/>
                <a:gd name="connsiteX1" fmla="*/ 8564 w 10000"/>
                <a:gd name="connsiteY1" fmla="*/ 2811 h 10000"/>
                <a:gd name="connsiteX2" fmla="*/ 7846 w 10000"/>
                <a:gd name="connsiteY2" fmla="*/ 1874 h 10000"/>
                <a:gd name="connsiteX3" fmla="*/ 7487 w 10000"/>
                <a:gd name="connsiteY3" fmla="*/ 1874 h 10000"/>
                <a:gd name="connsiteX4" fmla="*/ 7846 w 10000"/>
                <a:gd name="connsiteY4" fmla="*/ 2811 h 10000"/>
                <a:gd name="connsiteX5" fmla="*/ 8564 w 10000"/>
                <a:gd name="connsiteY5" fmla="*/ 3436 h 10000"/>
                <a:gd name="connsiteX6" fmla="*/ 7813 w 10000"/>
                <a:gd name="connsiteY6" fmla="*/ 3946 h 10000"/>
                <a:gd name="connsiteX7" fmla="*/ 8125 w 10000"/>
                <a:gd name="connsiteY7" fmla="*/ 5702 h 10000"/>
                <a:gd name="connsiteX8" fmla="*/ 8072 w 10000"/>
                <a:gd name="connsiteY8" fmla="*/ 5699 h 10000"/>
                <a:gd name="connsiteX9" fmla="*/ 8500 w 10000"/>
                <a:gd name="connsiteY9" fmla="*/ 6996 h 10000"/>
                <a:gd name="connsiteX10" fmla="*/ 9018 w 10000"/>
                <a:gd name="connsiteY10" fmla="*/ 9089 h 10000"/>
                <a:gd name="connsiteX11" fmla="*/ 9841 w 10000"/>
                <a:gd name="connsiteY11" fmla="*/ 10000 h 10000"/>
                <a:gd name="connsiteX12" fmla="*/ 7125 w 10000"/>
                <a:gd name="connsiteY12" fmla="*/ 9943 h 10000"/>
                <a:gd name="connsiteX13" fmla="*/ 7125 w 10000"/>
                <a:gd name="connsiteY13" fmla="*/ 9943 h 10000"/>
                <a:gd name="connsiteX14" fmla="*/ 300 w 10000"/>
                <a:gd name="connsiteY14" fmla="*/ 9943 h 10000"/>
                <a:gd name="connsiteX15" fmla="*/ 300 w 10000"/>
                <a:gd name="connsiteY15" fmla="*/ 6195 h 10000"/>
                <a:gd name="connsiteX16" fmla="*/ 0 w 10000"/>
                <a:gd name="connsiteY16" fmla="*/ 4009 h 10000"/>
                <a:gd name="connsiteX17" fmla="*/ 0 w 10000"/>
                <a:gd name="connsiteY17" fmla="*/ 3124 h 10000"/>
                <a:gd name="connsiteX18" fmla="*/ 0 w 10000"/>
                <a:gd name="connsiteY18" fmla="*/ 2186 h 10000"/>
                <a:gd name="connsiteX19" fmla="*/ 0 w 10000"/>
                <a:gd name="connsiteY19" fmla="*/ 1249 h 10000"/>
                <a:gd name="connsiteX20" fmla="*/ 0 w 10000"/>
                <a:gd name="connsiteY20" fmla="*/ 625 h 10000"/>
                <a:gd name="connsiteX21" fmla="*/ 0 w 10000"/>
                <a:gd name="connsiteY21" fmla="*/ 0 h 10000"/>
                <a:gd name="connsiteX22" fmla="*/ 659 w 10000"/>
                <a:gd name="connsiteY22" fmla="*/ 0 h 10000"/>
                <a:gd name="connsiteX23" fmla="*/ 2096 w 10000"/>
                <a:gd name="connsiteY23" fmla="*/ 313 h 10000"/>
                <a:gd name="connsiteX24" fmla="*/ 3892 w 10000"/>
                <a:gd name="connsiteY24" fmla="*/ 625 h 10000"/>
                <a:gd name="connsiteX25" fmla="*/ 5329 w 10000"/>
                <a:gd name="connsiteY25" fmla="*/ 313 h 10000"/>
                <a:gd name="connsiteX26" fmla="*/ 5689 w 10000"/>
                <a:gd name="connsiteY26" fmla="*/ 0 h 10000"/>
                <a:gd name="connsiteX27" fmla="*/ 5689 w 10000"/>
                <a:gd name="connsiteY27" fmla="*/ 313 h 10000"/>
                <a:gd name="connsiteX28" fmla="*/ 6048 w 10000"/>
                <a:gd name="connsiteY28" fmla="*/ 0 h 10000"/>
                <a:gd name="connsiteX29" fmla="*/ 7125 w 10000"/>
                <a:gd name="connsiteY29" fmla="*/ 313 h 10000"/>
                <a:gd name="connsiteX30" fmla="*/ 7125 w 10000"/>
                <a:gd name="connsiteY30" fmla="*/ 625 h 10000"/>
                <a:gd name="connsiteX31" fmla="*/ 7846 w 10000"/>
                <a:gd name="connsiteY31" fmla="*/ 625 h 10000"/>
                <a:gd name="connsiteX32" fmla="*/ 9282 w 10000"/>
                <a:gd name="connsiteY32" fmla="*/ 313 h 10000"/>
                <a:gd name="connsiteX33" fmla="*/ 10000 w 10000"/>
                <a:gd name="connsiteY33" fmla="*/ 2186 h 10000"/>
                <a:gd name="connsiteX34" fmla="*/ 10000 w 10000"/>
                <a:gd name="connsiteY34" fmla="*/ 3124 h 10000"/>
                <a:gd name="connsiteX35" fmla="*/ 9642 w 10000"/>
                <a:gd name="connsiteY35" fmla="*/ 4009 h 10000"/>
                <a:gd name="connsiteX36" fmla="*/ 8924 w 10000"/>
                <a:gd name="connsiteY36" fmla="*/ 3748 h 10000"/>
                <a:gd name="connsiteX0" fmla="*/ 8924 w 10000"/>
                <a:gd name="connsiteY0" fmla="*/ 3748 h 10000"/>
                <a:gd name="connsiteX1" fmla="*/ 8564 w 10000"/>
                <a:gd name="connsiteY1" fmla="*/ 2811 h 10000"/>
                <a:gd name="connsiteX2" fmla="*/ 7846 w 10000"/>
                <a:gd name="connsiteY2" fmla="*/ 1874 h 10000"/>
                <a:gd name="connsiteX3" fmla="*/ 7487 w 10000"/>
                <a:gd name="connsiteY3" fmla="*/ 1874 h 10000"/>
                <a:gd name="connsiteX4" fmla="*/ 7846 w 10000"/>
                <a:gd name="connsiteY4" fmla="*/ 2811 h 10000"/>
                <a:gd name="connsiteX5" fmla="*/ 8037 w 10000"/>
                <a:gd name="connsiteY5" fmla="*/ 3450 h 10000"/>
                <a:gd name="connsiteX6" fmla="*/ 7813 w 10000"/>
                <a:gd name="connsiteY6" fmla="*/ 3946 h 10000"/>
                <a:gd name="connsiteX7" fmla="*/ 8125 w 10000"/>
                <a:gd name="connsiteY7" fmla="*/ 5702 h 10000"/>
                <a:gd name="connsiteX8" fmla="*/ 8072 w 10000"/>
                <a:gd name="connsiteY8" fmla="*/ 5699 h 10000"/>
                <a:gd name="connsiteX9" fmla="*/ 8500 w 10000"/>
                <a:gd name="connsiteY9" fmla="*/ 6996 h 10000"/>
                <a:gd name="connsiteX10" fmla="*/ 9018 w 10000"/>
                <a:gd name="connsiteY10" fmla="*/ 9089 h 10000"/>
                <a:gd name="connsiteX11" fmla="*/ 9841 w 10000"/>
                <a:gd name="connsiteY11" fmla="*/ 10000 h 10000"/>
                <a:gd name="connsiteX12" fmla="*/ 7125 w 10000"/>
                <a:gd name="connsiteY12" fmla="*/ 9943 h 10000"/>
                <a:gd name="connsiteX13" fmla="*/ 7125 w 10000"/>
                <a:gd name="connsiteY13" fmla="*/ 9943 h 10000"/>
                <a:gd name="connsiteX14" fmla="*/ 300 w 10000"/>
                <a:gd name="connsiteY14" fmla="*/ 9943 h 10000"/>
                <a:gd name="connsiteX15" fmla="*/ 300 w 10000"/>
                <a:gd name="connsiteY15" fmla="*/ 6195 h 10000"/>
                <a:gd name="connsiteX16" fmla="*/ 0 w 10000"/>
                <a:gd name="connsiteY16" fmla="*/ 4009 h 10000"/>
                <a:gd name="connsiteX17" fmla="*/ 0 w 10000"/>
                <a:gd name="connsiteY17" fmla="*/ 3124 h 10000"/>
                <a:gd name="connsiteX18" fmla="*/ 0 w 10000"/>
                <a:gd name="connsiteY18" fmla="*/ 2186 h 10000"/>
                <a:gd name="connsiteX19" fmla="*/ 0 w 10000"/>
                <a:gd name="connsiteY19" fmla="*/ 1249 h 10000"/>
                <a:gd name="connsiteX20" fmla="*/ 0 w 10000"/>
                <a:gd name="connsiteY20" fmla="*/ 625 h 10000"/>
                <a:gd name="connsiteX21" fmla="*/ 0 w 10000"/>
                <a:gd name="connsiteY21" fmla="*/ 0 h 10000"/>
                <a:gd name="connsiteX22" fmla="*/ 659 w 10000"/>
                <a:gd name="connsiteY22" fmla="*/ 0 h 10000"/>
                <a:gd name="connsiteX23" fmla="*/ 2096 w 10000"/>
                <a:gd name="connsiteY23" fmla="*/ 313 h 10000"/>
                <a:gd name="connsiteX24" fmla="*/ 3892 w 10000"/>
                <a:gd name="connsiteY24" fmla="*/ 625 h 10000"/>
                <a:gd name="connsiteX25" fmla="*/ 5329 w 10000"/>
                <a:gd name="connsiteY25" fmla="*/ 313 h 10000"/>
                <a:gd name="connsiteX26" fmla="*/ 5689 w 10000"/>
                <a:gd name="connsiteY26" fmla="*/ 0 h 10000"/>
                <a:gd name="connsiteX27" fmla="*/ 5689 w 10000"/>
                <a:gd name="connsiteY27" fmla="*/ 313 h 10000"/>
                <a:gd name="connsiteX28" fmla="*/ 6048 w 10000"/>
                <a:gd name="connsiteY28" fmla="*/ 0 h 10000"/>
                <a:gd name="connsiteX29" fmla="*/ 7125 w 10000"/>
                <a:gd name="connsiteY29" fmla="*/ 313 h 10000"/>
                <a:gd name="connsiteX30" fmla="*/ 7125 w 10000"/>
                <a:gd name="connsiteY30" fmla="*/ 625 h 10000"/>
                <a:gd name="connsiteX31" fmla="*/ 7846 w 10000"/>
                <a:gd name="connsiteY31" fmla="*/ 625 h 10000"/>
                <a:gd name="connsiteX32" fmla="*/ 9282 w 10000"/>
                <a:gd name="connsiteY32" fmla="*/ 313 h 10000"/>
                <a:gd name="connsiteX33" fmla="*/ 10000 w 10000"/>
                <a:gd name="connsiteY33" fmla="*/ 2186 h 10000"/>
                <a:gd name="connsiteX34" fmla="*/ 10000 w 10000"/>
                <a:gd name="connsiteY34" fmla="*/ 3124 h 10000"/>
                <a:gd name="connsiteX35" fmla="*/ 9642 w 10000"/>
                <a:gd name="connsiteY35" fmla="*/ 4009 h 10000"/>
                <a:gd name="connsiteX36" fmla="*/ 8924 w 10000"/>
                <a:gd name="connsiteY36" fmla="*/ 3748 h 10000"/>
                <a:gd name="connsiteX0" fmla="*/ 8924 w 10000"/>
                <a:gd name="connsiteY0" fmla="*/ 3748 h 10000"/>
                <a:gd name="connsiteX1" fmla="*/ 8564 w 10000"/>
                <a:gd name="connsiteY1" fmla="*/ 2811 h 10000"/>
                <a:gd name="connsiteX2" fmla="*/ 7846 w 10000"/>
                <a:gd name="connsiteY2" fmla="*/ 1874 h 10000"/>
                <a:gd name="connsiteX3" fmla="*/ 7487 w 10000"/>
                <a:gd name="connsiteY3" fmla="*/ 1874 h 10000"/>
                <a:gd name="connsiteX4" fmla="*/ 7846 w 10000"/>
                <a:gd name="connsiteY4" fmla="*/ 2811 h 10000"/>
                <a:gd name="connsiteX5" fmla="*/ 8037 w 10000"/>
                <a:gd name="connsiteY5" fmla="*/ 3450 h 10000"/>
                <a:gd name="connsiteX6" fmla="*/ 7813 w 10000"/>
                <a:gd name="connsiteY6" fmla="*/ 3946 h 10000"/>
                <a:gd name="connsiteX7" fmla="*/ 8166 w 10000"/>
                <a:gd name="connsiteY7" fmla="*/ 5646 h 10000"/>
                <a:gd name="connsiteX8" fmla="*/ 8072 w 10000"/>
                <a:gd name="connsiteY8" fmla="*/ 5699 h 10000"/>
                <a:gd name="connsiteX9" fmla="*/ 8500 w 10000"/>
                <a:gd name="connsiteY9" fmla="*/ 6996 h 10000"/>
                <a:gd name="connsiteX10" fmla="*/ 9018 w 10000"/>
                <a:gd name="connsiteY10" fmla="*/ 9089 h 10000"/>
                <a:gd name="connsiteX11" fmla="*/ 9841 w 10000"/>
                <a:gd name="connsiteY11" fmla="*/ 10000 h 10000"/>
                <a:gd name="connsiteX12" fmla="*/ 7125 w 10000"/>
                <a:gd name="connsiteY12" fmla="*/ 9943 h 10000"/>
                <a:gd name="connsiteX13" fmla="*/ 7125 w 10000"/>
                <a:gd name="connsiteY13" fmla="*/ 9943 h 10000"/>
                <a:gd name="connsiteX14" fmla="*/ 300 w 10000"/>
                <a:gd name="connsiteY14" fmla="*/ 9943 h 10000"/>
                <a:gd name="connsiteX15" fmla="*/ 300 w 10000"/>
                <a:gd name="connsiteY15" fmla="*/ 6195 h 10000"/>
                <a:gd name="connsiteX16" fmla="*/ 0 w 10000"/>
                <a:gd name="connsiteY16" fmla="*/ 4009 h 10000"/>
                <a:gd name="connsiteX17" fmla="*/ 0 w 10000"/>
                <a:gd name="connsiteY17" fmla="*/ 3124 h 10000"/>
                <a:gd name="connsiteX18" fmla="*/ 0 w 10000"/>
                <a:gd name="connsiteY18" fmla="*/ 2186 h 10000"/>
                <a:gd name="connsiteX19" fmla="*/ 0 w 10000"/>
                <a:gd name="connsiteY19" fmla="*/ 1249 h 10000"/>
                <a:gd name="connsiteX20" fmla="*/ 0 w 10000"/>
                <a:gd name="connsiteY20" fmla="*/ 625 h 10000"/>
                <a:gd name="connsiteX21" fmla="*/ 0 w 10000"/>
                <a:gd name="connsiteY21" fmla="*/ 0 h 10000"/>
                <a:gd name="connsiteX22" fmla="*/ 659 w 10000"/>
                <a:gd name="connsiteY22" fmla="*/ 0 h 10000"/>
                <a:gd name="connsiteX23" fmla="*/ 2096 w 10000"/>
                <a:gd name="connsiteY23" fmla="*/ 313 h 10000"/>
                <a:gd name="connsiteX24" fmla="*/ 3892 w 10000"/>
                <a:gd name="connsiteY24" fmla="*/ 625 h 10000"/>
                <a:gd name="connsiteX25" fmla="*/ 5329 w 10000"/>
                <a:gd name="connsiteY25" fmla="*/ 313 h 10000"/>
                <a:gd name="connsiteX26" fmla="*/ 5689 w 10000"/>
                <a:gd name="connsiteY26" fmla="*/ 0 h 10000"/>
                <a:gd name="connsiteX27" fmla="*/ 5689 w 10000"/>
                <a:gd name="connsiteY27" fmla="*/ 313 h 10000"/>
                <a:gd name="connsiteX28" fmla="*/ 6048 w 10000"/>
                <a:gd name="connsiteY28" fmla="*/ 0 h 10000"/>
                <a:gd name="connsiteX29" fmla="*/ 7125 w 10000"/>
                <a:gd name="connsiteY29" fmla="*/ 313 h 10000"/>
                <a:gd name="connsiteX30" fmla="*/ 7125 w 10000"/>
                <a:gd name="connsiteY30" fmla="*/ 625 h 10000"/>
                <a:gd name="connsiteX31" fmla="*/ 7846 w 10000"/>
                <a:gd name="connsiteY31" fmla="*/ 625 h 10000"/>
                <a:gd name="connsiteX32" fmla="*/ 9282 w 10000"/>
                <a:gd name="connsiteY32" fmla="*/ 313 h 10000"/>
                <a:gd name="connsiteX33" fmla="*/ 10000 w 10000"/>
                <a:gd name="connsiteY33" fmla="*/ 2186 h 10000"/>
                <a:gd name="connsiteX34" fmla="*/ 10000 w 10000"/>
                <a:gd name="connsiteY34" fmla="*/ 3124 h 10000"/>
                <a:gd name="connsiteX35" fmla="*/ 9642 w 10000"/>
                <a:gd name="connsiteY35" fmla="*/ 4009 h 10000"/>
                <a:gd name="connsiteX36" fmla="*/ 8924 w 10000"/>
                <a:gd name="connsiteY36" fmla="*/ 3748 h 10000"/>
                <a:gd name="connsiteX0" fmla="*/ 8924 w 10000"/>
                <a:gd name="connsiteY0" fmla="*/ 3748 h 10000"/>
                <a:gd name="connsiteX1" fmla="*/ 8564 w 10000"/>
                <a:gd name="connsiteY1" fmla="*/ 2811 h 10000"/>
                <a:gd name="connsiteX2" fmla="*/ 7846 w 10000"/>
                <a:gd name="connsiteY2" fmla="*/ 1874 h 10000"/>
                <a:gd name="connsiteX3" fmla="*/ 7487 w 10000"/>
                <a:gd name="connsiteY3" fmla="*/ 1874 h 10000"/>
                <a:gd name="connsiteX4" fmla="*/ 7846 w 10000"/>
                <a:gd name="connsiteY4" fmla="*/ 2811 h 10000"/>
                <a:gd name="connsiteX5" fmla="*/ 8037 w 10000"/>
                <a:gd name="connsiteY5" fmla="*/ 3450 h 10000"/>
                <a:gd name="connsiteX6" fmla="*/ 7813 w 10000"/>
                <a:gd name="connsiteY6" fmla="*/ 3946 h 10000"/>
                <a:gd name="connsiteX7" fmla="*/ 8218 w 10000"/>
                <a:gd name="connsiteY7" fmla="*/ 5618 h 10000"/>
                <a:gd name="connsiteX8" fmla="*/ 8072 w 10000"/>
                <a:gd name="connsiteY8" fmla="*/ 5699 h 10000"/>
                <a:gd name="connsiteX9" fmla="*/ 8500 w 10000"/>
                <a:gd name="connsiteY9" fmla="*/ 6996 h 10000"/>
                <a:gd name="connsiteX10" fmla="*/ 9018 w 10000"/>
                <a:gd name="connsiteY10" fmla="*/ 9089 h 10000"/>
                <a:gd name="connsiteX11" fmla="*/ 9841 w 10000"/>
                <a:gd name="connsiteY11" fmla="*/ 10000 h 10000"/>
                <a:gd name="connsiteX12" fmla="*/ 7125 w 10000"/>
                <a:gd name="connsiteY12" fmla="*/ 9943 h 10000"/>
                <a:gd name="connsiteX13" fmla="*/ 7125 w 10000"/>
                <a:gd name="connsiteY13" fmla="*/ 9943 h 10000"/>
                <a:gd name="connsiteX14" fmla="*/ 300 w 10000"/>
                <a:gd name="connsiteY14" fmla="*/ 9943 h 10000"/>
                <a:gd name="connsiteX15" fmla="*/ 300 w 10000"/>
                <a:gd name="connsiteY15" fmla="*/ 6195 h 10000"/>
                <a:gd name="connsiteX16" fmla="*/ 0 w 10000"/>
                <a:gd name="connsiteY16" fmla="*/ 4009 h 10000"/>
                <a:gd name="connsiteX17" fmla="*/ 0 w 10000"/>
                <a:gd name="connsiteY17" fmla="*/ 3124 h 10000"/>
                <a:gd name="connsiteX18" fmla="*/ 0 w 10000"/>
                <a:gd name="connsiteY18" fmla="*/ 2186 h 10000"/>
                <a:gd name="connsiteX19" fmla="*/ 0 w 10000"/>
                <a:gd name="connsiteY19" fmla="*/ 1249 h 10000"/>
                <a:gd name="connsiteX20" fmla="*/ 0 w 10000"/>
                <a:gd name="connsiteY20" fmla="*/ 625 h 10000"/>
                <a:gd name="connsiteX21" fmla="*/ 0 w 10000"/>
                <a:gd name="connsiteY21" fmla="*/ 0 h 10000"/>
                <a:gd name="connsiteX22" fmla="*/ 659 w 10000"/>
                <a:gd name="connsiteY22" fmla="*/ 0 h 10000"/>
                <a:gd name="connsiteX23" fmla="*/ 2096 w 10000"/>
                <a:gd name="connsiteY23" fmla="*/ 313 h 10000"/>
                <a:gd name="connsiteX24" fmla="*/ 3892 w 10000"/>
                <a:gd name="connsiteY24" fmla="*/ 625 h 10000"/>
                <a:gd name="connsiteX25" fmla="*/ 5329 w 10000"/>
                <a:gd name="connsiteY25" fmla="*/ 313 h 10000"/>
                <a:gd name="connsiteX26" fmla="*/ 5689 w 10000"/>
                <a:gd name="connsiteY26" fmla="*/ 0 h 10000"/>
                <a:gd name="connsiteX27" fmla="*/ 5689 w 10000"/>
                <a:gd name="connsiteY27" fmla="*/ 313 h 10000"/>
                <a:gd name="connsiteX28" fmla="*/ 6048 w 10000"/>
                <a:gd name="connsiteY28" fmla="*/ 0 h 10000"/>
                <a:gd name="connsiteX29" fmla="*/ 7125 w 10000"/>
                <a:gd name="connsiteY29" fmla="*/ 313 h 10000"/>
                <a:gd name="connsiteX30" fmla="*/ 7125 w 10000"/>
                <a:gd name="connsiteY30" fmla="*/ 625 h 10000"/>
                <a:gd name="connsiteX31" fmla="*/ 7846 w 10000"/>
                <a:gd name="connsiteY31" fmla="*/ 625 h 10000"/>
                <a:gd name="connsiteX32" fmla="*/ 9282 w 10000"/>
                <a:gd name="connsiteY32" fmla="*/ 313 h 10000"/>
                <a:gd name="connsiteX33" fmla="*/ 10000 w 10000"/>
                <a:gd name="connsiteY33" fmla="*/ 2186 h 10000"/>
                <a:gd name="connsiteX34" fmla="*/ 10000 w 10000"/>
                <a:gd name="connsiteY34" fmla="*/ 3124 h 10000"/>
                <a:gd name="connsiteX35" fmla="*/ 9642 w 10000"/>
                <a:gd name="connsiteY35" fmla="*/ 4009 h 10000"/>
                <a:gd name="connsiteX36" fmla="*/ 8924 w 10000"/>
                <a:gd name="connsiteY36" fmla="*/ 3748 h 10000"/>
                <a:gd name="connsiteX0" fmla="*/ 8924 w 10000"/>
                <a:gd name="connsiteY0" fmla="*/ 3748 h 10000"/>
                <a:gd name="connsiteX1" fmla="*/ 8564 w 10000"/>
                <a:gd name="connsiteY1" fmla="*/ 2811 h 10000"/>
                <a:gd name="connsiteX2" fmla="*/ 7846 w 10000"/>
                <a:gd name="connsiteY2" fmla="*/ 1874 h 10000"/>
                <a:gd name="connsiteX3" fmla="*/ 7487 w 10000"/>
                <a:gd name="connsiteY3" fmla="*/ 1874 h 10000"/>
                <a:gd name="connsiteX4" fmla="*/ 7846 w 10000"/>
                <a:gd name="connsiteY4" fmla="*/ 2811 h 10000"/>
                <a:gd name="connsiteX5" fmla="*/ 8037 w 10000"/>
                <a:gd name="connsiteY5" fmla="*/ 3450 h 10000"/>
                <a:gd name="connsiteX6" fmla="*/ 7813 w 10000"/>
                <a:gd name="connsiteY6" fmla="*/ 3946 h 10000"/>
                <a:gd name="connsiteX7" fmla="*/ 8228 w 10000"/>
                <a:gd name="connsiteY7" fmla="*/ 5534 h 10000"/>
                <a:gd name="connsiteX8" fmla="*/ 8072 w 10000"/>
                <a:gd name="connsiteY8" fmla="*/ 5699 h 10000"/>
                <a:gd name="connsiteX9" fmla="*/ 8500 w 10000"/>
                <a:gd name="connsiteY9" fmla="*/ 6996 h 10000"/>
                <a:gd name="connsiteX10" fmla="*/ 9018 w 10000"/>
                <a:gd name="connsiteY10" fmla="*/ 9089 h 10000"/>
                <a:gd name="connsiteX11" fmla="*/ 9841 w 10000"/>
                <a:gd name="connsiteY11" fmla="*/ 10000 h 10000"/>
                <a:gd name="connsiteX12" fmla="*/ 7125 w 10000"/>
                <a:gd name="connsiteY12" fmla="*/ 9943 h 10000"/>
                <a:gd name="connsiteX13" fmla="*/ 7125 w 10000"/>
                <a:gd name="connsiteY13" fmla="*/ 9943 h 10000"/>
                <a:gd name="connsiteX14" fmla="*/ 300 w 10000"/>
                <a:gd name="connsiteY14" fmla="*/ 9943 h 10000"/>
                <a:gd name="connsiteX15" fmla="*/ 300 w 10000"/>
                <a:gd name="connsiteY15" fmla="*/ 6195 h 10000"/>
                <a:gd name="connsiteX16" fmla="*/ 0 w 10000"/>
                <a:gd name="connsiteY16" fmla="*/ 4009 h 10000"/>
                <a:gd name="connsiteX17" fmla="*/ 0 w 10000"/>
                <a:gd name="connsiteY17" fmla="*/ 3124 h 10000"/>
                <a:gd name="connsiteX18" fmla="*/ 0 w 10000"/>
                <a:gd name="connsiteY18" fmla="*/ 2186 h 10000"/>
                <a:gd name="connsiteX19" fmla="*/ 0 w 10000"/>
                <a:gd name="connsiteY19" fmla="*/ 1249 h 10000"/>
                <a:gd name="connsiteX20" fmla="*/ 0 w 10000"/>
                <a:gd name="connsiteY20" fmla="*/ 625 h 10000"/>
                <a:gd name="connsiteX21" fmla="*/ 0 w 10000"/>
                <a:gd name="connsiteY21" fmla="*/ 0 h 10000"/>
                <a:gd name="connsiteX22" fmla="*/ 659 w 10000"/>
                <a:gd name="connsiteY22" fmla="*/ 0 h 10000"/>
                <a:gd name="connsiteX23" fmla="*/ 2096 w 10000"/>
                <a:gd name="connsiteY23" fmla="*/ 313 h 10000"/>
                <a:gd name="connsiteX24" fmla="*/ 3892 w 10000"/>
                <a:gd name="connsiteY24" fmla="*/ 625 h 10000"/>
                <a:gd name="connsiteX25" fmla="*/ 5329 w 10000"/>
                <a:gd name="connsiteY25" fmla="*/ 313 h 10000"/>
                <a:gd name="connsiteX26" fmla="*/ 5689 w 10000"/>
                <a:gd name="connsiteY26" fmla="*/ 0 h 10000"/>
                <a:gd name="connsiteX27" fmla="*/ 5689 w 10000"/>
                <a:gd name="connsiteY27" fmla="*/ 313 h 10000"/>
                <a:gd name="connsiteX28" fmla="*/ 6048 w 10000"/>
                <a:gd name="connsiteY28" fmla="*/ 0 h 10000"/>
                <a:gd name="connsiteX29" fmla="*/ 7125 w 10000"/>
                <a:gd name="connsiteY29" fmla="*/ 313 h 10000"/>
                <a:gd name="connsiteX30" fmla="*/ 7125 w 10000"/>
                <a:gd name="connsiteY30" fmla="*/ 625 h 10000"/>
                <a:gd name="connsiteX31" fmla="*/ 7846 w 10000"/>
                <a:gd name="connsiteY31" fmla="*/ 625 h 10000"/>
                <a:gd name="connsiteX32" fmla="*/ 9282 w 10000"/>
                <a:gd name="connsiteY32" fmla="*/ 313 h 10000"/>
                <a:gd name="connsiteX33" fmla="*/ 10000 w 10000"/>
                <a:gd name="connsiteY33" fmla="*/ 2186 h 10000"/>
                <a:gd name="connsiteX34" fmla="*/ 10000 w 10000"/>
                <a:gd name="connsiteY34" fmla="*/ 3124 h 10000"/>
                <a:gd name="connsiteX35" fmla="*/ 9642 w 10000"/>
                <a:gd name="connsiteY35" fmla="*/ 4009 h 10000"/>
                <a:gd name="connsiteX36" fmla="*/ 8924 w 10000"/>
                <a:gd name="connsiteY36" fmla="*/ 3748 h 10000"/>
                <a:gd name="connsiteX0" fmla="*/ 8924 w 10000"/>
                <a:gd name="connsiteY0" fmla="*/ 3748 h 10000"/>
                <a:gd name="connsiteX1" fmla="*/ 8564 w 10000"/>
                <a:gd name="connsiteY1" fmla="*/ 2811 h 10000"/>
                <a:gd name="connsiteX2" fmla="*/ 7846 w 10000"/>
                <a:gd name="connsiteY2" fmla="*/ 1874 h 10000"/>
                <a:gd name="connsiteX3" fmla="*/ 7487 w 10000"/>
                <a:gd name="connsiteY3" fmla="*/ 1874 h 10000"/>
                <a:gd name="connsiteX4" fmla="*/ 7846 w 10000"/>
                <a:gd name="connsiteY4" fmla="*/ 2811 h 10000"/>
                <a:gd name="connsiteX5" fmla="*/ 8037 w 10000"/>
                <a:gd name="connsiteY5" fmla="*/ 3450 h 10000"/>
                <a:gd name="connsiteX6" fmla="*/ 7813 w 10000"/>
                <a:gd name="connsiteY6" fmla="*/ 3946 h 10000"/>
                <a:gd name="connsiteX7" fmla="*/ 8228 w 10000"/>
                <a:gd name="connsiteY7" fmla="*/ 5534 h 10000"/>
                <a:gd name="connsiteX8" fmla="*/ 8072 w 10000"/>
                <a:gd name="connsiteY8" fmla="*/ 5699 h 10000"/>
                <a:gd name="connsiteX9" fmla="*/ 8500 w 10000"/>
                <a:gd name="connsiteY9" fmla="*/ 6996 h 10000"/>
                <a:gd name="connsiteX10" fmla="*/ 9018 w 10000"/>
                <a:gd name="connsiteY10" fmla="*/ 9089 h 10000"/>
                <a:gd name="connsiteX11" fmla="*/ 9841 w 10000"/>
                <a:gd name="connsiteY11" fmla="*/ 10000 h 10000"/>
                <a:gd name="connsiteX12" fmla="*/ 7125 w 10000"/>
                <a:gd name="connsiteY12" fmla="*/ 9943 h 10000"/>
                <a:gd name="connsiteX13" fmla="*/ 7125 w 10000"/>
                <a:gd name="connsiteY13" fmla="*/ 9943 h 10000"/>
                <a:gd name="connsiteX14" fmla="*/ 300 w 10000"/>
                <a:gd name="connsiteY14" fmla="*/ 9943 h 10000"/>
                <a:gd name="connsiteX15" fmla="*/ 300 w 10000"/>
                <a:gd name="connsiteY15" fmla="*/ 6195 h 10000"/>
                <a:gd name="connsiteX16" fmla="*/ 0 w 10000"/>
                <a:gd name="connsiteY16" fmla="*/ 4009 h 10000"/>
                <a:gd name="connsiteX17" fmla="*/ 0 w 10000"/>
                <a:gd name="connsiteY17" fmla="*/ 3124 h 10000"/>
                <a:gd name="connsiteX18" fmla="*/ 0 w 10000"/>
                <a:gd name="connsiteY18" fmla="*/ 2186 h 10000"/>
                <a:gd name="connsiteX19" fmla="*/ 0 w 10000"/>
                <a:gd name="connsiteY19" fmla="*/ 1249 h 10000"/>
                <a:gd name="connsiteX20" fmla="*/ 0 w 10000"/>
                <a:gd name="connsiteY20" fmla="*/ 625 h 10000"/>
                <a:gd name="connsiteX21" fmla="*/ 0 w 10000"/>
                <a:gd name="connsiteY21" fmla="*/ 0 h 10000"/>
                <a:gd name="connsiteX22" fmla="*/ 659 w 10000"/>
                <a:gd name="connsiteY22" fmla="*/ 0 h 10000"/>
                <a:gd name="connsiteX23" fmla="*/ 2096 w 10000"/>
                <a:gd name="connsiteY23" fmla="*/ 313 h 10000"/>
                <a:gd name="connsiteX24" fmla="*/ 3892 w 10000"/>
                <a:gd name="connsiteY24" fmla="*/ 625 h 10000"/>
                <a:gd name="connsiteX25" fmla="*/ 5329 w 10000"/>
                <a:gd name="connsiteY25" fmla="*/ 313 h 10000"/>
                <a:gd name="connsiteX26" fmla="*/ 5689 w 10000"/>
                <a:gd name="connsiteY26" fmla="*/ 0 h 10000"/>
                <a:gd name="connsiteX27" fmla="*/ 5689 w 10000"/>
                <a:gd name="connsiteY27" fmla="*/ 313 h 10000"/>
                <a:gd name="connsiteX28" fmla="*/ 6048 w 10000"/>
                <a:gd name="connsiteY28" fmla="*/ 0 h 10000"/>
                <a:gd name="connsiteX29" fmla="*/ 7125 w 10000"/>
                <a:gd name="connsiteY29" fmla="*/ 313 h 10000"/>
                <a:gd name="connsiteX30" fmla="*/ 7125 w 10000"/>
                <a:gd name="connsiteY30" fmla="*/ 625 h 10000"/>
                <a:gd name="connsiteX31" fmla="*/ 7846 w 10000"/>
                <a:gd name="connsiteY31" fmla="*/ 625 h 10000"/>
                <a:gd name="connsiteX32" fmla="*/ 9282 w 10000"/>
                <a:gd name="connsiteY32" fmla="*/ 313 h 10000"/>
                <a:gd name="connsiteX33" fmla="*/ 10000 w 10000"/>
                <a:gd name="connsiteY33" fmla="*/ 2186 h 10000"/>
                <a:gd name="connsiteX34" fmla="*/ 10000 w 10000"/>
                <a:gd name="connsiteY34" fmla="*/ 3124 h 10000"/>
                <a:gd name="connsiteX35" fmla="*/ 9642 w 10000"/>
                <a:gd name="connsiteY35" fmla="*/ 4009 h 10000"/>
                <a:gd name="connsiteX36" fmla="*/ 8924 w 10000"/>
                <a:gd name="connsiteY36" fmla="*/ 3748 h 10000"/>
                <a:gd name="connsiteX0" fmla="*/ 8924 w 10000"/>
                <a:gd name="connsiteY0" fmla="*/ 3748 h 10000"/>
                <a:gd name="connsiteX1" fmla="*/ 8564 w 10000"/>
                <a:gd name="connsiteY1" fmla="*/ 2811 h 10000"/>
                <a:gd name="connsiteX2" fmla="*/ 7846 w 10000"/>
                <a:gd name="connsiteY2" fmla="*/ 1874 h 10000"/>
                <a:gd name="connsiteX3" fmla="*/ 7487 w 10000"/>
                <a:gd name="connsiteY3" fmla="*/ 1874 h 10000"/>
                <a:gd name="connsiteX4" fmla="*/ 7846 w 10000"/>
                <a:gd name="connsiteY4" fmla="*/ 2811 h 10000"/>
                <a:gd name="connsiteX5" fmla="*/ 8037 w 10000"/>
                <a:gd name="connsiteY5" fmla="*/ 3450 h 10000"/>
                <a:gd name="connsiteX6" fmla="*/ 7813 w 10000"/>
                <a:gd name="connsiteY6" fmla="*/ 3946 h 10000"/>
                <a:gd name="connsiteX7" fmla="*/ 8228 w 10000"/>
                <a:gd name="connsiteY7" fmla="*/ 5534 h 10000"/>
                <a:gd name="connsiteX8" fmla="*/ 8041 w 10000"/>
                <a:gd name="connsiteY8" fmla="*/ 5587 h 10000"/>
                <a:gd name="connsiteX9" fmla="*/ 8500 w 10000"/>
                <a:gd name="connsiteY9" fmla="*/ 6996 h 10000"/>
                <a:gd name="connsiteX10" fmla="*/ 9018 w 10000"/>
                <a:gd name="connsiteY10" fmla="*/ 9089 h 10000"/>
                <a:gd name="connsiteX11" fmla="*/ 9841 w 10000"/>
                <a:gd name="connsiteY11" fmla="*/ 10000 h 10000"/>
                <a:gd name="connsiteX12" fmla="*/ 7125 w 10000"/>
                <a:gd name="connsiteY12" fmla="*/ 9943 h 10000"/>
                <a:gd name="connsiteX13" fmla="*/ 7125 w 10000"/>
                <a:gd name="connsiteY13" fmla="*/ 9943 h 10000"/>
                <a:gd name="connsiteX14" fmla="*/ 300 w 10000"/>
                <a:gd name="connsiteY14" fmla="*/ 9943 h 10000"/>
                <a:gd name="connsiteX15" fmla="*/ 300 w 10000"/>
                <a:gd name="connsiteY15" fmla="*/ 6195 h 10000"/>
                <a:gd name="connsiteX16" fmla="*/ 0 w 10000"/>
                <a:gd name="connsiteY16" fmla="*/ 4009 h 10000"/>
                <a:gd name="connsiteX17" fmla="*/ 0 w 10000"/>
                <a:gd name="connsiteY17" fmla="*/ 3124 h 10000"/>
                <a:gd name="connsiteX18" fmla="*/ 0 w 10000"/>
                <a:gd name="connsiteY18" fmla="*/ 2186 h 10000"/>
                <a:gd name="connsiteX19" fmla="*/ 0 w 10000"/>
                <a:gd name="connsiteY19" fmla="*/ 1249 h 10000"/>
                <a:gd name="connsiteX20" fmla="*/ 0 w 10000"/>
                <a:gd name="connsiteY20" fmla="*/ 625 h 10000"/>
                <a:gd name="connsiteX21" fmla="*/ 0 w 10000"/>
                <a:gd name="connsiteY21" fmla="*/ 0 h 10000"/>
                <a:gd name="connsiteX22" fmla="*/ 659 w 10000"/>
                <a:gd name="connsiteY22" fmla="*/ 0 h 10000"/>
                <a:gd name="connsiteX23" fmla="*/ 2096 w 10000"/>
                <a:gd name="connsiteY23" fmla="*/ 313 h 10000"/>
                <a:gd name="connsiteX24" fmla="*/ 3892 w 10000"/>
                <a:gd name="connsiteY24" fmla="*/ 625 h 10000"/>
                <a:gd name="connsiteX25" fmla="*/ 5329 w 10000"/>
                <a:gd name="connsiteY25" fmla="*/ 313 h 10000"/>
                <a:gd name="connsiteX26" fmla="*/ 5689 w 10000"/>
                <a:gd name="connsiteY26" fmla="*/ 0 h 10000"/>
                <a:gd name="connsiteX27" fmla="*/ 5689 w 10000"/>
                <a:gd name="connsiteY27" fmla="*/ 313 h 10000"/>
                <a:gd name="connsiteX28" fmla="*/ 6048 w 10000"/>
                <a:gd name="connsiteY28" fmla="*/ 0 h 10000"/>
                <a:gd name="connsiteX29" fmla="*/ 7125 w 10000"/>
                <a:gd name="connsiteY29" fmla="*/ 313 h 10000"/>
                <a:gd name="connsiteX30" fmla="*/ 7125 w 10000"/>
                <a:gd name="connsiteY30" fmla="*/ 625 h 10000"/>
                <a:gd name="connsiteX31" fmla="*/ 7846 w 10000"/>
                <a:gd name="connsiteY31" fmla="*/ 625 h 10000"/>
                <a:gd name="connsiteX32" fmla="*/ 9282 w 10000"/>
                <a:gd name="connsiteY32" fmla="*/ 313 h 10000"/>
                <a:gd name="connsiteX33" fmla="*/ 10000 w 10000"/>
                <a:gd name="connsiteY33" fmla="*/ 2186 h 10000"/>
                <a:gd name="connsiteX34" fmla="*/ 10000 w 10000"/>
                <a:gd name="connsiteY34" fmla="*/ 3124 h 10000"/>
                <a:gd name="connsiteX35" fmla="*/ 9642 w 10000"/>
                <a:gd name="connsiteY35" fmla="*/ 4009 h 10000"/>
                <a:gd name="connsiteX36" fmla="*/ 8924 w 10000"/>
                <a:gd name="connsiteY36" fmla="*/ 3748 h 10000"/>
                <a:gd name="connsiteX0" fmla="*/ 8924 w 10000"/>
                <a:gd name="connsiteY0" fmla="*/ 3748 h 10000"/>
                <a:gd name="connsiteX1" fmla="*/ 8564 w 10000"/>
                <a:gd name="connsiteY1" fmla="*/ 2811 h 10000"/>
                <a:gd name="connsiteX2" fmla="*/ 7846 w 10000"/>
                <a:gd name="connsiteY2" fmla="*/ 1874 h 10000"/>
                <a:gd name="connsiteX3" fmla="*/ 7487 w 10000"/>
                <a:gd name="connsiteY3" fmla="*/ 1874 h 10000"/>
                <a:gd name="connsiteX4" fmla="*/ 7846 w 10000"/>
                <a:gd name="connsiteY4" fmla="*/ 2811 h 10000"/>
                <a:gd name="connsiteX5" fmla="*/ 8037 w 10000"/>
                <a:gd name="connsiteY5" fmla="*/ 3450 h 10000"/>
                <a:gd name="connsiteX6" fmla="*/ 7813 w 10000"/>
                <a:gd name="connsiteY6" fmla="*/ 3946 h 10000"/>
                <a:gd name="connsiteX7" fmla="*/ 8228 w 10000"/>
                <a:gd name="connsiteY7" fmla="*/ 5534 h 10000"/>
                <a:gd name="connsiteX8" fmla="*/ 8041 w 10000"/>
                <a:gd name="connsiteY8" fmla="*/ 5587 h 10000"/>
                <a:gd name="connsiteX9" fmla="*/ 8500 w 10000"/>
                <a:gd name="connsiteY9" fmla="*/ 6996 h 10000"/>
                <a:gd name="connsiteX10" fmla="*/ 9018 w 10000"/>
                <a:gd name="connsiteY10" fmla="*/ 9089 h 10000"/>
                <a:gd name="connsiteX11" fmla="*/ 9841 w 10000"/>
                <a:gd name="connsiteY11" fmla="*/ 10000 h 10000"/>
                <a:gd name="connsiteX12" fmla="*/ 7125 w 10000"/>
                <a:gd name="connsiteY12" fmla="*/ 9943 h 10000"/>
                <a:gd name="connsiteX13" fmla="*/ 7125 w 10000"/>
                <a:gd name="connsiteY13" fmla="*/ 9943 h 10000"/>
                <a:gd name="connsiteX14" fmla="*/ 300 w 10000"/>
                <a:gd name="connsiteY14" fmla="*/ 9943 h 10000"/>
                <a:gd name="connsiteX15" fmla="*/ 300 w 10000"/>
                <a:gd name="connsiteY15" fmla="*/ 6195 h 10000"/>
                <a:gd name="connsiteX16" fmla="*/ 0 w 10000"/>
                <a:gd name="connsiteY16" fmla="*/ 4009 h 10000"/>
                <a:gd name="connsiteX17" fmla="*/ 0 w 10000"/>
                <a:gd name="connsiteY17" fmla="*/ 3124 h 10000"/>
                <a:gd name="connsiteX18" fmla="*/ 0 w 10000"/>
                <a:gd name="connsiteY18" fmla="*/ 2186 h 10000"/>
                <a:gd name="connsiteX19" fmla="*/ 0 w 10000"/>
                <a:gd name="connsiteY19" fmla="*/ 1249 h 10000"/>
                <a:gd name="connsiteX20" fmla="*/ 0 w 10000"/>
                <a:gd name="connsiteY20" fmla="*/ 625 h 10000"/>
                <a:gd name="connsiteX21" fmla="*/ 0 w 10000"/>
                <a:gd name="connsiteY21" fmla="*/ 0 h 10000"/>
                <a:gd name="connsiteX22" fmla="*/ 659 w 10000"/>
                <a:gd name="connsiteY22" fmla="*/ 0 h 10000"/>
                <a:gd name="connsiteX23" fmla="*/ 2096 w 10000"/>
                <a:gd name="connsiteY23" fmla="*/ 313 h 10000"/>
                <a:gd name="connsiteX24" fmla="*/ 3892 w 10000"/>
                <a:gd name="connsiteY24" fmla="*/ 625 h 10000"/>
                <a:gd name="connsiteX25" fmla="*/ 5329 w 10000"/>
                <a:gd name="connsiteY25" fmla="*/ 313 h 10000"/>
                <a:gd name="connsiteX26" fmla="*/ 5689 w 10000"/>
                <a:gd name="connsiteY26" fmla="*/ 0 h 10000"/>
                <a:gd name="connsiteX27" fmla="*/ 5689 w 10000"/>
                <a:gd name="connsiteY27" fmla="*/ 313 h 10000"/>
                <a:gd name="connsiteX28" fmla="*/ 6048 w 10000"/>
                <a:gd name="connsiteY28" fmla="*/ 0 h 10000"/>
                <a:gd name="connsiteX29" fmla="*/ 7125 w 10000"/>
                <a:gd name="connsiteY29" fmla="*/ 313 h 10000"/>
                <a:gd name="connsiteX30" fmla="*/ 7125 w 10000"/>
                <a:gd name="connsiteY30" fmla="*/ 625 h 10000"/>
                <a:gd name="connsiteX31" fmla="*/ 7846 w 10000"/>
                <a:gd name="connsiteY31" fmla="*/ 625 h 10000"/>
                <a:gd name="connsiteX32" fmla="*/ 9282 w 10000"/>
                <a:gd name="connsiteY32" fmla="*/ 313 h 10000"/>
                <a:gd name="connsiteX33" fmla="*/ 10000 w 10000"/>
                <a:gd name="connsiteY33" fmla="*/ 2186 h 10000"/>
                <a:gd name="connsiteX34" fmla="*/ 10000 w 10000"/>
                <a:gd name="connsiteY34" fmla="*/ 3124 h 10000"/>
                <a:gd name="connsiteX35" fmla="*/ 9642 w 10000"/>
                <a:gd name="connsiteY35" fmla="*/ 4009 h 10000"/>
                <a:gd name="connsiteX36" fmla="*/ 8924 w 10000"/>
                <a:gd name="connsiteY36" fmla="*/ 3748 h 10000"/>
                <a:gd name="connsiteX0" fmla="*/ 8924 w 10000"/>
                <a:gd name="connsiteY0" fmla="*/ 3748 h 10000"/>
                <a:gd name="connsiteX1" fmla="*/ 8564 w 10000"/>
                <a:gd name="connsiteY1" fmla="*/ 2811 h 10000"/>
                <a:gd name="connsiteX2" fmla="*/ 7846 w 10000"/>
                <a:gd name="connsiteY2" fmla="*/ 1874 h 10000"/>
                <a:gd name="connsiteX3" fmla="*/ 7487 w 10000"/>
                <a:gd name="connsiteY3" fmla="*/ 1874 h 10000"/>
                <a:gd name="connsiteX4" fmla="*/ 7846 w 10000"/>
                <a:gd name="connsiteY4" fmla="*/ 2811 h 10000"/>
                <a:gd name="connsiteX5" fmla="*/ 8037 w 10000"/>
                <a:gd name="connsiteY5" fmla="*/ 3450 h 10000"/>
                <a:gd name="connsiteX6" fmla="*/ 7813 w 10000"/>
                <a:gd name="connsiteY6" fmla="*/ 3946 h 10000"/>
                <a:gd name="connsiteX7" fmla="*/ 8621 w 10000"/>
                <a:gd name="connsiteY7" fmla="*/ 5534 h 10000"/>
                <a:gd name="connsiteX8" fmla="*/ 8041 w 10000"/>
                <a:gd name="connsiteY8" fmla="*/ 5587 h 10000"/>
                <a:gd name="connsiteX9" fmla="*/ 8500 w 10000"/>
                <a:gd name="connsiteY9" fmla="*/ 6996 h 10000"/>
                <a:gd name="connsiteX10" fmla="*/ 9018 w 10000"/>
                <a:gd name="connsiteY10" fmla="*/ 9089 h 10000"/>
                <a:gd name="connsiteX11" fmla="*/ 9841 w 10000"/>
                <a:gd name="connsiteY11" fmla="*/ 10000 h 10000"/>
                <a:gd name="connsiteX12" fmla="*/ 7125 w 10000"/>
                <a:gd name="connsiteY12" fmla="*/ 9943 h 10000"/>
                <a:gd name="connsiteX13" fmla="*/ 7125 w 10000"/>
                <a:gd name="connsiteY13" fmla="*/ 9943 h 10000"/>
                <a:gd name="connsiteX14" fmla="*/ 300 w 10000"/>
                <a:gd name="connsiteY14" fmla="*/ 9943 h 10000"/>
                <a:gd name="connsiteX15" fmla="*/ 300 w 10000"/>
                <a:gd name="connsiteY15" fmla="*/ 6195 h 10000"/>
                <a:gd name="connsiteX16" fmla="*/ 0 w 10000"/>
                <a:gd name="connsiteY16" fmla="*/ 4009 h 10000"/>
                <a:gd name="connsiteX17" fmla="*/ 0 w 10000"/>
                <a:gd name="connsiteY17" fmla="*/ 3124 h 10000"/>
                <a:gd name="connsiteX18" fmla="*/ 0 w 10000"/>
                <a:gd name="connsiteY18" fmla="*/ 2186 h 10000"/>
                <a:gd name="connsiteX19" fmla="*/ 0 w 10000"/>
                <a:gd name="connsiteY19" fmla="*/ 1249 h 10000"/>
                <a:gd name="connsiteX20" fmla="*/ 0 w 10000"/>
                <a:gd name="connsiteY20" fmla="*/ 625 h 10000"/>
                <a:gd name="connsiteX21" fmla="*/ 0 w 10000"/>
                <a:gd name="connsiteY21" fmla="*/ 0 h 10000"/>
                <a:gd name="connsiteX22" fmla="*/ 659 w 10000"/>
                <a:gd name="connsiteY22" fmla="*/ 0 h 10000"/>
                <a:gd name="connsiteX23" fmla="*/ 2096 w 10000"/>
                <a:gd name="connsiteY23" fmla="*/ 313 h 10000"/>
                <a:gd name="connsiteX24" fmla="*/ 3892 w 10000"/>
                <a:gd name="connsiteY24" fmla="*/ 625 h 10000"/>
                <a:gd name="connsiteX25" fmla="*/ 5329 w 10000"/>
                <a:gd name="connsiteY25" fmla="*/ 313 h 10000"/>
                <a:gd name="connsiteX26" fmla="*/ 5689 w 10000"/>
                <a:gd name="connsiteY26" fmla="*/ 0 h 10000"/>
                <a:gd name="connsiteX27" fmla="*/ 5689 w 10000"/>
                <a:gd name="connsiteY27" fmla="*/ 313 h 10000"/>
                <a:gd name="connsiteX28" fmla="*/ 6048 w 10000"/>
                <a:gd name="connsiteY28" fmla="*/ 0 h 10000"/>
                <a:gd name="connsiteX29" fmla="*/ 7125 w 10000"/>
                <a:gd name="connsiteY29" fmla="*/ 313 h 10000"/>
                <a:gd name="connsiteX30" fmla="*/ 7125 w 10000"/>
                <a:gd name="connsiteY30" fmla="*/ 625 h 10000"/>
                <a:gd name="connsiteX31" fmla="*/ 7846 w 10000"/>
                <a:gd name="connsiteY31" fmla="*/ 625 h 10000"/>
                <a:gd name="connsiteX32" fmla="*/ 9282 w 10000"/>
                <a:gd name="connsiteY32" fmla="*/ 313 h 10000"/>
                <a:gd name="connsiteX33" fmla="*/ 10000 w 10000"/>
                <a:gd name="connsiteY33" fmla="*/ 2186 h 10000"/>
                <a:gd name="connsiteX34" fmla="*/ 10000 w 10000"/>
                <a:gd name="connsiteY34" fmla="*/ 3124 h 10000"/>
                <a:gd name="connsiteX35" fmla="*/ 9642 w 10000"/>
                <a:gd name="connsiteY35" fmla="*/ 4009 h 10000"/>
                <a:gd name="connsiteX36" fmla="*/ 8924 w 10000"/>
                <a:gd name="connsiteY36" fmla="*/ 3748 h 10000"/>
                <a:gd name="connsiteX0" fmla="*/ 8924 w 10000"/>
                <a:gd name="connsiteY0" fmla="*/ 3748 h 10000"/>
                <a:gd name="connsiteX1" fmla="*/ 8564 w 10000"/>
                <a:gd name="connsiteY1" fmla="*/ 2811 h 10000"/>
                <a:gd name="connsiteX2" fmla="*/ 7846 w 10000"/>
                <a:gd name="connsiteY2" fmla="*/ 1874 h 10000"/>
                <a:gd name="connsiteX3" fmla="*/ 7487 w 10000"/>
                <a:gd name="connsiteY3" fmla="*/ 1874 h 10000"/>
                <a:gd name="connsiteX4" fmla="*/ 7846 w 10000"/>
                <a:gd name="connsiteY4" fmla="*/ 2811 h 10000"/>
                <a:gd name="connsiteX5" fmla="*/ 8037 w 10000"/>
                <a:gd name="connsiteY5" fmla="*/ 3450 h 10000"/>
                <a:gd name="connsiteX6" fmla="*/ 7813 w 10000"/>
                <a:gd name="connsiteY6" fmla="*/ 3946 h 10000"/>
                <a:gd name="connsiteX7" fmla="*/ 8621 w 10000"/>
                <a:gd name="connsiteY7" fmla="*/ 5534 h 10000"/>
                <a:gd name="connsiteX8" fmla="*/ 8703 w 10000"/>
                <a:gd name="connsiteY8" fmla="*/ 5353 h 10000"/>
                <a:gd name="connsiteX9" fmla="*/ 8041 w 10000"/>
                <a:gd name="connsiteY9" fmla="*/ 5587 h 10000"/>
                <a:gd name="connsiteX10" fmla="*/ 8500 w 10000"/>
                <a:gd name="connsiteY10" fmla="*/ 6996 h 10000"/>
                <a:gd name="connsiteX11" fmla="*/ 9018 w 10000"/>
                <a:gd name="connsiteY11" fmla="*/ 9089 h 10000"/>
                <a:gd name="connsiteX12" fmla="*/ 9841 w 10000"/>
                <a:gd name="connsiteY12" fmla="*/ 10000 h 10000"/>
                <a:gd name="connsiteX13" fmla="*/ 7125 w 10000"/>
                <a:gd name="connsiteY13" fmla="*/ 9943 h 10000"/>
                <a:gd name="connsiteX14" fmla="*/ 7125 w 10000"/>
                <a:gd name="connsiteY14" fmla="*/ 9943 h 10000"/>
                <a:gd name="connsiteX15" fmla="*/ 300 w 10000"/>
                <a:gd name="connsiteY15" fmla="*/ 9943 h 10000"/>
                <a:gd name="connsiteX16" fmla="*/ 300 w 10000"/>
                <a:gd name="connsiteY16" fmla="*/ 6195 h 10000"/>
                <a:gd name="connsiteX17" fmla="*/ 0 w 10000"/>
                <a:gd name="connsiteY17" fmla="*/ 4009 h 10000"/>
                <a:gd name="connsiteX18" fmla="*/ 0 w 10000"/>
                <a:gd name="connsiteY18" fmla="*/ 3124 h 10000"/>
                <a:gd name="connsiteX19" fmla="*/ 0 w 10000"/>
                <a:gd name="connsiteY19" fmla="*/ 2186 h 10000"/>
                <a:gd name="connsiteX20" fmla="*/ 0 w 10000"/>
                <a:gd name="connsiteY20" fmla="*/ 1249 h 10000"/>
                <a:gd name="connsiteX21" fmla="*/ 0 w 10000"/>
                <a:gd name="connsiteY21" fmla="*/ 625 h 10000"/>
                <a:gd name="connsiteX22" fmla="*/ 0 w 10000"/>
                <a:gd name="connsiteY22" fmla="*/ 0 h 10000"/>
                <a:gd name="connsiteX23" fmla="*/ 659 w 10000"/>
                <a:gd name="connsiteY23" fmla="*/ 0 h 10000"/>
                <a:gd name="connsiteX24" fmla="*/ 2096 w 10000"/>
                <a:gd name="connsiteY24" fmla="*/ 313 h 10000"/>
                <a:gd name="connsiteX25" fmla="*/ 3892 w 10000"/>
                <a:gd name="connsiteY25" fmla="*/ 625 h 10000"/>
                <a:gd name="connsiteX26" fmla="*/ 5329 w 10000"/>
                <a:gd name="connsiteY26" fmla="*/ 313 h 10000"/>
                <a:gd name="connsiteX27" fmla="*/ 5689 w 10000"/>
                <a:gd name="connsiteY27" fmla="*/ 0 h 10000"/>
                <a:gd name="connsiteX28" fmla="*/ 5689 w 10000"/>
                <a:gd name="connsiteY28" fmla="*/ 313 h 10000"/>
                <a:gd name="connsiteX29" fmla="*/ 6048 w 10000"/>
                <a:gd name="connsiteY29" fmla="*/ 0 h 10000"/>
                <a:gd name="connsiteX30" fmla="*/ 7125 w 10000"/>
                <a:gd name="connsiteY30" fmla="*/ 313 h 10000"/>
                <a:gd name="connsiteX31" fmla="*/ 7125 w 10000"/>
                <a:gd name="connsiteY31" fmla="*/ 625 h 10000"/>
                <a:gd name="connsiteX32" fmla="*/ 7846 w 10000"/>
                <a:gd name="connsiteY32" fmla="*/ 625 h 10000"/>
                <a:gd name="connsiteX33" fmla="*/ 9282 w 10000"/>
                <a:gd name="connsiteY33" fmla="*/ 313 h 10000"/>
                <a:gd name="connsiteX34" fmla="*/ 10000 w 10000"/>
                <a:gd name="connsiteY34" fmla="*/ 2186 h 10000"/>
                <a:gd name="connsiteX35" fmla="*/ 10000 w 10000"/>
                <a:gd name="connsiteY35" fmla="*/ 3124 h 10000"/>
                <a:gd name="connsiteX36" fmla="*/ 9642 w 10000"/>
                <a:gd name="connsiteY36" fmla="*/ 4009 h 10000"/>
                <a:gd name="connsiteX37" fmla="*/ 8924 w 10000"/>
                <a:gd name="connsiteY37" fmla="*/ 3748 h 10000"/>
                <a:gd name="connsiteX0" fmla="*/ 8924 w 10000"/>
                <a:gd name="connsiteY0" fmla="*/ 3748 h 10000"/>
                <a:gd name="connsiteX1" fmla="*/ 8564 w 10000"/>
                <a:gd name="connsiteY1" fmla="*/ 2811 h 10000"/>
                <a:gd name="connsiteX2" fmla="*/ 7846 w 10000"/>
                <a:gd name="connsiteY2" fmla="*/ 1874 h 10000"/>
                <a:gd name="connsiteX3" fmla="*/ 7487 w 10000"/>
                <a:gd name="connsiteY3" fmla="*/ 1874 h 10000"/>
                <a:gd name="connsiteX4" fmla="*/ 7846 w 10000"/>
                <a:gd name="connsiteY4" fmla="*/ 2811 h 10000"/>
                <a:gd name="connsiteX5" fmla="*/ 8037 w 10000"/>
                <a:gd name="connsiteY5" fmla="*/ 3450 h 10000"/>
                <a:gd name="connsiteX6" fmla="*/ 7813 w 10000"/>
                <a:gd name="connsiteY6" fmla="*/ 3946 h 10000"/>
                <a:gd name="connsiteX7" fmla="*/ 8621 w 10000"/>
                <a:gd name="connsiteY7" fmla="*/ 5534 h 10000"/>
                <a:gd name="connsiteX8" fmla="*/ 8928 w 10000"/>
                <a:gd name="connsiteY8" fmla="*/ 5729 h 10000"/>
                <a:gd name="connsiteX9" fmla="*/ 8041 w 10000"/>
                <a:gd name="connsiteY9" fmla="*/ 5587 h 10000"/>
                <a:gd name="connsiteX10" fmla="*/ 8500 w 10000"/>
                <a:gd name="connsiteY10" fmla="*/ 6996 h 10000"/>
                <a:gd name="connsiteX11" fmla="*/ 9018 w 10000"/>
                <a:gd name="connsiteY11" fmla="*/ 9089 h 10000"/>
                <a:gd name="connsiteX12" fmla="*/ 9841 w 10000"/>
                <a:gd name="connsiteY12" fmla="*/ 10000 h 10000"/>
                <a:gd name="connsiteX13" fmla="*/ 7125 w 10000"/>
                <a:gd name="connsiteY13" fmla="*/ 9943 h 10000"/>
                <a:gd name="connsiteX14" fmla="*/ 7125 w 10000"/>
                <a:gd name="connsiteY14" fmla="*/ 9943 h 10000"/>
                <a:gd name="connsiteX15" fmla="*/ 300 w 10000"/>
                <a:gd name="connsiteY15" fmla="*/ 9943 h 10000"/>
                <a:gd name="connsiteX16" fmla="*/ 300 w 10000"/>
                <a:gd name="connsiteY16" fmla="*/ 6195 h 10000"/>
                <a:gd name="connsiteX17" fmla="*/ 0 w 10000"/>
                <a:gd name="connsiteY17" fmla="*/ 4009 h 10000"/>
                <a:gd name="connsiteX18" fmla="*/ 0 w 10000"/>
                <a:gd name="connsiteY18" fmla="*/ 3124 h 10000"/>
                <a:gd name="connsiteX19" fmla="*/ 0 w 10000"/>
                <a:gd name="connsiteY19" fmla="*/ 2186 h 10000"/>
                <a:gd name="connsiteX20" fmla="*/ 0 w 10000"/>
                <a:gd name="connsiteY20" fmla="*/ 1249 h 10000"/>
                <a:gd name="connsiteX21" fmla="*/ 0 w 10000"/>
                <a:gd name="connsiteY21" fmla="*/ 625 h 10000"/>
                <a:gd name="connsiteX22" fmla="*/ 0 w 10000"/>
                <a:gd name="connsiteY22" fmla="*/ 0 h 10000"/>
                <a:gd name="connsiteX23" fmla="*/ 659 w 10000"/>
                <a:gd name="connsiteY23" fmla="*/ 0 h 10000"/>
                <a:gd name="connsiteX24" fmla="*/ 2096 w 10000"/>
                <a:gd name="connsiteY24" fmla="*/ 313 h 10000"/>
                <a:gd name="connsiteX25" fmla="*/ 3892 w 10000"/>
                <a:gd name="connsiteY25" fmla="*/ 625 h 10000"/>
                <a:gd name="connsiteX26" fmla="*/ 5329 w 10000"/>
                <a:gd name="connsiteY26" fmla="*/ 313 h 10000"/>
                <a:gd name="connsiteX27" fmla="*/ 5689 w 10000"/>
                <a:gd name="connsiteY27" fmla="*/ 0 h 10000"/>
                <a:gd name="connsiteX28" fmla="*/ 5689 w 10000"/>
                <a:gd name="connsiteY28" fmla="*/ 313 h 10000"/>
                <a:gd name="connsiteX29" fmla="*/ 6048 w 10000"/>
                <a:gd name="connsiteY29" fmla="*/ 0 h 10000"/>
                <a:gd name="connsiteX30" fmla="*/ 7125 w 10000"/>
                <a:gd name="connsiteY30" fmla="*/ 313 h 10000"/>
                <a:gd name="connsiteX31" fmla="*/ 7125 w 10000"/>
                <a:gd name="connsiteY31" fmla="*/ 625 h 10000"/>
                <a:gd name="connsiteX32" fmla="*/ 7846 w 10000"/>
                <a:gd name="connsiteY32" fmla="*/ 625 h 10000"/>
                <a:gd name="connsiteX33" fmla="*/ 9282 w 10000"/>
                <a:gd name="connsiteY33" fmla="*/ 313 h 10000"/>
                <a:gd name="connsiteX34" fmla="*/ 10000 w 10000"/>
                <a:gd name="connsiteY34" fmla="*/ 2186 h 10000"/>
                <a:gd name="connsiteX35" fmla="*/ 10000 w 10000"/>
                <a:gd name="connsiteY35" fmla="*/ 3124 h 10000"/>
                <a:gd name="connsiteX36" fmla="*/ 9642 w 10000"/>
                <a:gd name="connsiteY36" fmla="*/ 4009 h 10000"/>
                <a:gd name="connsiteX37" fmla="*/ 8924 w 10000"/>
                <a:gd name="connsiteY37" fmla="*/ 3748 h 10000"/>
                <a:gd name="connsiteX0" fmla="*/ 8924 w 10000"/>
                <a:gd name="connsiteY0" fmla="*/ 3748 h 10000"/>
                <a:gd name="connsiteX1" fmla="*/ 8564 w 10000"/>
                <a:gd name="connsiteY1" fmla="*/ 2811 h 10000"/>
                <a:gd name="connsiteX2" fmla="*/ 7846 w 10000"/>
                <a:gd name="connsiteY2" fmla="*/ 1874 h 10000"/>
                <a:gd name="connsiteX3" fmla="*/ 7487 w 10000"/>
                <a:gd name="connsiteY3" fmla="*/ 1874 h 10000"/>
                <a:gd name="connsiteX4" fmla="*/ 7846 w 10000"/>
                <a:gd name="connsiteY4" fmla="*/ 2811 h 10000"/>
                <a:gd name="connsiteX5" fmla="*/ 8037 w 10000"/>
                <a:gd name="connsiteY5" fmla="*/ 3450 h 10000"/>
                <a:gd name="connsiteX6" fmla="*/ 7813 w 10000"/>
                <a:gd name="connsiteY6" fmla="*/ 3946 h 10000"/>
                <a:gd name="connsiteX7" fmla="*/ 8928 w 10000"/>
                <a:gd name="connsiteY7" fmla="*/ 5729 h 10000"/>
                <a:gd name="connsiteX8" fmla="*/ 8041 w 10000"/>
                <a:gd name="connsiteY8" fmla="*/ 5587 h 10000"/>
                <a:gd name="connsiteX9" fmla="*/ 8500 w 10000"/>
                <a:gd name="connsiteY9" fmla="*/ 6996 h 10000"/>
                <a:gd name="connsiteX10" fmla="*/ 9018 w 10000"/>
                <a:gd name="connsiteY10" fmla="*/ 9089 h 10000"/>
                <a:gd name="connsiteX11" fmla="*/ 9841 w 10000"/>
                <a:gd name="connsiteY11" fmla="*/ 10000 h 10000"/>
                <a:gd name="connsiteX12" fmla="*/ 7125 w 10000"/>
                <a:gd name="connsiteY12" fmla="*/ 9943 h 10000"/>
                <a:gd name="connsiteX13" fmla="*/ 7125 w 10000"/>
                <a:gd name="connsiteY13" fmla="*/ 9943 h 10000"/>
                <a:gd name="connsiteX14" fmla="*/ 300 w 10000"/>
                <a:gd name="connsiteY14" fmla="*/ 9943 h 10000"/>
                <a:gd name="connsiteX15" fmla="*/ 300 w 10000"/>
                <a:gd name="connsiteY15" fmla="*/ 6195 h 10000"/>
                <a:gd name="connsiteX16" fmla="*/ 0 w 10000"/>
                <a:gd name="connsiteY16" fmla="*/ 4009 h 10000"/>
                <a:gd name="connsiteX17" fmla="*/ 0 w 10000"/>
                <a:gd name="connsiteY17" fmla="*/ 3124 h 10000"/>
                <a:gd name="connsiteX18" fmla="*/ 0 w 10000"/>
                <a:gd name="connsiteY18" fmla="*/ 2186 h 10000"/>
                <a:gd name="connsiteX19" fmla="*/ 0 w 10000"/>
                <a:gd name="connsiteY19" fmla="*/ 1249 h 10000"/>
                <a:gd name="connsiteX20" fmla="*/ 0 w 10000"/>
                <a:gd name="connsiteY20" fmla="*/ 625 h 10000"/>
                <a:gd name="connsiteX21" fmla="*/ 0 w 10000"/>
                <a:gd name="connsiteY21" fmla="*/ 0 h 10000"/>
                <a:gd name="connsiteX22" fmla="*/ 659 w 10000"/>
                <a:gd name="connsiteY22" fmla="*/ 0 h 10000"/>
                <a:gd name="connsiteX23" fmla="*/ 2096 w 10000"/>
                <a:gd name="connsiteY23" fmla="*/ 313 h 10000"/>
                <a:gd name="connsiteX24" fmla="*/ 3892 w 10000"/>
                <a:gd name="connsiteY24" fmla="*/ 625 h 10000"/>
                <a:gd name="connsiteX25" fmla="*/ 5329 w 10000"/>
                <a:gd name="connsiteY25" fmla="*/ 313 h 10000"/>
                <a:gd name="connsiteX26" fmla="*/ 5689 w 10000"/>
                <a:gd name="connsiteY26" fmla="*/ 0 h 10000"/>
                <a:gd name="connsiteX27" fmla="*/ 5689 w 10000"/>
                <a:gd name="connsiteY27" fmla="*/ 313 h 10000"/>
                <a:gd name="connsiteX28" fmla="*/ 6048 w 10000"/>
                <a:gd name="connsiteY28" fmla="*/ 0 h 10000"/>
                <a:gd name="connsiteX29" fmla="*/ 7125 w 10000"/>
                <a:gd name="connsiteY29" fmla="*/ 313 h 10000"/>
                <a:gd name="connsiteX30" fmla="*/ 7125 w 10000"/>
                <a:gd name="connsiteY30" fmla="*/ 625 h 10000"/>
                <a:gd name="connsiteX31" fmla="*/ 7846 w 10000"/>
                <a:gd name="connsiteY31" fmla="*/ 625 h 10000"/>
                <a:gd name="connsiteX32" fmla="*/ 9282 w 10000"/>
                <a:gd name="connsiteY32" fmla="*/ 313 h 10000"/>
                <a:gd name="connsiteX33" fmla="*/ 10000 w 10000"/>
                <a:gd name="connsiteY33" fmla="*/ 2186 h 10000"/>
                <a:gd name="connsiteX34" fmla="*/ 10000 w 10000"/>
                <a:gd name="connsiteY34" fmla="*/ 3124 h 10000"/>
                <a:gd name="connsiteX35" fmla="*/ 9642 w 10000"/>
                <a:gd name="connsiteY35" fmla="*/ 4009 h 10000"/>
                <a:gd name="connsiteX36" fmla="*/ 8924 w 10000"/>
                <a:gd name="connsiteY36" fmla="*/ 3748 h 10000"/>
                <a:gd name="connsiteX0" fmla="*/ 8924 w 10000"/>
                <a:gd name="connsiteY0" fmla="*/ 3748 h 10000"/>
                <a:gd name="connsiteX1" fmla="*/ 8564 w 10000"/>
                <a:gd name="connsiteY1" fmla="*/ 2811 h 10000"/>
                <a:gd name="connsiteX2" fmla="*/ 7846 w 10000"/>
                <a:gd name="connsiteY2" fmla="*/ 1874 h 10000"/>
                <a:gd name="connsiteX3" fmla="*/ 7487 w 10000"/>
                <a:gd name="connsiteY3" fmla="*/ 1874 h 10000"/>
                <a:gd name="connsiteX4" fmla="*/ 7846 w 10000"/>
                <a:gd name="connsiteY4" fmla="*/ 2811 h 10000"/>
                <a:gd name="connsiteX5" fmla="*/ 8037 w 10000"/>
                <a:gd name="connsiteY5" fmla="*/ 3450 h 10000"/>
                <a:gd name="connsiteX6" fmla="*/ 7813 w 10000"/>
                <a:gd name="connsiteY6" fmla="*/ 3946 h 10000"/>
                <a:gd name="connsiteX7" fmla="*/ 8473 w 10000"/>
                <a:gd name="connsiteY7" fmla="*/ 5367 h 10000"/>
                <a:gd name="connsiteX8" fmla="*/ 8041 w 10000"/>
                <a:gd name="connsiteY8" fmla="*/ 5587 h 10000"/>
                <a:gd name="connsiteX9" fmla="*/ 8500 w 10000"/>
                <a:gd name="connsiteY9" fmla="*/ 6996 h 10000"/>
                <a:gd name="connsiteX10" fmla="*/ 9018 w 10000"/>
                <a:gd name="connsiteY10" fmla="*/ 9089 h 10000"/>
                <a:gd name="connsiteX11" fmla="*/ 9841 w 10000"/>
                <a:gd name="connsiteY11" fmla="*/ 10000 h 10000"/>
                <a:gd name="connsiteX12" fmla="*/ 7125 w 10000"/>
                <a:gd name="connsiteY12" fmla="*/ 9943 h 10000"/>
                <a:gd name="connsiteX13" fmla="*/ 7125 w 10000"/>
                <a:gd name="connsiteY13" fmla="*/ 9943 h 10000"/>
                <a:gd name="connsiteX14" fmla="*/ 300 w 10000"/>
                <a:gd name="connsiteY14" fmla="*/ 9943 h 10000"/>
                <a:gd name="connsiteX15" fmla="*/ 300 w 10000"/>
                <a:gd name="connsiteY15" fmla="*/ 6195 h 10000"/>
                <a:gd name="connsiteX16" fmla="*/ 0 w 10000"/>
                <a:gd name="connsiteY16" fmla="*/ 4009 h 10000"/>
                <a:gd name="connsiteX17" fmla="*/ 0 w 10000"/>
                <a:gd name="connsiteY17" fmla="*/ 3124 h 10000"/>
                <a:gd name="connsiteX18" fmla="*/ 0 w 10000"/>
                <a:gd name="connsiteY18" fmla="*/ 2186 h 10000"/>
                <a:gd name="connsiteX19" fmla="*/ 0 w 10000"/>
                <a:gd name="connsiteY19" fmla="*/ 1249 h 10000"/>
                <a:gd name="connsiteX20" fmla="*/ 0 w 10000"/>
                <a:gd name="connsiteY20" fmla="*/ 625 h 10000"/>
                <a:gd name="connsiteX21" fmla="*/ 0 w 10000"/>
                <a:gd name="connsiteY21" fmla="*/ 0 h 10000"/>
                <a:gd name="connsiteX22" fmla="*/ 659 w 10000"/>
                <a:gd name="connsiteY22" fmla="*/ 0 h 10000"/>
                <a:gd name="connsiteX23" fmla="*/ 2096 w 10000"/>
                <a:gd name="connsiteY23" fmla="*/ 313 h 10000"/>
                <a:gd name="connsiteX24" fmla="*/ 3892 w 10000"/>
                <a:gd name="connsiteY24" fmla="*/ 625 h 10000"/>
                <a:gd name="connsiteX25" fmla="*/ 5329 w 10000"/>
                <a:gd name="connsiteY25" fmla="*/ 313 h 10000"/>
                <a:gd name="connsiteX26" fmla="*/ 5689 w 10000"/>
                <a:gd name="connsiteY26" fmla="*/ 0 h 10000"/>
                <a:gd name="connsiteX27" fmla="*/ 5689 w 10000"/>
                <a:gd name="connsiteY27" fmla="*/ 313 h 10000"/>
                <a:gd name="connsiteX28" fmla="*/ 6048 w 10000"/>
                <a:gd name="connsiteY28" fmla="*/ 0 h 10000"/>
                <a:gd name="connsiteX29" fmla="*/ 7125 w 10000"/>
                <a:gd name="connsiteY29" fmla="*/ 313 h 10000"/>
                <a:gd name="connsiteX30" fmla="*/ 7125 w 10000"/>
                <a:gd name="connsiteY30" fmla="*/ 625 h 10000"/>
                <a:gd name="connsiteX31" fmla="*/ 7846 w 10000"/>
                <a:gd name="connsiteY31" fmla="*/ 625 h 10000"/>
                <a:gd name="connsiteX32" fmla="*/ 9282 w 10000"/>
                <a:gd name="connsiteY32" fmla="*/ 313 h 10000"/>
                <a:gd name="connsiteX33" fmla="*/ 10000 w 10000"/>
                <a:gd name="connsiteY33" fmla="*/ 2186 h 10000"/>
                <a:gd name="connsiteX34" fmla="*/ 10000 w 10000"/>
                <a:gd name="connsiteY34" fmla="*/ 3124 h 10000"/>
                <a:gd name="connsiteX35" fmla="*/ 9642 w 10000"/>
                <a:gd name="connsiteY35" fmla="*/ 4009 h 10000"/>
                <a:gd name="connsiteX36" fmla="*/ 8924 w 10000"/>
                <a:gd name="connsiteY36" fmla="*/ 3748 h 10000"/>
                <a:gd name="connsiteX0" fmla="*/ 8924 w 10000"/>
                <a:gd name="connsiteY0" fmla="*/ 3748 h 10000"/>
                <a:gd name="connsiteX1" fmla="*/ 8564 w 10000"/>
                <a:gd name="connsiteY1" fmla="*/ 2811 h 10000"/>
                <a:gd name="connsiteX2" fmla="*/ 7846 w 10000"/>
                <a:gd name="connsiteY2" fmla="*/ 1874 h 10000"/>
                <a:gd name="connsiteX3" fmla="*/ 7487 w 10000"/>
                <a:gd name="connsiteY3" fmla="*/ 1874 h 10000"/>
                <a:gd name="connsiteX4" fmla="*/ 7846 w 10000"/>
                <a:gd name="connsiteY4" fmla="*/ 2811 h 10000"/>
                <a:gd name="connsiteX5" fmla="*/ 8037 w 10000"/>
                <a:gd name="connsiteY5" fmla="*/ 3450 h 10000"/>
                <a:gd name="connsiteX6" fmla="*/ 7813 w 10000"/>
                <a:gd name="connsiteY6" fmla="*/ 3946 h 10000"/>
                <a:gd name="connsiteX7" fmla="*/ 8473 w 10000"/>
                <a:gd name="connsiteY7" fmla="*/ 5367 h 10000"/>
                <a:gd name="connsiteX8" fmla="*/ 8041 w 10000"/>
                <a:gd name="connsiteY8" fmla="*/ 5587 h 10000"/>
                <a:gd name="connsiteX9" fmla="*/ 8500 w 10000"/>
                <a:gd name="connsiteY9" fmla="*/ 6996 h 10000"/>
                <a:gd name="connsiteX10" fmla="*/ 9018 w 10000"/>
                <a:gd name="connsiteY10" fmla="*/ 9089 h 10000"/>
                <a:gd name="connsiteX11" fmla="*/ 9841 w 10000"/>
                <a:gd name="connsiteY11" fmla="*/ 10000 h 10000"/>
                <a:gd name="connsiteX12" fmla="*/ 7125 w 10000"/>
                <a:gd name="connsiteY12" fmla="*/ 9943 h 10000"/>
                <a:gd name="connsiteX13" fmla="*/ 7125 w 10000"/>
                <a:gd name="connsiteY13" fmla="*/ 9943 h 10000"/>
                <a:gd name="connsiteX14" fmla="*/ 300 w 10000"/>
                <a:gd name="connsiteY14" fmla="*/ 9943 h 10000"/>
                <a:gd name="connsiteX15" fmla="*/ 300 w 10000"/>
                <a:gd name="connsiteY15" fmla="*/ 6195 h 10000"/>
                <a:gd name="connsiteX16" fmla="*/ 0 w 10000"/>
                <a:gd name="connsiteY16" fmla="*/ 4009 h 10000"/>
                <a:gd name="connsiteX17" fmla="*/ 0 w 10000"/>
                <a:gd name="connsiteY17" fmla="*/ 3124 h 10000"/>
                <a:gd name="connsiteX18" fmla="*/ 0 w 10000"/>
                <a:gd name="connsiteY18" fmla="*/ 2186 h 10000"/>
                <a:gd name="connsiteX19" fmla="*/ 0 w 10000"/>
                <a:gd name="connsiteY19" fmla="*/ 1249 h 10000"/>
                <a:gd name="connsiteX20" fmla="*/ 0 w 10000"/>
                <a:gd name="connsiteY20" fmla="*/ 625 h 10000"/>
                <a:gd name="connsiteX21" fmla="*/ 0 w 10000"/>
                <a:gd name="connsiteY21" fmla="*/ 0 h 10000"/>
                <a:gd name="connsiteX22" fmla="*/ 659 w 10000"/>
                <a:gd name="connsiteY22" fmla="*/ 0 h 10000"/>
                <a:gd name="connsiteX23" fmla="*/ 2096 w 10000"/>
                <a:gd name="connsiteY23" fmla="*/ 313 h 10000"/>
                <a:gd name="connsiteX24" fmla="*/ 3892 w 10000"/>
                <a:gd name="connsiteY24" fmla="*/ 625 h 10000"/>
                <a:gd name="connsiteX25" fmla="*/ 5329 w 10000"/>
                <a:gd name="connsiteY25" fmla="*/ 313 h 10000"/>
                <a:gd name="connsiteX26" fmla="*/ 5689 w 10000"/>
                <a:gd name="connsiteY26" fmla="*/ 0 h 10000"/>
                <a:gd name="connsiteX27" fmla="*/ 5689 w 10000"/>
                <a:gd name="connsiteY27" fmla="*/ 313 h 10000"/>
                <a:gd name="connsiteX28" fmla="*/ 6048 w 10000"/>
                <a:gd name="connsiteY28" fmla="*/ 0 h 10000"/>
                <a:gd name="connsiteX29" fmla="*/ 7125 w 10000"/>
                <a:gd name="connsiteY29" fmla="*/ 313 h 10000"/>
                <a:gd name="connsiteX30" fmla="*/ 7125 w 10000"/>
                <a:gd name="connsiteY30" fmla="*/ 625 h 10000"/>
                <a:gd name="connsiteX31" fmla="*/ 7846 w 10000"/>
                <a:gd name="connsiteY31" fmla="*/ 625 h 10000"/>
                <a:gd name="connsiteX32" fmla="*/ 9282 w 10000"/>
                <a:gd name="connsiteY32" fmla="*/ 313 h 10000"/>
                <a:gd name="connsiteX33" fmla="*/ 10000 w 10000"/>
                <a:gd name="connsiteY33" fmla="*/ 2186 h 10000"/>
                <a:gd name="connsiteX34" fmla="*/ 10000 w 10000"/>
                <a:gd name="connsiteY34" fmla="*/ 3124 h 10000"/>
                <a:gd name="connsiteX35" fmla="*/ 9642 w 10000"/>
                <a:gd name="connsiteY35" fmla="*/ 4009 h 10000"/>
                <a:gd name="connsiteX36" fmla="*/ 8924 w 10000"/>
                <a:gd name="connsiteY36" fmla="*/ 3748 h 10000"/>
                <a:gd name="connsiteX0" fmla="*/ 8924 w 10000"/>
                <a:gd name="connsiteY0" fmla="*/ 3748 h 10000"/>
                <a:gd name="connsiteX1" fmla="*/ 8564 w 10000"/>
                <a:gd name="connsiteY1" fmla="*/ 2811 h 10000"/>
                <a:gd name="connsiteX2" fmla="*/ 7846 w 10000"/>
                <a:gd name="connsiteY2" fmla="*/ 1874 h 10000"/>
                <a:gd name="connsiteX3" fmla="*/ 7487 w 10000"/>
                <a:gd name="connsiteY3" fmla="*/ 1874 h 10000"/>
                <a:gd name="connsiteX4" fmla="*/ 7846 w 10000"/>
                <a:gd name="connsiteY4" fmla="*/ 2811 h 10000"/>
                <a:gd name="connsiteX5" fmla="*/ 8037 w 10000"/>
                <a:gd name="connsiteY5" fmla="*/ 3450 h 10000"/>
                <a:gd name="connsiteX6" fmla="*/ 7813 w 10000"/>
                <a:gd name="connsiteY6" fmla="*/ 3946 h 10000"/>
                <a:gd name="connsiteX7" fmla="*/ 8473 w 10000"/>
                <a:gd name="connsiteY7" fmla="*/ 5367 h 10000"/>
                <a:gd name="connsiteX8" fmla="*/ 8268 w 10000"/>
                <a:gd name="connsiteY8" fmla="*/ 5392 h 10000"/>
                <a:gd name="connsiteX9" fmla="*/ 8500 w 10000"/>
                <a:gd name="connsiteY9" fmla="*/ 6996 h 10000"/>
                <a:gd name="connsiteX10" fmla="*/ 9018 w 10000"/>
                <a:gd name="connsiteY10" fmla="*/ 9089 h 10000"/>
                <a:gd name="connsiteX11" fmla="*/ 9841 w 10000"/>
                <a:gd name="connsiteY11" fmla="*/ 10000 h 10000"/>
                <a:gd name="connsiteX12" fmla="*/ 7125 w 10000"/>
                <a:gd name="connsiteY12" fmla="*/ 9943 h 10000"/>
                <a:gd name="connsiteX13" fmla="*/ 7125 w 10000"/>
                <a:gd name="connsiteY13" fmla="*/ 9943 h 10000"/>
                <a:gd name="connsiteX14" fmla="*/ 300 w 10000"/>
                <a:gd name="connsiteY14" fmla="*/ 9943 h 10000"/>
                <a:gd name="connsiteX15" fmla="*/ 300 w 10000"/>
                <a:gd name="connsiteY15" fmla="*/ 6195 h 10000"/>
                <a:gd name="connsiteX16" fmla="*/ 0 w 10000"/>
                <a:gd name="connsiteY16" fmla="*/ 4009 h 10000"/>
                <a:gd name="connsiteX17" fmla="*/ 0 w 10000"/>
                <a:gd name="connsiteY17" fmla="*/ 3124 h 10000"/>
                <a:gd name="connsiteX18" fmla="*/ 0 w 10000"/>
                <a:gd name="connsiteY18" fmla="*/ 2186 h 10000"/>
                <a:gd name="connsiteX19" fmla="*/ 0 w 10000"/>
                <a:gd name="connsiteY19" fmla="*/ 1249 h 10000"/>
                <a:gd name="connsiteX20" fmla="*/ 0 w 10000"/>
                <a:gd name="connsiteY20" fmla="*/ 625 h 10000"/>
                <a:gd name="connsiteX21" fmla="*/ 0 w 10000"/>
                <a:gd name="connsiteY21" fmla="*/ 0 h 10000"/>
                <a:gd name="connsiteX22" fmla="*/ 659 w 10000"/>
                <a:gd name="connsiteY22" fmla="*/ 0 h 10000"/>
                <a:gd name="connsiteX23" fmla="*/ 2096 w 10000"/>
                <a:gd name="connsiteY23" fmla="*/ 313 h 10000"/>
                <a:gd name="connsiteX24" fmla="*/ 3892 w 10000"/>
                <a:gd name="connsiteY24" fmla="*/ 625 h 10000"/>
                <a:gd name="connsiteX25" fmla="*/ 5329 w 10000"/>
                <a:gd name="connsiteY25" fmla="*/ 313 h 10000"/>
                <a:gd name="connsiteX26" fmla="*/ 5689 w 10000"/>
                <a:gd name="connsiteY26" fmla="*/ 0 h 10000"/>
                <a:gd name="connsiteX27" fmla="*/ 5689 w 10000"/>
                <a:gd name="connsiteY27" fmla="*/ 313 h 10000"/>
                <a:gd name="connsiteX28" fmla="*/ 6048 w 10000"/>
                <a:gd name="connsiteY28" fmla="*/ 0 h 10000"/>
                <a:gd name="connsiteX29" fmla="*/ 7125 w 10000"/>
                <a:gd name="connsiteY29" fmla="*/ 313 h 10000"/>
                <a:gd name="connsiteX30" fmla="*/ 7125 w 10000"/>
                <a:gd name="connsiteY30" fmla="*/ 625 h 10000"/>
                <a:gd name="connsiteX31" fmla="*/ 7846 w 10000"/>
                <a:gd name="connsiteY31" fmla="*/ 625 h 10000"/>
                <a:gd name="connsiteX32" fmla="*/ 9282 w 10000"/>
                <a:gd name="connsiteY32" fmla="*/ 313 h 10000"/>
                <a:gd name="connsiteX33" fmla="*/ 10000 w 10000"/>
                <a:gd name="connsiteY33" fmla="*/ 2186 h 10000"/>
                <a:gd name="connsiteX34" fmla="*/ 10000 w 10000"/>
                <a:gd name="connsiteY34" fmla="*/ 3124 h 10000"/>
                <a:gd name="connsiteX35" fmla="*/ 9642 w 10000"/>
                <a:gd name="connsiteY35" fmla="*/ 4009 h 10000"/>
                <a:gd name="connsiteX36" fmla="*/ 8924 w 10000"/>
                <a:gd name="connsiteY36" fmla="*/ 3748 h 10000"/>
                <a:gd name="connsiteX0" fmla="*/ 8924 w 10000"/>
                <a:gd name="connsiteY0" fmla="*/ 3748 h 10000"/>
                <a:gd name="connsiteX1" fmla="*/ 8564 w 10000"/>
                <a:gd name="connsiteY1" fmla="*/ 2811 h 10000"/>
                <a:gd name="connsiteX2" fmla="*/ 7846 w 10000"/>
                <a:gd name="connsiteY2" fmla="*/ 1874 h 10000"/>
                <a:gd name="connsiteX3" fmla="*/ 7487 w 10000"/>
                <a:gd name="connsiteY3" fmla="*/ 1874 h 10000"/>
                <a:gd name="connsiteX4" fmla="*/ 7846 w 10000"/>
                <a:gd name="connsiteY4" fmla="*/ 2811 h 10000"/>
                <a:gd name="connsiteX5" fmla="*/ 8037 w 10000"/>
                <a:gd name="connsiteY5" fmla="*/ 3450 h 10000"/>
                <a:gd name="connsiteX6" fmla="*/ 7813 w 10000"/>
                <a:gd name="connsiteY6" fmla="*/ 3946 h 10000"/>
                <a:gd name="connsiteX7" fmla="*/ 8359 w 10000"/>
                <a:gd name="connsiteY7" fmla="*/ 5381 h 10000"/>
                <a:gd name="connsiteX8" fmla="*/ 8268 w 10000"/>
                <a:gd name="connsiteY8" fmla="*/ 5392 h 10000"/>
                <a:gd name="connsiteX9" fmla="*/ 8500 w 10000"/>
                <a:gd name="connsiteY9" fmla="*/ 6996 h 10000"/>
                <a:gd name="connsiteX10" fmla="*/ 9018 w 10000"/>
                <a:gd name="connsiteY10" fmla="*/ 9089 h 10000"/>
                <a:gd name="connsiteX11" fmla="*/ 9841 w 10000"/>
                <a:gd name="connsiteY11" fmla="*/ 10000 h 10000"/>
                <a:gd name="connsiteX12" fmla="*/ 7125 w 10000"/>
                <a:gd name="connsiteY12" fmla="*/ 9943 h 10000"/>
                <a:gd name="connsiteX13" fmla="*/ 7125 w 10000"/>
                <a:gd name="connsiteY13" fmla="*/ 9943 h 10000"/>
                <a:gd name="connsiteX14" fmla="*/ 300 w 10000"/>
                <a:gd name="connsiteY14" fmla="*/ 9943 h 10000"/>
                <a:gd name="connsiteX15" fmla="*/ 300 w 10000"/>
                <a:gd name="connsiteY15" fmla="*/ 6195 h 10000"/>
                <a:gd name="connsiteX16" fmla="*/ 0 w 10000"/>
                <a:gd name="connsiteY16" fmla="*/ 4009 h 10000"/>
                <a:gd name="connsiteX17" fmla="*/ 0 w 10000"/>
                <a:gd name="connsiteY17" fmla="*/ 3124 h 10000"/>
                <a:gd name="connsiteX18" fmla="*/ 0 w 10000"/>
                <a:gd name="connsiteY18" fmla="*/ 2186 h 10000"/>
                <a:gd name="connsiteX19" fmla="*/ 0 w 10000"/>
                <a:gd name="connsiteY19" fmla="*/ 1249 h 10000"/>
                <a:gd name="connsiteX20" fmla="*/ 0 w 10000"/>
                <a:gd name="connsiteY20" fmla="*/ 625 h 10000"/>
                <a:gd name="connsiteX21" fmla="*/ 0 w 10000"/>
                <a:gd name="connsiteY21" fmla="*/ 0 h 10000"/>
                <a:gd name="connsiteX22" fmla="*/ 659 w 10000"/>
                <a:gd name="connsiteY22" fmla="*/ 0 h 10000"/>
                <a:gd name="connsiteX23" fmla="*/ 2096 w 10000"/>
                <a:gd name="connsiteY23" fmla="*/ 313 h 10000"/>
                <a:gd name="connsiteX24" fmla="*/ 3892 w 10000"/>
                <a:gd name="connsiteY24" fmla="*/ 625 h 10000"/>
                <a:gd name="connsiteX25" fmla="*/ 5329 w 10000"/>
                <a:gd name="connsiteY25" fmla="*/ 313 h 10000"/>
                <a:gd name="connsiteX26" fmla="*/ 5689 w 10000"/>
                <a:gd name="connsiteY26" fmla="*/ 0 h 10000"/>
                <a:gd name="connsiteX27" fmla="*/ 5689 w 10000"/>
                <a:gd name="connsiteY27" fmla="*/ 313 h 10000"/>
                <a:gd name="connsiteX28" fmla="*/ 6048 w 10000"/>
                <a:gd name="connsiteY28" fmla="*/ 0 h 10000"/>
                <a:gd name="connsiteX29" fmla="*/ 7125 w 10000"/>
                <a:gd name="connsiteY29" fmla="*/ 313 h 10000"/>
                <a:gd name="connsiteX30" fmla="*/ 7125 w 10000"/>
                <a:gd name="connsiteY30" fmla="*/ 625 h 10000"/>
                <a:gd name="connsiteX31" fmla="*/ 7846 w 10000"/>
                <a:gd name="connsiteY31" fmla="*/ 625 h 10000"/>
                <a:gd name="connsiteX32" fmla="*/ 9282 w 10000"/>
                <a:gd name="connsiteY32" fmla="*/ 313 h 10000"/>
                <a:gd name="connsiteX33" fmla="*/ 10000 w 10000"/>
                <a:gd name="connsiteY33" fmla="*/ 2186 h 10000"/>
                <a:gd name="connsiteX34" fmla="*/ 10000 w 10000"/>
                <a:gd name="connsiteY34" fmla="*/ 3124 h 10000"/>
                <a:gd name="connsiteX35" fmla="*/ 9642 w 10000"/>
                <a:gd name="connsiteY35" fmla="*/ 4009 h 10000"/>
                <a:gd name="connsiteX36" fmla="*/ 8924 w 10000"/>
                <a:gd name="connsiteY36" fmla="*/ 3748 h 10000"/>
                <a:gd name="connsiteX0" fmla="*/ 8924 w 10000"/>
                <a:gd name="connsiteY0" fmla="*/ 3748 h 10000"/>
                <a:gd name="connsiteX1" fmla="*/ 8564 w 10000"/>
                <a:gd name="connsiteY1" fmla="*/ 2811 h 10000"/>
                <a:gd name="connsiteX2" fmla="*/ 7846 w 10000"/>
                <a:gd name="connsiteY2" fmla="*/ 1874 h 10000"/>
                <a:gd name="connsiteX3" fmla="*/ 7487 w 10000"/>
                <a:gd name="connsiteY3" fmla="*/ 1874 h 10000"/>
                <a:gd name="connsiteX4" fmla="*/ 7846 w 10000"/>
                <a:gd name="connsiteY4" fmla="*/ 2811 h 10000"/>
                <a:gd name="connsiteX5" fmla="*/ 8037 w 10000"/>
                <a:gd name="connsiteY5" fmla="*/ 3450 h 10000"/>
                <a:gd name="connsiteX6" fmla="*/ 7813 w 10000"/>
                <a:gd name="connsiteY6" fmla="*/ 3946 h 10000"/>
                <a:gd name="connsiteX7" fmla="*/ 8359 w 10000"/>
                <a:gd name="connsiteY7" fmla="*/ 5381 h 10000"/>
                <a:gd name="connsiteX8" fmla="*/ 8382 w 10000"/>
                <a:gd name="connsiteY8" fmla="*/ 5420 h 10000"/>
                <a:gd name="connsiteX9" fmla="*/ 8500 w 10000"/>
                <a:gd name="connsiteY9" fmla="*/ 6996 h 10000"/>
                <a:gd name="connsiteX10" fmla="*/ 9018 w 10000"/>
                <a:gd name="connsiteY10" fmla="*/ 9089 h 10000"/>
                <a:gd name="connsiteX11" fmla="*/ 9841 w 10000"/>
                <a:gd name="connsiteY11" fmla="*/ 10000 h 10000"/>
                <a:gd name="connsiteX12" fmla="*/ 7125 w 10000"/>
                <a:gd name="connsiteY12" fmla="*/ 9943 h 10000"/>
                <a:gd name="connsiteX13" fmla="*/ 7125 w 10000"/>
                <a:gd name="connsiteY13" fmla="*/ 9943 h 10000"/>
                <a:gd name="connsiteX14" fmla="*/ 300 w 10000"/>
                <a:gd name="connsiteY14" fmla="*/ 9943 h 10000"/>
                <a:gd name="connsiteX15" fmla="*/ 300 w 10000"/>
                <a:gd name="connsiteY15" fmla="*/ 6195 h 10000"/>
                <a:gd name="connsiteX16" fmla="*/ 0 w 10000"/>
                <a:gd name="connsiteY16" fmla="*/ 4009 h 10000"/>
                <a:gd name="connsiteX17" fmla="*/ 0 w 10000"/>
                <a:gd name="connsiteY17" fmla="*/ 3124 h 10000"/>
                <a:gd name="connsiteX18" fmla="*/ 0 w 10000"/>
                <a:gd name="connsiteY18" fmla="*/ 2186 h 10000"/>
                <a:gd name="connsiteX19" fmla="*/ 0 w 10000"/>
                <a:gd name="connsiteY19" fmla="*/ 1249 h 10000"/>
                <a:gd name="connsiteX20" fmla="*/ 0 w 10000"/>
                <a:gd name="connsiteY20" fmla="*/ 625 h 10000"/>
                <a:gd name="connsiteX21" fmla="*/ 0 w 10000"/>
                <a:gd name="connsiteY21" fmla="*/ 0 h 10000"/>
                <a:gd name="connsiteX22" fmla="*/ 659 w 10000"/>
                <a:gd name="connsiteY22" fmla="*/ 0 h 10000"/>
                <a:gd name="connsiteX23" fmla="*/ 2096 w 10000"/>
                <a:gd name="connsiteY23" fmla="*/ 313 h 10000"/>
                <a:gd name="connsiteX24" fmla="*/ 3892 w 10000"/>
                <a:gd name="connsiteY24" fmla="*/ 625 h 10000"/>
                <a:gd name="connsiteX25" fmla="*/ 5329 w 10000"/>
                <a:gd name="connsiteY25" fmla="*/ 313 h 10000"/>
                <a:gd name="connsiteX26" fmla="*/ 5689 w 10000"/>
                <a:gd name="connsiteY26" fmla="*/ 0 h 10000"/>
                <a:gd name="connsiteX27" fmla="*/ 5689 w 10000"/>
                <a:gd name="connsiteY27" fmla="*/ 313 h 10000"/>
                <a:gd name="connsiteX28" fmla="*/ 6048 w 10000"/>
                <a:gd name="connsiteY28" fmla="*/ 0 h 10000"/>
                <a:gd name="connsiteX29" fmla="*/ 7125 w 10000"/>
                <a:gd name="connsiteY29" fmla="*/ 313 h 10000"/>
                <a:gd name="connsiteX30" fmla="*/ 7125 w 10000"/>
                <a:gd name="connsiteY30" fmla="*/ 625 h 10000"/>
                <a:gd name="connsiteX31" fmla="*/ 7846 w 10000"/>
                <a:gd name="connsiteY31" fmla="*/ 625 h 10000"/>
                <a:gd name="connsiteX32" fmla="*/ 9282 w 10000"/>
                <a:gd name="connsiteY32" fmla="*/ 313 h 10000"/>
                <a:gd name="connsiteX33" fmla="*/ 10000 w 10000"/>
                <a:gd name="connsiteY33" fmla="*/ 2186 h 10000"/>
                <a:gd name="connsiteX34" fmla="*/ 10000 w 10000"/>
                <a:gd name="connsiteY34" fmla="*/ 3124 h 10000"/>
                <a:gd name="connsiteX35" fmla="*/ 9642 w 10000"/>
                <a:gd name="connsiteY35" fmla="*/ 4009 h 10000"/>
                <a:gd name="connsiteX36" fmla="*/ 8924 w 10000"/>
                <a:gd name="connsiteY36" fmla="*/ 3748 h 10000"/>
                <a:gd name="connsiteX0" fmla="*/ 8924 w 10000"/>
                <a:gd name="connsiteY0" fmla="*/ 3748 h 10000"/>
                <a:gd name="connsiteX1" fmla="*/ 8564 w 10000"/>
                <a:gd name="connsiteY1" fmla="*/ 2811 h 10000"/>
                <a:gd name="connsiteX2" fmla="*/ 7846 w 10000"/>
                <a:gd name="connsiteY2" fmla="*/ 1874 h 10000"/>
                <a:gd name="connsiteX3" fmla="*/ 7487 w 10000"/>
                <a:gd name="connsiteY3" fmla="*/ 1874 h 10000"/>
                <a:gd name="connsiteX4" fmla="*/ 7846 w 10000"/>
                <a:gd name="connsiteY4" fmla="*/ 2811 h 10000"/>
                <a:gd name="connsiteX5" fmla="*/ 8037 w 10000"/>
                <a:gd name="connsiteY5" fmla="*/ 3450 h 10000"/>
                <a:gd name="connsiteX6" fmla="*/ 7813 w 10000"/>
                <a:gd name="connsiteY6" fmla="*/ 3946 h 10000"/>
                <a:gd name="connsiteX7" fmla="*/ 8318 w 10000"/>
                <a:gd name="connsiteY7" fmla="*/ 5395 h 10000"/>
                <a:gd name="connsiteX8" fmla="*/ 8382 w 10000"/>
                <a:gd name="connsiteY8" fmla="*/ 5420 h 10000"/>
                <a:gd name="connsiteX9" fmla="*/ 8500 w 10000"/>
                <a:gd name="connsiteY9" fmla="*/ 6996 h 10000"/>
                <a:gd name="connsiteX10" fmla="*/ 9018 w 10000"/>
                <a:gd name="connsiteY10" fmla="*/ 9089 h 10000"/>
                <a:gd name="connsiteX11" fmla="*/ 9841 w 10000"/>
                <a:gd name="connsiteY11" fmla="*/ 10000 h 10000"/>
                <a:gd name="connsiteX12" fmla="*/ 7125 w 10000"/>
                <a:gd name="connsiteY12" fmla="*/ 9943 h 10000"/>
                <a:gd name="connsiteX13" fmla="*/ 7125 w 10000"/>
                <a:gd name="connsiteY13" fmla="*/ 9943 h 10000"/>
                <a:gd name="connsiteX14" fmla="*/ 300 w 10000"/>
                <a:gd name="connsiteY14" fmla="*/ 9943 h 10000"/>
                <a:gd name="connsiteX15" fmla="*/ 300 w 10000"/>
                <a:gd name="connsiteY15" fmla="*/ 6195 h 10000"/>
                <a:gd name="connsiteX16" fmla="*/ 0 w 10000"/>
                <a:gd name="connsiteY16" fmla="*/ 4009 h 10000"/>
                <a:gd name="connsiteX17" fmla="*/ 0 w 10000"/>
                <a:gd name="connsiteY17" fmla="*/ 3124 h 10000"/>
                <a:gd name="connsiteX18" fmla="*/ 0 w 10000"/>
                <a:gd name="connsiteY18" fmla="*/ 2186 h 10000"/>
                <a:gd name="connsiteX19" fmla="*/ 0 w 10000"/>
                <a:gd name="connsiteY19" fmla="*/ 1249 h 10000"/>
                <a:gd name="connsiteX20" fmla="*/ 0 w 10000"/>
                <a:gd name="connsiteY20" fmla="*/ 625 h 10000"/>
                <a:gd name="connsiteX21" fmla="*/ 0 w 10000"/>
                <a:gd name="connsiteY21" fmla="*/ 0 h 10000"/>
                <a:gd name="connsiteX22" fmla="*/ 659 w 10000"/>
                <a:gd name="connsiteY22" fmla="*/ 0 h 10000"/>
                <a:gd name="connsiteX23" fmla="*/ 2096 w 10000"/>
                <a:gd name="connsiteY23" fmla="*/ 313 h 10000"/>
                <a:gd name="connsiteX24" fmla="*/ 3892 w 10000"/>
                <a:gd name="connsiteY24" fmla="*/ 625 h 10000"/>
                <a:gd name="connsiteX25" fmla="*/ 5329 w 10000"/>
                <a:gd name="connsiteY25" fmla="*/ 313 h 10000"/>
                <a:gd name="connsiteX26" fmla="*/ 5689 w 10000"/>
                <a:gd name="connsiteY26" fmla="*/ 0 h 10000"/>
                <a:gd name="connsiteX27" fmla="*/ 5689 w 10000"/>
                <a:gd name="connsiteY27" fmla="*/ 313 h 10000"/>
                <a:gd name="connsiteX28" fmla="*/ 6048 w 10000"/>
                <a:gd name="connsiteY28" fmla="*/ 0 h 10000"/>
                <a:gd name="connsiteX29" fmla="*/ 7125 w 10000"/>
                <a:gd name="connsiteY29" fmla="*/ 313 h 10000"/>
                <a:gd name="connsiteX30" fmla="*/ 7125 w 10000"/>
                <a:gd name="connsiteY30" fmla="*/ 625 h 10000"/>
                <a:gd name="connsiteX31" fmla="*/ 7846 w 10000"/>
                <a:gd name="connsiteY31" fmla="*/ 625 h 10000"/>
                <a:gd name="connsiteX32" fmla="*/ 9282 w 10000"/>
                <a:gd name="connsiteY32" fmla="*/ 313 h 10000"/>
                <a:gd name="connsiteX33" fmla="*/ 10000 w 10000"/>
                <a:gd name="connsiteY33" fmla="*/ 2186 h 10000"/>
                <a:gd name="connsiteX34" fmla="*/ 10000 w 10000"/>
                <a:gd name="connsiteY34" fmla="*/ 3124 h 10000"/>
                <a:gd name="connsiteX35" fmla="*/ 9642 w 10000"/>
                <a:gd name="connsiteY35" fmla="*/ 4009 h 10000"/>
                <a:gd name="connsiteX36" fmla="*/ 8924 w 10000"/>
                <a:gd name="connsiteY36" fmla="*/ 3748 h 10000"/>
                <a:gd name="connsiteX0" fmla="*/ 8924 w 10000"/>
                <a:gd name="connsiteY0" fmla="*/ 3748 h 10000"/>
                <a:gd name="connsiteX1" fmla="*/ 8564 w 10000"/>
                <a:gd name="connsiteY1" fmla="*/ 2811 h 10000"/>
                <a:gd name="connsiteX2" fmla="*/ 7846 w 10000"/>
                <a:gd name="connsiteY2" fmla="*/ 1874 h 10000"/>
                <a:gd name="connsiteX3" fmla="*/ 7487 w 10000"/>
                <a:gd name="connsiteY3" fmla="*/ 1874 h 10000"/>
                <a:gd name="connsiteX4" fmla="*/ 7846 w 10000"/>
                <a:gd name="connsiteY4" fmla="*/ 2811 h 10000"/>
                <a:gd name="connsiteX5" fmla="*/ 8037 w 10000"/>
                <a:gd name="connsiteY5" fmla="*/ 3450 h 10000"/>
                <a:gd name="connsiteX6" fmla="*/ 7813 w 10000"/>
                <a:gd name="connsiteY6" fmla="*/ 3946 h 10000"/>
                <a:gd name="connsiteX7" fmla="*/ 8266 w 10000"/>
                <a:gd name="connsiteY7" fmla="*/ 5381 h 10000"/>
                <a:gd name="connsiteX8" fmla="*/ 8382 w 10000"/>
                <a:gd name="connsiteY8" fmla="*/ 5420 h 10000"/>
                <a:gd name="connsiteX9" fmla="*/ 8500 w 10000"/>
                <a:gd name="connsiteY9" fmla="*/ 6996 h 10000"/>
                <a:gd name="connsiteX10" fmla="*/ 9018 w 10000"/>
                <a:gd name="connsiteY10" fmla="*/ 9089 h 10000"/>
                <a:gd name="connsiteX11" fmla="*/ 9841 w 10000"/>
                <a:gd name="connsiteY11" fmla="*/ 10000 h 10000"/>
                <a:gd name="connsiteX12" fmla="*/ 7125 w 10000"/>
                <a:gd name="connsiteY12" fmla="*/ 9943 h 10000"/>
                <a:gd name="connsiteX13" fmla="*/ 7125 w 10000"/>
                <a:gd name="connsiteY13" fmla="*/ 9943 h 10000"/>
                <a:gd name="connsiteX14" fmla="*/ 300 w 10000"/>
                <a:gd name="connsiteY14" fmla="*/ 9943 h 10000"/>
                <a:gd name="connsiteX15" fmla="*/ 300 w 10000"/>
                <a:gd name="connsiteY15" fmla="*/ 6195 h 10000"/>
                <a:gd name="connsiteX16" fmla="*/ 0 w 10000"/>
                <a:gd name="connsiteY16" fmla="*/ 4009 h 10000"/>
                <a:gd name="connsiteX17" fmla="*/ 0 w 10000"/>
                <a:gd name="connsiteY17" fmla="*/ 3124 h 10000"/>
                <a:gd name="connsiteX18" fmla="*/ 0 w 10000"/>
                <a:gd name="connsiteY18" fmla="*/ 2186 h 10000"/>
                <a:gd name="connsiteX19" fmla="*/ 0 w 10000"/>
                <a:gd name="connsiteY19" fmla="*/ 1249 h 10000"/>
                <a:gd name="connsiteX20" fmla="*/ 0 w 10000"/>
                <a:gd name="connsiteY20" fmla="*/ 625 h 10000"/>
                <a:gd name="connsiteX21" fmla="*/ 0 w 10000"/>
                <a:gd name="connsiteY21" fmla="*/ 0 h 10000"/>
                <a:gd name="connsiteX22" fmla="*/ 659 w 10000"/>
                <a:gd name="connsiteY22" fmla="*/ 0 h 10000"/>
                <a:gd name="connsiteX23" fmla="*/ 2096 w 10000"/>
                <a:gd name="connsiteY23" fmla="*/ 313 h 10000"/>
                <a:gd name="connsiteX24" fmla="*/ 3892 w 10000"/>
                <a:gd name="connsiteY24" fmla="*/ 625 h 10000"/>
                <a:gd name="connsiteX25" fmla="*/ 5329 w 10000"/>
                <a:gd name="connsiteY25" fmla="*/ 313 h 10000"/>
                <a:gd name="connsiteX26" fmla="*/ 5689 w 10000"/>
                <a:gd name="connsiteY26" fmla="*/ 0 h 10000"/>
                <a:gd name="connsiteX27" fmla="*/ 5689 w 10000"/>
                <a:gd name="connsiteY27" fmla="*/ 313 h 10000"/>
                <a:gd name="connsiteX28" fmla="*/ 6048 w 10000"/>
                <a:gd name="connsiteY28" fmla="*/ 0 h 10000"/>
                <a:gd name="connsiteX29" fmla="*/ 7125 w 10000"/>
                <a:gd name="connsiteY29" fmla="*/ 313 h 10000"/>
                <a:gd name="connsiteX30" fmla="*/ 7125 w 10000"/>
                <a:gd name="connsiteY30" fmla="*/ 625 h 10000"/>
                <a:gd name="connsiteX31" fmla="*/ 7846 w 10000"/>
                <a:gd name="connsiteY31" fmla="*/ 625 h 10000"/>
                <a:gd name="connsiteX32" fmla="*/ 9282 w 10000"/>
                <a:gd name="connsiteY32" fmla="*/ 313 h 10000"/>
                <a:gd name="connsiteX33" fmla="*/ 10000 w 10000"/>
                <a:gd name="connsiteY33" fmla="*/ 2186 h 10000"/>
                <a:gd name="connsiteX34" fmla="*/ 10000 w 10000"/>
                <a:gd name="connsiteY34" fmla="*/ 3124 h 10000"/>
                <a:gd name="connsiteX35" fmla="*/ 9642 w 10000"/>
                <a:gd name="connsiteY35" fmla="*/ 4009 h 10000"/>
                <a:gd name="connsiteX36" fmla="*/ 8924 w 10000"/>
                <a:gd name="connsiteY36" fmla="*/ 3748 h 10000"/>
                <a:gd name="connsiteX0" fmla="*/ 8924 w 10000"/>
                <a:gd name="connsiteY0" fmla="*/ 3748 h 10000"/>
                <a:gd name="connsiteX1" fmla="*/ 8564 w 10000"/>
                <a:gd name="connsiteY1" fmla="*/ 2811 h 10000"/>
                <a:gd name="connsiteX2" fmla="*/ 7846 w 10000"/>
                <a:gd name="connsiteY2" fmla="*/ 1874 h 10000"/>
                <a:gd name="connsiteX3" fmla="*/ 7487 w 10000"/>
                <a:gd name="connsiteY3" fmla="*/ 1874 h 10000"/>
                <a:gd name="connsiteX4" fmla="*/ 7846 w 10000"/>
                <a:gd name="connsiteY4" fmla="*/ 2811 h 10000"/>
                <a:gd name="connsiteX5" fmla="*/ 8037 w 10000"/>
                <a:gd name="connsiteY5" fmla="*/ 3450 h 10000"/>
                <a:gd name="connsiteX6" fmla="*/ 7813 w 10000"/>
                <a:gd name="connsiteY6" fmla="*/ 3946 h 10000"/>
                <a:gd name="connsiteX7" fmla="*/ 8266 w 10000"/>
                <a:gd name="connsiteY7" fmla="*/ 5381 h 10000"/>
                <a:gd name="connsiteX8" fmla="*/ 8382 w 10000"/>
                <a:gd name="connsiteY8" fmla="*/ 5420 h 10000"/>
                <a:gd name="connsiteX9" fmla="*/ 8500 w 10000"/>
                <a:gd name="connsiteY9" fmla="*/ 6996 h 10000"/>
                <a:gd name="connsiteX10" fmla="*/ 9018 w 10000"/>
                <a:gd name="connsiteY10" fmla="*/ 9089 h 10000"/>
                <a:gd name="connsiteX11" fmla="*/ 9841 w 10000"/>
                <a:gd name="connsiteY11" fmla="*/ 10000 h 10000"/>
                <a:gd name="connsiteX12" fmla="*/ 7125 w 10000"/>
                <a:gd name="connsiteY12" fmla="*/ 9943 h 10000"/>
                <a:gd name="connsiteX13" fmla="*/ 7125 w 10000"/>
                <a:gd name="connsiteY13" fmla="*/ 9943 h 10000"/>
                <a:gd name="connsiteX14" fmla="*/ 300 w 10000"/>
                <a:gd name="connsiteY14" fmla="*/ 9943 h 10000"/>
                <a:gd name="connsiteX15" fmla="*/ 300 w 10000"/>
                <a:gd name="connsiteY15" fmla="*/ 6195 h 10000"/>
                <a:gd name="connsiteX16" fmla="*/ 0 w 10000"/>
                <a:gd name="connsiteY16" fmla="*/ 4009 h 10000"/>
                <a:gd name="connsiteX17" fmla="*/ 0 w 10000"/>
                <a:gd name="connsiteY17" fmla="*/ 3124 h 10000"/>
                <a:gd name="connsiteX18" fmla="*/ 0 w 10000"/>
                <a:gd name="connsiteY18" fmla="*/ 2186 h 10000"/>
                <a:gd name="connsiteX19" fmla="*/ 0 w 10000"/>
                <a:gd name="connsiteY19" fmla="*/ 1249 h 10000"/>
                <a:gd name="connsiteX20" fmla="*/ 0 w 10000"/>
                <a:gd name="connsiteY20" fmla="*/ 625 h 10000"/>
                <a:gd name="connsiteX21" fmla="*/ 0 w 10000"/>
                <a:gd name="connsiteY21" fmla="*/ 0 h 10000"/>
                <a:gd name="connsiteX22" fmla="*/ 659 w 10000"/>
                <a:gd name="connsiteY22" fmla="*/ 0 h 10000"/>
                <a:gd name="connsiteX23" fmla="*/ 2096 w 10000"/>
                <a:gd name="connsiteY23" fmla="*/ 313 h 10000"/>
                <a:gd name="connsiteX24" fmla="*/ 3892 w 10000"/>
                <a:gd name="connsiteY24" fmla="*/ 625 h 10000"/>
                <a:gd name="connsiteX25" fmla="*/ 5329 w 10000"/>
                <a:gd name="connsiteY25" fmla="*/ 313 h 10000"/>
                <a:gd name="connsiteX26" fmla="*/ 5689 w 10000"/>
                <a:gd name="connsiteY26" fmla="*/ 0 h 10000"/>
                <a:gd name="connsiteX27" fmla="*/ 5689 w 10000"/>
                <a:gd name="connsiteY27" fmla="*/ 313 h 10000"/>
                <a:gd name="connsiteX28" fmla="*/ 6048 w 10000"/>
                <a:gd name="connsiteY28" fmla="*/ 0 h 10000"/>
                <a:gd name="connsiteX29" fmla="*/ 7125 w 10000"/>
                <a:gd name="connsiteY29" fmla="*/ 313 h 10000"/>
                <a:gd name="connsiteX30" fmla="*/ 7125 w 10000"/>
                <a:gd name="connsiteY30" fmla="*/ 625 h 10000"/>
                <a:gd name="connsiteX31" fmla="*/ 7846 w 10000"/>
                <a:gd name="connsiteY31" fmla="*/ 625 h 10000"/>
                <a:gd name="connsiteX32" fmla="*/ 9282 w 10000"/>
                <a:gd name="connsiteY32" fmla="*/ 313 h 10000"/>
                <a:gd name="connsiteX33" fmla="*/ 10000 w 10000"/>
                <a:gd name="connsiteY33" fmla="*/ 2186 h 10000"/>
                <a:gd name="connsiteX34" fmla="*/ 10000 w 10000"/>
                <a:gd name="connsiteY34" fmla="*/ 3124 h 10000"/>
                <a:gd name="connsiteX35" fmla="*/ 9642 w 10000"/>
                <a:gd name="connsiteY35" fmla="*/ 4009 h 10000"/>
                <a:gd name="connsiteX36" fmla="*/ 8924 w 10000"/>
                <a:gd name="connsiteY36" fmla="*/ 3748 h 10000"/>
                <a:gd name="connsiteX0" fmla="*/ 8924 w 10000"/>
                <a:gd name="connsiteY0" fmla="*/ 3748 h 10000"/>
                <a:gd name="connsiteX1" fmla="*/ 8564 w 10000"/>
                <a:gd name="connsiteY1" fmla="*/ 2811 h 10000"/>
                <a:gd name="connsiteX2" fmla="*/ 7846 w 10000"/>
                <a:gd name="connsiteY2" fmla="*/ 1874 h 10000"/>
                <a:gd name="connsiteX3" fmla="*/ 7487 w 10000"/>
                <a:gd name="connsiteY3" fmla="*/ 1874 h 10000"/>
                <a:gd name="connsiteX4" fmla="*/ 7846 w 10000"/>
                <a:gd name="connsiteY4" fmla="*/ 2811 h 10000"/>
                <a:gd name="connsiteX5" fmla="*/ 8037 w 10000"/>
                <a:gd name="connsiteY5" fmla="*/ 3450 h 10000"/>
                <a:gd name="connsiteX6" fmla="*/ 7813 w 10000"/>
                <a:gd name="connsiteY6" fmla="*/ 3946 h 10000"/>
                <a:gd name="connsiteX7" fmla="*/ 8266 w 10000"/>
                <a:gd name="connsiteY7" fmla="*/ 5381 h 10000"/>
                <a:gd name="connsiteX8" fmla="*/ 8341 w 10000"/>
                <a:gd name="connsiteY8" fmla="*/ 5448 h 10000"/>
                <a:gd name="connsiteX9" fmla="*/ 8500 w 10000"/>
                <a:gd name="connsiteY9" fmla="*/ 6996 h 10000"/>
                <a:gd name="connsiteX10" fmla="*/ 9018 w 10000"/>
                <a:gd name="connsiteY10" fmla="*/ 9089 h 10000"/>
                <a:gd name="connsiteX11" fmla="*/ 9841 w 10000"/>
                <a:gd name="connsiteY11" fmla="*/ 10000 h 10000"/>
                <a:gd name="connsiteX12" fmla="*/ 7125 w 10000"/>
                <a:gd name="connsiteY12" fmla="*/ 9943 h 10000"/>
                <a:gd name="connsiteX13" fmla="*/ 7125 w 10000"/>
                <a:gd name="connsiteY13" fmla="*/ 9943 h 10000"/>
                <a:gd name="connsiteX14" fmla="*/ 300 w 10000"/>
                <a:gd name="connsiteY14" fmla="*/ 9943 h 10000"/>
                <a:gd name="connsiteX15" fmla="*/ 300 w 10000"/>
                <a:gd name="connsiteY15" fmla="*/ 6195 h 10000"/>
                <a:gd name="connsiteX16" fmla="*/ 0 w 10000"/>
                <a:gd name="connsiteY16" fmla="*/ 4009 h 10000"/>
                <a:gd name="connsiteX17" fmla="*/ 0 w 10000"/>
                <a:gd name="connsiteY17" fmla="*/ 3124 h 10000"/>
                <a:gd name="connsiteX18" fmla="*/ 0 w 10000"/>
                <a:gd name="connsiteY18" fmla="*/ 2186 h 10000"/>
                <a:gd name="connsiteX19" fmla="*/ 0 w 10000"/>
                <a:gd name="connsiteY19" fmla="*/ 1249 h 10000"/>
                <a:gd name="connsiteX20" fmla="*/ 0 w 10000"/>
                <a:gd name="connsiteY20" fmla="*/ 625 h 10000"/>
                <a:gd name="connsiteX21" fmla="*/ 0 w 10000"/>
                <a:gd name="connsiteY21" fmla="*/ 0 h 10000"/>
                <a:gd name="connsiteX22" fmla="*/ 659 w 10000"/>
                <a:gd name="connsiteY22" fmla="*/ 0 h 10000"/>
                <a:gd name="connsiteX23" fmla="*/ 2096 w 10000"/>
                <a:gd name="connsiteY23" fmla="*/ 313 h 10000"/>
                <a:gd name="connsiteX24" fmla="*/ 3892 w 10000"/>
                <a:gd name="connsiteY24" fmla="*/ 625 h 10000"/>
                <a:gd name="connsiteX25" fmla="*/ 5329 w 10000"/>
                <a:gd name="connsiteY25" fmla="*/ 313 h 10000"/>
                <a:gd name="connsiteX26" fmla="*/ 5689 w 10000"/>
                <a:gd name="connsiteY26" fmla="*/ 0 h 10000"/>
                <a:gd name="connsiteX27" fmla="*/ 5689 w 10000"/>
                <a:gd name="connsiteY27" fmla="*/ 313 h 10000"/>
                <a:gd name="connsiteX28" fmla="*/ 6048 w 10000"/>
                <a:gd name="connsiteY28" fmla="*/ 0 h 10000"/>
                <a:gd name="connsiteX29" fmla="*/ 7125 w 10000"/>
                <a:gd name="connsiteY29" fmla="*/ 313 h 10000"/>
                <a:gd name="connsiteX30" fmla="*/ 7125 w 10000"/>
                <a:gd name="connsiteY30" fmla="*/ 625 h 10000"/>
                <a:gd name="connsiteX31" fmla="*/ 7846 w 10000"/>
                <a:gd name="connsiteY31" fmla="*/ 625 h 10000"/>
                <a:gd name="connsiteX32" fmla="*/ 9282 w 10000"/>
                <a:gd name="connsiteY32" fmla="*/ 313 h 10000"/>
                <a:gd name="connsiteX33" fmla="*/ 10000 w 10000"/>
                <a:gd name="connsiteY33" fmla="*/ 2186 h 10000"/>
                <a:gd name="connsiteX34" fmla="*/ 10000 w 10000"/>
                <a:gd name="connsiteY34" fmla="*/ 3124 h 10000"/>
                <a:gd name="connsiteX35" fmla="*/ 9642 w 10000"/>
                <a:gd name="connsiteY35" fmla="*/ 4009 h 10000"/>
                <a:gd name="connsiteX36" fmla="*/ 8924 w 10000"/>
                <a:gd name="connsiteY36" fmla="*/ 3748 h 10000"/>
                <a:gd name="connsiteX0" fmla="*/ 8924 w 10000"/>
                <a:gd name="connsiteY0" fmla="*/ 3748 h 10000"/>
                <a:gd name="connsiteX1" fmla="*/ 8564 w 10000"/>
                <a:gd name="connsiteY1" fmla="*/ 2811 h 10000"/>
                <a:gd name="connsiteX2" fmla="*/ 7846 w 10000"/>
                <a:gd name="connsiteY2" fmla="*/ 1874 h 10000"/>
                <a:gd name="connsiteX3" fmla="*/ 7487 w 10000"/>
                <a:gd name="connsiteY3" fmla="*/ 1874 h 10000"/>
                <a:gd name="connsiteX4" fmla="*/ 7846 w 10000"/>
                <a:gd name="connsiteY4" fmla="*/ 2811 h 10000"/>
                <a:gd name="connsiteX5" fmla="*/ 8037 w 10000"/>
                <a:gd name="connsiteY5" fmla="*/ 3450 h 10000"/>
                <a:gd name="connsiteX6" fmla="*/ 7813 w 10000"/>
                <a:gd name="connsiteY6" fmla="*/ 3946 h 10000"/>
                <a:gd name="connsiteX7" fmla="*/ 8266 w 10000"/>
                <a:gd name="connsiteY7" fmla="*/ 5381 h 10000"/>
                <a:gd name="connsiteX8" fmla="*/ 8341 w 10000"/>
                <a:gd name="connsiteY8" fmla="*/ 5448 h 10000"/>
                <a:gd name="connsiteX9" fmla="*/ 8500 w 10000"/>
                <a:gd name="connsiteY9" fmla="*/ 6996 h 10000"/>
                <a:gd name="connsiteX10" fmla="*/ 9018 w 10000"/>
                <a:gd name="connsiteY10" fmla="*/ 9089 h 10000"/>
                <a:gd name="connsiteX11" fmla="*/ 9841 w 10000"/>
                <a:gd name="connsiteY11" fmla="*/ 10000 h 10000"/>
                <a:gd name="connsiteX12" fmla="*/ 7125 w 10000"/>
                <a:gd name="connsiteY12" fmla="*/ 9943 h 10000"/>
                <a:gd name="connsiteX13" fmla="*/ 7125 w 10000"/>
                <a:gd name="connsiteY13" fmla="*/ 9943 h 10000"/>
                <a:gd name="connsiteX14" fmla="*/ 300 w 10000"/>
                <a:gd name="connsiteY14" fmla="*/ 9943 h 10000"/>
                <a:gd name="connsiteX15" fmla="*/ 300 w 10000"/>
                <a:gd name="connsiteY15" fmla="*/ 6195 h 10000"/>
                <a:gd name="connsiteX16" fmla="*/ 0 w 10000"/>
                <a:gd name="connsiteY16" fmla="*/ 4009 h 10000"/>
                <a:gd name="connsiteX17" fmla="*/ 0 w 10000"/>
                <a:gd name="connsiteY17" fmla="*/ 3124 h 10000"/>
                <a:gd name="connsiteX18" fmla="*/ 0 w 10000"/>
                <a:gd name="connsiteY18" fmla="*/ 2186 h 10000"/>
                <a:gd name="connsiteX19" fmla="*/ 0 w 10000"/>
                <a:gd name="connsiteY19" fmla="*/ 1249 h 10000"/>
                <a:gd name="connsiteX20" fmla="*/ 0 w 10000"/>
                <a:gd name="connsiteY20" fmla="*/ 625 h 10000"/>
                <a:gd name="connsiteX21" fmla="*/ 0 w 10000"/>
                <a:gd name="connsiteY21" fmla="*/ 0 h 10000"/>
                <a:gd name="connsiteX22" fmla="*/ 659 w 10000"/>
                <a:gd name="connsiteY22" fmla="*/ 0 h 10000"/>
                <a:gd name="connsiteX23" fmla="*/ 2096 w 10000"/>
                <a:gd name="connsiteY23" fmla="*/ 313 h 10000"/>
                <a:gd name="connsiteX24" fmla="*/ 3892 w 10000"/>
                <a:gd name="connsiteY24" fmla="*/ 625 h 10000"/>
                <a:gd name="connsiteX25" fmla="*/ 5329 w 10000"/>
                <a:gd name="connsiteY25" fmla="*/ 313 h 10000"/>
                <a:gd name="connsiteX26" fmla="*/ 5689 w 10000"/>
                <a:gd name="connsiteY26" fmla="*/ 0 h 10000"/>
                <a:gd name="connsiteX27" fmla="*/ 5689 w 10000"/>
                <a:gd name="connsiteY27" fmla="*/ 313 h 10000"/>
                <a:gd name="connsiteX28" fmla="*/ 6048 w 10000"/>
                <a:gd name="connsiteY28" fmla="*/ 0 h 10000"/>
                <a:gd name="connsiteX29" fmla="*/ 7125 w 10000"/>
                <a:gd name="connsiteY29" fmla="*/ 313 h 10000"/>
                <a:gd name="connsiteX30" fmla="*/ 7125 w 10000"/>
                <a:gd name="connsiteY30" fmla="*/ 625 h 10000"/>
                <a:gd name="connsiteX31" fmla="*/ 7846 w 10000"/>
                <a:gd name="connsiteY31" fmla="*/ 625 h 10000"/>
                <a:gd name="connsiteX32" fmla="*/ 9282 w 10000"/>
                <a:gd name="connsiteY32" fmla="*/ 313 h 10000"/>
                <a:gd name="connsiteX33" fmla="*/ 10000 w 10000"/>
                <a:gd name="connsiteY33" fmla="*/ 2186 h 10000"/>
                <a:gd name="connsiteX34" fmla="*/ 10000 w 10000"/>
                <a:gd name="connsiteY34" fmla="*/ 3124 h 10000"/>
                <a:gd name="connsiteX35" fmla="*/ 9642 w 10000"/>
                <a:gd name="connsiteY35" fmla="*/ 4009 h 10000"/>
                <a:gd name="connsiteX36" fmla="*/ 8924 w 10000"/>
                <a:gd name="connsiteY36" fmla="*/ 3748 h 10000"/>
                <a:gd name="connsiteX0" fmla="*/ 8924 w 10000"/>
                <a:gd name="connsiteY0" fmla="*/ 3748 h 10000"/>
                <a:gd name="connsiteX1" fmla="*/ 8564 w 10000"/>
                <a:gd name="connsiteY1" fmla="*/ 2811 h 10000"/>
                <a:gd name="connsiteX2" fmla="*/ 7846 w 10000"/>
                <a:gd name="connsiteY2" fmla="*/ 1874 h 10000"/>
                <a:gd name="connsiteX3" fmla="*/ 7487 w 10000"/>
                <a:gd name="connsiteY3" fmla="*/ 1874 h 10000"/>
                <a:gd name="connsiteX4" fmla="*/ 7846 w 10000"/>
                <a:gd name="connsiteY4" fmla="*/ 2811 h 10000"/>
                <a:gd name="connsiteX5" fmla="*/ 8037 w 10000"/>
                <a:gd name="connsiteY5" fmla="*/ 3450 h 10000"/>
                <a:gd name="connsiteX6" fmla="*/ 7813 w 10000"/>
                <a:gd name="connsiteY6" fmla="*/ 3946 h 10000"/>
                <a:gd name="connsiteX7" fmla="*/ 8266 w 10000"/>
                <a:gd name="connsiteY7" fmla="*/ 5381 h 10000"/>
                <a:gd name="connsiteX8" fmla="*/ 8279 w 10000"/>
                <a:gd name="connsiteY8" fmla="*/ 5462 h 10000"/>
                <a:gd name="connsiteX9" fmla="*/ 8500 w 10000"/>
                <a:gd name="connsiteY9" fmla="*/ 6996 h 10000"/>
                <a:gd name="connsiteX10" fmla="*/ 9018 w 10000"/>
                <a:gd name="connsiteY10" fmla="*/ 9089 h 10000"/>
                <a:gd name="connsiteX11" fmla="*/ 9841 w 10000"/>
                <a:gd name="connsiteY11" fmla="*/ 10000 h 10000"/>
                <a:gd name="connsiteX12" fmla="*/ 7125 w 10000"/>
                <a:gd name="connsiteY12" fmla="*/ 9943 h 10000"/>
                <a:gd name="connsiteX13" fmla="*/ 7125 w 10000"/>
                <a:gd name="connsiteY13" fmla="*/ 9943 h 10000"/>
                <a:gd name="connsiteX14" fmla="*/ 300 w 10000"/>
                <a:gd name="connsiteY14" fmla="*/ 9943 h 10000"/>
                <a:gd name="connsiteX15" fmla="*/ 300 w 10000"/>
                <a:gd name="connsiteY15" fmla="*/ 6195 h 10000"/>
                <a:gd name="connsiteX16" fmla="*/ 0 w 10000"/>
                <a:gd name="connsiteY16" fmla="*/ 4009 h 10000"/>
                <a:gd name="connsiteX17" fmla="*/ 0 w 10000"/>
                <a:gd name="connsiteY17" fmla="*/ 3124 h 10000"/>
                <a:gd name="connsiteX18" fmla="*/ 0 w 10000"/>
                <a:gd name="connsiteY18" fmla="*/ 2186 h 10000"/>
                <a:gd name="connsiteX19" fmla="*/ 0 w 10000"/>
                <a:gd name="connsiteY19" fmla="*/ 1249 h 10000"/>
                <a:gd name="connsiteX20" fmla="*/ 0 w 10000"/>
                <a:gd name="connsiteY20" fmla="*/ 625 h 10000"/>
                <a:gd name="connsiteX21" fmla="*/ 0 w 10000"/>
                <a:gd name="connsiteY21" fmla="*/ 0 h 10000"/>
                <a:gd name="connsiteX22" fmla="*/ 659 w 10000"/>
                <a:gd name="connsiteY22" fmla="*/ 0 h 10000"/>
                <a:gd name="connsiteX23" fmla="*/ 2096 w 10000"/>
                <a:gd name="connsiteY23" fmla="*/ 313 h 10000"/>
                <a:gd name="connsiteX24" fmla="*/ 3892 w 10000"/>
                <a:gd name="connsiteY24" fmla="*/ 625 h 10000"/>
                <a:gd name="connsiteX25" fmla="*/ 5329 w 10000"/>
                <a:gd name="connsiteY25" fmla="*/ 313 h 10000"/>
                <a:gd name="connsiteX26" fmla="*/ 5689 w 10000"/>
                <a:gd name="connsiteY26" fmla="*/ 0 h 10000"/>
                <a:gd name="connsiteX27" fmla="*/ 5689 w 10000"/>
                <a:gd name="connsiteY27" fmla="*/ 313 h 10000"/>
                <a:gd name="connsiteX28" fmla="*/ 6048 w 10000"/>
                <a:gd name="connsiteY28" fmla="*/ 0 h 10000"/>
                <a:gd name="connsiteX29" fmla="*/ 7125 w 10000"/>
                <a:gd name="connsiteY29" fmla="*/ 313 h 10000"/>
                <a:gd name="connsiteX30" fmla="*/ 7125 w 10000"/>
                <a:gd name="connsiteY30" fmla="*/ 625 h 10000"/>
                <a:gd name="connsiteX31" fmla="*/ 7846 w 10000"/>
                <a:gd name="connsiteY31" fmla="*/ 625 h 10000"/>
                <a:gd name="connsiteX32" fmla="*/ 9282 w 10000"/>
                <a:gd name="connsiteY32" fmla="*/ 313 h 10000"/>
                <a:gd name="connsiteX33" fmla="*/ 10000 w 10000"/>
                <a:gd name="connsiteY33" fmla="*/ 2186 h 10000"/>
                <a:gd name="connsiteX34" fmla="*/ 10000 w 10000"/>
                <a:gd name="connsiteY34" fmla="*/ 3124 h 10000"/>
                <a:gd name="connsiteX35" fmla="*/ 9642 w 10000"/>
                <a:gd name="connsiteY35" fmla="*/ 4009 h 10000"/>
                <a:gd name="connsiteX36" fmla="*/ 8924 w 10000"/>
                <a:gd name="connsiteY36" fmla="*/ 3748 h 10000"/>
                <a:gd name="connsiteX0" fmla="*/ 8924 w 10000"/>
                <a:gd name="connsiteY0" fmla="*/ 3748 h 10000"/>
                <a:gd name="connsiteX1" fmla="*/ 8564 w 10000"/>
                <a:gd name="connsiteY1" fmla="*/ 2811 h 10000"/>
                <a:gd name="connsiteX2" fmla="*/ 7846 w 10000"/>
                <a:gd name="connsiteY2" fmla="*/ 1874 h 10000"/>
                <a:gd name="connsiteX3" fmla="*/ 7487 w 10000"/>
                <a:gd name="connsiteY3" fmla="*/ 1874 h 10000"/>
                <a:gd name="connsiteX4" fmla="*/ 7846 w 10000"/>
                <a:gd name="connsiteY4" fmla="*/ 2811 h 10000"/>
                <a:gd name="connsiteX5" fmla="*/ 8037 w 10000"/>
                <a:gd name="connsiteY5" fmla="*/ 3450 h 10000"/>
                <a:gd name="connsiteX6" fmla="*/ 7813 w 10000"/>
                <a:gd name="connsiteY6" fmla="*/ 3946 h 10000"/>
                <a:gd name="connsiteX7" fmla="*/ 8266 w 10000"/>
                <a:gd name="connsiteY7" fmla="*/ 5381 h 10000"/>
                <a:gd name="connsiteX8" fmla="*/ 8279 w 10000"/>
                <a:gd name="connsiteY8" fmla="*/ 5462 h 10000"/>
                <a:gd name="connsiteX9" fmla="*/ 8500 w 10000"/>
                <a:gd name="connsiteY9" fmla="*/ 6996 h 10000"/>
                <a:gd name="connsiteX10" fmla="*/ 9018 w 10000"/>
                <a:gd name="connsiteY10" fmla="*/ 9089 h 10000"/>
                <a:gd name="connsiteX11" fmla="*/ 9841 w 10000"/>
                <a:gd name="connsiteY11" fmla="*/ 10000 h 10000"/>
                <a:gd name="connsiteX12" fmla="*/ 7125 w 10000"/>
                <a:gd name="connsiteY12" fmla="*/ 9943 h 10000"/>
                <a:gd name="connsiteX13" fmla="*/ 7125 w 10000"/>
                <a:gd name="connsiteY13" fmla="*/ 9943 h 10000"/>
                <a:gd name="connsiteX14" fmla="*/ 300 w 10000"/>
                <a:gd name="connsiteY14" fmla="*/ 9943 h 10000"/>
                <a:gd name="connsiteX15" fmla="*/ 300 w 10000"/>
                <a:gd name="connsiteY15" fmla="*/ 6195 h 10000"/>
                <a:gd name="connsiteX16" fmla="*/ 0 w 10000"/>
                <a:gd name="connsiteY16" fmla="*/ 4009 h 10000"/>
                <a:gd name="connsiteX17" fmla="*/ 0 w 10000"/>
                <a:gd name="connsiteY17" fmla="*/ 3124 h 10000"/>
                <a:gd name="connsiteX18" fmla="*/ 0 w 10000"/>
                <a:gd name="connsiteY18" fmla="*/ 2186 h 10000"/>
                <a:gd name="connsiteX19" fmla="*/ 0 w 10000"/>
                <a:gd name="connsiteY19" fmla="*/ 1249 h 10000"/>
                <a:gd name="connsiteX20" fmla="*/ 0 w 10000"/>
                <a:gd name="connsiteY20" fmla="*/ 625 h 10000"/>
                <a:gd name="connsiteX21" fmla="*/ 0 w 10000"/>
                <a:gd name="connsiteY21" fmla="*/ 0 h 10000"/>
                <a:gd name="connsiteX22" fmla="*/ 659 w 10000"/>
                <a:gd name="connsiteY22" fmla="*/ 0 h 10000"/>
                <a:gd name="connsiteX23" fmla="*/ 2096 w 10000"/>
                <a:gd name="connsiteY23" fmla="*/ 313 h 10000"/>
                <a:gd name="connsiteX24" fmla="*/ 3892 w 10000"/>
                <a:gd name="connsiteY24" fmla="*/ 625 h 10000"/>
                <a:gd name="connsiteX25" fmla="*/ 5329 w 10000"/>
                <a:gd name="connsiteY25" fmla="*/ 313 h 10000"/>
                <a:gd name="connsiteX26" fmla="*/ 5689 w 10000"/>
                <a:gd name="connsiteY26" fmla="*/ 0 h 10000"/>
                <a:gd name="connsiteX27" fmla="*/ 5689 w 10000"/>
                <a:gd name="connsiteY27" fmla="*/ 313 h 10000"/>
                <a:gd name="connsiteX28" fmla="*/ 6048 w 10000"/>
                <a:gd name="connsiteY28" fmla="*/ 0 h 10000"/>
                <a:gd name="connsiteX29" fmla="*/ 7125 w 10000"/>
                <a:gd name="connsiteY29" fmla="*/ 313 h 10000"/>
                <a:gd name="connsiteX30" fmla="*/ 7125 w 10000"/>
                <a:gd name="connsiteY30" fmla="*/ 625 h 10000"/>
                <a:gd name="connsiteX31" fmla="*/ 7846 w 10000"/>
                <a:gd name="connsiteY31" fmla="*/ 625 h 10000"/>
                <a:gd name="connsiteX32" fmla="*/ 9282 w 10000"/>
                <a:gd name="connsiteY32" fmla="*/ 313 h 10000"/>
                <a:gd name="connsiteX33" fmla="*/ 10000 w 10000"/>
                <a:gd name="connsiteY33" fmla="*/ 2186 h 10000"/>
                <a:gd name="connsiteX34" fmla="*/ 10000 w 10000"/>
                <a:gd name="connsiteY34" fmla="*/ 3124 h 10000"/>
                <a:gd name="connsiteX35" fmla="*/ 9642 w 10000"/>
                <a:gd name="connsiteY35" fmla="*/ 4009 h 10000"/>
                <a:gd name="connsiteX36" fmla="*/ 8924 w 10000"/>
                <a:gd name="connsiteY36" fmla="*/ 3748 h 10000"/>
                <a:gd name="connsiteX0" fmla="*/ 8924 w 10000"/>
                <a:gd name="connsiteY0" fmla="*/ 3748 h 10000"/>
                <a:gd name="connsiteX1" fmla="*/ 8564 w 10000"/>
                <a:gd name="connsiteY1" fmla="*/ 2811 h 10000"/>
                <a:gd name="connsiteX2" fmla="*/ 7846 w 10000"/>
                <a:gd name="connsiteY2" fmla="*/ 1874 h 10000"/>
                <a:gd name="connsiteX3" fmla="*/ 7487 w 10000"/>
                <a:gd name="connsiteY3" fmla="*/ 1874 h 10000"/>
                <a:gd name="connsiteX4" fmla="*/ 7846 w 10000"/>
                <a:gd name="connsiteY4" fmla="*/ 2811 h 10000"/>
                <a:gd name="connsiteX5" fmla="*/ 8037 w 10000"/>
                <a:gd name="connsiteY5" fmla="*/ 3450 h 10000"/>
                <a:gd name="connsiteX6" fmla="*/ 7813 w 10000"/>
                <a:gd name="connsiteY6" fmla="*/ 3946 h 10000"/>
                <a:gd name="connsiteX7" fmla="*/ 8266 w 10000"/>
                <a:gd name="connsiteY7" fmla="*/ 5381 h 10000"/>
                <a:gd name="connsiteX8" fmla="*/ 8279 w 10000"/>
                <a:gd name="connsiteY8" fmla="*/ 5462 h 10000"/>
                <a:gd name="connsiteX9" fmla="*/ 8500 w 10000"/>
                <a:gd name="connsiteY9" fmla="*/ 6996 h 10000"/>
                <a:gd name="connsiteX10" fmla="*/ 9018 w 10000"/>
                <a:gd name="connsiteY10" fmla="*/ 9089 h 10000"/>
                <a:gd name="connsiteX11" fmla="*/ 9841 w 10000"/>
                <a:gd name="connsiteY11" fmla="*/ 10000 h 10000"/>
                <a:gd name="connsiteX12" fmla="*/ 7125 w 10000"/>
                <a:gd name="connsiteY12" fmla="*/ 9943 h 10000"/>
                <a:gd name="connsiteX13" fmla="*/ 7125 w 10000"/>
                <a:gd name="connsiteY13" fmla="*/ 9943 h 10000"/>
                <a:gd name="connsiteX14" fmla="*/ 300 w 10000"/>
                <a:gd name="connsiteY14" fmla="*/ 9943 h 10000"/>
                <a:gd name="connsiteX15" fmla="*/ 300 w 10000"/>
                <a:gd name="connsiteY15" fmla="*/ 6195 h 10000"/>
                <a:gd name="connsiteX16" fmla="*/ 0 w 10000"/>
                <a:gd name="connsiteY16" fmla="*/ 4009 h 10000"/>
                <a:gd name="connsiteX17" fmla="*/ 0 w 10000"/>
                <a:gd name="connsiteY17" fmla="*/ 3124 h 10000"/>
                <a:gd name="connsiteX18" fmla="*/ 0 w 10000"/>
                <a:gd name="connsiteY18" fmla="*/ 2186 h 10000"/>
                <a:gd name="connsiteX19" fmla="*/ 0 w 10000"/>
                <a:gd name="connsiteY19" fmla="*/ 1249 h 10000"/>
                <a:gd name="connsiteX20" fmla="*/ 0 w 10000"/>
                <a:gd name="connsiteY20" fmla="*/ 625 h 10000"/>
                <a:gd name="connsiteX21" fmla="*/ 0 w 10000"/>
                <a:gd name="connsiteY21" fmla="*/ 0 h 10000"/>
                <a:gd name="connsiteX22" fmla="*/ 659 w 10000"/>
                <a:gd name="connsiteY22" fmla="*/ 0 h 10000"/>
                <a:gd name="connsiteX23" fmla="*/ 2096 w 10000"/>
                <a:gd name="connsiteY23" fmla="*/ 313 h 10000"/>
                <a:gd name="connsiteX24" fmla="*/ 3892 w 10000"/>
                <a:gd name="connsiteY24" fmla="*/ 625 h 10000"/>
                <a:gd name="connsiteX25" fmla="*/ 5329 w 10000"/>
                <a:gd name="connsiteY25" fmla="*/ 313 h 10000"/>
                <a:gd name="connsiteX26" fmla="*/ 5689 w 10000"/>
                <a:gd name="connsiteY26" fmla="*/ 0 h 10000"/>
                <a:gd name="connsiteX27" fmla="*/ 5689 w 10000"/>
                <a:gd name="connsiteY27" fmla="*/ 313 h 10000"/>
                <a:gd name="connsiteX28" fmla="*/ 6048 w 10000"/>
                <a:gd name="connsiteY28" fmla="*/ 0 h 10000"/>
                <a:gd name="connsiteX29" fmla="*/ 7125 w 10000"/>
                <a:gd name="connsiteY29" fmla="*/ 313 h 10000"/>
                <a:gd name="connsiteX30" fmla="*/ 7125 w 10000"/>
                <a:gd name="connsiteY30" fmla="*/ 625 h 10000"/>
                <a:gd name="connsiteX31" fmla="*/ 7846 w 10000"/>
                <a:gd name="connsiteY31" fmla="*/ 625 h 10000"/>
                <a:gd name="connsiteX32" fmla="*/ 9282 w 10000"/>
                <a:gd name="connsiteY32" fmla="*/ 313 h 10000"/>
                <a:gd name="connsiteX33" fmla="*/ 10000 w 10000"/>
                <a:gd name="connsiteY33" fmla="*/ 2186 h 10000"/>
                <a:gd name="connsiteX34" fmla="*/ 10000 w 10000"/>
                <a:gd name="connsiteY34" fmla="*/ 3124 h 10000"/>
                <a:gd name="connsiteX35" fmla="*/ 9642 w 10000"/>
                <a:gd name="connsiteY35" fmla="*/ 4009 h 10000"/>
                <a:gd name="connsiteX36" fmla="*/ 8924 w 10000"/>
                <a:gd name="connsiteY36" fmla="*/ 3748 h 10000"/>
                <a:gd name="connsiteX0" fmla="*/ 8924 w 10000"/>
                <a:gd name="connsiteY0" fmla="*/ 3748 h 10000"/>
                <a:gd name="connsiteX1" fmla="*/ 8564 w 10000"/>
                <a:gd name="connsiteY1" fmla="*/ 2811 h 10000"/>
                <a:gd name="connsiteX2" fmla="*/ 7846 w 10000"/>
                <a:gd name="connsiteY2" fmla="*/ 1874 h 10000"/>
                <a:gd name="connsiteX3" fmla="*/ 7487 w 10000"/>
                <a:gd name="connsiteY3" fmla="*/ 1874 h 10000"/>
                <a:gd name="connsiteX4" fmla="*/ 7846 w 10000"/>
                <a:gd name="connsiteY4" fmla="*/ 2811 h 10000"/>
                <a:gd name="connsiteX5" fmla="*/ 8037 w 10000"/>
                <a:gd name="connsiteY5" fmla="*/ 3450 h 10000"/>
                <a:gd name="connsiteX6" fmla="*/ 7813 w 10000"/>
                <a:gd name="connsiteY6" fmla="*/ 3946 h 10000"/>
                <a:gd name="connsiteX7" fmla="*/ 8266 w 10000"/>
                <a:gd name="connsiteY7" fmla="*/ 5381 h 10000"/>
                <a:gd name="connsiteX8" fmla="*/ 8341 w 10000"/>
                <a:gd name="connsiteY8" fmla="*/ 5420 h 10000"/>
                <a:gd name="connsiteX9" fmla="*/ 8500 w 10000"/>
                <a:gd name="connsiteY9" fmla="*/ 6996 h 10000"/>
                <a:gd name="connsiteX10" fmla="*/ 9018 w 10000"/>
                <a:gd name="connsiteY10" fmla="*/ 9089 h 10000"/>
                <a:gd name="connsiteX11" fmla="*/ 9841 w 10000"/>
                <a:gd name="connsiteY11" fmla="*/ 10000 h 10000"/>
                <a:gd name="connsiteX12" fmla="*/ 7125 w 10000"/>
                <a:gd name="connsiteY12" fmla="*/ 9943 h 10000"/>
                <a:gd name="connsiteX13" fmla="*/ 7125 w 10000"/>
                <a:gd name="connsiteY13" fmla="*/ 9943 h 10000"/>
                <a:gd name="connsiteX14" fmla="*/ 300 w 10000"/>
                <a:gd name="connsiteY14" fmla="*/ 9943 h 10000"/>
                <a:gd name="connsiteX15" fmla="*/ 300 w 10000"/>
                <a:gd name="connsiteY15" fmla="*/ 6195 h 10000"/>
                <a:gd name="connsiteX16" fmla="*/ 0 w 10000"/>
                <a:gd name="connsiteY16" fmla="*/ 4009 h 10000"/>
                <a:gd name="connsiteX17" fmla="*/ 0 w 10000"/>
                <a:gd name="connsiteY17" fmla="*/ 3124 h 10000"/>
                <a:gd name="connsiteX18" fmla="*/ 0 w 10000"/>
                <a:gd name="connsiteY18" fmla="*/ 2186 h 10000"/>
                <a:gd name="connsiteX19" fmla="*/ 0 w 10000"/>
                <a:gd name="connsiteY19" fmla="*/ 1249 h 10000"/>
                <a:gd name="connsiteX20" fmla="*/ 0 w 10000"/>
                <a:gd name="connsiteY20" fmla="*/ 625 h 10000"/>
                <a:gd name="connsiteX21" fmla="*/ 0 w 10000"/>
                <a:gd name="connsiteY21" fmla="*/ 0 h 10000"/>
                <a:gd name="connsiteX22" fmla="*/ 659 w 10000"/>
                <a:gd name="connsiteY22" fmla="*/ 0 h 10000"/>
                <a:gd name="connsiteX23" fmla="*/ 2096 w 10000"/>
                <a:gd name="connsiteY23" fmla="*/ 313 h 10000"/>
                <a:gd name="connsiteX24" fmla="*/ 3892 w 10000"/>
                <a:gd name="connsiteY24" fmla="*/ 625 h 10000"/>
                <a:gd name="connsiteX25" fmla="*/ 5329 w 10000"/>
                <a:gd name="connsiteY25" fmla="*/ 313 h 10000"/>
                <a:gd name="connsiteX26" fmla="*/ 5689 w 10000"/>
                <a:gd name="connsiteY26" fmla="*/ 0 h 10000"/>
                <a:gd name="connsiteX27" fmla="*/ 5689 w 10000"/>
                <a:gd name="connsiteY27" fmla="*/ 313 h 10000"/>
                <a:gd name="connsiteX28" fmla="*/ 6048 w 10000"/>
                <a:gd name="connsiteY28" fmla="*/ 0 h 10000"/>
                <a:gd name="connsiteX29" fmla="*/ 7125 w 10000"/>
                <a:gd name="connsiteY29" fmla="*/ 313 h 10000"/>
                <a:gd name="connsiteX30" fmla="*/ 7125 w 10000"/>
                <a:gd name="connsiteY30" fmla="*/ 625 h 10000"/>
                <a:gd name="connsiteX31" fmla="*/ 7846 w 10000"/>
                <a:gd name="connsiteY31" fmla="*/ 625 h 10000"/>
                <a:gd name="connsiteX32" fmla="*/ 9282 w 10000"/>
                <a:gd name="connsiteY32" fmla="*/ 313 h 10000"/>
                <a:gd name="connsiteX33" fmla="*/ 10000 w 10000"/>
                <a:gd name="connsiteY33" fmla="*/ 2186 h 10000"/>
                <a:gd name="connsiteX34" fmla="*/ 10000 w 10000"/>
                <a:gd name="connsiteY34" fmla="*/ 3124 h 10000"/>
                <a:gd name="connsiteX35" fmla="*/ 9642 w 10000"/>
                <a:gd name="connsiteY35" fmla="*/ 4009 h 10000"/>
                <a:gd name="connsiteX36" fmla="*/ 8924 w 10000"/>
                <a:gd name="connsiteY36" fmla="*/ 3748 h 10000"/>
                <a:gd name="connsiteX0" fmla="*/ 8924 w 10000"/>
                <a:gd name="connsiteY0" fmla="*/ 3748 h 10000"/>
                <a:gd name="connsiteX1" fmla="*/ 8564 w 10000"/>
                <a:gd name="connsiteY1" fmla="*/ 2811 h 10000"/>
                <a:gd name="connsiteX2" fmla="*/ 7846 w 10000"/>
                <a:gd name="connsiteY2" fmla="*/ 1874 h 10000"/>
                <a:gd name="connsiteX3" fmla="*/ 7487 w 10000"/>
                <a:gd name="connsiteY3" fmla="*/ 1874 h 10000"/>
                <a:gd name="connsiteX4" fmla="*/ 7846 w 10000"/>
                <a:gd name="connsiteY4" fmla="*/ 2811 h 10000"/>
                <a:gd name="connsiteX5" fmla="*/ 8037 w 10000"/>
                <a:gd name="connsiteY5" fmla="*/ 3450 h 10000"/>
                <a:gd name="connsiteX6" fmla="*/ 7947 w 10000"/>
                <a:gd name="connsiteY6" fmla="*/ 3946 h 10000"/>
                <a:gd name="connsiteX7" fmla="*/ 8266 w 10000"/>
                <a:gd name="connsiteY7" fmla="*/ 5381 h 10000"/>
                <a:gd name="connsiteX8" fmla="*/ 8341 w 10000"/>
                <a:gd name="connsiteY8" fmla="*/ 5420 h 10000"/>
                <a:gd name="connsiteX9" fmla="*/ 8500 w 10000"/>
                <a:gd name="connsiteY9" fmla="*/ 6996 h 10000"/>
                <a:gd name="connsiteX10" fmla="*/ 9018 w 10000"/>
                <a:gd name="connsiteY10" fmla="*/ 9089 h 10000"/>
                <a:gd name="connsiteX11" fmla="*/ 9841 w 10000"/>
                <a:gd name="connsiteY11" fmla="*/ 10000 h 10000"/>
                <a:gd name="connsiteX12" fmla="*/ 7125 w 10000"/>
                <a:gd name="connsiteY12" fmla="*/ 9943 h 10000"/>
                <a:gd name="connsiteX13" fmla="*/ 7125 w 10000"/>
                <a:gd name="connsiteY13" fmla="*/ 9943 h 10000"/>
                <a:gd name="connsiteX14" fmla="*/ 300 w 10000"/>
                <a:gd name="connsiteY14" fmla="*/ 9943 h 10000"/>
                <a:gd name="connsiteX15" fmla="*/ 300 w 10000"/>
                <a:gd name="connsiteY15" fmla="*/ 6195 h 10000"/>
                <a:gd name="connsiteX16" fmla="*/ 0 w 10000"/>
                <a:gd name="connsiteY16" fmla="*/ 4009 h 10000"/>
                <a:gd name="connsiteX17" fmla="*/ 0 w 10000"/>
                <a:gd name="connsiteY17" fmla="*/ 3124 h 10000"/>
                <a:gd name="connsiteX18" fmla="*/ 0 w 10000"/>
                <a:gd name="connsiteY18" fmla="*/ 2186 h 10000"/>
                <a:gd name="connsiteX19" fmla="*/ 0 w 10000"/>
                <a:gd name="connsiteY19" fmla="*/ 1249 h 10000"/>
                <a:gd name="connsiteX20" fmla="*/ 0 w 10000"/>
                <a:gd name="connsiteY20" fmla="*/ 625 h 10000"/>
                <a:gd name="connsiteX21" fmla="*/ 0 w 10000"/>
                <a:gd name="connsiteY21" fmla="*/ 0 h 10000"/>
                <a:gd name="connsiteX22" fmla="*/ 659 w 10000"/>
                <a:gd name="connsiteY22" fmla="*/ 0 h 10000"/>
                <a:gd name="connsiteX23" fmla="*/ 2096 w 10000"/>
                <a:gd name="connsiteY23" fmla="*/ 313 h 10000"/>
                <a:gd name="connsiteX24" fmla="*/ 3892 w 10000"/>
                <a:gd name="connsiteY24" fmla="*/ 625 h 10000"/>
                <a:gd name="connsiteX25" fmla="*/ 5329 w 10000"/>
                <a:gd name="connsiteY25" fmla="*/ 313 h 10000"/>
                <a:gd name="connsiteX26" fmla="*/ 5689 w 10000"/>
                <a:gd name="connsiteY26" fmla="*/ 0 h 10000"/>
                <a:gd name="connsiteX27" fmla="*/ 5689 w 10000"/>
                <a:gd name="connsiteY27" fmla="*/ 313 h 10000"/>
                <a:gd name="connsiteX28" fmla="*/ 6048 w 10000"/>
                <a:gd name="connsiteY28" fmla="*/ 0 h 10000"/>
                <a:gd name="connsiteX29" fmla="*/ 7125 w 10000"/>
                <a:gd name="connsiteY29" fmla="*/ 313 h 10000"/>
                <a:gd name="connsiteX30" fmla="*/ 7125 w 10000"/>
                <a:gd name="connsiteY30" fmla="*/ 625 h 10000"/>
                <a:gd name="connsiteX31" fmla="*/ 7846 w 10000"/>
                <a:gd name="connsiteY31" fmla="*/ 625 h 10000"/>
                <a:gd name="connsiteX32" fmla="*/ 9282 w 10000"/>
                <a:gd name="connsiteY32" fmla="*/ 313 h 10000"/>
                <a:gd name="connsiteX33" fmla="*/ 10000 w 10000"/>
                <a:gd name="connsiteY33" fmla="*/ 2186 h 10000"/>
                <a:gd name="connsiteX34" fmla="*/ 10000 w 10000"/>
                <a:gd name="connsiteY34" fmla="*/ 3124 h 10000"/>
                <a:gd name="connsiteX35" fmla="*/ 9642 w 10000"/>
                <a:gd name="connsiteY35" fmla="*/ 4009 h 10000"/>
                <a:gd name="connsiteX36" fmla="*/ 8924 w 10000"/>
                <a:gd name="connsiteY36" fmla="*/ 3748 h 10000"/>
                <a:gd name="connsiteX0" fmla="*/ 8924 w 10000"/>
                <a:gd name="connsiteY0" fmla="*/ 3748 h 10000"/>
                <a:gd name="connsiteX1" fmla="*/ 8564 w 10000"/>
                <a:gd name="connsiteY1" fmla="*/ 2811 h 10000"/>
                <a:gd name="connsiteX2" fmla="*/ 7846 w 10000"/>
                <a:gd name="connsiteY2" fmla="*/ 1874 h 10000"/>
                <a:gd name="connsiteX3" fmla="*/ 7487 w 10000"/>
                <a:gd name="connsiteY3" fmla="*/ 1874 h 10000"/>
                <a:gd name="connsiteX4" fmla="*/ 7846 w 10000"/>
                <a:gd name="connsiteY4" fmla="*/ 2811 h 10000"/>
                <a:gd name="connsiteX5" fmla="*/ 8037 w 10000"/>
                <a:gd name="connsiteY5" fmla="*/ 3450 h 10000"/>
                <a:gd name="connsiteX6" fmla="*/ 8123 w 10000"/>
                <a:gd name="connsiteY6" fmla="*/ 3946 h 10000"/>
                <a:gd name="connsiteX7" fmla="*/ 8266 w 10000"/>
                <a:gd name="connsiteY7" fmla="*/ 5381 h 10000"/>
                <a:gd name="connsiteX8" fmla="*/ 8341 w 10000"/>
                <a:gd name="connsiteY8" fmla="*/ 5420 h 10000"/>
                <a:gd name="connsiteX9" fmla="*/ 8500 w 10000"/>
                <a:gd name="connsiteY9" fmla="*/ 6996 h 10000"/>
                <a:gd name="connsiteX10" fmla="*/ 9018 w 10000"/>
                <a:gd name="connsiteY10" fmla="*/ 9089 h 10000"/>
                <a:gd name="connsiteX11" fmla="*/ 9841 w 10000"/>
                <a:gd name="connsiteY11" fmla="*/ 10000 h 10000"/>
                <a:gd name="connsiteX12" fmla="*/ 7125 w 10000"/>
                <a:gd name="connsiteY12" fmla="*/ 9943 h 10000"/>
                <a:gd name="connsiteX13" fmla="*/ 7125 w 10000"/>
                <a:gd name="connsiteY13" fmla="*/ 9943 h 10000"/>
                <a:gd name="connsiteX14" fmla="*/ 300 w 10000"/>
                <a:gd name="connsiteY14" fmla="*/ 9943 h 10000"/>
                <a:gd name="connsiteX15" fmla="*/ 300 w 10000"/>
                <a:gd name="connsiteY15" fmla="*/ 6195 h 10000"/>
                <a:gd name="connsiteX16" fmla="*/ 0 w 10000"/>
                <a:gd name="connsiteY16" fmla="*/ 4009 h 10000"/>
                <a:gd name="connsiteX17" fmla="*/ 0 w 10000"/>
                <a:gd name="connsiteY17" fmla="*/ 3124 h 10000"/>
                <a:gd name="connsiteX18" fmla="*/ 0 w 10000"/>
                <a:gd name="connsiteY18" fmla="*/ 2186 h 10000"/>
                <a:gd name="connsiteX19" fmla="*/ 0 w 10000"/>
                <a:gd name="connsiteY19" fmla="*/ 1249 h 10000"/>
                <a:gd name="connsiteX20" fmla="*/ 0 w 10000"/>
                <a:gd name="connsiteY20" fmla="*/ 625 h 10000"/>
                <a:gd name="connsiteX21" fmla="*/ 0 w 10000"/>
                <a:gd name="connsiteY21" fmla="*/ 0 h 10000"/>
                <a:gd name="connsiteX22" fmla="*/ 659 w 10000"/>
                <a:gd name="connsiteY22" fmla="*/ 0 h 10000"/>
                <a:gd name="connsiteX23" fmla="*/ 2096 w 10000"/>
                <a:gd name="connsiteY23" fmla="*/ 313 h 10000"/>
                <a:gd name="connsiteX24" fmla="*/ 3892 w 10000"/>
                <a:gd name="connsiteY24" fmla="*/ 625 h 10000"/>
                <a:gd name="connsiteX25" fmla="*/ 5329 w 10000"/>
                <a:gd name="connsiteY25" fmla="*/ 313 h 10000"/>
                <a:gd name="connsiteX26" fmla="*/ 5689 w 10000"/>
                <a:gd name="connsiteY26" fmla="*/ 0 h 10000"/>
                <a:gd name="connsiteX27" fmla="*/ 5689 w 10000"/>
                <a:gd name="connsiteY27" fmla="*/ 313 h 10000"/>
                <a:gd name="connsiteX28" fmla="*/ 6048 w 10000"/>
                <a:gd name="connsiteY28" fmla="*/ 0 h 10000"/>
                <a:gd name="connsiteX29" fmla="*/ 7125 w 10000"/>
                <a:gd name="connsiteY29" fmla="*/ 313 h 10000"/>
                <a:gd name="connsiteX30" fmla="*/ 7125 w 10000"/>
                <a:gd name="connsiteY30" fmla="*/ 625 h 10000"/>
                <a:gd name="connsiteX31" fmla="*/ 7846 w 10000"/>
                <a:gd name="connsiteY31" fmla="*/ 625 h 10000"/>
                <a:gd name="connsiteX32" fmla="*/ 9282 w 10000"/>
                <a:gd name="connsiteY32" fmla="*/ 313 h 10000"/>
                <a:gd name="connsiteX33" fmla="*/ 10000 w 10000"/>
                <a:gd name="connsiteY33" fmla="*/ 2186 h 10000"/>
                <a:gd name="connsiteX34" fmla="*/ 10000 w 10000"/>
                <a:gd name="connsiteY34" fmla="*/ 3124 h 10000"/>
                <a:gd name="connsiteX35" fmla="*/ 9642 w 10000"/>
                <a:gd name="connsiteY35" fmla="*/ 4009 h 10000"/>
                <a:gd name="connsiteX36" fmla="*/ 8924 w 10000"/>
                <a:gd name="connsiteY36" fmla="*/ 3748 h 10000"/>
                <a:gd name="connsiteX0" fmla="*/ 8924 w 10000"/>
                <a:gd name="connsiteY0" fmla="*/ 3748 h 10000"/>
                <a:gd name="connsiteX1" fmla="*/ 8564 w 10000"/>
                <a:gd name="connsiteY1" fmla="*/ 2811 h 10000"/>
                <a:gd name="connsiteX2" fmla="*/ 7846 w 10000"/>
                <a:gd name="connsiteY2" fmla="*/ 1874 h 10000"/>
                <a:gd name="connsiteX3" fmla="*/ 7487 w 10000"/>
                <a:gd name="connsiteY3" fmla="*/ 1874 h 10000"/>
                <a:gd name="connsiteX4" fmla="*/ 7846 w 10000"/>
                <a:gd name="connsiteY4" fmla="*/ 2811 h 10000"/>
                <a:gd name="connsiteX5" fmla="*/ 8037 w 10000"/>
                <a:gd name="connsiteY5" fmla="*/ 3450 h 10000"/>
                <a:gd name="connsiteX6" fmla="*/ 8061 w 10000"/>
                <a:gd name="connsiteY6" fmla="*/ 3960 h 10000"/>
                <a:gd name="connsiteX7" fmla="*/ 8266 w 10000"/>
                <a:gd name="connsiteY7" fmla="*/ 5381 h 10000"/>
                <a:gd name="connsiteX8" fmla="*/ 8341 w 10000"/>
                <a:gd name="connsiteY8" fmla="*/ 5420 h 10000"/>
                <a:gd name="connsiteX9" fmla="*/ 8500 w 10000"/>
                <a:gd name="connsiteY9" fmla="*/ 6996 h 10000"/>
                <a:gd name="connsiteX10" fmla="*/ 9018 w 10000"/>
                <a:gd name="connsiteY10" fmla="*/ 9089 h 10000"/>
                <a:gd name="connsiteX11" fmla="*/ 9841 w 10000"/>
                <a:gd name="connsiteY11" fmla="*/ 10000 h 10000"/>
                <a:gd name="connsiteX12" fmla="*/ 7125 w 10000"/>
                <a:gd name="connsiteY12" fmla="*/ 9943 h 10000"/>
                <a:gd name="connsiteX13" fmla="*/ 7125 w 10000"/>
                <a:gd name="connsiteY13" fmla="*/ 9943 h 10000"/>
                <a:gd name="connsiteX14" fmla="*/ 300 w 10000"/>
                <a:gd name="connsiteY14" fmla="*/ 9943 h 10000"/>
                <a:gd name="connsiteX15" fmla="*/ 300 w 10000"/>
                <a:gd name="connsiteY15" fmla="*/ 6195 h 10000"/>
                <a:gd name="connsiteX16" fmla="*/ 0 w 10000"/>
                <a:gd name="connsiteY16" fmla="*/ 4009 h 10000"/>
                <a:gd name="connsiteX17" fmla="*/ 0 w 10000"/>
                <a:gd name="connsiteY17" fmla="*/ 3124 h 10000"/>
                <a:gd name="connsiteX18" fmla="*/ 0 w 10000"/>
                <a:gd name="connsiteY18" fmla="*/ 2186 h 10000"/>
                <a:gd name="connsiteX19" fmla="*/ 0 w 10000"/>
                <a:gd name="connsiteY19" fmla="*/ 1249 h 10000"/>
                <a:gd name="connsiteX20" fmla="*/ 0 w 10000"/>
                <a:gd name="connsiteY20" fmla="*/ 625 h 10000"/>
                <a:gd name="connsiteX21" fmla="*/ 0 w 10000"/>
                <a:gd name="connsiteY21" fmla="*/ 0 h 10000"/>
                <a:gd name="connsiteX22" fmla="*/ 659 w 10000"/>
                <a:gd name="connsiteY22" fmla="*/ 0 h 10000"/>
                <a:gd name="connsiteX23" fmla="*/ 2096 w 10000"/>
                <a:gd name="connsiteY23" fmla="*/ 313 h 10000"/>
                <a:gd name="connsiteX24" fmla="*/ 3892 w 10000"/>
                <a:gd name="connsiteY24" fmla="*/ 625 h 10000"/>
                <a:gd name="connsiteX25" fmla="*/ 5329 w 10000"/>
                <a:gd name="connsiteY25" fmla="*/ 313 h 10000"/>
                <a:gd name="connsiteX26" fmla="*/ 5689 w 10000"/>
                <a:gd name="connsiteY26" fmla="*/ 0 h 10000"/>
                <a:gd name="connsiteX27" fmla="*/ 5689 w 10000"/>
                <a:gd name="connsiteY27" fmla="*/ 313 h 10000"/>
                <a:gd name="connsiteX28" fmla="*/ 6048 w 10000"/>
                <a:gd name="connsiteY28" fmla="*/ 0 h 10000"/>
                <a:gd name="connsiteX29" fmla="*/ 7125 w 10000"/>
                <a:gd name="connsiteY29" fmla="*/ 313 h 10000"/>
                <a:gd name="connsiteX30" fmla="*/ 7125 w 10000"/>
                <a:gd name="connsiteY30" fmla="*/ 625 h 10000"/>
                <a:gd name="connsiteX31" fmla="*/ 7846 w 10000"/>
                <a:gd name="connsiteY31" fmla="*/ 625 h 10000"/>
                <a:gd name="connsiteX32" fmla="*/ 9282 w 10000"/>
                <a:gd name="connsiteY32" fmla="*/ 313 h 10000"/>
                <a:gd name="connsiteX33" fmla="*/ 10000 w 10000"/>
                <a:gd name="connsiteY33" fmla="*/ 2186 h 10000"/>
                <a:gd name="connsiteX34" fmla="*/ 10000 w 10000"/>
                <a:gd name="connsiteY34" fmla="*/ 3124 h 10000"/>
                <a:gd name="connsiteX35" fmla="*/ 9642 w 10000"/>
                <a:gd name="connsiteY35" fmla="*/ 4009 h 10000"/>
                <a:gd name="connsiteX36" fmla="*/ 8924 w 10000"/>
                <a:gd name="connsiteY36" fmla="*/ 3748 h 10000"/>
                <a:gd name="connsiteX0" fmla="*/ 8924 w 10000"/>
                <a:gd name="connsiteY0" fmla="*/ 3748 h 10000"/>
                <a:gd name="connsiteX1" fmla="*/ 8564 w 10000"/>
                <a:gd name="connsiteY1" fmla="*/ 2811 h 10000"/>
                <a:gd name="connsiteX2" fmla="*/ 7846 w 10000"/>
                <a:gd name="connsiteY2" fmla="*/ 1874 h 10000"/>
                <a:gd name="connsiteX3" fmla="*/ 7487 w 10000"/>
                <a:gd name="connsiteY3" fmla="*/ 1874 h 10000"/>
                <a:gd name="connsiteX4" fmla="*/ 7846 w 10000"/>
                <a:gd name="connsiteY4" fmla="*/ 2811 h 10000"/>
                <a:gd name="connsiteX5" fmla="*/ 8037 w 10000"/>
                <a:gd name="connsiteY5" fmla="*/ 3450 h 10000"/>
                <a:gd name="connsiteX6" fmla="*/ 8061 w 10000"/>
                <a:gd name="connsiteY6" fmla="*/ 3960 h 10000"/>
                <a:gd name="connsiteX7" fmla="*/ 8266 w 10000"/>
                <a:gd name="connsiteY7" fmla="*/ 5381 h 10000"/>
                <a:gd name="connsiteX8" fmla="*/ 8341 w 10000"/>
                <a:gd name="connsiteY8" fmla="*/ 5420 h 10000"/>
                <a:gd name="connsiteX9" fmla="*/ 8500 w 10000"/>
                <a:gd name="connsiteY9" fmla="*/ 6996 h 10000"/>
                <a:gd name="connsiteX10" fmla="*/ 9018 w 10000"/>
                <a:gd name="connsiteY10" fmla="*/ 9089 h 10000"/>
                <a:gd name="connsiteX11" fmla="*/ 9841 w 10000"/>
                <a:gd name="connsiteY11" fmla="*/ 10000 h 10000"/>
                <a:gd name="connsiteX12" fmla="*/ 7125 w 10000"/>
                <a:gd name="connsiteY12" fmla="*/ 9943 h 10000"/>
                <a:gd name="connsiteX13" fmla="*/ 7125 w 10000"/>
                <a:gd name="connsiteY13" fmla="*/ 9943 h 10000"/>
                <a:gd name="connsiteX14" fmla="*/ 198 w 10000"/>
                <a:gd name="connsiteY14" fmla="*/ 10000 h 10000"/>
                <a:gd name="connsiteX15" fmla="*/ 300 w 10000"/>
                <a:gd name="connsiteY15" fmla="*/ 6195 h 10000"/>
                <a:gd name="connsiteX16" fmla="*/ 0 w 10000"/>
                <a:gd name="connsiteY16" fmla="*/ 4009 h 10000"/>
                <a:gd name="connsiteX17" fmla="*/ 0 w 10000"/>
                <a:gd name="connsiteY17" fmla="*/ 3124 h 10000"/>
                <a:gd name="connsiteX18" fmla="*/ 0 w 10000"/>
                <a:gd name="connsiteY18" fmla="*/ 2186 h 10000"/>
                <a:gd name="connsiteX19" fmla="*/ 0 w 10000"/>
                <a:gd name="connsiteY19" fmla="*/ 1249 h 10000"/>
                <a:gd name="connsiteX20" fmla="*/ 0 w 10000"/>
                <a:gd name="connsiteY20" fmla="*/ 625 h 10000"/>
                <a:gd name="connsiteX21" fmla="*/ 0 w 10000"/>
                <a:gd name="connsiteY21" fmla="*/ 0 h 10000"/>
                <a:gd name="connsiteX22" fmla="*/ 659 w 10000"/>
                <a:gd name="connsiteY22" fmla="*/ 0 h 10000"/>
                <a:gd name="connsiteX23" fmla="*/ 2096 w 10000"/>
                <a:gd name="connsiteY23" fmla="*/ 313 h 10000"/>
                <a:gd name="connsiteX24" fmla="*/ 3892 w 10000"/>
                <a:gd name="connsiteY24" fmla="*/ 625 h 10000"/>
                <a:gd name="connsiteX25" fmla="*/ 5329 w 10000"/>
                <a:gd name="connsiteY25" fmla="*/ 313 h 10000"/>
                <a:gd name="connsiteX26" fmla="*/ 5689 w 10000"/>
                <a:gd name="connsiteY26" fmla="*/ 0 h 10000"/>
                <a:gd name="connsiteX27" fmla="*/ 5689 w 10000"/>
                <a:gd name="connsiteY27" fmla="*/ 313 h 10000"/>
                <a:gd name="connsiteX28" fmla="*/ 6048 w 10000"/>
                <a:gd name="connsiteY28" fmla="*/ 0 h 10000"/>
                <a:gd name="connsiteX29" fmla="*/ 7125 w 10000"/>
                <a:gd name="connsiteY29" fmla="*/ 313 h 10000"/>
                <a:gd name="connsiteX30" fmla="*/ 7125 w 10000"/>
                <a:gd name="connsiteY30" fmla="*/ 625 h 10000"/>
                <a:gd name="connsiteX31" fmla="*/ 7846 w 10000"/>
                <a:gd name="connsiteY31" fmla="*/ 625 h 10000"/>
                <a:gd name="connsiteX32" fmla="*/ 9282 w 10000"/>
                <a:gd name="connsiteY32" fmla="*/ 313 h 10000"/>
                <a:gd name="connsiteX33" fmla="*/ 10000 w 10000"/>
                <a:gd name="connsiteY33" fmla="*/ 2186 h 10000"/>
                <a:gd name="connsiteX34" fmla="*/ 10000 w 10000"/>
                <a:gd name="connsiteY34" fmla="*/ 3124 h 10000"/>
                <a:gd name="connsiteX35" fmla="*/ 9642 w 10000"/>
                <a:gd name="connsiteY35" fmla="*/ 4009 h 10000"/>
                <a:gd name="connsiteX36" fmla="*/ 8924 w 10000"/>
                <a:gd name="connsiteY36" fmla="*/ 3748 h 10000"/>
                <a:gd name="connsiteX0" fmla="*/ 9301 w 10377"/>
                <a:gd name="connsiteY0" fmla="*/ 3748 h 10000"/>
                <a:gd name="connsiteX1" fmla="*/ 8941 w 10377"/>
                <a:gd name="connsiteY1" fmla="*/ 2811 h 10000"/>
                <a:gd name="connsiteX2" fmla="*/ 8223 w 10377"/>
                <a:gd name="connsiteY2" fmla="*/ 1874 h 10000"/>
                <a:gd name="connsiteX3" fmla="*/ 7864 w 10377"/>
                <a:gd name="connsiteY3" fmla="*/ 1874 h 10000"/>
                <a:gd name="connsiteX4" fmla="*/ 8223 w 10377"/>
                <a:gd name="connsiteY4" fmla="*/ 2811 h 10000"/>
                <a:gd name="connsiteX5" fmla="*/ 8414 w 10377"/>
                <a:gd name="connsiteY5" fmla="*/ 3450 h 10000"/>
                <a:gd name="connsiteX6" fmla="*/ 8438 w 10377"/>
                <a:gd name="connsiteY6" fmla="*/ 3960 h 10000"/>
                <a:gd name="connsiteX7" fmla="*/ 8643 w 10377"/>
                <a:gd name="connsiteY7" fmla="*/ 5381 h 10000"/>
                <a:gd name="connsiteX8" fmla="*/ 8718 w 10377"/>
                <a:gd name="connsiteY8" fmla="*/ 5420 h 10000"/>
                <a:gd name="connsiteX9" fmla="*/ 8877 w 10377"/>
                <a:gd name="connsiteY9" fmla="*/ 6996 h 10000"/>
                <a:gd name="connsiteX10" fmla="*/ 9395 w 10377"/>
                <a:gd name="connsiteY10" fmla="*/ 9089 h 10000"/>
                <a:gd name="connsiteX11" fmla="*/ 10218 w 10377"/>
                <a:gd name="connsiteY11" fmla="*/ 10000 h 10000"/>
                <a:gd name="connsiteX12" fmla="*/ 7502 w 10377"/>
                <a:gd name="connsiteY12" fmla="*/ 9943 h 10000"/>
                <a:gd name="connsiteX13" fmla="*/ 7502 w 10377"/>
                <a:gd name="connsiteY13" fmla="*/ 9943 h 10000"/>
                <a:gd name="connsiteX14" fmla="*/ 575 w 10377"/>
                <a:gd name="connsiteY14" fmla="*/ 10000 h 10000"/>
                <a:gd name="connsiteX15" fmla="*/ 377 w 10377"/>
                <a:gd name="connsiteY15" fmla="*/ 4009 h 10000"/>
                <a:gd name="connsiteX16" fmla="*/ 377 w 10377"/>
                <a:gd name="connsiteY16" fmla="*/ 3124 h 10000"/>
                <a:gd name="connsiteX17" fmla="*/ 377 w 10377"/>
                <a:gd name="connsiteY17" fmla="*/ 2186 h 10000"/>
                <a:gd name="connsiteX18" fmla="*/ 377 w 10377"/>
                <a:gd name="connsiteY18" fmla="*/ 1249 h 10000"/>
                <a:gd name="connsiteX19" fmla="*/ 377 w 10377"/>
                <a:gd name="connsiteY19" fmla="*/ 625 h 10000"/>
                <a:gd name="connsiteX20" fmla="*/ 377 w 10377"/>
                <a:gd name="connsiteY20" fmla="*/ 0 h 10000"/>
                <a:gd name="connsiteX21" fmla="*/ 1036 w 10377"/>
                <a:gd name="connsiteY21" fmla="*/ 0 h 10000"/>
                <a:gd name="connsiteX22" fmla="*/ 2473 w 10377"/>
                <a:gd name="connsiteY22" fmla="*/ 313 h 10000"/>
                <a:gd name="connsiteX23" fmla="*/ 4269 w 10377"/>
                <a:gd name="connsiteY23" fmla="*/ 625 h 10000"/>
                <a:gd name="connsiteX24" fmla="*/ 5706 w 10377"/>
                <a:gd name="connsiteY24" fmla="*/ 313 h 10000"/>
                <a:gd name="connsiteX25" fmla="*/ 6066 w 10377"/>
                <a:gd name="connsiteY25" fmla="*/ 0 h 10000"/>
                <a:gd name="connsiteX26" fmla="*/ 6066 w 10377"/>
                <a:gd name="connsiteY26" fmla="*/ 313 h 10000"/>
                <a:gd name="connsiteX27" fmla="*/ 6425 w 10377"/>
                <a:gd name="connsiteY27" fmla="*/ 0 h 10000"/>
                <a:gd name="connsiteX28" fmla="*/ 7502 w 10377"/>
                <a:gd name="connsiteY28" fmla="*/ 313 h 10000"/>
                <a:gd name="connsiteX29" fmla="*/ 7502 w 10377"/>
                <a:gd name="connsiteY29" fmla="*/ 625 h 10000"/>
                <a:gd name="connsiteX30" fmla="*/ 8223 w 10377"/>
                <a:gd name="connsiteY30" fmla="*/ 625 h 10000"/>
                <a:gd name="connsiteX31" fmla="*/ 9659 w 10377"/>
                <a:gd name="connsiteY31" fmla="*/ 313 h 10000"/>
                <a:gd name="connsiteX32" fmla="*/ 10377 w 10377"/>
                <a:gd name="connsiteY32" fmla="*/ 2186 h 10000"/>
                <a:gd name="connsiteX33" fmla="*/ 10377 w 10377"/>
                <a:gd name="connsiteY33" fmla="*/ 3124 h 10000"/>
                <a:gd name="connsiteX34" fmla="*/ 10019 w 10377"/>
                <a:gd name="connsiteY34" fmla="*/ 4009 h 10000"/>
                <a:gd name="connsiteX35" fmla="*/ 9301 w 10377"/>
                <a:gd name="connsiteY35" fmla="*/ 3748 h 10000"/>
                <a:gd name="connsiteX0" fmla="*/ 8924 w 10000"/>
                <a:gd name="connsiteY0" fmla="*/ 3748 h 10000"/>
                <a:gd name="connsiteX1" fmla="*/ 8564 w 10000"/>
                <a:gd name="connsiteY1" fmla="*/ 2811 h 10000"/>
                <a:gd name="connsiteX2" fmla="*/ 7846 w 10000"/>
                <a:gd name="connsiteY2" fmla="*/ 1874 h 10000"/>
                <a:gd name="connsiteX3" fmla="*/ 7487 w 10000"/>
                <a:gd name="connsiteY3" fmla="*/ 1874 h 10000"/>
                <a:gd name="connsiteX4" fmla="*/ 7846 w 10000"/>
                <a:gd name="connsiteY4" fmla="*/ 2811 h 10000"/>
                <a:gd name="connsiteX5" fmla="*/ 8037 w 10000"/>
                <a:gd name="connsiteY5" fmla="*/ 3450 h 10000"/>
                <a:gd name="connsiteX6" fmla="*/ 8061 w 10000"/>
                <a:gd name="connsiteY6" fmla="*/ 3960 h 10000"/>
                <a:gd name="connsiteX7" fmla="*/ 8266 w 10000"/>
                <a:gd name="connsiteY7" fmla="*/ 5381 h 10000"/>
                <a:gd name="connsiteX8" fmla="*/ 8341 w 10000"/>
                <a:gd name="connsiteY8" fmla="*/ 5420 h 10000"/>
                <a:gd name="connsiteX9" fmla="*/ 8500 w 10000"/>
                <a:gd name="connsiteY9" fmla="*/ 6996 h 10000"/>
                <a:gd name="connsiteX10" fmla="*/ 9018 w 10000"/>
                <a:gd name="connsiteY10" fmla="*/ 9089 h 10000"/>
                <a:gd name="connsiteX11" fmla="*/ 9841 w 10000"/>
                <a:gd name="connsiteY11" fmla="*/ 10000 h 10000"/>
                <a:gd name="connsiteX12" fmla="*/ 7125 w 10000"/>
                <a:gd name="connsiteY12" fmla="*/ 9943 h 10000"/>
                <a:gd name="connsiteX13" fmla="*/ 7125 w 10000"/>
                <a:gd name="connsiteY13" fmla="*/ 9943 h 10000"/>
                <a:gd name="connsiteX14" fmla="*/ 198 w 10000"/>
                <a:gd name="connsiteY14" fmla="*/ 10000 h 10000"/>
                <a:gd name="connsiteX15" fmla="*/ 0 w 10000"/>
                <a:gd name="connsiteY15" fmla="*/ 4009 h 10000"/>
                <a:gd name="connsiteX16" fmla="*/ 0 w 10000"/>
                <a:gd name="connsiteY16" fmla="*/ 3124 h 10000"/>
                <a:gd name="connsiteX17" fmla="*/ 0 w 10000"/>
                <a:gd name="connsiteY17" fmla="*/ 2186 h 10000"/>
                <a:gd name="connsiteX18" fmla="*/ 0 w 10000"/>
                <a:gd name="connsiteY18" fmla="*/ 1249 h 10000"/>
                <a:gd name="connsiteX19" fmla="*/ 0 w 10000"/>
                <a:gd name="connsiteY19" fmla="*/ 625 h 10000"/>
                <a:gd name="connsiteX20" fmla="*/ 0 w 10000"/>
                <a:gd name="connsiteY20" fmla="*/ 0 h 10000"/>
                <a:gd name="connsiteX21" fmla="*/ 659 w 10000"/>
                <a:gd name="connsiteY21" fmla="*/ 0 h 10000"/>
                <a:gd name="connsiteX22" fmla="*/ 2096 w 10000"/>
                <a:gd name="connsiteY22" fmla="*/ 313 h 10000"/>
                <a:gd name="connsiteX23" fmla="*/ 3892 w 10000"/>
                <a:gd name="connsiteY23" fmla="*/ 625 h 10000"/>
                <a:gd name="connsiteX24" fmla="*/ 5329 w 10000"/>
                <a:gd name="connsiteY24" fmla="*/ 313 h 10000"/>
                <a:gd name="connsiteX25" fmla="*/ 5689 w 10000"/>
                <a:gd name="connsiteY25" fmla="*/ 0 h 10000"/>
                <a:gd name="connsiteX26" fmla="*/ 5689 w 10000"/>
                <a:gd name="connsiteY26" fmla="*/ 313 h 10000"/>
                <a:gd name="connsiteX27" fmla="*/ 6048 w 10000"/>
                <a:gd name="connsiteY27" fmla="*/ 0 h 10000"/>
                <a:gd name="connsiteX28" fmla="*/ 7125 w 10000"/>
                <a:gd name="connsiteY28" fmla="*/ 313 h 10000"/>
                <a:gd name="connsiteX29" fmla="*/ 7125 w 10000"/>
                <a:gd name="connsiteY29" fmla="*/ 625 h 10000"/>
                <a:gd name="connsiteX30" fmla="*/ 7846 w 10000"/>
                <a:gd name="connsiteY30" fmla="*/ 625 h 10000"/>
                <a:gd name="connsiteX31" fmla="*/ 9282 w 10000"/>
                <a:gd name="connsiteY31" fmla="*/ 313 h 10000"/>
                <a:gd name="connsiteX32" fmla="*/ 10000 w 10000"/>
                <a:gd name="connsiteY32" fmla="*/ 2186 h 10000"/>
                <a:gd name="connsiteX33" fmla="*/ 10000 w 10000"/>
                <a:gd name="connsiteY33" fmla="*/ 3124 h 10000"/>
                <a:gd name="connsiteX34" fmla="*/ 9642 w 10000"/>
                <a:gd name="connsiteY34" fmla="*/ 4009 h 10000"/>
                <a:gd name="connsiteX35" fmla="*/ 8924 w 10000"/>
                <a:gd name="connsiteY35" fmla="*/ 3748 h 10000"/>
                <a:gd name="connsiteX0" fmla="*/ 8924 w 10000"/>
                <a:gd name="connsiteY0" fmla="*/ 3748 h 10000"/>
                <a:gd name="connsiteX1" fmla="*/ 8564 w 10000"/>
                <a:gd name="connsiteY1" fmla="*/ 2811 h 10000"/>
                <a:gd name="connsiteX2" fmla="*/ 7846 w 10000"/>
                <a:gd name="connsiteY2" fmla="*/ 1874 h 10000"/>
                <a:gd name="connsiteX3" fmla="*/ 7487 w 10000"/>
                <a:gd name="connsiteY3" fmla="*/ 1874 h 10000"/>
                <a:gd name="connsiteX4" fmla="*/ 7846 w 10000"/>
                <a:gd name="connsiteY4" fmla="*/ 2811 h 10000"/>
                <a:gd name="connsiteX5" fmla="*/ 8037 w 10000"/>
                <a:gd name="connsiteY5" fmla="*/ 3450 h 10000"/>
                <a:gd name="connsiteX6" fmla="*/ 8061 w 10000"/>
                <a:gd name="connsiteY6" fmla="*/ 3960 h 10000"/>
                <a:gd name="connsiteX7" fmla="*/ 8266 w 10000"/>
                <a:gd name="connsiteY7" fmla="*/ 5381 h 10000"/>
                <a:gd name="connsiteX8" fmla="*/ 8341 w 10000"/>
                <a:gd name="connsiteY8" fmla="*/ 5420 h 10000"/>
                <a:gd name="connsiteX9" fmla="*/ 8500 w 10000"/>
                <a:gd name="connsiteY9" fmla="*/ 6996 h 10000"/>
                <a:gd name="connsiteX10" fmla="*/ 9018 w 10000"/>
                <a:gd name="connsiteY10" fmla="*/ 9089 h 10000"/>
                <a:gd name="connsiteX11" fmla="*/ 9841 w 10000"/>
                <a:gd name="connsiteY11" fmla="*/ 10000 h 10000"/>
                <a:gd name="connsiteX12" fmla="*/ 7125 w 10000"/>
                <a:gd name="connsiteY12" fmla="*/ 9943 h 10000"/>
                <a:gd name="connsiteX13" fmla="*/ 7125 w 10000"/>
                <a:gd name="connsiteY13" fmla="*/ 9943 h 10000"/>
                <a:gd name="connsiteX14" fmla="*/ 198 w 10000"/>
                <a:gd name="connsiteY14" fmla="*/ 10000 h 10000"/>
                <a:gd name="connsiteX15" fmla="*/ 0 w 10000"/>
                <a:gd name="connsiteY15" fmla="*/ 3979 h 10000"/>
                <a:gd name="connsiteX16" fmla="*/ 0 w 10000"/>
                <a:gd name="connsiteY16" fmla="*/ 3124 h 10000"/>
                <a:gd name="connsiteX17" fmla="*/ 0 w 10000"/>
                <a:gd name="connsiteY17" fmla="*/ 2186 h 10000"/>
                <a:gd name="connsiteX18" fmla="*/ 0 w 10000"/>
                <a:gd name="connsiteY18" fmla="*/ 1249 h 10000"/>
                <a:gd name="connsiteX19" fmla="*/ 0 w 10000"/>
                <a:gd name="connsiteY19" fmla="*/ 625 h 10000"/>
                <a:gd name="connsiteX20" fmla="*/ 0 w 10000"/>
                <a:gd name="connsiteY20" fmla="*/ 0 h 10000"/>
                <a:gd name="connsiteX21" fmla="*/ 659 w 10000"/>
                <a:gd name="connsiteY21" fmla="*/ 0 h 10000"/>
                <a:gd name="connsiteX22" fmla="*/ 2096 w 10000"/>
                <a:gd name="connsiteY22" fmla="*/ 313 h 10000"/>
                <a:gd name="connsiteX23" fmla="*/ 3892 w 10000"/>
                <a:gd name="connsiteY23" fmla="*/ 625 h 10000"/>
                <a:gd name="connsiteX24" fmla="*/ 5329 w 10000"/>
                <a:gd name="connsiteY24" fmla="*/ 313 h 10000"/>
                <a:gd name="connsiteX25" fmla="*/ 5689 w 10000"/>
                <a:gd name="connsiteY25" fmla="*/ 0 h 10000"/>
                <a:gd name="connsiteX26" fmla="*/ 5689 w 10000"/>
                <a:gd name="connsiteY26" fmla="*/ 313 h 10000"/>
                <a:gd name="connsiteX27" fmla="*/ 6048 w 10000"/>
                <a:gd name="connsiteY27" fmla="*/ 0 h 10000"/>
                <a:gd name="connsiteX28" fmla="*/ 7125 w 10000"/>
                <a:gd name="connsiteY28" fmla="*/ 313 h 10000"/>
                <a:gd name="connsiteX29" fmla="*/ 7125 w 10000"/>
                <a:gd name="connsiteY29" fmla="*/ 625 h 10000"/>
                <a:gd name="connsiteX30" fmla="*/ 7846 w 10000"/>
                <a:gd name="connsiteY30" fmla="*/ 625 h 10000"/>
                <a:gd name="connsiteX31" fmla="*/ 9282 w 10000"/>
                <a:gd name="connsiteY31" fmla="*/ 313 h 10000"/>
                <a:gd name="connsiteX32" fmla="*/ 10000 w 10000"/>
                <a:gd name="connsiteY32" fmla="*/ 2186 h 10000"/>
                <a:gd name="connsiteX33" fmla="*/ 10000 w 10000"/>
                <a:gd name="connsiteY33" fmla="*/ 3124 h 10000"/>
                <a:gd name="connsiteX34" fmla="*/ 9642 w 10000"/>
                <a:gd name="connsiteY34" fmla="*/ 4009 h 10000"/>
                <a:gd name="connsiteX35" fmla="*/ 8924 w 10000"/>
                <a:gd name="connsiteY35" fmla="*/ 3748 h 10000"/>
                <a:gd name="connsiteX0" fmla="*/ 8924 w 10000"/>
                <a:gd name="connsiteY0" fmla="*/ 3748 h 10000"/>
                <a:gd name="connsiteX1" fmla="*/ 8564 w 10000"/>
                <a:gd name="connsiteY1" fmla="*/ 2811 h 10000"/>
                <a:gd name="connsiteX2" fmla="*/ 7846 w 10000"/>
                <a:gd name="connsiteY2" fmla="*/ 1874 h 10000"/>
                <a:gd name="connsiteX3" fmla="*/ 7487 w 10000"/>
                <a:gd name="connsiteY3" fmla="*/ 1874 h 10000"/>
                <a:gd name="connsiteX4" fmla="*/ 7846 w 10000"/>
                <a:gd name="connsiteY4" fmla="*/ 2811 h 10000"/>
                <a:gd name="connsiteX5" fmla="*/ 8037 w 10000"/>
                <a:gd name="connsiteY5" fmla="*/ 3450 h 10000"/>
                <a:gd name="connsiteX6" fmla="*/ 8061 w 10000"/>
                <a:gd name="connsiteY6" fmla="*/ 3960 h 10000"/>
                <a:gd name="connsiteX7" fmla="*/ 8266 w 10000"/>
                <a:gd name="connsiteY7" fmla="*/ 5381 h 10000"/>
                <a:gd name="connsiteX8" fmla="*/ 8341 w 10000"/>
                <a:gd name="connsiteY8" fmla="*/ 5420 h 10000"/>
                <a:gd name="connsiteX9" fmla="*/ 8500 w 10000"/>
                <a:gd name="connsiteY9" fmla="*/ 6996 h 10000"/>
                <a:gd name="connsiteX10" fmla="*/ 9018 w 10000"/>
                <a:gd name="connsiteY10" fmla="*/ 9089 h 10000"/>
                <a:gd name="connsiteX11" fmla="*/ 9841 w 10000"/>
                <a:gd name="connsiteY11" fmla="*/ 10000 h 10000"/>
                <a:gd name="connsiteX12" fmla="*/ 7125 w 10000"/>
                <a:gd name="connsiteY12" fmla="*/ 9943 h 10000"/>
                <a:gd name="connsiteX13" fmla="*/ 7125 w 10000"/>
                <a:gd name="connsiteY13" fmla="*/ 9943 h 10000"/>
                <a:gd name="connsiteX14" fmla="*/ 198 w 10000"/>
                <a:gd name="connsiteY14" fmla="*/ 10000 h 10000"/>
                <a:gd name="connsiteX15" fmla="*/ 0 w 10000"/>
                <a:gd name="connsiteY15" fmla="*/ 3979 h 10000"/>
                <a:gd name="connsiteX16" fmla="*/ 0 w 10000"/>
                <a:gd name="connsiteY16" fmla="*/ 3124 h 10000"/>
                <a:gd name="connsiteX17" fmla="*/ 0 w 10000"/>
                <a:gd name="connsiteY17" fmla="*/ 2186 h 10000"/>
                <a:gd name="connsiteX18" fmla="*/ 0 w 10000"/>
                <a:gd name="connsiteY18" fmla="*/ 1249 h 10000"/>
                <a:gd name="connsiteX19" fmla="*/ 0 w 10000"/>
                <a:gd name="connsiteY19" fmla="*/ 625 h 10000"/>
                <a:gd name="connsiteX20" fmla="*/ 0 w 10000"/>
                <a:gd name="connsiteY20" fmla="*/ 0 h 10000"/>
                <a:gd name="connsiteX21" fmla="*/ 659 w 10000"/>
                <a:gd name="connsiteY21" fmla="*/ 0 h 10000"/>
                <a:gd name="connsiteX22" fmla="*/ 2096 w 10000"/>
                <a:gd name="connsiteY22" fmla="*/ 313 h 10000"/>
                <a:gd name="connsiteX23" fmla="*/ 3892 w 10000"/>
                <a:gd name="connsiteY23" fmla="*/ 625 h 10000"/>
                <a:gd name="connsiteX24" fmla="*/ 5329 w 10000"/>
                <a:gd name="connsiteY24" fmla="*/ 313 h 10000"/>
                <a:gd name="connsiteX25" fmla="*/ 5689 w 10000"/>
                <a:gd name="connsiteY25" fmla="*/ 0 h 10000"/>
                <a:gd name="connsiteX26" fmla="*/ 5689 w 10000"/>
                <a:gd name="connsiteY26" fmla="*/ 313 h 10000"/>
                <a:gd name="connsiteX27" fmla="*/ 6048 w 10000"/>
                <a:gd name="connsiteY27" fmla="*/ 0 h 10000"/>
                <a:gd name="connsiteX28" fmla="*/ 7125 w 10000"/>
                <a:gd name="connsiteY28" fmla="*/ 313 h 10000"/>
                <a:gd name="connsiteX29" fmla="*/ 7125 w 10000"/>
                <a:gd name="connsiteY29" fmla="*/ 625 h 10000"/>
                <a:gd name="connsiteX30" fmla="*/ 7846 w 10000"/>
                <a:gd name="connsiteY30" fmla="*/ 625 h 10000"/>
                <a:gd name="connsiteX31" fmla="*/ 9282 w 10000"/>
                <a:gd name="connsiteY31" fmla="*/ 313 h 10000"/>
                <a:gd name="connsiteX32" fmla="*/ 10000 w 10000"/>
                <a:gd name="connsiteY32" fmla="*/ 2186 h 10000"/>
                <a:gd name="connsiteX33" fmla="*/ 10000 w 10000"/>
                <a:gd name="connsiteY33" fmla="*/ 3124 h 10000"/>
                <a:gd name="connsiteX34" fmla="*/ 9642 w 10000"/>
                <a:gd name="connsiteY34" fmla="*/ 4009 h 10000"/>
                <a:gd name="connsiteX35" fmla="*/ 8924 w 10000"/>
                <a:gd name="connsiteY35" fmla="*/ 3748 h 10000"/>
                <a:gd name="connsiteX0" fmla="*/ 8924 w 10000"/>
                <a:gd name="connsiteY0" fmla="*/ 3748 h 10000"/>
                <a:gd name="connsiteX1" fmla="*/ 8564 w 10000"/>
                <a:gd name="connsiteY1" fmla="*/ 2811 h 10000"/>
                <a:gd name="connsiteX2" fmla="*/ 7846 w 10000"/>
                <a:gd name="connsiteY2" fmla="*/ 1874 h 10000"/>
                <a:gd name="connsiteX3" fmla="*/ 7487 w 10000"/>
                <a:gd name="connsiteY3" fmla="*/ 1874 h 10000"/>
                <a:gd name="connsiteX4" fmla="*/ 7846 w 10000"/>
                <a:gd name="connsiteY4" fmla="*/ 2811 h 10000"/>
                <a:gd name="connsiteX5" fmla="*/ 8037 w 10000"/>
                <a:gd name="connsiteY5" fmla="*/ 3450 h 10000"/>
                <a:gd name="connsiteX6" fmla="*/ 8061 w 10000"/>
                <a:gd name="connsiteY6" fmla="*/ 3960 h 10000"/>
                <a:gd name="connsiteX7" fmla="*/ 8266 w 10000"/>
                <a:gd name="connsiteY7" fmla="*/ 5381 h 10000"/>
                <a:gd name="connsiteX8" fmla="*/ 8341 w 10000"/>
                <a:gd name="connsiteY8" fmla="*/ 5420 h 10000"/>
                <a:gd name="connsiteX9" fmla="*/ 8500 w 10000"/>
                <a:gd name="connsiteY9" fmla="*/ 6996 h 10000"/>
                <a:gd name="connsiteX10" fmla="*/ 9018 w 10000"/>
                <a:gd name="connsiteY10" fmla="*/ 9089 h 10000"/>
                <a:gd name="connsiteX11" fmla="*/ 9841 w 10000"/>
                <a:gd name="connsiteY11" fmla="*/ 10000 h 10000"/>
                <a:gd name="connsiteX12" fmla="*/ 7125 w 10000"/>
                <a:gd name="connsiteY12" fmla="*/ 9943 h 10000"/>
                <a:gd name="connsiteX13" fmla="*/ 7125 w 10000"/>
                <a:gd name="connsiteY13" fmla="*/ 9943 h 10000"/>
                <a:gd name="connsiteX14" fmla="*/ 198 w 10000"/>
                <a:gd name="connsiteY14" fmla="*/ 10000 h 10000"/>
                <a:gd name="connsiteX15" fmla="*/ 0 w 10000"/>
                <a:gd name="connsiteY15" fmla="*/ 3979 h 10000"/>
                <a:gd name="connsiteX16" fmla="*/ 0 w 10000"/>
                <a:gd name="connsiteY16" fmla="*/ 2186 h 10000"/>
                <a:gd name="connsiteX17" fmla="*/ 0 w 10000"/>
                <a:gd name="connsiteY17" fmla="*/ 1249 h 10000"/>
                <a:gd name="connsiteX18" fmla="*/ 0 w 10000"/>
                <a:gd name="connsiteY18" fmla="*/ 625 h 10000"/>
                <a:gd name="connsiteX19" fmla="*/ 0 w 10000"/>
                <a:gd name="connsiteY19" fmla="*/ 0 h 10000"/>
                <a:gd name="connsiteX20" fmla="*/ 659 w 10000"/>
                <a:gd name="connsiteY20" fmla="*/ 0 h 10000"/>
                <a:gd name="connsiteX21" fmla="*/ 2096 w 10000"/>
                <a:gd name="connsiteY21" fmla="*/ 313 h 10000"/>
                <a:gd name="connsiteX22" fmla="*/ 3892 w 10000"/>
                <a:gd name="connsiteY22" fmla="*/ 625 h 10000"/>
                <a:gd name="connsiteX23" fmla="*/ 5329 w 10000"/>
                <a:gd name="connsiteY23" fmla="*/ 313 h 10000"/>
                <a:gd name="connsiteX24" fmla="*/ 5689 w 10000"/>
                <a:gd name="connsiteY24" fmla="*/ 0 h 10000"/>
                <a:gd name="connsiteX25" fmla="*/ 5689 w 10000"/>
                <a:gd name="connsiteY25" fmla="*/ 313 h 10000"/>
                <a:gd name="connsiteX26" fmla="*/ 6048 w 10000"/>
                <a:gd name="connsiteY26" fmla="*/ 0 h 10000"/>
                <a:gd name="connsiteX27" fmla="*/ 7125 w 10000"/>
                <a:gd name="connsiteY27" fmla="*/ 313 h 10000"/>
                <a:gd name="connsiteX28" fmla="*/ 7125 w 10000"/>
                <a:gd name="connsiteY28" fmla="*/ 625 h 10000"/>
                <a:gd name="connsiteX29" fmla="*/ 7846 w 10000"/>
                <a:gd name="connsiteY29" fmla="*/ 625 h 10000"/>
                <a:gd name="connsiteX30" fmla="*/ 9282 w 10000"/>
                <a:gd name="connsiteY30" fmla="*/ 313 h 10000"/>
                <a:gd name="connsiteX31" fmla="*/ 10000 w 10000"/>
                <a:gd name="connsiteY31" fmla="*/ 2186 h 10000"/>
                <a:gd name="connsiteX32" fmla="*/ 10000 w 10000"/>
                <a:gd name="connsiteY32" fmla="*/ 3124 h 10000"/>
                <a:gd name="connsiteX33" fmla="*/ 9642 w 10000"/>
                <a:gd name="connsiteY33" fmla="*/ 4009 h 10000"/>
                <a:gd name="connsiteX34" fmla="*/ 8924 w 10000"/>
                <a:gd name="connsiteY34" fmla="*/ 3748 h 10000"/>
                <a:gd name="connsiteX0" fmla="*/ 9301 w 10377"/>
                <a:gd name="connsiteY0" fmla="*/ 3748 h 10000"/>
                <a:gd name="connsiteX1" fmla="*/ 8941 w 10377"/>
                <a:gd name="connsiteY1" fmla="*/ 2811 h 10000"/>
                <a:gd name="connsiteX2" fmla="*/ 8223 w 10377"/>
                <a:gd name="connsiteY2" fmla="*/ 1874 h 10000"/>
                <a:gd name="connsiteX3" fmla="*/ 7864 w 10377"/>
                <a:gd name="connsiteY3" fmla="*/ 1874 h 10000"/>
                <a:gd name="connsiteX4" fmla="*/ 8223 w 10377"/>
                <a:gd name="connsiteY4" fmla="*/ 2811 h 10000"/>
                <a:gd name="connsiteX5" fmla="*/ 8414 w 10377"/>
                <a:gd name="connsiteY5" fmla="*/ 3450 h 10000"/>
                <a:gd name="connsiteX6" fmla="*/ 8438 w 10377"/>
                <a:gd name="connsiteY6" fmla="*/ 3960 h 10000"/>
                <a:gd name="connsiteX7" fmla="*/ 8643 w 10377"/>
                <a:gd name="connsiteY7" fmla="*/ 5381 h 10000"/>
                <a:gd name="connsiteX8" fmla="*/ 8718 w 10377"/>
                <a:gd name="connsiteY8" fmla="*/ 5420 h 10000"/>
                <a:gd name="connsiteX9" fmla="*/ 8877 w 10377"/>
                <a:gd name="connsiteY9" fmla="*/ 6996 h 10000"/>
                <a:gd name="connsiteX10" fmla="*/ 9395 w 10377"/>
                <a:gd name="connsiteY10" fmla="*/ 9089 h 10000"/>
                <a:gd name="connsiteX11" fmla="*/ 10218 w 10377"/>
                <a:gd name="connsiteY11" fmla="*/ 10000 h 10000"/>
                <a:gd name="connsiteX12" fmla="*/ 7502 w 10377"/>
                <a:gd name="connsiteY12" fmla="*/ 9943 h 10000"/>
                <a:gd name="connsiteX13" fmla="*/ 7502 w 10377"/>
                <a:gd name="connsiteY13" fmla="*/ 9943 h 10000"/>
                <a:gd name="connsiteX14" fmla="*/ 575 w 10377"/>
                <a:gd name="connsiteY14" fmla="*/ 10000 h 10000"/>
                <a:gd name="connsiteX15" fmla="*/ 377 w 10377"/>
                <a:gd name="connsiteY15" fmla="*/ 2186 h 10000"/>
                <a:gd name="connsiteX16" fmla="*/ 377 w 10377"/>
                <a:gd name="connsiteY16" fmla="*/ 1249 h 10000"/>
                <a:gd name="connsiteX17" fmla="*/ 377 w 10377"/>
                <a:gd name="connsiteY17" fmla="*/ 625 h 10000"/>
                <a:gd name="connsiteX18" fmla="*/ 377 w 10377"/>
                <a:gd name="connsiteY18" fmla="*/ 0 h 10000"/>
                <a:gd name="connsiteX19" fmla="*/ 1036 w 10377"/>
                <a:gd name="connsiteY19" fmla="*/ 0 h 10000"/>
                <a:gd name="connsiteX20" fmla="*/ 2473 w 10377"/>
                <a:gd name="connsiteY20" fmla="*/ 313 h 10000"/>
                <a:gd name="connsiteX21" fmla="*/ 4269 w 10377"/>
                <a:gd name="connsiteY21" fmla="*/ 625 h 10000"/>
                <a:gd name="connsiteX22" fmla="*/ 5706 w 10377"/>
                <a:gd name="connsiteY22" fmla="*/ 313 h 10000"/>
                <a:gd name="connsiteX23" fmla="*/ 6066 w 10377"/>
                <a:gd name="connsiteY23" fmla="*/ 0 h 10000"/>
                <a:gd name="connsiteX24" fmla="*/ 6066 w 10377"/>
                <a:gd name="connsiteY24" fmla="*/ 313 h 10000"/>
                <a:gd name="connsiteX25" fmla="*/ 6425 w 10377"/>
                <a:gd name="connsiteY25" fmla="*/ 0 h 10000"/>
                <a:gd name="connsiteX26" fmla="*/ 7502 w 10377"/>
                <a:gd name="connsiteY26" fmla="*/ 313 h 10000"/>
                <a:gd name="connsiteX27" fmla="*/ 7502 w 10377"/>
                <a:gd name="connsiteY27" fmla="*/ 625 h 10000"/>
                <a:gd name="connsiteX28" fmla="*/ 8223 w 10377"/>
                <a:gd name="connsiteY28" fmla="*/ 625 h 10000"/>
                <a:gd name="connsiteX29" fmla="*/ 9659 w 10377"/>
                <a:gd name="connsiteY29" fmla="*/ 313 h 10000"/>
                <a:gd name="connsiteX30" fmla="*/ 10377 w 10377"/>
                <a:gd name="connsiteY30" fmla="*/ 2186 h 10000"/>
                <a:gd name="connsiteX31" fmla="*/ 10377 w 10377"/>
                <a:gd name="connsiteY31" fmla="*/ 3124 h 10000"/>
                <a:gd name="connsiteX32" fmla="*/ 10019 w 10377"/>
                <a:gd name="connsiteY32" fmla="*/ 4009 h 10000"/>
                <a:gd name="connsiteX33" fmla="*/ 9301 w 10377"/>
                <a:gd name="connsiteY33" fmla="*/ 3748 h 10000"/>
                <a:gd name="connsiteX0" fmla="*/ 8924 w 10000"/>
                <a:gd name="connsiteY0" fmla="*/ 3748 h 10000"/>
                <a:gd name="connsiteX1" fmla="*/ 8564 w 10000"/>
                <a:gd name="connsiteY1" fmla="*/ 2811 h 10000"/>
                <a:gd name="connsiteX2" fmla="*/ 7846 w 10000"/>
                <a:gd name="connsiteY2" fmla="*/ 1874 h 10000"/>
                <a:gd name="connsiteX3" fmla="*/ 7487 w 10000"/>
                <a:gd name="connsiteY3" fmla="*/ 1874 h 10000"/>
                <a:gd name="connsiteX4" fmla="*/ 7846 w 10000"/>
                <a:gd name="connsiteY4" fmla="*/ 2811 h 10000"/>
                <a:gd name="connsiteX5" fmla="*/ 8037 w 10000"/>
                <a:gd name="connsiteY5" fmla="*/ 3450 h 10000"/>
                <a:gd name="connsiteX6" fmla="*/ 8061 w 10000"/>
                <a:gd name="connsiteY6" fmla="*/ 3960 h 10000"/>
                <a:gd name="connsiteX7" fmla="*/ 8266 w 10000"/>
                <a:gd name="connsiteY7" fmla="*/ 5381 h 10000"/>
                <a:gd name="connsiteX8" fmla="*/ 8341 w 10000"/>
                <a:gd name="connsiteY8" fmla="*/ 5420 h 10000"/>
                <a:gd name="connsiteX9" fmla="*/ 8500 w 10000"/>
                <a:gd name="connsiteY9" fmla="*/ 6996 h 10000"/>
                <a:gd name="connsiteX10" fmla="*/ 9018 w 10000"/>
                <a:gd name="connsiteY10" fmla="*/ 9089 h 10000"/>
                <a:gd name="connsiteX11" fmla="*/ 9841 w 10000"/>
                <a:gd name="connsiteY11" fmla="*/ 10000 h 10000"/>
                <a:gd name="connsiteX12" fmla="*/ 7125 w 10000"/>
                <a:gd name="connsiteY12" fmla="*/ 9943 h 10000"/>
                <a:gd name="connsiteX13" fmla="*/ 7125 w 10000"/>
                <a:gd name="connsiteY13" fmla="*/ 9943 h 10000"/>
                <a:gd name="connsiteX14" fmla="*/ 198 w 10000"/>
                <a:gd name="connsiteY14" fmla="*/ 10000 h 10000"/>
                <a:gd name="connsiteX15" fmla="*/ 0 w 10000"/>
                <a:gd name="connsiteY15" fmla="*/ 2186 h 10000"/>
                <a:gd name="connsiteX16" fmla="*/ 0 w 10000"/>
                <a:gd name="connsiteY16" fmla="*/ 1249 h 10000"/>
                <a:gd name="connsiteX17" fmla="*/ 0 w 10000"/>
                <a:gd name="connsiteY17" fmla="*/ 625 h 10000"/>
                <a:gd name="connsiteX18" fmla="*/ 0 w 10000"/>
                <a:gd name="connsiteY18" fmla="*/ 0 h 10000"/>
                <a:gd name="connsiteX19" fmla="*/ 659 w 10000"/>
                <a:gd name="connsiteY19" fmla="*/ 0 h 10000"/>
                <a:gd name="connsiteX20" fmla="*/ 2096 w 10000"/>
                <a:gd name="connsiteY20" fmla="*/ 313 h 10000"/>
                <a:gd name="connsiteX21" fmla="*/ 3892 w 10000"/>
                <a:gd name="connsiteY21" fmla="*/ 625 h 10000"/>
                <a:gd name="connsiteX22" fmla="*/ 5329 w 10000"/>
                <a:gd name="connsiteY22" fmla="*/ 313 h 10000"/>
                <a:gd name="connsiteX23" fmla="*/ 5689 w 10000"/>
                <a:gd name="connsiteY23" fmla="*/ 0 h 10000"/>
                <a:gd name="connsiteX24" fmla="*/ 5689 w 10000"/>
                <a:gd name="connsiteY24" fmla="*/ 313 h 10000"/>
                <a:gd name="connsiteX25" fmla="*/ 6048 w 10000"/>
                <a:gd name="connsiteY25" fmla="*/ 0 h 10000"/>
                <a:gd name="connsiteX26" fmla="*/ 7125 w 10000"/>
                <a:gd name="connsiteY26" fmla="*/ 313 h 10000"/>
                <a:gd name="connsiteX27" fmla="*/ 7125 w 10000"/>
                <a:gd name="connsiteY27" fmla="*/ 625 h 10000"/>
                <a:gd name="connsiteX28" fmla="*/ 7846 w 10000"/>
                <a:gd name="connsiteY28" fmla="*/ 625 h 10000"/>
                <a:gd name="connsiteX29" fmla="*/ 9282 w 10000"/>
                <a:gd name="connsiteY29" fmla="*/ 313 h 10000"/>
                <a:gd name="connsiteX30" fmla="*/ 10000 w 10000"/>
                <a:gd name="connsiteY30" fmla="*/ 2186 h 10000"/>
                <a:gd name="connsiteX31" fmla="*/ 10000 w 10000"/>
                <a:gd name="connsiteY31" fmla="*/ 3124 h 10000"/>
                <a:gd name="connsiteX32" fmla="*/ 9642 w 10000"/>
                <a:gd name="connsiteY32" fmla="*/ 4009 h 10000"/>
                <a:gd name="connsiteX33" fmla="*/ 8924 w 10000"/>
                <a:gd name="connsiteY33" fmla="*/ 3748 h 10000"/>
                <a:gd name="connsiteX0" fmla="*/ 8924 w 10000"/>
                <a:gd name="connsiteY0" fmla="*/ 3748 h 10000"/>
                <a:gd name="connsiteX1" fmla="*/ 8564 w 10000"/>
                <a:gd name="connsiteY1" fmla="*/ 2811 h 10000"/>
                <a:gd name="connsiteX2" fmla="*/ 7846 w 10000"/>
                <a:gd name="connsiteY2" fmla="*/ 1874 h 10000"/>
                <a:gd name="connsiteX3" fmla="*/ 7487 w 10000"/>
                <a:gd name="connsiteY3" fmla="*/ 1874 h 10000"/>
                <a:gd name="connsiteX4" fmla="*/ 7846 w 10000"/>
                <a:gd name="connsiteY4" fmla="*/ 2811 h 10000"/>
                <a:gd name="connsiteX5" fmla="*/ 8037 w 10000"/>
                <a:gd name="connsiteY5" fmla="*/ 3450 h 10000"/>
                <a:gd name="connsiteX6" fmla="*/ 8061 w 10000"/>
                <a:gd name="connsiteY6" fmla="*/ 3960 h 10000"/>
                <a:gd name="connsiteX7" fmla="*/ 8266 w 10000"/>
                <a:gd name="connsiteY7" fmla="*/ 5381 h 10000"/>
                <a:gd name="connsiteX8" fmla="*/ 8341 w 10000"/>
                <a:gd name="connsiteY8" fmla="*/ 5420 h 10000"/>
                <a:gd name="connsiteX9" fmla="*/ 8500 w 10000"/>
                <a:gd name="connsiteY9" fmla="*/ 6996 h 10000"/>
                <a:gd name="connsiteX10" fmla="*/ 9018 w 10000"/>
                <a:gd name="connsiteY10" fmla="*/ 9089 h 10000"/>
                <a:gd name="connsiteX11" fmla="*/ 9841 w 10000"/>
                <a:gd name="connsiteY11" fmla="*/ 10000 h 10000"/>
                <a:gd name="connsiteX12" fmla="*/ 7125 w 10000"/>
                <a:gd name="connsiteY12" fmla="*/ 9943 h 10000"/>
                <a:gd name="connsiteX13" fmla="*/ 7125 w 10000"/>
                <a:gd name="connsiteY13" fmla="*/ 9943 h 10000"/>
                <a:gd name="connsiteX14" fmla="*/ 198 w 10000"/>
                <a:gd name="connsiteY14" fmla="*/ 10000 h 10000"/>
                <a:gd name="connsiteX15" fmla="*/ 211 w 10000"/>
                <a:gd name="connsiteY15" fmla="*/ 2603 h 10000"/>
                <a:gd name="connsiteX16" fmla="*/ 0 w 10000"/>
                <a:gd name="connsiteY16" fmla="*/ 1249 h 10000"/>
                <a:gd name="connsiteX17" fmla="*/ 0 w 10000"/>
                <a:gd name="connsiteY17" fmla="*/ 625 h 10000"/>
                <a:gd name="connsiteX18" fmla="*/ 0 w 10000"/>
                <a:gd name="connsiteY18" fmla="*/ 0 h 10000"/>
                <a:gd name="connsiteX19" fmla="*/ 659 w 10000"/>
                <a:gd name="connsiteY19" fmla="*/ 0 h 10000"/>
                <a:gd name="connsiteX20" fmla="*/ 2096 w 10000"/>
                <a:gd name="connsiteY20" fmla="*/ 313 h 10000"/>
                <a:gd name="connsiteX21" fmla="*/ 3892 w 10000"/>
                <a:gd name="connsiteY21" fmla="*/ 625 h 10000"/>
                <a:gd name="connsiteX22" fmla="*/ 5329 w 10000"/>
                <a:gd name="connsiteY22" fmla="*/ 313 h 10000"/>
                <a:gd name="connsiteX23" fmla="*/ 5689 w 10000"/>
                <a:gd name="connsiteY23" fmla="*/ 0 h 10000"/>
                <a:gd name="connsiteX24" fmla="*/ 5689 w 10000"/>
                <a:gd name="connsiteY24" fmla="*/ 313 h 10000"/>
                <a:gd name="connsiteX25" fmla="*/ 6048 w 10000"/>
                <a:gd name="connsiteY25" fmla="*/ 0 h 10000"/>
                <a:gd name="connsiteX26" fmla="*/ 7125 w 10000"/>
                <a:gd name="connsiteY26" fmla="*/ 313 h 10000"/>
                <a:gd name="connsiteX27" fmla="*/ 7125 w 10000"/>
                <a:gd name="connsiteY27" fmla="*/ 625 h 10000"/>
                <a:gd name="connsiteX28" fmla="*/ 7846 w 10000"/>
                <a:gd name="connsiteY28" fmla="*/ 625 h 10000"/>
                <a:gd name="connsiteX29" fmla="*/ 9282 w 10000"/>
                <a:gd name="connsiteY29" fmla="*/ 313 h 10000"/>
                <a:gd name="connsiteX30" fmla="*/ 10000 w 10000"/>
                <a:gd name="connsiteY30" fmla="*/ 2186 h 10000"/>
                <a:gd name="connsiteX31" fmla="*/ 10000 w 10000"/>
                <a:gd name="connsiteY31" fmla="*/ 3124 h 10000"/>
                <a:gd name="connsiteX32" fmla="*/ 9642 w 10000"/>
                <a:gd name="connsiteY32" fmla="*/ 4009 h 10000"/>
                <a:gd name="connsiteX33" fmla="*/ 8924 w 10000"/>
                <a:gd name="connsiteY33" fmla="*/ 3748 h 10000"/>
                <a:gd name="connsiteX0" fmla="*/ 8924 w 10000"/>
                <a:gd name="connsiteY0" fmla="*/ 3748 h 10000"/>
                <a:gd name="connsiteX1" fmla="*/ 8564 w 10000"/>
                <a:gd name="connsiteY1" fmla="*/ 2811 h 10000"/>
                <a:gd name="connsiteX2" fmla="*/ 7846 w 10000"/>
                <a:gd name="connsiteY2" fmla="*/ 1874 h 10000"/>
                <a:gd name="connsiteX3" fmla="*/ 7487 w 10000"/>
                <a:gd name="connsiteY3" fmla="*/ 1874 h 10000"/>
                <a:gd name="connsiteX4" fmla="*/ 7846 w 10000"/>
                <a:gd name="connsiteY4" fmla="*/ 2811 h 10000"/>
                <a:gd name="connsiteX5" fmla="*/ 8037 w 10000"/>
                <a:gd name="connsiteY5" fmla="*/ 3450 h 10000"/>
                <a:gd name="connsiteX6" fmla="*/ 8061 w 10000"/>
                <a:gd name="connsiteY6" fmla="*/ 3960 h 10000"/>
                <a:gd name="connsiteX7" fmla="*/ 8266 w 10000"/>
                <a:gd name="connsiteY7" fmla="*/ 5381 h 10000"/>
                <a:gd name="connsiteX8" fmla="*/ 8341 w 10000"/>
                <a:gd name="connsiteY8" fmla="*/ 5420 h 10000"/>
                <a:gd name="connsiteX9" fmla="*/ 8500 w 10000"/>
                <a:gd name="connsiteY9" fmla="*/ 6996 h 10000"/>
                <a:gd name="connsiteX10" fmla="*/ 9018 w 10000"/>
                <a:gd name="connsiteY10" fmla="*/ 9089 h 10000"/>
                <a:gd name="connsiteX11" fmla="*/ 9841 w 10000"/>
                <a:gd name="connsiteY11" fmla="*/ 10000 h 10000"/>
                <a:gd name="connsiteX12" fmla="*/ 7125 w 10000"/>
                <a:gd name="connsiteY12" fmla="*/ 9943 h 10000"/>
                <a:gd name="connsiteX13" fmla="*/ 7125 w 10000"/>
                <a:gd name="connsiteY13" fmla="*/ 9943 h 10000"/>
                <a:gd name="connsiteX14" fmla="*/ 198 w 10000"/>
                <a:gd name="connsiteY14" fmla="*/ 10000 h 10000"/>
                <a:gd name="connsiteX15" fmla="*/ 211 w 10000"/>
                <a:gd name="connsiteY15" fmla="*/ 2603 h 10000"/>
                <a:gd name="connsiteX16" fmla="*/ 84 w 10000"/>
                <a:gd name="connsiteY16" fmla="*/ 1715 h 10000"/>
                <a:gd name="connsiteX17" fmla="*/ 0 w 10000"/>
                <a:gd name="connsiteY17" fmla="*/ 1249 h 10000"/>
                <a:gd name="connsiteX18" fmla="*/ 0 w 10000"/>
                <a:gd name="connsiteY18" fmla="*/ 625 h 10000"/>
                <a:gd name="connsiteX19" fmla="*/ 0 w 10000"/>
                <a:gd name="connsiteY19" fmla="*/ 0 h 10000"/>
                <a:gd name="connsiteX20" fmla="*/ 659 w 10000"/>
                <a:gd name="connsiteY20" fmla="*/ 0 h 10000"/>
                <a:gd name="connsiteX21" fmla="*/ 2096 w 10000"/>
                <a:gd name="connsiteY21" fmla="*/ 313 h 10000"/>
                <a:gd name="connsiteX22" fmla="*/ 3892 w 10000"/>
                <a:gd name="connsiteY22" fmla="*/ 625 h 10000"/>
                <a:gd name="connsiteX23" fmla="*/ 5329 w 10000"/>
                <a:gd name="connsiteY23" fmla="*/ 313 h 10000"/>
                <a:gd name="connsiteX24" fmla="*/ 5689 w 10000"/>
                <a:gd name="connsiteY24" fmla="*/ 0 h 10000"/>
                <a:gd name="connsiteX25" fmla="*/ 5689 w 10000"/>
                <a:gd name="connsiteY25" fmla="*/ 313 h 10000"/>
                <a:gd name="connsiteX26" fmla="*/ 6048 w 10000"/>
                <a:gd name="connsiteY26" fmla="*/ 0 h 10000"/>
                <a:gd name="connsiteX27" fmla="*/ 7125 w 10000"/>
                <a:gd name="connsiteY27" fmla="*/ 313 h 10000"/>
                <a:gd name="connsiteX28" fmla="*/ 7125 w 10000"/>
                <a:gd name="connsiteY28" fmla="*/ 625 h 10000"/>
                <a:gd name="connsiteX29" fmla="*/ 7846 w 10000"/>
                <a:gd name="connsiteY29" fmla="*/ 625 h 10000"/>
                <a:gd name="connsiteX30" fmla="*/ 9282 w 10000"/>
                <a:gd name="connsiteY30" fmla="*/ 313 h 10000"/>
                <a:gd name="connsiteX31" fmla="*/ 10000 w 10000"/>
                <a:gd name="connsiteY31" fmla="*/ 2186 h 10000"/>
                <a:gd name="connsiteX32" fmla="*/ 10000 w 10000"/>
                <a:gd name="connsiteY32" fmla="*/ 3124 h 10000"/>
                <a:gd name="connsiteX33" fmla="*/ 9642 w 10000"/>
                <a:gd name="connsiteY33" fmla="*/ 4009 h 10000"/>
                <a:gd name="connsiteX34" fmla="*/ 8924 w 10000"/>
                <a:gd name="connsiteY34" fmla="*/ 3748 h 10000"/>
                <a:gd name="connsiteX0" fmla="*/ 8936 w 10012"/>
                <a:gd name="connsiteY0" fmla="*/ 3748 h 10000"/>
                <a:gd name="connsiteX1" fmla="*/ 8576 w 10012"/>
                <a:gd name="connsiteY1" fmla="*/ 2811 h 10000"/>
                <a:gd name="connsiteX2" fmla="*/ 7858 w 10012"/>
                <a:gd name="connsiteY2" fmla="*/ 1874 h 10000"/>
                <a:gd name="connsiteX3" fmla="*/ 7499 w 10012"/>
                <a:gd name="connsiteY3" fmla="*/ 1874 h 10000"/>
                <a:gd name="connsiteX4" fmla="*/ 7858 w 10012"/>
                <a:gd name="connsiteY4" fmla="*/ 2811 h 10000"/>
                <a:gd name="connsiteX5" fmla="*/ 8049 w 10012"/>
                <a:gd name="connsiteY5" fmla="*/ 3450 h 10000"/>
                <a:gd name="connsiteX6" fmla="*/ 8073 w 10012"/>
                <a:gd name="connsiteY6" fmla="*/ 3960 h 10000"/>
                <a:gd name="connsiteX7" fmla="*/ 8278 w 10012"/>
                <a:gd name="connsiteY7" fmla="*/ 5381 h 10000"/>
                <a:gd name="connsiteX8" fmla="*/ 8353 w 10012"/>
                <a:gd name="connsiteY8" fmla="*/ 5420 h 10000"/>
                <a:gd name="connsiteX9" fmla="*/ 8512 w 10012"/>
                <a:gd name="connsiteY9" fmla="*/ 6996 h 10000"/>
                <a:gd name="connsiteX10" fmla="*/ 9030 w 10012"/>
                <a:gd name="connsiteY10" fmla="*/ 9089 h 10000"/>
                <a:gd name="connsiteX11" fmla="*/ 9853 w 10012"/>
                <a:gd name="connsiteY11" fmla="*/ 10000 h 10000"/>
                <a:gd name="connsiteX12" fmla="*/ 7137 w 10012"/>
                <a:gd name="connsiteY12" fmla="*/ 9943 h 10000"/>
                <a:gd name="connsiteX13" fmla="*/ 7137 w 10012"/>
                <a:gd name="connsiteY13" fmla="*/ 9943 h 10000"/>
                <a:gd name="connsiteX14" fmla="*/ 210 w 10012"/>
                <a:gd name="connsiteY14" fmla="*/ 10000 h 10000"/>
                <a:gd name="connsiteX15" fmla="*/ 223 w 10012"/>
                <a:gd name="connsiteY15" fmla="*/ 2603 h 10000"/>
                <a:gd name="connsiteX16" fmla="*/ 12 w 10012"/>
                <a:gd name="connsiteY16" fmla="*/ 2034 h 10000"/>
                <a:gd name="connsiteX17" fmla="*/ 12 w 10012"/>
                <a:gd name="connsiteY17" fmla="*/ 1249 h 10000"/>
                <a:gd name="connsiteX18" fmla="*/ 12 w 10012"/>
                <a:gd name="connsiteY18" fmla="*/ 625 h 10000"/>
                <a:gd name="connsiteX19" fmla="*/ 12 w 10012"/>
                <a:gd name="connsiteY19" fmla="*/ 0 h 10000"/>
                <a:gd name="connsiteX20" fmla="*/ 671 w 10012"/>
                <a:gd name="connsiteY20" fmla="*/ 0 h 10000"/>
                <a:gd name="connsiteX21" fmla="*/ 2108 w 10012"/>
                <a:gd name="connsiteY21" fmla="*/ 313 h 10000"/>
                <a:gd name="connsiteX22" fmla="*/ 3904 w 10012"/>
                <a:gd name="connsiteY22" fmla="*/ 625 h 10000"/>
                <a:gd name="connsiteX23" fmla="*/ 5341 w 10012"/>
                <a:gd name="connsiteY23" fmla="*/ 313 h 10000"/>
                <a:gd name="connsiteX24" fmla="*/ 5701 w 10012"/>
                <a:gd name="connsiteY24" fmla="*/ 0 h 10000"/>
                <a:gd name="connsiteX25" fmla="*/ 5701 w 10012"/>
                <a:gd name="connsiteY25" fmla="*/ 313 h 10000"/>
                <a:gd name="connsiteX26" fmla="*/ 6060 w 10012"/>
                <a:gd name="connsiteY26" fmla="*/ 0 h 10000"/>
                <a:gd name="connsiteX27" fmla="*/ 7137 w 10012"/>
                <a:gd name="connsiteY27" fmla="*/ 313 h 10000"/>
                <a:gd name="connsiteX28" fmla="*/ 7137 w 10012"/>
                <a:gd name="connsiteY28" fmla="*/ 625 h 10000"/>
                <a:gd name="connsiteX29" fmla="*/ 7858 w 10012"/>
                <a:gd name="connsiteY29" fmla="*/ 625 h 10000"/>
                <a:gd name="connsiteX30" fmla="*/ 9294 w 10012"/>
                <a:gd name="connsiteY30" fmla="*/ 313 h 10000"/>
                <a:gd name="connsiteX31" fmla="*/ 10012 w 10012"/>
                <a:gd name="connsiteY31" fmla="*/ 2186 h 10000"/>
                <a:gd name="connsiteX32" fmla="*/ 10012 w 10012"/>
                <a:gd name="connsiteY32" fmla="*/ 3124 h 10000"/>
                <a:gd name="connsiteX33" fmla="*/ 9654 w 10012"/>
                <a:gd name="connsiteY33" fmla="*/ 4009 h 10000"/>
                <a:gd name="connsiteX34" fmla="*/ 8936 w 10012"/>
                <a:gd name="connsiteY34" fmla="*/ 3748 h 10000"/>
                <a:gd name="connsiteX0" fmla="*/ 8936 w 10012"/>
                <a:gd name="connsiteY0" fmla="*/ 3748 h 10000"/>
                <a:gd name="connsiteX1" fmla="*/ 8576 w 10012"/>
                <a:gd name="connsiteY1" fmla="*/ 2811 h 10000"/>
                <a:gd name="connsiteX2" fmla="*/ 7858 w 10012"/>
                <a:gd name="connsiteY2" fmla="*/ 1874 h 10000"/>
                <a:gd name="connsiteX3" fmla="*/ 7499 w 10012"/>
                <a:gd name="connsiteY3" fmla="*/ 1874 h 10000"/>
                <a:gd name="connsiteX4" fmla="*/ 7858 w 10012"/>
                <a:gd name="connsiteY4" fmla="*/ 2811 h 10000"/>
                <a:gd name="connsiteX5" fmla="*/ 8049 w 10012"/>
                <a:gd name="connsiteY5" fmla="*/ 3450 h 10000"/>
                <a:gd name="connsiteX6" fmla="*/ 8073 w 10012"/>
                <a:gd name="connsiteY6" fmla="*/ 3960 h 10000"/>
                <a:gd name="connsiteX7" fmla="*/ 8278 w 10012"/>
                <a:gd name="connsiteY7" fmla="*/ 5381 h 10000"/>
                <a:gd name="connsiteX8" fmla="*/ 8353 w 10012"/>
                <a:gd name="connsiteY8" fmla="*/ 5420 h 10000"/>
                <a:gd name="connsiteX9" fmla="*/ 8512 w 10012"/>
                <a:gd name="connsiteY9" fmla="*/ 6996 h 10000"/>
                <a:gd name="connsiteX10" fmla="*/ 9030 w 10012"/>
                <a:gd name="connsiteY10" fmla="*/ 9089 h 10000"/>
                <a:gd name="connsiteX11" fmla="*/ 9853 w 10012"/>
                <a:gd name="connsiteY11" fmla="*/ 10000 h 10000"/>
                <a:gd name="connsiteX12" fmla="*/ 7137 w 10012"/>
                <a:gd name="connsiteY12" fmla="*/ 9943 h 10000"/>
                <a:gd name="connsiteX13" fmla="*/ 7137 w 10012"/>
                <a:gd name="connsiteY13" fmla="*/ 9943 h 10000"/>
                <a:gd name="connsiteX14" fmla="*/ 210 w 10012"/>
                <a:gd name="connsiteY14" fmla="*/ 10000 h 10000"/>
                <a:gd name="connsiteX15" fmla="*/ 223 w 10012"/>
                <a:gd name="connsiteY15" fmla="*/ 2603 h 10000"/>
                <a:gd name="connsiteX16" fmla="*/ 12 w 10012"/>
                <a:gd name="connsiteY16" fmla="*/ 2034 h 10000"/>
                <a:gd name="connsiteX17" fmla="*/ 12 w 10012"/>
                <a:gd name="connsiteY17" fmla="*/ 1249 h 10000"/>
                <a:gd name="connsiteX18" fmla="*/ 12 w 10012"/>
                <a:gd name="connsiteY18" fmla="*/ 625 h 10000"/>
                <a:gd name="connsiteX19" fmla="*/ 12 w 10012"/>
                <a:gd name="connsiteY19" fmla="*/ 0 h 10000"/>
                <a:gd name="connsiteX20" fmla="*/ 671 w 10012"/>
                <a:gd name="connsiteY20" fmla="*/ 0 h 10000"/>
                <a:gd name="connsiteX21" fmla="*/ 2108 w 10012"/>
                <a:gd name="connsiteY21" fmla="*/ 313 h 10000"/>
                <a:gd name="connsiteX22" fmla="*/ 3904 w 10012"/>
                <a:gd name="connsiteY22" fmla="*/ 625 h 10000"/>
                <a:gd name="connsiteX23" fmla="*/ 5341 w 10012"/>
                <a:gd name="connsiteY23" fmla="*/ 313 h 10000"/>
                <a:gd name="connsiteX24" fmla="*/ 5701 w 10012"/>
                <a:gd name="connsiteY24" fmla="*/ 0 h 10000"/>
                <a:gd name="connsiteX25" fmla="*/ 5701 w 10012"/>
                <a:gd name="connsiteY25" fmla="*/ 313 h 10000"/>
                <a:gd name="connsiteX26" fmla="*/ 6060 w 10012"/>
                <a:gd name="connsiteY26" fmla="*/ 0 h 10000"/>
                <a:gd name="connsiteX27" fmla="*/ 7137 w 10012"/>
                <a:gd name="connsiteY27" fmla="*/ 313 h 10000"/>
                <a:gd name="connsiteX28" fmla="*/ 7137 w 10012"/>
                <a:gd name="connsiteY28" fmla="*/ 625 h 10000"/>
                <a:gd name="connsiteX29" fmla="*/ 7858 w 10012"/>
                <a:gd name="connsiteY29" fmla="*/ 625 h 10000"/>
                <a:gd name="connsiteX30" fmla="*/ 9294 w 10012"/>
                <a:gd name="connsiteY30" fmla="*/ 313 h 10000"/>
                <a:gd name="connsiteX31" fmla="*/ 10012 w 10012"/>
                <a:gd name="connsiteY31" fmla="*/ 2186 h 10000"/>
                <a:gd name="connsiteX32" fmla="*/ 10012 w 10012"/>
                <a:gd name="connsiteY32" fmla="*/ 3124 h 10000"/>
                <a:gd name="connsiteX33" fmla="*/ 9654 w 10012"/>
                <a:gd name="connsiteY33" fmla="*/ 4009 h 10000"/>
                <a:gd name="connsiteX34" fmla="*/ 8936 w 10012"/>
                <a:gd name="connsiteY34" fmla="*/ 3748 h 10000"/>
                <a:gd name="connsiteX0" fmla="*/ 8946 w 10022"/>
                <a:gd name="connsiteY0" fmla="*/ 3748 h 10000"/>
                <a:gd name="connsiteX1" fmla="*/ 8586 w 10022"/>
                <a:gd name="connsiteY1" fmla="*/ 2811 h 10000"/>
                <a:gd name="connsiteX2" fmla="*/ 7868 w 10022"/>
                <a:gd name="connsiteY2" fmla="*/ 1874 h 10000"/>
                <a:gd name="connsiteX3" fmla="*/ 7509 w 10022"/>
                <a:gd name="connsiteY3" fmla="*/ 1874 h 10000"/>
                <a:gd name="connsiteX4" fmla="*/ 7868 w 10022"/>
                <a:gd name="connsiteY4" fmla="*/ 2811 h 10000"/>
                <a:gd name="connsiteX5" fmla="*/ 8059 w 10022"/>
                <a:gd name="connsiteY5" fmla="*/ 3450 h 10000"/>
                <a:gd name="connsiteX6" fmla="*/ 8083 w 10022"/>
                <a:gd name="connsiteY6" fmla="*/ 3960 h 10000"/>
                <a:gd name="connsiteX7" fmla="*/ 8288 w 10022"/>
                <a:gd name="connsiteY7" fmla="*/ 5381 h 10000"/>
                <a:gd name="connsiteX8" fmla="*/ 8363 w 10022"/>
                <a:gd name="connsiteY8" fmla="*/ 5420 h 10000"/>
                <a:gd name="connsiteX9" fmla="*/ 8522 w 10022"/>
                <a:gd name="connsiteY9" fmla="*/ 6996 h 10000"/>
                <a:gd name="connsiteX10" fmla="*/ 9040 w 10022"/>
                <a:gd name="connsiteY10" fmla="*/ 9089 h 10000"/>
                <a:gd name="connsiteX11" fmla="*/ 9863 w 10022"/>
                <a:gd name="connsiteY11" fmla="*/ 10000 h 10000"/>
                <a:gd name="connsiteX12" fmla="*/ 7147 w 10022"/>
                <a:gd name="connsiteY12" fmla="*/ 9943 h 10000"/>
                <a:gd name="connsiteX13" fmla="*/ 7147 w 10022"/>
                <a:gd name="connsiteY13" fmla="*/ 9943 h 10000"/>
                <a:gd name="connsiteX14" fmla="*/ 220 w 10022"/>
                <a:gd name="connsiteY14" fmla="*/ 10000 h 10000"/>
                <a:gd name="connsiteX15" fmla="*/ 233 w 10022"/>
                <a:gd name="connsiteY15" fmla="*/ 2603 h 10000"/>
                <a:gd name="connsiteX16" fmla="*/ 10 w 10022"/>
                <a:gd name="connsiteY16" fmla="*/ 2108 h 10000"/>
                <a:gd name="connsiteX17" fmla="*/ 22 w 10022"/>
                <a:gd name="connsiteY17" fmla="*/ 1249 h 10000"/>
                <a:gd name="connsiteX18" fmla="*/ 22 w 10022"/>
                <a:gd name="connsiteY18" fmla="*/ 625 h 10000"/>
                <a:gd name="connsiteX19" fmla="*/ 22 w 10022"/>
                <a:gd name="connsiteY19" fmla="*/ 0 h 10000"/>
                <a:gd name="connsiteX20" fmla="*/ 681 w 10022"/>
                <a:gd name="connsiteY20" fmla="*/ 0 h 10000"/>
                <a:gd name="connsiteX21" fmla="*/ 2118 w 10022"/>
                <a:gd name="connsiteY21" fmla="*/ 313 h 10000"/>
                <a:gd name="connsiteX22" fmla="*/ 3914 w 10022"/>
                <a:gd name="connsiteY22" fmla="*/ 625 h 10000"/>
                <a:gd name="connsiteX23" fmla="*/ 5351 w 10022"/>
                <a:gd name="connsiteY23" fmla="*/ 313 h 10000"/>
                <a:gd name="connsiteX24" fmla="*/ 5711 w 10022"/>
                <a:gd name="connsiteY24" fmla="*/ 0 h 10000"/>
                <a:gd name="connsiteX25" fmla="*/ 5711 w 10022"/>
                <a:gd name="connsiteY25" fmla="*/ 313 h 10000"/>
                <a:gd name="connsiteX26" fmla="*/ 6070 w 10022"/>
                <a:gd name="connsiteY26" fmla="*/ 0 h 10000"/>
                <a:gd name="connsiteX27" fmla="*/ 7147 w 10022"/>
                <a:gd name="connsiteY27" fmla="*/ 313 h 10000"/>
                <a:gd name="connsiteX28" fmla="*/ 7147 w 10022"/>
                <a:gd name="connsiteY28" fmla="*/ 625 h 10000"/>
                <a:gd name="connsiteX29" fmla="*/ 7868 w 10022"/>
                <a:gd name="connsiteY29" fmla="*/ 625 h 10000"/>
                <a:gd name="connsiteX30" fmla="*/ 9304 w 10022"/>
                <a:gd name="connsiteY30" fmla="*/ 313 h 10000"/>
                <a:gd name="connsiteX31" fmla="*/ 10022 w 10022"/>
                <a:gd name="connsiteY31" fmla="*/ 2186 h 10000"/>
                <a:gd name="connsiteX32" fmla="*/ 10022 w 10022"/>
                <a:gd name="connsiteY32" fmla="*/ 3124 h 10000"/>
                <a:gd name="connsiteX33" fmla="*/ 9664 w 10022"/>
                <a:gd name="connsiteY33" fmla="*/ 4009 h 10000"/>
                <a:gd name="connsiteX34" fmla="*/ 8946 w 10022"/>
                <a:gd name="connsiteY34" fmla="*/ 3748 h 10000"/>
                <a:gd name="connsiteX0" fmla="*/ 8946 w 10022"/>
                <a:gd name="connsiteY0" fmla="*/ 3748 h 10000"/>
                <a:gd name="connsiteX1" fmla="*/ 8586 w 10022"/>
                <a:gd name="connsiteY1" fmla="*/ 2811 h 10000"/>
                <a:gd name="connsiteX2" fmla="*/ 7868 w 10022"/>
                <a:gd name="connsiteY2" fmla="*/ 1874 h 10000"/>
                <a:gd name="connsiteX3" fmla="*/ 7509 w 10022"/>
                <a:gd name="connsiteY3" fmla="*/ 1874 h 10000"/>
                <a:gd name="connsiteX4" fmla="*/ 7868 w 10022"/>
                <a:gd name="connsiteY4" fmla="*/ 2811 h 10000"/>
                <a:gd name="connsiteX5" fmla="*/ 8059 w 10022"/>
                <a:gd name="connsiteY5" fmla="*/ 3450 h 10000"/>
                <a:gd name="connsiteX6" fmla="*/ 8083 w 10022"/>
                <a:gd name="connsiteY6" fmla="*/ 3960 h 10000"/>
                <a:gd name="connsiteX7" fmla="*/ 8288 w 10022"/>
                <a:gd name="connsiteY7" fmla="*/ 5381 h 10000"/>
                <a:gd name="connsiteX8" fmla="*/ 8363 w 10022"/>
                <a:gd name="connsiteY8" fmla="*/ 5420 h 10000"/>
                <a:gd name="connsiteX9" fmla="*/ 8522 w 10022"/>
                <a:gd name="connsiteY9" fmla="*/ 6996 h 10000"/>
                <a:gd name="connsiteX10" fmla="*/ 9040 w 10022"/>
                <a:gd name="connsiteY10" fmla="*/ 9089 h 10000"/>
                <a:gd name="connsiteX11" fmla="*/ 9863 w 10022"/>
                <a:gd name="connsiteY11" fmla="*/ 10000 h 10000"/>
                <a:gd name="connsiteX12" fmla="*/ 7147 w 10022"/>
                <a:gd name="connsiteY12" fmla="*/ 9943 h 10000"/>
                <a:gd name="connsiteX13" fmla="*/ 7147 w 10022"/>
                <a:gd name="connsiteY13" fmla="*/ 9943 h 10000"/>
                <a:gd name="connsiteX14" fmla="*/ 220 w 10022"/>
                <a:gd name="connsiteY14" fmla="*/ 10000 h 10000"/>
                <a:gd name="connsiteX15" fmla="*/ 233 w 10022"/>
                <a:gd name="connsiteY15" fmla="*/ 2603 h 10000"/>
                <a:gd name="connsiteX16" fmla="*/ 10 w 10022"/>
                <a:gd name="connsiteY16" fmla="*/ 2108 h 10000"/>
                <a:gd name="connsiteX17" fmla="*/ 22 w 10022"/>
                <a:gd name="connsiteY17" fmla="*/ 1249 h 10000"/>
                <a:gd name="connsiteX18" fmla="*/ 22 w 10022"/>
                <a:gd name="connsiteY18" fmla="*/ 625 h 10000"/>
                <a:gd name="connsiteX19" fmla="*/ 22 w 10022"/>
                <a:gd name="connsiteY19" fmla="*/ 0 h 10000"/>
                <a:gd name="connsiteX20" fmla="*/ 681 w 10022"/>
                <a:gd name="connsiteY20" fmla="*/ 0 h 10000"/>
                <a:gd name="connsiteX21" fmla="*/ 2118 w 10022"/>
                <a:gd name="connsiteY21" fmla="*/ 313 h 10000"/>
                <a:gd name="connsiteX22" fmla="*/ 3914 w 10022"/>
                <a:gd name="connsiteY22" fmla="*/ 625 h 10000"/>
                <a:gd name="connsiteX23" fmla="*/ 5351 w 10022"/>
                <a:gd name="connsiteY23" fmla="*/ 313 h 10000"/>
                <a:gd name="connsiteX24" fmla="*/ 5711 w 10022"/>
                <a:gd name="connsiteY24" fmla="*/ 0 h 10000"/>
                <a:gd name="connsiteX25" fmla="*/ 5711 w 10022"/>
                <a:gd name="connsiteY25" fmla="*/ 313 h 10000"/>
                <a:gd name="connsiteX26" fmla="*/ 6070 w 10022"/>
                <a:gd name="connsiteY26" fmla="*/ 0 h 10000"/>
                <a:gd name="connsiteX27" fmla="*/ 7147 w 10022"/>
                <a:gd name="connsiteY27" fmla="*/ 313 h 10000"/>
                <a:gd name="connsiteX28" fmla="*/ 7147 w 10022"/>
                <a:gd name="connsiteY28" fmla="*/ 625 h 10000"/>
                <a:gd name="connsiteX29" fmla="*/ 7868 w 10022"/>
                <a:gd name="connsiteY29" fmla="*/ 625 h 10000"/>
                <a:gd name="connsiteX30" fmla="*/ 9304 w 10022"/>
                <a:gd name="connsiteY30" fmla="*/ 313 h 10000"/>
                <a:gd name="connsiteX31" fmla="*/ 10022 w 10022"/>
                <a:gd name="connsiteY31" fmla="*/ 2186 h 10000"/>
                <a:gd name="connsiteX32" fmla="*/ 10022 w 10022"/>
                <a:gd name="connsiteY32" fmla="*/ 3124 h 10000"/>
                <a:gd name="connsiteX33" fmla="*/ 9664 w 10022"/>
                <a:gd name="connsiteY33" fmla="*/ 4009 h 10000"/>
                <a:gd name="connsiteX34" fmla="*/ 8946 w 10022"/>
                <a:gd name="connsiteY34" fmla="*/ 3748 h 10000"/>
                <a:gd name="connsiteX0" fmla="*/ 8924 w 10000"/>
                <a:gd name="connsiteY0" fmla="*/ 3748 h 10000"/>
                <a:gd name="connsiteX1" fmla="*/ 8564 w 10000"/>
                <a:gd name="connsiteY1" fmla="*/ 2811 h 10000"/>
                <a:gd name="connsiteX2" fmla="*/ 7846 w 10000"/>
                <a:gd name="connsiteY2" fmla="*/ 1874 h 10000"/>
                <a:gd name="connsiteX3" fmla="*/ 7487 w 10000"/>
                <a:gd name="connsiteY3" fmla="*/ 1874 h 10000"/>
                <a:gd name="connsiteX4" fmla="*/ 7846 w 10000"/>
                <a:gd name="connsiteY4" fmla="*/ 2811 h 10000"/>
                <a:gd name="connsiteX5" fmla="*/ 8037 w 10000"/>
                <a:gd name="connsiteY5" fmla="*/ 3450 h 10000"/>
                <a:gd name="connsiteX6" fmla="*/ 8061 w 10000"/>
                <a:gd name="connsiteY6" fmla="*/ 3960 h 10000"/>
                <a:gd name="connsiteX7" fmla="*/ 8266 w 10000"/>
                <a:gd name="connsiteY7" fmla="*/ 5381 h 10000"/>
                <a:gd name="connsiteX8" fmla="*/ 8341 w 10000"/>
                <a:gd name="connsiteY8" fmla="*/ 5420 h 10000"/>
                <a:gd name="connsiteX9" fmla="*/ 8500 w 10000"/>
                <a:gd name="connsiteY9" fmla="*/ 6996 h 10000"/>
                <a:gd name="connsiteX10" fmla="*/ 9018 w 10000"/>
                <a:gd name="connsiteY10" fmla="*/ 9089 h 10000"/>
                <a:gd name="connsiteX11" fmla="*/ 9841 w 10000"/>
                <a:gd name="connsiteY11" fmla="*/ 10000 h 10000"/>
                <a:gd name="connsiteX12" fmla="*/ 7125 w 10000"/>
                <a:gd name="connsiteY12" fmla="*/ 9943 h 10000"/>
                <a:gd name="connsiteX13" fmla="*/ 7125 w 10000"/>
                <a:gd name="connsiteY13" fmla="*/ 9943 h 10000"/>
                <a:gd name="connsiteX14" fmla="*/ 198 w 10000"/>
                <a:gd name="connsiteY14" fmla="*/ 10000 h 10000"/>
                <a:gd name="connsiteX15" fmla="*/ 211 w 10000"/>
                <a:gd name="connsiteY15" fmla="*/ 2603 h 10000"/>
                <a:gd name="connsiteX16" fmla="*/ 72 w 10000"/>
                <a:gd name="connsiteY16" fmla="*/ 2108 h 10000"/>
                <a:gd name="connsiteX17" fmla="*/ 0 w 10000"/>
                <a:gd name="connsiteY17" fmla="*/ 1249 h 10000"/>
                <a:gd name="connsiteX18" fmla="*/ 0 w 10000"/>
                <a:gd name="connsiteY18" fmla="*/ 625 h 10000"/>
                <a:gd name="connsiteX19" fmla="*/ 0 w 10000"/>
                <a:gd name="connsiteY19" fmla="*/ 0 h 10000"/>
                <a:gd name="connsiteX20" fmla="*/ 659 w 10000"/>
                <a:gd name="connsiteY20" fmla="*/ 0 h 10000"/>
                <a:gd name="connsiteX21" fmla="*/ 2096 w 10000"/>
                <a:gd name="connsiteY21" fmla="*/ 313 h 10000"/>
                <a:gd name="connsiteX22" fmla="*/ 3892 w 10000"/>
                <a:gd name="connsiteY22" fmla="*/ 625 h 10000"/>
                <a:gd name="connsiteX23" fmla="*/ 5329 w 10000"/>
                <a:gd name="connsiteY23" fmla="*/ 313 h 10000"/>
                <a:gd name="connsiteX24" fmla="*/ 5689 w 10000"/>
                <a:gd name="connsiteY24" fmla="*/ 0 h 10000"/>
                <a:gd name="connsiteX25" fmla="*/ 5689 w 10000"/>
                <a:gd name="connsiteY25" fmla="*/ 313 h 10000"/>
                <a:gd name="connsiteX26" fmla="*/ 6048 w 10000"/>
                <a:gd name="connsiteY26" fmla="*/ 0 h 10000"/>
                <a:gd name="connsiteX27" fmla="*/ 7125 w 10000"/>
                <a:gd name="connsiteY27" fmla="*/ 313 h 10000"/>
                <a:gd name="connsiteX28" fmla="*/ 7125 w 10000"/>
                <a:gd name="connsiteY28" fmla="*/ 625 h 10000"/>
                <a:gd name="connsiteX29" fmla="*/ 7846 w 10000"/>
                <a:gd name="connsiteY29" fmla="*/ 625 h 10000"/>
                <a:gd name="connsiteX30" fmla="*/ 9282 w 10000"/>
                <a:gd name="connsiteY30" fmla="*/ 313 h 10000"/>
                <a:gd name="connsiteX31" fmla="*/ 10000 w 10000"/>
                <a:gd name="connsiteY31" fmla="*/ 2186 h 10000"/>
                <a:gd name="connsiteX32" fmla="*/ 10000 w 10000"/>
                <a:gd name="connsiteY32" fmla="*/ 3124 h 10000"/>
                <a:gd name="connsiteX33" fmla="*/ 9642 w 10000"/>
                <a:gd name="connsiteY33" fmla="*/ 4009 h 10000"/>
                <a:gd name="connsiteX34" fmla="*/ 8924 w 10000"/>
                <a:gd name="connsiteY34" fmla="*/ 3748 h 10000"/>
                <a:gd name="connsiteX0" fmla="*/ 9025 w 10101"/>
                <a:gd name="connsiteY0" fmla="*/ 3748 h 10000"/>
                <a:gd name="connsiteX1" fmla="*/ 8665 w 10101"/>
                <a:gd name="connsiteY1" fmla="*/ 2811 h 10000"/>
                <a:gd name="connsiteX2" fmla="*/ 7947 w 10101"/>
                <a:gd name="connsiteY2" fmla="*/ 1874 h 10000"/>
                <a:gd name="connsiteX3" fmla="*/ 7588 w 10101"/>
                <a:gd name="connsiteY3" fmla="*/ 1874 h 10000"/>
                <a:gd name="connsiteX4" fmla="*/ 7947 w 10101"/>
                <a:gd name="connsiteY4" fmla="*/ 2811 h 10000"/>
                <a:gd name="connsiteX5" fmla="*/ 8138 w 10101"/>
                <a:gd name="connsiteY5" fmla="*/ 3450 h 10000"/>
                <a:gd name="connsiteX6" fmla="*/ 8162 w 10101"/>
                <a:gd name="connsiteY6" fmla="*/ 3960 h 10000"/>
                <a:gd name="connsiteX7" fmla="*/ 8367 w 10101"/>
                <a:gd name="connsiteY7" fmla="*/ 5381 h 10000"/>
                <a:gd name="connsiteX8" fmla="*/ 8442 w 10101"/>
                <a:gd name="connsiteY8" fmla="*/ 5420 h 10000"/>
                <a:gd name="connsiteX9" fmla="*/ 8601 w 10101"/>
                <a:gd name="connsiteY9" fmla="*/ 6996 h 10000"/>
                <a:gd name="connsiteX10" fmla="*/ 9119 w 10101"/>
                <a:gd name="connsiteY10" fmla="*/ 9089 h 10000"/>
                <a:gd name="connsiteX11" fmla="*/ 9942 w 10101"/>
                <a:gd name="connsiteY11" fmla="*/ 10000 h 10000"/>
                <a:gd name="connsiteX12" fmla="*/ 7226 w 10101"/>
                <a:gd name="connsiteY12" fmla="*/ 9943 h 10000"/>
                <a:gd name="connsiteX13" fmla="*/ 7226 w 10101"/>
                <a:gd name="connsiteY13" fmla="*/ 9943 h 10000"/>
                <a:gd name="connsiteX14" fmla="*/ 299 w 10101"/>
                <a:gd name="connsiteY14" fmla="*/ 10000 h 10000"/>
                <a:gd name="connsiteX15" fmla="*/ 312 w 10101"/>
                <a:gd name="connsiteY15" fmla="*/ 2603 h 10000"/>
                <a:gd name="connsiteX16" fmla="*/ 173 w 10101"/>
                <a:gd name="connsiteY16" fmla="*/ 2108 h 10000"/>
                <a:gd name="connsiteX17" fmla="*/ 0 w 10101"/>
                <a:gd name="connsiteY17" fmla="*/ 1602 h 10000"/>
                <a:gd name="connsiteX18" fmla="*/ 101 w 10101"/>
                <a:gd name="connsiteY18" fmla="*/ 625 h 10000"/>
                <a:gd name="connsiteX19" fmla="*/ 101 w 10101"/>
                <a:gd name="connsiteY19" fmla="*/ 0 h 10000"/>
                <a:gd name="connsiteX20" fmla="*/ 760 w 10101"/>
                <a:gd name="connsiteY20" fmla="*/ 0 h 10000"/>
                <a:gd name="connsiteX21" fmla="*/ 2197 w 10101"/>
                <a:gd name="connsiteY21" fmla="*/ 313 h 10000"/>
                <a:gd name="connsiteX22" fmla="*/ 3993 w 10101"/>
                <a:gd name="connsiteY22" fmla="*/ 625 h 10000"/>
                <a:gd name="connsiteX23" fmla="*/ 5430 w 10101"/>
                <a:gd name="connsiteY23" fmla="*/ 313 h 10000"/>
                <a:gd name="connsiteX24" fmla="*/ 5790 w 10101"/>
                <a:gd name="connsiteY24" fmla="*/ 0 h 10000"/>
                <a:gd name="connsiteX25" fmla="*/ 5790 w 10101"/>
                <a:gd name="connsiteY25" fmla="*/ 313 h 10000"/>
                <a:gd name="connsiteX26" fmla="*/ 6149 w 10101"/>
                <a:gd name="connsiteY26" fmla="*/ 0 h 10000"/>
                <a:gd name="connsiteX27" fmla="*/ 7226 w 10101"/>
                <a:gd name="connsiteY27" fmla="*/ 313 h 10000"/>
                <a:gd name="connsiteX28" fmla="*/ 7226 w 10101"/>
                <a:gd name="connsiteY28" fmla="*/ 625 h 10000"/>
                <a:gd name="connsiteX29" fmla="*/ 7947 w 10101"/>
                <a:gd name="connsiteY29" fmla="*/ 625 h 10000"/>
                <a:gd name="connsiteX30" fmla="*/ 9383 w 10101"/>
                <a:gd name="connsiteY30" fmla="*/ 313 h 10000"/>
                <a:gd name="connsiteX31" fmla="*/ 10101 w 10101"/>
                <a:gd name="connsiteY31" fmla="*/ 2186 h 10000"/>
                <a:gd name="connsiteX32" fmla="*/ 10101 w 10101"/>
                <a:gd name="connsiteY32" fmla="*/ 3124 h 10000"/>
                <a:gd name="connsiteX33" fmla="*/ 9743 w 10101"/>
                <a:gd name="connsiteY33" fmla="*/ 4009 h 10000"/>
                <a:gd name="connsiteX34" fmla="*/ 9025 w 10101"/>
                <a:gd name="connsiteY34" fmla="*/ 3748 h 10000"/>
                <a:gd name="connsiteX0" fmla="*/ 9025 w 10101"/>
                <a:gd name="connsiteY0" fmla="*/ 3748 h 10000"/>
                <a:gd name="connsiteX1" fmla="*/ 8665 w 10101"/>
                <a:gd name="connsiteY1" fmla="*/ 2811 h 10000"/>
                <a:gd name="connsiteX2" fmla="*/ 7947 w 10101"/>
                <a:gd name="connsiteY2" fmla="*/ 1874 h 10000"/>
                <a:gd name="connsiteX3" fmla="*/ 7588 w 10101"/>
                <a:gd name="connsiteY3" fmla="*/ 1874 h 10000"/>
                <a:gd name="connsiteX4" fmla="*/ 7947 w 10101"/>
                <a:gd name="connsiteY4" fmla="*/ 2811 h 10000"/>
                <a:gd name="connsiteX5" fmla="*/ 8138 w 10101"/>
                <a:gd name="connsiteY5" fmla="*/ 3450 h 10000"/>
                <a:gd name="connsiteX6" fmla="*/ 8162 w 10101"/>
                <a:gd name="connsiteY6" fmla="*/ 3960 h 10000"/>
                <a:gd name="connsiteX7" fmla="*/ 8367 w 10101"/>
                <a:gd name="connsiteY7" fmla="*/ 5381 h 10000"/>
                <a:gd name="connsiteX8" fmla="*/ 8442 w 10101"/>
                <a:gd name="connsiteY8" fmla="*/ 5420 h 10000"/>
                <a:gd name="connsiteX9" fmla="*/ 8601 w 10101"/>
                <a:gd name="connsiteY9" fmla="*/ 6996 h 10000"/>
                <a:gd name="connsiteX10" fmla="*/ 9119 w 10101"/>
                <a:gd name="connsiteY10" fmla="*/ 9089 h 10000"/>
                <a:gd name="connsiteX11" fmla="*/ 9942 w 10101"/>
                <a:gd name="connsiteY11" fmla="*/ 10000 h 10000"/>
                <a:gd name="connsiteX12" fmla="*/ 7226 w 10101"/>
                <a:gd name="connsiteY12" fmla="*/ 9943 h 10000"/>
                <a:gd name="connsiteX13" fmla="*/ 7226 w 10101"/>
                <a:gd name="connsiteY13" fmla="*/ 9943 h 10000"/>
                <a:gd name="connsiteX14" fmla="*/ 299 w 10101"/>
                <a:gd name="connsiteY14" fmla="*/ 10000 h 10000"/>
                <a:gd name="connsiteX15" fmla="*/ 312 w 10101"/>
                <a:gd name="connsiteY15" fmla="*/ 2603 h 10000"/>
                <a:gd name="connsiteX16" fmla="*/ 173 w 10101"/>
                <a:gd name="connsiteY16" fmla="*/ 2108 h 10000"/>
                <a:gd name="connsiteX17" fmla="*/ 0 w 10101"/>
                <a:gd name="connsiteY17" fmla="*/ 1661 h 10000"/>
                <a:gd name="connsiteX18" fmla="*/ 101 w 10101"/>
                <a:gd name="connsiteY18" fmla="*/ 625 h 10000"/>
                <a:gd name="connsiteX19" fmla="*/ 101 w 10101"/>
                <a:gd name="connsiteY19" fmla="*/ 0 h 10000"/>
                <a:gd name="connsiteX20" fmla="*/ 760 w 10101"/>
                <a:gd name="connsiteY20" fmla="*/ 0 h 10000"/>
                <a:gd name="connsiteX21" fmla="*/ 2197 w 10101"/>
                <a:gd name="connsiteY21" fmla="*/ 313 h 10000"/>
                <a:gd name="connsiteX22" fmla="*/ 3993 w 10101"/>
                <a:gd name="connsiteY22" fmla="*/ 625 h 10000"/>
                <a:gd name="connsiteX23" fmla="*/ 5430 w 10101"/>
                <a:gd name="connsiteY23" fmla="*/ 313 h 10000"/>
                <a:gd name="connsiteX24" fmla="*/ 5790 w 10101"/>
                <a:gd name="connsiteY24" fmla="*/ 0 h 10000"/>
                <a:gd name="connsiteX25" fmla="*/ 5790 w 10101"/>
                <a:gd name="connsiteY25" fmla="*/ 313 h 10000"/>
                <a:gd name="connsiteX26" fmla="*/ 6149 w 10101"/>
                <a:gd name="connsiteY26" fmla="*/ 0 h 10000"/>
                <a:gd name="connsiteX27" fmla="*/ 7226 w 10101"/>
                <a:gd name="connsiteY27" fmla="*/ 313 h 10000"/>
                <a:gd name="connsiteX28" fmla="*/ 7226 w 10101"/>
                <a:gd name="connsiteY28" fmla="*/ 625 h 10000"/>
                <a:gd name="connsiteX29" fmla="*/ 7947 w 10101"/>
                <a:gd name="connsiteY29" fmla="*/ 625 h 10000"/>
                <a:gd name="connsiteX30" fmla="*/ 9383 w 10101"/>
                <a:gd name="connsiteY30" fmla="*/ 313 h 10000"/>
                <a:gd name="connsiteX31" fmla="*/ 10101 w 10101"/>
                <a:gd name="connsiteY31" fmla="*/ 2186 h 10000"/>
                <a:gd name="connsiteX32" fmla="*/ 10101 w 10101"/>
                <a:gd name="connsiteY32" fmla="*/ 3124 h 10000"/>
                <a:gd name="connsiteX33" fmla="*/ 9743 w 10101"/>
                <a:gd name="connsiteY33" fmla="*/ 4009 h 10000"/>
                <a:gd name="connsiteX34" fmla="*/ 9025 w 10101"/>
                <a:gd name="connsiteY34" fmla="*/ 3748 h 10000"/>
                <a:gd name="connsiteX0" fmla="*/ 9025 w 10101"/>
                <a:gd name="connsiteY0" fmla="*/ 3748 h 10000"/>
                <a:gd name="connsiteX1" fmla="*/ 8665 w 10101"/>
                <a:gd name="connsiteY1" fmla="*/ 2811 h 10000"/>
                <a:gd name="connsiteX2" fmla="*/ 7947 w 10101"/>
                <a:gd name="connsiteY2" fmla="*/ 1874 h 10000"/>
                <a:gd name="connsiteX3" fmla="*/ 7588 w 10101"/>
                <a:gd name="connsiteY3" fmla="*/ 1874 h 10000"/>
                <a:gd name="connsiteX4" fmla="*/ 7947 w 10101"/>
                <a:gd name="connsiteY4" fmla="*/ 2811 h 10000"/>
                <a:gd name="connsiteX5" fmla="*/ 8138 w 10101"/>
                <a:gd name="connsiteY5" fmla="*/ 3450 h 10000"/>
                <a:gd name="connsiteX6" fmla="*/ 8162 w 10101"/>
                <a:gd name="connsiteY6" fmla="*/ 3960 h 10000"/>
                <a:gd name="connsiteX7" fmla="*/ 8367 w 10101"/>
                <a:gd name="connsiteY7" fmla="*/ 5381 h 10000"/>
                <a:gd name="connsiteX8" fmla="*/ 8442 w 10101"/>
                <a:gd name="connsiteY8" fmla="*/ 5420 h 10000"/>
                <a:gd name="connsiteX9" fmla="*/ 8601 w 10101"/>
                <a:gd name="connsiteY9" fmla="*/ 6996 h 10000"/>
                <a:gd name="connsiteX10" fmla="*/ 9119 w 10101"/>
                <a:gd name="connsiteY10" fmla="*/ 9089 h 10000"/>
                <a:gd name="connsiteX11" fmla="*/ 9942 w 10101"/>
                <a:gd name="connsiteY11" fmla="*/ 10000 h 10000"/>
                <a:gd name="connsiteX12" fmla="*/ 7226 w 10101"/>
                <a:gd name="connsiteY12" fmla="*/ 9943 h 10000"/>
                <a:gd name="connsiteX13" fmla="*/ 7226 w 10101"/>
                <a:gd name="connsiteY13" fmla="*/ 9943 h 10000"/>
                <a:gd name="connsiteX14" fmla="*/ 299 w 10101"/>
                <a:gd name="connsiteY14" fmla="*/ 10000 h 10000"/>
                <a:gd name="connsiteX15" fmla="*/ 312 w 10101"/>
                <a:gd name="connsiteY15" fmla="*/ 2603 h 10000"/>
                <a:gd name="connsiteX16" fmla="*/ 173 w 10101"/>
                <a:gd name="connsiteY16" fmla="*/ 2108 h 10000"/>
                <a:gd name="connsiteX17" fmla="*/ 0 w 10101"/>
                <a:gd name="connsiteY17" fmla="*/ 1661 h 10000"/>
                <a:gd name="connsiteX18" fmla="*/ 337 w 10101"/>
                <a:gd name="connsiteY18" fmla="*/ 1037 h 10000"/>
                <a:gd name="connsiteX19" fmla="*/ 101 w 10101"/>
                <a:gd name="connsiteY19" fmla="*/ 0 h 10000"/>
                <a:gd name="connsiteX20" fmla="*/ 760 w 10101"/>
                <a:gd name="connsiteY20" fmla="*/ 0 h 10000"/>
                <a:gd name="connsiteX21" fmla="*/ 2197 w 10101"/>
                <a:gd name="connsiteY21" fmla="*/ 313 h 10000"/>
                <a:gd name="connsiteX22" fmla="*/ 3993 w 10101"/>
                <a:gd name="connsiteY22" fmla="*/ 625 h 10000"/>
                <a:gd name="connsiteX23" fmla="*/ 5430 w 10101"/>
                <a:gd name="connsiteY23" fmla="*/ 313 h 10000"/>
                <a:gd name="connsiteX24" fmla="*/ 5790 w 10101"/>
                <a:gd name="connsiteY24" fmla="*/ 0 h 10000"/>
                <a:gd name="connsiteX25" fmla="*/ 5790 w 10101"/>
                <a:gd name="connsiteY25" fmla="*/ 313 h 10000"/>
                <a:gd name="connsiteX26" fmla="*/ 6149 w 10101"/>
                <a:gd name="connsiteY26" fmla="*/ 0 h 10000"/>
                <a:gd name="connsiteX27" fmla="*/ 7226 w 10101"/>
                <a:gd name="connsiteY27" fmla="*/ 313 h 10000"/>
                <a:gd name="connsiteX28" fmla="*/ 7226 w 10101"/>
                <a:gd name="connsiteY28" fmla="*/ 625 h 10000"/>
                <a:gd name="connsiteX29" fmla="*/ 7947 w 10101"/>
                <a:gd name="connsiteY29" fmla="*/ 625 h 10000"/>
                <a:gd name="connsiteX30" fmla="*/ 9383 w 10101"/>
                <a:gd name="connsiteY30" fmla="*/ 313 h 10000"/>
                <a:gd name="connsiteX31" fmla="*/ 10101 w 10101"/>
                <a:gd name="connsiteY31" fmla="*/ 2186 h 10000"/>
                <a:gd name="connsiteX32" fmla="*/ 10101 w 10101"/>
                <a:gd name="connsiteY32" fmla="*/ 3124 h 10000"/>
                <a:gd name="connsiteX33" fmla="*/ 9743 w 10101"/>
                <a:gd name="connsiteY33" fmla="*/ 4009 h 10000"/>
                <a:gd name="connsiteX34" fmla="*/ 9025 w 10101"/>
                <a:gd name="connsiteY34" fmla="*/ 3748 h 10000"/>
                <a:gd name="connsiteX0" fmla="*/ 9025 w 10101"/>
                <a:gd name="connsiteY0" fmla="*/ 3748 h 10000"/>
                <a:gd name="connsiteX1" fmla="*/ 8665 w 10101"/>
                <a:gd name="connsiteY1" fmla="*/ 2811 h 10000"/>
                <a:gd name="connsiteX2" fmla="*/ 7947 w 10101"/>
                <a:gd name="connsiteY2" fmla="*/ 1874 h 10000"/>
                <a:gd name="connsiteX3" fmla="*/ 7588 w 10101"/>
                <a:gd name="connsiteY3" fmla="*/ 1874 h 10000"/>
                <a:gd name="connsiteX4" fmla="*/ 7947 w 10101"/>
                <a:gd name="connsiteY4" fmla="*/ 2811 h 10000"/>
                <a:gd name="connsiteX5" fmla="*/ 8138 w 10101"/>
                <a:gd name="connsiteY5" fmla="*/ 3450 h 10000"/>
                <a:gd name="connsiteX6" fmla="*/ 8162 w 10101"/>
                <a:gd name="connsiteY6" fmla="*/ 3960 h 10000"/>
                <a:gd name="connsiteX7" fmla="*/ 8367 w 10101"/>
                <a:gd name="connsiteY7" fmla="*/ 5381 h 10000"/>
                <a:gd name="connsiteX8" fmla="*/ 8442 w 10101"/>
                <a:gd name="connsiteY8" fmla="*/ 5420 h 10000"/>
                <a:gd name="connsiteX9" fmla="*/ 8601 w 10101"/>
                <a:gd name="connsiteY9" fmla="*/ 6996 h 10000"/>
                <a:gd name="connsiteX10" fmla="*/ 9119 w 10101"/>
                <a:gd name="connsiteY10" fmla="*/ 9089 h 10000"/>
                <a:gd name="connsiteX11" fmla="*/ 9942 w 10101"/>
                <a:gd name="connsiteY11" fmla="*/ 10000 h 10000"/>
                <a:gd name="connsiteX12" fmla="*/ 7226 w 10101"/>
                <a:gd name="connsiteY12" fmla="*/ 9943 h 10000"/>
                <a:gd name="connsiteX13" fmla="*/ 7226 w 10101"/>
                <a:gd name="connsiteY13" fmla="*/ 9943 h 10000"/>
                <a:gd name="connsiteX14" fmla="*/ 299 w 10101"/>
                <a:gd name="connsiteY14" fmla="*/ 10000 h 10000"/>
                <a:gd name="connsiteX15" fmla="*/ 312 w 10101"/>
                <a:gd name="connsiteY15" fmla="*/ 2603 h 10000"/>
                <a:gd name="connsiteX16" fmla="*/ 173 w 10101"/>
                <a:gd name="connsiteY16" fmla="*/ 2108 h 10000"/>
                <a:gd name="connsiteX17" fmla="*/ 0 w 10101"/>
                <a:gd name="connsiteY17" fmla="*/ 1661 h 10000"/>
                <a:gd name="connsiteX18" fmla="*/ 337 w 10101"/>
                <a:gd name="connsiteY18" fmla="*/ 1037 h 10000"/>
                <a:gd name="connsiteX19" fmla="*/ 152 w 10101"/>
                <a:gd name="connsiteY19" fmla="*/ 373 h 10000"/>
                <a:gd name="connsiteX20" fmla="*/ 760 w 10101"/>
                <a:gd name="connsiteY20" fmla="*/ 0 h 10000"/>
                <a:gd name="connsiteX21" fmla="*/ 2197 w 10101"/>
                <a:gd name="connsiteY21" fmla="*/ 313 h 10000"/>
                <a:gd name="connsiteX22" fmla="*/ 3993 w 10101"/>
                <a:gd name="connsiteY22" fmla="*/ 625 h 10000"/>
                <a:gd name="connsiteX23" fmla="*/ 5430 w 10101"/>
                <a:gd name="connsiteY23" fmla="*/ 313 h 10000"/>
                <a:gd name="connsiteX24" fmla="*/ 5790 w 10101"/>
                <a:gd name="connsiteY24" fmla="*/ 0 h 10000"/>
                <a:gd name="connsiteX25" fmla="*/ 5790 w 10101"/>
                <a:gd name="connsiteY25" fmla="*/ 313 h 10000"/>
                <a:gd name="connsiteX26" fmla="*/ 6149 w 10101"/>
                <a:gd name="connsiteY26" fmla="*/ 0 h 10000"/>
                <a:gd name="connsiteX27" fmla="*/ 7226 w 10101"/>
                <a:gd name="connsiteY27" fmla="*/ 313 h 10000"/>
                <a:gd name="connsiteX28" fmla="*/ 7226 w 10101"/>
                <a:gd name="connsiteY28" fmla="*/ 625 h 10000"/>
                <a:gd name="connsiteX29" fmla="*/ 7947 w 10101"/>
                <a:gd name="connsiteY29" fmla="*/ 625 h 10000"/>
                <a:gd name="connsiteX30" fmla="*/ 9383 w 10101"/>
                <a:gd name="connsiteY30" fmla="*/ 313 h 10000"/>
                <a:gd name="connsiteX31" fmla="*/ 10101 w 10101"/>
                <a:gd name="connsiteY31" fmla="*/ 2186 h 10000"/>
                <a:gd name="connsiteX32" fmla="*/ 10101 w 10101"/>
                <a:gd name="connsiteY32" fmla="*/ 3124 h 10000"/>
                <a:gd name="connsiteX33" fmla="*/ 9743 w 10101"/>
                <a:gd name="connsiteY33" fmla="*/ 4009 h 10000"/>
                <a:gd name="connsiteX34" fmla="*/ 9025 w 10101"/>
                <a:gd name="connsiteY34" fmla="*/ 3748 h 10000"/>
                <a:gd name="connsiteX0" fmla="*/ 9025 w 10101"/>
                <a:gd name="connsiteY0" fmla="*/ 3748 h 10000"/>
                <a:gd name="connsiteX1" fmla="*/ 8665 w 10101"/>
                <a:gd name="connsiteY1" fmla="*/ 2811 h 10000"/>
                <a:gd name="connsiteX2" fmla="*/ 7947 w 10101"/>
                <a:gd name="connsiteY2" fmla="*/ 1874 h 10000"/>
                <a:gd name="connsiteX3" fmla="*/ 7588 w 10101"/>
                <a:gd name="connsiteY3" fmla="*/ 1874 h 10000"/>
                <a:gd name="connsiteX4" fmla="*/ 7947 w 10101"/>
                <a:gd name="connsiteY4" fmla="*/ 2811 h 10000"/>
                <a:gd name="connsiteX5" fmla="*/ 8138 w 10101"/>
                <a:gd name="connsiteY5" fmla="*/ 3450 h 10000"/>
                <a:gd name="connsiteX6" fmla="*/ 8162 w 10101"/>
                <a:gd name="connsiteY6" fmla="*/ 3960 h 10000"/>
                <a:gd name="connsiteX7" fmla="*/ 8367 w 10101"/>
                <a:gd name="connsiteY7" fmla="*/ 5381 h 10000"/>
                <a:gd name="connsiteX8" fmla="*/ 8442 w 10101"/>
                <a:gd name="connsiteY8" fmla="*/ 5420 h 10000"/>
                <a:gd name="connsiteX9" fmla="*/ 8601 w 10101"/>
                <a:gd name="connsiteY9" fmla="*/ 6996 h 10000"/>
                <a:gd name="connsiteX10" fmla="*/ 9119 w 10101"/>
                <a:gd name="connsiteY10" fmla="*/ 9089 h 10000"/>
                <a:gd name="connsiteX11" fmla="*/ 9942 w 10101"/>
                <a:gd name="connsiteY11" fmla="*/ 10000 h 10000"/>
                <a:gd name="connsiteX12" fmla="*/ 7226 w 10101"/>
                <a:gd name="connsiteY12" fmla="*/ 9943 h 10000"/>
                <a:gd name="connsiteX13" fmla="*/ 7226 w 10101"/>
                <a:gd name="connsiteY13" fmla="*/ 9943 h 10000"/>
                <a:gd name="connsiteX14" fmla="*/ 299 w 10101"/>
                <a:gd name="connsiteY14" fmla="*/ 10000 h 10000"/>
                <a:gd name="connsiteX15" fmla="*/ 312 w 10101"/>
                <a:gd name="connsiteY15" fmla="*/ 2603 h 10000"/>
                <a:gd name="connsiteX16" fmla="*/ 173 w 10101"/>
                <a:gd name="connsiteY16" fmla="*/ 2108 h 10000"/>
                <a:gd name="connsiteX17" fmla="*/ 0 w 10101"/>
                <a:gd name="connsiteY17" fmla="*/ 1661 h 10000"/>
                <a:gd name="connsiteX18" fmla="*/ 337 w 10101"/>
                <a:gd name="connsiteY18" fmla="*/ 1037 h 10000"/>
                <a:gd name="connsiteX19" fmla="*/ 152 w 10101"/>
                <a:gd name="connsiteY19" fmla="*/ 373 h 10000"/>
                <a:gd name="connsiteX20" fmla="*/ 439 w 10101"/>
                <a:gd name="connsiteY20" fmla="*/ 0 h 10000"/>
                <a:gd name="connsiteX21" fmla="*/ 2197 w 10101"/>
                <a:gd name="connsiteY21" fmla="*/ 313 h 10000"/>
                <a:gd name="connsiteX22" fmla="*/ 3993 w 10101"/>
                <a:gd name="connsiteY22" fmla="*/ 625 h 10000"/>
                <a:gd name="connsiteX23" fmla="*/ 5430 w 10101"/>
                <a:gd name="connsiteY23" fmla="*/ 313 h 10000"/>
                <a:gd name="connsiteX24" fmla="*/ 5790 w 10101"/>
                <a:gd name="connsiteY24" fmla="*/ 0 h 10000"/>
                <a:gd name="connsiteX25" fmla="*/ 5790 w 10101"/>
                <a:gd name="connsiteY25" fmla="*/ 313 h 10000"/>
                <a:gd name="connsiteX26" fmla="*/ 6149 w 10101"/>
                <a:gd name="connsiteY26" fmla="*/ 0 h 10000"/>
                <a:gd name="connsiteX27" fmla="*/ 7226 w 10101"/>
                <a:gd name="connsiteY27" fmla="*/ 313 h 10000"/>
                <a:gd name="connsiteX28" fmla="*/ 7226 w 10101"/>
                <a:gd name="connsiteY28" fmla="*/ 625 h 10000"/>
                <a:gd name="connsiteX29" fmla="*/ 7947 w 10101"/>
                <a:gd name="connsiteY29" fmla="*/ 625 h 10000"/>
                <a:gd name="connsiteX30" fmla="*/ 9383 w 10101"/>
                <a:gd name="connsiteY30" fmla="*/ 313 h 10000"/>
                <a:gd name="connsiteX31" fmla="*/ 10101 w 10101"/>
                <a:gd name="connsiteY31" fmla="*/ 2186 h 10000"/>
                <a:gd name="connsiteX32" fmla="*/ 10101 w 10101"/>
                <a:gd name="connsiteY32" fmla="*/ 3124 h 10000"/>
                <a:gd name="connsiteX33" fmla="*/ 9743 w 10101"/>
                <a:gd name="connsiteY33" fmla="*/ 4009 h 10000"/>
                <a:gd name="connsiteX34" fmla="*/ 9025 w 10101"/>
                <a:gd name="connsiteY34" fmla="*/ 3748 h 10000"/>
                <a:gd name="connsiteX0" fmla="*/ 9025 w 10101"/>
                <a:gd name="connsiteY0" fmla="*/ 3748 h 10000"/>
                <a:gd name="connsiteX1" fmla="*/ 8665 w 10101"/>
                <a:gd name="connsiteY1" fmla="*/ 2811 h 10000"/>
                <a:gd name="connsiteX2" fmla="*/ 7947 w 10101"/>
                <a:gd name="connsiteY2" fmla="*/ 1874 h 10000"/>
                <a:gd name="connsiteX3" fmla="*/ 7588 w 10101"/>
                <a:gd name="connsiteY3" fmla="*/ 1874 h 10000"/>
                <a:gd name="connsiteX4" fmla="*/ 7947 w 10101"/>
                <a:gd name="connsiteY4" fmla="*/ 2811 h 10000"/>
                <a:gd name="connsiteX5" fmla="*/ 8138 w 10101"/>
                <a:gd name="connsiteY5" fmla="*/ 3450 h 10000"/>
                <a:gd name="connsiteX6" fmla="*/ 8162 w 10101"/>
                <a:gd name="connsiteY6" fmla="*/ 3960 h 10000"/>
                <a:gd name="connsiteX7" fmla="*/ 8367 w 10101"/>
                <a:gd name="connsiteY7" fmla="*/ 5381 h 10000"/>
                <a:gd name="connsiteX8" fmla="*/ 8442 w 10101"/>
                <a:gd name="connsiteY8" fmla="*/ 5420 h 10000"/>
                <a:gd name="connsiteX9" fmla="*/ 8601 w 10101"/>
                <a:gd name="connsiteY9" fmla="*/ 6996 h 10000"/>
                <a:gd name="connsiteX10" fmla="*/ 9119 w 10101"/>
                <a:gd name="connsiteY10" fmla="*/ 9089 h 10000"/>
                <a:gd name="connsiteX11" fmla="*/ 9942 w 10101"/>
                <a:gd name="connsiteY11" fmla="*/ 10000 h 10000"/>
                <a:gd name="connsiteX12" fmla="*/ 7226 w 10101"/>
                <a:gd name="connsiteY12" fmla="*/ 9943 h 10000"/>
                <a:gd name="connsiteX13" fmla="*/ 7226 w 10101"/>
                <a:gd name="connsiteY13" fmla="*/ 9943 h 10000"/>
                <a:gd name="connsiteX14" fmla="*/ 299 w 10101"/>
                <a:gd name="connsiteY14" fmla="*/ 10000 h 10000"/>
                <a:gd name="connsiteX15" fmla="*/ 312 w 10101"/>
                <a:gd name="connsiteY15" fmla="*/ 2603 h 10000"/>
                <a:gd name="connsiteX16" fmla="*/ 173 w 10101"/>
                <a:gd name="connsiteY16" fmla="*/ 2108 h 10000"/>
                <a:gd name="connsiteX17" fmla="*/ 0 w 10101"/>
                <a:gd name="connsiteY17" fmla="*/ 1661 h 10000"/>
                <a:gd name="connsiteX18" fmla="*/ 337 w 10101"/>
                <a:gd name="connsiteY18" fmla="*/ 1037 h 10000"/>
                <a:gd name="connsiteX19" fmla="*/ 152 w 10101"/>
                <a:gd name="connsiteY19" fmla="*/ 373 h 10000"/>
                <a:gd name="connsiteX20" fmla="*/ 439 w 10101"/>
                <a:gd name="connsiteY20" fmla="*/ 0 h 10000"/>
                <a:gd name="connsiteX21" fmla="*/ 2197 w 10101"/>
                <a:gd name="connsiteY21" fmla="*/ 313 h 10000"/>
                <a:gd name="connsiteX22" fmla="*/ 3993 w 10101"/>
                <a:gd name="connsiteY22" fmla="*/ 625 h 10000"/>
                <a:gd name="connsiteX23" fmla="*/ 5430 w 10101"/>
                <a:gd name="connsiteY23" fmla="*/ 313 h 10000"/>
                <a:gd name="connsiteX24" fmla="*/ 5790 w 10101"/>
                <a:gd name="connsiteY24" fmla="*/ 0 h 10000"/>
                <a:gd name="connsiteX25" fmla="*/ 5790 w 10101"/>
                <a:gd name="connsiteY25" fmla="*/ 313 h 10000"/>
                <a:gd name="connsiteX26" fmla="*/ 6149 w 10101"/>
                <a:gd name="connsiteY26" fmla="*/ 0 h 10000"/>
                <a:gd name="connsiteX27" fmla="*/ 7226 w 10101"/>
                <a:gd name="connsiteY27" fmla="*/ 313 h 10000"/>
                <a:gd name="connsiteX28" fmla="*/ 7226 w 10101"/>
                <a:gd name="connsiteY28" fmla="*/ 625 h 10000"/>
                <a:gd name="connsiteX29" fmla="*/ 7947 w 10101"/>
                <a:gd name="connsiteY29" fmla="*/ 625 h 10000"/>
                <a:gd name="connsiteX30" fmla="*/ 9383 w 10101"/>
                <a:gd name="connsiteY30" fmla="*/ 313 h 10000"/>
                <a:gd name="connsiteX31" fmla="*/ 10101 w 10101"/>
                <a:gd name="connsiteY31" fmla="*/ 2186 h 10000"/>
                <a:gd name="connsiteX32" fmla="*/ 10101 w 10101"/>
                <a:gd name="connsiteY32" fmla="*/ 3124 h 10000"/>
                <a:gd name="connsiteX33" fmla="*/ 9743 w 10101"/>
                <a:gd name="connsiteY33" fmla="*/ 4009 h 10000"/>
                <a:gd name="connsiteX34" fmla="*/ 9025 w 10101"/>
                <a:gd name="connsiteY34" fmla="*/ 3748 h 10000"/>
                <a:gd name="connsiteX0" fmla="*/ 9025 w 10101"/>
                <a:gd name="connsiteY0" fmla="*/ 3748 h 10000"/>
                <a:gd name="connsiteX1" fmla="*/ 8665 w 10101"/>
                <a:gd name="connsiteY1" fmla="*/ 2811 h 10000"/>
                <a:gd name="connsiteX2" fmla="*/ 7947 w 10101"/>
                <a:gd name="connsiteY2" fmla="*/ 1874 h 10000"/>
                <a:gd name="connsiteX3" fmla="*/ 7588 w 10101"/>
                <a:gd name="connsiteY3" fmla="*/ 1874 h 10000"/>
                <a:gd name="connsiteX4" fmla="*/ 7947 w 10101"/>
                <a:gd name="connsiteY4" fmla="*/ 2811 h 10000"/>
                <a:gd name="connsiteX5" fmla="*/ 8138 w 10101"/>
                <a:gd name="connsiteY5" fmla="*/ 3450 h 10000"/>
                <a:gd name="connsiteX6" fmla="*/ 8162 w 10101"/>
                <a:gd name="connsiteY6" fmla="*/ 3960 h 10000"/>
                <a:gd name="connsiteX7" fmla="*/ 8367 w 10101"/>
                <a:gd name="connsiteY7" fmla="*/ 5381 h 10000"/>
                <a:gd name="connsiteX8" fmla="*/ 8442 w 10101"/>
                <a:gd name="connsiteY8" fmla="*/ 5420 h 10000"/>
                <a:gd name="connsiteX9" fmla="*/ 8601 w 10101"/>
                <a:gd name="connsiteY9" fmla="*/ 6996 h 10000"/>
                <a:gd name="connsiteX10" fmla="*/ 9119 w 10101"/>
                <a:gd name="connsiteY10" fmla="*/ 9089 h 10000"/>
                <a:gd name="connsiteX11" fmla="*/ 9942 w 10101"/>
                <a:gd name="connsiteY11" fmla="*/ 10000 h 10000"/>
                <a:gd name="connsiteX12" fmla="*/ 7226 w 10101"/>
                <a:gd name="connsiteY12" fmla="*/ 9943 h 10000"/>
                <a:gd name="connsiteX13" fmla="*/ 7226 w 10101"/>
                <a:gd name="connsiteY13" fmla="*/ 9943 h 10000"/>
                <a:gd name="connsiteX14" fmla="*/ 299 w 10101"/>
                <a:gd name="connsiteY14" fmla="*/ 10000 h 10000"/>
                <a:gd name="connsiteX15" fmla="*/ 312 w 10101"/>
                <a:gd name="connsiteY15" fmla="*/ 2603 h 10000"/>
                <a:gd name="connsiteX16" fmla="*/ 173 w 10101"/>
                <a:gd name="connsiteY16" fmla="*/ 2108 h 10000"/>
                <a:gd name="connsiteX17" fmla="*/ 0 w 10101"/>
                <a:gd name="connsiteY17" fmla="*/ 1661 h 10000"/>
                <a:gd name="connsiteX18" fmla="*/ 337 w 10101"/>
                <a:gd name="connsiteY18" fmla="*/ 1037 h 10000"/>
                <a:gd name="connsiteX19" fmla="*/ 152 w 10101"/>
                <a:gd name="connsiteY19" fmla="*/ 373 h 10000"/>
                <a:gd name="connsiteX20" fmla="*/ 439 w 10101"/>
                <a:gd name="connsiteY20" fmla="*/ 0 h 10000"/>
                <a:gd name="connsiteX21" fmla="*/ 1214 w 10101"/>
                <a:gd name="connsiteY21" fmla="*/ 118 h 10000"/>
                <a:gd name="connsiteX22" fmla="*/ 2197 w 10101"/>
                <a:gd name="connsiteY22" fmla="*/ 313 h 10000"/>
                <a:gd name="connsiteX23" fmla="*/ 3993 w 10101"/>
                <a:gd name="connsiteY23" fmla="*/ 625 h 10000"/>
                <a:gd name="connsiteX24" fmla="*/ 5430 w 10101"/>
                <a:gd name="connsiteY24" fmla="*/ 313 h 10000"/>
                <a:gd name="connsiteX25" fmla="*/ 5790 w 10101"/>
                <a:gd name="connsiteY25" fmla="*/ 0 h 10000"/>
                <a:gd name="connsiteX26" fmla="*/ 5790 w 10101"/>
                <a:gd name="connsiteY26" fmla="*/ 313 h 10000"/>
                <a:gd name="connsiteX27" fmla="*/ 6149 w 10101"/>
                <a:gd name="connsiteY27" fmla="*/ 0 h 10000"/>
                <a:gd name="connsiteX28" fmla="*/ 7226 w 10101"/>
                <a:gd name="connsiteY28" fmla="*/ 313 h 10000"/>
                <a:gd name="connsiteX29" fmla="*/ 7226 w 10101"/>
                <a:gd name="connsiteY29" fmla="*/ 625 h 10000"/>
                <a:gd name="connsiteX30" fmla="*/ 7947 w 10101"/>
                <a:gd name="connsiteY30" fmla="*/ 625 h 10000"/>
                <a:gd name="connsiteX31" fmla="*/ 9383 w 10101"/>
                <a:gd name="connsiteY31" fmla="*/ 313 h 10000"/>
                <a:gd name="connsiteX32" fmla="*/ 10101 w 10101"/>
                <a:gd name="connsiteY32" fmla="*/ 2186 h 10000"/>
                <a:gd name="connsiteX33" fmla="*/ 10101 w 10101"/>
                <a:gd name="connsiteY33" fmla="*/ 3124 h 10000"/>
                <a:gd name="connsiteX34" fmla="*/ 9743 w 10101"/>
                <a:gd name="connsiteY34" fmla="*/ 4009 h 10000"/>
                <a:gd name="connsiteX35" fmla="*/ 9025 w 10101"/>
                <a:gd name="connsiteY35" fmla="*/ 3748 h 10000"/>
                <a:gd name="connsiteX0" fmla="*/ 9025 w 10101"/>
                <a:gd name="connsiteY0" fmla="*/ 3748 h 10000"/>
                <a:gd name="connsiteX1" fmla="*/ 8665 w 10101"/>
                <a:gd name="connsiteY1" fmla="*/ 2811 h 10000"/>
                <a:gd name="connsiteX2" fmla="*/ 7947 w 10101"/>
                <a:gd name="connsiteY2" fmla="*/ 1874 h 10000"/>
                <a:gd name="connsiteX3" fmla="*/ 7588 w 10101"/>
                <a:gd name="connsiteY3" fmla="*/ 1874 h 10000"/>
                <a:gd name="connsiteX4" fmla="*/ 7947 w 10101"/>
                <a:gd name="connsiteY4" fmla="*/ 2811 h 10000"/>
                <a:gd name="connsiteX5" fmla="*/ 8138 w 10101"/>
                <a:gd name="connsiteY5" fmla="*/ 3450 h 10000"/>
                <a:gd name="connsiteX6" fmla="*/ 8162 w 10101"/>
                <a:gd name="connsiteY6" fmla="*/ 3960 h 10000"/>
                <a:gd name="connsiteX7" fmla="*/ 8367 w 10101"/>
                <a:gd name="connsiteY7" fmla="*/ 5381 h 10000"/>
                <a:gd name="connsiteX8" fmla="*/ 8442 w 10101"/>
                <a:gd name="connsiteY8" fmla="*/ 5420 h 10000"/>
                <a:gd name="connsiteX9" fmla="*/ 8601 w 10101"/>
                <a:gd name="connsiteY9" fmla="*/ 6996 h 10000"/>
                <a:gd name="connsiteX10" fmla="*/ 9119 w 10101"/>
                <a:gd name="connsiteY10" fmla="*/ 9089 h 10000"/>
                <a:gd name="connsiteX11" fmla="*/ 9942 w 10101"/>
                <a:gd name="connsiteY11" fmla="*/ 10000 h 10000"/>
                <a:gd name="connsiteX12" fmla="*/ 7226 w 10101"/>
                <a:gd name="connsiteY12" fmla="*/ 9943 h 10000"/>
                <a:gd name="connsiteX13" fmla="*/ 7226 w 10101"/>
                <a:gd name="connsiteY13" fmla="*/ 9943 h 10000"/>
                <a:gd name="connsiteX14" fmla="*/ 299 w 10101"/>
                <a:gd name="connsiteY14" fmla="*/ 10000 h 10000"/>
                <a:gd name="connsiteX15" fmla="*/ 312 w 10101"/>
                <a:gd name="connsiteY15" fmla="*/ 2603 h 10000"/>
                <a:gd name="connsiteX16" fmla="*/ 173 w 10101"/>
                <a:gd name="connsiteY16" fmla="*/ 2108 h 10000"/>
                <a:gd name="connsiteX17" fmla="*/ 0 w 10101"/>
                <a:gd name="connsiteY17" fmla="*/ 1661 h 10000"/>
                <a:gd name="connsiteX18" fmla="*/ 337 w 10101"/>
                <a:gd name="connsiteY18" fmla="*/ 1037 h 10000"/>
                <a:gd name="connsiteX19" fmla="*/ 152 w 10101"/>
                <a:gd name="connsiteY19" fmla="*/ 373 h 10000"/>
                <a:gd name="connsiteX20" fmla="*/ 439 w 10101"/>
                <a:gd name="connsiteY20" fmla="*/ 0 h 10000"/>
                <a:gd name="connsiteX21" fmla="*/ 674 w 10101"/>
                <a:gd name="connsiteY21" fmla="*/ 255 h 10000"/>
                <a:gd name="connsiteX22" fmla="*/ 2197 w 10101"/>
                <a:gd name="connsiteY22" fmla="*/ 313 h 10000"/>
                <a:gd name="connsiteX23" fmla="*/ 3993 w 10101"/>
                <a:gd name="connsiteY23" fmla="*/ 625 h 10000"/>
                <a:gd name="connsiteX24" fmla="*/ 5430 w 10101"/>
                <a:gd name="connsiteY24" fmla="*/ 313 h 10000"/>
                <a:gd name="connsiteX25" fmla="*/ 5790 w 10101"/>
                <a:gd name="connsiteY25" fmla="*/ 0 h 10000"/>
                <a:gd name="connsiteX26" fmla="*/ 5790 w 10101"/>
                <a:gd name="connsiteY26" fmla="*/ 313 h 10000"/>
                <a:gd name="connsiteX27" fmla="*/ 6149 w 10101"/>
                <a:gd name="connsiteY27" fmla="*/ 0 h 10000"/>
                <a:gd name="connsiteX28" fmla="*/ 7226 w 10101"/>
                <a:gd name="connsiteY28" fmla="*/ 313 h 10000"/>
                <a:gd name="connsiteX29" fmla="*/ 7226 w 10101"/>
                <a:gd name="connsiteY29" fmla="*/ 625 h 10000"/>
                <a:gd name="connsiteX30" fmla="*/ 7947 w 10101"/>
                <a:gd name="connsiteY30" fmla="*/ 625 h 10000"/>
                <a:gd name="connsiteX31" fmla="*/ 9383 w 10101"/>
                <a:gd name="connsiteY31" fmla="*/ 313 h 10000"/>
                <a:gd name="connsiteX32" fmla="*/ 10101 w 10101"/>
                <a:gd name="connsiteY32" fmla="*/ 2186 h 10000"/>
                <a:gd name="connsiteX33" fmla="*/ 10101 w 10101"/>
                <a:gd name="connsiteY33" fmla="*/ 3124 h 10000"/>
                <a:gd name="connsiteX34" fmla="*/ 9743 w 10101"/>
                <a:gd name="connsiteY34" fmla="*/ 4009 h 10000"/>
                <a:gd name="connsiteX35" fmla="*/ 9025 w 10101"/>
                <a:gd name="connsiteY35" fmla="*/ 3748 h 10000"/>
                <a:gd name="connsiteX0" fmla="*/ 9025 w 10101"/>
                <a:gd name="connsiteY0" fmla="*/ 3748 h 10000"/>
                <a:gd name="connsiteX1" fmla="*/ 8665 w 10101"/>
                <a:gd name="connsiteY1" fmla="*/ 2811 h 10000"/>
                <a:gd name="connsiteX2" fmla="*/ 7947 w 10101"/>
                <a:gd name="connsiteY2" fmla="*/ 1874 h 10000"/>
                <a:gd name="connsiteX3" fmla="*/ 7588 w 10101"/>
                <a:gd name="connsiteY3" fmla="*/ 1874 h 10000"/>
                <a:gd name="connsiteX4" fmla="*/ 7947 w 10101"/>
                <a:gd name="connsiteY4" fmla="*/ 2811 h 10000"/>
                <a:gd name="connsiteX5" fmla="*/ 8138 w 10101"/>
                <a:gd name="connsiteY5" fmla="*/ 3450 h 10000"/>
                <a:gd name="connsiteX6" fmla="*/ 8162 w 10101"/>
                <a:gd name="connsiteY6" fmla="*/ 3960 h 10000"/>
                <a:gd name="connsiteX7" fmla="*/ 8367 w 10101"/>
                <a:gd name="connsiteY7" fmla="*/ 5381 h 10000"/>
                <a:gd name="connsiteX8" fmla="*/ 8442 w 10101"/>
                <a:gd name="connsiteY8" fmla="*/ 5420 h 10000"/>
                <a:gd name="connsiteX9" fmla="*/ 8601 w 10101"/>
                <a:gd name="connsiteY9" fmla="*/ 6996 h 10000"/>
                <a:gd name="connsiteX10" fmla="*/ 9119 w 10101"/>
                <a:gd name="connsiteY10" fmla="*/ 9089 h 10000"/>
                <a:gd name="connsiteX11" fmla="*/ 9942 w 10101"/>
                <a:gd name="connsiteY11" fmla="*/ 10000 h 10000"/>
                <a:gd name="connsiteX12" fmla="*/ 7226 w 10101"/>
                <a:gd name="connsiteY12" fmla="*/ 9943 h 10000"/>
                <a:gd name="connsiteX13" fmla="*/ 7226 w 10101"/>
                <a:gd name="connsiteY13" fmla="*/ 9943 h 10000"/>
                <a:gd name="connsiteX14" fmla="*/ 299 w 10101"/>
                <a:gd name="connsiteY14" fmla="*/ 10000 h 10000"/>
                <a:gd name="connsiteX15" fmla="*/ 312 w 10101"/>
                <a:gd name="connsiteY15" fmla="*/ 2603 h 10000"/>
                <a:gd name="connsiteX16" fmla="*/ 173 w 10101"/>
                <a:gd name="connsiteY16" fmla="*/ 2108 h 10000"/>
                <a:gd name="connsiteX17" fmla="*/ 0 w 10101"/>
                <a:gd name="connsiteY17" fmla="*/ 1661 h 10000"/>
                <a:gd name="connsiteX18" fmla="*/ 337 w 10101"/>
                <a:gd name="connsiteY18" fmla="*/ 1037 h 10000"/>
                <a:gd name="connsiteX19" fmla="*/ 152 w 10101"/>
                <a:gd name="connsiteY19" fmla="*/ 373 h 10000"/>
                <a:gd name="connsiteX20" fmla="*/ 439 w 10101"/>
                <a:gd name="connsiteY20" fmla="*/ 0 h 10000"/>
                <a:gd name="connsiteX21" fmla="*/ 674 w 10101"/>
                <a:gd name="connsiteY21" fmla="*/ 255 h 10000"/>
                <a:gd name="connsiteX22" fmla="*/ 1518 w 10101"/>
                <a:gd name="connsiteY22" fmla="*/ 274 h 10000"/>
                <a:gd name="connsiteX23" fmla="*/ 2197 w 10101"/>
                <a:gd name="connsiteY23" fmla="*/ 313 h 10000"/>
                <a:gd name="connsiteX24" fmla="*/ 3993 w 10101"/>
                <a:gd name="connsiteY24" fmla="*/ 625 h 10000"/>
                <a:gd name="connsiteX25" fmla="*/ 5430 w 10101"/>
                <a:gd name="connsiteY25" fmla="*/ 313 h 10000"/>
                <a:gd name="connsiteX26" fmla="*/ 5790 w 10101"/>
                <a:gd name="connsiteY26" fmla="*/ 0 h 10000"/>
                <a:gd name="connsiteX27" fmla="*/ 5790 w 10101"/>
                <a:gd name="connsiteY27" fmla="*/ 313 h 10000"/>
                <a:gd name="connsiteX28" fmla="*/ 6149 w 10101"/>
                <a:gd name="connsiteY28" fmla="*/ 0 h 10000"/>
                <a:gd name="connsiteX29" fmla="*/ 7226 w 10101"/>
                <a:gd name="connsiteY29" fmla="*/ 313 h 10000"/>
                <a:gd name="connsiteX30" fmla="*/ 7226 w 10101"/>
                <a:gd name="connsiteY30" fmla="*/ 625 h 10000"/>
                <a:gd name="connsiteX31" fmla="*/ 7947 w 10101"/>
                <a:gd name="connsiteY31" fmla="*/ 625 h 10000"/>
                <a:gd name="connsiteX32" fmla="*/ 9383 w 10101"/>
                <a:gd name="connsiteY32" fmla="*/ 313 h 10000"/>
                <a:gd name="connsiteX33" fmla="*/ 10101 w 10101"/>
                <a:gd name="connsiteY33" fmla="*/ 2186 h 10000"/>
                <a:gd name="connsiteX34" fmla="*/ 10101 w 10101"/>
                <a:gd name="connsiteY34" fmla="*/ 3124 h 10000"/>
                <a:gd name="connsiteX35" fmla="*/ 9743 w 10101"/>
                <a:gd name="connsiteY35" fmla="*/ 4009 h 10000"/>
                <a:gd name="connsiteX36" fmla="*/ 9025 w 10101"/>
                <a:gd name="connsiteY36" fmla="*/ 3748 h 10000"/>
                <a:gd name="connsiteX0" fmla="*/ 9025 w 10101"/>
                <a:gd name="connsiteY0" fmla="*/ 3748 h 10000"/>
                <a:gd name="connsiteX1" fmla="*/ 8665 w 10101"/>
                <a:gd name="connsiteY1" fmla="*/ 2811 h 10000"/>
                <a:gd name="connsiteX2" fmla="*/ 7947 w 10101"/>
                <a:gd name="connsiteY2" fmla="*/ 1874 h 10000"/>
                <a:gd name="connsiteX3" fmla="*/ 7588 w 10101"/>
                <a:gd name="connsiteY3" fmla="*/ 1874 h 10000"/>
                <a:gd name="connsiteX4" fmla="*/ 7947 w 10101"/>
                <a:gd name="connsiteY4" fmla="*/ 2811 h 10000"/>
                <a:gd name="connsiteX5" fmla="*/ 8138 w 10101"/>
                <a:gd name="connsiteY5" fmla="*/ 3450 h 10000"/>
                <a:gd name="connsiteX6" fmla="*/ 8162 w 10101"/>
                <a:gd name="connsiteY6" fmla="*/ 3960 h 10000"/>
                <a:gd name="connsiteX7" fmla="*/ 8367 w 10101"/>
                <a:gd name="connsiteY7" fmla="*/ 5381 h 10000"/>
                <a:gd name="connsiteX8" fmla="*/ 8442 w 10101"/>
                <a:gd name="connsiteY8" fmla="*/ 5420 h 10000"/>
                <a:gd name="connsiteX9" fmla="*/ 8601 w 10101"/>
                <a:gd name="connsiteY9" fmla="*/ 6996 h 10000"/>
                <a:gd name="connsiteX10" fmla="*/ 9119 w 10101"/>
                <a:gd name="connsiteY10" fmla="*/ 9089 h 10000"/>
                <a:gd name="connsiteX11" fmla="*/ 9942 w 10101"/>
                <a:gd name="connsiteY11" fmla="*/ 10000 h 10000"/>
                <a:gd name="connsiteX12" fmla="*/ 7226 w 10101"/>
                <a:gd name="connsiteY12" fmla="*/ 9943 h 10000"/>
                <a:gd name="connsiteX13" fmla="*/ 7226 w 10101"/>
                <a:gd name="connsiteY13" fmla="*/ 9943 h 10000"/>
                <a:gd name="connsiteX14" fmla="*/ 299 w 10101"/>
                <a:gd name="connsiteY14" fmla="*/ 10000 h 10000"/>
                <a:gd name="connsiteX15" fmla="*/ 312 w 10101"/>
                <a:gd name="connsiteY15" fmla="*/ 2603 h 10000"/>
                <a:gd name="connsiteX16" fmla="*/ 173 w 10101"/>
                <a:gd name="connsiteY16" fmla="*/ 2108 h 10000"/>
                <a:gd name="connsiteX17" fmla="*/ 0 w 10101"/>
                <a:gd name="connsiteY17" fmla="*/ 1661 h 10000"/>
                <a:gd name="connsiteX18" fmla="*/ 337 w 10101"/>
                <a:gd name="connsiteY18" fmla="*/ 1037 h 10000"/>
                <a:gd name="connsiteX19" fmla="*/ 152 w 10101"/>
                <a:gd name="connsiteY19" fmla="*/ 373 h 10000"/>
                <a:gd name="connsiteX20" fmla="*/ 439 w 10101"/>
                <a:gd name="connsiteY20" fmla="*/ 0 h 10000"/>
                <a:gd name="connsiteX21" fmla="*/ 674 w 10101"/>
                <a:gd name="connsiteY21" fmla="*/ 255 h 10000"/>
                <a:gd name="connsiteX22" fmla="*/ 1130 w 10101"/>
                <a:gd name="connsiteY22" fmla="*/ 117 h 10000"/>
                <a:gd name="connsiteX23" fmla="*/ 2197 w 10101"/>
                <a:gd name="connsiteY23" fmla="*/ 313 h 10000"/>
                <a:gd name="connsiteX24" fmla="*/ 3993 w 10101"/>
                <a:gd name="connsiteY24" fmla="*/ 625 h 10000"/>
                <a:gd name="connsiteX25" fmla="*/ 5430 w 10101"/>
                <a:gd name="connsiteY25" fmla="*/ 313 h 10000"/>
                <a:gd name="connsiteX26" fmla="*/ 5790 w 10101"/>
                <a:gd name="connsiteY26" fmla="*/ 0 h 10000"/>
                <a:gd name="connsiteX27" fmla="*/ 5790 w 10101"/>
                <a:gd name="connsiteY27" fmla="*/ 313 h 10000"/>
                <a:gd name="connsiteX28" fmla="*/ 6149 w 10101"/>
                <a:gd name="connsiteY28" fmla="*/ 0 h 10000"/>
                <a:gd name="connsiteX29" fmla="*/ 7226 w 10101"/>
                <a:gd name="connsiteY29" fmla="*/ 313 h 10000"/>
                <a:gd name="connsiteX30" fmla="*/ 7226 w 10101"/>
                <a:gd name="connsiteY30" fmla="*/ 625 h 10000"/>
                <a:gd name="connsiteX31" fmla="*/ 7947 w 10101"/>
                <a:gd name="connsiteY31" fmla="*/ 625 h 10000"/>
                <a:gd name="connsiteX32" fmla="*/ 9383 w 10101"/>
                <a:gd name="connsiteY32" fmla="*/ 313 h 10000"/>
                <a:gd name="connsiteX33" fmla="*/ 10101 w 10101"/>
                <a:gd name="connsiteY33" fmla="*/ 2186 h 10000"/>
                <a:gd name="connsiteX34" fmla="*/ 10101 w 10101"/>
                <a:gd name="connsiteY34" fmla="*/ 3124 h 10000"/>
                <a:gd name="connsiteX35" fmla="*/ 9743 w 10101"/>
                <a:gd name="connsiteY35" fmla="*/ 4009 h 10000"/>
                <a:gd name="connsiteX36" fmla="*/ 9025 w 10101"/>
                <a:gd name="connsiteY36" fmla="*/ 3748 h 10000"/>
                <a:gd name="connsiteX0" fmla="*/ 9025 w 10101"/>
                <a:gd name="connsiteY0" fmla="*/ 3748 h 10000"/>
                <a:gd name="connsiteX1" fmla="*/ 8665 w 10101"/>
                <a:gd name="connsiteY1" fmla="*/ 2811 h 10000"/>
                <a:gd name="connsiteX2" fmla="*/ 7947 w 10101"/>
                <a:gd name="connsiteY2" fmla="*/ 1874 h 10000"/>
                <a:gd name="connsiteX3" fmla="*/ 7588 w 10101"/>
                <a:gd name="connsiteY3" fmla="*/ 1874 h 10000"/>
                <a:gd name="connsiteX4" fmla="*/ 7947 w 10101"/>
                <a:gd name="connsiteY4" fmla="*/ 2811 h 10000"/>
                <a:gd name="connsiteX5" fmla="*/ 8138 w 10101"/>
                <a:gd name="connsiteY5" fmla="*/ 3450 h 10000"/>
                <a:gd name="connsiteX6" fmla="*/ 8162 w 10101"/>
                <a:gd name="connsiteY6" fmla="*/ 3960 h 10000"/>
                <a:gd name="connsiteX7" fmla="*/ 8367 w 10101"/>
                <a:gd name="connsiteY7" fmla="*/ 5381 h 10000"/>
                <a:gd name="connsiteX8" fmla="*/ 8442 w 10101"/>
                <a:gd name="connsiteY8" fmla="*/ 5420 h 10000"/>
                <a:gd name="connsiteX9" fmla="*/ 8601 w 10101"/>
                <a:gd name="connsiteY9" fmla="*/ 6996 h 10000"/>
                <a:gd name="connsiteX10" fmla="*/ 9119 w 10101"/>
                <a:gd name="connsiteY10" fmla="*/ 9089 h 10000"/>
                <a:gd name="connsiteX11" fmla="*/ 9942 w 10101"/>
                <a:gd name="connsiteY11" fmla="*/ 10000 h 10000"/>
                <a:gd name="connsiteX12" fmla="*/ 7226 w 10101"/>
                <a:gd name="connsiteY12" fmla="*/ 9943 h 10000"/>
                <a:gd name="connsiteX13" fmla="*/ 7226 w 10101"/>
                <a:gd name="connsiteY13" fmla="*/ 9943 h 10000"/>
                <a:gd name="connsiteX14" fmla="*/ 299 w 10101"/>
                <a:gd name="connsiteY14" fmla="*/ 10000 h 10000"/>
                <a:gd name="connsiteX15" fmla="*/ 312 w 10101"/>
                <a:gd name="connsiteY15" fmla="*/ 2603 h 10000"/>
                <a:gd name="connsiteX16" fmla="*/ 173 w 10101"/>
                <a:gd name="connsiteY16" fmla="*/ 2108 h 10000"/>
                <a:gd name="connsiteX17" fmla="*/ 0 w 10101"/>
                <a:gd name="connsiteY17" fmla="*/ 1661 h 10000"/>
                <a:gd name="connsiteX18" fmla="*/ 337 w 10101"/>
                <a:gd name="connsiteY18" fmla="*/ 1037 h 10000"/>
                <a:gd name="connsiteX19" fmla="*/ 152 w 10101"/>
                <a:gd name="connsiteY19" fmla="*/ 373 h 10000"/>
                <a:gd name="connsiteX20" fmla="*/ 439 w 10101"/>
                <a:gd name="connsiteY20" fmla="*/ 0 h 10000"/>
                <a:gd name="connsiteX21" fmla="*/ 674 w 10101"/>
                <a:gd name="connsiteY21" fmla="*/ 255 h 10000"/>
                <a:gd name="connsiteX22" fmla="*/ 1130 w 10101"/>
                <a:gd name="connsiteY22" fmla="*/ 117 h 10000"/>
                <a:gd name="connsiteX23" fmla="*/ 2197 w 10101"/>
                <a:gd name="connsiteY23" fmla="*/ 313 h 10000"/>
                <a:gd name="connsiteX24" fmla="*/ 3993 w 10101"/>
                <a:gd name="connsiteY24" fmla="*/ 625 h 10000"/>
                <a:gd name="connsiteX25" fmla="*/ 5430 w 10101"/>
                <a:gd name="connsiteY25" fmla="*/ 313 h 10000"/>
                <a:gd name="connsiteX26" fmla="*/ 5790 w 10101"/>
                <a:gd name="connsiteY26" fmla="*/ 0 h 10000"/>
                <a:gd name="connsiteX27" fmla="*/ 5790 w 10101"/>
                <a:gd name="connsiteY27" fmla="*/ 313 h 10000"/>
                <a:gd name="connsiteX28" fmla="*/ 6149 w 10101"/>
                <a:gd name="connsiteY28" fmla="*/ 0 h 10000"/>
                <a:gd name="connsiteX29" fmla="*/ 7226 w 10101"/>
                <a:gd name="connsiteY29" fmla="*/ 313 h 10000"/>
                <a:gd name="connsiteX30" fmla="*/ 7226 w 10101"/>
                <a:gd name="connsiteY30" fmla="*/ 625 h 10000"/>
                <a:gd name="connsiteX31" fmla="*/ 7947 w 10101"/>
                <a:gd name="connsiteY31" fmla="*/ 625 h 10000"/>
                <a:gd name="connsiteX32" fmla="*/ 9383 w 10101"/>
                <a:gd name="connsiteY32" fmla="*/ 313 h 10000"/>
                <a:gd name="connsiteX33" fmla="*/ 10101 w 10101"/>
                <a:gd name="connsiteY33" fmla="*/ 2186 h 10000"/>
                <a:gd name="connsiteX34" fmla="*/ 10101 w 10101"/>
                <a:gd name="connsiteY34" fmla="*/ 3124 h 10000"/>
                <a:gd name="connsiteX35" fmla="*/ 9743 w 10101"/>
                <a:gd name="connsiteY35" fmla="*/ 4009 h 10000"/>
                <a:gd name="connsiteX36" fmla="*/ 9025 w 10101"/>
                <a:gd name="connsiteY36" fmla="*/ 3748 h 10000"/>
                <a:gd name="connsiteX0" fmla="*/ 9033 w 10109"/>
                <a:gd name="connsiteY0" fmla="*/ 3748 h 10000"/>
                <a:gd name="connsiteX1" fmla="*/ 8673 w 10109"/>
                <a:gd name="connsiteY1" fmla="*/ 2811 h 10000"/>
                <a:gd name="connsiteX2" fmla="*/ 7955 w 10109"/>
                <a:gd name="connsiteY2" fmla="*/ 1874 h 10000"/>
                <a:gd name="connsiteX3" fmla="*/ 7596 w 10109"/>
                <a:gd name="connsiteY3" fmla="*/ 1874 h 10000"/>
                <a:gd name="connsiteX4" fmla="*/ 7955 w 10109"/>
                <a:gd name="connsiteY4" fmla="*/ 2811 h 10000"/>
                <a:gd name="connsiteX5" fmla="*/ 8146 w 10109"/>
                <a:gd name="connsiteY5" fmla="*/ 3450 h 10000"/>
                <a:gd name="connsiteX6" fmla="*/ 8170 w 10109"/>
                <a:gd name="connsiteY6" fmla="*/ 3960 h 10000"/>
                <a:gd name="connsiteX7" fmla="*/ 8375 w 10109"/>
                <a:gd name="connsiteY7" fmla="*/ 5381 h 10000"/>
                <a:gd name="connsiteX8" fmla="*/ 8450 w 10109"/>
                <a:gd name="connsiteY8" fmla="*/ 5420 h 10000"/>
                <a:gd name="connsiteX9" fmla="*/ 8609 w 10109"/>
                <a:gd name="connsiteY9" fmla="*/ 6996 h 10000"/>
                <a:gd name="connsiteX10" fmla="*/ 9127 w 10109"/>
                <a:gd name="connsiteY10" fmla="*/ 9089 h 10000"/>
                <a:gd name="connsiteX11" fmla="*/ 9950 w 10109"/>
                <a:gd name="connsiteY11" fmla="*/ 10000 h 10000"/>
                <a:gd name="connsiteX12" fmla="*/ 7234 w 10109"/>
                <a:gd name="connsiteY12" fmla="*/ 9943 h 10000"/>
                <a:gd name="connsiteX13" fmla="*/ 7234 w 10109"/>
                <a:gd name="connsiteY13" fmla="*/ 9943 h 10000"/>
                <a:gd name="connsiteX14" fmla="*/ 307 w 10109"/>
                <a:gd name="connsiteY14" fmla="*/ 10000 h 10000"/>
                <a:gd name="connsiteX15" fmla="*/ 320 w 10109"/>
                <a:gd name="connsiteY15" fmla="*/ 2603 h 10000"/>
                <a:gd name="connsiteX16" fmla="*/ 181 w 10109"/>
                <a:gd name="connsiteY16" fmla="*/ 2108 h 10000"/>
                <a:gd name="connsiteX17" fmla="*/ 109 w 10109"/>
                <a:gd name="connsiteY17" fmla="*/ 1881 h 10000"/>
                <a:gd name="connsiteX18" fmla="*/ 8 w 10109"/>
                <a:gd name="connsiteY18" fmla="*/ 1661 h 10000"/>
                <a:gd name="connsiteX19" fmla="*/ 345 w 10109"/>
                <a:gd name="connsiteY19" fmla="*/ 1037 h 10000"/>
                <a:gd name="connsiteX20" fmla="*/ 160 w 10109"/>
                <a:gd name="connsiteY20" fmla="*/ 373 h 10000"/>
                <a:gd name="connsiteX21" fmla="*/ 447 w 10109"/>
                <a:gd name="connsiteY21" fmla="*/ 0 h 10000"/>
                <a:gd name="connsiteX22" fmla="*/ 682 w 10109"/>
                <a:gd name="connsiteY22" fmla="*/ 255 h 10000"/>
                <a:gd name="connsiteX23" fmla="*/ 1138 w 10109"/>
                <a:gd name="connsiteY23" fmla="*/ 117 h 10000"/>
                <a:gd name="connsiteX24" fmla="*/ 2205 w 10109"/>
                <a:gd name="connsiteY24" fmla="*/ 313 h 10000"/>
                <a:gd name="connsiteX25" fmla="*/ 4001 w 10109"/>
                <a:gd name="connsiteY25" fmla="*/ 625 h 10000"/>
                <a:gd name="connsiteX26" fmla="*/ 5438 w 10109"/>
                <a:gd name="connsiteY26" fmla="*/ 313 h 10000"/>
                <a:gd name="connsiteX27" fmla="*/ 5798 w 10109"/>
                <a:gd name="connsiteY27" fmla="*/ 0 h 10000"/>
                <a:gd name="connsiteX28" fmla="*/ 5798 w 10109"/>
                <a:gd name="connsiteY28" fmla="*/ 313 h 10000"/>
                <a:gd name="connsiteX29" fmla="*/ 6157 w 10109"/>
                <a:gd name="connsiteY29" fmla="*/ 0 h 10000"/>
                <a:gd name="connsiteX30" fmla="*/ 7234 w 10109"/>
                <a:gd name="connsiteY30" fmla="*/ 313 h 10000"/>
                <a:gd name="connsiteX31" fmla="*/ 7234 w 10109"/>
                <a:gd name="connsiteY31" fmla="*/ 625 h 10000"/>
                <a:gd name="connsiteX32" fmla="*/ 7955 w 10109"/>
                <a:gd name="connsiteY32" fmla="*/ 625 h 10000"/>
                <a:gd name="connsiteX33" fmla="*/ 9391 w 10109"/>
                <a:gd name="connsiteY33" fmla="*/ 313 h 10000"/>
                <a:gd name="connsiteX34" fmla="*/ 10109 w 10109"/>
                <a:gd name="connsiteY34" fmla="*/ 2186 h 10000"/>
                <a:gd name="connsiteX35" fmla="*/ 10109 w 10109"/>
                <a:gd name="connsiteY35" fmla="*/ 3124 h 10000"/>
                <a:gd name="connsiteX36" fmla="*/ 9751 w 10109"/>
                <a:gd name="connsiteY36" fmla="*/ 4009 h 10000"/>
                <a:gd name="connsiteX37" fmla="*/ 9033 w 10109"/>
                <a:gd name="connsiteY37" fmla="*/ 3748 h 10000"/>
                <a:gd name="connsiteX0" fmla="*/ 9031 w 10107"/>
                <a:gd name="connsiteY0" fmla="*/ 3748 h 10000"/>
                <a:gd name="connsiteX1" fmla="*/ 8671 w 10107"/>
                <a:gd name="connsiteY1" fmla="*/ 2811 h 10000"/>
                <a:gd name="connsiteX2" fmla="*/ 7953 w 10107"/>
                <a:gd name="connsiteY2" fmla="*/ 1874 h 10000"/>
                <a:gd name="connsiteX3" fmla="*/ 7594 w 10107"/>
                <a:gd name="connsiteY3" fmla="*/ 1874 h 10000"/>
                <a:gd name="connsiteX4" fmla="*/ 7953 w 10107"/>
                <a:gd name="connsiteY4" fmla="*/ 2811 h 10000"/>
                <a:gd name="connsiteX5" fmla="*/ 8144 w 10107"/>
                <a:gd name="connsiteY5" fmla="*/ 3450 h 10000"/>
                <a:gd name="connsiteX6" fmla="*/ 8168 w 10107"/>
                <a:gd name="connsiteY6" fmla="*/ 3960 h 10000"/>
                <a:gd name="connsiteX7" fmla="*/ 8373 w 10107"/>
                <a:gd name="connsiteY7" fmla="*/ 5381 h 10000"/>
                <a:gd name="connsiteX8" fmla="*/ 8448 w 10107"/>
                <a:gd name="connsiteY8" fmla="*/ 5420 h 10000"/>
                <a:gd name="connsiteX9" fmla="*/ 8607 w 10107"/>
                <a:gd name="connsiteY9" fmla="*/ 6996 h 10000"/>
                <a:gd name="connsiteX10" fmla="*/ 9125 w 10107"/>
                <a:gd name="connsiteY10" fmla="*/ 9089 h 10000"/>
                <a:gd name="connsiteX11" fmla="*/ 9948 w 10107"/>
                <a:gd name="connsiteY11" fmla="*/ 10000 h 10000"/>
                <a:gd name="connsiteX12" fmla="*/ 7232 w 10107"/>
                <a:gd name="connsiteY12" fmla="*/ 9943 h 10000"/>
                <a:gd name="connsiteX13" fmla="*/ 7232 w 10107"/>
                <a:gd name="connsiteY13" fmla="*/ 9943 h 10000"/>
                <a:gd name="connsiteX14" fmla="*/ 305 w 10107"/>
                <a:gd name="connsiteY14" fmla="*/ 10000 h 10000"/>
                <a:gd name="connsiteX15" fmla="*/ 318 w 10107"/>
                <a:gd name="connsiteY15" fmla="*/ 2603 h 10000"/>
                <a:gd name="connsiteX16" fmla="*/ 179 w 10107"/>
                <a:gd name="connsiteY16" fmla="*/ 2108 h 10000"/>
                <a:gd name="connsiteX17" fmla="*/ 174 w 10107"/>
                <a:gd name="connsiteY17" fmla="*/ 1861 h 10000"/>
                <a:gd name="connsiteX18" fmla="*/ 6 w 10107"/>
                <a:gd name="connsiteY18" fmla="*/ 1661 h 10000"/>
                <a:gd name="connsiteX19" fmla="*/ 343 w 10107"/>
                <a:gd name="connsiteY19" fmla="*/ 1037 h 10000"/>
                <a:gd name="connsiteX20" fmla="*/ 158 w 10107"/>
                <a:gd name="connsiteY20" fmla="*/ 373 h 10000"/>
                <a:gd name="connsiteX21" fmla="*/ 445 w 10107"/>
                <a:gd name="connsiteY21" fmla="*/ 0 h 10000"/>
                <a:gd name="connsiteX22" fmla="*/ 680 w 10107"/>
                <a:gd name="connsiteY22" fmla="*/ 255 h 10000"/>
                <a:gd name="connsiteX23" fmla="*/ 1136 w 10107"/>
                <a:gd name="connsiteY23" fmla="*/ 117 h 10000"/>
                <a:gd name="connsiteX24" fmla="*/ 2203 w 10107"/>
                <a:gd name="connsiteY24" fmla="*/ 313 h 10000"/>
                <a:gd name="connsiteX25" fmla="*/ 3999 w 10107"/>
                <a:gd name="connsiteY25" fmla="*/ 625 h 10000"/>
                <a:gd name="connsiteX26" fmla="*/ 5436 w 10107"/>
                <a:gd name="connsiteY26" fmla="*/ 313 h 10000"/>
                <a:gd name="connsiteX27" fmla="*/ 5796 w 10107"/>
                <a:gd name="connsiteY27" fmla="*/ 0 h 10000"/>
                <a:gd name="connsiteX28" fmla="*/ 5796 w 10107"/>
                <a:gd name="connsiteY28" fmla="*/ 313 h 10000"/>
                <a:gd name="connsiteX29" fmla="*/ 6155 w 10107"/>
                <a:gd name="connsiteY29" fmla="*/ 0 h 10000"/>
                <a:gd name="connsiteX30" fmla="*/ 7232 w 10107"/>
                <a:gd name="connsiteY30" fmla="*/ 313 h 10000"/>
                <a:gd name="connsiteX31" fmla="*/ 7232 w 10107"/>
                <a:gd name="connsiteY31" fmla="*/ 625 h 10000"/>
                <a:gd name="connsiteX32" fmla="*/ 7953 w 10107"/>
                <a:gd name="connsiteY32" fmla="*/ 625 h 10000"/>
                <a:gd name="connsiteX33" fmla="*/ 9389 w 10107"/>
                <a:gd name="connsiteY33" fmla="*/ 313 h 10000"/>
                <a:gd name="connsiteX34" fmla="*/ 10107 w 10107"/>
                <a:gd name="connsiteY34" fmla="*/ 2186 h 10000"/>
                <a:gd name="connsiteX35" fmla="*/ 10107 w 10107"/>
                <a:gd name="connsiteY35" fmla="*/ 3124 h 10000"/>
                <a:gd name="connsiteX36" fmla="*/ 9749 w 10107"/>
                <a:gd name="connsiteY36" fmla="*/ 4009 h 10000"/>
                <a:gd name="connsiteX37" fmla="*/ 9031 w 10107"/>
                <a:gd name="connsiteY37" fmla="*/ 3748 h 10000"/>
                <a:gd name="connsiteX0" fmla="*/ 9031 w 10107"/>
                <a:gd name="connsiteY0" fmla="*/ 3748 h 10000"/>
                <a:gd name="connsiteX1" fmla="*/ 8671 w 10107"/>
                <a:gd name="connsiteY1" fmla="*/ 2811 h 10000"/>
                <a:gd name="connsiteX2" fmla="*/ 7953 w 10107"/>
                <a:gd name="connsiteY2" fmla="*/ 1874 h 10000"/>
                <a:gd name="connsiteX3" fmla="*/ 7594 w 10107"/>
                <a:gd name="connsiteY3" fmla="*/ 1874 h 10000"/>
                <a:gd name="connsiteX4" fmla="*/ 7953 w 10107"/>
                <a:gd name="connsiteY4" fmla="*/ 2811 h 10000"/>
                <a:gd name="connsiteX5" fmla="*/ 8144 w 10107"/>
                <a:gd name="connsiteY5" fmla="*/ 3450 h 10000"/>
                <a:gd name="connsiteX6" fmla="*/ 8168 w 10107"/>
                <a:gd name="connsiteY6" fmla="*/ 3960 h 10000"/>
                <a:gd name="connsiteX7" fmla="*/ 8373 w 10107"/>
                <a:gd name="connsiteY7" fmla="*/ 5381 h 10000"/>
                <a:gd name="connsiteX8" fmla="*/ 8448 w 10107"/>
                <a:gd name="connsiteY8" fmla="*/ 5420 h 10000"/>
                <a:gd name="connsiteX9" fmla="*/ 8607 w 10107"/>
                <a:gd name="connsiteY9" fmla="*/ 6996 h 10000"/>
                <a:gd name="connsiteX10" fmla="*/ 9125 w 10107"/>
                <a:gd name="connsiteY10" fmla="*/ 9089 h 10000"/>
                <a:gd name="connsiteX11" fmla="*/ 9948 w 10107"/>
                <a:gd name="connsiteY11" fmla="*/ 10000 h 10000"/>
                <a:gd name="connsiteX12" fmla="*/ 7232 w 10107"/>
                <a:gd name="connsiteY12" fmla="*/ 9943 h 10000"/>
                <a:gd name="connsiteX13" fmla="*/ 7232 w 10107"/>
                <a:gd name="connsiteY13" fmla="*/ 9943 h 10000"/>
                <a:gd name="connsiteX14" fmla="*/ 305 w 10107"/>
                <a:gd name="connsiteY14" fmla="*/ 10000 h 10000"/>
                <a:gd name="connsiteX15" fmla="*/ 318 w 10107"/>
                <a:gd name="connsiteY15" fmla="*/ 2603 h 10000"/>
                <a:gd name="connsiteX16" fmla="*/ 179 w 10107"/>
                <a:gd name="connsiteY16" fmla="*/ 2108 h 10000"/>
                <a:gd name="connsiteX17" fmla="*/ 174 w 10107"/>
                <a:gd name="connsiteY17" fmla="*/ 1861 h 10000"/>
                <a:gd name="connsiteX18" fmla="*/ 6 w 10107"/>
                <a:gd name="connsiteY18" fmla="*/ 1661 h 10000"/>
                <a:gd name="connsiteX19" fmla="*/ 343 w 10107"/>
                <a:gd name="connsiteY19" fmla="*/ 1037 h 10000"/>
                <a:gd name="connsiteX20" fmla="*/ 158 w 10107"/>
                <a:gd name="connsiteY20" fmla="*/ 373 h 10000"/>
                <a:gd name="connsiteX21" fmla="*/ 445 w 10107"/>
                <a:gd name="connsiteY21" fmla="*/ 0 h 10000"/>
                <a:gd name="connsiteX22" fmla="*/ 680 w 10107"/>
                <a:gd name="connsiteY22" fmla="*/ 255 h 10000"/>
                <a:gd name="connsiteX23" fmla="*/ 1136 w 10107"/>
                <a:gd name="connsiteY23" fmla="*/ 117 h 10000"/>
                <a:gd name="connsiteX24" fmla="*/ 2692 w 10107"/>
                <a:gd name="connsiteY24" fmla="*/ 607 h 10000"/>
                <a:gd name="connsiteX25" fmla="*/ 3999 w 10107"/>
                <a:gd name="connsiteY25" fmla="*/ 625 h 10000"/>
                <a:gd name="connsiteX26" fmla="*/ 5436 w 10107"/>
                <a:gd name="connsiteY26" fmla="*/ 313 h 10000"/>
                <a:gd name="connsiteX27" fmla="*/ 5796 w 10107"/>
                <a:gd name="connsiteY27" fmla="*/ 0 h 10000"/>
                <a:gd name="connsiteX28" fmla="*/ 5796 w 10107"/>
                <a:gd name="connsiteY28" fmla="*/ 313 h 10000"/>
                <a:gd name="connsiteX29" fmla="*/ 6155 w 10107"/>
                <a:gd name="connsiteY29" fmla="*/ 0 h 10000"/>
                <a:gd name="connsiteX30" fmla="*/ 7232 w 10107"/>
                <a:gd name="connsiteY30" fmla="*/ 313 h 10000"/>
                <a:gd name="connsiteX31" fmla="*/ 7232 w 10107"/>
                <a:gd name="connsiteY31" fmla="*/ 625 h 10000"/>
                <a:gd name="connsiteX32" fmla="*/ 7953 w 10107"/>
                <a:gd name="connsiteY32" fmla="*/ 625 h 10000"/>
                <a:gd name="connsiteX33" fmla="*/ 9389 w 10107"/>
                <a:gd name="connsiteY33" fmla="*/ 313 h 10000"/>
                <a:gd name="connsiteX34" fmla="*/ 10107 w 10107"/>
                <a:gd name="connsiteY34" fmla="*/ 2186 h 10000"/>
                <a:gd name="connsiteX35" fmla="*/ 10107 w 10107"/>
                <a:gd name="connsiteY35" fmla="*/ 3124 h 10000"/>
                <a:gd name="connsiteX36" fmla="*/ 9749 w 10107"/>
                <a:gd name="connsiteY36" fmla="*/ 4009 h 10000"/>
                <a:gd name="connsiteX37" fmla="*/ 9031 w 10107"/>
                <a:gd name="connsiteY37" fmla="*/ 3748 h 10000"/>
                <a:gd name="connsiteX0" fmla="*/ 9031 w 10107"/>
                <a:gd name="connsiteY0" fmla="*/ 3748 h 10000"/>
                <a:gd name="connsiteX1" fmla="*/ 8671 w 10107"/>
                <a:gd name="connsiteY1" fmla="*/ 2811 h 10000"/>
                <a:gd name="connsiteX2" fmla="*/ 7953 w 10107"/>
                <a:gd name="connsiteY2" fmla="*/ 1874 h 10000"/>
                <a:gd name="connsiteX3" fmla="*/ 7594 w 10107"/>
                <a:gd name="connsiteY3" fmla="*/ 1874 h 10000"/>
                <a:gd name="connsiteX4" fmla="*/ 7953 w 10107"/>
                <a:gd name="connsiteY4" fmla="*/ 2811 h 10000"/>
                <a:gd name="connsiteX5" fmla="*/ 8144 w 10107"/>
                <a:gd name="connsiteY5" fmla="*/ 3450 h 10000"/>
                <a:gd name="connsiteX6" fmla="*/ 8168 w 10107"/>
                <a:gd name="connsiteY6" fmla="*/ 3960 h 10000"/>
                <a:gd name="connsiteX7" fmla="*/ 8373 w 10107"/>
                <a:gd name="connsiteY7" fmla="*/ 5381 h 10000"/>
                <a:gd name="connsiteX8" fmla="*/ 8448 w 10107"/>
                <a:gd name="connsiteY8" fmla="*/ 5420 h 10000"/>
                <a:gd name="connsiteX9" fmla="*/ 8607 w 10107"/>
                <a:gd name="connsiteY9" fmla="*/ 6996 h 10000"/>
                <a:gd name="connsiteX10" fmla="*/ 9125 w 10107"/>
                <a:gd name="connsiteY10" fmla="*/ 9089 h 10000"/>
                <a:gd name="connsiteX11" fmla="*/ 9948 w 10107"/>
                <a:gd name="connsiteY11" fmla="*/ 10000 h 10000"/>
                <a:gd name="connsiteX12" fmla="*/ 7232 w 10107"/>
                <a:gd name="connsiteY12" fmla="*/ 9943 h 10000"/>
                <a:gd name="connsiteX13" fmla="*/ 7232 w 10107"/>
                <a:gd name="connsiteY13" fmla="*/ 9943 h 10000"/>
                <a:gd name="connsiteX14" fmla="*/ 305 w 10107"/>
                <a:gd name="connsiteY14" fmla="*/ 10000 h 10000"/>
                <a:gd name="connsiteX15" fmla="*/ 318 w 10107"/>
                <a:gd name="connsiteY15" fmla="*/ 2603 h 10000"/>
                <a:gd name="connsiteX16" fmla="*/ 179 w 10107"/>
                <a:gd name="connsiteY16" fmla="*/ 2108 h 10000"/>
                <a:gd name="connsiteX17" fmla="*/ 174 w 10107"/>
                <a:gd name="connsiteY17" fmla="*/ 1861 h 10000"/>
                <a:gd name="connsiteX18" fmla="*/ 6 w 10107"/>
                <a:gd name="connsiteY18" fmla="*/ 1661 h 10000"/>
                <a:gd name="connsiteX19" fmla="*/ 343 w 10107"/>
                <a:gd name="connsiteY19" fmla="*/ 1037 h 10000"/>
                <a:gd name="connsiteX20" fmla="*/ 158 w 10107"/>
                <a:gd name="connsiteY20" fmla="*/ 373 h 10000"/>
                <a:gd name="connsiteX21" fmla="*/ 445 w 10107"/>
                <a:gd name="connsiteY21" fmla="*/ 0 h 10000"/>
                <a:gd name="connsiteX22" fmla="*/ 680 w 10107"/>
                <a:gd name="connsiteY22" fmla="*/ 255 h 10000"/>
                <a:gd name="connsiteX23" fmla="*/ 1136 w 10107"/>
                <a:gd name="connsiteY23" fmla="*/ 117 h 10000"/>
                <a:gd name="connsiteX24" fmla="*/ 2692 w 10107"/>
                <a:gd name="connsiteY24" fmla="*/ 607 h 10000"/>
                <a:gd name="connsiteX25" fmla="*/ 3999 w 10107"/>
                <a:gd name="connsiteY25" fmla="*/ 625 h 10000"/>
                <a:gd name="connsiteX26" fmla="*/ 5436 w 10107"/>
                <a:gd name="connsiteY26" fmla="*/ 313 h 10000"/>
                <a:gd name="connsiteX27" fmla="*/ 5796 w 10107"/>
                <a:gd name="connsiteY27" fmla="*/ 0 h 10000"/>
                <a:gd name="connsiteX28" fmla="*/ 5796 w 10107"/>
                <a:gd name="connsiteY28" fmla="*/ 313 h 10000"/>
                <a:gd name="connsiteX29" fmla="*/ 6155 w 10107"/>
                <a:gd name="connsiteY29" fmla="*/ 0 h 10000"/>
                <a:gd name="connsiteX30" fmla="*/ 7232 w 10107"/>
                <a:gd name="connsiteY30" fmla="*/ 313 h 10000"/>
                <a:gd name="connsiteX31" fmla="*/ 7232 w 10107"/>
                <a:gd name="connsiteY31" fmla="*/ 625 h 10000"/>
                <a:gd name="connsiteX32" fmla="*/ 7953 w 10107"/>
                <a:gd name="connsiteY32" fmla="*/ 625 h 10000"/>
                <a:gd name="connsiteX33" fmla="*/ 9389 w 10107"/>
                <a:gd name="connsiteY33" fmla="*/ 313 h 10000"/>
                <a:gd name="connsiteX34" fmla="*/ 10107 w 10107"/>
                <a:gd name="connsiteY34" fmla="*/ 2186 h 10000"/>
                <a:gd name="connsiteX35" fmla="*/ 10107 w 10107"/>
                <a:gd name="connsiteY35" fmla="*/ 3124 h 10000"/>
                <a:gd name="connsiteX36" fmla="*/ 9749 w 10107"/>
                <a:gd name="connsiteY36" fmla="*/ 4009 h 10000"/>
                <a:gd name="connsiteX37" fmla="*/ 9031 w 10107"/>
                <a:gd name="connsiteY37" fmla="*/ 3748 h 10000"/>
                <a:gd name="connsiteX0" fmla="*/ 9031 w 10107"/>
                <a:gd name="connsiteY0" fmla="*/ 3748 h 10000"/>
                <a:gd name="connsiteX1" fmla="*/ 8671 w 10107"/>
                <a:gd name="connsiteY1" fmla="*/ 2811 h 10000"/>
                <a:gd name="connsiteX2" fmla="*/ 7953 w 10107"/>
                <a:gd name="connsiteY2" fmla="*/ 1874 h 10000"/>
                <a:gd name="connsiteX3" fmla="*/ 7594 w 10107"/>
                <a:gd name="connsiteY3" fmla="*/ 1874 h 10000"/>
                <a:gd name="connsiteX4" fmla="*/ 7953 w 10107"/>
                <a:gd name="connsiteY4" fmla="*/ 2811 h 10000"/>
                <a:gd name="connsiteX5" fmla="*/ 8144 w 10107"/>
                <a:gd name="connsiteY5" fmla="*/ 3450 h 10000"/>
                <a:gd name="connsiteX6" fmla="*/ 8168 w 10107"/>
                <a:gd name="connsiteY6" fmla="*/ 3960 h 10000"/>
                <a:gd name="connsiteX7" fmla="*/ 8373 w 10107"/>
                <a:gd name="connsiteY7" fmla="*/ 5381 h 10000"/>
                <a:gd name="connsiteX8" fmla="*/ 8448 w 10107"/>
                <a:gd name="connsiteY8" fmla="*/ 5420 h 10000"/>
                <a:gd name="connsiteX9" fmla="*/ 8607 w 10107"/>
                <a:gd name="connsiteY9" fmla="*/ 6996 h 10000"/>
                <a:gd name="connsiteX10" fmla="*/ 9125 w 10107"/>
                <a:gd name="connsiteY10" fmla="*/ 9089 h 10000"/>
                <a:gd name="connsiteX11" fmla="*/ 9948 w 10107"/>
                <a:gd name="connsiteY11" fmla="*/ 10000 h 10000"/>
                <a:gd name="connsiteX12" fmla="*/ 7232 w 10107"/>
                <a:gd name="connsiteY12" fmla="*/ 9943 h 10000"/>
                <a:gd name="connsiteX13" fmla="*/ 7232 w 10107"/>
                <a:gd name="connsiteY13" fmla="*/ 9943 h 10000"/>
                <a:gd name="connsiteX14" fmla="*/ 305 w 10107"/>
                <a:gd name="connsiteY14" fmla="*/ 10000 h 10000"/>
                <a:gd name="connsiteX15" fmla="*/ 318 w 10107"/>
                <a:gd name="connsiteY15" fmla="*/ 2603 h 10000"/>
                <a:gd name="connsiteX16" fmla="*/ 179 w 10107"/>
                <a:gd name="connsiteY16" fmla="*/ 2108 h 10000"/>
                <a:gd name="connsiteX17" fmla="*/ 174 w 10107"/>
                <a:gd name="connsiteY17" fmla="*/ 1861 h 10000"/>
                <a:gd name="connsiteX18" fmla="*/ 6 w 10107"/>
                <a:gd name="connsiteY18" fmla="*/ 1661 h 10000"/>
                <a:gd name="connsiteX19" fmla="*/ 343 w 10107"/>
                <a:gd name="connsiteY19" fmla="*/ 1037 h 10000"/>
                <a:gd name="connsiteX20" fmla="*/ 158 w 10107"/>
                <a:gd name="connsiteY20" fmla="*/ 373 h 10000"/>
                <a:gd name="connsiteX21" fmla="*/ 445 w 10107"/>
                <a:gd name="connsiteY21" fmla="*/ 0 h 10000"/>
                <a:gd name="connsiteX22" fmla="*/ 680 w 10107"/>
                <a:gd name="connsiteY22" fmla="*/ 255 h 10000"/>
                <a:gd name="connsiteX23" fmla="*/ 1136 w 10107"/>
                <a:gd name="connsiteY23" fmla="*/ 117 h 10000"/>
                <a:gd name="connsiteX24" fmla="*/ 2051 w 10107"/>
                <a:gd name="connsiteY24" fmla="*/ 234 h 10000"/>
                <a:gd name="connsiteX25" fmla="*/ 3999 w 10107"/>
                <a:gd name="connsiteY25" fmla="*/ 625 h 10000"/>
                <a:gd name="connsiteX26" fmla="*/ 5436 w 10107"/>
                <a:gd name="connsiteY26" fmla="*/ 313 h 10000"/>
                <a:gd name="connsiteX27" fmla="*/ 5796 w 10107"/>
                <a:gd name="connsiteY27" fmla="*/ 0 h 10000"/>
                <a:gd name="connsiteX28" fmla="*/ 5796 w 10107"/>
                <a:gd name="connsiteY28" fmla="*/ 313 h 10000"/>
                <a:gd name="connsiteX29" fmla="*/ 6155 w 10107"/>
                <a:gd name="connsiteY29" fmla="*/ 0 h 10000"/>
                <a:gd name="connsiteX30" fmla="*/ 7232 w 10107"/>
                <a:gd name="connsiteY30" fmla="*/ 313 h 10000"/>
                <a:gd name="connsiteX31" fmla="*/ 7232 w 10107"/>
                <a:gd name="connsiteY31" fmla="*/ 625 h 10000"/>
                <a:gd name="connsiteX32" fmla="*/ 7953 w 10107"/>
                <a:gd name="connsiteY32" fmla="*/ 625 h 10000"/>
                <a:gd name="connsiteX33" fmla="*/ 9389 w 10107"/>
                <a:gd name="connsiteY33" fmla="*/ 313 h 10000"/>
                <a:gd name="connsiteX34" fmla="*/ 10107 w 10107"/>
                <a:gd name="connsiteY34" fmla="*/ 2186 h 10000"/>
                <a:gd name="connsiteX35" fmla="*/ 10107 w 10107"/>
                <a:gd name="connsiteY35" fmla="*/ 3124 h 10000"/>
                <a:gd name="connsiteX36" fmla="*/ 9749 w 10107"/>
                <a:gd name="connsiteY36" fmla="*/ 4009 h 10000"/>
                <a:gd name="connsiteX37" fmla="*/ 9031 w 10107"/>
                <a:gd name="connsiteY37" fmla="*/ 3748 h 10000"/>
                <a:gd name="connsiteX0" fmla="*/ 9031 w 10107"/>
                <a:gd name="connsiteY0" fmla="*/ 3748 h 10000"/>
                <a:gd name="connsiteX1" fmla="*/ 8671 w 10107"/>
                <a:gd name="connsiteY1" fmla="*/ 2811 h 10000"/>
                <a:gd name="connsiteX2" fmla="*/ 7953 w 10107"/>
                <a:gd name="connsiteY2" fmla="*/ 1874 h 10000"/>
                <a:gd name="connsiteX3" fmla="*/ 7594 w 10107"/>
                <a:gd name="connsiteY3" fmla="*/ 1874 h 10000"/>
                <a:gd name="connsiteX4" fmla="*/ 7953 w 10107"/>
                <a:gd name="connsiteY4" fmla="*/ 2811 h 10000"/>
                <a:gd name="connsiteX5" fmla="*/ 8144 w 10107"/>
                <a:gd name="connsiteY5" fmla="*/ 3450 h 10000"/>
                <a:gd name="connsiteX6" fmla="*/ 8168 w 10107"/>
                <a:gd name="connsiteY6" fmla="*/ 3960 h 10000"/>
                <a:gd name="connsiteX7" fmla="*/ 8373 w 10107"/>
                <a:gd name="connsiteY7" fmla="*/ 5381 h 10000"/>
                <a:gd name="connsiteX8" fmla="*/ 8448 w 10107"/>
                <a:gd name="connsiteY8" fmla="*/ 5420 h 10000"/>
                <a:gd name="connsiteX9" fmla="*/ 8607 w 10107"/>
                <a:gd name="connsiteY9" fmla="*/ 6996 h 10000"/>
                <a:gd name="connsiteX10" fmla="*/ 9125 w 10107"/>
                <a:gd name="connsiteY10" fmla="*/ 9089 h 10000"/>
                <a:gd name="connsiteX11" fmla="*/ 9948 w 10107"/>
                <a:gd name="connsiteY11" fmla="*/ 10000 h 10000"/>
                <a:gd name="connsiteX12" fmla="*/ 7232 w 10107"/>
                <a:gd name="connsiteY12" fmla="*/ 9943 h 10000"/>
                <a:gd name="connsiteX13" fmla="*/ 7232 w 10107"/>
                <a:gd name="connsiteY13" fmla="*/ 9943 h 10000"/>
                <a:gd name="connsiteX14" fmla="*/ 305 w 10107"/>
                <a:gd name="connsiteY14" fmla="*/ 10000 h 10000"/>
                <a:gd name="connsiteX15" fmla="*/ 318 w 10107"/>
                <a:gd name="connsiteY15" fmla="*/ 2603 h 10000"/>
                <a:gd name="connsiteX16" fmla="*/ 179 w 10107"/>
                <a:gd name="connsiteY16" fmla="*/ 2108 h 10000"/>
                <a:gd name="connsiteX17" fmla="*/ 174 w 10107"/>
                <a:gd name="connsiteY17" fmla="*/ 1861 h 10000"/>
                <a:gd name="connsiteX18" fmla="*/ 6 w 10107"/>
                <a:gd name="connsiteY18" fmla="*/ 1661 h 10000"/>
                <a:gd name="connsiteX19" fmla="*/ 343 w 10107"/>
                <a:gd name="connsiteY19" fmla="*/ 1037 h 10000"/>
                <a:gd name="connsiteX20" fmla="*/ 158 w 10107"/>
                <a:gd name="connsiteY20" fmla="*/ 373 h 10000"/>
                <a:gd name="connsiteX21" fmla="*/ 445 w 10107"/>
                <a:gd name="connsiteY21" fmla="*/ 0 h 10000"/>
                <a:gd name="connsiteX22" fmla="*/ 680 w 10107"/>
                <a:gd name="connsiteY22" fmla="*/ 255 h 10000"/>
                <a:gd name="connsiteX23" fmla="*/ 1136 w 10107"/>
                <a:gd name="connsiteY23" fmla="*/ 117 h 10000"/>
                <a:gd name="connsiteX24" fmla="*/ 2051 w 10107"/>
                <a:gd name="connsiteY24" fmla="*/ 234 h 10000"/>
                <a:gd name="connsiteX25" fmla="*/ 3999 w 10107"/>
                <a:gd name="connsiteY25" fmla="*/ 625 h 10000"/>
                <a:gd name="connsiteX26" fmla="*/ 5436 w 10107"/>
                <a:gd name="connsiteY26" fmla="*/ 313 h 10000"/>
                <a:gd name="connsiteX27" fmla="*/ 5796 w 10107"/>
                <a:gd name="connsiteY27" fmla="*/ 0 h 10000"/>
                <a:gd name="connsiteX28" fmla="*/ 5796 w 10107"/>
                <a:gd name="connsiteY28" fmla="*/ 313 h 10000"/>
                <a:gd name="connsiteX29" fmla="*/ 6155 w 10107"/>
                <a:gd name="connsiteY29" fmla="*/ 0 h 10000"/>
                <a:gd name="connsiteX30" fmla="*/ 7232 w 10107"/>
                <a:gd name="connsiteY30" fmla="*/ 313 h 10000"/>
                <a:gd name="connsiteX31" fmla="*/ 7232 w 10107"/>
                <a:gd name="connsiteY31" fmla="*/ 625 h 10000"/>
                <a:gd name="connsiteX32" fmla="*/ 7953 w 10107"/>
                <a:gd name="connsiteY32" fmla="*/ 625 h 10000"/>
                <a:gd name="connsiteX33" fmla="*/ 9389 w 10107"/>
                <a:gd name="connsiteY33" fmla="*/ 313 h 10000"/>
                <a:gd name="connsiteX34" fmla="*/ 10107 w 10107"/>
                <a:gd name="connsiteY34" fmla="*/ 2186 h 10000"/>
                <a:gd name="connsiteX35" fmla="*/ 10107 w 10107"/>
                <a:gd name="connsiteY35" fmla="*/ 3124 h 10000"/>
                <a:gd name="connsiteX36" fmla="*/ 9749 w 10107"/>
                <a:gd name="connsiteY36" fmla="*/ 4009 h 10000"/>
                <a:gd name="connsiteX37" fmla="*/ 9031 w 10107"/>
                <a:gd name="connsiteY37" fmla="*/ 3748 h 10000"/>
                <a:gd name="connsiteX0" fmla="*/ 9031 w 10107"/>
                <a:gd name="connsiteY0" fmla="*/ 3748 h 10000"/>
                <a:gd name="connsiteX1" fmla="*/ 8671 w 10107"/>
                <a:gd name="connsiteY1" fmla="*/ 2811 h 10000"/>
                <a:gd name="connsiteX2" fmla="*/ 7953 w 10107"/>
                <a:gd name="connsiteY2" fmla="*/ 1874 h 10000"/>
                <a:gd name="connsiteX3" fmla="*/ 7594 w 10107"/>
                <a:gd name="connsiteY3" fmla="*/ 1874 h 10000"/>
                <a:gd name="connsiteX4" fmla="*/ 7953 w 10107"/>
                <a:gd name="connsiteY4" fmla="*/ 2811 h 10000"/>
                <a:gd name="connsiteX5" fmla="*/ 8144 w 10107"/>
                <a:gd name="connsiteY5" fmla="*/ 3450 h 10000"/>
                <a:gd name="connsiteX6" fmla="*/ 8168 w 10107"/>
                <a:gd name="connsiteY6" fmla="*/ 3960 h 10000"/>
                <a:gd name="connsiteX7" fmla="*/ 8373 w 10107"/>
                <a:gd name="connsiteY7" fmla="*/ 5381 h 10000"/>
                <a:gd name="connsiteX8" fmla="*/ 8448 w 10107"/>
                <a:gd name="connsiteY8" fmla="*/ 5420 h 10000"/>
                <a:gd name="connsiteX9" fmla="*/ 8607 w 10107"/>
                <a:gd name="connsiteY9" fmla="*/ 6996 h 10000"/>
                <a:gd name="connsiteX10" fmla="*/ 9125 w 10107"/>
                <a:gd name="connsiteY10" fmla="*/ 9089 h 10000"/>
                <a:gd name="connsiteX11" fmla="*/ 9948 w 10107"/>
                <a:gd name="connsiteY11" fmla="*/ 10000 h 10000"/>
                <a:gd name="connsiteX12" fmla="*/ 7232 w 10107"/>
                <a:gd name="connsiteY12" fmla="*/ 9943 h 10000"/>
                <a:gd name="connsiteX13" fmla="*/ 7232 w 10107"/>
                <a:gd name="connsiteY13" fmla="*/ 9943 h 10000"/>
                <a:gd name="connsiteX14" fmla="*/ 305 w 10107"/>
                <a:gd name="connsiteY14" fmla="*/ 10000 h 10000"/>
                <a:gd name="connsiteX15" fmla="*/ 318 w 10107"/>
                <a:gd name="connsiteY15" fmla="*/ 2603 h 10000"/>
                <a:gd name="connsiteX16" fmla="*/ 179 w 10107"/>
                <a:gd name="connsiteY16" fmla="*/ 2108 h 10000"/>
                <a:gd name="connsiteX17" fmla="*/ 174 w 10107"/>
                <a:gd name="connsiteY17" fmla="*/ 1861 h 10000"/>
                <a:gd name="connsiteX18" fmla="*/ 6 w 10107"/>
                <a:gd name="connsiteY18" fmla="*/ 1661 h 10000"/>
                <a:gd name="connsiteX19" fmla="*/ 343 w 10107"/>
                <a:gd name="connsiteY19" fmla="*/ 1037 h 10000"/>
                <a:gd name="connsiteX20" fmla="*/ 158 w 10107"/>
                <a:gd name="connsiteY20" fmla="*/ 373 h 10000"/>
                <a:gd name="connsiteX21" fmla="*/ 445 w 10107"/>
                <a:gd name="connsiteY21" fmla="*/ 0 h 10000"/>
                <a:gd name="connsiteX22" fmla="*/ 680 w 10107"/>
                <a:gd name="connsiteY22" fmla="*/ 255 h 10000"/>
                <a:gd name="connsiteX23" fmla="*/ 1136 w 10107"/>
                <a:gd name="connsiteY23" fmla="*/ 117 h 10000"/>
                <a:gd name="connsiteX24" fmla="*/ 2051 w 10107"/>
                <a:gd name="connsiteY24" fmla="*/ 234 h 10000"/>
                <a:gd name="connsiteX25" fmla="*/ 3999 w 10107"/>
                <a:gd name="connsiteY25" fmla="*/ 625 h 10000"/>
                <a:gd name="connsiteX26" fmla="*/ 5436 w 10107"/>
                <a:gd name="connsiteY26" fmla="*/ 313 h 10000"/>
                <a:gd name="connsiteX27" fmla="*/ 5796 w 10107"/>
                <a:gd name="connsiteY27" fmla="*/ 0 h 10000"/>
                <a:gd name="connsiteX28" fmla="*/ 5796 w 10107"/>
                <a:gd name="connsiteY28" fmla="*/ 313 h 10000"/>
                <a:gd name="connsiteX29" fmla="*/ 6155 w 10107"/>
                <a:gd name="connsiteY29" fmla="*/ 0 h 10000"/>
                <a:gd name="connsiteX30" fmla="*/ 7232 w 10107"/>
                <a:gd name="connsiteY30" fmla="*/ 313 h 10000"/>
                <a:gd name="connsiteX31" fmla="*/ 7232 w 10107"/>
                <a:gd name="connsiteY31" fmla="*/ 625 h 10000"/>
                <a:gd name="connsiteX32" fmla="*/ 7953 w 10107"/>
                <a:gd name="connsiteY32" fmla="*/ 625 h 10000"/>
                <a:gd name="connsiteX33" fmla="*/ 9389 w 10107"/>
                <a:gd name="connsiteY33" fmla="*/ 313 h 10000"/>
                <a:gd name="connsiteX34" fmla="*/ 10107 w 10107"/>
                <a:gd name="connsiteY34" fmla="*/ 2186 h 10000"/>
                <a:gd name="connsiteX35" fmla="*/ 10107 w 10107"/>
                <a:gd name="connsiteY35" fmla="*/ 3124 h 10000"/>
                <a:gd name="connsiteX36" fmla="*/ 9749 w 10107"/>
                <a:gd name="connsiteY36" fmla="*/ 4009 h 10000"/>
                <a:gd name="connsiteX37" fmla="*/ 9031 w 10107"/>
                <a:gd name="connsiteY37" fmla="*/ 3748 h 10000"/>
                <a:gd name="connsiteX0" fmla="*/ 9031 w 10107"/>
                <a:gd name="connsiteY0" fmla="*/ 3748 h 10000"/>
                <a:gd name="connsiteX1" fmla="*/ 8671 w 10107"/>
                <a:gd name="connsiteY1" fmla="*/ 2811 h 10000"/>
                <a:gd name="connsiteX2" fmla="*/ 7953 w 10107"/>
                <a:gd name="connsiteY2" fmla="*/ 1874 h 10000"/>
                <a:gd name="connsiteX3" fmla="*/ 7594 w 10107"/>
                <a:gd name="connsiteY3" fmla="*/ 1874 h 10000"/>
                <a:gd name="connsiteX4" fmla="*/ 7953 w 10107"/>
                <a:gd name="connsiteY4" fmla="*/ 2811 h 10000"/>
                <a:gd name="connsiteX5" fmla="*/ 8144 w 10107"/>
                <a:gd name="connsiteY5" fmla="*/ 3450 h 10000"/>
                <a:gd name="connsiteX6" fmla="*/ 8168 w 10107"/>
                <a:gd name="connsiteY6" fmla="*/ 3960 h 10000"/>
                <a:gd name="connsiteX7" fmla="*/ 8373 w 10107"/>
                <a:gd name="connsiteY7" fmla="*/ 5381 h 10000"/>
                <a:gd name="connsiteX8" fmla="*/ 8448 w 10107"/>
                <a:gd name="connsiteY8" fmla="*/ 5420 h 10000"/>
                <a:gd name="connsiteX9" fmla="*/ 8607 w 10107"/>
                <a:gd name="connsiteY9" fmla="*/ 6996 h 10000"/>
                <a:gd name="connsiteX10" fmla="*/ 9125 w 10107"/>
                <a:gd name="connsiteY10" fmla="*/ 9089 h 10000"/>
                <a:gd name="connsiteX11" fmla="*/ 9948 w 10107"/>
                <a:gd name="connsiteY11" fmla="*/ 10000 h 10000"/>
                <a:gd name="connsiteX12" fmla="*/ 7232 w 10107"/>
                <a:gd name="connsiteY12" fmla="*/ 9943 h 10000"/>
                <a:gd name="connsiteX13" fmla="*/ 7232 w 10107"/>
                <a:gd name="connsiteY13" fmla="*/ 9943 h 10000"/>
                <a:gd name="connsiteX14" fmla="*/ 305 w 10107"/>
                <a:gd name="connsiteY14" fmla="*/ 10000 h 10000"/>
                <a:gd name="connsiteX15" fmla="*/ 318 w 10107"/>
                <a:gd name="connsiteY15" fmla="*/ 2603 h 10000"/>
                <a:gd name="connsiteX16" fmla="*/ 179 w 10107"/>
                <a:gd name="connsiteY16" fmla="*/ 2108 h 10000"/>
                <a:gd name="connsiteX17" fmla="*/ 174 w 10107"/>
                <a:gd name="connsiteY17" fmla="*/ 1861 h 10000"/>
                <a:gd name="connsiteX18" fmla="*/ 6 w 10107"/>
                <a:gd name="connsiteY18" fmla="*/ 1661 h 10000"/>
                <a:gd name="connsiteX19" fmla="*/ 343 w 10107"/>
                <a:gd name="connsiteY19" fmla="*/ 1037 h 10000"/>
                <a:gd name="connsiteX20" fmla="*/ 158 w 10107"/>
                <a:gd name="connsiteY20" fmla="*/ 373 h 10000"/>
                <a:gd name="connsiteX21" fmla="*/ 445 w 10107"/>
                <a:gd name="connsiteY21" fmla="*/ 0 h 10000"/>
                <a:gd name="connsiteX22" fmla="*/ 680 w 10107"/>
                <a:gd name="connsiteY22" fmla="*/ 255 h 10000"/>
                <a:gd name="connsiteX23" fmla="*/ 1136 w 10107"/>
                <a:gd name="connsiteY23" fmla="*/ 117 h 10000"/>
                <a:gd name="connsiteX24" fmla="*/ 2051 w 10107"/>
                <a:gd name="connsiteY24" fmla="*/ 234 h 10000"/>
                <a:gd name="connsiteX25" fmla="*/ 2428 w 10107"/>
                <a:gd name="connsiteY25" fmla="*/ 274 h 10000"/>
                <a:gd name="connsiteX26" fmla="*/ 3999 w 10107"/>
                <a:gd name="connsiteY26" fmla="*/ 625 h 10000"/>
                <a:gd name="connsiteX27" fmla="*/ 5436 w 10107"/>
                <a:gd name="connsiteY27" fmla="*/ 313 h 10000"/>
                <a:gd name="connsiteX28" fmla="*/ 5796 w 10107"/>
                <a:gd name="connsiteY28" fmla="*/ 0 h 10000"/>
                <a:gd name="connsiteX29" fmla="*/ 5796 w 10107"/>
                <a:gd name="connsiteY29" fmla="*/ 313 h 10000"/>
                <a:gd name="connsiteX30" fmla="*/ 6155 w 10107"/>
                <a:gd name="connsiteY30" fmla="*/ 0 h 10000"/>
                <a:gd name="connsiteX31" fmla="*/ 7232 w 10107"/>
                <a:gd name="connsiteY31" fmla="*/ 313 h 10000"/>
                <a:gd name="connsiteX32" fmla="*/ 7232 w 10107"/>
                <a:gd name="connsiteY32" fmla="*/ 625 h 10000"/>
                <a:gd name="connsiteX33" fmla="*/ 7953 w 10107"/>
                <a:gd name="connsiteY33" fmla="*/ 625 h 10000"/>
                <a:gd name="connsiteX34" fmla="*/ 9389 w 10107"/>
                <a:gd name="connsiteY34" fmla="*/ 313 h 10000"/>
                <a:gd name="connsiteX35" fmla="*/ 10107 w 10107"/>
                <a:gd name="connsiteY35" fmla="*/ 2186 h 10000"/>
                <a:gd name="connsiteX36" fmla="*/ 10107 w 10107"/>
                <a:gd name="connsiteY36" fmla="*/ 3124 h 10000"/>
                <a:gd name="connsiteX37" fmla="*/ 9749 w 10107"/>
                <a:gd name="connsiteY37" fmla="*/ 4009 h 10000"/>
                <a:gd name="connsiteX38" fmla="*/ 9031 w 10107"/>
                <a:gd name="connsiteY38" fmla="*/ 3748 h 10000"/>
                <a:gd name="connsiteX0" fmla="*/ 9031 w 10107"/>
                <a:gd name="connsiteY0" fmla="*/ 3748 h 10000"/>
                <a:gd name="connsiteX1" fmla="*/ 8671 w 10107"/>
                <a:gd name="connsiteY1" fmla="*/ 2811 h 10000"/>
                <a:gd name="connsiteX2" fmla="*/ 7953 w 10107"/>
                <a:gd name="connsiteY2" fmla="*/ 1874 h 10000"/>
                <a:gd name="connsiteX3" fmla="*/ 7594 w 10107"/>
                <a:gd name="connsiteY3" fmla="*/ 1874 h 10000"/>
                <a:gd name="connsiteX4" fmla="*/ 7953 w 10107"/>
                <a:gd name="connsiteY4" fmla="*/ 2811 h 10000"/>
                <a:gd name="connsiteX5" fmla="*/ 8144 w 10107"/>
                <a:gd name="connsiteY5" fmla="*/ 3450 h 10000"/>
                <a:gd name="connsiteX6" fmla="*/ 8168 w 10107"/>
                <a:gd name="connsiteY6" fmla="*/ 3960 h 10000"/>
                <a:gd name="connsiteX7" fmla="*/ 8373 w 10107"/>
                <a:gd name="connsiteY7" fmla="*/ 5381 h 10000"/>
                <a:gd name="connsiteX8" fmla="*/ 8448 w 10107"/>
                <a:gd name="connsiteY8" fmla="*/ 5420 h 10000"/>
                <a:gd name="connsiteX9" fmla="*/ 8607 w 10107"/>
                <a:gd name="connsiteY9" fmla="*/ 6996 h 10000"/>
                <a:gd name="connsiteX10" fmla="*/ 9125 w 10107"/>
                <a:gd name="connsiteY10" fmla="*/ 9089 h 10000"/>
                <a:gd name="connsiteX11" fmla="*/ 9948 w 10107"/>
                <a:gd name="connsiteY11" fmla="*/ 10000 h 10000"/>
                <a:gd name="connsiteX12" fmla="*/ 7232 w 10107"/>
                <a:gd name="connsiteY12" fmla="*/ 9943 h 10000"/>
                <a:gd name="connsiteX13" fmla="*/ 7232 w 10107"/>
                <a:gd name="connsiteY13" fmla="*/ 9943 h 10000"/>
                <a:gd name="connsiteX14" fmla="*/ 305 w 10107"/>
                <a:gd name="connsiteY14" fmla="*/ 10000 h 10000"/>
                <a:gd name="connsiteX15" fmla="*/ 318 w 10107"/>
                <a:gd name="connsiteY15" fmla="*/ 2603 h 10000"/>
                <a:gd name="connsiteX16" fmla="*/ 179 w 10107"/>
                <a:gd name="connsiteY16" fmla="*/ 2108 h 10000"/>
                <a:gd name="connsiteX17" fmla="*/ 174 w 10107"/>
                <a:gd name="connsiteY17" fmla="*/ 1861 h 10000"/>
                <a:gd name="connsiteX18" fmla="*/ 6 w 10107"/>
                <a:gd name="connsiteY18" fmla="*/ 1661 h 10000"/>
                <a:gd name="connsiteX19" fmla="*/ 343 w 10107"/>
                <a:gd name="connsiteY19" fmla="*/ 1037 h 10000"/>
                <a:gd name="connsiteX20" fmla="*/ 158 w 10107"/>
                <a:gd name="connsiteY20" fmla="*/ 373 h 10000"/>
                <a:gd name="connsiteX21" fmla="*/ 445 w 10107"/>
                <a:gd name="connsiteY21" fmla="*/ 0 h 10000"/>
                <a:gd name="connsiteX22" fmla="*/ 680 w 10107"/>
                <a:gd name="connsiteY22" fmla="*/ 255 h 10000"/>
                <a:gd name="connsiteX23" fmla="*/ 1136 w 10107"/>
                <a:gd name="connsiteY23" fmla="*/ 117 h 10000"/>
                <a:gd name="connsiteX24" fmla="*/ 2051 w 10107"/>
                <a:gd name="connsiteY24" fmla="*/ 234 h 10000"/>
                <a:gd name="connsiteX25" fmla="*/ 2630 w 10107"/>
                <a:gd name="connsiteY25" fmla="*/ 627 h 10000"/>
                <a:gd name="connsiteX26" fmla="*/ 3999 w 10107"/>
                <a:gd name="connsiteY26" fmla="*/ 625 h 10000"/>
                <a:gd name="connsiteX27" fmla="*/ 5436 w 10107"/>
                <a:gd name="connsiteY27" fmla="*/ 313 h 10000"/>
                <a:gd name="connsiteX28" fmla="*/ 5796 w 10107"/>
                <a:gd name="connsiteY28" fmla="*/ 0 h 10000"/>
                <a:gd name="connsiteX29" fmla="*/ 5796 w 10107"/>
                <a:gd name="connsiteY29" fmla="*/ 313 h 10000"/>
                <a:gd name="connsiteX30" fmla="*/ 6155 w 10107"/>
                <a:gd name="connsiteY30" fmla="*/ 0 h 10000"/>
                <a:gd name="connsiteX31" fmla="*/ 7232 w 10107"/>
                <a:gd name="connsiteY31" fmla="*/ 313 h 10000"/>
                <a:gd name="connsiteX32" fmla="*/ 7232 w 10107"/>
                <a:gd name="connsiteY32" fmla="*/ 625 h 10000"/>
                <a:gd name="connsiteX33" fmla="*/ 7953 w 10107"/>
                <a:gd name="connsiteY33" fmla="*/ 625 h 10000"/>
                <a:gd name="connsiteX34" fmla="*/ 9389 w 10107"/>
                <a:gd name="connsiteY34" fmla="*/ 313 h 10000"/>
                <a:gd name="connsiteX35" fmla="*/ 10107 w 10107"/>
                <a:gd name="connsiteY35" fmla="*/ 2186 h 10000"/>
                <a:gd name="connsiteX36" fmla="*/ 10107 w 10107"/>
                <a:gd name="connsiteY36" fmla="*/ 3124 h 10000"/>
                <a:gd name="connsiteX37" fmla="*/ 9749 w 10107"/>
                <a:gd name="connsiteY37" fmla="*/ 4009 h 10000"/>
                <a:gd name="connsiteX38" fmla="*/ 9031 w 10107"/>
                <a:gd name="connsiteY38" fmla="*/ 3748 h 10000"/>
                <a:gd name="connsiteX0" fmla="*/ 9031 w 10107"/>
                <a:gd name="connsiteY0" fmla="*/ 3748 h 10000"/>
                <a:gd name="connsiteX1" fmla="*/ 8671 w 10107"/>
                <a:gd name="connsiteY1" fmla="*/ 2811 h 10000"/>
                <a:gd name="connsiteX2" fmla="*/ 7953 w 10107"/>
                <a:gd name="connsiteY2" fmla="*/ 1874 h 10000"/>
                <a:gd name="connsiteX3" fmla="*/ 7594 w 10107"/>
                <a:gd name="connsiteY3" fmla="*/ 1874 h 10000"/>
                <a:gd name="connsiteX4" fmla="*/ 7953 w 10107"/>
                <a:gd name="connsiteY4" fmla="*/ 2811 h 10000"/>
                <a:gd name="connsiteX5" fmla="*/ 8144 w 10107"/>
                <a:gd name="connsiteY5" fmla="*/ 3450 h 10000"/>
                <a:gd name="connsiteX6" fmla="*/ 8168 w 10107"/>
                <a:gd name="connsiteY6" fmla="*/ 3960 h 10000"/>
                <a:gd name="connsiteX7" fmla="*/ 8373 w 10107"/>
                <a:gd name="connsiteY7" fmla="*/ 5381 h 10000"/>
                <a:gd name="connsiteX8" fmla="*/ 8448 w 10107"/>
                <a:gd name="connsiteY8" fmla="*/ 5420 h 10000"/>
                <a:gd name="connsiteX9" fmla="*/ 8607 w 10107"/>
                <a:gd name="connsiteY9" fmla="*/ 6996 h 10000"/>
                <a:gd name="connsiteX10" fmla="*/ 9125 w 10107"/>
                <a:gd name="connsiteY10" fmla="*/ 9089 h 10000"/>
                <a:gd name="connsiteX11" fmla="*/ 9948 w 10107"/>
                <a:gd name="connsiteY11" fmla="*/ 10000 h 10000"/>
                <a:gd name="connsiteX12" fmla="*/ 7232 w 10107"/>
                <a:gd name="connsiteY12" fmla="*/ 9943 h 10000"/>
                <a:gd name="connsiteX13" fmla="*/ 7232 w 10107"/>
                <a:gd name="connsiteY13" fmla="*/ 9943 h 10000"/>
                <a:gd name="connsiteX14" fmla="*/ 305 w 10107"/>
                <a:gd name="connsiteY14" fmla="*/ 10000 h 10000"/>
                <a:gd name="connsiteX15" fmla="*/ 318 w 10107"/>
                <a:gd name="connsiteY15" fmla="*/ 2603 h 10000"/>
                <a:gd name="connsiteX16" fmla="*/ 179 w 10107"/>
                <a:gd name="connsiteY16" fmla="*/ 2108 h 10000"/>
                <a:gd name="connsiteX17" fmla="*/ 174 w 10107"/>
                <a:gd name="connsiteY17" fmla="*/ 1861 h 10000"/>
                <a:gd name="connsiteX18" fmla="*/ 6 w 10107"/>
                <a:gd name="connsiteY18" fmla="*/ 1661 h 10000"/>
                <a:gd name="connsiteX19" fmla="*/ 343 w 10107"/>
                <a:gd name="connsiteY19" fmla="*/ 1037 h 10000"/>
                <a:gd name="connsiteX20" fmla="*/ 158 w 10107"/>
                <a:gd name="connsiteY20" fmla="*/ 373 h 10000"/>
                <a:gd name="connsiteX21" fmla="*/ 445 w 10107"/>
                <a:gd name="connsiteY21" fmla="*/ 0 h 10000"/>
                <a:gd name="connsiteX22" fmla="*/ 680 w 10107"/>
                <a:gd name="connsiteY22" fmla="*/ 255 h 10000"/>
                <a:gd name="connsiteX23" fmla="*/ 1136 w 10107"/>
                <a:gd name="connsiteY23" fmla="*/ 117 h 10000"/>
                <a:gd name="connsiteX24" fmla="*/ 2051 w 10107"/>
                <a:gd name="connsiteY24" fmla="*/ 234 h 10000"/>
                <a:gd name="connsiteX25" fmla="*/ 2630 w 10107"/>
                <a:gd name="connsiteY25" fmla="*/ 627 h 10000"/>
                <a:gd name="connsiteX26" fmla="*/ 2968 w 10107"/>
                <a:gd name="connsiteY26" fmla="*/ 627 h 10000"/>
                <a:gd name="connsiteX27" fmla="*/ 3999 w 10107"/>
                <a:gd name="connsiteY27" fmla="*/ 625 h 10000"/>
                <a:gd name="connsiteX28" fmla="*/ 5436 w 10107"/>
                <a:gd name="connsiteY28" fmla="*/ 313 h 10000"/>
                <a:gd name="connsiteX29" fmla="*/ 5796 w 10107"/>
                <a:gd name="connsiteY29" fmla="*/ 0 h 10000"/>
                <a:gd name="connsiteX30" fmla="*/ 5796 w 10107"/>
                <a:gd name="connsiteY30" fmla="*/ 313 h 10000"/>
                <a:gd name="connsiteX31" fmla="*/ 6155 w 10107"/>
                <a:gd name="connsiteY31" fmla="*/ 0 h 10000"/>
                <a:gd name="connsiteX32" fmla="*/ 7232 w 10107"/>
                <a:gd name="connsiteY32" fmla="*/ 313 h 10000"/>
                <a:gd name="connsiteX33" fmla="*/ 7232 w 10107"/>
                <a:gd name="connsiteY33" fmla="*/ 625 h 10000"/>
                <a:gd name="connsiteX34" fmla="*/ 7953 w 10107"/>
                <a:gd name="connsiteY34" fmla="*/ 625 h 10000"/>
                <a:gd name="connsiteX35" fmla="*/ 9389 w 10107"/>
                <a:gd name="connsiteY35" fmla="*/ 313 h 10000"/>
                <a:gd name="connsiteX36" fmla="*/ 10107 w 10107"/>
                <a:gd name="connsiteY36" fmla="*/ 2186 h 10000"/>
                <a:gd name="connsiteX37" fmla="*/ 10107 w 10107"/>
                <a:gd name="connsiteY37" fmla="*/ 3124 h 10000"/>
                <a:gd name="connsiteX38" fmla="*/ 9749 w 10107"/>
                <a:gd name="connsiteY38" fmla="*/ 4009 h 10000"/>
                <a:gd name="connsiteX39" fmla="*/ 9031 w 10107"/>
                <a:gd name="connsiteY39" fmla="*/ 3748 h 10000"/>
                <a:gd name="connsiteX0" fmla="*/ 9031 w 10107"/>
                <a:gd name="connsiteY0" fmla="*/ 3748 h 10000"/>
                <a:gd name="connsiteX1" fmla="*/ 8671 w 10107"/>
                <a:gd name="connsiteY1" fmla="*/ 2811 h 10000"/>
                <a:gd name="connsiteX2" fmla="*/ 7953 w 10107"/>
                <a:gd name="connsiteY2" fmla="*/ 1874 h 10000"/>
                <a:gd name="connsiteX3" fmla="*/ 7594 w 10107"/>
                <a:gd name="connsiteY3" fmla="*/ 1874 h 10000"/>
                <a:gd name="connsiteX4" fmla="*/ 7953 w 10107"/>
                <a:gd name="connsiteY4" fmla="*/ 2811 h 10000"/>
                <a:gd name="connsiteX5" fmla="*/ 8144 w 10107"/>
                <a:gd name="connsiteY5" fmla="*/ 3450 h 10000"/>
                <a:gd name="connsiteX6" fmla="*/ 8168 w 10107"/>
                <a:gd name="connsiteY6" fmla="*/ 3960 h 10000"/>
                <a:gd name="connsiteX7" fmla="*/ 8373 w 10107"/>
                <a:gd name="connsiteY7" fmla="*/ 5381 h 10000"/>
                <a:gd name="connsiteX8" fmla="*/ 8448 w 10107"/>
                <a:gd name="connsiteY8" fmla="*/ 5420 h 10000"/>
                <a:gd name="connsiteX9" fmla="*/ 8607 w 10107"/>
                <a:gd name="connsiteY9" fmla="*/ 6996 h 10000"/>
                <a:gd name="connsiteX10" fmla="*/ 9125 w 10107"/>
                <a:gd name="connsiteY10" fmla="*/ 9089 h 10000"/>
                <a:gd name="connsiteX11" fmla="*/ 9948 w 10107"/>
                <a:gd name="connsiteY11" fmla="*/ 10000 h 10000"/>
                <a:gd name="connsiteX12" fmla="*/ 7232 w 10107"/>
                <a:gd name="connsiteY12" fmla="*/ 9943 h 10000"/>
                <a:gd name="connsiteX13" fmla="*/ 7232 w 10107"/>
                <a:gd name="connsiteY13" fmla="*/ 9943 h 10000"/>
                <a:gd name="connsiteX14" fmla="*/ 305 w 10107"/>
                <a:gd name="connsiteY14" fmla="*/ 10000 h 10000"/>
                <a:gd name="connsiteX15" fmla="*/ 318 w 10107"/>
                <a:gd name="connsiteY15" fmla="*/ 2603 h 10000"/>
                <a:gd name="connsiteX16" fmla="*/ 179 w 10107"/>
                <a:gd name="connsiteY16" fmla="*/ 2108 h 10000"/>
                <a:gd name="connsiteX17" fmla="*/ 174 w 10107"/>
                <a:gd name="connsiteY17" fmla="*/ 1861 h 10000"/>
                <a:gd name="connsiteX18" fmla="*/ 6 w 10107"/>
                <a:gd name="connsiteY18" fmla="*/ 1661 h 10000"/>
                <a:gd name="connsiteX19" fmla="*/ 343 w 10107"/>
                <a:gd name="connsiteY19" fmla="*/ 1037 h 10000"/>
                <a:gd name="connsiteX20" fmla="*/ 158 w 10107"/>
                <a:gd name="connsiteY20" fmla="*/ 373 h 10000"/>
                <a:gd name="connsiteX21" fmla="*/ 445 w 10107"/>
                <a:gd name="connsiteY21" fmla="*/ 0 h 10000"/>
                <a:gd name="connsiteX22" fmla="*/ 680 w 10107"/>
                <a:gd name="connsiteY22" fmla="*/ 255 h 10000"/>
                <a:gd name="connsiteX23" fmla="*/ 1136 w 10107"/>
                <a:gd name="connsiteY23" fmla="*/ 117 h 10000"/>
                <a:gd name="connsiteX24" fmla="*/ 2051 w 10107"/>
                <a:gd name="connsiteY24" fmla="*/ 234 h 10000"/>
                <a:gd name="connsiteX25" fmla="*/ 2630 w 10107"/>
                <a:gd name="connsiteY25" fmla="*/ 627 h 10000"/>
                <a:gd name="connsiteX26" fmla="*/ 2850 w 10107"/>
                <a:gd name="connsiteY26" fmla="*/ 431 h 10000"/>
                <a:gd name="connsiteX27" fmla="*/ 3999 w 10107"/>
                <a:gd name="connsiteY27" fmla="*/ 625 h 10000"/>
                <a:gd name="connsiteX28" fmla="*/ 5436 w 10107"/>
                <a:gd name="connsiteY28" fmla="*/ 313 h 10000"/>
                <a:gd name="connsiteX29" fmla="*/ 5796 w 10107"/>
                <a:gd name="connsiteY29" fmla="*/ 0 h 10000"/>
                <a:gd name="connsiteX30" fmla="*/ 5796 w 10107"/>
                <a:gd name="connsiteY30" fmla="*/ 313 h 10000"/>
                <a:gd name="connsiteX31" fmla="*/ 6155 w 10107"/>
                <a:gd name="connsiteY31" fmla="*/ 0 h 10000"/>
                <a:gd name="connsiteX32" fmla="*/ 7232 w 10107"/>
                <a:gd name="connsiteY32" fmla="*/ 313 h 10000"/>
                <a:gd name="connsiteX33" fmla="*/ 7232 w 10107"/>
                <a:gd name="connsiteY33" fmla="*/ 625 h 10000"/>
                <a:gd name="connsiteX34" fmla="*/ 7953 w 10107"/>
                <a:gd name="connsiteY34" fmla="*/ 625 h 10000"/>
                <a:gd name="connsiteX35" fmla="*/ 9389 w 10107"/>
                <a:gd name="connsiteY35" fmla="*/ 313 h 10000"/>
                <a:gd name="connsiteX36" fmla="*/ 10107 w 10107"/>
                <a:gd name="connsiteY36" fmla="*/ 2186 h 10000"/>
                <a:gd name="connsiteX37" fmla="*/ 10107 w 10107"/>
                <a:gd name="connsiteY37" fmla="*/ 3124 h 10000"/>
                <a:gd name="connsiteX38" fmla="*/ 9749 w 10107"/>
                <a:gd name="connsiteY38" fmla="*/ 4009 h 10000"/>
                <a:gd name="connsiteX39" fmla="*/ 9031 w 10107"/>
                <a:gd name="connsiteY39" fmla="*/ 3748 h 10000"/>
                <a:gd name="connsiteX0" fmla="*/ 9031 w 10107"/>
                <a:gd name="connsiteY0" fmla="*/ 3748 h 10000"/>
                <a:gd name="connsiteX1" fmla="*/ 8671 w 10107"/>
                <a:gd name="connsiteY1" fmla="*/ 2811 h 10000"/>
                <a:gd name="connsiteX2" fmla="*/ 7953 w 10107"/>
                <a:gd name="connsiteY2" fmla="*/ 1874 h 10000"/>
                <a:gd name="connsiteX3" fmla="*/ 7594 w 10107"/>
                <a:gd name="connsiteY3" fmla="*/ 1874 h 10000"/>
                <a:gd name="connsiteX4" fmla="*/ 7953 w 10107"/>
                <a:gd name="connsiteY4" fmla="*/ 2811 h 10000"/>
                <a:gd name="connsiteX5" fmla="*/ 8144 w 10107"/>
                <a:gd name="connsiteY5" fmla="*/ 3450 h 10000"/>
                <a:gd name="connsiteX6" fmla="*/ 8168 w 10107"/>
                <a:gd name="connsiteY6" fmla="*/ 3960 h 10000"/>
                <a:gd name="connsiteX7" fmla="*/ 8373 w 10107"/>
                <a:gd name="connsiteY7" fmla="*/ 5381 h 10000"/>
                <a:gd name="connsiteX8" fmla="*/ 8448 w 10107"/>
                <a:gd name="connsiteY8" fmla="*/ 5420 h 10000"/>
                <a:gd name="connsiteX9" fmla="*/ 8607 w 10107"/>
                <a:gd name="connsiteY9" fmla="*/ 6996 h 10000"/>
                <a:gd name="connsiteX10" fmla="*/ 9125 w 10107"/>
                <a:gd name="connsiteY10" fmla="*/ 9089 h 10000"/>
                <a:gd name="connsiteX11" fmla="*/ 9948 w 10107"/>
                <a:gd name="connsiteY11" fmla="*/ 10000 h 10000"/>
                <a:gd name="connsiteX12" fmla="*/ 7232 w 10107"/>
                <a:gd name="connsiteY12" fmla="*/ 9943 h 10000"/>
                <a:gd name="connsiteX13" fmla="*/ 7232 w 10107"/>
                <a:gd name="connsiteY13" fmla="*/ 9943 h 10000"/>
                <a:gd name="connsiteX14" fmla="*/ 305 w 10107"/>
                <a:gd name="connsiteY14" fmla="*/ 10000 h 10000"/>
                <a:gd name="connsiteX15" fmla="*/ 318 w 10107"/>
                <a:gd name="connsiteY15" fmla="*/ 2603 h 10000"/>
                <a:gd name="connsiteX16" fmla="*/ 179 w 10107"/>
                <a:gd name="connsiteY16" fmla="*/ 2108 h 10000"/>
                <a:gd name="connsiteX17" fmla="*/ 174 w 10107"/>
                <a:gd name="connsiteY17" fmla="*/ 1861 h 10000"/>
                <a:gd name="connsiteX18" fmla="*/ 6 w 10107"/>
                <a:gd name="connsiteY18" fmla="*/ 1661 h 10000"/>
                <a:gd name="connsiteX19" fmla="*/ 343 w 10107"/>
                <a:gd name="connsiteY19" fmla="*/ 1037 h 10000"/>
                <a:gd name="connsiteX20" fmla="*/ 158 w 10107"/>
                <a:gd name="connsiteY20" fmla="*/ 373 h 10000"/>
                <a:gd name="connsiteX21" fmla="*/ 445 w 10107"/>
                <a:gd name="connsiteY21" fmla="*/ 0 h 10000"/>
                <a:gd name="connsiteX22" fmla="*/ 680 w 10107"/>
                <a:gd name="connsiteY22" fmla="*/ 255 h 10000"/>
                <a:gd name="connsiteX23" fmla="*/ 1136 w 10107"/>
                <a:gd name="connsiteY23" fmla="*/ 117 h 10000"/>
                <a:gd name="connsiteX24" fmla="*/ 2051 w 10107"/>
                <a:gd name="connsiteY24" fmla="*/ 234 h 10000"/>
                <a:gd name="connsiteX25" fmla="*/ 2630 w 10107"/>
                <a:gd name="connsiteY25" fmla="*/ 627 h 10000"/>
                <a:gd name="connsiteX26" fmla="*/ 2850 w 10107"/>
                <a:gd name="connsiteY26" fmla="*/ 431 h 10000"/>
                <a:gd name="connsiteX27" fmla="*/ 3948 w 10107"/>
                <a:gd name="connsiteY27" fmla="*/ 958 h 10000"/>
                <a:gd name="connsiteX28" fmla="*/ 5436 w 10107"/>
                <a:gd name="connsiteY28" fmla="*/ 313 h 10000"/>
                <a:gd name="connsiteX29" fmla="*/ 5796 w 10107"/>
                <a:gd name="connsiteY29" fmla="*/ 0 h 10000"/>
                <a:gd name="connsiteX30" fmla="*/ 5796 w 10107"/>
                <a:gd name="connsiteY30" fmla="*/ 313 h 10000"/>
                <a:gd name="connsiteX31" fmla="*/ 6155 w 10107"/>
                <a:gd name="connsiteY31" fmla="*/ 0 h 10000"/>
                <a:gd name="connsiteX32" fmla="*/ 7232 w 10107"/>
                <a:gd name="connsiteY32" fmla="*/ 313 h 10000"/>
                <a:gd name="connsiteX33" fmla="*/ 7232 w 10107"/>
                <a:gd name="connsiteY33" fmla="*/ 625 h 10000"/>
                <a:gd name="connsiteX34" fmla="*/ 7953 w 10107"/>
                <a:gd name="connsiteY34" fmla="*/ 625 h 10000"/>
                <a:gd name="connsiteX35" fmla="*/ 9389 w 10107"/>
                <a:gd name="connsiteY35" fmla="*/ 313 h 10000"/>
                <a:gd name="connsiteX36" fmla="*/ 10107 w 10107"/>
                <a:gd name="connsiteY36" fmla="*/ 2186 h 10000"/>
                <a:gd name="connsiteX37" fmla="*/ 10107 w 10107"/>
                <a:gd name="connsiteY37" fmla="*/ 3124 h 10000"/>
                <a:gd name="connsiteX38" fmla="*/ 9749 w 10107"/>
                <a:gd name="connsiteY38" fmla="*/ 4009 h 10000"/>
                <a:gd name="connsiteX39" fmla="*/ 9031 w 10107"/>
                <a:gd name="connsiteY39" fmla="*/ 3748 h 10000"/>
                <a:gd name="connsiteX0" fmla="*/ 9031 w 10107"/>
                <a:gd name="connsiteY0" fmla="*/ 3748 h 10000"/>
                <a:gd name="connsiteX1" fmla="*/ 8671 w 10107"/>
                <a:gd name="connsiteY1" fmla="*/ 2811 h 10000"/>
                <a:gd name="connsiteX2" fmla="*/ 7953 w 10107"/>
                <a:gd name="connsiteY2" fmla="*/ 1874 h 10000"/>
                <a:gd name="connsiteX3" fmla="*/ 7594 w 10107"/>
                <a:gd name="connsiteY3" fmla="*/ 1874 h 10000"/>
                <a:gd name="connsiteX4" fmla="*/ 7953 w 10107"/>
                <a:gd name="connsiteY4" fmla="*/ 2811 h 10000"/>
                <a:gd name="connsiteX5" fmla="*/ 8144 w 10107"/>
                <a:gd name="connsiteY5" fmla="*/ 3450 h 10000"/>
                <a:gd name="connsiteX6" fmla="*/ 8168 w 10107"/>
                <a:gd name="connsiteY6" fmla="*/ 3960 h 10000"/>
                <a:gd name="connsiteX7" fmla="*/ 8373 w 10107"/>
                <a:gd name="connsiteY7" fmla="*/ 5381 h 10000"/>
                <a:gd name="connsiteX8" fmla="*/ 8448 w 10107"/>
                <a:gd name="connsiteY8" fmla="*/ 5420 h 10000"/>
                <a:gd name="connsiteX9" fmla="*/ 8607 w 10107"/>
                <a:gd name="connsiteY9" fmla="*/ 6996 h 10000"/>
                <a:gd name="connsiteX10" fmla="*/ 9125 w 10107"/>
                <a:gd name="connsiteY10" fmla="*/ 9089 h 10000"/>
                <a:gd name="connsiteX11" fmla="*/ 9948 w 10107"/>
                <a:gd name="connsiteY11" fmla="*/ 10000 h 10000"/>
                <a:gd name="connsiteX12" fmla="*/ 7232 w 10107"/>
                <a:gd name="connsiteY12" fmla="*/ 9943 h 10000"/>
                <a:gd name="connsiteX13" fmla="*/ 7232 w 10107"/>
                <a:gd name="connsiteY13" fmla="*/ 9943 h 10000"/>
                <a:gd name="connsiteX14" fmla="*/ 305 w 10107"/>
                <a:gd name="connsiteY14" fmla="*/ 10000 h 10000"/>
                <a:gd name="connsiteX15" fmla="*/ 318 w 10107"/>
                <a:gd name="connsiteY15" fmla="*/ 2603 h 10000"/>
                <a:gd name="connsiteX16" fmla="*/ 179 w 10107"/>
                <a:gd name="connsiteY16" fmla="*/ 2108 h 10000"/>
                <a:gd name="connsiteX17" fmla="*/ 174 w 10107"/>
                <a:gd name="connsiteY17" fmla="*/ 1861 h 10000"/>
                <a:gd name="connsiteX18" fmla="*/ 6 w 10107"/>
                <a:gd name="connsiteY18" fmla="*/ 1661 h 10000"/>
                <a:gd name="connsiteX19" fmla="*/ 343 w 10107"/>
                <a:gd name="connsiteY19" fmla="*/ 1037 h 10000"/>
                <a:gd name="connsiteX20" fmla="*/ 158 w 10107"/>
                <a:gd name="connsiteY20" fmla="*/ 373 h 10000"/>
                <a:gd name="connsiteX21" fmla="*/ 445 w 10107"/>
                <a:gd name="connsiteY21" fmla="*/ 0 h 10000"/>
                <a:gd name="connsiteX22" fmla="*/ 680 w 10107"/>
                <a:gd name="connsiteY22" fmla="*/ 255 h 10000"/>
                <a:gd name="connsiteX23" fmla="*/ 1136 w 10107"/>
                <a:gd name="connsiteY23" fmla="*/ 117 h 10000"/>
                <a:gd name="connsiteX24" fmla="*/ 2051 w 10107"/>
                <a:gd name="connsiteY24" fmla="*/ 234 h 10000"/>
                <a:gd name="connsiteX25" fmla="*/ 2630 w 10107"/>
                <a:gd name="connsiteY25" fmla="*/ 627 h 10000"/>
                <a:gd name="connsiteX26" fmla="*/ 2850 w 10107"/>
                <a:gd name="connsiteY26" fmla="*/ 431 h 10000"/>
                <a:gd name="connsiteX27" fmla="*/ 3948 w 10107"/>
                <a:gd name="connsiteY27" fmla="*/ 958 h 10000"/>
                <a:gd name="connsiteX28" fmla="*/ 4694 w 10107"/>
                <a:gd name="connsiteY28" fmla="*/ 509 h 10000"/>
                <a:gd name="connsiteX29" fmla="*/ 5796 w 10107"/>
                <a:gd name="connsiteY29" fmla="*/ 0 h 10000"/>
                <a:gd name="connsiteX30" fmla="*/ 5796 w 10107"/>
                <a:gd name="connsiteY30" fmla="*/ 313 h 10000"/>
                <a:gd name="connsiteX31" fmla="*/ 6155 w 10107"/>
                <a:gd name="connsiteY31" fmla="*/ 0 h 10000"/>
                <a:gd name="connsiteX32" fmla="*/ 7232 w 10107"/>
                <a:gd name="connsiteY32" fmla="*/ 313 h 10000"/>
                <a:gd name="connsiteX33" fmla="*/ 7232 w 10107"/>
                <a:gd name="connsiteY33" fmla="*/ 625 h 10000"/>
                <a:gd name="connsiteX34" fmla="*/ 7953 w 10107"/>
                <a:gd name="connsiteY34" fmla="*/ 625 h 10000"/>
                <a:gd name="connsiteX35" fmla="*/ 9389 w 10107"/>
                <a:gd name="connsiteY35" fmla="*/ 313 h 10000"/>
                <a:gd name="connsiteX36" fmla="*/ 10107 w 10107"/>
                <a:gd name="connsiteY36" fmla="*/ 2186 h 10000"/>
                <a:gd name="connsiteX37" fmla="*/ 10107 w 10107"/>
                <a:gd name="connsiteY37" fmla="*/ 3124 h 10000"/>
                <a:gd name="connsiteX38" fmla="*/ 9749 w 10107"/>
                <a:gd name="connsiteY38" fmla="*/ 4009 h 10000"/>
                <a:gd name="connsiteX39" fmla="*/ 9031 w 10107"/>
                <a:gd name="connsiteY39" fmla="*/ 3748 h 10000"/>
                <a:gd name="connsiteX0" fmla="*/ 9031 w 10107"/>
                <a:gd name="connsiteY0" fmla="*/ 3748 h 10000"/>
                <a:gd name="connsiteX1" fmla="*/ 8671 w 10107"/>
                <a:gd name="connsiteY1" fmla="*/ 2811 h 10000"/>
                <a:gd name="connsiteX2" fmla="*/ 7953 w 10107"/>
                <a:gd name="connsiteY2" fmla="*/ 1874 h 10000"/>
                <a:gd name="connsiteX3" fmla="*/ 7594 w 10107"/>
                <a:gd name="connsiteY3" fmla="*/ 1874 h 10000"/>
                <a:gd name="connsiteX4" fmla="*/ 7953 w 10107"/>
                <a:gd name="connsiteY4" fmla="*/ 2811 h 10000"/>
                <a:gd name="connsiteX5" fmla="*/ 8144 w 10107"/>
                <a:gd name="connsiteY5" fmla="*/ 3450 h 10000"/>
                <a:gd name="connsiteX6" fmla="*/ 8168 w 10107"/>
                <a:gd name="connsiteY6" fmla="*/ 3960 h 10000"/>
                <a:gd name="connsiteX7" fmla="*/ 8373 w 10107"/>
                <a:gd name="connsiteY7" fmla="*/ 5381 h 10000"/>
                <a:gd name="connsiteX8" fmla="*/ 8448 w 10107"/>
                <a:gd name="connsiteY8" fmla="*/ 5420 h 10000"/>
                <a:gd name="connsiteX9" fmla="*/ 8607 w 10107"/>
                <a:gd name="connsiteY9" fmla="*/ 6996 h 10000"/>
                <a:gd name="connsiteX10" fmla="*/ 9125 w 10107"/>
                <a:gd name="connsiteY10" fmla="*/ 9089 h 10000"/>
                <a:gd name="connsiteX11" fmla="*/ 9948 w 10107"/>
                <a:gd name="connsiteY11" fmla="*/ 10000 h 10000"/>
                <a:gd name="connsiteX12" fmla="*/ 7232 w 10107"/>
                <a:gd name="connsiteY12" fmla="*/ 9943 h 10000"/>
                <a:gd name="connsiteX13" fmla="*/ 7232 w 10107"/>
                <a:gd name="connsiteY13" fmla="*/ 9943 h 10000"/>
                <a:gd name="connsiteX14" fmla="*/ 305 w 10107"/>
                <a:gd name="connsiteY14" fmla="*/ 10000 h 10000"/>
                <a:gd name="connsiteX15" fmla="*/ 318 w 10107"/>
                <a:gd name="connsiteY15" fmla="*/ 2603 h 10000"/>
                <a:gd name="connsiteX16" fmla="*/ 179 w 10107"/>
                <a:gd name="connsiteY16" fmla="*/ 2108 h 10000"/>
                <a:gd name="connsiteX17" fmla="*/ 174 w 10107"/>
                <a:gd name="connsiteY17" fmla="*/ 1861 h 10000"/>
                <a:gd name="connsiteX18" fmla="*/ 6 w 10107"/>
                <a:gd name="connsiteY18" fmla="*/ 1661 h 10000"/>
                <a:gd name="connsiteX19" fmla="*/ 343 w 10107"/>
                <a:gd name="connsiteY19" fmla="*/ 1037 h 10000"/>
                <a:gd name="connsiteX20" fmla="*/ 158 w 10107"/>
                <a:gd name="connsiteY20" fmla="*/ 373 h 10000"/>
                <a:gd name="connsiteX21" fmla="*/ 445 w 10107"/>
                <a:gd name="connsiteY21" fmla="*/ 0 h 10000"/>
                <a:gd name="connsiteX22" fmla="*/ 680 w 10107"/>
                <a:gd name="connsiteY22" fmla="*/ 255 h 10000"/>
                <a:gd name="connsiteX23" fmla="*/ 1136 w 10107"/>
                <a:gd name="connsiteY23" fmla="*/ 117 h 10000"/>
                <a:gd name="connsiteX24" fmla="*/ 2051 w 10107"/>
                <a:gd name="connsiteY24" fmla="*/ 234 h 10000"/>
                <a:gd name="connsiteX25" fmla="*/ 2630 w 10107"/>
                <a:gd name="connsiteY25" fmla="*/ 627 h 10000"/>
                <a:gd name="connsiteX26" fmla="*/ 2850 w 10107"/>
                <a:gd name="connsiteY26" fmla="*/ 431 h 10000"/>
                <a:gd name="connsiteX27" fmla="*/ 3948 w 10107"/>
                <a:gd name="connsiteY27" fmla="*/ 958 h 10000"/>
                <a:gd name="connsiteX28" fmla="*/ 4694 w 10107"/>
                <a:gd name="connsiteY28" fmla="*/ 509 h 10000"/>
                <a:gd name="connsiteX29" fmla="*/ 5054 w 10107"/>
                <a:gd name="connsiteY29" fmla="*/ 549 h 10000"/>
                <a:gd name="connsiteX30" fmla="*/ 5796 w 10107"/>
                <a:gd name="connsiteY30" fmla="*/ 313 h 10000"/>
                <a:gd name="connsiteX31" fmla="*/ 6155 w 10107"/>
                <a:gd name="connsiteY31" fmla="*/ 0 h 10000"/>
                <a:gd name="connsiteX32" fmla="*/ 7232 w 10107"/>
                <a:gd name="connsiteY32" fmla="*/ 313 h 10000"/>
                <a:gd name="connsiteX33" fmla="*/ 7232 w 10107"/>
                <a:gd name="connsiteY33" fmla="*/ 625 h 10000"/>
                <a:gd name="connsiteX34" fmla="*/ 7953 w 10107"/>
                <a:gd name="connsiteY34" fmla="*/ 625 h 10000"/>
                <a:gd name="connsiteX35" fmla="*/ 9389 w 10107"/>
                <a:gd name="connsiteY35" fmla="*/ 313 h 10000"/>
                <a:gd name="connsiteX36" fmla="*/ 10107 w 10107"/>
                <a:gd name="connsiteY36" fmla="*/ 2186 h 10000"/>
                <a:gd name="connsiteX37" fmla="*/ 10107 w 10107"/>
                <a:gd name="connsiteY37" fmla="*/ 3124 h 10000"/>
                <a:gd name="connsiteX38" fmla="*/ 9749 w 10107"/>
                <a:gd name="connsiteY38" fmla="*/ 4009 h 10000"/>
                <a:gd name="connsiteX39" fmla="*/ 9031 w 10107"/>
                <a:gd name="connsiteY39" fmla="*/ 3748 h 10000"/>
                <a:gd name="connsiteX0" fmla="*/ 9031 w 10107"/>
                <a:gd name="connsiteY0" fmla="*/ 3748 h 10000"/>
                <a:gd name="connsiteX1" fmla="*/ 8671 w 10107"/>
                <a:gd name="connsiteY1" fmla="*/ 2811 h 10000"/>
                <a:gd name="connsiteX2" fmla="*/ 7953 w 10107"/>
                <a:gd name="connsiteY2" fmla="*/ 1874 h 10000"/>
                <a:gd name="connsiteX3" fmla="*/ 7594 w 10107"/>
                <a:gd name="connsiteY3" fmla="*/ 1874 h 10000"/>
                <a:gd name="connsiteX4" fmla="*/ 7953 w 10107"/>
                <a:gd name="connsiteY4" fmla="*/ 2811 h 10000"/>
                <a:gd name="connsiteX5" fmla="*/ 8144 w 10107"/>
                <a:gd name="connsiteY5" fmla="*/ 3450 h 10000"/>
                <a:gd name="connsiteX6" fmla="*/ 8168 w 10107"/>
                <a:gd name="connsiteY6" fmla="*/ 3960 h 10000"/>
                <a:gd name="connsiteX7" fmla="*/ 8373 w 10107"/>
                <a:gd name="connsiteY7" fmla="*/ 5381 h 10000"/>
                <a:gd name="connsiteX8" fmla="*/ 8448 w 10107"/>
                <a:gd name="connsiteY8" fmla="*/ 5420 h 10000"/>
                <a:gd name="connsiteX9" fmla="*/ 8607 w 10107"/>
                <a:gd name="connsiteY9" fmla="*/ 6996 h 10000"/>
                <a:gd name="connsiteX10" fmla="*/ 9125 w 10107"/>
                <a:gd name="connsiteY10" fmla="*/ 9089 h 10000"/>
                <a:gd name="connsiteX11" fmla="*/ 9948 w 10107"/>
                <a:gd name="connsiteY11" fmla="*/ 10000 h 10000"/>
                <a:gd name="connsiteX12" fmla="*/ 7232 w 10107"/>
                <a:gd name="connsiteY12" fmla="*/ 9943 h 10000"/>
                <a:gd name="connsiteX13" fmla="*/ 7232 w 10107"/>
                <a:gd name="connsiteY13" fmla="*/ 9943 h 10000"/>
                <a:gd name="connsiteX14" fmla="*/ 305 w 10107"/>
                <a:gd name="connsiteY14" fmla="*/ 10000 h 10000"/>
                <a:gd name="connsiteX15" fmla="*/ 318 w 10107"/>
                <a:gd name="connsiteY15" fmla="*/ 2603 h 10000"/>
                <a:gd name="connsiteX16" fmla="*/ 179 w 10107"/>
                <a:gd name="connsiteY16" fmla="*/ 2108 h 10000"/>
                <a:gd name="connsiteX17" fmla="*/ 174 w 10107"/>
                <a:gd name="connsiteY17" fmla="*/ 1861 h 10000"/>
                <a:gd name="connsiteX18" fmla="*/ 6 w 10107"/>
                <a:gd name="connsiteY18" fmla="*/ 1661 h 10000"/>
                <a:gd name="connsiteX19" fmla="*/ 343 w 10107"/>
                <a:gd name="connsiteY19" fmla="*/ 1037 h 10000"/>
                <a:gd name="connsiteX20" fmla="*/ 158 w 10107"/>
                <a:gd name="connsiteY20" fmla="*/ 373 h 10000"/>
                <a:gd name="connsiteX21" fmla="*/ 445 w 10107"/>
                <a:gd name="connsiteY21" fmla="*/ 0 h 10000"/>
                <a:gd name="connsiteX22" fmla="*/ 680 w 10107"/>
                <a:gd name="connsiteY22" fmla="*/ 255 h 10000"/>
                <a:gd name="connsiteX23" fmla="*/ 1136 w 10107"/>
                <a:gd name="connsiteY23" fmla="*/ 117 h 10000"/>
                <a:gd name="connsiteX24" fmla="*/ 2051 w 10107"/>
                <a:gd name="connsiteY24" fmla="*/ 234 h 10000"/>
                <a:gd name="connsiteX25" fmla="*/ 2630 w 10107"/>
                <a:gd name="connsiteY25" fmla="*/ 627 h 10000"/>
                <a:gd name="connsiteX26" fmla="*/ 2850 w 10107"/>
                <a:gd name="connsiteY26" fmla="*/ 431 h 10000"/>
                <a:gd name="connsiteX27" fmla="*/ 3948 w 10107"/>
                <a:gd name="connsiteY27" fmla="*/ 958 h 10000"/>
                <a:gd name="connsiteX28" fmla="*/ 4694 w 10107"/>
                <a:gd name="connsiteY28" fmla="*/ 509 h 10000"/>
                <a:gd name="connsiteX29" fmla="*/ 5054 w 10107"/>
                <a:gd name="connsiteY29" fmla="*/ 549 h 10000"/>
                <a:gd name="connsiteX30" fmla="*/ 5374 w 10107"/>
                <a:gd name="connsiteY30" fmla="*/ 274 h 10000"/>
                <a:gd name="connsiteX31" fmla="*/ 6155 w 10107"/>
                <a:gd name="connsiteY31" fmla="*/ 0 h 10000"/>
                <a:gd name="connsiteX32" fmla="*/ 7232 w 10107"/>
                <a:gd name="connsiteY32" fmla="*/ 313 h 10000"/>
                <a:gd name="connsiteX33" fmla="*/ 7232 w 10107"/>
                <a:gd name="connsiteY33" fmla="*/ 625 h 10000"/>
                <a:gd name="connsiteX34" fmla="*/ 7953 w 10107"/>
                <a:gd name="connsiteY34" fmla="*/ 625 h 10000"/>
                <a:gd name="connsiteX35" fmla="*/ 9389 w 10107"/>
                <a:gd name="connsiteY35" fmla="*/ 313 h 10000"/>
                <a:gd name="connsiteX36" fmla="*/ 10107 w 10107"/>
                <a:gd name="connsiteY36" fmla="*/ 2186 h 10000"/>
                <a:gd name="connsiteX37" fmla="*/ 10107 w 10107"/>
                <a:gd name="connsiteY37" fmla="*/ 3124 h 10000"/>
                <a:gd name="connsiteX38" fmla="*/ 9749 w 10107"/>
                <a:gd name="connsiteY38" fmla="*/ 4009 h 10000"/>
                <a:gd name="connsiteX39" fmla="*/ 9031 w 10107"/>
                <a:gd name="connsiteY39" fmla="*/ 3748 h 10000"/>
                <a:gd name="connsiteX0" fmla="*/ 9031 w 10107"/>
                <a:gd name="connsiteY0" fmla="*/ 3748 h 10000"/>
                <a:gd name="connsiteX1" fmla="*/ 8671 w 10107"/>
                <a:gd name="connsiteY1" fmla="*/ 2811 h 10000"/>
                <a:gd name="connsiteX2" fmla="*/ 7953 w 10107"/>
                <a:gd name="connsiteY2" fmla="*/ 1874 h 10000"/>
                <a:gd name="connsiteX3" fmla="*/ 7594 w 10107"/>
                <a:gd name="connsiteY3" fmla="*/ 1874 h 10000"/>
                <a:gd name="connsiteX4" fmla="*/ 7953 w 10107"/>
                <a:gd name="connsiteY4" fmla="*/ 2811 h 10000"/>
                <a:gd name="connsiteX5" fmla="*/ 8144 w 10107"/>
                <a:gd name="connsiteY5" fmla="*/ 3450 h 10000"/>
                <a:gd name="connsiteX6" fmla="*/ 8168 w 10107"/>
                <a:gd name="connsiteY6" fmla="*/ 3960 h 10000"/>
                <a:gd name="connsiteX7" fmla="*/ 8373 w 10107"/>
                <a:gd name="connsiteY7" fmla="*/ 5381 h 10000"/>
                <a:gd name="connsiteX8" fmla="*/ 8448 w 10107"/>
                <a:gd name="connsiteY8" fmla="*/ 5420 h 10000"/>
                <a:gd name="connsiteX9" fmla="*/ 8607 w 10107"/>
                <a:gd name="connsiteY9" fmla="*/ 6996 h 10000"/>
                <a:gd name="connsiteX10" fmla="*/ 9125 w 10107"/>
                <a:gd name="connsiteY10" fmla="*/ 9089 h 10000"/>
                <a:gd name="connsiteX11" fmla="*/ 9948 w 10107"/>
                <a:gd name="connsiteY11" fmla="*/ 10000 h 10000"/>
                <a:gd name="connsiteX12" fmla="*/ 7232 w 10107"/>
                <a:gd name="connsiteY12" fmla="*/ 9943 h 10000"/>
                <a:gd name="connsiteX13" fmla="*/ 7232 w 10107"/>
                <a:gd name="connsiteY13" fmla="*/ 9943 h 10000"/>
                <a:gd name="connsiteX14" fmla="*/ 305 w 10107"/>
                <a:gd name="connsiteY14" fmla="*/ 10000 h 10000"/>
                <a:gd name="connsiteX15" fmla="*/ 318 w 10107"/>
                <a:gd name="connsiteY15" fmla="*/ 2603 h 10000"/>
                <a:gd name="connsiteX16" fmla="*/ 179 w 10107"/>
                <a:gd name="connsiteY16" fmla="*/ 2108 h 10000"/>
                <a:gd name="connsiteX17" fmla="*/ 174 w 10107"/>
                <a:gd name="connsiteY17" fmla="*/ 1861 h 10000"/>
                <a:gd name="connsiteX18" fmla="*/ 6 w 10107"/>
                <a:gd name="connsiteY18" fmla="*/ 1661 h 10000"/>
                <a:gd name="connsiteX19" fmla="*/ 343 w 10107"/>
                <a:gd name="connsiteY19" fmla="*/ 1037 h 10000"/>
                <a:gd name="connsiteX20" fmla="*/ 158 w 10107"/>
                <a:gd name="connsiteY20" fmla="*/ 373 h 10000"/>
                <a:gd name="connsiteX21" fmla="*/ 445 w 10107"/>
                <a:gd name="connsiteY21" fmla="*/ 0 h 10000"/>
                <a:gd name="connsiteX22" fmla="*/ 680 w 10107"/>
                <a:gd name="connsiteY22" fmla="*/ 255 h 10000"/>
                <a:gd name="connsiteX23" fmla="*/ 1136 w 10107"/>
                <a:gd name="connsiteY23" fmla="*/ 117 h 10000"/>
                <a:gd name="connsiteX24" fmla="*/ 2051 w 10107"/>
                <a:gd name="connsiteY24" fmla="*/ 234 h 10000"/>
                <a:gd name="connsiteX25" fmla="*/ 2630 w 10107"/>
                <a:gd name="connsiteY25" fmla="*/ 627 h 10000"/>
                <a:gd name="connsiteX26" fmla="*/ 2850 w 10107"/>
                <a:gd name="connsiteY26" fmla="*/ 431 h 10000"/>
                <a:gd name="connsiteX27" fmla="*/ 3948 w 10107"/>
                <a:gd name="connsiteY27" fmla="*/ 958 h 10000"/>
                <a:gd name="connsiteX28" fmla="*/ 4694 w 10107"/>
                <a:gd name="connsiteY28" fmla="*/ 509 h 10000"/>
                <a:gd name="connsiteX29" fmla="*/ 5054 w 10107"/>
                <a:gd name="connsiteY29" fmla="*/ 549 h 10000"/>
                <a:gd name="connsiteX30" fmla="*/ 5307 w 10107"/>
                <a:gd name="connsiteY30" fmla="*/ 274 h 10000"/>
                <a:gd name="connsiteX31" fmla="*/ 6155 w 10107"/>
                <a:gd name="connsiteY31" fmla="*/ 0 h 10000"/>
                <a:gd name="connsiteX32" fmla="*/ 7232 w 10107"/>
                <a:gd name="connsiteY32" fmla="*/ 313 h 10000"/>
                <a:gd name="connsiteX33" fmla="*/ 7232 w 10107"/>
                <a:gd name="connsiteY33" fmla="*/ 625 h 10000"/>
                <a:gd name="connsiteX34" fmla="*/ 7953 w 10107"/>
                <a:gd name="connsiteY34" fmla="*/ 625 h 10000"/>
                <a:gd name="connsiteX35" fmla="*/ 9389 w 10107"/>
                <a:gd name="connsiteY35" fmla="*/ 313 h 10000"/>
                <a:gd name="connsiteX36" fmla="*/ 10107 w 10107"/>
                <a:gd name="connsiteY36" fmla="*/ 2186 h 10000"/>
                <a:gd name="connsiteX37" fmla="*/ 10107 w 10107"/>
                <a:gd name="connsiteY37" fmla="*/ 3124 h 10000"/>
                <a:gd name="connsiteX38" fmla="*/ 9749 w 10107"/>
                <a:gd name="connsiteY38" fmla="*/ 4009 h 10000"/>
                <a:gd name="connsiteX39" fmla="*/ 9031 w 10107"/>
                <a:gd name="connsiteY39" fmla="*/ 3748 h 10000"/>
                <a:gd name="connsiteX0" fmla="*/ 9031 w 10107"/>
                <a:gd name="connsiteY0" fmla="*/ 3748 h 10000"/>
                <a:gd name="connsiteX1" fmla="*/ 8671 w 10107"/>
                <a:gd name="connsiteY1" fmla="*/ 2811 h 10000"/>
                <a:gd name="connsiteX2" fmla="*/ 7953 w 10107"/>
                <a:gd name="connsiteY2" fmla="*/ 1874 h 10000"/>
                <a:gd name="connsiteX3" fmla="*/ 7594 w 10107"/>
                <a:gd name="connsiteY3" fmla="*/ 1874 h 10000"/>
                <a:gd name="connsiteX4" fmla="*/ 7953 w 10107"/>
                <a:gd name="connsiteY4" fmla="*/ 2811 h 10000"/>
                <a:gd name="connsiteX5" fmla="*/ 8144 w 10107"/>
                <a:gd name="connsiteY5" fmla="*/ 3450 h 10000"/>
                <a:gd name="connsiteX6" fmla="*/ 8168 w 10107"/>
                <a:gd name="connsiteY6" fmla="*/ 3960 h 10000"/>
                <a:gd name="connsiteX7" fmla="*/ 8373 w 10107"/>
                <a:gd name="connsiteY7" fmla="*/ 5381 h 10000"/>
                <a:gd name="connsiteX8" fmla="*/ 8448 w 10107"/>
                <a:gd name="connsiteY8" fmla="*/ 5420 h 10000"/>
                <a:gd name="connsiteX9" fmla="*/ 8607 w 10107"/>
                <a:gd name="connsiteY9" fmla="*/ 6996 h 10000"/>
                <a:gd name="connsiteX10" fmla="*/ 9125 w 10107"/>
                <a:gd name="connsiteY10" fmla="*/ 9089 h 10000"/>
                <a:gd name="connsiteX11" fmla="*/ 9948 w 10107"/>
                <a:gd name="connsiteY11" fmla="*/ 10000 h 10000"/>
                <a:gd name="connsiteX12" fmla="*/ 7232 w 10107"/>
                <a:gd name="connsiteY12" fmla="*/ 9943 h 10000"/>
                <a:gd name="connsiteX13" fmla="*/ 7232 w 10107"/>
                <a:gd name="connsiteY13" fmla="*/ 9943 h 10000"/>
                <a:gd name="connsiteX14" fmla="*/ 305 w 10107"/>
                <a:gd name="connsiteY14" fmla="*/ 10000 h 10000"/>
                <a:gd name="connsiteX15" fmla="*/ 318 w 10107"/>
                <a:gd name="connsiteY15" fmla="*/ 2603 h 10000"/>
                <a:gd name="connsiteX16" fmla="*/ 179 w 10107"/>
                <a:gd name="connsiteY16" fmla="*/ 2108 h 10000"/>
                <a:gd name="connsiteX17" fmla="*/ 174 w 10107"/>
                <a:gd name="connsiteY17" fmla="*/ 1861 h 10000"/>
                <a:gd name="connsiteX18" fmla="*/ 6 w 10107"/>
                <a:gd name="connsiteY18" fmla="*/ 1661 h 10000"/>
                <a:gd name="connsiteX19" fmla="*/ 343 w 10107"/>
                <a:gd name="connsiteY19" fmla="*/ 1037 h 10000"/>
                <a:gd name="connsiteX20" fmla="*/ 158 w 10107"/>
                <a:gd name="connsiteY20" fmla="*/ 373 h 10000"/>
                <a:gd name="connsiteX21" fmla="*/ 445 w 10107"/>
                <a:gd name="connsiteY21" fmla="*/ 0 h 10000"/>
                <a:gd name="connsiteX22" fmla="*/ 680 w 10107"/>
                <a:gd name="connsiteY22" fmla="*/ 255 h 10000"/>
                <a:gd name="connsiteX23" fmla="*/ 1136 w 10107"/>
                <a:gd name="connsiteY23" fmla="*/ 117 h 10000"/>
                <a:gd name="connsiteX24" fmla="*/ 2051 w 10107"/>
                <a:gd name="connsiteY24" fmla="*/ 234 h 10000"/>
                <a:gd name="connsiteX25" fmla="*/ 2630 w 10107"/>
                <a:gd name="connsiteY25" fmla="*/ 627 h 10000"/>
                <a:gd name="connsiteX26" fmla="*/ 2850 w 10107"/>
                <a:gd name="connsiteY26" fmla="*/ 431 h 10000"/>
                <a:gd name="connsiteX27" fmla="*/ 3948 w 10107"/>
                <a:gd name="connsiteY27" fmla="*/ 958 h 10000"/>
                <a:gd name="connsiteX28" fmla="*/ 4694 w 10107"/>
                <a:gd name="connsiteY28" fmla="*/ 509 h 10000"/>
                <a:gd name="connsiteX29" fmla="*/ 5054 w 10107"/>
                <a:gd name="connsiteY29" fmla="*/ 549 h 10000"/>
                <a:gd name="connsiteX30" fmla="*/ 5126 w 10107"/>
                <a:gd name="connsiteY30" fmla="*/ 510 h 10000"/>
                <a:gd name="connsiteX31" fmla="*/ 5307 w 10107"/>
                <a:gd name="connsiteY31" fmla="*/ 274 h 10000"/>
                <a:gd name="connsiteX32" fmla="*/ 6155 w 10107"/>
                <a:gd name="connsiteY32" fmla="*/ 0 h 10000"/>
                <a:gd name="connsiteX33" fmla="*/ 7232 w 10107"/>
                <a:gd name="connsiteY33" fmla="*/ 313 h 10000"/>
                <a:gd name="connsiteX34" fmla="*/ 7232 w 10107"/>
                <a:gd name="connsiteY34" fmla="*/ 625 h 10000"/>
                <a:gd name="connsiteX35" fmla="*/ 7953 w 10107"/>
                <a:gd name="connsiteY35" fmla="*/ 625 h 10000"/>
                <a:gd name="connsiteX36" fmla="*/ 9389 w 10107"/>
                <a:gd name="connsiteY36" fmla="*/ 313 h 10000"/>
                <a:gd name="connsiteX37" fmla="*/ 10107 w 10107"/>
                <a:gd name="connsiteY37" fmla="*/ 2186 h 10000"/>
                <a:gd name="connsiteX38" fmla="*/ 10107 w 10107"/>
                <a:gd name="connsiteY38" fmla="*/ 3124 h 10000"/>
                <a:gd name="connsiteX39" fmla="*/ 9749 w 10107"/>
                <a:gd name="connsiteY39" fmla="*/ 4009 h 10000"/>
                <a:gd name="connsiteX40" fmla="*/ 9031 w 10107"/>
                <a:gd name="connsiteY40" fmla="*/ 3748 h 10000"/>
                <a:gd name="connsiteX0" fmla="*/ 9031 w 10107"/>
                <a:gd name="connsiteY0" fmla="*/ 3748 h 10000"/>
                <a:gd name="connsiteX1" fmla="*/ 8671 w 10107"/>
                <a:gd name="connsiteY1" fmla="*/ 2811 h 10000"/>
                <a:gd name="connsiteX2" fmla="*/ 7953 w 10107"/>
                <a:gd name="connsiteY2" fmla="*/ 1874 h 10000"/>
                <a:gd name="connsiteX3" fmla="*/ 7594 w 10107"/>
                <a:gd name="connsiteY3" fmla="*/ 1874 h 10000"/>
                <a:gd name="connsiteX4" fmla="*/ 7953 w 10107"/>
                <a:gd name="connsiteY4" fmla="*/ 2811 h 10000"/>
                <a:gd name="connsiteX5" fmla="*/ 8144 w 10107"/>
                <a:gd name="connsiteY5" fmla="*/ 3450 h 10000"/>
                <a:gd name="connsiteX6" fmla="*/ 8168 w 10107"/>
                <a:gd name="connsiteY6" fmla="*/ 3960 h 10000"/>
                <a:gd name="connsiteX7" fmla="*/ 8373 w 10107"/>
                <a:gd name="connsiteY7" fmla="*/ 5381 h 10000"/>
                <a:gd name="connsiteX8" fmla="*/ 8448 w 10107"/>
                <a:gd name="connsiteY8" fmla="*/ 5420 h 10000"/>
                <a:gd name="connsiteX9" fmla="*/ 8607 w 10107"/>
                <a:gd name="connsiteY9" fmla="*/ 6996 h 10000"/>
                <a:gd name="connsiteX10" fmla="*/ 9125 w 10107"/>
                <a:gd name="connsiteY10" fmla="*/ 9089 h 10000"/>
                <a:gd name="connsiteX11" fmla="*/ 9948 w 10107"/>
                <a:gd name="connsiteY11" fmla="*/ 10000 h 10000"/>
                <a:gd name="connsiteX12" fmla="*/ 7232 w 10107"/>
                <a:gd name="connsiteY12" fmla="*/ 9943 h 10000"/>
                <a:gd name="connsiteX13" fmla="*/ 7232 w 10107"/>
                <a:gd name="connsiteY13" fmla="*/ 9943 h 10000"/>
                <a:gd name="connsiteX14" fmla="*/ 305 w 10107"/>
                <a:gd name="connsiteY14" fmla="*/ 10000 h 10000"/>
                <a:gd name="connsiteX15" fmla="*/ 318 w 10107"/>
                <a:gd name="connsiteY15" fmla="*/ 2603 h 10000"/>
                <a:gd name="connsiteX16" fmla="*/ 179 w 10107"/>
                <a:gd name="connsiteY16" fmla="*/ 2108 h 10000"/>
                <a:gd name="connsiteX17" fmla="*/ 174 w 10107"/>
                <a:gd name="connsiteY17" fmla="*/ 1861 h 10000"/>
                <a:gd name="connsiteX18" fmla="*/ 6 w 10107"/>
                <a:gd name="connsiteY18" fmla="*/ 1661 h 10000"/>
                <a:gd name="connsiteX19" fmla="*/ 343 w 10107"/>
                <a:gd name="connsiteY19" fmla="*/ 1037 h 10000"/>
                <a:gd name="connsiteX20" fmla="*/ 158 w 10107"/>
                <a:gd name="connsiteY20" fmla="*/ 373 h 10000"/>
                <a:gd name="connsiteX21" fmla="*/ 445 w 10107"/>
                <a:gd name="connsiteY21" fmla="*/ 0 h 10000"/>
                <a:gd name="connsiteX22" fmla="*/ 680 w 10107"/>
                <a:gd name="connsiteY22" fmla="*/ 255 h 10000"/>
                <a:gd name="connsiteX23" fmla="*/ 1136 w 10107"/>
                <a:gd name="connsiteY23" fmla="*/ 117 h 10000"/>
                <a:gd name="connsiteX24" fmla="*/ 2051 w 10107"/>
                <a:gd name="connsiteY24" fmla="*/ 234 h 10000"/>
                <a:gd name="connsiteX25" fmla="*/ 2630 w 10107"/>
                <a:gd name="connsiteY25" fmla="*/ 627 h 10000"/>
                <a:gd name="connsiteX26" fmla="*/ 2850 w 10107"/>
                <a:gd name="connsiteY26" fmla="*/ 431 h 10000"/>
                <a:gd name="connsiteX27" fmla="*/ 3948 w 10107"/>
                <a:gd name="connsiteY27" fmla="*/ 958 h 10000"/>
                <a:gd name="connsiteX28" fmla="*/ 4694 w 10107"/>
                <a:gd name="connsiteY28" fmla="*/ 509 h 10000"/>
                <a:gd name="connsiteX29" fmla="*/ 5054 w 10107"/>
                <a:gd name="connsiteY29" fmla="*/ 549 h 10000"/>
                <a:gd name="connsiteX30" fmla="*/ 5615 w 10107"/>
                <a:gd name="connsiteY30" fmla="*/ 137 h 10000"/>
                <a:gd name="connsiteX31" fmla="*/ 5307 w 10107"/>
                <a:gd name="connsiteY31" fmla="*/ 274 h 10000"/>
                <a:gd name="connsiteX32" fmla="*/ 6155 w 10107"/>
                <a:gd name="connsiteY32" fmla="*/ 0 h 10000"/>
                <a:gd name="connsiteX33" fmla="*/ 7232 w 10107"/>
                <a:gd name="connsiteY33" fmla="*/ 313 h 10000"/>
                <a:gd name="connsiteX34" fmla="*/ 7232 w 10107"/>
                <a:gd name="connsiteY34" fmla="*/ 625 h 10000"/>
                <a:gd name="connsiteX35" fmla="*/ 7953 w 10107"/>
                <a:gd name="connsiteY35" fmla="*/ 625 h 10000"/>
                <a:gd name="connsiteX36" fmla="*/ 9389 w 10107"/>
                <a:gd name="connsiteY36" fmla="*/ 313 h 10000"/>
                <a:gd name="connsiteX37" fmla="*/ 10107 w 10107"/>
                <a:gd name="connsiteY37" fmla="*/ 2186 h 10000"/>
                <a:gd name="connsiteX38" fmla="*/ 10107 w 10107"/>
                <a:gd name="connsiteY38" fmla="*/ 3124 h 10000"/>
                <a:gd name="connsiteX39" fmla="*/ 9749 w 10107"/>
                <a:gd name="connsiteY39" fmla="*/ 4009 h 10000"/>
                <a:gd name="connsiteX40" fmla="*/ 9031 w 10107"/>
                <a:gd name="connsiteY40" fmla="*/ 3748 h 10000"/>
                <a:gd name="connsiteX0" fmla="*/ 9031 w 10107"/>
                <a:gd name="connsiteY0" fmla="*/ 3748 h 10000"/>
                <a:gd name="connsiteX1" fmla="*/ 8671 w 10107"/>
                <a:gd name="connsiteY1" fmla="*/ 2811 h 10000"/>
                <a:gd name="connsiteX2" fmla="*/ 7953 w 10107"/>
                <a:gd name="connsiteY2" fmla="*/ 1874 h 10000"/>
                <a:gd name="connsiteX3" fmla="*/ 7594 w 10107"/>
                <a:gd name="connsiteY3" fmla="*/ 1874 h 10000"/>
                <a:gd name="connsiteX4" fmla="*/ 7953 w 10107"/>
                <a:gd name="connsiteY4" fmla="*/ 2811 h 10000"/>
                <a:gd name="connsiteX5" fmla="*/ 8144 w 10107"/>
                <a:gd name="connsiteY5" fmla="*/ 3450 h 10000"/>
                <a:gd name="connsiteX6" fmla="*/ 8168 w 10107"/>
                <a:gd name="connsiteY6" fmla="*/ 3960 h 10000"/>
                <a:gd name="connsiteX7" fmla="*/ 8373 w 10107"/>
                <a:gd name="connsiteY7" fmla="*/ 5381 h 10000"/>
                <a:gd name="connsiteX8" fmla="*/ 8448 w 10107"/>
                <a:gd name="connsiteY8" fmla="*/ 5420 h 10000"/>
                <a:gd name="connsiteX9" fmla="*/ 8607 w 10107"/>
                <a:gd name="connsiteY9" fmla="*/ 6996 h 10000"/>
                <a:gd name="connsiteX10" fmla="*/ 9125 w 10107"/>
                <a:gd name="connsiteY10" fmla="*/ 9089 h 10000"/>
                <a:gd name="connsiteX11" fmla="*/ 9948 w 10107"/>
                <a:gd name="connsiteY11" fmla="*/ 10000 h 10000"/>
                <a:gd name="connsiteX12" fmla="*/ 7232 w 10107"/>
                <a:gd name="connsiteY12" fmla="*/ 9943 h 10000"/>
                <a:gd name="connsiteX13" fmla="*/ 7232 w 10107"/>
                <a:gd name="connsiteY13" fmla="*/ 9943 h 10000"/>
                <a:gd name="connsiteX14" fmla="*/ 305 w 10107"/>
                <a:gd name="connsiteY14" fmla="*/ 10000 h 10000"/>
                <a:gd name="connsiteX15" fmla="*/ 318 w 10107"/>
                <a:gd name="connsiteY15" fmla="*/ 2603 h 10000"/>
                <a:gd name="connsiteX16" fmla="*/ 179 w 10107"/>
                <a:gd name="connsiteY16" fmla="*/ 2108 h 10000"/>
                <a:gd name="connsiteX17" fmla="*/ 174 w 10107"/>
                <a:gd name="connsiteY17" fmla="*/ 1861 h 10000"/>
                <a:gd name="connsiteX18" fmla="*/ 6 w 10107"/>
                <a:gd name="connsiteY18" fmla="*/ 1661 h 10000"/>
                <a:gd name="connsiteX19" fmla="*/ 343 w 10107"/>
                <a:gd name="connsiteY19" fmla="*/ 1037 h 10000"/>
                <a:gd name="connsiteX20" fmla="*/ 158 w 10107"/>
                <a:gd name="connsiteY20" fmla="*/ 373 h 10000"/>
                <a:gd name="connsiteX21" fmla="*/ 445 w 10107"/>
                <a:gd name="connsiteY21" fmla="*/ 0 h 10000"/>
                <a:gd name="connsiteX22" fmla="*/ 680 w 10107"/>
                <a:gd name="connsiteY22" fmla="*/ 255 h 10000"/>
                <a:gd name="connsiteX23" fmla="*/ 1136 w 10107"/>
                <a:gd name="connsiteY23" fmla="*/ 117 h 10000"/>
                <a:gd name="connsiteX24" fmla="*/ 2051 w 10107"/>
                <a:gd name="connsiteY24" fmla="*/ 234 h 10000"/>
                <a:gd name="connsiteX25" fmla="*/ 2630 w 10107"/>
                <a:gd name="connsiteY25" fmla="*/ 627 h 10000"/>
                <a:gd name="connsiteX26" fmla="*/ 2850 w 10107"/>
                <a:gd name="connsiteY26" fmla="*/ 431 h 10000"/>
                <a:gd name="connsiteX27" fmla="*/ 3948 w 10107"/>
                <a:gd name="connsiteY27" fmla="*/ 958 h 10000"/>
                <a:gd name="connsiteX28" fmla="*/ 4694 w 10107"/>
                <a:gd name="connsiteY28" fmla="*/ 509 h 10000"/>
                <a:gd name="connsiteX29" fmla="*/ 5054 w 10107"/>
                <a:gd name="connsiteY29" fmla="*/ 549 h 10000"/>
                <a:gd name="connsiteX30" fmla="*/ 5615 w 10107"/>
                <a:gd name="connsiteY30" fmla="*/ 137 h 10000"/>
                <a:gd name="connsiteX31" fmla="*/ 5307 w 10107"/>
                <a:gd name="connsiteY31" fmla="*/ 274 h 10000"/>
                <a:gd name="connsiteX32" fmla="*/ 6138 w 10107"/>
                <a:gd name="connsiteY32" fmla="*/ 0 h 10000"/>
                <a:gd name="connsiteX33" fmla="*/ 7232 w 10107"/>
                <a:gd name="connsiteY33" fmla="*/ 313 h 10000"/>
                <a:gd name="connsiteX34" fmla="*/ 7232 w 10107"/>
                <a:gd name="connsiteY34" fmla="*/ 625 h 10000"/>
                <a:gd name="connsiteX35" fmla="*/ 7953 w 10107"/>
                <a:gd name="connsiteY35" fmla="*/ 625 h 10000"/>
                <a:gd name="connsiteX36" fmla="*/ 9389 w 10107"/>
                <a:gd name="connsiteY36" fmla="*/ 313 h 10000"/>
                <a:gd name="connsiteX37" fmla="*/ 10107 w 10107"/>
                <a:gd name="connsiteY37" fmla="*/ 2186 h 10000"/>
                <a:gd name="connsiteX38" fmla="*/ 10107 w 10107"/>
                <a:gd name="connsiteY38" fmla="*/ 3124 h 10000"/>
                <a:gd name="connsiteX39" fmla="*/ 9749 w 10107"/>
                <a:gd name="connsiteY39" fmla="*/ 4009 h 10000"/>
                <a:gd name="connsiteX40" fmla="*/ 9031 w 10107"/>
                <a:gd name="connsiteY40" fmla="*/ 3748 h 10000"/>
                <a:gd name="connsiteX0" fmla="*/ 9031 w 10107"/>
                <a:gd name="connsiteY0" fmla="*/ 3748 h 10000"/>
                <a:gd name="connsiteX1" fmla="*/ 8671 w 10107"/>
                <a:gd name="connsiteY1" fmla="*/ 2811 h 10000"/>
                <a:gd name="connsiteX2" fmla="*/ 7953 w 10107"/>
                <a:gd name="connsiteY2" fmla="*/ 1874 h 10000"/>
                <a:gd name="connsiteX3" fmla="*/ 7594 w 10107"/>
                <a:gd name="connsiteY3" fmla="*/ 1874 h 10000"/>
                <a:gd name="connsiteX4" fmla="*/ 7953 w 10107"/>
                <a:gd name="connsiteY4" fmla="*/ 2811 h 10000"/>
                <a:gd name="connsiteX5" fmla="*/ 8144 w 10107"/>
                <a:gd name="connsiteY5" fmla="*/ 3450 h 10000"/>
                <a:gd name="connsiteX6" fmla="*/ 8168 w 10107"/>
                <a:gd name="connsiteY6" fmla="*/ 3960 h 10000"/>
                <a:gd name="connsiteX7" fmla="*/ 8373 w 10107"/>
                <a:gd name="connsiteY7" fmla="*/ 5381 h 10000"/>
                <a:gd name="connsiteX8" fmla="*/ 8448 w 10107"/>
                <a:gd name="connsiteY8" fmla="*/ 5420 h 10000"/>
                <a:gd name="connsiteX9" fmla="*/ 8607 w 10107"/>
                <a:gd name="connsiteY9" fmla="*/ 6996 h 10000"/>
                <a:gd name="connsiteX10" fmla="*/ 9125 w 10107"/>
                <a:gd name="connsiteY10" fmla="*/ 9089 h 10000"/>
                <a:gd name="connsiteX11" fmla="*/ 9948 w 10107"/>
                <a:gd name="connsiteY11" fmla="*/ 10000 h 10000"/>
                <a:gd name="connsiteX12" fmla="*/ 7232 w 10107"/>
                <a:gd name="connsiteY12" fmla="*/ 9943 h 10000"/>
                <a:gd name="connsiteX13" fmla="*/ 7232 w 10107"/>
                <a:gd name="connsiteY13" fmla="*/ 9943 h 10000"/>
                <a:gd name="connsiteX14" fmla="*/ 305 w 10107"/>
                <a:gd name="connsiteY14" fmla="*/ 10000 h 10000"/>
                <a:gd name="connsiteX15" fmla="*/ 318 w 10107"/>
                <a:gd name="connsiteY15" fmla="*/ 2603 h 10000"/>
                <a:gd name="connsiteX16" fmla="*/ 179 w 10107"/>
                <a:gd name="connsiteY16" fmla="*/ 2108 h 10000"/>
                <a:gd name="connsiteX17" fmla="*/ 174 w 10107"/>
                <a:gd name="connsiteY17" fmla="*/ 1861 h 10000"/>
                <a:gd name="connsiteX18" fmla="*/ 6 w 10107"/>
                <a:gd name="connsiteY18" fmla="*/ 1661 h 10000"/>
                <a:gd name="connsiteX19" fmla="*/ 343 w 10107"/>
                <a:gd name="connsiteY19" fmla="*/ 1037 h 10000"/>
                <a:gd name="connsiteX20" fmla="*/ 158 w 10107"/>
                <a:gd name="connsiteY20" fmla="*/ 373 h 10000"/>
                <a:gd name="connsiteX21" fmla="*/ 445 w 10107"/>
                <a:gd name="connsiteY21" fmla="*/ 0 h 10000"/>
                <a:gd name="connsiteX22" fmla="*/ 680 w 10107"/>
                <a:gd name="connsiteY22" fmla="*/ 255 h 10000"/>
                <a:gd name="connsiteX23" fmla="*/ 1136 w 10107"/>
                <a:gd name="connsiteY23" fmla="*/ 117 h 10000"/>
                <a:gd name="connsiteX24" fmla="*/ 2051 w 10107"/>
                <a:gd name="connsiteY24" fmla="*/ 234 h 10000"/>
                <a:gd name="connsiteX25" fmla="*/ 2630 w 10107"/>
                <a:gd name="connsiteY25" fmla="*/ 627 h 10000"/>
                <a:gd name="connsiteX26" fmla="*/ 2850 w 10107"/>
                <a:gd name="connsiteY26" fmla="*/ 431 h 10000"/>
                <a:gd name="connsiteX27" fmla="*/ 3948 w 10107"/>
                <a:gd name="connsiteY27" fmla="*/ 958 h 10000"/>
                <a:gd name="connsiteX28" fmla="*/ 4694 w 10107"/>
                <a:gd name="connsiteY28" fmla="*/ 509 h 10000"/>
                <a:gd name="connsiteX29" fmla="*/ 5054 w 10107"/>
                <a:gd name="connsiteY29" fmla="*/ 549 h 10000"/>
                <a:gd name="connsiteX30" fmla="*/ 5615 w 10107"/>
                <a:gd name="connsiteY30" fmla="*/ 137 h 10000"/>
                <a:gd name="connsiteX31" fmla="*/ 5307 w 10107"/>
                <a:gd name="connsiteY31" fmla="*/ 274 h 10000"/>
                <a:gd name="connsiteX32" fmla="*/ 6138 w 10107"/>
                <a:gd name="connsiteY32" fmla="*/ 0 h 10000"/>
                <a:gd name="connsiteX33" fmla="*/ 6271 w 10107"/>
                <a:gd name="connsiteY33" fmla="*/ 333 h 10000"/>
                <a:gd name="connsiteX34" fmla="*/ 7232 w 10107"/>
                <a:gd name="connsiteY34" fmla="*/ 625 h 10000"/>
                <a:gd name="connsiteX35" fmla="*/ 7953 w 10107"/>
                <a:gd name="connsiteY35" fmla="*/ 625 h 10000"/>
                <a:gd name="connsiteX36" fmla="*/ 9389 w 10107"/>
                <a:gd name="connsiteY36" fmla="*/ 313 h 10000"/>
                <a:gd name="connsiteX37" fmla="*/ 10107 w 10107"/>
                <a:gd name="connsiteY37" fmla="*/ 2186 h 10000"/>
                <a:gd name="connsiteX38" fmla="*/ 10107 w 10107"/>
                <a:gd name="connsiteY38" fmla="*/ 3124 h 10000"/>
                <a:gd name="connsiteX39" fmla="*/ 9749 w 10107"/>
                <a:gd name="connsiteY39" fmla="*/ 4009 h 10000"/>
                <a:gd name="connsiteX40" fmla="*/ 9031 w 10107"/>
                <a:gd name="connsiteY40" fmla="*/ 3748 h 10000"/>
                <a:gd name="connsiteX0" fmla="*/ 9031 w 10107"/>
                <a:gd name="connsiteY0" fmla="*/ 3748 h 10000"/>
                <a:gd name="connsiteX1" fmla="*/ 8671 w 10107"/>
                <a:gd name="connsiteY1" fmla="*/ 2811 h 10000"/>
                <a:gd name="connsiteX2" fmla="*/ 7953 w 10107"/>
                <a:gd name="connsiteY2" fmla="*/ 1874 h 10000"/>
                <a:gd name="connsiteX3" fmla="*/ 7594 w 10107"/>
                <a:gd name="connsiteY3" fmla="*/ 1874 h 10000"/>
                <a:gd name="connsiteX4" fmla="*/ 7953 w 10107"/>
                <a:gd name="connsiteY4" fmla="*/ 2811 h 10000"/>
                <a:gd name="connsiteX5" fmla="*/ 8144 w 10107"/>
                <a:gd name="connsiteY5" fmla="*/ 3450 h 10000"/>
                <a:gd name="connsiteX6" fmla="*/ 8168 w 10107"/>
                <a:gd name="connsiteY6" fmla="*/ 3960 h 10000"/>
                <a:gd name="connsiteX7" fmla="*/ 8373 w 10107"/>
                <a:gd name="connsiteY7" fmla="*/ 5381 h 10000"/>
                <a:gd name="connsiteX8" fmla="*/ 8448 w 10107"/>
                <a:gd name="connsiteY8" fmla="*/ 5420 h 10000"/>
                <a:gd name="connsiteX9" fmla="*/ 8607 w 10107"/>
                <a:gd name="connsiteY9" fmla="*/ 6996 h 10000"/>
                <a:gd name="connsiteX10" fmla="*/ 9125 w 10107"/>
                <a:gd name="connsiteY10" fmla="*/ 9089 h 10000"/>
                <a:gd name="connsiteX11" fmla="*/ 9948 w 10107"/>
                <a:gd name="connsiteY11" fmla="*/ 10000 h 10000"/>
                <a:gd name="connsiteX12" fmla="*/ 7232 w 10107"/>
                <a:gd name="connsiteY12" fmla="*/ 9943 h 10000"/>
                <a:gd name="connsiteX13" fmla="*/ 7232 w 10107"/>
                <a:gd name="connsiteY13" fmla="*/ 9943 h 10000"/>
                <a:gd name="connsiteX14" fmla="*/ 305 w 10107"/>
                <a:gd name="connsiteY14" fmla="*/ 10000 h 10000"/>
                <a:gd name="connsiteX15" fmla="*/ 318 w 10107"/>
                <a:gd name="connsiteY15" fmla="*/ 2603 h 10000"/>
                <a:gd name="connsiteX16" fmla="*/ 179 w 10107"/>
                <a:gd name="connsiteY16" fmla="*/ 2108 h 10000"/>
                <a:gd name="connsiteX17" fmla="*/ 174 w 10107"/>
                <a:gd name="connsiteY17" fmla="*/ 1861 h 10000"/>
                <a:gd name="connsiteX18" fmla="*/ 6 w 10107"/>
                <a:gd name="connsiteY18" fmla="*/ 1661 h 10000"/>
                <a:gd name="connsiteX19" fmla="*/ 343 w 10107"/>
                <a:gd name="connsiteY19" fmla="*/ 1037 h 10000"/>
                <a:gd name="connsiteX20" fmla="*/ 158 w 10107"/>
                <a:gd name="connsiteY20" fmla="*/ 373 h 10000"/>
                <a:gd name="connsiteX21" fmla="*/ 445 w 10107"/>
                <a:gd name="connsiteY21" fmla="*/ 0 h 10000"/>
                <a:gd name="connsiteX22" fmla="*/ 680 w 10107"/>
                <a:gd name="connsiteY22" fmla="*/ 255 h 10000"/>
                <a:gd name="connsiteX23" fmla="*/ 1136 w 10107"/>
                <a:gd name="connsiteY23" fmla="*/ 117 h 10000"/>
                <a:gd name="connsiteX24" fmla="*/ 2051 w 10107"/>
                <a:gd name="connsiteY24" fmla="*/ 234 h 10000"/>
                <a:gd name="connsiteX25" fmla="*/ 2630 w 10107"/>
                <a:gd name="connsiteY25" fmla="*/ 627 h 10000"/>
                <a:gd name="connsiteX26" fmla="*/ 2850 w 10107"/>
                <a:gd name="connsiteY26" fmla="*/ 431 h 10000"/>
                <a:gd name="connsiteX27" fmla="*/ 3948 w 10107"/>
                <a:gd name="connsiteY27" fmla="*/ 958 h 10000"/>
                <a:gd name="connsiteX28" fmla="*/ 4694 w 10107"/>
                <a:gd name="connsiteY28" fmla="*/ 509 h 10000"/>
                <a:gd name="connsiteX29" fmla="*/ 5054 w 10107"/>
                <a:gd name="connsiteY29" fmla="*/ 549 h 10000"/>
                <a:gd name="connsiteX30" fmla="*/ 5615 w 10107"/>
                <a:gd name="connsiteY30" fmla="*/ 137 h 10000"/>
                <a:gd name="connsiteX31" fmla="*/ 5307 w 10107"/>
                <a:gd name="connsiteY31" fmla="*/ 274 h 10000"/>
                <a:gd name="connsiteX32" fmla="*/ 6071 w 10107"/>
                <a:gd name="connsiteY32" fmla="*/ 176 h 10000"/>
                <a:gd name="connsiteX33" fmla="*/ 6138 w 10107"/>
                <a:gd name="connsiteY33" fmla="*/ 0 h 10000"/>
                <a:gd name="connsiteX34" fmla="*/ 6271 w 10107"/>
                <a:gd name="connsiteY34" fmla="*/ 333 h 10000"/>
                <a:gd name="connsiteX35" fmla="*/ 7232 w 10107"/>
                <a:gd name="connsiteY35" fmla="*/ 625 h 10000"/>
                <a:gd name="connsiteX36" fmla="*/ 7953 w 10107"/>
                <a:gd name="connsiteY36" fmla="*/ 625 h 10000"/>
                <a:gd name="connsiteX37" fmla="*/ 9389 w 10107"/>
                <a:gd name="connsiteY37" fmla="*/ 313 h 10000"/>
                <a:gd name="connsiteX38" fmla="*/ 10107 w 10107"/>
                <a:gd name="connsiteY38" fmla="*/ 2186 h 10000"/>
                <a:gd name="connsiteX39" fmla="*/ 10107 w 10107"/>
                <a:gd name="connsiteY39" fmla="*/ 3124 h 10000"/>
                <a:gd name="connsiteX40" fmla="*/ 9749 w 10107"/>
                <a:gd name="connsiteY40" fmla="*/ 4009 h 10000"/>
                <a:gd name="connsiteX41" fmla="*/ 9031 w 10107"/>
                <a:gd name="connsiteY41" fmla="*/ 3748 h 10000"/>
                <a:gd name="connsiteX0" fmla="*/ 9031 w 10107"/>
                <a:gd name="connsiteY0" fmla="*/ 3748 h 10000"/>
                <a:gd name="connsiteX1" fmla="*/ 8671 w 10107"/>
                <a:gd name="connsiteY1" fmla="*/ 2811 h 10000"/>
                <a:gd name="connsiteX2" fmla="*/ 7953 w 10107"/>
                <a:gd name="connsiteY2" fmla="*/ 1874 h 10000"/>
                <a:gd name="connsiteX3" fmla="*/ 7594 w 10107"/>
                <a:gd name="connsiteY3" fmla="*/ 1874 h 10000"/>
                <a:gd name="connsiteX4" fmla="*/ 7953 w 10107"/>
                <a:gd name="connsiteY4" fmla="*/ 2811 h 10000"/>
                <a:gd name="connsiteX5" fmla="*/ 8144 w 10107"/>
                <a:gd name="connsiteY5" fmla="*/ 3450 h 10000"/>
                <a:gd name="connsiteX6" fmla="*/ 8168 w 10107"/>
                <a:gd name="connsiteY6" fmla="*/ 3960 h 10000"/>
                <a:gd name="connsiteX7" fmla="*/ 8373 w 10107"/>
                <a:gd name="connsiteY7" fmla="*/ 5381 h 10000"/>
                <a:gd name="connsiteX8" fmla="*/ 8448 w 10107"/>
                <a:gd name="connsiteY8" fmla="*/ 5420 h 10000"/>
                <a:gd name="connsiteX9" fmla="*/ 8607 w 10107"/>
                <a:gd name="connsiteY9" fmla="*/ 6996 h 10000"/>
                <a:gd name="connsiteX10" fmla="*/ 9125 w 10107"/>
                <a:gd name="connsiteY10" fmla="*/ 9089 h 10000"/>
                <a:gd name="connsiteX11" fmla="*/ 9948 w 10107"/>
                <a:gd name="connsiteY11" fmla="*/ 10000 h 10000"/>
                <a:gd name="connsiteX12" fmla="*/ 7232 w 10107"/>
                <a:gd name="connsiteY12" fmla="*/ 9943 h 10000"/>
                <a:gd name="connsiteX13" fmla="*/ 7232 w 10107"/>
                <a:gd name="connsiteY13" fmla="*/ 9943 h 10000"/>
                <a:gd name="connsiteX14" fmla="*/ 305 w 10107"/>
                <a:gd name="connsiteY14" fmla="*/ 10000 h 10000"/>
                <a:gd name="connsiteX15" fmla="*/ 318 w 10107"/>
                <a:gd name="connsiteY15" fmla="*/ 2603 h 10000"/>
                <a:gd name="connsiteX16" fmla="*/ 179 w 10107"/>
                <a:gd name="connsiteY16" fmla="*/ 2108 h 10000"/>
                <a:gd name="connsiteX17" fmla="*/ 174 w 10107"/>
                <a:gd name="connsiteY17" fmla="*/ 1861 h 10000"/>
                <a:gd name="connsiteX18" fmla="*/ 6 w 10107"/>
                <a:gd name="connsiteY18" fmla="*/ 1661 h 10000"/>
                <a:gd name="connsiteX19" fmla="*/ 343 w 10107"/>
                <a:gd name="connsiteY19" fmla="*/ 1037 h 10000"/>
                <a:gd name="connsiteX20" fmla="*/ 158 w 10107"/>
                <a:gd name="connsiteY20" fmla="*/ 373 h 10000"/>
                <a:gd name="connsiteX21" fmla="*/ 445 w 10107"/>
                <a:gd name="connsiteY21" fmla="*/ 0 h 10000"/>
                <a:gd name="connsiteX22" fmla="*/ 680 w 10107"/>
                <a:gd name="connsiteY22" fmla="*/ 255 h 10000"/>
                <a:gd name="connsiteX23" fmla="*/ 1136 w 10107"/>
                <a:gd name="connsiteY23" fmla="*/ 117 h 10000"/>
                <a:gd name="connsiteX24" fmla="*/ 2051 w 10107"/>
                <a:gd name="connsiteY24" fmla="*/ 234 h 10000"/>
                <a:gd name="connsiteX25" fmla="*/ 2630 w 10107"/>
                <a:gd name="connsiteY25" fmla="*/ 627 h 10000"/>
                <a:gd name="connsiteX26" fmla="*/ 2850 w 10107"/>
                <a:gd name="connsiteY26" fmla="*/ 431 h 10000"/>
                <a:gd name="connsiteX27" fmla="*/ 3948 w 10107"/>
                <a:gd name="connsiteY27" fmla="*/ 958 h 10000"/>
                <a:gd name="connsiteX28" fmla="*/ 4694 w 10107"/>
                <a:gd name="connsiteY28" fmla="*/ 509 h 10000"/>
                <a:gd name="connsiteX29" fmla="*/ 5054 w 10107"/>
                <a:gd name="connsiteY29" fmla="*/ 549 h 10000"/>
                <a:gd name="connsiteX30" fmla="*/ 5615 w 10107"/>
                <a:gd name="connsiteY30" fmla="*/ 137 h 10000"/>
                <a:gd name="connsiteX31" fmla="*/ 5307 w 10107"/>
                <a:gd name="connsiteY31" fmla="*/ 274 h 10000"/>
                <a:gd name="connsiteX32" fmla="*/ 6071 w 10107"/>
                <a:gd name="connsiteY32" fmla="*/ 176 h 10000"/>
                <a:gd name="connsiteX33" fmla="*/ 6138 w 10107"/>
                <a:gd name="connsiteY33" fmla="*/ 0 h 10000"/>
                <a:gd name="connsiteX34" fmla="*/ 6271 w 10107"/>
                <a:gd name="connsiteY34" fmla="*/ 333 h 10000"/>
                <a:gd name="connsiteX35" fmla="*/ 7232 w 10107"/>
                <a:gd name="connsiteY35" fmla="*/ 625 h 10000"/>
                <a:gd name="connsiteX36" fmla="*/ 7953 w 10107"/>
                <a:gd name="connsiteY36" fmla="*/ 625 h 10000"/>
                <a:gd name="connsiteX37" fmla="*/ 9389 w 10107"/>
                <a:gd name="connsiteY37" fmla="*/ 313 h 10000"/>
                <a:gd name="connsiteX38" fmla="*/ 10107 w 10107"/>
                <a:gd name="connsiteY38" fmla="*/ 2186 h 10000"/>
                <a:gd name="connsiteX39" fmla="*/ 10107 w 10107"/>
                <a:gd name="connsiteY39" fmla="*/ 3124 h 10000"/>
                <a:gd name="connsiteX40" fmla="*/ 9749 w 10107"/>
                <a:gd name="connsiteY40" fmla="*/ 4009 h 10000"/>
                <a:gd name="connsiteX41" fmla="*/ 9031 w 10107"/>
                <a:gd name="connsiteY41" fmla="*/ 3748 h 10000"/>
                <a:gd name="connsiteX0" fmla="*/ 9031 w 10107"/>
                <a:gd name="connsiteY0" fmla="*/ 3748 h 10000"/>
                <a:gd name="connsiteX1" fmla="*/ 8671 w 10107"/>
                <a:gd name="connsiteY1" fmla="*/ 2811 h 10000"/>
                <a:gd name="connsiteX2" fmla="*/ 7953 w 10107"/>
                <a:gd name="connsiteY2" fmla="*/ 1874 h 10000"/>
                <a:gd name="connsiteX3" fmla="*/ 7594 w 10107"/>
                <a:gd name="connsiteY3" fmla="*/ 1874 h 10000"/>
                <a:gd name="connsiteX4" fmla="*/ 7953 w 10107"/>
                <a:gd name="connsiteY4" fmla="*/ 2811 h 10000"/>
                <a:gd name="connsiteX5" fmla="*/ 8144 w 10107"/>
                <a:gd name="connsiteY5" fmla="*/ 3450 h 10000"/>
                <a:gd name="connsiteX6" fmla="*/ 8168 w 10107"/>
                <a:gd name="connsiteY6" fmla="*/ 3960 h 10000"/>
                <a:gd name="connsiteX7" fmla="*/ 8373 w 10107"/>
                <a:gd name="connsiteY7" fmla="*/ 5381 h 10000"/>
                <a:gd name="connsiteX8" fmla="*/ 8448 w 10107"/>
                <a:gd name="connsiteY8" fmla="*/ 5420 h 10000"/>
                <a:gd name="connsiteX9" fmla="*/ 8607 w 10107"/>
                <a:gd name="connsiteY9" fmla="*/ 6996 h 10000"/>
                <a:gd name="connsiteX10" fmla="*/ 9125 w 10107"/>
                <a:gd name="connsiteY10" fmla="*/ 9089 h 10000"/>
                <a:gd name="connsiteX11" fmla="*/ 9948 w 10107"/>
                <a:gd name="connsiteY11" fmla="*/ 10000 h 10000"/>
                <a:gd name="connsiteX12" fmla="*/ 7232 w 10107"/>
                <a:gd name="connsiteY12" fmla="*/ 9943 h 10000"/>
                <a:gd name="connsiteX13" fmla="*/ 7232 w 10107"/>
                <a:gd name="connsiteY13" fmla="*/ 9943 h 10000"/>
                <a:gd name="connsiteX14" fmla="*/ 305 w 10107"/>
                <a:gd name="connsiteY14" fmla="*/ 10000 h 10000"/>
                <a:gd name="connsiteX15" fmla="*/ 318 w 10107"/>
                <a:gd name="connsiteY15" fmla="*/ 2603 h 10000"/>
                <a:gd name="connsiteX16" fmla="*/ 179 w 10107"/>
                <a:gd name="connsiteY16" fmla="*/ 2108 h 10000"/>
                <a:gd name="connsiteX17" fmla="*/ 174 w 10107"/>
                <a:gd name="connsiteY17" fmla="*/ 1861 h 10000"/>
                <a:gd name="connsiteX18" fmla="*/ 6 w 10107"/>
                <a:gd name="connsiteY18" fmla="*/ 1661 h 10000"/>
                <a:gd name="connsiteX19" fmla="*/ 343 w 10107"/>
                <a:gd name="connsiteY19" fmla="*/ 1037 h 10000"/>
                <a:gd name="connsiteX20" fmla="*/ 158 w 10107"/>
                <a:gd name="connsiteY20" fmla="*/ 373 h 10000"/>
                <a:gd name="connsiteX21" fmla="*/ 445 w 10107"/>
                <a:gd name="connsiteY21" fmla="*/ 0 h 10000"/>
                <a:gd name="connsiteX22" fmla="*/ 680 w 10107"/>
                <a:gd name="connsiteY22" fmla="*/ 255 h 10000"/>
                <a:gd name="connsiteX23" fmla="*/ 1136 w 10107"/>
                <a:gd name="connsiteY23" fmla="*/ 117 h 10000"/>
                <a:gd name="connsiteX24" fmla="*/ 2051 w 10107"/>
                <a:gd name="connsiteY24" fmla="*/ 234 h 10000"/>
                <a:gd name="connsiteX25" fmla="*/ 2630 w 10107"/>
                <a:gd name="connsiteY25" fmla="*/ 627 h 10000"/>
                <a:gd name="connsiteX26" fmla="*/ 2850 w 10107"/>
                <a:gd name="connsiteY26" fmla="*/ 431 h 10000"/>
                <a:gd name="connsiteX27" fmla="*/ 3948 w 10107"/>
                <a:gd name="connsiteY27" fmla="*/ 958 h 10000"/>
                <a:gd name="connsiteX28" fmla="*/ 4694 w 10107"/>
                <a:gd name="connsiteY28" fmla="*/ 509 h 10000"/>
                <a:gd name="connsiteX29" fmla="*/ 5054 w 10107"/>
                <a:gd name="connsiteY29" fmla="*/ 549 h 10000"/>
                <a:gd name="connsiteX30" fmla="*/ 5615 w 10107"/>
                <a:gd name="connsiteY30" fmla="*/ 137 h 10000"/>
                <a:gd name="connsiteX31" fmla="*/ 5307 w 10107"/>
                <a:gd name="connsiteY31" fmla="*/ 274 h 10000"/>
                <a:gd name="connsiteX32" fmla="*/ 6071 w 10107"/>
                <a:gd name="connsiteY32" fmla="*/ 176 h 10000"/>
                <a:gd name="connsiteX33" fmla="*/ 6138 w 10107"/>
                <a:gd name="connsiteY33" fmla="*/ 0 h 10000"/>
                <a:gd name="connsiteX34" fmla="*/ 6389 w 10107"/>
                <a:gd name="connsiteY34" fmla="*/ 294 h 10000"/>
                <a:gd name="connsiteX35" fmla="*/ 7232 w 10107"/>
                <a:gd name="connsiteY35" fmla="*/ 625 h 10000"/>
                <a:gd name="connsiteX36" fmla="*/ 7953 w 10107"/>
                <a:gd name="connsiteY36" fmla="*/ 625 h 10000"/>
                <a:gd name="connsiteX37" fmla="*/ 9389 w 10107"/>
                <a:gd name="connsiteY37" fmla="*/ 313 h 10000"/>
                <a:gd name="connsiteX38" fmla="*/ 10107 w 10107"/>
                <a:gd name="connsiteY38" fmla="*/ 2186 h 10000"/>
                <a:gd name="connsiteX39" fmla="*/ 10107 w 10107"/>
                <a:gd name="connsiteY39" fmla="*/ 3124 h 10000"/>
                <a:gd name="connsiteX40" fmla="*/ 9749 w 10107"/>
                <a:gd name="connsiteY40" fmla="*/ 4009 h 10000"/>
                <a:gd name="connsiteX41" fmla="*/ 9031 w 10107"/>
                <a:gd name="connsiteY41" fmla="*/ 3748 h 10000"/>
                <a:gd name="connsiteX0" fmla="*/ 9031 w 10107"/>
                <a:gd name="connsiteY0" fmla="*/ 3748 h 10000"/>
                <a:gd name="connsiteX1" fmla="*/ 8671 w 10107"/>
                <a:gd name="connsiteY1" fmla="*/ 2811 h 10000"/>
                <a:gd name="connsiteX2" fmla="*/ 7953 w 10107"/>
                <a:gd name="connsiteY2" fmla="*/ 1874 h 10000"/>
                <a:gd name="connsiteX3" fmla="*/ 7594 w 10107"/>
                <a:gd name="connsiteY3" fmla="*/ 1874 h 10000"/>
                <a:gd name="connsiteX4" fmla="*/ 7953 w 10107"/>
                <a:gd name="connsiteY4" fmla="*/ 2811 h 10000"/>
                <a:gd name="connsiteX5" fmla="*/ 8144 w 10107"/>
                <a:gd name="connsiteY5" fmla="*/ 3450 h 10000"/>
                <a:gd name="connsiteX6" fmla="*/ 8168 w 10107"/>
                <a:gd name="connsiteY6" fmla="*/ 3960 h 10000"/>
                <a:gd name="connsiteX7" fmla="*/ 8373 w 10107"/>
                <a:gd name="connsiteY7" fmla="*/ 5381 h 10000"/>
                <a:gd name="connsiteX8" fmla="*/ 8448 w 10107"/>
                <a:gd name="connsiteY8" fmla="*/ 5420 h 10000"/>
                <a:gd name="connsiteX9" fmla="*/ 8607 w 10107"/>
                <a:gd name="connsiteY9" fmla="*/ 6996 h 10000"/>
                <a:gd name="connsiteX10" fmla="*/ 9125 w 10107"/>
                <a:gd name="connsiteY10" fmla="*/ 9089 h 10000"/>
                <a:gd name="connsiteX11" fmla="*/ 9948 w 10107"/>
                <a:gd name="connsiteY11" fmla="*/ 10000 h 10000"/>
                <a:gd name="connsiteX12" fmla="*/ 7232 w 10107"/>
                <a:gd name="connsiteY12" fmla="*/ 9943 h 10000"/>
                <a:gd name="connsiteX13" fmla="*/ 7232 w 10107"/>
                <a:gd name="connsiteY13" fmla="*/ 9943 h 10000"/>
                <a:gd name="connsiteX14" fmla="*/ 305 w 10107"/>
                <a:gd name="connsiteY14" fmla="*/ 10000 h 10000"/>
                <a:gd name="connsiteX15" fmla="*/ 318 w 10107"/>
                <a:gd name="connsiteY15" fmla="*/ 2603 h 10000"/>
                <a:gd name="connsiteX16" fmla="*/ 179 w 10107"/>
                <a:gd name="connsiteY16" fmla="*/ 2108 h 10000"/>
                <a:gd name="connsiteX17" fmla="*/ 174 w 10107"/>
                <a:gd name="connsiteY17" fmla="*/ 1861 h 10000"/>
                <a:gd name="connsiteX18" fmla="*/ 6 w 10107"/>
                <a:gd name="connsiteY18" fmla="*/ 1661 h 10000"/>
                <a:gd name="connsiteX19" fmla="*/ 343 w 10107"/>
                <a:gd name="connsiteY19" fmla="*/ 1037 h 10000"/>
                <a:gd name="connsiteX20" fmla="*/ 158 w 10107"/>
                <a:gd name="connsiteY20" fmla="*/ 373 h 10000"/>
                <a:gd name="connsiteX21" fmla="*/ 445 w 10107"/>
                <a:gd name="connsiteY21" fmla="*/ 0 h 10000"/>
                <a:gd name="connsiteX22" fmla="*/ 680 w 10107"/>
                <a:gd name="connsiteY22" fmla="*/ 255 h 10000"/>
                <a:gd name="connsiteX23" fmla="*/ 1136 w 10107"/>
                <a:gd name="connsiteY23" fmla="*/ 117 h 10000"/>
                <a:gd name="connsiteX24" fmla="*/ 2051 w 10107"/>
                <a:gd name="connsiteY24" fmla="*/ 234 h 10000"/>
                <a:gd name="connsiteX25" fmla="*/ 2630 w 10107"/>
                <a:gd name="connsiteY25" fmla="*/ 627 h 10000"/>
                <a:gd name="connsiteX26" fmla="*/ 2850 w 10107"/>
                <a:gd name="connsiteY26" fmla="*/ 431 h 10000"/>
                <a:gd name="connsiteX27" fmla="*/ 3948 w 10107"/>
                <a:gd name="connsiteY27" fmla="*/ 958 h 10000"/>
                <a:gd name="connsiteX28" fmla="*/ 4694 w 10107"/>
                <a:gd name="connsiteY28" fmla="*/ 509 h 10000"/>
                <a:gd name="connsiteX29" fmla="*/ 5054 w 10107"/>
                <a:gd name="connsiteY29" fmla="*/ 549 h 10000"/>
                <a:gd name="connsiteX30" fmla="*/ 5615 w 10107"/>
                <a:gd name="connsiteY30" fmla="*/ 137 h 10000"/>
                <a:gd name="connsiteX31" fmla="*/ 5307 w 10107"/>
                <a:gd name="connsiteY31" fmla="*/ 274 h 10000"/>
                <a:gd name="connsiteX32" fmla="*/ 6071 w 10107"/>
                <a:gd name="connsiteY32" fmla="*/ 176 h 10000"/>
                <a:gd name="connsiteX33" fmla="*/ 6138 w 10107"/>
                <a:gd name="connsiteY33" fmla="*/ 0 h 10000"/>
                <a:gd name="connsiteX34" fmla="*/ 6389 w 10107"/>
                <a:gd name="connsiteY34" fmla="*/ 294 h 10000"/>
                <a:gd name="connsiteX35" fmla="*/ 6304 w 10107"/>
                <a:gd name="connsiteY35" fmla="*/ 468 h 10000"/>
                <a:gd name="connsiteX36" fmla="*/ 7953 w 10107"/>
                <a:gd name="connsiteY36" fmla="*/ 625 h 10000"/>
                <a:gd name="connsiteX37" fmla="*/ 9389 w 10107"/>
                <a:gd name="connsiteY37" fmla="*/ 313 h 10000"/>
                <a:gd name="connsiteX38" fmla="*/ 10107 w 10107"/>
                <a:gd name="connsiteY38" fmla="*/ 2186 h 10000"/>
                <a:gd name="connsiteX39" fmla="*/ 10107 w 10107"/>
                <a:gd name="connsiteY39" fmla="*/ 3124 h 10000"/>
                <a:gd name="connsiteX40" fmla="*/ 9749 w 10107"/>
                <a:gd name="connsiteY40" fmla="*/ 4009 h 10000"/>
                <a:gd name="connsiteX41" fmla="*/ 9031 w 10107"/>
                <a:gd name="connsiteY41" fmla="*/ 3748 h 10000"/>
                <a:gd name="connsiteX0" fmla="*/ 9031 w 10107"/>
                <a:gd name="connsiteY0" fmla="*/ 3748 h 10000"/>
                <a:gd name="connsiteX1" fmla="*/ 8671 w 10107"/>
                <a:gd name="connsiteY1" fmla="*/ 2811 h 10000"/>
                <a:gd name="connsiteX2" fmla="*/ 7953 w 10107"/>
                <a:gd name="connsiteY2" fmla="*/ 1874 h 10000"/>
                <a:gd name="connsiteX3" fmla="*/ 7594 w 10107"/>
                <a:gd name="connsiteY3" fmla="*/ 1874 h 10000"/>
                <a:gd name="connsiteX4" fmla="*/ 7953 w 10107"/>
                <a:gd name="connsiteY4" fmla="*/ 2811 h 10000"/>
                <a:gd name="connsiteX5" fmla="*/ 8144 w 10107"/>
                <a:gd name="connsiteY5" fmla="*/ 3450 h 10000"/>
                <a:gd name="connsiteX6" fmla="*/ 8168 w 10107"/>
                <a:gd name="connsiteY6" fmla="*/ 3960 h 10000"/>
                <a:gd name="connsiteX7" fmla="*/ 8373 w 10107"/>
                <a:gd name="connsiteY7" fmla="*/ 5381 h 10000"/>
                <a:gd name="connsiteX8" fmla="*/ 8448 w 10107"/>
                <a:gd name="connsiteY8" fmla="*/ 5420 h 10000"/>
                <a:gd name="connsiteX9" fmla="*/ 8607 w 10107"/>
                <a:gd name="connsiteY9" fmla="*/ 6996 h 10000"/>
                <a:gd name="connsiteX10" fmla="*/ 9125 w 10107"/>
                <a:gd name="connsiteY10" fmla="*/ 9089 h 10000"/>
                <a:gd name="connsiteX11" fmla="*/ 9948 w 10107"/>
                <a:gd name="connsiteY11" fmla="*/ 10000 h 10000"/>
                <a:gd name="connsiteX12" fmla="*/ 7232 w 10107"/>
                <a:gd name="connsiteY12" fmla="*/ 9943 h 10000"/>
                <a:gd name="connsiteX13" fmla="*/ 7232 w 10107"/>
                <a:gd name="connsiteY13" fmla="*/ 9943 h 10000"/>
                <a:gd name="connsiteX14" fmla="*/ 305 w 10107"/>
                <a:gd name="connsiteY14" fmla="*/ 10000 h 10000"/>
                <a:gd name="connsiteX15" fmla="*/ 318 w 10107"/>
                <a:gd name="connsiteY15" fmla="*/ 2603 h 10000"/>
                <a:gd name="connsiteX16" fmla="*/ 179 w 10107"/>
                <a:gd name="connsiteY16" fmla="*/ 2108 h 10000"/>
                <a:gd name="connsiteX17" fmla="*/ 174 w 10107"/>
                <a:gd name="connsiteY17" fmla="*/ 1861 h 10000"/>
                <a:gd name="connsiteX18" fmla="*/ 6 w 10107"/>
                <a:gd name="connsiteY18" fmla="*/ 1661 h 10000"/>
                <a:gd name="connsiteX19" fmla="*/ 343 w 10107"/>
                <a:gd name="connsiteY19" fmla="*/ 1037 h 10000"/>
                <a:gd name="connsiteX20" fmla="*/ 158 w 10107"/>
                <a:gd name="connsiteY20" fmla="*/ 373 h 10000"/>
                <a:gd name="connsiteX21" fmla="*/ 445 w 10107"/>
                <a:gd name="connsiteY21" fmla="*/ 0 h 10000"/>
                <a:gd name="connsiteX22" fmla="*/ 680 w 10107"/>
                <a:gd name="connsiteY22" fmla="*/ 255 h 10000"/>
                <a:gd name="connsiteX23" fmla="*/ 1136 w 10107"/>
                <a:gd name="connsiteY23" fmla="*/ 117 h 10000"/>
                <a:gd name="connsiteX24" fmla="*/ 2051 w 10107"/>
                <a:gd name="connsiteY24" fmla="*/ 234 h 10000"/>
                <a:gd name="connsiteX25" fmla="*/ 2630 w 10107"/>
                <a:gd name="connsiteY25" fmla="*/ 627 h 10000"/>
                <a:gd name="connsiteX26" fmla="*/ 2850 w 10107"/>
                <a:gd name="connsiteY26" fmla="*/ 431 h 10000"/>
                <a:gd name="connsiteX27" fmla="*/ 3948 w 10107"/>
                <a:gd name="connsiteY27" fmla="*/ 958 h 10000"/>
                <a:gd name="connsiteX28" fmla="*/ 4694 w 10107"/>
                <a:gd name="connsiteY28" fmla="*/ 509 h 10000"/>
                <a:gd name="connsiteX29" fmla="*/ 5054 w 10107"/>
                <a:gd name="connsiteY29" fmla="*/ 549 h 10000"/>
                <a:gd name="connsiteX30" fmla="*/ 5615 w 10107"/>
                <a:gd name="connsiteY30" fmla="*/ 137 h 10000"/>
                <a:gd name="connsiteX31" fmla="*/ 5307 w 10107"/>
                <a:gd name="connsiteY31" fmla="*/ 274 h 10000"/>
                <a:gd name="connsiteX32" fmla="*/ 6071 w 10107"/>
                <a:gd name="connsiteY32" fmla="*/ 176 h 10000"/>
                <a:gd name="connsiteX33" fmla="*/ 6138 w 10107"/>
                <a:gd name="connsiteY33" fmla="*/ 0 h 10000"/>
                <a:gd name="connsiteX34" fmla="*/ 6389 w 10107"/>
                <a:gd name="connsiteY34" fmla="*/ 294 h 10000"/>
                <a:gd name="connsiteX35" fmla="*/ 6304 w 10107"/>
                <a:gd name="connsiteY35" fmla="*/ 468 h 10000"/>
                <a:gd name="connsiteX36" fmla="*/ 6610 w 10107"/>
                <a:gd name="connsiteY36" fmla="*/ 510 h 10000"/>
                <a:gd name="connsiteX37" fmla="*/ 7953 w 10107"/>
                <a:gd name="connsiteY37" fmla="*/ 625 h 10000"/>
                <a:gd name="connsiteX38" fmla="*/ 9389 w 10107"/>
                <a:gd name="connsiteY38" fmla="*/ 313 h 10000"/>
                <a:gd name="connsiteX39" fmla="*/ 10107 w 10107"/>
                <a:gd name="connsiteY39" fmla="*/ 2186 h 10000"/>
                <a:gd name="connsiteX40" fmla="*/ 10107 w 10107"/>
                <a:gd name="connsiteY40" fmla="*/ 3124 h 10000"/>
                <a:gd name="connsiteX41" fmla="*/ 9749 w 10107"/>
                <a:gd name="connsiteY41" fmla="*/ 4009 h 10000"/>
                <a:gd name="connsiteX42" fmla="*/ 9031 w 10107"/>
                <a:gd name="connsiteY42" fmla="*/ 3748 h 10000"/>
                <a:gd name="connsiteX0" fmla="*/ 9031 w 10107"/>
                <a:gd name="connsiteY0" fmla="*/ 3748 h 10000"/>
                <a:gd name="connsiteX1" fmla="*/ 8671 w 10107"/>
                <a:gd name="connsiteY1" fmla="*/ 2811 h 10000"/>
                <a:gd name="connsiteX2" fmla="*/ 7953 w 10107"/>
                <a:gd name="connsiteY2" fmla="*/ 1874 h 10000"/>
                <a:gd name="connsiteX3" fmla="*/ 7594 w 10107"/>
                <a:gd name="connsiteY3" fmla="*/ 1874 h 10000"/>
                <a:gd name="connsiteX4" fmla="*/ 7953 w 10107"/>
                <a:gd name="connsiteY4" fmla="*/ 2811 h 10000"/>
                <a:gd name="connsiteX5" fmla="*/ 8144 w 10107"/>
                <a:gd name="connsiteY5" fmla="*/ 3450 h 10000"/>
                <a:gd name="connsiteX6" fmla="*/ 8168 w 10107"/>
                <a:gd name="connsiteY6" fmla="*/ 3960 h 10000"/>
                <a:gd name="connsiteX7" fmla="*/ 8373 w 10107"/>
                <a:gd name="connsiteY7" fmla="*/ 5381 h 10000"/>
                <a:gd name="connsiteX8" fmla="*/ 8448 w 10107"/>
                <a:gd name="connsiteY8" fmla="*/ 5420 h 10000"/>
                <a:gd name="connsiteX9" fmla="*/ 8607 w 10107"/>
                <a:gd name="connsiteY9" fmla="*/ 6996 h 10000"/>
                <a:gd name="connsiteX10" fmla="*/ 9125 w 10107"/>
                <a:gd name="connsiteY10" fmla="*/ 9089 h 10000"/>
                <a:gd name="connsiteX11" fmla="*/ 9948 w 10107"/>
                <a:gd name="connsiteY11" fmla="*/ 10000 h 10000"/>
                <a:gd name="connsiteX12" fmla="*/ 7232 w 10107"/>
                <a:gd name="connsiteY12" fmla="*/ 9943 h 10000"/>
                <a:gd name="connsiteX13" fmla="*/ 7232 w 10107"/>
                <a:gd name="connsiteY13" fmla="*/ 9943 h 10000"/>
                <a:gd name="connsiteX14" fmla="*/ 305 w 10107"/>
                <a:gd name="connsiteY14" fmla="*/ 10000 h 10000"/>
                <a:gd name="connsiteX15" fmla="*/ 318 w 10107"/>
                <a:gd name="connsiteY15" fmla="*/ 2603 h 10000"/>
                <a:gd name="connsiteX16" fmla="*/ 179 w 10107"/>
                <a:gd name="connsiteY16" fmla="*/ 2108 h 10000"/>
                <a:gd name="connsiteX17" fmla="*/ 174 w 10107"/>
                <a:gd name="connsiteY17" fmla="*/ 1861 h 10000"/>
                <a:gd name="connsiteX18" fmla="*/ 6 w 10107"/>
                <a:gd name="connsiteY18" fmla="*/ 1661 h 10000"/>
                <a:gd name="connsiteX19" fmla="*/ 343 w 10107"/>
                <a:gd name="connsiteY19" fmla="*/ 1037 h 10000"/>
                <a:gd name="connsiteX20" fmla="*/ 158 w 10107"/>
                <a:gd name="connsiteY20" fmla="*/ 373 h 10000"/>
                <a:gd name="connsiteX21" fmla="*/ 445 w 10107"/>
                <a:gd name="connsiteY21" fmla="*/ 0 h 10000"/>
                <a:gd name="connsiteX22" fmla="*/ 680 w 10107"/>
                <a:gd name="connsiteY22" fmla="*/ 255 h 10000"/>
                <a:gd name="connsiteX23" fmla="*/ 1136 w 10107"/>
                <a:gd name="connsiteY23" fmla="*/ 117 h 10000"/>
                <a:gd name="connsiteX24" fmla="*/ 2051 w 10107"/>
                <a:gd name="connsiteY24" fmla="*/ 234 h 10000"/>
                <a:gd name="connsiteX25" fmla="*/ 2630 w 10107"/>
                <a:gd name="connsiteY25" fmla="*/ 627 h 10000"/>
                <a:gd name="connsiteX26" fmla="*/ 2850 w 10107"/>
                <a:gd name="connsiteY26" fmla="*/ 431 h 10000"/>
                <a:gd name="connsiteX27" fmla="*/ 3948 w 10107"/>
                <a:gd name="connsiteY27" fmla="*/ 958 h 10000"/>
                <a:gd name="connsiteX28" fmla="*/ 4694 w 10107"/>
                <a:gd name="connsiteY28" fmla="*/ 509 h 10000"/>
                <a:gd name="connsiteX29" fmla="*/ 5054 w 10107"/>
                <a:gd name="connsiteY29" fmla="*/ 549 h 10000"/>
                <a:gd name="connsiteX30" fmla="*/ 5615 w 10107"/>
                <a:gd name="connsiteY30" fmla="*/ 137 h 10000"/>
                <a:gd name="connsiteX31" fmla="*/ 5307 w 10107"/>
                <a:gd name="connsiteY31" fmla="*/ 274 h 10000"/>
                <a:gd name="connsiteX32" fmla="*/ 6071 w 10107"/>
                <a:gd name="connsiteY32" fmla="*/ 176 h 10000"/>
                <a:gd name="connsiteX33" fmla="*/ 6138 w 10107"/>
                <a:gd name="connsiteY33" fmla="*/ 0 h 10000"/>
                <a:gd name="connsiteX34" fmla="*/ 6389 w 10107"/>
                <a:gd name="connsiteY34" fmla="*/ 294 h 10000"/>
                <a:gd name="connsiteX35" fmla="*/ 6304 w 10107"/>
                <a:gd name="connsiteY35" fmla="*/ 468 h 10000"/>
                <a:gd name="connsiteX36" fmla="*/ 6711 w 10107"/>
                <a:gd name="connsiteY36" fmla="*/ 412 h 10000"/>
                <a:gd name="connsiteX37" fmla="*/ 7953 w 10107"/>
                <a:gd name="connsiteY37" fmla="*/ 625 h 10000"/>
                <a:gd name="connsiteX38" fmla="*/ 9389 w 10107"/>
                <a:gd name="connsiteY38" fmla="*/ 313 h 10000"/>
                <a:gd name="connsiteX39" fmla="*/ 10107 w 10107"/>
                <a:gd name="connsiteY39" fmla="*/ 2186 h 10000"/>
                <a:gd name="connsiteX40" fmla="*/ 10107 w 10107"/>
                <a:gd name="connsiteY40" fmla="*/ 3124 h 10000"/>
                <a:gd name="connsiteX41" fmla="*/ 9749 w 10107"/>
                <a:gd name="connsiteY41" fmla="*/ 4009 h 10000"/>
                <a:gd name="connsiteX42" fmla="*/ 9031 w 10107"/>
                <a:gd name="connsiteY42" fmla="*/ 3748 h 10000"/>
                <a:gd name="connsiteX0" fmla="*/ 9031 w 10107"/>
                <a:gd name="connsiteY0" fmla="*/ 3748 h 10000"/>
                <a:gd name="connsiteX1" fmla="*/ 8671 w 10107"/>
                <a:gd name="connsiteY1" fmla="*/ 2811 h 10000"/>
                <a:gd name="connsiteX2" fmla="*/ 7953 w 10107"/>
                <a:gd name="connsiteY2" fmla="*/ 1874 h 10000"/>
                <a:gd name="connsiteX3" fmla="*/ 7594 w 10107"/>
                <a:gd name="connsiteY3" fmla="*/ 1874 h 10000"/>
                <a:gd name="connsiteX4" fmla="*/ 7953 w 10107"/>
                <a:gd name="connsiteY4" fmla="*/ 2811 h 10000"/>
                <a:gd name="connsiteX5" fmla="*/ 8144 w 10107"/>
                <a:gd name="connsiteY5" fmla="*/ 3450 h 10000"/>
                <a:gd name="connsiteX6" fmla="*/ 8168 w 10107"/>
                <a:gd name="connsiteY6" fmla="*/ 3960 h 10000"/>
                <a:gd name="connsiteX7" fmla="*/ 8373 w 10107"/>
                <a:gd name="connsiteY7" fmla="*/ 5381 h 10000"/>
                <a:gd name="connsiteX8" fmla="*/ 8448 w 10107"/>
                <a:gd name="connsiteY8" fmla="*/ 5420 h 10000"/>
                <a:gd name="connsiteX9" fmla="*/ 8607 w 10107"/>
                <a:gd name="connsiteY9" fmla="*/ 6996 h 10000"/>
                <a:gd name="connsiteX10" fmla="*/ 9125 w 10107"/>
                <a:gd name="connsiteY10" fmla="*/ 9089 h 10000"/>
                <a:gd name="connsiteX11" fmla="*/ 9948 w 10107"/>
                <a:gd name="connsiteY11" fmla="*/ 10000 h 10000"/>
                <a:gd name="connsiteX12" fmla="*/ 7232 w 10107"/>
                <a:gd name="connsiteY12" fmla="*/ 9943 h 10000"/>
                <a:gd name="connsiteX13" fmla="*/ 7232 w 10107"/>
                <a:gd name="connsiteY13" fmla="*/ 9943 h 10000"/>
                <a:gd name="connsiteX14" fmla="*/ 305 w 10107"/>
                <a:gd name="connsiteY14" fmla="*/ 10000 h 10000"/>
                <a:gd name="connsiteX15" fmla="*/ 318 w 10107"/>
                <a:gd name="connsiteY15" fmla="*/ 2603 h 10000"/>
                <a:gd name="connsiteX16" fmla="*/ 179 w 10107"/>
                <a:gd name="connsiteY16" fmla="*/ 2108 h 10000"/>
                <a:gd name="connsiteX17" fmla="*/ 174 w 10107"/>
                <a:gd name="connsiteY17" fmla="*/ 1861 h 10000"/>
                <a:gd name="connsiteX18" fmla="*/ 6 w 10107"/>
                <a:gd name="connsiteY18" fmla="*/ 1661 h 10000"/>
                <a:gd name="connsiteX19" fmla="*/ 343 w 10107"/>
                <a:gd name="connsiteY19" fmla="*/ 1037 h 10000"/>
                <a:gd name="connsiteX20" fmla="*/ 158 w 10107"/>
                <a:gd name="connsiteY20" fmla="*/ 373 h 10000"/>
                <a:gd name="connsiteX21" fmla="*/ 445 w 10107"/>
                <a:gd name="connsiteY21" fmla="*/ 0 h 10000"/>
                <a:gd name="connsiteX22" fmla="*/ 680 w 10107"/>
                <a:gd name="connsiteY22" fmla="*/ 255 h 10000"/>
                <a:gd name="connsiteX23" fmla="*/ 1136 w 10107"/>
                <a:gd name="connsiteY23" fmla="*/ 117 h 10000"/>
                <a:gd name="connsiteX24" fmla="*/ 2051 w 10107"/>
                <a:gd name="connsiteY24" fmla="*/ 234 h 10000"/>
                <a:gd name="connsiteX25" fmla="*/ 2630 w 10107"/>
                <a:gd name="connsiteY25" fmla="*/ 627 h 10000"/>
                <a:gd name="connsiteX26" fmla="*/ 2850 w 10107"/>
                <a:gd name="connsiteY26" fmla="*/ 431 h 10000"/>
                <a:gd name="connsiteX27" fmla="*/ 3948 w 10107"/>
                <a:gd name="connsiteY27" fmla="*/ 958 h 10000"/>
                <a:gd name="connsiteX28" fmla="*/ 4694 w 10107"/>
                <a:gd name="connsiteY28" fmla="*/ 509 h 10000"/>
                <a:gd name="connsiteX29" fmla="*/ 5054 w 10107"/>
                <a:gd name="connsiteY29" fmla="*/ 549 h 10000"/>
                <a:gd name="connsiteX30" fmla="*/ 5615 w 10107"/>
                <a:gd name="connsiteY30" fmla="*/ 137 h 10000"/>
                <a:gd name="connsiteX31" fmla="*/ 5307 w 10107"/>
                <a:gd name="connsiteY31" fmla="*/ 274 h 10000"/>
                <a:gd name="connsiteX32" fmla="*/ 6071 w 10107"/>
                <a:gd name="connsiteY32" fmla="*/ 176 h 10000"/>
                <a:gd name="connsiteX33" fmla="*/ 6138 w 10107"/>
                <a:gd name="connsiteY33" fmla="*/ 0 h 10000"/>
                <a:gd name="connsiteX34" fmla="*/ 6389 w 10107"/>
                <a:gd name="connsiteY34" fmla="*/ 294 h 10000"/>
                <a:gd name="connsiteX35" fmla="*/ 6304 w 10107"/>
                <a:gd name="connsiteY35" fmla="*/ 468 h 10000"/>
                <a:gd name="connsiteX36" fmla="*/ 6711 w 10107"/>
                <a:gd name="connsiteY36" fmla="*/ 412 h 10000"/>
                <a:gd name="connsiteX37" fmla="*/ 7953 w 10107"/>
                <a:gd name="connsiteY37" fmla="*/ 625 h 10000"/>
                <a:gd name="connsiteX38" fmla="*/ 9389 w 10107"/>
                <a:gd name="connsiteY38" fmla="*/ 313 h 10000"/>
                <a:gd name="connsiteX39" fmla="*/ 10107 w 10107"/>
                <a:gd name="connsiteY39" fmla="*/ 2186 h 10000"/>
                <a:gd name="connsiteX40" fmla="*/ 10107 w 10107"/>
                <a:gd name="connsiteY40" fmla="*/ 3124 h 10000"/>
                <a:gd name="connsiteX41" fmla="*/ 9749 w 10107"/>
                <a:gd name="connsiteY41" fmla="*/ 4009 h 10000"/>
                <a:gd name="connsiteX42" fmla="*/ 9031 w 10107"/>
                <a:gd name="connsiteY42" fmla="*/ 3748 h 10000"/>
                <a:gd name="connsiteX0" fmla="*/ 9031 w 10107"/>
                <a:gd name="connsiteY0" fmla="*/ 3748 h 10000"/>
                <a:gd name="connsiteX1" fmla="*/ 8671 w 10107"/>
                <a:gd name="connsiteY1" fmla="*/ 2811 h 10000"/>
                <a:gd name="connsiteX2" fmla="*/ 7953 w 10107"/>
                <a:gd name="connsiteY2" fmla="*/ 1874 h 10000"/>
                <a:gd name="connsiteX3" fmla="*/ 7594 w 10107"/>
                <a:gd name="connsiteY3" fmla="*/ 1874 h 10000"/>
                <a:gd name="connsiteX4" fmla="*/ 7953 w 10107"/>
                <a:gd name="connsiteY4" fmla="*/ 2811 h 10000"/>
                <a:gd name="connsiteX5" fmla="*/ 8144 w 10107"/>
                <a:gd name="connsiteY5" fmla="*/ 3450 h 10000"/>
                <a:gd name="connsiteX6" fmla="*/ 8168 w 10107"/>
                <a:gd name="connsiteY6" fmla="*/ 3960 h 10000"/>
                <a:gd name="connsiteX7" fmla="*/ 8373 w 10107"/>
                <a:gd name="connsiteY7" fmla="*/ 5381 h 10000"/>
                <a:gd name="connsiteX8" fmla="*/ 8448 w 10107"/>
                <a:gd name="connsiteY8" fmla="*/ 5420 h 10000"/>
                <a:gd name="connsiteX9" fmla="*/ 8607 w 10107"/>
                <a:gd name="connsiteY9" fmla="*/ 6996 h 10000"/>
                <a:gd name="connsiteX10" fmla="*/ 9125 w 10107"/>
                <a:gd name="connsiteY10" fmla="*/ 9089 h 10000"/>
                <a:gd name="connsiteX11" fmla="*/ 9948 w 10107"/>
                <a:gd name="connsiteY11" fmla="*/ 10000 h 10000"/>
                <a:gd name="connsiteX12" fmla="*/ 7232 w 10107"/>
                <a:gd name="connsiteY12" fmla="*/ 9943 h 10000"/>
                <a:gd name="connsiteX13" fmla="*/ 7232 w 10107"/>
                <a:gd name="connsiteY13" fmla="*/ 9943 h 10000"/>
                <a:gd name="connsiteX14" fmla="*/ 305 w 10107"/>
                <a:gd name="connsiteY14" fmla="*/ 10000 h 10000"/>
                <a:gd name="connsiteX15" fmla="*/ 318 w 10107"/>
                <a:gd name="connsiteY15" fmla="*/ 2603 h 10000"/>
                <a:gd name="connsiteX16" fmla="*/ 179 w 10107"/>
                <a:gd name="connsiteY16" fmla="*/ 2108 h 10000"/>
                <a:gd name="connsiteX17" fmla="*/ 174 w 10107"/>
                <a:gd name="connsiteY17" fmla="*/ 1861 h 10000"/>
                <a:gd name="connsiteX18" fmla="*/ 6 w 10107"/>
                <a:gd name="connsiteY18" fmla="*/ 1661 h 10000"/>
                <a:gd name="connsiteX19" fmla="*/ 343 w 10107"/>
                <a:gd name="connsiteY19" fmla="*/ 1037 h 10000"/>
                <a:gd name="connsiteX20" fmla="*/ 158 w 10107"/>
                <a:gd name="connsiteY20" fmla="*/ 373 h 10000"/>
                <a:gd name="connsiteX21" fmla="*/ 445 w 10107"/>
                <a:gd name="connsiteY21" fmla="*/ 0 h 10000"/>
                <a:gd name="connsiteX22" fmla="*/ 680 w 10107"/>
                <a:gd name="connsiteY22" fmla="*/ 255 h 10000"/>
                <a:gd name="connsiteX23" fmla="*/ 1136 w 10107"/>
                <a:gd name="connsiteY23" fmla="*/ 117 h 10000"/>
                <a:gd name="connsiteX24" fmla="*/ 2051 w 10107"/>
                <a:gd name="connsiteY24" fmla="*/ 234 h 10000"/>
                <a:gd name="connsiteX25" fmla="*/ 2630 w 10107"/>
                <a:gd name="connsiteY25" fmla="*/ 627 h 10000"/>
                <a:gd name="connsiteX26" fmla="*/ 2850 w 10107"/>
                <a:gd name="connsiteY26" fmla="*/ 431 h 10000"/>
                <a:gd name="connsiteX27" fmla="*/ 3948 w 10107"/>
                <a:gd name="connsiteY27" fmla="*/ 958 h 10000"/>
                <a:gd name="connsiteX28" fmla="*/ 4694 w 10107"/>
                <a:gd name="connsiteY28" fmla="*/ 509 h 10000"/>
                <a:gd name="connsiteX29" fmla="*/ 5054 w 10107"/>
                <a:gd name="connsiteY29" fmla="*/ 549 h 10000"/>
                <a:gd name="connsiteX30" fmla="*/ 5615 w 10107"/>
                <a:gd name="connsiteY30" fmla="*/ 137 h 10000"/>
                <a:gd name="connsiteX31" fmla="*/ 5307 w 10107"/>
                <a:gd name="connsiteY31" fmla="*/ 274 h 10000"/>
                <a:gd name="connsiteX32" fmla="*/ 6071 w 10107"/>
                <a:gd name="connsiteY32" fmla="*/ 176 h 10000"/>
                <a:gd name="connsiteX33" fmla="*/ 6138 w 10107"/>
                <a:gd name="connsiteY33" fmla="*/ 0 h 10000"/>
                <a:gd name="connsiteX34" fmla="*/ 6423 w 10107"/>
                <a:gd name="connsiteY34" fmla="*/ 196 h 10000"/>
                <a:gd name="connsiteX35" fmla="*/ 6304 w 10107"/>
                <a:gd name="connsiteY35" fmla="*/ 468 h 10000"/>
                <a:gd name="connsiteX36" fmla="*/ 6711 w 10107"/>
                <a:gd name="connsiteY36" fmla="*/ 412 h 10000"/>
                <a:gd name="connsiteX37" fmla="*/ 7953 w 10107"/>
                <a:gd name="connsiteY37" fmla="*/ 625 h 10000"/>
                <a:gd name="connsiteX38" fmla="*/ 9389 w 10107"/>
                <a:gd name="connsiteY38" fmla="*/ 313 h 10000"/>
                <a:gd name="connsiteX39" fmla="*/ 10107 w 10107"/>
                <a:gd name="connsiteY39" fmla="*/ 2186 h 10000"/>
                <a:gd name="connsiteX40" fmla="*/ 10107 w 10107"/>
                <a:gd name="connsiteY40" fmla="*/ 3124 h 10000"/>
                <a:gd name="connsiteX41" fmla="*/ 9749 w 10107"/>
                <a:gd name="connsiteY41" fmla="*/ 4009 h 10000"/>
                <a:gd name="connsiteX42" fmla="*/ 9031 w 10107"/>
                <a:gd name="connsiteY42" fmla="*/ 3748 h 10000"/>
                <a:gd name="connsiteX0" fmla="*/ 9031 w 10107"/>
                <a:gd name="connsiteY0" fmla="*/ 3748 h 10000"/>
                <a:gd name="connsiteX1" fmla="*/ 8671 w 10107"/>
                <a:gd name="connsiteY1" fmla="*/ 2811 h 10000"/>
                <a:gd name="connsiteX2" fmla="*/ 7953 w 10107"/>
                <a:gd name="connsiteY2" fmla="*/ 1874 h 10000"/>
                <a:gd name="connsiteX3" fmla="*/ 7594 w 10107"/>
                <a:gd name="connsiteY3" fmla="*/ 1874 h 10000"/>
                <a:gd name="connsiteX4" fmla="*/ 7953 w 10107"/>
                <a:gd name="connsiteY4" fmla="*/ 2811 h 10000"/>
                <a:gd name="connsiteX5" fmla="*/ 8144 w 10107"/>
                <a:gd name="connsiteY5" fmla="*/ 3450 h 10000"/>
                <a:gd name="connsiteX6" fmla="*/ 8168 w 10107"/>
                <a:gd name="connsiteY6" fmla="*/ 3960 h 10000"/>
                <a:gd name="connsiteX7" fmla="*/ 8373 w 10107"/>
                <a:gd name="connsiteY7" fmla="*/ 5381 h 10000"/>
                <a:gd name="connsiteX8" fmla="*/ 8448 w 10107"/>
                <a:gd name="connsiteY8" fmla="*/ 5420 h 10000"/>
                <a:gd name="connsiteX9" fmla="*/ 8607 w 10107"/>
                <a:gd name="connsiteY9" fmla="*/ 6996 h 10000"/>
                <a:gd name="connsiteX10" fmla="*/ 9125 w 10107"/>
                <a:gd name="connsiteY10" fmla="*/ 9089 h 10000"/>
                <a:gd name="connsiteX11" fmla="*/ 9948 w 10107"/>
                <a:gd name="connsiteY11" fmla="*/ 10000 h 10000"/>
                <a:gd name="connsiteX12" fmla="*/ 7232 w 10107"/>
                <a:gd name="connsiteY12" fmla="*/ 9943 h 10000"/>
                <a:gd name="connsiteX13" fmla="*/ 7232 w 10107"/>
                <a:gd name="connsiteY13" fmla="*/ 9943 h 10000"/>
                <a:gd name="connsiteX14" fmla="*/ 305 w 10107"/>
                <a:gd name="connsiteY14" fmla="*/ 10000 h 10000"/>
                <a:gd name="connsiteX15" fmla="*/ 318 w 10107"/>
                <a:gd name="connsiteY15" fmla="*/ 2603 h 10000"/>
                <a:gd name="connsiteX16" fmla="*/ 179 w 10107"/>
                <a:gd name="connsiteY16" fmla="*/ 2108 h 10000"/>
                <a:gd name="connsiteX17" fmla="*/ 174 w 10107"/>
                <a:gd name="connsiteY17" fmla="*/ 1861 h 10000"/>
                <a:gd name="connsiteX18" fmla="*/ 6 w 10107"/>
                <a:gd name="connsiteY18" fmla="*/ 1661 h 10000"/>
                <a:gd name="connsiteX19" fmla="*/ 343 w 10107"/>
                <a:gd name="connsiteY19" fmla="*/ 1037 h 10000"/>
                <a:gd name="connsiteX20" fmla="*/ 158 w 10107"/>
                <a:gd name="connsiteY20" fmla="*/ 373 h 10000"/>
                <a:gd name="connsiteX21" fmla="*/ 445 w 10107"/>
                <a:gd name="connsiteY21" fmla="*/ 0 h 10000"/>
                <a:gd name="connsiteX22" fmla="*/ 680 w 10107"/>
                <a:gd name="connsiteY22" fmla="*/ 255 h 10000"/>
                <a:gd name="connsiteX23" fmla="*/ 1136 w 10107"/>
                <a:gd name="connsiteY23" fmla="*/ 117 h 10000"/>
                <a:gd name="connsiteX24" fmla="*/ 2051 w 10107"/>
                <a:gd name="connsiteY24" fmla="*/ 234 h 10000"/>
                <a:gd name="connsiteX25" fmla="*/ 2630 w 10107"/>
                <a:gd name="connsiteY25" fmla="*/ 627 h 10000"/>
                <a:gd name="connsiteX26" fmla="*/ 2850 w 10107"/>
                <a:gd name="connsiteY26" fmla="*/ 431 h 10000"/>
                <a:gd name="connsiteX27" fmla="*/ 3948 w 10107"/>
                <a:gd name="connsiteY27" fmla="*/ 958 h 10000"/>
                <a:gd name="connsiteX28" fmla="*/ 4694 w 10107"/>
                <a:gd name="connsiteY28" fmla="*/ 509 h 10000"/>
                <a:gd name="connsiteX29" fmla="*/ 5054 w 10107"/>
                <a:gd name="connsiteY29" fmla="*/ 549 h 10000"/>
                <a:gd name="connsiteX30" fmla="*/ 5615 w 10107"/>
                <a:gd name="connsiteY30" fmla="*/ 137 h 10000"/>
                <a:gd name="connsiteX31" fmla="*/ 5307 w 10107"/>
                <a:gd name="connsiteY31" fmla="*/ 274 h 10000"/>
                <a:gd name="connsiteX32" fmla="*/ 6071 w 10107"/>
                <a:gd name="connsiteY32" fmla="*/ 176 h 10000"/>
                <a:gd name="connsiteX33" fmla="*/ 6138 w 10107"/>
                <a:gd name="connsiteY33" fmla="*/ 0 h 10000"/>
                <a:gd name="connsiteX34" fmla="*/ 6423 w 10107"/>
                <a:gd name="connsiteY34" fmla="*/ 196 h 10000"/>
                <a:gd name="connsiteX35" fmla="*/ 6608 w 10107"/>
                <a:gd name="connsiteY35" fmla="*/ 331 h 10000"/>
                <a:gd name="connsiteX36" fmla="*/ 6711 w 10107"/>
                <a:gd name="connsiteY36" fmla="*/ 412 h 10000"/>
                <a:gd name="connsiteX37" fmla="*/ 7953 w 10107"/>
                <a:gd name="connsiteY37" fmla="*/ 625 h 10000"/>
                <a:gd name="connsiteX38" fmla="*/ 9389 w 10107"/>
                <a:gd name="connsiteY38" fmla="*/ 313 h 10000"/>
                <a:gd name="connsiteX39" fmla="*/ 10107 w 10107"/>
                <a:gd name="connsiteY39" fmla="*/ 2186 h 10000"/>
                <a:gd name="connsiteX40" fmla="*/ 10107 w 10107"/>
                <a:gd name="connsiteY40" fmla="*/ 3124 h 10000"/>
                <a:gd name="connsiteX41" fmla="*/ 9749 w 10107"/>
                <a:gd name="connsiteY41" fmla="*/ 4009 h 10000"/>
                <a:gd name="connsiteX42" fmla="*/ 9031 w 10107"/>
                <a:gd name="connsiteY42" fmla="*/ 3748 h 10000"/>
                <a:gd name="connsiteX0" fmla="*/ 9031 w 10107"/>
                <a:gd name="connsiteY0" fmla="*/ 3748 h 10000"/>
                <a:gd name="connsiteX1" fmla="*/ 8671 w 10107"/>
                <a:gd name="connsiteY1" fmla="*/ 2811 h 10000"/>
                <a:gd name="connsiteX2" fmla="*/ 7953 w 10107"/>
                <a:gd name="connsiteY2" fmla="*/ 1874 h 10000"/>
                <a:gd name="connsiteX3" fmla="*/ 7594 w 10107"/>
                <a:gd name="connsiteY3" fmla="*/ 1874 h 10000"/>
                <a:gd name="connsiteX4" fmla="*/ 7953 w 10107"/>
                <a:gd name="connsiteY4" fmla="*/ 2811 h 10000"/>
                <a:gd name="connsiteX5" fmla="*/ 8144 w 10107"/>
                <a:gd name="connsiteY5" fmla="*/ 3450 h 10000"/>
                <a:gd name="connsiteX6" fmla="*/ 8168 w 10107"/>
                <a:gd name="connsiteY6" fmla="*/ 3960 h 10000"/>
                <a:gd name="connsiteX7" fmla="*/ 8373 w 10107"/>
                <a:gd name="connsiteY7" fmla="*/ 5381 h 10000"/>
                <a:gd name="connsiteX8" fmla="*/ 8448 w 10107"/>
                <a:gd name="connsiteY8" fmla="*/ 5420 h 10000"/>
                <a:gd name="connsiteX9" fmla="*/ 8607 w 10107"/>
                <a:gd name="connsiteY9" fmla="*/ 6996 h 10000"/>
                <a:gd name="connsiteX10" fmla="*/ 9125 w 10107"/>
                <a:gd name="connsiteY10" fmla="*/ 9089 h 10000"/>
                <a:gd name="connsiteX11" fmla="*/ 9948 w 10107"/>
                <a:gd name="connsiteY11" fmla="*/ 10000 h 10000"/>
                <a:gd name="connsiteX12" fmla="*/ 7232 w 10107"/>
                <a:gd name="connsiteY12" fmla="*/ 9943 h 10000"/>
                <a:gd name="connsiteX13" fmla="*/ 7232 w 10107"/>
                <a:gd name="connsiteY13" fmla="*/ 9943 h 10000"/>
                <a:gd name="connsiteX14" fmla="*/ 305 w 10107"/>
                <a:gd name="connsiteY14" fmla="*/ 10000 h 10000"/>
                <a:gd name="connsiteX15" fmla="*/ 318 w 10107"/>
                <a:gd name="connsiteY15" fmla="*/ 2603 h 10000"/>
                <a:gd name="connsiteX16" fmla="*/ 179 w 10107"/>
                <a:gd name="connsiteY16" fmla="*/ 2108 h 10000"/>
                <a:gd name="connsiteX17" fmla="*/ 174 w 10107"/>
                <a:gd name="connsiteY17" fmla="*/ 1861 h 10000"/>
                <a:gd name="connsiteX18" fmla="*/ 6 w 10107"/>
                <a:gd name="connsiteY18" fmla="*/ 1661 h 10000"/>
                <a:gd name="connsiteX19" fmla="*/ 343 w 10107"/>
                <a:gd name="connsiteY19" fmla="*/ 1037 h 10000"/>
                <a:gd name="connsiteX20" fmla="*/ 158 w 10107"/>
                <a:gd name="connsiteY20" fmla="*/ 373 h 10000"/>
                <a:gd name="connsiteX21" fmla="*/ 445 w 10107"/>
                <a:gd name="connsiteY21" fmla="*/ 0 h 10000"/>
                <a:gd name="connsiteX22" fmla="*/ 680 w 10107"/>
                <a:gd name="connsiteY22" fmla="*/ 255 h 10000"/>
                <a:gd name="connsiteX23" fmla="*/ 1136 w 10107"/>
                <a:gd name="connsiteY23" fmla="*/ 117 h 10000"/>
                <a:gd name="connsiteX24" fmla="*/ 2051 w 10107"/>
                <a:gd name="connsiteY24" fmla="*/ 234 h 10000"/>
                <a:gd name="connsiteX25" fmla="*/ 2630 w 10107"/>
                <a:gd name="connsiteY25" fmla="*/ 627 h 10000"/>
                <a:gd name="connsiteX26" fmla="*/ 2850 w 10107"/>
                <a:gd name="connsiteY26" fmla="*/ 431 h 10000"/>
                <a:gd name="connsiteX27" fmla="*/ 3948 w 10107"/>
                <a:gd name="connsiteY27" fmla="*/ 958 h 10000"/>
                <a:gd name="connsiteX28" fmla="*/ 4694 w 10107"/>
                <a:gd name="connsiteY28" fmla="*/ 509 h 10000"/>
                <a:gd name="connsiteX29" fmla="*/ 5054 w 10107"/>
                <a:gd name="connsiteY29" fmla="*/ 549 h 10000"/>
                <a:gd name="connsiteX30" fmla="*/ 5615 w 10107"/>
                <a:gd name="connsiteY30" fmla="*/ 137 h 10000"/>
                <a:gd name="connsiteX31" fmla="*/ 5307 w 10107"/>
                <a:gd name="connsiteY31" fmla="*/ 274 h 10000"/>
                <a:gd name="connsiteX32" fmla="*/ 6071 w 10107"/>
                <a:gd name="connsiteY32" fmla="*/ 176 h 10000"/>
                <a:gd name="connsiteX33" fmla="*/ 6138 w 10107"/>
                <a:gd name="connsiteY33" fmla="*/ 0 h 10000"/>
                <a:gd name="connsiteX34" fmla="*/ 6423 w 10107"/>
                <a:gd name="connsiteY34" fmla="*/ 196 h 10000"/>
                <a:gd name="connsiteX35" fmla="*/ 6608 w 10107"/>
                <a:gd name="connsiteY35" fmla="*/ 331 h 10000"/>
                <a:gd name="connsiteX36" fmla="*/ 6711 w 10107"/>
                <a:gd name="connsiteY36" fmla="*/ 412 h 10000"/>
                <a:gd name="connsiteX37" fmla="*/ 7953 w 10107"/>
                <a:gd name="connsiteY37" fmla="*/ 625 h 10000"/>
                <a:gd name="connsiteX38" fmla="*/ 9389 w 10107"/>
                <a:gd name="connsiteY38" fmla="*/ 313 h 10000"/>
                <a:gd name="connsiteX39" fmla="*/ 10107 w 10107"/>
                <a:gd name="connsiteY39" fmla="*/ 2186 h 10000"/>
                <a:gd name="connsiteX40" fmla="*/ 10107 w 10107"/>
                <a:gd name="connsiteY40" fmla="*/ 3124 h 10000"/>
                <a:gd name="connsiteX41" fmla="*/ 9749 w 10107"/>
                <a:gd name="connsiteY41" fmla="*/ 4009 h 10000"/>
                <a:gd name="connsiteX42" fmla="*/ 9031 w 10107"/>
                <a:gd name="connsiteY42" fmla="*/ 3748 h 10000"/>
                <a:gd name="connsiteX0" fmla="*/ 9031 w 10107"/>
                <a:gd name="connsiteY0" fmla="*/ 3748 h 10000"/>
                <a:gd name="connsiteX1" fmla="*/ 8671 w 10107"/>
                <a:gd name="connsiteY1" fmla="*/ 2811 h 10000"/>
                <a:gd name="connsiteX2" fmla="*/ 7953 w 10107"/>
                <a:gd name="connsiteY2" fmla="*/ 1874 h 10000"/>
                <a:gd name="connsiteX3" fmla="*/ 7594 w 10107"/>
                <a:gd name="connsiteY3" fmla="*/ 1874 h 10000"/>
                <a:gd name="connsiteX4" fmla="*/ 7953 w 10107"/>
                <a:gd name="connsiteY4" fmla="*/ 2811 h 10000"/>
                <a:gd name="connsiteX5" fmla="*/ 8144 w 10107"/>
                <a:gd name="connsiteY5" fmla="*/ 3450 h 10000"/>
                <a:gd name="connsiteX6" fmla="*/ 8168 w 10107"/>
                <a:gd name="connsiteY6" fmla="*/ 3960 h 10000"/>
                <a:gd name="connsiteX7" fmla="*/ 8373 w 10107"/>
                <a:gd name="connsiteY7" fmla="*/ 5381 h 10000"/>
                <a:gd name="connsiteX8" fmla="*/ 8448 w 10107"/>
                <a:gd name="connsiteY8" fmla="*/ 5420 h 10000"/>
                <a:gd name="connsiteX9" fmla="*/ 8607 w 10107"/>
                <a:gd name="connsiteY9" fmla="*/ 6996 h 10000"/>
                <a:gd name="connsiteX10" fmla="*/ 9125 w 10107"/>
                <a:gd name="connsiteY10" fmla="*/ 9089 h 10000"/>
                <a:gd name="connsiteX11" fmla="*/ 9948 w 10107"/>
                <a:gd name="connsiteY11" fmla="*/ 10000 h 10000"/>
                <a:gd name="connsiteX12" fmla="*/ 7232 w 10107"/>
                <a:gd name="connsiteY12" fmla="*/ 9943 h 10000"/>
                <a:gd name="connsiteX13" fmla="*/ 7232 w 10107"/>
                <a:gd name="connsiteY13" fmla="*/ 9943 h 10000"/>
                <a:gd name="connsiteX14" fmla="*/ 305 w 10107"/>
                <a:gd name="connsiteY14" fmla="*/ 10000 h 10000"/>
                <a:gd name="connsiteX15" fmla="*/ 318 w 10107"/>
                <a:gd name="connsiteY15" fmla="*/ 2603 h 10000"/>
                <a:gd name="connsiteX16" fmla="*/ 179 w 10107"/>
                <a:gd name="connsiteY16" fmla="*/ 2108 h 10000"/>
                <a:gd name="connsiteX17" fmla="*/ 174 w 10107"/>
                <a:gd name="connsiteY17" fmla="*/ 1861 h 10000"/>
                <a:gd name="connsiteX18" fmla="*/ 6 w 10107"/>
                <a:gd name="connsiteY18" fmla="*/ 1661 h 10000"/>
                <a:gd name="connsiteX19" fmla="*/ 343 w 10107"/>
                <a:gd name="connsiteY19" fmla="*/ 1037 h 10000"/>
                <a:gd name="connsiteX20" fmla="*/ 158 w 10107"/>
                <a:gd name="connsiteY20" fmla="*/ 373 h 10000"/>
                <a:gd name="connsiteX21" fmla="*/ 445 w 10107"/>
                <a:gd name="connsiteY21" fmla="*/ 0 h 10000"/>
                <a:gd name="connsiteX22" fmla="*/ 680 w 10107"/>
                <a:gd name="connsiteY22" fmla="*/ 255 h 10000"/>
                <a:gd name="connsiteX23" fmla="*/ 1136 w 10107"/>
                <a:gd name="connsiteY23" fmla="*/ 117 h 10000"/>
                <a:gd name="connsiteX24" fmla="*/ 2051 w 10107"/>
                <a:gd name="connsiteY24" fmla="*/ 234 h 10000"/>
                <a:gd name="connsiteX25" fmla="*/ 2630 w 10107"/>
                <a:gd name="connsiteY25" fmla="*/ 627 h 10000"/>
                <a:gd name="connsiteX26" fmla="*/ 2850 w 10107"/>
                <a:gd name="connsiteY26" fmla="*/ 431 h 10000"/>
                <a:gd name="connsiteX27" fmla="*/ 3948 w 10107"/>
                <a:gd name="connsiteY27" fmla="*/ 958 h 10000"/>
                <a:gd name="connsiteX28" fmla="*/ 4694 w 10107"/>
                <a:gd name="connsiteY28" fmla="*/ 509 h 10000"/>
                <a:gd name="connsiteX29" fmla="*/ 5054 w 10107"/>
                <a:gd name="connsiteY29" fmla="*/ 549 h 10000"/>
                <a:gd name="connsiteX30" fmla="*/ 5615 w 10107"/>
                <a:gd name="connsiteY30" fmla="*/ 137 h 10000"/>
                <a:gd name="connsiteX31" fmla="*/ 5307 w 10107"/>
                <a:gd name="connsiteY31" fmla="*/ 274 h 10000"/>
                <a:gd name="connsiteX32" fmla="*/ 6071 w 10107"/>
                <a:gd name="connsiteY32" fmla="*/ 176 h 10000"/>
                <a:gd name="connsiteX33" fmla="*/ 6138 w 10107"/>
                <a:gd name="connsiteY33" fmla="*/ 0 h 10000"/>
                <a:gd name="connsiteX34" fmla="*/ 6423 w 10107"/>
                <a:gd name="connsiteY34" fmla="*/ 196 h 10000"/>
                <a:gd name="connsiteX35" fmla="*/ 6372 w 10107"/>
                <a:gd name="connsiteY35" fmla="*/ 370 h 10000"/>
                <a:gd name="connsiteX36" fmla="*/ 6711 w 10107"/>
                <a:gd name="connsiteY36" fmla="*/ 412 h 10000"/>
                <a:gd name="connsiteX37" fmla="*/ 7953 w 10107"/>
                <a:gd name="connsiteY37" fmla="*/ 625 h 10000"/>
                <a:gd name="connsiteX38" fmla="*/ 9389 w 10107"/>
                <a:gd name="connsiteY38" fmla="*/ 313 h 10000"/>
                <a:gd name="connsiteX39" fmla="*/ 10107 w 10107"/>
                <a:gd name="connsiteY39" fmla="*/ 2186 h 10000"/>
                <a:gd name="connsiteX40" fmla="*/ 10107 w 10107"/>
                <a:gd name="connsiteY40" fmla="*/ 3124 h 10000"/>
                <a:gd name="connsiteX41" fmla="*/ 9749 w 10107"/>
                <a:gd name="connsiteY41" fmla="*/ 4009 h 10000"/>
                <a:gd name="connsiteX42" fmla="*/ 9031 w 10107"/>
                <a:gd name="connsiteY42" fmla="*/ 3748 h 10000"/>
                <a:gd name="connsiteX0" fmla="*/ 9031 w 10107"/>
                <a:gd name="connsiteY0" fmla="*/ 3748 h 10000"/>
                <a:gd name="connsiteX1" fmla="*/ 8671 w 10107"/>
                <a:gd name="connsiteY1" fmla="*/ 2811 h 10000"/>
                <a:gd name="connsiteX2" fmla="*/ 7953 w 10107"/>
                <a:gd name="connsiteY2" fmla="*/ 1874 h 10000"/>
                <a:gd name="connsiteX3" fmla="*/ 7594 w 10107"/>
                <a:gd name="connsiteY3" fmla="*/ 1874 h 10000"/>
                <a:gd name="connsiteX4" fmla="*/ 7953 w 10107"/>
                <a:gd name="connsiteY4" fmla="*/ 2811 h 10000"/>
                <a:gd name="connsiteX5" fmla="*/ 8144 w 10107"/>
                <a:gd name="connsiteY5" fmla="*/ 3450 h 10000"/>
                <a:gd name="connsiteX6" fmla="*/ 8168 w 10107"/>
                <a:gd name="connsiteY6" fmla="*/ 3960 h 10000"/>
                <a:gd name="connsiteX7" fmla="*/ 8373 w 10107"/>
                <a:gd name="connsiteY7" fmla="*/ 5381 h 10000"/>
                <a:gd name="connsiteX8" fmla="*/ 8448 w 10107"/>
                <a:gd name="connsiteY8" fmla="*/ 5420 h 10000"/>
                <a:gd name="connsiteX9" fmla="*/ 8607 w 10107"/>
                <a:gd name="connsiteY9" fmla="*/ 6996 h 10000"/>
                <a:gd name="connsiteX10" fmla="*/ 9125 w 10107"/>
                <a:gd name="connsiteY10" fmla="*/ 9089 h 10000"/>
                <a:gd name="connsiteX11" fmla="*/ 9948 w 10107"/>
                <a:gd name="connsiteY11" fmla="*/ 10000 h 10000"/>
                <a:gd name="connsiteX12" fmla="*/ 7232 w 10107"/>
                <a:gd name="connsiteY12" fmla="*/ 9943 h 10000"/>
                <a:gd name="connsiteX13" fmla="*/ 7232 w 10107"/>
                <a:gd name="connsiteY13" fmla="*/ 9943 h 10000"/>
                <a:gd name="connsiteX14" fmla="*/ 305 w 10107"/>
                <a:gd name="connsiteY14" fmla="*/ 10000 h 10000"/>
                <a:gd name="connsiteX15" fmla="*/ 318 w 10107"/>
                <a:gd name="connsiteY15" fmla="*/ 2603 h 10000"/>
                <a:gd name="connsiteX16" fmla="*/ 179 w 10107"/>
                <a:gd name="connsiteY16" fmla="*/ 2108 h 10000"/>
                <a:gd name="connsiteX17" fmla="*/ 174 w 10107"/>
                <a:gd name="connsiteY17" fmla="*/ 1861 h 10000"/>
                <a:gd name="connsiteX18" fmla="*/ 6 w 10107"/>
                <a:gd name="connsiteY18" fmla="*/ 1661 h 10000"/>
                <a:gd name="connsiteX19" fmla="*/ 343 w 10107"/>
                <a:gd name="connsiteY19" fmla="*/ 1037 h 10000"/>
                <a:gd name="connsiteX20" fmla="*/ 158 w 10107"/>
                <a:gd name="connsiteY20" fmla="*/ 373 h 10000"/>
                <a:gd name="connsiteX21" fmla="*/ 445 w 10107"/>
                <a:gd name="connsiteY21" fmla="*/ 0 h 10000"/>
                <a:gd name="connsiteX22" fmla="*/ 680 w 10107"/>
                <a:gd name="connsiteY22" fmla="*/ 255 h 10000"/>
                <a:gd name="connsiteX23" fmla="*/ 1136 w 10107"/>
                <a:gd name="connsiteY23" fmla="*/ 117 h 10000"/>
                <a:gd name="connsiteX24" fmla="*/ 2051 w 10107"/>
                <a:gd name="connsiteY24" fmla="*/ 234 h 10000"/>
                <a:gd name="connsiteX25" fmla="*/ 2630 w 10107"/>
                <a:gd name="connsiteY25" fmla="*/ 627 h 10000"/>
                <a:gd name="connsiteX26" fmla="*/ 2850 w 10107"/>
                <a:gd name="connsiteY26" fmla="*/ 431 h 10000"/>
                <a:gd name="connsiteX27" fmla="*/ 3948 w 10107"/>
                <a:gd name="connsiteY27" fmla="*/ 958 h 10000"/>
                <a:gd name="connsiteX28" fmla="*/ 4694 w 10107"/>
                <a:gd name="connsiteY28" fmla="*/ 509 h 10000"/>
                <a:gd name="connsiteX29" fmla="*/ 5054 w 10107"/>
                <a:gd name="connsiteY29" fmla="*/ 549 h 10000"/>
                <a:gd name="connsiteX30" fmla="*/ 5615 w 10107"/>
                <a:gd name="connsiteY30" fmla="*/ 137 h 10000"/>
                <a:gd name="connsiteX31" fmla="*/ 5307 w 10107"/>
                <a:gd name="connsiteY31" fmla="*/ 274 h 10000"/>
                <a:gd name="connsiteX32" fmla="*/ 6071 w 10107"/>
                <a:gd name="connsiteY32" fmla="*/ 176 h 10000"/>
                <a:gd name="connsiteX33" fmla="*/ 6138 w 10107"/>
                <a:gd name="connsiteY33" fmla="*/ 0 h 10000"/>
                <a:gd name="connsiteX34" fmla="*/ 6423 w 10107"/>
                <a:gd name="connsiteY34" fmla="*/ 196 h 10000"/>
                <a:gd name="connsiteX35" fmla="*/ 6372 w 10107"/>
                <a:gd name="connsiteY35" fmla="*/ 370 h 10000"/>
                <a:gd name="connsiteX36" fmla="*/ 6745 w 10107"/>
                <a:gd name="connsiteY36" fmla="*/ 549 h 10000"/>
                <a:gd name="connsiteX37" fmla="*/ 7953 w 10107"/>
                <a:gd name="connsiteY37" fmla="*/ 625 h 10000"/>
                <a:gd name="connsiteX38" fmla="*/ 9389 w 10107"/>
                <a:gd name="connsiteY38" fmla="*/ 313 h 10000"/>
                <a:gd name="connsiteX39" fmla="*/ 10107 w 10107"/>
                <a:gd name="connsiteY39" fmla="*/ 2186 h 10000"/>
                <a:gd name="connsiteX40" fmla="*/ 10107 w 10107"/>
                <a:gd name="connsiteY40" fmla="*/ 3124 h 10000"/>
                <a:gd name="connsiteX41" fmla="*/ 9749 w 10107"/>
                <a:gd name="connsiteY41" fmla="*/ 4009 h 10000"/>
                <a:gd name="connsiteX42" fmla="*/ 9031 w 10107"/>
                <a:gd name="connsiteY42" fmla="*/ 3748 h 10000"/>
                <a:gd name="connsiteX0" fmla="*/ 9031 w 10107"/>
                <a:gd name="connsiteY0" fmla="*/ 3748 h 10000"/>
                <a:gd name="connsiteX1" fmla="*/ 8671 w 10107"/>
                <a:gd name="connsiteY1" fmla="*/ 2811 h 10000"/>
                <a:gd name="connsiteX2" fmla="*/ 7953 w 10107"/>
                <a:gd name="connsiteY2" fmla="*/ 1874 h 10000"/>
                <a:gd name="connsiteX3" fmla="*/ 7594 w 10107"/>
                <a:gd name="connsiteY3" fmla="*/ 1874 h 10000"/>
                <a:gd name="connsiteX4" fmla="*/ 7953 w 10107"/>
                <a:gd name="connsiteY4" fmla="*/ 2811 h 10000"/>
                <a:gd name="connsiteX5" fmla="*/ 8144 w 10107"/>
                <a:gd name="connsiteY5" fmla="*/ 3450 h 10000"/>
                <a:gd name="connsiteX6" fmla="*/ 8168 w 10107"/>
                <a:gd name="connsiteY6" fmla="*/ 3960 h 10000"/>
                <a:gd name="connsiteX7" fmla="*/ 8373 w 10107"/>
                <a:gd name="connsiteY7" fmla="*/ 5381 h 10000"/>
                <a:gd name="connsiteX8" fmla="*/ 8448 w 10107"/>
                <a:gd name="connsiteY8" fmla="*/ 5420 h 10000"/>
                <a:gd name="connsiteX9" fmla="*/ 8607 w 10107"/>
                <a:gd name="connsiteY9" fmla="*/ 6996 h 10000"/>
                <a:gd name="connsiteX10" fmla="*/ 9125 w 10107"/>
                <a:gd name="connsiteY10" fmla="*/ 9089 h 10000"/>
                <a:gd name="connsiteX11" fmla="*/ 9948 w 10107"/>
                <a:gd name="connsiteY11" fmla="*/ 10000 h 10000"/>
                <a:gd name="connsiteX12" fmla="*/ 7232 w 10107"/>
                <a:gd name="connsiteY12" fmla="*/ 9943 h 10000"/>
                <a:gd name="connsiteX13" fmla="*/ 7232 w 10107"/>
                <a:gd name="connsiteY13" fmla="*/ 9943 h 10000"/>
                <a:gd name="connsiteX14" fmla="*/ 305 w 10107"/>
                <a:gd name="connsiteY14" fmla="*/ 10000 h 10000"/>
                <a:gd name="connsiteX15" fmla="*/ 318 w 10107"/>
                <a:gd name="connsiteY15" fmla="*/ 2603 h 10000"/>
                <a:gd name="connsiteX16" fmla="*/ 179 w 10107"/>
                <a:gd name="connsiteY16" fmla="*/ 2108 h 10000"/>
                <a:gd name="connsiteX17" fmla="*/ 174 w 10107"/>
                <a:gd name="connsiteY17" fmla="*/ 1861 h 10000"/>
                <a:gd name="connsiteX18" fmla="*/ 6 w 10107"/>
                <a:gd name="connsiteY18" fmla="*/ 1661 h 10000"/>
                <a:gd name="connsiteX19" fmla="*/ 343 w 10107"/>
                <a:gd name="connsiteY19" fmla="*/ 1037 h 10000"/>
                <a:gd name="connsiteX20" fmla="*/ 158 w 10107"/>
                <a:gd name="connsiteY20" fmla="*/ 373 h 10000"/>
                <a:gd name="connsiteX21" fmla="*/ 445 w 10107"/>
                <a:gd name="connsiteY21" fmla="*/ 0 h 10000"/>
                <a:gd name="connsiteX22" fmla="*/ 680 w 10107"/>
                <a:gd name="connsiteY22" fmla="*/ 255 h 10000"/>
                <a:gd name="connsiteX23" fmla="*/ 1136 w 10107"/>
                <a:gd name="connsiteY23" fmla="*/ 117 h 10000"/>
                <a:gd name="connsiteX24" fmla="*/ 2051 w 10107"/>
                <a:gd name="connsiteY24" fmla="*/ 234 h 10000"/>
                <a:gd name="connsiteX25" fmla="*/ 2630 w 10107"/>
                <a:gd name="connsiteY25" fmla="*/ 627 h 10000"/>
                <a:gd name="connsiteX26" fmla="*/ 2850 w 10107"/>
                <a:gd name="connsiteY26" fmla="*/ 431 h 10000"/>
                <a:gd name="connsiteX27" fmla="*/ 3948 w 10107"/>
                <a:gd name="connsiteY27" fmla="*/ 958 h 10000"/>
                <a:gd name="connsiteX28" fmla="*/ 4694 w 10107"/>
                <a:gd name="connsiteY28" fmla="*/ 509 h 10000"/>
                <a:gd name="connsiteX29" fmla="*/ 5054 w 10107"/>
                <a:gd name="connsiteY29" fmla="*/ 549 h 10000"/>
                <a:gd name="connsiteX30" fmla="*/ 5615 w 10107"/>
                <a:gd name="connsiteY30" fmla="*/ 137 h 10000"/>
                <a:gd name="connsiteX31" fmla="*/ 5307 w 10107"/>
                <a:gd name="connsiteY31" fmla="*/ 274 h 10000"/>
                <a:gd name="connsiteX32" fmla="*/ 6071 w 10107"/>
                <a:gd name="connsiteY32" fmla="*/ 176 h 10000"/>
                <a:gd name="connsiteX33" fmla="*/ 6138 w 10107"/>
                <a:gd name="connsiteY33" fmla="*/ 0 h 10000"/>
                <a:gd name="connsiteX34" fmla="*/ 6423 w 10107"/>
                <a:gd name="connsiteY34" fmla="*/ 196 h 10000"/>
                <a:gd name="connsiteX35" fmla="*/ 6372 w 10107"/>
                <a:gd name="connsiteY35" fmla="*/ 370 h 10000"/>
                <a:gd name="connsiteX36" fmla="*/ 6745 w 10107"/>
                <a:gd name="connsiteY36" fmla="*/ 549 h 10000"/>
                <a:gd name="connsiteX37" fmla="*/ 7953 w 10107"/>
                <a:gd name="connsiteY37" fmla="*/ 625 h 10000"/>
                <a:gd name="connsiteX38" fmla="*/ 9389 w 10107"/>
                <a:gd name="connsiteY38" fmla="*/ 313 h 10000"/>
                <a:gd name="connsiteX39" fmla="*/ 10107 w 10107"/>
                <a:gd name="connsiteY39" fmla="*/ 2186 h 10000"/>
                <a:gd name="connsiteX40" fmla="*/ 10107 w 10107"/>
                <a:gd name="connsiteY40" fmla="*/ 3124 h 10000"/>
                <a:gd name="connsiteX41" fmla="*/ 9749 w 10107"/>
                <a:gd name="connsiteY41" fmla="*/ 4009 h 10000"/>
                <a:gd name="connsiteX42" fmla="*/ 9031 w 10107"/>
                <a:gd name="connsiteY42" fmla="*/ 3748 h 10000"/>
                <a:gd name="connsiteX0" fmla="*/ 9031 w 10107"/>
                <a:gd name="connsiteY0" fmla="*/ 3748 h 10000"/>
                <a:gd name="connsiteX1" fmla="*/ 8671 w 10107"/>
                <a:gd name="connsiteY1" fmla="*/ 2811 h 10000"/>
                <a:gd name="connsiteX2" fmla="*/ 7953 w 10107"/>
                <a:gd name="connsiteY2" fmla="*/ 1874 h 10000"/>
                <a:gd name="connsiteX3" fmla="*/ 7594 w 10107"/>
                <a:gd name="connsiteY3" fmla="*/ 1874 h 10000"/>
                <a:gd name="connsiteX4" fmla="*/ 7953 w 10107"/>
                <a:gd name="connsiteY4" fmla="*/ 2811 h 10000"/>
                <a:gd name="connsiteX5" fmla="*/ 8144 w 10107"/>
                <a:gd name="connsiteY5" fmla="*/ 3450 h 10000"/>
                <a:gd name="connsiteX6" fmla="*/ 8168 w 10107"/>
                <a:gd name="connsiteY6" fmla="*/ 3960 h 10000"/>
                <a:gd name="connsiteX7" fmla="*/ 8373 w 10107"/>
                <a:gd name="connsiteY7" fmla="*/ 5381 h 10000"/>
                <a:gd name="connsiteX8" fmla="*/ 8448 w 10107"/>
                <a:gd name="connsiteY8" fmla="*/ 5420 h 10000"/>
                <a:gd name="connsiteX9" fmla="*/ 8607 w 10107"/>
                <a:gd name="connsiteY9" fmla="*/ 6996 h 10000"/>
                <a:gd name="connsiteX10" fmla="*/ 9125 w 10107"/>
                <a:gd name="connsiteY10" fmla="*/ 9089 h 10000"/>
                <a:gd name="connsiteX11" fmla="*/ 9948 w 10107"/>
                <a:gd name="connsiteY11" fmla="*/ 10000 h 10000"/>
                <a:gd name="connsiteX12" fmla="*/ 7232 w 10107"/>
                <a:gd name="connsiteY12" fmla="*/ 9943 h 10000"/>
                <a:gd name="connsiteX13" fmla="*/ 7232 w 10107"/>
                <a:gd name="connsiteY13" fmla="*/ 9943 h 10000"/>
                <a:gd name="connsiteX14" fmla="*/ 305 w 10107"/>
                <a:gd name="connsiteY14" fmla="*/ 10000 h 10000"/>
                <a:gd name="connsiteX15" fmla="*/ 318 w 10107"/>
                <a:gd name="connsiteY15" fmla="*/ 2603 h 10000"/>
                <a:gd name="connsiteX16" fmla="*/ 179 w 10107"/>
                <a:gd name="connsiteY16" fmla="*/ 2108 h 10000"/>
                <a:gd name="connsiteX17" fmla="*/ 174 w 10107"/>
                <a:gd name="connsiteY17" fmla="*/ 1861 h 10000"/>
                <a:gd name="connsiteX18" fmla="*/ 6 w 10107"/>
                <a:gd name="connsiteY18" fmla="*/ 1661 h 10000"/>
                <a:gd name="connsiteX19" fmla="*/ 343 w 10107"/>
                <a:gd name="connsiteY19" fmla="*/ 1037 h 10000"/>
                <a:gd name="connsiteX20" fmla="*/ 158 w 10107"/>
                <a:gd name="connsiteY20" fmla="*/ 373 h 10000"/>
                <a:gd name="connsiteX21" fmla="*/ 445 w 10107"/>
                <a:gd name="connsiteY21" fmla="*/ 0 h 10000"/>
                <a:gd name="connsiteX22" fmla="*/ 680 w 10107"/>
                <a:gd name="connsiteY22" fmla="*/ 255 h 10000"/>
                <a:gd name="connsiteX23" fmla="*/ 1136 w 10107"/>
                <a:gd name="connsiteY23" fmla="*/ 117 h 10000"/>
                <a:gd name="connsiteX24" fmla="*/ 2051 w 10107"/>
                <a:gd name="connsiteY24" fmla="*/ 234 h 10000"/>
                <a:gd name="connsiteX25" fmla="*/ 2630 w 10107"/>
                <a:gd name="connsiteY25" fmla="*/ 627 h 10000"/>
                <a:gd name="connsiteX26" fmla="*/ 2850 w 10107"/>
                <a:gd name="connsiteY26" fmla="*/ 431 h 10000"/>
                <a:gd name="connsiteX27" fmla="*/ 3948 w 10107"/>
                <a:gd name="connsiteY27" fmla="*/ 958 h 10000"/>
                <a:gd name="connsiteX28" fmla="*/ 4694 w 10107"/>
                <a:gd name="connsiteY28" fmla="*/ 509 h 10000"/>
                <a:gd name="connsiteX29" fmla="*/ 5054 w 10107"/>
                <a:gd name="connsiteY29" fmla="*/ 549 h 10000"/>
                <a:gd name="connsiteX30" fmla="*/ 5615 w 10107"/>
                <a:gd name="connsiteY30" fmla="*/ 137 h 10000"/>
                <a:gd name="connsiteX31" fmla="*/ 5307 w 10107"/>
                <a:gd name="connsiteY31" fmla="*/ 274 h 10000"/>
                <a:gd name="connsiteX32" fmla="*/ 6071 w 10107"/>
                <a:gd name="connsiteY32" fmla="*/ 176 h 10000"/>
                <a:gd name="connsiteX33" fmla="*/ 6138 w 10107"/>
                <a:gd name="connsiteY33" fmla="*/ 0 h 10000"/>
                <a:gd name="connsiteX34" fmla="*/ 6423 w 10107"/>
                <a:gd name="connsiteY34" fmla="*/ 196 h 10000"/>
                <a:gd name="connsiteX35" fmla="*/ 6372 w 10107"/>
                <a:gd name="connsiteY35" fmla="*/ 370 h 10000"/>
                <a:gd name="connsiteX36" fmla="*/ 6745 w 10107"/>
                <a:gd name="connsiteY36" fmla="*/ 549 h 10000"/>
                <a:gd name="connsiteX37" fmla="*/ 7649 w 10107"/>
                <a:gd name="connsiteY37" fmla="*/ 527 h 10000"/>
                <a:gd name="connsiteX38" fmla="*/ 9389 w 10107"/>
                <a:gd name="connsiteY38" fmla="*/ 313 h 10000"/>
                <a:gd name="connsiteX39" fmla="*/ 10107 w 10107"/>
                <a:gd name="connsiteY39" fmla="*/ 2186 h 10000"/>
                <a:gd name="connsiteX40" fmla="*/ 10107 w 10107"/>
                <a:gd name="connsiteY40" fmla="*/ 3124 h 10000"/>
                <a:gd name="connsiteX41" fmla="*/ 9749 w 10107"/>
                <a:gd name="connsiteY41" fmla="*/ 4009 h 10000"/>
                <a:gd name="connsiteX42" fmla="*/ 9031 w 10107"/>
                <a:gd name="connsiteY42" fmla="*/ 3748 h 10000"/>
                <a:gd name="connsiteX0" fmla="*/ 9031 w 10107"/>
                <a:gd name="connsiteY0" fmla="*/ 3748 h 10000"/>
                <a:gd name="connsiteX1" fmla="*/ 8671 w 10107"/>
                <a:gd name="connsiteY1" fmla="*/ 2811 h 10000"/>
                <a:gd name="connsiteX2" fmla="*/ 7953 w 10107"/>
                <a:gd name="connsiteY2" fmla="*/ 1874 h 10000"/>
                <a:gd name="connsiteX3" fmla="*/ 7594 w 10107"/>
                <a:gd name="connsiteY3" fmla="*/ 1874 h 10000"/>
                <a:gd name="connsiteX4" fmla="*/ 7953 w 10107"/>
                <a:gd name="connsiteY4" fmla="*/ 2811 h 10000"/>
                <a:gd name="connsiteX5" fmla="*/ 8144 w 10107"/>
                <a:gd name="connsiteY5" fmla="*/ 3450 h 10000"/>
                <a:gd name="connsiteX6" fmla="*/ 8168 w 10107"/>
                <a:gd name="connsiteY6" fmla="*/ 3960 h 10000"/>
                <a:gd name="connsiteX7" fmla="*/ 8373 w 10107"/>
                <a:gd name="connsiteY7" fmla="*/ 5381 h 10000"/>
                <a:gd name="connsiteX8" fmla="*/ 8448 w 10107"/>
                <a:gd name="connsiteY8" fmla="*/ 5420 h 10000"/>
                <a:gd name="connsiteX9" fmla="*/ 8607 w 10107"/>
                <a:gd name="connsiteY9" fmla="*/ 6996 h 10000"/>
                <a:gd name="connsiteX10" fmla="*/ 9125 w 10107"/>
                <a:gd name="connsiteY10" fmla="*/ 9089 h 10000"/>
                <a:gd name="connsiteX11" fmla="*/ 9948 w 10107"/>
                <a:gd name="connsiteY11" fmla="*/ 10000 h 10000"/>
                <a:gd name="connsiteX12" fmla="*/ 7232 w 10107"/>
                <a:gd name="connsiteY12" fmla="*/ 9943 h 10000"/>
                <a:gd name="connsiteX13" fmla="*/ 7232 w 10107"/>
                <a:gd name="connsiteY13" fmla="*/ 9943 h 10000"/>
                <a:gd name="connsiteX14" fmla="*/ 305 w 10107"/>
                <a:gd name="connsiteY14" fmla="*/ 10000 h 10000"/>
                <a:gd name="connsiteX15" fmla="*/ 318 w 10107"/>
                <a:gd name="connsiteY15" fmla="*/ 2603 h 10000"/>
                <a:gd name="connsiteX16" fmla="*/ 179 w 10107"/>
                <a:gd name="connsiteY16" fmla="*/ 2108 h 10000"/>
                <a:gd name="connsiteX17" fmla="*/ 174 w 10107"/>
                <a:gd name="connsiteY17" fmla="*/ 1861 h 10000"/>
                <a:gd name="connsiteX18" fmla="*/ 6 w 10107"/>
                <a:gd name="connsiteY18" fmla="*/ 1661 h 10000"/>
                <a:gd name="connsiteX19" fmla="*/ 343 w 10107"/>
                <a:gd name="connsiteY19" fmla="*/ 1037 h 10000"/>
                <a:gd name="connsiteX20" fmla="*/ 158 w 10107"/>
                <a:gd name="connsiteY20" fmla="*/ 373 h 10000"/>
                <a:gd name="connsiteX21" fmla="*/ 445 w 10107"/>
                <a:gd name="connsiteY21" fmla="*/ 0 h 10000"/>
                <a:gd name="connsiteX22" fmla="*/ 680 w 10107"/>
                <a:gd name="connsiteY22" fmla="*/ 255 h 10000"/>
                <a:gd name="connsiteX23" fmla="*/ 1136 w 10107"/>
                <a:gd name="connsiteY23" fmla="*/ 117 h 10000"/>
                <a:gd name="connsiteX24" fmla="*/ 2051 w 10107"/>
                <a:gd name="connsiteY24" fmla="*/ 234 h 10000"/>
                <a:gd name="connsiteX25" fmla="*/ 2630 w 10107"/>
                <a:gd name="connsiteY25" fmla="*/ 627 h 10000"/>
                <a:gd name="connsiteX26" fmla="*/ 2850 w 10107"/>
                <a:gd name="connsiteY26" fmla="*/ 431 h 10000"/>
                <a:gd name="connsiteX27" fmla="*/ 3948 w 10107"/>
                <a:gd name="connsiteY27" fmla="*/ 958 h 10000"/>
                <a:gd name="connsiteX28" fmla="*/ 4694 w 10107"/>
                <a:gd name="connsiteY28" fmla="*/ 509 h 10000"/>
                <a:gd name="connsiteX29" fmla="*/ 5054 w 10107"/>
                <a:gd name="connsiteY29" fmla="*/ 549 h 10000"/>
                <a:gd name="connsiteX30" fmla="*/ 5615 w 10107"/>
                <a:gd name="connsiteY30" fmla="*/ 137 h 10000"/>
                <a:gd name="connsiteX31" fmla="*/ 5307 w 10107"/>
                <a:gd name="connsiteY31" fmla="*/ 274 h 10000"/>
                <a:gd name="connsiteX32" fmla="*/ 6071 w 10107"/>
                <a:gd name="connsiteY32" fmla="*/ 176 h 10000"/>
                <a:gd name="connsiteX33" fmla="*/ 6138 w 10107"/>
                <a:gd name="connsiteY33" fmla="*/ 0 h 10000"/>
                <a:gd name="connsiteX34" fmla="*/ 6423 w 10107"/>
                <a:gd name="connsiteY34" fmla="*/ 196 h 10000"/>
                <a:gd name="connsiteX35" fmla="*/ 6372 w 10107"/>
                <a:gd name="connsiteY35" fmla="*/ 370 h 10000"/>
                <a:gd name="connsiteX36" fmla="*/ 6745 w 10107"/>
                <a:gd name="connsiteY36" fmla="*/ 549 h 10000"/>
                <a:gd name="connsiteX37" fmla="*/ 7649 w 10107"/>
                <a:gd name="connsiteY37" fmla="*/ 547 h 10000"/>
                <a:gd name="connsiteX38" fmla="*/ 9389 w 10107"/>
                <a:gd name="connsiteY38" fmla="*/ 313 h 10000"/>
                <a:gd name="connsiteX39" fmla="*/ 10107 w 10107"/>
                <a:gd name="connsiteY39" fmla="*/ 2186 h 10000"/>
                <a:gd name="connsiteX40" fmla="*/ 10107 w 10107"/>
                <a:gd name="connsiteY40" fmla="*/ 3124 h 10000"/>
                <a:gd name="connsiteX41" fmla="*/ 9749 w 10107"/>
                <a:gd name="connsiteY41" fmla="*/ 4009 h 10000"/>
                <a:gd name="connsiteX42" fmla="*/ 9031 w 10107"/>
                <a:gd name="connsiteY42" fmla="*/ 3748 h 10000"/>
                <a:gd name="connsiteX0" fmla="*/ 9031 w 10107"/>
                <a:gd name="connsiteY0" fmla="*/ 3748 h 10000"/>
                <a:gd name="connsiteX1" fmla="*/ 8671 w 10107"/>
                <a:gd name="connsiteY1" fmla="*/ 2811 h 10000"/>
                <a:gd name="connsiteX2" fmla="*/ 7953 w 10107"/>
                <a:gd name="connsiteY2" fmla="*/ 1874 h 10000"/>
                <a:gd name="connsiteX3" fmla="*/ 7594 w 10107"/>
                <a:gd name="connsiteY3" fmla="*/ 1874 h 10000"/>
                <a:gd name="connsiteX4" fmla="*/ 7953 w 10107"/>
                <a:gd name="connsiteY4" fmla="*/ 2811 h 10000"/>
                <a:gd name="connsiteX5" fmla="*/ 8144 w 10107"/>
                <a:gd name="connsiteY5" fmla="*/ 3450 h 10000"/>
                <a:gd name="connsiteX6" fmla="*/ 8168 w 10107"/>
                <a:gd name="connsiteY6" fmla="*/ 3960 h 10000"/>
                <a:gd name="connsiteX7" fmla="*/ 8373 w 10107"/>
                <a:gd name="connsiteY7" fmla="*/ 5381 h 10000"/>
                <a:gd name="connsiteX8" fmla="*/ 8448 w 10107"/>
                <a:gd name="connsiteY8" fmla="*/ 5420 h 10000"/>
                <a:gd name="connsiteX9" fmla="*/ 8607 w 10107"/>
                <a:gd name="connsiteY9" fmla="*/ 6996 h 10000"/>
                <a:gd name="connsiteX10" fmla="*/ 9125 w 10107"/>
                <a:gd name="connsiteY10" fmla="*/ 9089 h 10000"/>
                <a:gd name="connsiteX11" fmla="*/ 9948 w 10107"/>
                <a:gd name="connsiteY11" fmla="*/ 10000 h 10000"/>
                <a:gd name="connsiteX12" fmla="*/ 7232 w 10107"/>
                <a:gd name="connsiteY12" fmla="*/ 9943 h 10000"/>
                <a:gd name="connsiteX13" fmla="*/ 7232 w 10107"/>
                <a:gd name="connsiteY13" fmla="*/ 9943 h 10000"/>
                <a:gd name="connsiteX14" fmla="*/ 305 w 10107"/>
                <a:gd name="connsiteY14" fmla="*/ 10000 h 10000"/>
                <a:gd name="connsiteX15" fmla="*/ 318 w 10107"/>
                <a:gd name="connsiteY15" fmla="*/ 2603 h 10000"/>
                <a:gd name="connsiteX16" fmla="*/ 179 w 10107"/>
                <a:gd name="connsiteY16" fmla="*/ 2108 h 10000"/>
                <a:gd name="connsiteX17" fmla="*/ 174 w 10107"/>
                <a:gd name="connsiteY17" fmla="*/ 1861 h 10000"/>
                <a:gd name="connsiteX18" fmla="*/ 6 w 10107"/>
                <a:gd name="connsiteY18" fmla="*/ 1661 h 10000"/>
                <a:gd name="connsiteX19" fmla="*/ 343 w 10107"/>
                <a:gd name="connsiteY19" fmla="*/ 1037 h 10000"/>
                <a:gd name="connsiteX20" fmla="*/ 158 w 10107"/>
                <a:gd name="connsiteY20" fmla="*/ 373 h 10000"/>
                <a:gd name="connsiteX21" fmla="*/ 445 w 10107"/>
                <a:gd name="connsiteY21" fmla="*/ 0 h 10000"/>
                <a:gd name="connsiteX22" fmla="*/ 680 w 10107"/>
                <a:gd name="connsiteY22" fmla="*/ 255 h 10000"/>
                <a:gd name="connsiteX23" fmla="*/ 1136 w 10107"/>
                <a:gd name="connsiteY23" fmla="*/ 117 h 10000"/>
                <a:gd name="connsiteX24" fmla="*/ 2051 w 10107"/>
                <a:gd name="connsiteY24" fmla="*/ 234 h 10000"/>
                <a:gd name="connsiteX25" fmla="*/ 2630 w 10107"/>
                <a:gd name="connsiteY25" fmla="*/ 627 h 10000"/>
                <a:gd name="connsiteX26" fmla="*/ 2850 w 10107"/>
                <a:gd name="connsiteY26" fmla="*/ 431 h 10000"/>
                <a:gd name="connsiteX27" fmla="*/ 3948 w 10107"/>
                <a:gd name="connsiteY27" fmla="*/ 958 h 10000"/>
                <a:gd name="connsiteX28" fmla="*/ 4694 w 10107"/>
                <a:gd name="connsiteY28" fmla="*/ 509 h 10000"/>
                <a:gd name="connsiteX29" fmla="*/ 5054 w 10107"/>
                <a:gd name="connsiteY29" fmla="*/ 549 h 10000"/>
                <a:gd name="connsiteX30" fmla="*/ 5615 w 10107"/>
                <a:gd name="connsiteY30" fmla="*/ 137 h 10000"/>
                <a:gd name="connsiteX31" fmla="*/ 5307 w 10107"/>
                <a:gd name="connsiteY31" fmla="*/ 274 h 10000"/>
                <a:gd name="connsiteX32" fmla="*/ 6071 w 10107"/>
                <a:gd name="connsiteY32" fmla="*/ 176 h 10000"/>
                <a:gd name="connsiteX33" fmla="*/ 6138 w 10107"/>
                <a:gd name="connsiteY33" fmla="*/ 0 h 10000"/>
                <a:gd name="connsiteX34" fmla="*/ 6423 w 10107"/>
                <a:gd name="connsiteY34" fmla="*/ 196 h 10000"/>
                <a:gd name="connsiteX35" fmla="*/ 6372 w 10107"/>
                <a:gd name="connsiteY35" fmla="*/ 370 h 10000"/>
                <a:gd name="connsiteX36" fmla="*/ 6745 w 10107"/>
                <a:gd name="connsiteY36" fmla="*/ 549 h 10000"/>
                <a:gd name="connsiteX37" fmla="*/ 7649 w 10107"/>
                <a:gd name="connsiteY37" fmla="*/ 547 h 10000"/>
                <a:gd name="connsiteX38" fmla="*/ 7892 w 10107"/>
                <a:gd name="connsiteY38" fmla="*/ 510 h 10000"/>
                <a:gd name="connsiteX39" fmla="*/ 9389 w 10107"/>
                <a:gd name="connsiteY39" fmla="*/ 313 h 10000"/>
                <a:gd name="connsiteX40" fmla="*/ 10107 w 10107"/>
                <a:gd name="connsiteY40" fmla="*/ 2186 h 10000"/>
                <a:gd name="connsiteX41" fmla="*/ 10107 w 10107"/>
                <a:gd name="connsiteY41" fmla="*/ 3124 h 10000"/>
                <a:gd name="connsiteX42" fmla="*/ 9749 w 10107"/>
                <a:gd name="connsiteY42" fmla="*/ 4009 h 10000"/>
                <a:gd name="connsiteX43" fmla="*/ 9031 w 10107"/>
                <a:gd name="connsiteY43" fmla="*/ 3748 h 10000"/>
                <a:gd name="connsiteX0" fmla="*/ 9031 w 10107"/>
                <a:gd name="connsiteY0" fmla="*/ 3748 h 10000"/>
                <a:gd name="connsiteX1" fmla="*/ 8671 w 10107"/>
                <a:gd name="connsiteY1" fmla="*/ 2811 h 10000"/>
                <a:gd name="connsiteX2" fmla="*/ 7953 w 10107"/>
                <a:gd name="connsiteY2" fmla="*/ 1874 h 10000"/>
                <a:gd name="connsiteX3" fmla="*/ 7594 w 10107"/>
                <a:gd name="connsiteY3" fmla="*/ 1874 h 10000"/>
                <a:gd name="connsiteX4" fmla="*/ 7953 w 10107"/>
                <a:gd name="connsiteY4" fmla="*/ 2811 h 10000"/>
                <a:gd name="connsiteX5" fmla="*/ 8144 w 10107"/>
                <a:gd name="connsiteY5" fmla="*/ 3450 h 10000"/>
                <a:gd name="connsiteX6" fmla="*/ 8168 w 10107"/>
                <a:gd name="connsiteY6" fmla="*/ 3960 h 10000"/>
                <a:gd name="connsiteX7" fmla="*/ 8373 w 10107"/>
                <a:gd name="connsiteY7" fmla="*/ 5381 h 10000"/>
                <a:gd name="connsiteX8" fmla="*/ 8448 w 10107"/>
                <a:gd name="connsiteY8" fmla="*/ 5420 h 10000"/>
                <a:gd name="connsiteX9" fmla="*/ 8607 w 10107"/>
                <a:gd name="connsiteY9" fmla="*/ 6996 h 10000"/>
                <a:gd name="connsiteX10" fmla="*/ 9125 w 10107"/>
                <a:gd name="connsiteY10" fmla="*/ 9089 h 10000"/>
                <a:gd name="connsiteX11" fmla="*/ 9948 w 10107"/>
                <a:gd name="connsiteY11" fmla="*/ 10000 h 10000"/>
                <a:gd name="connsiteX12" fmla="*/ 7232 w 10107"/>
                <a:gd name="connsiteY12" fmla="*/ 9943 h 10000"/>
                <a:gd name="connsiteX13" fmla="*/ 7232 w 10107"/>
                <a:gd name="connsiteY13" fmla="*/ 9943 h 10000"/>
                <a:gd name="connsiteX14" fmla="*/ 305 w 10107"/>
                <a:gd name="connsiteY14" fmla="*/ 10000 h 10000"/>
                <a:gd name="connsiteX15" fmla="*/ 318 w 10107"/>
                <a:gd name="connsiteY15" fmla="*/ 2603 h 10000"/>
                <a:gd name="connsiteX16" fmla="*/ 179 w 10107"/>
                <a:gd name="connsiteY16" fmla="*/ 2108 h 10000"/>
                <a:gd name="connsiteX17" fmla="*/ 174 w 10107"/>
                <a:gd name="connsiteY17" fmla="*/ 1861 h 10000"/>
                <a:gd name="connsiteX18" fmla="*/ 6 w 10107"/>
                <a:gd name="connsiteY18" fmla="*/ 1661 h 10000"/>
                <a:gd name="connsiteX19" fmla="*/ 343 w 10107"/>
                <a:gd name="connsiteY19" fmla="*/ 1037 h 10000"/>
                <a:gd name="connsiteX20" fmla="*/ 158 w 10107"/>
                <a:gd name="connsiteY20" fmla="*/ 373 h 10000"/>
                <a:gd name="connsiteX21" fmla="*/ 445 w 10107"/>
                <a:gd name="connsiteY21" fmla="*/ 0 h 10000"/>
                <a:gd name="connsiteX22" fmla="*/ 680 w 10107"/>
                <a:gd name="connsiteY22" fmla="*/ 255 h 10000"/>
                <a:gd name="connsiteX23" fmla="*/ 1136 w 10107"/>
                <a:gd name="connsiteY23" fmla="*/ 117 h 10000"/>
                <a:gd name="connsiteX24" fmla="*/ 2051 w 10107"/>
                <a:gd name="connsiteY24" fmla="*/ 234 h 10000"/>
                <a:gd name="connsiteX25" fmla="*/ 2630 w 10107"/>
                <a:gd name="connsiteY25" fmla="*/ 627 h 10000"/>
                <a:gd name="connsiteX26" fmla="*/ 2850 w 10107"/>
                <a:gd name="connsiteY26" fmla="*/ 431 h 10000"/>
                <a:gd name="connsiteX27" fmla="*/ 3948 w 10107"/>
                <a:gd name="connsiteY27" fmla="*/ 958 h 10000"/>
                <a:gd name="connsiteX28" fmla="*/ 4694 w 10107"/>
                <a:gd name="connsiteY28" fmla="*/ 509 h 10000"/>
                <a:gd name="connsiteX29" fmla="*/ 5054 w 10107"/>
                <a:gd name="connsiteY29" fmla="*/ 549 h 10000"/>
                <a:gd name="connsiteX30" fmla="*/ 5615 w 10107"/>
                <a:gd name="connsiteY30" fmla="*/ 137 h 10000"/>
                <a:gd name="connsiteX31" fmla="*/ 5307 w 10107"/>
                <a:gd name="connsiteY31" fmla="*/ 274 h 10000"/>
                <a:gd name="connsiteX32" fmla="*/ 6071 w 10107"/>
                <a:gd name="connsiteY32" fmla="*/ 176 h 10000"/>
                <a:gd name="connsiteX33" fmla="*/ 6138 w 10107"/>
                <a:gd name="connsiteY33" fmla="*/ 0 h 10000"/>
                <a:gd name="connsiteX34" fmla="*/ 6423 w 10107"/>
                <a:gd name="connsiteY34" fmla="*/ 196 h 10000"/>
                <a:gd name="connsiteX35" fmla="*/ 6372 w 10107"/>
                <a:gd name="connsiteY35" fmla="*/ 370 h 10000"/>
                <a:gd name="connsiteX36" fmla="*/ 6745 w 10107"/>
                <a:gd name="connsiteY36" fmla="*/ 549 h 10000"/>
                <a:gd name="connsiteX37" fmla="*/ 7649 w 10107"/>
                <a:gd name="connsiteY37" fmla="*/ 547 h 10000"/>
                <a:gd name="connsiteX38" fmla="*/ 7841 w 10107"/>
                <a:gd name="connsiteY38" fmla="*/ 667 h 10000"/>
                <a:gd name="connsiteX39" fmla="*/ 9389 w 10107"/>
                <a:gd name="connsiteY39" fmla="*/ 313 h 10000"/>
                <a:gd name="connsiteX40" fmla="*/ 10107 w 10107"/>
                <a:gd name="connsiteY40" fmla="*/ 2186 h 10000"/>
                <a:gd name="connsiteX41" fmla="*/ 10107 w 10107"/>
                <a:gd name="connsiteY41" fmla="*/ 3124 h 10000"/>
                <a:gd name="connsiteX42" fmla="*/ 9749 w 10107"/>
                <a:gd name="connsiteY42" fmla="*/ 4009 h 10000"/>
                <a:gd name="connsiteX43" fmla="*/ 9031 w 10107"/>
                <a:gd name="connsiteY43" fmla="*/ 3748 h 10000"/>
                <a:gd name="connsiteX0" fmla="*/ 9031 w 10107"/>
                <a:gd name="connsiteY0" fmla="*/ 3748 h 10000"/>
                <a:gd name="connsiteX1" fmla="*/ 8671 w 10107"/>
                <a:gd name="connsiteY1" fmla="*/ 2811 h 10000"/>
                <a:gd name="connsiteX2" fmla="*/ 7953 w 10107"/>
                <a:gd name="connsiteY2" fmla="*/ 1874 h 10000"/>
                <a:gd name="connsiteX3" fmla="*/ 7594 w 10107"/>
                <a:gd name="connsiteY3" fmla="*/ 1874 h 10000"/>
                <a:gd name="connsiteX4" fmla="*/ 7953 w 10107"/>
                <a:gd name="connsiteY4" fmla="*/ 2811 h 10000"/>
                <a:gd name="connsiteX5" fmla="*/ 8144 w 10107"/>
                <a:gd name="connsiteY5" fmla="*/ 3450 h 10000"/>
                <a:gd name="connsiteX6" fmla="*/ 8168 w 10107"/>
                <a:gd name="connsiteY6" fmla="*/ 3960 h 10000"/>
                <a:gd name="connsiteX7" fmla="*/ 8373 w 10107"/>
                <a:gd name="connsiteY7" fmla="*/ 5381 h 10000"/>
                <a:gd name="connsiteX8" fmla="*/ 8448 w 10107"/>
                <a:gd name="connsiteY8" fmla="*/ 5420 h 10000"/>
                <a:gd name="connsiteX9" fmla="*/ 8607 w 10107"/>
                <a:gd name="connsiteY9" fmla="*/ 6996 h 10000"/>
                <a:gd name="connsiteX10" fmla="*/ 9125 w 10107"/>
                <a:gd name="connsiteY10" fmla="*/ 9089 h 10000"/>
                <a:gd name="connsiteX11" fmla="*/ 9948 w 10107"/>
                <a:gd name="connsiteY11" fmla="*/ 10000 h 10000"/>
                <a:gd name="connsiteX12" fmla="*/ 7232 w 10107"/>
                <a:gd name="connsiteY12" fmla="*/ 9943 h 10000"/>
                <a:gd name="connsiteX13" fmla="*/ 7232 w 10107"/>
                <a:gd name="connsiteY13" fmla="*/ 9943 h 10000"/>
                <a:gd name="connsiteX14" fmla="*/ 305 w 10107"/>
                <a:gd name="connsiteY14" fmla="*/ 10000 h 10000"/>
                <a:gd name="connsiteX15" fmla="*/ 318 w 10107"/>
                <a:gd name="connsiteY15" fmla="*/ 2603 h 10000"/>
                <a:gd name="connsiteX16" fmla="*/ 179 w 10107"/>
                <a:gd name="connsiteY16" fmla="*/ 2108 h 10000"/>
                <a:gd name="connsiteX17" fmla="*/ 174 w 10107"/>
                <a:gd name="connsiteY17" fmla="*/ 1861 h 10000"/>
                <a:gd name="connsiteX18" fmla="*/ 6 w 10107"/>
                <a:gd name="connsiteY18" fmla="*/ 1661 h 10000"/>
                <a:gd name="connsiteX19" fmla="*/ 343 w 10107"/>
                <a:gd name="connsiteY19" fmla="*/ 1037 h 10000"/>
                <a:gd name="connsiteX20" fmla="*/ 158 w 10107"/>
                <a:gd name="connsiteY20" fmla="*/ 373 h 10000"/>
                <a:gd name="connsiteX21" fmla="*/ 445 w 10107"/>
                <a:gd name="connsiteY21" fmla="*/ 0 h 10000"/>
                <a:gd name="connsiteX22" fmla="*/ 680 w 10107"/>
                <a:gd name="connsiteY22" fmla="*/ 255 h 10000"/>
                <a:gd name="connsiteX23" fmla="*/ 1136 w 10107"/>
                <a:gd name="connsiteY23" fmla="*/ 117 h 10000"/>
                <a:gd name="connsiteX24" fmla="*/ 2051 w 10107"/>
                <a:gd name="connsiteY24" fmla="*/ 234 h 10000"/>
                <a:gd name="connsiteX25" fmla="*/ 2630 w 10107"/>
                <a:gd name="connsiteY25" fmla="*/ 627 h 10000"/>
                <a:gd name="connsiteX26" fmla="*/ 2850 w 10107"/>
                <a:gd name="connsiteY26" fmla="*/ 431 h 10000"/>
                <a:gd name="connsiteX27" fmla="*/ 3948 w 10107"/>
                <a:gd name="connsiteY27" fmla="*/ 958 h 10000"/>
                <a:gd name="connsiteX28" fmla="*/ 4694 w 10107"/>
                <a:gd name="connsiteY28" fmla="*/ 509 h 10000"/>
                <a:gd name="connsiteX29" fmla="*/ 5054 w 10107"/>
                <a:gd name="connsiteY29" fmla="*/ 549 h 10000"/>
                <a:gd name="connsiteX30" fmla="*/ 5615 w 10107"/>
                <a:gd name="connsiteY30" fmla="*/ 137 h 10000"/>
                <a:gd name="connsiteX31" fmla="*/ 5307 w 10107"/>
                <a:gd name="connsiteY31" fmla="*/ 274 h 10000"/>
                <a:gd name="connsiteX32" fmla="*/ 6071 w 10107"/>
                <a:gd name="connsiteY32" fmla="*/ 176 h 10000"/>
                <a:gd name="connsiteX33" fmla="*/ 6138 w 10107"/>
                <a:gd name="connsiteY33" fmla="*/ 0 h 10000"/>
                <a:gd name="connsiteX34" fmla="*/ 6423 w 10107"/>
                <a:gd name="connsiteY34" fmla="*/ 196 h 10000"/>
                <a:gd name="connsiteX35" fmla="*/ 6372 w 10107"/>
                <a:gd name="connsiteY35" fmla="*/ 370 h 10000"/>
                <a:gd name="connsiteX36" fmla="*/ 6745 w 10107"/>
                <a:gd name="connsiteY36" fmla="*/ 549 h 10000"/>
                <a:gd name="connsiteX37" fmla="*/ 7649 w 10107"/>
                <a:gd name="connsiteY37" fmla="*/ 547 h 10000"/>
                <a:gd name="connsiteX38" fmla="*/ 7841 w 10107"/>
                <a:gd name="connsiteY38" fmla="*/ 667 h 10000"/>
                <a:gd name="connsiteX39" fmla="*/ 8162 w 10107"/>
                <a:gd name="connsiteY39" fmla="*/ 568 h 10000"/>
                <a:gd name="connsiteX40" fmla="*/ 9389 w 10107"/>
                <a:gd name="connsiteY40" fmla="*/ 313 h 10000"/>
                <a:gd name="connsiteX41" fmla="*/ 10107 w 10107"/>
                <a:gd name="connsiteY41" fmla="*/ 2186 h 10000"/>
                <a:gd name="connsiteX42" fmla="*/ 10107 w 10107"/>
                <a:gd name="connsiteY42" fmla="*/ 3124 h 10000"/>
                <a:gd name="connsiteX43" fmla="*/ 9749 w 10107"/>
                <a:gd name="connsiteY43" fmla="*/ 4009 h 10000"/>
                <a:gd name="connsiteX44" fmla="*/ 9031 w 10107"/>
                <a:gd name="connsiteY44" fmla="*/ 3748 h 10000"/>
                <a:gd name="connsiteX0" fmla="*/ 9031 w 10107"/>
                <a:gd name="connsiteY0" fmla="*/ 3748 h 10000"/>
                <a:gd name="connsiteX1" fmla="*/ 8671 w 10107"/>
                <a:gd name="connsiteY1" fmla="*/ 2811 h 10000"/>
                <a:gd name="connsiteX2" fmla="*/ 7953 w 10107"/>
                <a:gd name="connsiteY2" fmla="*/ 1874 h 10000"/>
                <a:gd name="connsiteX3" fmla="*/ 7594 w 10107"/>
                <a:gd name="connsiteY3" fmla="*/ 1874 h 10000"/>
                <a:gd name="connsiteX4" fmla="*/ 7953 w 10107"/>
                <a:gd name="connsiteY4" fmla="*/ 2811 h 10000"/>
                <a:gd name="connsiteX5" fmla="*/ 8144 w 10107"/>
                <a:gd name="connsiteY5" fmla="*/ 3450 h 10000"/>
                <a:gd name="connsiteX6" fmla="*/ 8168 w 10107"/>
                <a:gd name="connsiteY6" fmla="*/ 3960 h 10000"/>
                <a:gd name="connsiteX7" fmla="*/ 8373 w 10107"/>
                <a:gd name="connsiteY7" fmla="*/ 5381 h 10000"/>
                <a:gd name="connsiteX8" fmla="*/ 8448 w 10107"/>
                <a:gd name="connsiteY8" fmla="*/ 5420 h 10000"/>
                <a:gd name="connsiteX9" fmla="*/ 8607 w 10107"/>
                <a:gd name="connsiteY9" fmla="*/ 6996 h 10000"/>
                <a:gd name="connsiteX10" fmla="*/ 9125 w 10107"/>
                <a:gd name="connsiteY10" fmla="*/ 9089 h 10000"/>
                <a:gd name="connsiteX11" fmla="*/ 9948 w 10107"/>
                <a:gd name="connsiteY11" fmla="*/ 10000 h 10000"/>
                <a:gd name="connsiteX12" fmla="*/ 7232 w 10107"/>
                <a:gd name="connsiteY12" fmla="*/ 9943 h 10000"/>
                <a:gd name="connsiteX13" fmla="*/ 7232 w 10107"/>
                <a:gd name="connsiteY13" fmla="*/ 9943 h 10000"/>
                <a:gd name="connsiteX14" fmla="*/ 305 w 10107"/>
                <a:gd name="connsiteY14" fmla="*/ 10000 h 10000"/>
                <a:gd name="connsiteX15" fmla="*/ 318 w 10107"/>
                <a:gd name="connsiteY15" fmla="*/ 2603 h 10000"/>
                <a:gd name="connsiteX16" fmla="*/ 179 w 10107"/>
                <a:gd name="connsiteY16" fmla="*/ 2108 h 10000"/>
                <a:gd name="connsiteX17" fmla="*/ 174 w 10107"/>
                <a:gd name="connsiteY17" fmla="*/ 1861 h 10000"/>
                <a:gd name="connsiteX18" fmla="*/ 6 w 10107"/>
                <a:gd name="connsiteY18" fmla="*/ 1661 h 10000"/>
                <a:gd name="connsiteX19" fmla="*/ 343 w 10107"/>
                <a:gd name="connsiteY19" fmla="*/ 1037 h 10000"/>
                <a:gd name="connsiteX20" fmla="*/ 158 w 10107"/>
                <a:gd name="connsiteY20" fmla="*/ 373 h 10000"/>
                <a:gd name="connsiteX21" fmla="*/ 445 w 10107"/>
                <a:gd name="connsiteY21" fmla="*/ 0 h 10000"/>
                <a:gd name="connsiteX22" fmla="*/ 680 w 10107"/>
                <a:gd name="connsiteY22" fmla="*/ 255 h 10000"/>
                <a:gd name="connsiteX23" fmla="*/ 1136 w 10107"/>
                <a:gd name="connsiteY23" fmla="*/ 117 h 10000"/>
                <a:gd name="connsiteX24" fmla="*/ 2051 w 10107"/>
                <a:gd name="connsiteY24" fmla="*/ 234 h 10000"/>
                <a:gd name="connsiteX25" fmla="*/ 2630 w 10107"/>
                <a:gd name="connsiteY25" fmla="*/ 627 h 10000"/>
                <a:gd name="connsiteX26" fmla="*/ 2850 w 10107"/>
                <a:gd name="connsiteY26" fmla="*/ 431 h 10000"/>
                <a:gd name="connsiteX27" fmla="*/ 3948 w 10107"/>
                <a:gd name="connsiteY27" fmla="*/ 958 h 10000"/>
                <a:gd name="connsiteX28" fmla="*/ 4694 w 10107"/>
                <a:gd name="connsiteY28" fmla="*/ 509 h 10000"/>
                <a:gd name="connsiteX29" fmla="*/ 5054 w 10107"/>
                <a:gd name="connsiteY29" fmla="*/ 549 h 10000"/>
                <a:gd name="connsiteX30" fmla="*/ 5615 w 10107"/>
                <a:gd name="connsiteY30" fmla="*/ 137 h 10000"/>
                <a:gd name="connsiteX31" fmla="*/ 5307 w 10107"/>
                <a:gd name="connsiteY31" fmla="*/ 274 h 10000"/>
                <a:gd name="connsiteX32" fmla="*/ 6071 w 10107"/>
                <a:gd name="connsiteY32" fmla="*/ 176 h 10000"/>
                <a:gd name="connsiteX33" fmla="*/ 6138 w 10107"/>
                <a:gd name="connsiteY33" fmla="*/ 0 h 10000"/>
                <a:gd name="connsiteX34" fmla="*/ 6423 w 10107"/>
                <a:gd name="connsiteY34" fmla="*/ 196 h 10000"/>
                <a:gd name="connsiteX35" fmla="*/ 6372 w 10107"/>
                <a:gd name="connsiteY35" fmla="*/ 370 h 10000"/>
                <a:gd name="connsiteX36" fmla="*/ 6745 w 10107"/>
                <a:gd name="connsiteY36" fmla="*/ 549 h 10000"/>
                <a:gd name="connsiteX37" fmla="*/ 7649 w 10107"/>
                <a:gd name="connsiteY37" fmla="*/ 547 h 10000"/>
                <a:gd name="connsiteX38" fmla="*/ 7841 w 10107"/>
                <a:gd name="connsiteY38" fmla="*/ 667 h 10000"/>
                <a:gd name="connsiteX39" fmla="*/ 8162 w 10107"/>
                <a:gd name="connsiteY39" fmla="*/ 431 h 10000"/>
                <a:gd name="connsiteX40" fmla="*/ 9389 w 10107"/>
                <a:gd name="connsiteY40" fmla="*/ 313 h 10000"/>
                <a:gd name="connsiteX41" fmla="*/ 10107 w 10107"/>
                <a:gd name="connsiteY41" fmla="*/ 2186 h 10000"/>
                <a:gd name="connsiteX42" fmla="*/ 10107 w 10107"/>
                <a:gd name="connsiteY42" fmla="*/ 3124 h 10000"/>
                <a:gd name="connsiteX43" fmla="*/ 9749 w 10107"/>
                <a:gd name="connsiteY43" fmla="*/ 4009 h 10000"/>
                <a:gd name="connsiteX44" fmla="*/ 9031 w 10107"/>
                <a:gd name="connsiteY44" fmla="*/ 3748 h 10000"/>
                <a:gd name="connsiteX0" fmla="*/ 9031 w 10107"/>
                <a:gd name="connsiteY0" fmla="*/ 3748 h 10000"/>
                <a:gd name="connsiteX1" fmla="*/ 8671 w 10107"/>
                <a:gd name="connsiteY1" fmla="*/ 2811 h 10000"/>
                <a:gd name="connsiteX2" fmla="*/ 7953 w 10107"/>
                <a:gd name="connsiteY2" fmla="*/ 1874 h 10000"/>
                <a:gd name="connsiteX3" fmla="*/ 7594 w 10107"/>
                <a:gd name="connsiteY3" fmla="*/ 1874 h 10000"/>
                <a:gd name="connsiteX4" fmla="*/ 7953 w 10107"/>
                <a:gd name="connsiteY4" fmla="*/ 2811 h 10000"/>
                <a:gd name="connsiteX5" fmla="*/ 8144 w 10107"/>
                <a:gd name="connsiteY5" fmla="*/ 3450 h 10000"/>
                <a:gd name="connsiteX6" fmla="*/ 8168 w 10107"/>
                <a:gd name="connsiteY6" fmla="*/ 3960 h 10000"/>
                <a:gd name="connsiteX7" fmla="*/ 8373 w 10107"/>
                <a:gd name="connsiteY7" fmla="*/ 5381 h 10000"/>
                <a:gd name="connsiteX8" fmla="*/ 8448 w 10107"/>
                <a:gd name="connsiteY8" fmla="*/ 5420 h 10000"/>
                <a:gd name="connsiteX9" fmla="*/ 8607 w 10107"/>
                <a:gd name="connsiteY9" fmla="*/ 6996 h 10000"/>
                <a:gd name="connsiteX10" fmla="*/ 9125 w 10107"/>
                <a:gd name="connsiteY10" fmla="*/ 9089 h 10000"/>
                <a:gd name="connsiteX11" fmla="*/ 9948 w 10107"/>
                <a:gd name="connsiteY11" fmla="*/ 10000 h 10000"/>
                <a:gd name="connsiteX12" fmla="*/ 7232 w 10107"/>
                <a:gd name="connsiteY12" fmla="*/ 9943 h 10000"/>
                <a:gd name="connsiteX13" fmla="*/ 7232 w 10107"/>
                <a:gd name="connsiteY13" fmla="*/ 9943 h 10000"/>
                <a:gd name="connsiteX14" fmla="*/ 305 w 10107"/>
                <a:gd name="connsiteY14" fmla="*/ 10000 h 10000"/>
                <a:gd name="connsiteX15" fmla="*/ 318 w 10107"/>
                <a:gd name="connsiteY15" fmla="*/ 2603 h 10000"/>
                <a:gd name="connsiteX16" fmla="*/ 179 w 10107"/>
                <a:gd name="connsiteY16" fmla="*/ 2108 h 10000"/>
                <a:gd name="connsiteX17" fmla="*/ 174 w 10107"/>
                <a:gd name="connsiteY17" fmla="*/ 1861 h 10000"/>
                <a:gd name="connsiteX18" fmla="*/ 6 w 10107"/>
                <a:gd name="connsiteY18" fmla="*/ 1661 h 10000"/>
                <a:gd name="connsiteX19" fmla="*/ 343 w 10107"/>
                <a:gd name="connsiteY19" fmla="*/ 1037 h 10000"/>
                <a:gd name="connsiteX20" fmla="*/ 158 w 10107"/>
                <a:gd name="connsiteY20" fmla="*/ 373 h 10000"/>
                <a:gd name="connsiteX21" fmla="*/ 445 w 10107"/>
                <a:gd name="connsiteY21" fmla="*/ 0 h 10000"/>
                <a:gd name="connsiteX22" fmla="*/ 680 w 10107"/>
                <a:gd name="connsiteY22" fmla="*/ 255 h 10000"/>
                <a:gd name="connsiteX23" fmla="*/ 1136 w 10107"/>
                <a:gd name="connsiteY23" fmla="*/ 117 h 10000"/>
                <a:gd name="connsiteX24" fmla="*/ 2051 w 10107"/>
                <a:gd name="connsiteY24" fmla="*/ 234 h 10000"/>
                <a:gd name="connsiteX25" fmla="*/ 2630 w 10107"/>
                <a:gd name="connsiteY25" fmla="*/ 627 h 10000"/>
                <a:gd name="connsiteX26" fmla="*/ 2850 w 10107"/>
                <a:gd name="connsiteY26" fmla="*/ 431 h 10000"/>
                <a:gd name="connsiteX27" fmla="*/ 3948 w 10107"/>
                <a:gd name="connsiteY27" fmla="*/ 958 h 10000"/>
                <a:gd name="connsiteX28" fmla="*/ 4694 w 10107"/>
                <a:gd name="connsiteY28" fmla="*/ 509 h 10000"/>
                <a:gd name="connsiteX29" fmla="*/ 5054 w 10107"/>
                <a:gd name="connsiteY29" fmla="*/ 549 h 10000"/>
                <a:gd name="connsiteX30" fmla="*/ 5615 w 10107"/>
                <a:gd name="connsiteY30" fmla="*/ 137 h 10000"/>
                <a:gd name="connsiteX31" fmla="*/ 5307 w 10107"/>
                <a:gd name="connsiteY31" fmla="*/ 274 h 10000"/>
                <a:gd name="connsiteX32" fmla="*/ 6071 w 10107"/>
                <a:gd name="connsiteY32" fmla="*/ 176 h 10000"/>
                <a:gd name="connsiteX33" fmla="*/ 6138 w 10107"/>
                <a:gd name="connsiteY33" fmla="*/ 0 h 10000"/>
                <a:gd name="connsiteX34" fmla="*/ 6423 w 10107"/>
                <a:gd name="connsiteY34" fmla="*/ 196 h 10000"/>
                <a:gd name="connsiteX35" fmla="*/ 6372 w 10107"/>
                <a:gd name="connsiteY35" fmla="*/ 370 h 10000"/>
                <a:gd name="connsiteX36" fmla="*/ 6745 w 10107"/>
                <a:gd name="connsiteY36" fmla="*/ 549 h 10000"/>
                <a:gd name="connsiteX37" fmla="*/ 7649 w 10107"/>
                <a:gd name="connsiteY37" fmla="*/ 547 h 10000"/>
                <a:gd name="connsiteX38" fmla="*/ 7841 w 10107"/>
                <a:gd name="connsiteY38" fmla="*/ 667 h 10000"/>
                <a:gd name="connsiteX39" fmla="*/ 8162 w 10107"/>
                <a:gd name="connsiteY39" fmla="*/ 431 h 10000"/>
                <a:gd name="connsiteX40" fmla="*/ 8546 w 10107"/>
                <a:gd name="connsiteY40" fmla="*/ 411 h 10000"/>
                <a:gd name="connsiteX41" fmla="*/ 10107 w 10107"/>
                <a:gd name="connsiteY41" fmla="*/ 2186 h 10000"/>
                <a:gd name="connsiteX42" fmla="*/ 10107 w 10107"/>
                <a:gd name="connsiteY42" fmla="*/ 3124 h 10000"/>
                <a:gd name="connsiteX43" fmla="*/ 9749 w 10107"/>
                <a:gd name="connsiteY43" fmla="*/ 4009 h 10000"/>
                <a:gd name="connsiteX44" fmla="*/ 9031 w 10107"/>
                <a:gd name="connsiteY44" fmla="*/ 3748 h 10000"/>
                <a:gd name="connsiteX0" fmla="*/ 9031 w 10107"/>
                <a:gd name="connsiteY0" fmla="*/ 3748 h 10000"/>
                <a:gd name="connsiteX1" fmla="*/ 8671 w 10107"/>
                <a:gd name="connsiteY1" fmla="*/ 2811 h 10000"/>
                <a:gd name="connsiteX2" fmla="*/ 7953 w 10107"/>
                <a:gd name="connsiteY2" fmla="*/ 1874 h 10000"/>
                <a:gd name="connsiteX3" fmla="*/ 7594 w 10107"/>
                <a:gd name="connsiteY3" fmla="*/ 1874 h 10000"/>
                <a:gd name="connsiteX4" fmla="*/ 7953 w 10107"/>
                <a:gd name="connsiteY4" fmla="*/ 2811 h 10000"/>
                <a:gd name="connsiteX5" fmla="*/ 8144 w 10107"/>
                <a:gd name="connsiteY5" fmla="*/ 3450 h 10000"/>
                <a:gd name="connsiteX6" fmla="*/ 8168 w 10107"/>
                <a:gd name="connsiteY6" fmla="*/ 3960 h 10000"/>
                <a:gd name="connsiteX7" fmla="*/ 8373 w 10107"/>
                <a:gd name="connsiteY7" fmla="*/ 5381 h 10000"/>
                <a:gd name="connsiteX8" fmla="*/ 8448 w 10107"/>
                <a:gd name="connsiteY8" fmla="*/ 5420 h 10000"/>
                <a:gd name="connsiteX9" fmla="*/ 8607 w 10107"/>
                <a:gd name="connsiteY9" fmla="*/ 6996 h 10000"/>
                <a:gd name="connsiteX10" fmla="*/ 9125 w 10107"/>
                <a:gd name="connsiteY10" fmla="*/ 9089 h 10000"/>
                <a:gd name="connsiteX11" fmla="*/ 9948 w 10107"/>
                <a:gd name="connsiteY11" fmla="*/ 10000 h 10000"/>
                <a:gd name="connsiteX12" fmla="*/ 7232 w 10107"/>
                <a:gd name="connsiteY12" fmla="*/ 9943 h 10000"/>
                <a:gd name="connsiteX13" fmla="*/ 7232 w 10107"/>
                <a:gd name="connsiteY13" fmla="*/ 9943 h 10000"/>
                <a:gd name="connsiteX14" fmla="*/ 305 w 10107"/>
                <a:gd name="connsiteY14" fmla="*/ 10000 h 10000"/>
                <a:gd name="connsiteX15" fmla="*/ 318 w 10107"/>
                <a:gd name="connsiteY15" fmla="*/ 2603 h 10000"/>
                <a:gd name="connsiteX16" fmla="*/ 179 w 10107"/>
                <a:gd name="connsiteY16" fmla="*/ 2108 h 10000"/>
                <a:gd name="connsiteX17" fmla="*/ 174 w 10107"/>
                <a:gd name="connsiteY17" fmla="*/ 1861 h 10000"/>
                <a:gd name="connsiteX18" fmla="*/ 6 w 10107"/>
                <a:gd name="connsiteY18" fmla="*/ 1661 h 10000"/>
                <a:gd name="connsiteX19" fmla="*/ 343 w 10107"/>
                <a:gd name="connsiteY19" fmla="*/ 1037 h 10000"/>
                <a:gd name="connsiteX20" fmla="*/ 158 w 10107"/>
                <a:gd name="connsiteY20" fmla="*/ 373 h 10000"/>
                <a:gd name="connsiteX21" fmla="*/ 445 w 10107"/>
                <a:gd name="connsiteY21" fmla="*/ 0 h 10000"/>
                <a:gd name="connsiteX22" fmla="*/ 680 w 10107"/>
                <a:gd name="connsiteY22" fmla="*/ 255 h 10000"/>
                <a:gd name="connsiteX23" fmla="*/ 1136 w 10107"/>
                <a:gd name="connsiteY23" fmla="*/ 117 h 10000"/>
                <a:gd name="connsiteX24" fmla="*/ 2051 w 10107"/>
                <a:gd name="connsiteY24" fmla="*/ 234 h 10000"/>
                <a:gd name="connsiteX25" fmla="*/ 2630 w 10107"/>
                <a:gd name="connsiteY25" fmla="*/ 627 h 10000"/>
                <a:gd name="connsiteX26" fmla="*/ 2850 w 10107"/>
                <a:gd name="connsiteY26" fmla="*/ 431 h 10000"/>
                <a:gd name="connsiteX27" fmla="*/ 3948 w 10107"/>
                <a:gd name="connsiteY27" fmla="*/ 958 h 10000"/>
                <a:gd name="connsiteX28" fmla="*/ 4694 w 10107"/>
                <a:gd name="connsiteY28" fmla="*/ 509 h 10000"/>
                <a:gd name="connsiteX29" fmla="*/ 5054 w 10107"/>
                <a:gd name="connsiteY29" fmla="*/ 549 h 10000"/>
                <a:gd name="connsiteX30" fmla="*/ 5615 w 10107"/>
                <a:gd name="connsiteY30" fmla="*/ 137 h 10000"/>
                <a:gd name="connsiteX31" fmla="*/ 5307 w 10107"/>
                <a:gd name="connsiteY31" fmla="*/ 274 h 10000"/>
                <a:gd name="connsiteX32" fmla="*/ 6071 w 10107"/>
                <a:gd name="connsiteY32" fmla="*/ 176 h 10000"/>
                <a:gd name="connsiteX33" fmla="*/ 6138 w 10107"/>
                <a:gd name="connsiteY33" fmla="*/ 0 h 10000"/>
                <a:gd name="connsiteX34" fmla="*/ 6423 w 10107"/>
                <a:gd name="connsiteY34" fmla="*/ 196 h 10000"/>
                <a:gd name="connsiteX35" fmla="*/ 6372 w 10107"/>
                <a:gd name="connsiteY35" fmla="*/ 370 h 10000"/>
                <a:gd name="connsiteX36" fmla="*/ 6745 w 10107"/>
                <a:gd name="connsiteY36" fmla="*/ 549 h 10000"/>
                <a:gd name="connsiteX37" fmla="*/ 7649 w 10107"/>
                <a:gd name="connsiteY37" fmla="*/ 547 h 10000"/>
                <a:gd name="connsiteX38" fmla="*/ 7841 w 10107"/>
                <a:gd name="connsiteY38" fmla="*/ 667 h 10000"/>
                <a:gd name="connsiteX39" fmla="*/ 8162 w 10107"/>
                <a:gd name="connsiteY39" fmla="*/ 431 h 10000"/>
                <a:gd name="connsiteX40" fmla="*/ 8546 w 10107"/>
                <a:gd name="connsiteY40" fmla="*/ 411 h 10000"/>
                <a:gd name="connsiteX41" fmla="*/ 8735 w 10107"/>
                <a:gd name="connsiteY41" fmla="*/ 568 h 10000"/>
                <a:gd name="connsiteX42" fmla="*/ 10107 w 10107"/>
                <a:gd name="connsiteY42" fmla="*/ 2186 h 10000"/>
                <a:gd name="connsiteX43" fmla="*/ 10107 w 10107"/>
                <a:gd name="connsiteY43" fmla="*/ 3124 h 10000"/>
                <a:gd name="connsiteX44" fmla="*/ 9749 w 10107"/>
                <a:gd name="connsiteY44" fmla="*/ 4009 h 10000"/>
                <a:gd name="connsiteX45" fmla="*/ 9031 w 10107"/>
                <a:gd name="connsiteY45" fmla="*/ 3748 h 10000"/>
                <a:gd name="connsiteX0" fmla="*/ 9031 w 10107"/>
                <a:gd name="connsiteY0" fmla="*/ 3748 h 10000"/>
                <a:gd name="connsiteX1" fmla="*/ 8671 w 10107"/>
                <a:gd name="connsiteY1" fmla="*/ 2811 h 10000"/>
                <a:gd name="connsiteX2" fmla="*/ 7953 w 10107"/>
                <a:gd name="connsiteY2" fmla="*/ 1874 h 10000"/>
                <a:gd name="connsiteX3" fmla="*/ 7594 w 10107"/>
                <a:gd name="connsiteY3" fmla="*/ 1874 h 10000"/>
                <a:gd name="connsiteX4" fmla="*/ 7953 w 10107"/>
                <a:gd name="connsiteY4" fmla="*/ 2811 h 10000"/>
                <a:gd name="connsiteX5" fmla="*/ 8144 w 10107"/>
                <a:gd name="connsiteY5" fmla="*/ 3450 h 10000"/>
                <a:gd name="connsiteX6" fmla="*/ 8168 w 10107"/>
                <a:gd name="connsiteY6" fmla="*/ 3960 h 10000"/>
                <a:gd name="connsiteX7" fmla="*/ 8373 w 10107"/>
                <a:gd name="connsiteY7" fmla="*/ 5381 h 10000"/>
                <a:gd name="connsiteX8" fmla="*/ 8448 w 10107"/>
                <a:gd name="connsiteY8" fmla="*/ 5420 h 10000"/>
                <a:gd name="connsiteX9" fmla="*/ 8607 w 10107"/>
                <a:gd name="connsiteY9" fmla="*/ 6996 h 10000"/>
                <a:gd name="connsiteX10" fmla="*/ 9125 w 10107"/>
                <a:gd name="connsiteY10" fmla="*/ 9089 h 10000"/>
                <a:gd name="connsiteX11" fmla="*/ 9948 w 10107"/>
                <a:gd name="connsiteY11" fmla="*/ 10000 h 10000"/>
                <a:gd name="connsiteX12" fmla="*/ 7232 w 10107"/>
                <a:gd name="connsiteY12" fmla="*/ 9943 h 10000"/>
                <a:gd name="connsiteX13" fmla="*/ 7232 w 10107"/>
                <a:gd name="connsiteY13" fmla="*/ 9943 h 10000"/>
                <a:gd name="connsiteX14" fmla="*/ 305 w 10107"/>
                <a:gd name="connsiteY14" fmla="*/ 10000 h 10000"/>
                <a:gd name="connsiteX15" fmla="*/ 318 w 10107"/>
                <a:gd name="connsiteY15" fmla="*/ 2603 h 10000"/>
                <a:gd name="connsiteX16" fmla="*/ 179 w 10107"/>
                <a:gd name="connsiteY16" fmla="*/ 2108 h 10000"/>
                <a:gd name="connsiteX17" fmla="*/ 174 w 10107"/>
                <a:gd name="connsiteY17" fmla="*/ 1861 h 10000"/>
                <a:gd name="connsiteX18" fmla="*/ 6 w 10107"/>
                <a:gd name="connsiteY18" fmla="*/ 1661 h 10000"/>
                <a:gd name="connsiteX19" fmla="*/ 343 w 10107"/>
                <a:gd name="connsiteY19" fmla="*/ 1037 h 10000"/>
                <a:gd name="connsiteX20" fmla="*/ 158 w 10107"/>
                <a:gd name="connsiteY20" fmla="*/ 373 h 10000"/>
                <a:gd name="connsiteX21" fmla="*/ 445 w 10107"/>
                <a:gd name="connsiteY21" fmla="*/ 0 h 10000"/>
                <a:gd name="connsiteX22" fmla="*/ 680 w 10107"/>
                <a:gd name="connsiteY22" fmla="*/ 255 h 10000"/>
                <a:gd name="connsiteX23" fmla="*/ 1136 w 10107"/>
                <a:gd name="connsiteY23" fmla="*/ 117 h 10000"/>
                <a:gd name="connsiteX24" fmla="*/ 2051 w 10107"/>
                <a:gd name="connsiteY24" fmla="*/ 234 h 10000"/>
                <a:gd name="connsiteX25" fmla="*/ 2630 w 10107"/>
                <a:gd name="connsiteY25" fmla="*/ 627 h 10000"/>
                <a:gd name="connsiteX26" fmla="*/ 2850 w 10107"/>
                <a:gd name="connsiteY26" fmla="*/ 431 h 10000"/>
                <a:gd name="connsiteX27" fmla="*/ 3948 w 10107"/>
                <a:gd name="connsiteY27" fmla="*/ 958 h 10000"/>
                <a:gd name="connsiteX28" fmla="*/ 4694 w 10107"/>
                <a:gd name="connsiteY28" fmla="*/ 509 h 10000"/>
                <a:gd name="connsiteX29" fmla="*/ 5054 w 10107"/>
                <a:gd name="connsiteY29" fmla="*/ 549 h 10000"/>
                <a:gd name="connsiteX30" fmla="*/ 5615 w 10107"/>
                <a:gd name="connsiteY30" fmla="*/ 137 h 10000"/>
                <a:gd name="connsiteX31" fmla="*/ 5307 w 10107"/>
                <a:gd name="connsiteY31" fmla="*/ 274 h 10000"/>
                <a:gd name="connsiteX32" fmla="*/ 6071 w 10107"/>
                <a:gd name="connsiteY32" fmla="*/ 176 h 10000"/>
                <a:gd name="connsiteX33" fmla="*/ 6138 w 10107"/>
                <a:gd name="connsiteY33" fmla="*/ 0 h 10000"/>
                <a:gd name="connsiteX34" fmla="*/ 6423 w 10107"/>
                <a:gd name="connsiteY34" fmla="*/ 196 h 10000"/>
                <a:gd name="connsiteX35" fmla="*/ 6372 w 10107"/>
                <a:gd name="connsiteY35" fmla="*/ 370 h 10000"/>
                <a:gd name="connsiteX36" fmla="*/ 6745 w 10107"/>
                <a:gd name="connsiteY36" fmla="*/ 549 h 10000"/>
                <a:gd name="connsiteX37" fmla="*/ 7649 w 10107"/>
                <a:gd name="connsiteY37" fmla="*/ 547 h 10000"/>
                <a:gd name="connsiteX38" fmla="*/ 7841 w 10107"/>
                <a:gd name="connsiteY38" fmla="*/ 667 h 10000"/>
                <a:gd name="connsiteX39" fmla="*/ 8162 w 10107"/>
                <a:gd name="connsiteY39" fmla="*/ 431 h 10000"/>
                <a:gd name="connsiteX40" fmla="*/ 8546 w 10107"/>
                <a:gd name="connsiteY40" fmla="*/ 411 h 10000"/>
                <a:gd name="connsiteX41" fmla="*/ 8701 w 10107"/>
                <a:gd name="connsiteY41" fmla="*/ 921 h 10000"/>
                <a:gd name="connsiteX42" fmla="*/ 10107 w 10107"/>
                <a:gd name="connsiteY42" fmla="*/ 2186 h 10000"/>
                <a:gd name="connsiteX43" fmla="*/ 10107 w 10107"/>
                <a:gd name="connsiteY43" fmla="*/ 3124 h 10000"/>
                <a:gd name="connsiteX44" fmla="*/ 9749 w 10107"/>
                <a:gd name="connsiteY44" fmla="*/ 4009 h 10000"/>
                <a:gd name="connsiteX45" fmla="*/ 9031 w 10107"/>
                <a:gd name="connsiteY45" fmla="*/ 3748 h 10000"/>
                <a:gd name="connsiteX0" fmla="*/ 9031 w 10107"/>
                <a:gd name="connsiteY0" fmla="*/ 3748 h 10000"/>
                <a:gd name="connsiteX1" fmla="*/ 8671 w 10107"/>
                <a:gd name="connsiteY1" fmla="*/ 2811 h 10000"/>
                <a:gd name="connsiteX2" fmla="*/ 7953 w 10107"/>
                <a:gd name="connsiteY2" fmla="*/ 1874 h 10000"/>
                <a:gd name="connsiteX3" fmla="*/ 7594 w 10107"/>
                <a:gd name="connsiteY3" fmla="*/ 1874 h 10000"/>
                <a:gd name="connsiteX4" fmla="*/ 7953 w 10107"/>
                <a:gd name="connsiteY4" fmla="*/ 2811 h 10000"/>
                <a:gd name="connsiteX5" fmla="*/ 8144 w 10107"/>
                <a:gd name="connsiteY5" fmla="*/ 3450 h 10000"/>
                <a:gd name="connsiteX6" fmla="*/ 8168 w 10107"/>
                <a:gd name="connsiteY6" fmla="*/ 3960 h 10000"/>
                <a:gd name="connsiteX7" fmla="*/ 8373 w 10107"/>
                <a:gd name="connsiteY7" fmla="*/ 5381 h 10000"/>
                <a:gd name="connsiteX8" fmla="*/ 8448 w 10107"/>
                <a:gd name="connsiteY8" fmla="*/ 5420 h 10000"/>
                <a:gd name="connsiteX9" fmla="*/ 8607 w 10107"/>
                <a:gd name="connsiteY9" fmla="*/ 6996 h 10000"/>
                <a:gd name="connsiteX10" fmla="*/ 9125 w 10107"/>
                <a:gd name="connsiteY10" fmla="*/ 9089 h 10000"/>
                <a:gd name="connsiteX11" fmla="*/ 9948 w 10107"/>
                <a:gd name="connsiteY11" fmla="*/ 10000 h 10000"/>
                <a:gd name="connsiteX12" fmla="*/ 7232 w 10107"/>
                <a:gd name="connsiteY12" fmla="*/ 9943 h 10000"/>
                <a:gd name="connsiteX13" fmla="*/ 7232 w 10107"/>
                <a:gd name="connsiteY13" fmla="*/ 9943 h 10000"/>
                <a:gd name="connsiteX14" fmla="*/ 305 w 10107"/>
                <a:gd name="connsiteY14" fmla="*/ 10000 h 10000"/>
                <a:gd name="connsiteX15" fmla="*/ 318 w 10107"/>
                <a:gd name="connsiteY15" fmla="*/ 2603 h 10000"/>
                <a:gd name="connsiteX16" fmla="*/ 179 w 10107"/>
                <a:gd name="connsiteY16" fmla="*/ 2108 h 10000"/>
                <a:gd name="connsiteX17" fmla="*/ 174 w 10107"/>
                <a:gd name="connsiteY17" fmla="*/ 1861 h 10000"/>
                <a:gd name="connsiteX18" fmla="*/ 6 w 10107"/>
                <a:gd name="connsiteY18" fmla="*/ 1661 h 10000"/>
                <a:gd name="connsiteX19" fmla="*/ 343 w 10107"/>
                <a:gd name="connsiteY19" fmla="*/ 1037 h 10000"/>
                <a:gd name="connsiteX20" fmla="*/ 158 w 10107"/>
                <a:gd name="connsiteY20" fmla="*/ 373 h 10000"/>
                <a:gd name="connsiteX21" fmla="*/ 445 w 10107"/>
                <a:gd name="connsiteY21" fmla="*/ 0 h 10000"/>
                <a:gd name="connsiteX22" fmla="*/ 680 w 10107"/>
                <a:gd name="connsiteY22" fmla="*/ 255 h 10000"/>
                <a:gd name="connsiteX23" fmla="*/ 1136 w 10107"/>
                <a:gd name="connsiteY23" fmla="*/ 117 h 10000"/>
                <a:gd name="connsiteX24" fmla="*/ 2051 w 10107"/>
                <a:gd name="connsiteY24" fmla="*/ 234 h 10000"/>
                <a:gd name="connsiteX25" fmla="*/ 2630 w 10107"/>
                <a:gd name="connsiteY25" fmla="*/ 627 h 10000"/>
                <a:gd name="connsiteX26" fmla="*/ 2850 w 10107"/>
                <a:gd name="connsiteY26" fmla="*/ 431 h 10000"/>
                <a:gd name="connsiteX27" fmla="*/ 3948 w 10107"/>
                <a:gd name="connsiteY27" fmla="*/ 958 h 10000"/>
                <a:gd name="connsiteX28" fmla="*/ 4694 w 10107"/>
                <a:gd name="connsiteY28" fmla="*/ 509 h 10000"/>
                <a:gd name="connsiteX29" fmla="*/ 5054 w 10107"/>
                <a:gd name="connsiteY29" fmla="*/ 549 h 10000"/>
                <a:gd name="connsiteX30" fmla="*/ 5615 w 10107"/>
                <a:gd name="connsiteY30" fmla="*/ 137 h 10000"/>
                <a:gd name="connsiteX31" fmla="*/ 5307 w 10107"/>
                <a:gd name="connsiteY31" fmla="*/ 274 h 10000"/>
                <a:gd name="connsiteX32" fmla="*/ 6071 w 10107"/>
                <a:gd name="connsiteY32" fmla="*/ 176 h 10000"/>
                <a:gd name="connsiteX33" fmla="*/ 6138 w 10107"/>
                <a:gd name="connsiteY33" fmla="*/ 0 h 10000"/>
                <a:gd name="connsiteX34" fmla="*/ 6423 w 10107"/>
                <a:gd name="connsiteY34" fmla="*/ 196 h 10000"/>
                <a:gd name="connsiteX35" fmla="*/ 6372 w 10107"/>
                <a:gd name="connsiteY35" fmla="*/ 370 h 10000"/>
                <a:gd name="connsiteX36" fmla="*/ 6745 w 10107"/>
                <a:gd name="connsiteY36" fmla="*/ 549 h 10000"/>
                <a:gd name="connsiteX37" fmla="*/ 7649 w 10107"/>
                <a:gd name="connsiteY37" fmla="*/ 547 h 10000"/>
                <a:gd name="connsiteX38" fmla="*/ 7841 w 10107"/>
                <a:gd name="connsiteY38" fmla="*/ 667 h 10000"/>
                <a:gd name="connsiteX39" fmla="*/ 8162 w 10107"/>
                <a:gd name="connsiteY39" fmla="*/ 431 h 10000"/>
                <a:gd name="connsiteX40" fmla="*/ 8546 w 10107"/>
                <a:gd name="connsiteY40" fmla="*/ 411 h 10000"/>
                <a:gd name="connsiteX41" fmla="*/ 8701 w 10107"/>
                <a:gd name="connsiteY41" fmla="*/ 1039 h 10000"/>
                <a:gd name="connsiteX42" fmla="*/ 10107 w 10107"/>
                <a:gd name="connsiteY42" fmla="*/ 2186 h 10000"/>
                <a:gd name="connsiteX43" fmla="*/ 10107 w 10107"/>
                <a:gd name="connsiteY43" fmla="*/ 3124 h 10000"/>
                <a:gd name="connsiteX44" fmla="*/ 9749 w 10107"/>
                <a:gd name="connsiteY44" fmla="*/ 4009 h 10000"/>
                <a:gd name="connsiteX45" fmla="*/ 9031 w 10107"/>
                <a:gd name="connsiteY45" fmla="*/ 3748 h 10000"/>
                <a:gd name="connsiteX0" fmla="*/ 9031 w 10107"/>
                <a:gd name="connsiteY0" fmla="*/ 3748 h 10000"/>
                <a:gd name="connsiteX1" fmla="*/ 8671 w 10107"/>
                <a:gd name="connsiteY1" fmla="*/ 2811 h 10000"/>
                <a:gd name="connsiteX2" fmla="*/ 7953 w 10107"/>
                <a:gd name="connsiteY2" fmla="*/ 1874 h 10000"/>
                <a:gd name="connsiteX3" fmla="*/ 7594 w 10107"/>
                <a:gd name="connsiteY3" fmla="*/ 1874 h 10000"/>
                <a:gd name="connsiteX4" fmla="*/ 7953 w 10107"/>
                <a:gd name="connsiteY4" fmla="*/ 2811 h 10000"/>
                <a:gd name="connsiteX5" fmla="*/ 8144 w 10107"/>
                <a:gd name="connsiteY5" fmla="*/ 3450 h 10000"/>
                <a:gd name="connsiteX6" fmla="*/ 8168 w 10107"/>
                <a:gd name="connsiteY6" fmla="*/ 3960 h 10000"/>
                <a:gd name="connsiteX7" fmla="*/ 8373 w 10107"/>
                <a:gd name="connsiteY7" fmla="*/ 5381 h 10000"/>
                <a:gd name="connsiteX8" fmla="*/ 8448 w 10107"/>
                <a:gd name="connsiteY8" fmla="*/ 5420 h 10000"/>
                <a:gd name="connsiteX9" fmla="*/ 8607 w 10107"/>
                <a:gd name="connsiteY9" fmla="*/ 6996 h 10000"/>
                <a:gd name="connsiteX10" fmla="*/ 9125 w 10107"/>
                <a:gd name="connsiteY10" fmla="*/ 9089 h 10000"/>
                <a:gd name="connsiteX11" fmla="*/ 9948 w 10107"/>
                <a:gd name="connsiteY11" fmla="*/ 10000 h 10000"/>
                <a:gd name="connsiteX12" fmla="*/ 7232 w 10107"/>
                <a:gd name="connsiteY12" fmla="*/ 9943 h 10000"/>
                <a:gd name="connsiteX13" fmla="*/ 7232 w 10107"/>
                <a:gd name="connsiteY13" fmla="*/ 9943 h 10000"/>
                <a:gd name="connsiteX14" fmla="*/ 305 w 10107"/>
                <a:gd name="connsiteY14" fmla="*/ 10000 h 10000"/>
                <a:gd name="connsiteX15" fmla="*/ 318 w 10107"/>
                <a:gd name="connsiteY15" fmla="*/ 2603 h 10000"/>
                <a:gd name="connsiteX16" fmla="*/ 179 w 10107"/>
                <a:gd name="connsiteY16" fmla="*/ 2108 h 10000"/>
                <a:gd name="connsiteX17" fmla="*/ 174 w 10107"/>
                <a:gd name="connsiteY17" fmla="*/ 1861 h 10000"/>
                <a:gd name="connsiteX18" fmla="*/ 6 w 10107"/>
                <a:gd name="connsiteY18" fmla="*/ 1661 h 10000"/>
                <a:gd name="connsiteX19" fmla="*/ 343 w 10107"/>
                <a:gd name="connsiteY19" fmla="*/ 1037 h 10000"/>
                <a:gd name="connsiteX20" fmla="*/ 158 w 10107"/>
                <a:gd name="connsiteY20" fmla="*/ 373 h 10000"/>
                <a:gd name="connsiteX21" fmla="*/ 445 w 10107"/>
                <a:gd name="connsiteY21" fmla="*/ 0 h 10000"/>
                <a:gd name="connsiteX22" fmla="*/ 680 w 10107"/>
                <a:gd name="connsiteY22" fmla="*/ 255 h 10000"/>
                <a:gd name="connsiteX23" fmla="*/ 1136 w 10107"/>
                <a:gd name="connsiteY23" fmla="*/ 117 h 10000"/>
                <a:gd name="connsiteX24" fmla="*/ 2051 w 10107"/>
                <a:gd name="connsiteY24" fmla="*/ 234 h 10000"/>
                <a:gd name="connsiteX25" fmla="*/ 2630 w 10107"/>
                <a:gd name="connsiteY25" fmla="*/ 627 h 10000"/>
                <a:gd name="connsiteX26" fmla="*/ 2850 w 10107"/>
                <a:gd name="connsiteY26" fmla="*/ 431 h 10000"/>
                <a:gd name="connsiteX27" fmla="*/ 3948 w 10107"/>
                <a:gd name="connsiteY27" fmla="*/ 958 h 10000"/>
                <a:gd name="connsiteX28" fmla="*/ 4694 w 10107"/>
                <a:gd name="connsiteY28" fmla="*/ 509 h 10000"/>
                <a:gd name="connsiteX29" fmla="*/ 5054 w 10107"/>
                <a:gd name="connsiteY29" fmla="*/ 549 h 10000"/>
                <a:gd name="connsiteX30" fmla="*/ 5615 w 10107"/>
                <a:gd name="connsiteY30" fmla="*/ 137 h 10000"/>
                <a:gd name="connsiteX31" fmla="*/ 5307 w 10107"/>
                <a:gd name="connsiteY31" fmla="*/ 274 h 10000"/>
                <a:gd name="connsiteX32" fmla="*/ 6071 w 10107"/>
                <a:gd name="connsiteY32" fmla="*/ 176 h 10000"/>
                <a:gd name="connsiteX33" fmla="*/ 6138 w 10107"/>
                <a:gd name="connsiteY33" fmla="*/ 0 h 10000"/>
                <a:gd name="connsiteX34" fmla="*/ 6423 w 10107"/>
                <a:gd name="connsiteY34" fmla="*/ 196 h 10000"/>
                <a:gd name="connsiteX35" fmla="*/ 6372 w 10107"/>
                <a:gd name="connsiteY35" fmla="*/ 370 h 10000"/>
                <a:gd name="connsiteX36" fmla="*/ 6745 w 10107"/>
                <a:gd name="connsiteY36" fmla="*/ 549 h 10000"/>
                <a:gd name="connsiteX37" fmla="*/ 7649 w 10107"/>
                <a:gd name="connsiteY37" fmla="*/ 547 h 10000"/>
                <a:gd name="connsiteX38" fmla="*/ 7841 w 10107"/>
                <a:gd name="connsiteY38" fmla="*/ 667 h 10000"/>
                <a:gd name="connsiteX39" fmla="*/ 8162 w 10107"/>
                <a:gd name="connsiteY39" fmla="*/ 431 h 10000"/>
                <a:gd name="connsiteX40" fmla="*/ 8546 w 10107"/>
                <a:gd name="connsiteY40" fmla="*/ 411 h 10000"/>
                <a:gd name="connsiteX41" fmla="*/ 8701 w 10107"/>
                <a:gd name="connsiteY41" fmla="*/ 1039 h 10000"/>
                <a:gd name="connsiteX42" fmla="*/ 8792 w 10107"/>
                <a:gd name="connsiteY42" fmla="*/ 1323 h 10000"/>
                <a:gd name="connsiteX43" fmla="*/ 10107 w 10107"/>
                <a:gd name="connsiteY43" fmla="*/ 3124 h 10000"/>
                <a:gd name="connsiteX44" fmla="*/ 9749 w 10107"/>
                <a:gd name="connsiteY44" fmla="*/ 4009 h 10000"/>
                <a:gd name="connsiteX45" fmla="*/ 9031 w 10107"/>
                <a:gd name="connsiteY45" fmla="*/ 3748 h 10000"/>
                <a:gd name="connsiteX0" fmla="*/ 9031 w 10107"/>
                <a:gd name="connsiteY0" fmla="*/ 3748 h 10000"/>
                <a:gd name="connsiteX1" fmla="*/ 8671 w 10107"/>
                <a:gd name="connsiteY1" fmla="*/ 2811 h 10000"/>
                <a:gd name="connsiteX2" fmla="*/ 7953 w 10107"/>
                <a:gd name="connsiteY2" fmla="*/ 1874 h 10000"/>
                <a:gd name="connsiteX3" fmla="*/ 7594 w 10107"/>
                <a:gd name="connsiteY3" fmla="*/ 1874 h 10000"/>
                <a:gd name="connsiteX4" fmla="*/ 7953 w 10107"/>
                <a:gd name="connsiteY4" fmla="*/ 2811 h 10000"/>
                <a:gd name="connsiteX5" fmla="*/ 8144 w 10107"/>
                <a:gd name="connsiteY5" fmla="*/ 3450 h 10000"/>
                <a:gd name="connsiteX6" fmla="*/ 8168 w 10107"/>
                <a:gd name="connsiteY6" fmla="*/ 3960 h 10000"/>
                <a:gd name="connsiteX7" fmla="*/ 8373 w 10107"/>
                <a:gd name="connsiteY7" fmla="*/ 5381 h 10000"/>
                <a:gd name="connsiteX8" fmla="*/ 8448 w 10107"/>
                <a:gd name="connsiteY8" fmla="*/ 5420 h 10000"/>
                <a:gd name="connsiteX9" fmla="*/ 8607 w 10107"/>
                <a:gd name="connsiteY9" fmla="*/ 6996 h 10000"/>
                <a:gd name="connsiteX10" fmla="*/ 9125 w 10107"/>
                <a:gd name="connsiteY10" fmla="*/ 9089 h 10000"/>
                <a:gd name="connsiteX11" fmla="*/ 9948 w 10107"/>
                <a:gd name="connsiteY11" fmla="*/ 10000 h 10000"/>
                <a:gd name="connsiteX12" fmla="*/ 7232 w 10107"/>
                <a:gd name="connsiteY12" fmla="*/ 9943 h 10000"/>
                <a:gd name="connsiteX13" fmla="*/ 7232 w 10107"/>
                <a:gd name="connsiteY13" fmla="*/ 9943 h 10000"/>
                <a:gd name="connsiteX14" fmla="*/ 305 w 10107"/>
                <a:gd name="connsiteY14" fmla="*/ 10000 h 10000"/>
                <a:gd name="connsiteX15" fmla="*/ 318 w 10107"/>
                <a:gd name="connsiteY15" fmla="*/ 2603 h 10000"/>
                <a:gd name="connsiteX16" fmla="*/ 179 w 10107"/>
                <a:gd name="connsiteY16" fmla="*/ 2108 h 10000"/>
                <a:gd name="connsiteX17" fmla="*/ 174 w 10107"/>
                <a:gd name="connsiteY17" fmla="*/ 1861 h 10000"/>
                <a:gd name="connsiteX18" fmla="*/ 6 w 10107"/>
                <a:gd name="connsiteY18" fmla="*/ 1661 h 10000"/>
                <a:gd name="connsiteX19" fmla="*/ 343 w 10107"/>
                <a:gd name="connsiteY19" fmla="*/ 1037 h 10000"/>
                <a:gd name="connsiteX20" fmla="*/ 158 w 10107"/>
                <a:gd name="connsiteY20" fmla="*/ 373 h 10000"/>
                <a:gd name="connsiteX21" fmla="*/ 445 w 10107"/>
                <a:gd name="connsiteY21" fmla="*/ 0 h 10000"/>
                <a:gd name="connsiteX22" fmla="*/ 680 w 10107"/>
                <a:gd name="connsiteY22" fmla="*/ 255 h 10000"/>
                <a:gd name="connsiteX23" fmla="*/ 1136 w 10107"/>
                <a:gd name="connsiteY23" fmla="*/ 117 h 10000"/>
                <a:gd name="connsiteX24" fmla="*/ 2051 w 10107"/>
                <a:gd name="connsiteY24" fmla="*/ 234 h 10000"/>
                <a:gd name="connsiteX25" fmla="*/ 2630 w 10107"/>
                <a:gd name="connsiteY25" fmla="*/ 627 h 10000"/>
                <a:gd name="connsiteX26" fmla="*/ 2850 w 10107"/>
                <a:gd name="connsiteY26" fmla="*/ 431 h 10000"/>
                <a:gd name="connsiteX27" fmla="*/ 3948 w 10107"/>
                <a:gd name="connsiteY27" fmla="*/ 958 h 10000"/>
                <a:gd name="connsiteX28" fmla="*/ 4694 w 10107"/>
                <a:gd name="connsiteY28" fmla="*/ 509 h 10000"/>
                <a:gd name="connsiteX29" fmla="*/ 5054 w 10107"/>
                <a:gd name="connsiteY29" fmla="*/ 549 h 10000"/>
                <a:gd name="connsiteX30" fmla="*/ 5615 w 10107"/>
                <a:gd name="connsiteY30" fmla="*/ 137 h 10000"/>
                <a:gd name="connsiteX31" fmla="*/ 5307 w 10107"/>
                <a:gd name="connsiteY31" fmla="*/ 274 h 10000"/>
                <a:gd name="connsiteX32" fmla="*/ 6071 w 10107"/>
                <a:gd name="connsiteY32" fmla="*/ 176 h 10000"/>
                <a:gd name="connsiteX33" fmla="*/ 6138 w 10107"/>
                <a:gd name="connsiteY33" fmla="*/ 0 h 10000"/>
                <a:gd name="connsiteX34" fmla="*/ 6423 w 10107"/>
                <a:gd name="connsiteY34" fmla="*/ 196 h 10000"/>
                <a:gd name="connsiteX35" fmla="*/ 6372 w 10107"/>
                <a:gd name="connsiteY35" fmla="*/ 370 h 10000"/>
                <a:gd name="connsiteX36" fmla="*/ 6745 w 10107"/>
                <a:gd name="connsiteY36" fmla="*/ 549 h 10000"/>
                <a:gd name="connsiteX37" fmla="*/ 7649 w 10107"/>
                <a:gd name="connsiteY37" fmla="*/ 547 h 10000"/>
                <a:gd name="connsiteX38" fmla="*/ 7841 w 10107"/>
                <a:gd name="connsiteY38" fmla="*/ 667 h 10000"/>
                <a:gd name="connsiteX39" fmla="*/ 8162 w 10107"/>
                <a:gd name="connsiteY39" fmla="*/ 431 h 10000"/>
                <a:gd name="connsiteX40" fmla="*/ 8546 w 10107"/>
                <a:gd name="connsiteY40" fmla="*/ 411 h 10000"/>
                <a:gd name="connsiteX41" fmla="*/ 8701 w 10107"/>
                <a:gd name="connsiteY41" fmla="*/ 1039 h 10000"/>
                <a:gd name="connsiteX42" fmla="*/ 8792 w 10107"/>
                <a:gd name="connsiteY42" fmla="*/ 1323 h 10000"/>
                <a:gd name="connsiteX43" fmla="*/ 10107 w 10107"/>
                <a:gd name="connsiteY43" fmla="*/ 3124 h 10000"/>
                <a:gd name="connsiteX44" fmla="*/ 9749 w 10107"/>
                <a:gd name="connsiteY44" fmla="*/ 4009 h 10000"/>
                <a:gd name="connsiteX45" fmla="*/ 9031 w 10107"/>
                <a:gd name="connsiteY45" fmla="*/ 3748 h 10000"/>
                <a:gd name="connsiteX0" fmla="*/ 9031 w 9950"/>
                <a:gd name="connsiteY0" fmla="*/ 3748 h 10000"/>
                <a:gd name="connsiteX1" fmla="*/ 8671 w 9950"/>
                <a:gd name="connsiteY1" fmla="*/ 2811 h 10000"/>
                <a:gd name="connsiteX2" fmla="*/ 7953 w 9950"/>
                <a:gd name="connsiteY2" fmla="*/ 1874 h 10000"/>
                <a:gd name="connsiteX3" fmla="*/ 7594 w 9950"/>
                <a:gd name="connsiteY3" fmla="*/ 1874 h 10000"/>
                <a:gd name="connsiteX4" fmla="*/ 7953 w 9950"/>
                <a:gd name="connsiteY4" fmla="*/ 2811 h 10000"/>
                <a:gd name="connsiteX5" fmla="*/ 8144 w 9950"/>
                <a:gd name="connsiteY5" fmla="*/ 3450 h 10000"/>
                <a:gd name="connsiteX6" fmla="*/ 8168 w 9950"/>
                <a:gd name="connsiteY6" fmla="*/ 3960 h 10000"/>
                <a:gd name="connsiteX7" fmla="*/ 8373 w 9950"/>
                <a:gd name="connsiteY7" fmla="*/ 5381 h 10000"/>
                <a:gd name="connsiteX8" fmla="*/ 8448 w 9950"/>
                <a:gd name="connsiteY8" fmla="*/ 5420 h 10000"/>
                <a:gd name="connsiteX9" fmla="*/ 8607 w 9950"/>
                <a:gd name="connsiteY9" fmla="*/ 6996 h 10000"/>
                <a:gd name="connsiteX10" fmla="*/ 9125 w 9950"/>
                <a:gd name="connsiteY10" fmla="*/ 9089 h 10000"/>
                <a:gd name="connsiteX11" fmla="*/ 9948 w 9950"/>
                <a:gd name="connsiteY11" fmla="*/ 10000 h 10000"/>
                <a:gd name="connsiteX12" fmla="*/ 7232 w 9950"/>
                <a:gd name="connsiteY12" fmla="*/ 9943 h 10000"/>
                <a:gd name="connsiteX13" fmla="*/ 7232 w 9950"/>
                <a:gd name="connsiteY13" fmla="*/ 9943 h 10000"/>
                <a:gd name="connsiteX14" fmla="*/ 305 w 9950"/>
                <a:gd name="connsiteY14" fmla="*/ 10000 h 10000"/>
                <a:gd name="connsiteX15" fmla="*/ 318 w 9950"/>
                <a:gd name="connsiteY15" fmla="*/ 2603 h 10000"/>
                <a:gd name="connsiteX16" fmla="*/ 179 w 9950"/>
                <a:gd name="connsiteY16" fmla="*/ 2108 h 10000"/>
                <a:gd name="connsiteX17" fmla="*/ 174 w 9950"/>
                <a:gd name="connsiteY17" fmla="*/ 1861 h 10000"/>
                <a:gd name="connsiteX18" fmla="*/ 6 w 9950"/>
                <a:gd name="connsiteY18" fmla="*/ 1661 h 10000"/>
                <a:gd name="connsiteX19" fmla="*/ 343 w 9950"/>
                <a:gd name="connsiteY19" fmla="*/ 1037 h 10000"/>
                <a:gd name="connsiteX20" fmla="*/ 158 w 9950"/>
                <a:gd name="connsiteY20" fmla="*/ 373 h 10000"/>
                <a:gd name="connsiteX21" fmla="*/ 445 w 9950"/>
                <a:gd name="connsiteY21" fmla="*/ 0 h 10000"/>
                <a:gd name="connsiteX22" fmla="*/ 680 w 9950"/>
                <a:gd name="connsiteY22" fmla="*/ 255 h 10000"/>
                <a:gd name="connsiteX23" fmla="*/ 1136 w 9950"/>
                <a:gd name="connsiteY23" fmla="*/ 117 h 10000"/>
                <a:gd name="connsiteX24" fmla="*/ 2051 w 9950"/>
                <a:gd name="connsiteY24" fmla="*/ 234 h 10000"/>
                <a:gd name="connsiteX25" fmla="*/ 2630 w 9950"/>
                <a:gd name="connsiteY25" fmla="*/ 627 h 10000"/>
                <a:gd name="connsiteX26" fmla="*/ 2850 w 9950"/>
                <a:gd name="connsiteY26" fmla="*/ 431 h 10000"/>
                <a:gd name="connsiteX27" fmla="*/ 3948 w 9950"/>
                <a:gd name="connsiteY27" fmla="*/ 958 h 10000"/>
                <a:gd name="connsiteX28" fmla="*/ 4694 w 9950"/>
                <a:gd name="connsiteY28" fmla="*/ 509 h 10000"/>
                <a:gd name="connsiteX29" fmla="*/ 5054 w 9950"/>
                <a:gd name="connsiteY29" fmla="*/ 549 h 10000"/>
                <a:gd name="connsiteX30" fmla="*/ 5615 w 9950"/>
                <a:gd name="connsiteY30" fmla="*/ 137 h 10000"/>
                <a:gd name="connsiteX31" fmla="*/ 5307 w 9950"/>
                <a:gd name="connsiteY31" fmla="*/ 274 h 10000"/>
                <a:gd name="connsiteX32" fmla="*/ 6071 w 9950"/>
                <a:gd name="connsiteY32" fmla="*/ 176 h 10000"/>
                <a:gd name="connsiteX33" fmla="*/ 6138 w 9950"/>
                <a:gd name="connsiteY33" fmla="*/ 0 h 10000"/>
                <a:gd name="connsiteX34" fmla="*/ 6423 w 9950"/>
                <a:gd name="connsiteY34" fmla="*/ 196 h 10000"/>
                <a:gd name="connsiteX35" fmla="*/ 6372 w 9950"/>
                <a:gd name="connsiteY35" fmla="*/ 370 h 10000"/>
                <a:gd name="connsiteX36" fmla="*/ 6745 w 9950"/>
                <a:gd name="connsiteY36" fmla="*/ 549 h 10000"/>
                <a:gd name="connsiteX37" fmla="*/ 7649 w 9950"/>
                <a:gd name="connsiteY37" fmla="*/ 547 h 10000"/>
                <a:gd name="connsiteX38" fmla="*/ 7841 w 9950"/>
                <a:gd name="connsiteY38" fmla="*/ 667 h 10000"/>
                <a:gd name="connsiteX39" fmla="*/ 8162 w 9950"/>
                <a:gd name="connsiteY39" fmla="*/ 431 h 10000"/>
                <a:gd name="connsiteX40" fmla="*/ 8546 w 9950"/>
                <a:gd name="connsiteY40" fmla="*/ 411 h 10000"/>
                <a:gd name="connsiteX41" fmla="*/ 8701 w 9950"/>
                <a:gd name="connsiteY41" fmla="*/ 1039 h 10000"/>
                <a:gd name="connsiteX42" fmla="*/ 8792 w 9950"/>
                <a:gd name="connsiteY42" fmla="*/ 1323 h 10000"/>
                <a:gd name="connsiteX43" fmla="*/ 9129 w 9950"/>
                <a:gd name="connsiteY43" fmla="*/ 2183 h 10000"/>
                <a:gd name="connsiteX44" fmla="*/ 9749 w 9950"/>
                <a:gd name="connsiteY44" fmla="*/ 4009 h 10000"/>
                <a:gd name="connsiteX45" fmla="*/ 9031 w 9950"/>
                <a:gd name="connsiteY45" fmla="*/ 3748 h 10000"/>
                <a:gd name="connsiteX0" fmla="*/ 9076 w 10000"/>
                <a:gd name="connsiteY0" fmla="*/ 3748 h 10000"/>
                <a:gd name="connsiteX1" fmla="*/ 8715 w 10000"/>
                <a:gd name="connsiteY1" fmla="*/ 2811 h 10000"/>
                <a:gd name="connsiteX2" fmla="*/ 7993 w 10000"/>
                <a:gd name="connsiteY2" fmla="*/ 1874 h 10000"/>
                <a:gd name="connsiteX3" fmla="*/ 7632 w 10000"/>
                <a:gd name="connsiteY3" fmla="*/ 1874 h 10000"/>
                <a:gd name="connsiteX4" fmla="*/ 7993 w 10000"/>
                <a:gd name="connsiteY4" fmla="*/ 2811 h 10000"/>
                <a:gd name="connsiteX5" fmla="*/ 8185 w 10000"/>
                <a:gd name="connsiteY5" fmla="*/ 3450 h 10000"/>
                <a:gd name="connsiteX6" fmla="*/ 8209 w 10000"/>
                <a:gd name="connsiteY6" fmla="*/ 3960 h 10000"/>
                <a:gd name="connsiteX7" fmla="*/ 8415 w 10000"/>
                <a:gd name="connsiteY7" fmla="*/ 5381 h 10000"/>
                <a:gd name="connsiteX8" fmla="*/ 8490 w 10000"/>
                <a:gd name="connsiteY8" fmla="*/ 5420 h 10000"/>
                <a:gd name="connsiteX9" fmla="*/ 8650 w 10000"/>
                <a:gd name="connsiteY9" fmla="*/ 6996 h 10000"/>
                <a:gd name="connsiteX10" fmla="*/ 9171 w 10000"/>
                <a:gd name="connsiteY10" fmla="*/ 9089 h 10000"/>
                <a:gd name="connsiteX11" fmla="*/ 9998 w 10000"/>
                <a:gd name="connsiteY11" fmla="*/ 10000 h 10000"/>
                <a:gd name="connsiteX12" fmla="*/ 7268 w 10000"/>
                <a:gd name="connsiteY12" fmla="*/ 9943 h 10000"/>
                <a:gd name="connsiteX13" fmla="*/ 7268 w 10000"/>
                <a:gd name="connsiteY13" fmla="*/ 9943 h 10000"/>
                <a:gd name="connsiteX14" fmla="*/ 307 w 10000"/>
                <a:gd name="connsiteY14" fmla="*/ 10000 h 10000"/>
                <a:gd name="connsiteX15" fmla="*/ 320 w 10000"/>
                <a:gd name="connsiteY15" fmla="*/ 2603 h 10000"/>
                <a:gd name="connsiteX16" fmla="*/ 180 w 10000"/>
                <a:gd name="connsiteY16" fmla="*/ 2108 h 10000"/>
                <a:gd name="connsiteX17" fmla="*/ 175 w 10000"/>
                <a:gd name="connsiteY17" fmla="*/ 1861 h 10000"/>
                <a:gd name="connsiteX18" fmla="*/ 6 w 10000"/>
                <a:gd name="connsiteY18" fmla="*/ 1661 h 10000"/>
                <a:gd name="connsiteX19" fmla="*/ 345 w 10000"/>
                <a:gd name="connsiteY19" fmla="*/ 1037 h 10000"/>
                <a:gd name="connsiteX20" fmla="*/ 159 w 10000"/>
                <a:gd name="connsiteY20" fmla="*/ 373 h 10000"/>
                <a:gd name="connsiteX21" fmla="*/ 447 w 10000"/>
                <a:gd name="connsiteY21" fmla="*/ 0 h 10000"/>
                <a:gd name="connsiteX22" fmla="*/ 683 w 10000"/>
                <a:gd name="connsiteY22" fmla="*/ 255 h 10000"/>
                <a:gd name="connsiteX23" fmla="*/ 1142 w 10000"/>
                <a:gd name="connsiteY23" fmla="*/ 117 h 10000"/>
                <a:gd name="connsiteX24" fmla="*/ 2061 w 10000"/>
                <a:gd name="connsiteY24" fmla="*/ 234 h 10000"/>
                <a:gd name="connsiteX25" fmla="*/ 2643 w 10000"/>
                <a:gd name="connsiteY25" fmla="*/ 627 h 10000"/>
                <a:gd name="connsiteX26" fmla="*/ 2864 w 10000"/>
                <a:gd name="connsiteY26" fmla="*/ 431 h 10000"/>
                <a:gd name="connsiteX27" fmla="*/ 3968 w 10000"/>
                <a:gd name="connsiteY27" fmla="*/ 958 h 10000"/>
                <a:gd name="connsiteX28" fmla="*/ 4718 w 10000"/>
                <a:gd name="connsiteY28" fmla="*/ 509 h 10000"/>
                <a:gd name="connsiteX29" fmla="*/ 5079 w 10000"/>
                <a:gd name="connsiteY29" fmla="*/ 549 h 10000"/>
                <a:gd name="connsiteX30" fmla="*/ 5643 w 10000"/>
                <a:gd name="connsiteY30" fmla="*/ 137 h 10000"/>
                <a:gd name="connsiteX31" fmla="*/ 5334 w 10000"/>
                <a:gd name="connsiteY31" fmla="*/ 274 h 10000"/>
                <a:gd name="connsiteX32" fmla="*/ 6102 w 10000"/>
                <a:gd name="connsiteY32" fmla="*/ 176 h 10000"/>
                <a:gd name="connsiteX33" fmla="*/ 6169 w 10000"/>
                <a:gd name="connsiteY33" fmla="*/ 0 h 10000"/>
                <a:gd name="connsiteX34" fmla="*/ 6455 w 10000"/>
                <a:gd name="connsiteY34" fmla="*/ 196 h 10000"/>
                <a:gd name="connsiteX35" fmla="*/ 6404 w 10000"/>
                <a:gd name="connsiteY35" fmla="*/ 370 h 10000"/>
                <a:gd name="connsiteX36" fmla="*/ 6779 w 10000"/>
                <a:gd name="connsiteY36" fmla="*/ 549 h 10000"/>
                <a:gd name="connsiteX37" fmla="*/ 7687 w 10000"/>
                <a:gd name="connsiteY37" fmla="*/ 547 h 10000"/>
                <a:gd name="connsiteX38" fmla="*/ 7880 w 10000"/>
                <a:gd name="connsiteY38" fmla="*/ 667 h 10000"/>
                <a:gd name="connsiteX39" fmla="*/ 8203 w 10000"/>
                <a:gd name="connsiteY39" fmla="*/ 431 h 10000"/>
                <a:gd name="connsiteX40" fmla="*/ 8589 w 10000"/>
                <a:gd name="connsiteY40" fmla="*/ 411 h 10000"/>
                <a:gd name="connsiteX41" fmla="*/ 8745 w 10000"/>
                <a:gd name="connsiteY41" fmla="*/ 1039 h 10000"/>
                <a:gd name="connsiteX42" fmla="*/ 8836 w 10000"/>
                <a:gd name="connsiteY42" fmla="*/ 1323 h 10000"/>
                <a:gd name="connsiteX43" fmla="*/ 9175 w 10000"/>
                <a:gd name="connsiteY43" fmla="*/ 2183 h 10000"/>
                <a:gd name="connsiteX44" fmla="*/ 8967 w 10000"/>
                <a:gd name="connsiteY44" fmla="*/ 2480 h 10000"/>
                <a:gd name="connsiteX45" fmla="*/ 9076 w 10000"/>
                <a:gd name="connsiteY45" fmla="*/ 3748 h 10000"/>
                <a:gd name="connsiteX0" fmla="*/ 8940 w 10000"/>
                <a:gd name="connsiteY0" fmla="*/ 2924 h 10000"/>
                <a:gd name="connsiteX1" fmla="*/ 8715 w 10000"/>
                <a:gd name="connsiteY1" fmla="*/ 2811 h 10000"/>
                <a:gd name="connsiteX2" fmla="*/ 7993 w 10000"/>
                <a:gd name="connsiteY2" fmla="*/ 1874 h 10000"/>
                <a:gd name="connsiteX3" fmla="*/ 7632 w 10000"/>
                <a:gd name="connsiteY3" fmla="*/ 1874 h 10000"/>
                <a:gd name="connsiteX4" fmla="*/ 7993 w 10000"/>
                <a:gd name="connsiteY4" fmla="*/ 2811 h 10000"/>
                <a:gd name="connsiteX5" fmla="*/ 8185 w 10000"/>
                <a:gd name="connsiteY5" fmla="*/ 3450 h 10000"/>
                <a:gd name="connsiteX6" fmla="*/ 8209 w 10000"/>
                <a:gd name="connsiteY6" fmla="*/ 3960 h 10000"/>
                <a:gd name="connsiteX7" fmla="*/ 8415 w 10000"/>
                <a:gd name="connsiteY7" fmla="*/ 5381 h 10000"/>
                <a:gd name="connsiteX8" fmla="*/ 8490 w 10000"/>
                <a:gd name="connsiteY8" fmla="*/ 5420 h 10000"/>
                <a:gd name="connsiteX9" fmla="*/ 8650 w 10000"/>
                <a:gd name="connsiteY9" fmla="*/ 6996 h 10000"/>
                <a:gd name="connsiteX10" fmla="*/ 9171 w 10000"/>
                <a:gd name="connsiteY10" fmla="*/ 9089 h 10000"/>
                <a:gd name="connsiteX11" fmla="*/ 9998 w 10000"/>
                <a:gd name="connsiteY11" fmla="*/ 10000 h 10000"/>
                <a:gd name="connsiteX12" fmla="*/ 7268 w 10000"/>
                <a:gd name="connsiteY12" fmla="*/ 9943 h 10000"/>
                <a:gd name="connsiteX13" fmla="*/ 7268 w 10000"/>
                <a:gd name="connsiteY13" fmla="*/ 9943 h 10000"/>
                <a:gd name="connsiteX14" fmla="*/ 307 w 10000"/>
                <a:gd name="connsiteY14" fmla="*/ 10000 h 10000"/>
                <a:gd name="connsiteX15" fmla="*/ 320 w 10000"/>
                <a:gd name="connsiteY15" fmla="*/ 2603 h 10000"/>
                <a:gd name="connsiteX16" fmla="*/ 180 w 10000"/>
                <a:gd name="connsiteY16" fmla="*/ 2108 h 10000"/>
                <a:gd name="connsiteX17" fmla="*/ 175 w 10000"/>
                <a:gd name="connsiteY17" fmla="*/ 1861 h 10000"/>
                <a:gd name="connsiteX18" fmla="*/ 6 w 10000"/>
                <a:gd name="connsiteY18" fmla="*/ 1661 h 10000"/>
                <a:gd name="connsiteX19" fmla="*/ 345 w 10000"/>
                <a:gd name="connsiteY19" fmla="*/ 1037 h 10000"/>
                <a:gd name="connsiteX20" fmla="*/ 159 w 10000"/>
                <a:gd name="connsiteY20" fmla="*/ 373 h 10000"/>
                <a:gd name="connsiteX21" fmla="*/ 447 w 10000"/>
                <a:gd name="connsiteY21" fmla="*/ 0 h 10000"/>
                <a:gd name="connsiteX22" fmla="*/ 683 w 10000"/>
                <a:gd name="connsiteY22" fmla="*/ 255 h 10000"/>
                <a:gd name="connsiteX23" fmla="*/ 1142 w 10000"/>
                <a:gd name="connsiteY23" fmla="*/ 117 h 10000"/>
                <a:gd name="connsiteX24" fmla="*/ 2061 w 10000"/>
                <a:gd name="connsiteY24" fmla="*/ 234 h 10000"/>
                <a:gd name="connsiteX25" fmla="*/ 2643 w 10000"/>
                <a:gd name="connsiteY25" fmla="*/ 627 h 10000"/>
                <a:gd name="connsiteX26" fmla="*/ 2864 w 10000"/>
                <a:gd name="connsiteY26" fmla="*/ 431 h 10000"/>
                <a:gd name="connsiteX27" fmla="*/ 3968 w 10000"/>
                <a:gd name="connsiteY27" fmla="*/ 958 h 10000"/>
                <a:gd name="connsiteX28" fmla="*/ 4718 w 10000"/>
                <a:gd name="connsiteY28" fmla="*/ 509 h 10000"/>
                <a:gd name="connsiteX29" fmla="*/ 5079 w 10000"/>
                <a:gd name="connsiteY29" fmla="*/ 549 h 10000"/>
                <a:gd name="connsiteX30" fmla="*/ 5643 w 10000"/>
                <a:gd name="connsiteY30" fmla="*/ 137 h 10000"/>
                <a:gd name="connsiteX31" fmla="*/ 5334 w 10000"/>
                <a:gd name="connsiteY31" fmla="*/ 274 h 10000"/>
                <a:gd name="connsiteX32" fmla="*/ 6102 w 10000"/>
                <a:gd name="connsiteY32" fmla="*/ 176 h 10000"/>
                <a:gd name="connsiteX33" fmla="*/ 6169 w 10000"/>
                <a:gd name="connsiteY33" fmla="*/ 0 h 10000"/>
                <a:gd name="connsiteX34" fmla="*/ 6455 w 10000"/>
                <a:gd name="connsiteY34" fmla="*/ 196 h 10000"/>
                <a:gd name="connsiteX35" fmla="*/ 6404 w 10000"/>
                <a:gd name="connsiteY35" fmla="*/ 370 h 10000"/>
                <a:gd name="connsiteX36" fmla="*/ 6779 w 10000"/>
                <a:gd name="connsiteY36" fmla="*/ 549 h 10000"/>
                <a:gd name="connsiteX37" fmla="*/ 7687 w 10000"/>
                <a:gd name="connsiteY37" fmla="*/ 547 h 10000"/>
                <a:gd name="connsiteX38" fmla="*/ 7880 w 10000"/>
                <a:gd name="connsiteY38" fmla="*/ 667 h 10000"/>
                <a:gd name="connsiteX39" fmla="*/ 8203 w 10000"/>
                <a:gd name="connsiteY39" fmla="*/ 431 h 10000"/>
                <a:gd name="connsiteX40" fmla="*/ 8589 w 10000"/>
                <a:gd name="connsiteY40" fmla="*/ 411 h 10000"/>
                <a:gd name="connsiteX41" fmla="*/ 8745 w 10000"/>
                <a:gd name="connsiteY41" fmla="*/ 1039 h 10000"/>
                <a:gd name="connsiteX42" fmla="*/ 8836 w 10000"/>
                <a:gd name="connsiteY42" fmla="*/ 1323 h 10000"/>
                <a:gd name="connsiteX43" fmla="*/ 9175 w 10000"/>
                <a:gd name="connsiteY43" fmla="*/ 2183 h 10000"/>
                <a:gd name="connsiteX44" fmla="*/ 8967 w 10000"/>
                <a:gd name="connsiteY44" fmla="*/ 2480 h 10000"/>
                <a:gd name="connsiteX45" fmla="*/ 8940 w 10000"/>
                <a:gd name="connsiteY45" fmla="*/ 2924 h 10000"/>
                <a:gd name="connsiteX0" fmla="*/ 8940 w 10000"/>
                <a:gd name="connsiteY0" fmla="*/ 2924 h 10000"/>
                <a:gd name="connsiteX1" fmla="*/ 8596 w 10000"/>
                <a:gd name="connsiteY1" fmla="*/ 3850 h 10000"/>
                <a:gd name="connsiteX2" fmla="*/ 7993 w 10000"/>
                <a:gd name="connsiteY2" fmla="*/ 1874 h 10000"/>
                <a:gd name="connsiteX3" fmla="*/ 7632 w 10000"/>
                <a:gd name="connsiteY3" fmla="*/ 1874 h 10000"/>
                <a:gd name="connsiteX4" fmla="*/ 7993 w 10000"/>
                <a:gd name="connsiteY4" fmla="*/ 2811 h 10000"/>
                <a:gd name="connsiteX5" fmla="*/ 8185 w 10000"/>
                <a:gd name="connsiteY5" fmla="*/ 3450 h 10000"/>
                <a:gd name="connsiteX6" fmla="*/ 8209 w 10000"/>
                <a:gd name="connsiteY6" fmla="*/ 3960 h 10000"/>
                <a:gd name="connsiteX7" fmla="*/ 8415 w 10000"/>
                <a:gd name="connsiteY7" fmla="*/ 5381 h 10000"/>
                <a:gd name="connsiteX8" fmla="*/ 8490 w 10000"/>
                <a:gd name="connsiteY8" fmla="*/ 5420 h 10000"/>
                <a:gd name="connsiteX9" fmla="*/ 8650 w 10000"/>
                <a:gd name="connsiteY9" fmla="*/ 6996 h 10000"/>
                <a:gd name="connsiteX10" fmla="*/ 9171 w 10000"/>
                <a:gd name="connsiteY10" fmla="*/ 9089 h 10000"/>
                <a:gd name="connsiteX11" fmla="*/ 9998 w 10000"/>
                <a:gd name="connsiteY11" fmla="*/ 10000 h 10000"/>
                <a:gd name="connsiteX12" fmla="*/ 7268 w 10000"/>
                <a:gd name="connsiteY12" fmla="*/ 9943 h 10000"/>
                <a:gd name="connsiteX13" fmla="*/ 7268 w 10000"/>
                <a:gd name="connsiteY13" fmla="*/ 9943 h 10000"/>
                <a:gd name="connsiteX14" fmla="*/ 307 w 10000"/>
                <a:gd name="connsiteY14" fmla="*/ 10000 h 10000"/>
                <a:gd name="connsiteX15" fmla="*/ 320 w 10000"/>
                <a:gd name="connsiteY15" fmla="*/ 2603 h 10000"/>
                <a:gd name="connsiteX16" fmla="*/ 180 w 10000"/>
                <a:gd name="connsiteY16" fmla="*/ 2108 h 10000"/>
                <a:gd name="connsiteX17" fmla="*/ 175 w 10000"/>
                <a:gd name="connsiteY17" fmla="*/ 1861 h 10000"/>
                <a:gd name="connsiteX18" fmla="*/ 6 w 10000"/>
                <a:gd name="connsiteY18" fmla="*/ 1661 h 10000"/>
                <a:gd name="connsiteX19" fmla="*/ 345 w 10000"/>
                <a:gd name="connsiteY19" fmla="*/ 1037 h 10000"/>
                <a:gd name="connsiteX20" fmla="*/ 159 w 10000"/>
                <a:gd name="connsiteY20" fmla="*/ 373 h 10000"/>
                <a:gd name="connsiteX21" fmla="*/ 447 w 10000"/>
                <a:gd name="connsiteY21" fmla="*/ 0 h 10000"/>
                <a:gd name="connsiteX22" fmla="*/ 683 w 10000"/>
                <a:gd name="connsiteY22" fmla="*/ 255 h 10000"/>
                <a:gd name="connsiteX23" fmla="*/ 1142 w 10000"/>
                <a:gd name="connsiteY23" fmla="*/ 117 h 10000"/>
                <a:gd name="connsiteX24" fmla="*/ 2061 w 10000"/>
                <a:gd name="connsiteY24" fmla="*/ 234 h 10000"/>
                <a:gd name="connsiteX25" fmla="*/ 2643 w 10000"/>
                <a:gd name="connsiteY25" fmla="*/ 627 h 10000"/>
                <a:gd name="connsiteX26" fmla="*/ 2864 w 10000"/>
                <a:gd name="connsiteY26" fmla="*/ 431 h 10000"/>
                <a:gd name="connsiteX27" fmla="*/ 3968 w 10000"/>
                <a:gd name="connsiteY27" fmla="*/ 958 h 10000"/>
                <a:gd name="connsiteX28" fmla="*/ 4718 w 10000"/>
                <a:gd name="connsiteY28" fmla="*/ 509 h 10000"/>
                <a:gd name="connsiteX29" fmla="*/ 5079 w 10000"/>
                <a:gd name="connsiteY29" fmla="*/ 549 h 10000"/>
                <a:gd name="connsiteX30" fmla="*/ 5643 w 10000"/>
                <a:gd name="connsiteY30" fmla="*/ 137 h 10000"/>
                <a:gd name="connsiteX31" fmla="*/ 5334 w 10000"/>
                <a:gd name="connsiteY31" fmla="*/ 274 h 10000"/>
                <a:gd name="connsiteX32" fmla="*/ 6102 w 10000"/>
                <a:gd name="connsiteY32" fmla="*/ 176 h 10000"/>
                <a:gd name="connsiteX33" fmla="*/ 6169 w 10000"/>
                <a:gd name="connsiteY33" fmla="*/ 0 h 10000"/>
                <a:gd name="connsiteX34" fmla="*/ 6455 w 10000"/>
                <a:gd name="connsiteY34" fmla="*/ 196 h 10000"/>
                <a:gd name="connsiteX35" fmla="*/ 6404 w 10000"/>
                <a:gd name="connsiteY35" fmla="*/ 370 h 10000"/>
                <a:gd name="connsiteX36" fmla="*/ 6779 w 10000"/>
                <a:gd name="connsiteY36" fmla="*/ 549 h 10000"/>
                <a:gd name="connsiteX37" fmla="*/ 7687 w 10000"/>
                <a:gd name="connsiteY37" fmla="*/ 547 h 10000"/>
                <a:gd name="connsiteX38" fmla="*/ 7880 w 10000"/>
                <a:gd name="connsiteY38" fmla="*/ 667 h 10000"/>
                <a:gd name="connsiteX39" fmla="*/ 8203 w 10000"/>
                <a:gd name="connsiteY39" fmla="*/ 431 h 10000"/>
                <a:gd name="connsiteX40" fmla="*/ 8589 w 10000"/>
                <a:gd name="connsiteY40" fmla="*/ 411 h 10000"/>
                <a:gd name="connsiteX41" fmla="*/ 8745 w 10000"/>
                <a:gd name="connsiteY41" fmla="*/ 1039 h 10000"/>
                <a:gd name="connsiteX42" fmla="*/ 8836 w 10000"/>
                <a:gd name="connsiteY42" fmla="*/ 1323 h 10000"/>
                <a:gd name="connsiteX43" fmla="*/ 9175 w 10000"/>
                <a:gd name="connsiteY43" fmla="*/ 2183 h 10000"/>
                <a:gd name="connsiteX44" fmla="*/ 8967 w 10000"/>
                <a:gd name="connsiteY44" fmla="*/ 2480 h 10000"/>
                <a:gd name="connsiteX45" fmla="*/ 8940 w 10000"/>
                <a:gd name="connsiteY45" fmla="*/ 2924 h 10000"/>
                <a:gd name="connsiteX0" fmla="*/ 8940 w 10000"/>
                <a:gd name="connsiteY0" fmla="*/ 2924 h 10000"/>
                <a:gd name="connsiteX1" fmla="*/ 8596 w 10000"/>
                <a:gd name="connsiteY1" fmla="*/ 4085 h 10000"/>
                <a:gd name="connsiteX2" fmla="*/ 7993 w 10000"/>
                <a:gd name="connsiteY2" fmla="*/ 1874 h 10000"/>
                <a:gd name="connsiteX3" fmla="*/ 7632 w 10000"/>
                <a:gd name="connsiteY3" fmla="*/ 1874 h 10000"/>
                <a:gd name="connsiteX4" fmla="*/ 7993 w 10000"/>
                <a:gd name="connsiteY4" fmla="*/ 2811 h 10000"/>
                <a:gd name="connsiteX5" fmla="*/ 8185 w 10000"/>
                <a:gd name="connsiteY5" fmla="*/ 3450 h 10000"/>
                <a:gd name="connsiteX6" fmla="*/ 8209 w 10000"/>
                <a:gd name="connsiteY6" fmla="*/ 3960 h 10000"/>
                <a:gd name="connsiteX7" fmla="*/ 8415 w 10000"/>
                <a:gd name="connsiteY7" fmla="*/ 5381 h 10000"/>
                <a:gd name="connsiteX8" fmla="*/ 8490 w 10000"/>
                <a:gd name="connsiteY8" fmla="*/ 5420 h 10000"/>
                <a:gd name="connsiteX9" fmla="*/ 8650 w 10000"/>
                <a:gd name="connsiteY9" fmla="*/ 6996 h 10000"/>
                <a:gd name="connsiteX10" fmla="*/ 9171 w 10000"/>
                <a:gd name="connsiteY10" fmla="*/ 9089 h 10000"/>
                <a:gd name="connsiteX11" fmla="*/ 9998 w 10000"/>
                <a:gd name="connsiteY11" fmla="*/ 10000 h 10000"/>
                <a:gd name="connsiteX12" fmla="*/ 7268 w 10000"/>
                <a:gd name="connsiteY12" fmla="*/ 9943 h 10000"/>
                <a:gd name="connsiteX13" fmla="*/ 7268 w 10000"/>
                <a:gd name="connsiteY13" fmla="*/ 9943 h 10000"/>
                <a:gd name="connsiteX14" fmla="*/ 307 w 10000"/>
                <a:gd name="connsiteY14" fmla="*/ 10000 h 10000"/>
                <a:gd name="connsiteX15" fmla="*/ 320 w 10000"/>
                <a:gd name="connsiteY15" fmla="*/ 2603 h 10000"/>
                <a:gd name="connsiteX16" fmla="*/ 180 w 10000"/>
                <a:gd name="connsiteY16" fmla="*/ 2108 h 10000"/>
                <a:gd name="connsiteX17" fmla="*/ 175 w 10000"/>
                <a:gd name="connsiteY17" fmla="*/ 1861 h 10000"/>
                <a:gd name="connsiteX18" fmla="*/ 6 w 10000"/>
                <a:gd name="connsiteY18" fmla="*/ 1661 h 10000"/>
                <a:gd name="connsiteX19" fmla="*/ 345 w 10000"/>
                <a:gd name="connsiteY19" fmla="*/ 1037 h 10000"/>
                <a:gd name="connsiteX20" fmla="*/ 159 w 10000"/>
                <a:gd name="connsiteY20" fmla="*/ 373 h 10000"/>
                <a:gd name="connsiteX21" fmla="*/ 447 w 10000"/>
                <a:gd name="connsiteY21" fmla="*/ 0 h 10000"/>
                <a:gd name="connsiteX22" fmla="*/ 683 w 10000"/>
                <a:gd name="connsiteY22" fmla="*/ 255 h 10000"/>
                <a:gd name="connsiteX23" fmla="*/ 1142 w 10000"/>
                <a:gd name="connsiteY23" fmla="*/ 117 h 10000"/>
                <a:gd name="connsiteX24" fmla="*/ 2061 w 10000"/>
                <a:gd name="connsiteY24" fmla="*/ 234 h 10000"/>
                <a:gd name="connsiteX25" fmla="*/ 2643 w 10000"/>
                <a:gd name="connsiteY25" fmla="*/ 627 h 10000"/>
                <a:gd name="connsiteX26" fmla="*/ 2864 w 10000"/>
                <a:gd name="connsiteY26" fmla="*/ 431 h 10000"/>
                <a:gd name="connsiteX27" fmla="*/ 3968 w 10000"/>
                <a:gd name="connsiteY27" fmla="*/ 958 h 10000"/>
                <a:gd name="connsiteX28" fmla="*/ 4718 w 10000"/>
                <a:gd name="connsiteY28" fmla="*/ 509 h 10000"/>
                <a:gd name="connsiteX29" fmla="*/ 5079 w 10000"/>
                <a:gd name="connsiteY29" fmla="*/ 549 h 10000"/>
                <a:gd name="connsiteX30" fmla="*/ 5643 w 10000"/>
                <a:gd name="connsiteY30" fmla="*/ 137 h 10000"/>
                <a:gd name="connsiteX31" fmla="*/ 5334 w 10000"/>
                <a:gd name="connsiteY31" fmla="*/ 274 h 10000"/>
                <a:gd name="connsiteX32" fmla="*/ 6102 w 10000"/>
                <a:gd name="connsiteY32" fmla="*/ 176 h 10000"/>
                <a:gd name="connsiteX33" fmla="*/ 6169 w 10000"/>
                <a:gd name="connsiteY33" fmla="*/ 0 h 10000"/>
                <a:gd name="connsiteX34" fmla="*/ 6455 w 10000"/>
                <a:gd name="connsiteY34" fmla="*/ 196 h 10000"/>
                <a:gd name="connsiteX35" fmla="*/ 6404 w 10000"/>
                <a:gd name="connsiteY35" fmla="*/ 370 h 10000"/>
                <a:gd name="connsiteX36" fmla="*/ 6779 w 10000"/>
                <a:gd name="connsiteY36" fmla="*/ 549 h 10000"/>
                <a:gd name="connsiteX37" fmla="*/ 7687 w 10000"/>
                <a:gd name="connsiteY37" fmla="*/ 547 h 10000"/>
                <a:gd name="connsiteX38" fmla="*/ 7880 w 10000"/>
                <a:gd name="connsiteY38" fmla="*/ 667 h 10000"/>
                <a:gd name="connsiteX39" fmla="*/ 8203 w 10000"/>
                <a:gd name="connsiteY39" fmla="*/ 431 h 10000"/>
                <a:gd name="connsiteX40" fmla="*/ 8589 w 10000"/>
                <a:gd name="connsiteY40" fmla="*/ 411 h 10000"/>
                <a:gd name="connsiteX41" fmla="*/ 8745 w 10000"/>
                <a:gd name="connsiteY41" fmla="*/ 1039 h 10000"/>
                <a:gd name="connsiteX42" fmla="*/ 8836 w 10000"/>
                <a:gd name="connsiteY42" fmla="*/ 1323 h 10000"/>
                <a:gd name="connsiteX43" fmla="*/ 9175 w 10000"/>
                <a:gd name="connsiteY43" fmla="*/ 2183 h 10000"/>
                <a:gd name="connsiteX44" fmla="*/ 8967 w 10000"/>
                <a:gd name="connsiteY44" fmla="*/ 2480 h 10000"/>
                <a:gd name="connsiteX45" fmla="*/ 8940 w 10000"/>
                <a:gd name="connsiteY45" fmla="*/ 2924 h 10000"/>
                <a:gd name="connsiteX0" fmla="*/ 8940 w 10000"/>
                <a:gd name="connsiteY0" fmla="*/ 2924 h 10000"/>
                <a:gd name="connsiteX1" fmla="*/ 8596 w 10000"/>
                <a:gd name="connsiteY1" fmla="*/ 4085 h 10000"/>
                <a:gd name="connsiteX2" fmla="*/ 8349 w 10000"/>
                <a:gd name="connsiteY2" fmla="*/ 3913 h 10000"/>
                <a:gd name="connsiteX3" fmla="*/ 7632 w 10000"/>
                <a:gd name="connsiteY3" fmla="*/ 1874 h 10000"/>
                <a:gd name="connsiteX4" fmla="*/ 7993 w 10000"/>
                <a:gd name="connsiteY4" fmla="*/ 2811 h 10000"/>
                <a:gd name="connsiteX5" fmla="*/ 8185 w 10000"/>
                <a:gd name="connsiteY5" fmla="*/ 3450 h 10000"/>
                <a:gd name="connsiteX6" fmla="*/ 8209 w 10000"/>
                <a:gd name="connsiteY6" fmla="*/ 3960 h 10000"/>
                <a:gd name="connsiteX7" fmla="*/ 8415 w 10000"/>
                <a:gd name="connsiteY7" fmla="*/ 5381 h 10000"/>
                <a:gd name="connsiteX8" fmla="*/ 8490 w 10000"/>
                <a:gd name="connsiteY8" fmla="*/ 5420 h 10000"/>
                <a:gd name="connsiteX9" fmla="*/ 8650 w 10000"/>
                <a:gd name="connsiteY9" fmla="*/ 6996 h 10000"/>
                <a:gd name="connsiteX10" fmla="*/ 9171 w 10000"/>
                <a:gd name="connsiteY10" fmla="*/ 9089 h 10000"/>
                <a:gd name="connsiteX11" fmla="*/ 9998 w 10000"/>
                <a:gd name="connsiteY11" fmla="*/ 10000 h 10000"/>
                <a:gd name="connsiteX12" fmla="*/ 7268 w 10000"/>
                <a:gd name="connsiteY12" fmla="*/ 9943 h 10000"/>
                <a:gd name="connsiteX13" fmla="*/ 7268 w 10000"/>
                <a:gd name="connsiteY13" fmla="*/ 9943 h 10000"/>
                <a:gd name="connsiteX14" fmla="*/ 307 w 10000"/>
                <a:gd name="connsiteY14" fmla="*/ 10000 h 10000"/>
                <a:gd name="connsiteX15" fmla="*/ 320 w 10000"/>
                <a:gd name="connsiteY15" fmla="*/ 2603 h 10000"/>
                <a:gd name="connsiteX16" fmla="*/ 180 w 10000"/>
                <a:gd name="connsiteY16" fmla="*/ 2108 h 10000"/>
                <a:gd name="connsiteX17" fmla="*/ 175 w 10000"/>
                <a:gd name="connsiteY17" fmla="*/ 1861 h 10000"/>
                <a:gd name="connsiteX18" fmla="*/ 6 w 10000"/>
                <a:gd name="connsiteY18" fmla="*/ 1661 h 10000"/>
                <a:gd name="connsiteX19" fmla="*/ 345 w 10000"/>
                <a:gd name="connsiteY19" fmla="*/ 1037 h 10000"/>
                <a:gd name="connsiteX20" fmla="*/ 159 w 10000"/>
                <a:gd name="connsiteY20" fmla="*/ 373 h 10000"/>
                <a:gd name="connsiteX21" fmla="*/ 447 w 10000"/>
                <a:gd name="connsiteY21" fmla="*/ 0 h 10000"/>
                <a:gd name="connsiteX22" fmla="*/ 683 w 10000"/>
                <a:gd name="connsiteY22" fmla="*/ 255 h 10000"/>
                <a:gd name="connsiteX23" fmla="*/ 1142 w 10000"/>
                <a:gd name="connsiteY23" fmla="*/ 117 h 10000"/>
                <a:gd name="connsiteX24" fmla="*/ 2061 w 10000"/>
                <a:gd name="connsiteY24" fmla="*/ 234 h 10000"/>
                <a:gd name="connsiteX25" fmla="*/ 2643 w 10000"/>
                <a:gd name="connsiteY25" fmla="*/ 627 h 10000"/>
                <a:gd name="connsiteX26" fmla="*/ 2864 w 10000"/>
                <a:gd name="connsiteY26" fmla="*/ 431 h 10000"/>
                <a:gd name="connsiteX27" fmla="*/ 3968 w 10000"/>
                <a:gd name="connsiteY27" fmla="*/ 958 h 10000"/>
                <a:gd name="connsiteX28" fmla="*/ 4718 w 10000"/>
                <a:gd name="connsiteY28" fmla="*/ 509 h 10000"/>
                <a:gd name="connsiteX29" fmla="*/ 5079 w 10000"/>
                <a:gd name="connsiteY29" fmla="*/ 549 h 10000"/>
                <a:gd name="connsiteX30" fmla="*/ 5643 w 10000"/>
                <a:gd name="connsiteY30" fmla="*/ 137 h 10000"/>
                <a:gd name="connsiteX31" fmla="*/ 5334 w 10000"/>
                <a:gd name="connsiteY31" fmla="*/ 274 h 10000"/>
                <a:gd name="connsiteX32" fmla="*/ 6102 w 10000"/>
                <a:gd name="connsiteY32" fmla="*/ 176 h 10000"/>
                <a:gd name="connsiteX33" fmla="*/ 6169 w 10000"/>
                <a:gd name="connsiteY33" fmla="*/ 0 h 10000"/>
                <a:gd name="connsiteX34" fmla="*/ 6455 w 10000"/>
                <a:gd name="connsiteY34" fmla="*/ 196 h 10000"/>
                <a:gd name="connsiteX35" fmla="*/ 6404 w 10000"/>
                <a:gd name="connsiteY35" fmla="*/ 370 h 10000"/>
                <a:gd name="connsiteX36" fmla="*/ 6779 w 10000"/>
                <a:gd name="connsiteY36" fmla="*/ 549 h 10000"/>
                <a:gd name="connsiteX37" fmla="*/ 7687 w 10000"/>
                <a:gd name="connsiteY37" fmla="*/ 547 h 10000"/>
                <a:gd name="connsiteX38" fmla="*/ 7880 w 10000"/>
                <a:gd name="connsiteY38" fmla="*/ 667 h 10000"/>
                <a:gd name="connsiteX39" fmla="*/ 8203 w 10000"/>
                <a:gd name="connsiteY39" fmla="*/ 431 h 10000"/>
                <a:gd name="connsiteX40" fmla="*/ 8589 w 10000"/>
                <a:gd name="connsiteY40" fmla="*/ 411 h 10000"/>
                <a:gd name="connsiteX41" fmla="*/ 8745 w 10000"/>
                <a:gd name="connsiteY41" fmla="*/ 1039 h 10000"/>
                <a:gd name="connsiteX42" fmla="*/ 8836 w 10000"/>
                <a:gd name="connsiteY42" fmla="*/ 1323 h 10000"/>
                <a:gd name="connsiteX43" fmla="*/ 9175 w 10000"/>
                <a:gd name="connsiteY43" fmla="*/ 2183 h 10000"/>
                <a:gd name="connsiteX44" fmla="*/ 8967 w 10000"/>
                <a:gd name="connsiteY44" fmla="*/ 2480 h 10000"/>
                <a:gd name="connsiteX45" fmla="*/ 8940 w 10000"/>
                <a:gd name="connsiteY45" fmla="*/ 2924 h 10000"/>
                <a:gd name="connsiteX0" fmla="*/ 8940 w 10000"/>
                <a:gd name="connsiteY0" fmla="*/ 2924 h 10000"/>
                <a:gd name="connsiteX1" fmla="*/ 8596 w 10000"/>
                <a:gd name="connsiteY1" fmla="*/ 4085 h 10000"/>
                <a:gd name="connsiteX2" fmla="*/ 8349 w 10000"/>
                <a:gd name="connsiteY2" fmla="*/ 3913 h 10000"/>
                <a:gd name="connsiteX3" fmla="*/ 7632 w 10000"/>
                <a:gd name="connsiteY3" fmla="*/ 1874 h 10000"/>
                <a:gd name="connsiteX4" fmla="*/ 8185 w 10000"/>
                <a:gd name="connsiteY4" fmla="*/ 3450 h 10000"/>
                <a:gd name="connsiteX5" fmla="*/ 8209 w 10000"/>
                <a:gd name="connsiteY5" fmla="*/ 3960 h 10000"/>
                <a:gd name="connsiteX6" fmla="*/ 8415 w 10000"/>
                <a:gd name="connsiteY6" fmla="*/ 5381 h 10000"/>
                <a:gd name="connsiteX7" fmla="*/ 8490 w 10000"/>
                <a:gd name="connsiteY7" fmla="*/ 5420 h 10000"/>
                <a:gd name="connsiteX8" fmla="*/ 8650 w 10000"/>
                <a:gd name="connsiteY8" fmla="*/ 6996 h 10000"/>
                <a:gd name="connsiteX9" fmla="*/ 9171 w 10000"/>
                <a:gd name="connsiteY9" fmla="*/ 9089 h 10000"/>
                <a:gd name="connsiteX10" fmla="*/ 9998 w 10000"/>
                <a:gd name="connsiteY10" fmla="*/ 10000 h 10000"/>
                <a:gd name="connsiteX11" fmla="*/ 7268 w 10000"/>
                <a:gd name="connsiteY11" fmla="*/ 9943 h 10000"/>
                <a:gd name="connsiteX12" fmla="*/ 7268 w 10000"/>
                <a:gd name="connsiteY12" fmla="*/ 9943 h 10000"/>
                <a:gd name="connsiteX13" fmla="*/ 307 w 10000"/>
                <a:gd name="connsiteY13" fmla="*/ 10000 h 10000"/>
                <a:gd name="connsiteX14" fmla="*/ 320 w 10000"/>
                <a:gd name="connsiteY14" fmla="*/ 2603 h 10000"/>
                <a:gd name="connsiteX15" fmla="*/ 180 w 10000"/>
                <a:gd name="connsiteY15" fmla="*/ 2108 h 10000"/>
                <a:gd name="connsiteX16" fmla="*/ 175 w 10000"/>
                <a:gd name="connsiteY16" fmla="*/ 1861 h 10000"/>
                <a:gd name="connsiteX17" fmla="*/ 6 w 10000"/>
                <a:gd name="connsiteY17" fmla="*/ 1661 h 10000"/>
                <a:gd name="connsiteX18" fmla="*/ 345 w 10000"/>
                <a:gd name="connsiteY18" fmla="*/ 1037 h 10000"/>
                <a:gd name="connsiteX19" fmla="*/ 159 w 10000"/>
                <a:gd name="connsiteY19" fmla="*/ 373 h 10000"/>
                <a:gd name="connsiteX20" fmla="*/ 447 w 10000"/>
                <a:gd name="connsiteY20" fmla="*/ 0 h 10000"/>
                <a:gd name="connsiteX21" fmla="*/ 683 w 10000"/>
                <a:gd name="connsiteY21" fmla="*/ 255 h 10000"/>
                <a:gd name="connsiteX22" fmla="*/ 1142 w 10000"/>
                <a:gd name="connsiteY22" fmla="*/ 117 h 10000"/>
                <a:gd name="connsiteX23" fmla="*/ 2061 w 10000"/>
                <a:gd name="connsiteY23" fmla="*/ 234 h 10000"/>
                <a:gd name="connsiteX24" fmla="*/ 2643 w 10000"/>
                <a:gd name="connsiteY24" fmla="*/ 627 h 10000"/>
                <a:gd name="connsiteX25" fmla="*/ 2864 w 10000"/>
                <a:gd name="connsiteY25" fmla="*/ 431 h 10000"/>
                <a:gd name="connsiteX26" fmla="*/ 3968 w 10000"/>
                <a:gd name="connsiteY26" fmla="*/ 958 h 10000"/>
                <a:gd name="connsiteX27" fmla="*/ 4718 w 10000"/>
                <a:gd name="connsiteY27" fmla="*/ 509 h 10000"/>
                <a:gd name="connsiteX28" fmla="*/ 5079 w 10000"/>
                <a:gd name="connsiteY28" fmla="*/ 549 h 10000"/>
                <a:gd name="connsiteX29" fmla="*/ 5643 w 10000"/>
                <a:gd name="connsiteY29" fmla="*/ 137 h 10000"/>
                <a:gd name="connsiteX30" fmla="*/ 5334 w 10000"/>
                <a:gd name="connsiteY30" fmla="*/ 274 h 10000"/>
                <a:gd name="connsiteX31" fmla="*/ 6102 w 10000"/>
                <a:gd name="connsiteY31" fmla="*/ 176 h 10000"/>
                <a:gd name="connsiteX32" fmla="*/ 6169 w 10000"/>
                <a:gd name="connsiteY32" fmla="*/ 0 h 10000"/>
                <a:gd name="connsiteX33" fmla="*/ 6455 w 10000"/>
                <a:gd name="connsiteY33" fmla="*/ 196 h 10000"/>
                <a:gd name="connsiteX34" fmla="*/ 6404 w 10000"/>
                <a:gd name="connsiteY34" fmla="*/ 370 h 10000"/>
                <a:gd name="connsiteX35" fmla="*/ 6779 w 10000"/>
                <a:gd name="connsiteY35" fmla="*/ 549 h 10000"/>
                <a:gd name="connsiteX36" fmla="*/ 7687 w 10000"/>
                <a:gd name="connsiteY36" fmla="*/ 547 h 10000"/>
                <a:gd name="connsiteX37" fmla="*/ 7880 w 10000"/>
                <a:gd name="connsiteY37" fmla="*/ 667 h 10000"/>
                <a:gd name="connsiteX38" fmla="*/ 8203 w 10000"/>
                <a:gd name="connsiteY38" fmla="*/ 431 h 10000"/>
                <a:gd name="connsiteX39" fmla="*/ 8589 w 10000"/>
                <a:gd name="connsiteY39" fmla="*/ 411 h 10000"/>
                <a:gd name="connsiteX40" fmla="*/ 8745 w 10000"/>
                <a:gd name="connsiteY40" fmla="*/ 1039 h 10000"/>
                <a:gd name="connsiteX41" fmla="*/ 8836 w 10000"/>
                <a:gd name="connsiteY41" fmla="*/ 1323 h 10000"/>
                <a:gd name="connsiteX42" fmla="*/ 9175 w 10000"/>
                <a:gd name="connsiteY42" fmla="*/ 2183 h 10000"/>
                <a:gd name="connsiteX43" fmla="*/ 8967 w 10000"/>
                <a:gd name="connsiteY43" fmla="*/ 2480 h 10000"/>
                <a:gd name="connsiteX44" fmla="*/ 8940 w 10000"/>
                <a:gd name="connsiteY44" fmla="*/ 2924 h 10000"/>
                <a:gd name="connsiteX0" fmla="*/ 8940 w 10000"/>
                <a:gd name="connsiteY0" fmla="*/ 2924 h 10000"/>
                <a:gd name="connsiteX1" fmla="*/ 8596 w 10000"/>
                <a:gd name="connsiteY1" fmla="*/ 4085 h 10000"/>
                <a:gd name="connsiteX2" fmla="*/ 8349 w 10000"/>
                <a:gd name="connsiteY2" fmla="*/ 3913 h 10000"/>
                <a:gd name="connsiteX3" fmla="*/ 8259 w 10000"/>
                <a:gd name="connsiteY3" fmla="*/ 3815 h 10000"/>
                <a:gd name="connsiteX4" fmla="*/ 8185 w 10000"/>
                <a:gd name="connsiteY4" fmla="*/ 3450 h 10000"/>
                <a:gd name="connsiteX5" fmla="*/ 8209 w 10000"/>
                <a:gd name="connsiteY5" fmla="*/ 3960 h 10000"/>
                <a:gd name="connsiteX6" fmla="*/ 8415 w 10000"/>
                <a:gd name="connsiteY6" fmla="*/ 5381 h 10000"/>
                <a:gd name="connsiteX7" fmla="*/ 8490 w 10000"/>
                <a:gd name="connsiteY7" fmla="*/ 5420 h 10000"/>
                <a:gd name="connsiteX8" fmla="*/ 8650 w 10000"/>
                <a:gd name="connsiteY8" fmla="*/ 6996 h 10000"/>
                <a:gd name="connsiteX9" fmla="*/ 9171 w 10000"/>
                <a:gd name="connsiteY9" fmla="*/ 9089 h 10000"/>
                <a:gd name="connsiteX10" fmla="*/ 9998 w 10000"/>
                <a:gd name="connsiteY10" fmla="*/ 10000 h 10000"/>
                <a:gd name="connsiteX11" fmla="*/ 7268 w 10000"/>
                <a:gd name="connsiteY11" fmla="*/ 9943 h 10000"/>
                <a:gd name="connsiteX12" fmla="*/ 7268 w 10000"/>
                <a:gd name="connsiteY12" fmla="*/ 9943 h 10000"/>
                <a:gd name="connsiteX13" fmla="*/ 307 w 10000"/>
                <a:gd name="connsiteY13" fmla="*/ 10000 h 10000"/>
                <a:gd name="connsiteX14" fmla="*/ 320 w 10000"/>
                <a:gd name="connsiteY14" fmla="*/ 2603 h 10000"/>
                <a:gd name="connsiteX15" fmla="*/ 180 w 10000"/>
                <a:gd name="connsiteY15" fmla="*/ 2108 h 10000"/>
                <a:gd name="connsiteX16" fmla="*/ 175 w 10000"/>
                <a:gd name="connsiteY16" fmla="*/ 1861 h 10000"/>
                <a:gd name="connsiteX17" fmla="*/ 6 w 10000"/>
                <a:gd name="connsiteY17" fmla="*/ 1661 h 10000"/>
                <a:gd name="connsiteX18" fmla="*/ 345 w 10000"/>
                <a:gd name="connsiteY18" fmla="*/ 1037 h 10000"/>
                <a:gd name="connsiteX19" fmla="*/ 159 w 10000"/>
                <a:gd name="connsiteY19" fmla="*/ 373 h 10000"/>
                <a:gd name="connsiteX20" fmla="*/ 447 w 10000"/>
                <a:gd name="connsiteY20" fmla="*/ 0 h 10000"/>
                <a:gd name="connsiteX21" fmla="*/ 683 w 10000"/>
                <a:gd name="connsiteY21" fmla="*/ 255 h 10000"/>
                <a:gd name="connsiteX22" fmla="*/ 1142 w 10000"/>
                <a:gd name="connsiteY22" fmla="*/ 117 h 10000"/>
                <a:gd name="connsiteX23" fmla="*/ 2061 w 10000"/>
                <a:gd name="connsiteY23" fmla="*/ 234 h 10000"/>
                <a:gd name="connsiteX24" fmla="*/ 2643 w 10000"/>
                <a:gd name="connsiteY24" fmla="*/ 627 h 10000"/>
                <a:gd name="connsiteX25" fmla="*/ 2864 w 10000"/>
                <a:gd name="connsiteY25" fmla="*/ 431 h 10000"/>
                <a:gd name="connsiteX26" fmla="*/ 3968 w 10000"/>
                <a:gd name="connsiteY26" fmla="*/ 958 h 10000"/>
                <a:gd name="connsiteX27" fmla="*/ 4718 w 10000"/>
                <a:gd name="connsiteY27" fmla="*/ 509 h 10000"/>
                <a:gd name="connsiteX28" fmla="*/ 5079 w 10000"/>
                <a:gd name="connsiteY28" fmla="*/ 549 h 10000"/>
                <a:gd name="connsiteX29" fmla="*/ 5643 w 10000"/>
                <a:gd name="connsiteY29" fmla="*/ 137 h 10000"/>
                <a:gd name="connsiteX30" fmla="*/ 5334 w 10000"/>
                <a:gd name="connsiteY30" fmla="*/ 274 h 10000"/>
                <a:gd name="connsiteX31" fmla="*/ 6102 w 10000"/>
                <a:gd name="connsiteY31" fmla="*/ 176 h 10000"/>
                <a:gd name="connsiteX32" fmla="*/ 6169 w 10000"/>
                <a:gd name="connsiteY32" fmla="*/ 0 h 10000"/>
                <a:gd name="connsiteX33" fmla="*/ 6455 w 10000"/>
                <a:gd name="connsiteY33" fmla="*/ 196 h 10000"/>
                <a:gd name="connsiteX34" fmla="*/ 6404 w 10000"/>
                <a:gd name="connsiteY34" fmla="*/ 370 h 10000"/>
                <a:gd name="connsiteX35" fmla="*/ 6779 w 10000"/>
                <a:gd name="connsiteY35" fmla="*/ 549 h 10000"/>
                <a:gd name="connsiteX36" fmla="*/ 7687 w 10000"/>
                <a:gd name="connsiteY36" fmla="*/ 547 h 10000"/>
                <a:gd name="connsiteX37" fmla="*/ 7880 w 10000"/>
                <a:gd name="connsiteY37" fmla="*/ 667 h 10000"/>
                <a:gd name="connsiteX38" fmla="*/ 8203 w 10000"/>
                <a:gd name="connsiteY38" fmla="*/ 431 h 10000"/>
                <a:gd name="connsiteX39" fmla="*/ 8589 w 10000"/>
                <a:gd name="connsiteY39" fmla="*/ 411 h 10000"/>
                <a:gd name="connsiteX40" fmla="*/ 8745 w 10000"/>
                <a:gd name="connsiteY40" fmla="*/ 1039 h 10000"/>
                <a:gd name="connsiteX41" fmla="*/ 8836 w 10000"/>
                <a:gd name="connsiteY41" fmla="*/ 1323 h 10000"/>
                <a:gd name="connsiteX42" fmla="*/ 9175 w 10000"/>
                <a:gd name="connsiteY42" fmla="*/ 2183 h 10000"/>
                <a:gd name="connsiteX43" fmla="*/ 8967 w 10000"/>
                <a:gd name="connsiteY43" fmla="*/ 2480 h 10000"/>
                <a:gd name="connsiteX44" fmla="*/ 8940 w 10000"/>
                <a:gd name="connsiteY44" fmla="*/ 2924 h 10000"/>
                <a:gd name="connsiteX0" fmla="*/ 8940 w 10000"/>
                <a:gd name="connsiteY0" fmla="*/ 2924 h 10000"/>
                <a:gd name="connsiteX1" fmla="*/ 8596 w 10000"/>
                <a:gd name="connsiteY1" fmla="*/ 4085 h 10000"/>
                <a:gd name="connsiteX2" fmla="*/ 8349 w 10000"/>
                <a:gd name="connsiteY2" fmla="*/ 3913 h 10000"/>
                <a:gd name="connsiteX3" fmla="*/ 8259 w 10000"/>
                <a:gd name="connsiteY3" fmla="*/ 3815 h 10000"/>
                <a:gd name="connsiteX4" fmla="*/ 8185 w 10000"/>
                <a:gd name="connsiteY4" fmla="*/ 3450 h 10000"/>
                <a:gd name="connsiteX5" fmla="*/ 7955 w 10000"/>
                <a:gd name="connsiteY5" fmla="*/ 3548 h 10000"/>
                <a:gd name="connsiteX6" fmla="*/ 8415 w 10000"/>
                <a:gd name="connsiteY6" fmla="*/ 5381 h 10000"/>
                <a:gd name="connsiteX7" fmla="*/ 8490 w 10000"/>
                <a:gd name="connsiteY7" fmla="*/ 5420 h 10000"/>
                <a:gd name="connsiteX8" fmla="*/ 8650 w 10000"/>
                <a:gd name="connsiteY8" fmla="*/ 6996 h 10000"/>
                <a:gd name="connsiteX9" fmla="*/ 9171 w 10000"/>
                <a:gd name="connsiteY9" fmla="*/ 9089 h 10000"/>
                <a:gd name="connsiteX10" fmla="*/ 9998 w 10000"/>
                <a:gd name="connsiteY10" fmla="*/ 10000 h 10000"/>
                <a:gd name="connsiteX11" fmla="*/ 7268 w 10000"/>
                <a:gd name="connsiteY11" fmla="*/ 9943 h 10000"/>
                <a:gd name="connsiteX12" fmla="*/ 7268 w 10000"/>
                <a:gd name="connsiteY12" fmla="*/ 9943 h 10000"/>
                <a:gd name="connsiteX13" fmla="*/ 307 w 10000"/>
                <a:gd name="connsiteY13" fmla="*/ 10000 h 10000"/>
                <a:gd name="connsiteX14" fmla="*/ 320 w 10000"/>
                <a:gd name="connsiteY14" fmla="*/ 2603 h 10000"/>
                <a:gd name="connsiteX15" fmla="*/ 180 w 10000"/>
                <a:gd name="connsiteY15" fmla="*/ 2108 h 10000"/>
                <a:gd name="connsiteX16" fmla="*/ 175 w 10000"/>
                <a:gd name="connsiteY16" fmla="*/ 1861 h 10000"/>
                <a:gd name="connsiteX17" fmla="*/ 6 w 10000"/>
                <a:gd name="connsiteY17" fmla="*/ 1661 h 10000"/>
                <a:gd name="connsiteX18" fmla="*/ 345 w 10000"/>
                <a:gd name="connsiteY18" fmla="*/ 1037 h 10000"/>
                <a:gd name="connsiteX19" fmla="*/ 159 w 10000"/>
                <a:gd name="connsiteY19" fmla="*/ 373 h 10000"/>
                <a:gd name="connsiteX20" fmla="*/ 447 w 10000"/>
                <a:gd name="connsiteY20" fmla="*/ 0 h 10000"/>
                <a:gd name="connsiteX21" fmla="*/ 683 w 10000"/>
                <a:gd name="connsiteY21" fmla="*/ 255 h 10000"/>
                <a:gd name="connsiteX22" fmla="*/ 1142 w 10000"/>
                <a:gd name="connsiteY22" fmla="*/ 117 h 10000"/>
                <a:gd name="connsiteX23" fmla="*/ 2061 w 10000"/>
                <a:gd name="connsiteY23" fmla="*/ 234 h 10000"/>
                <a:gd name="connsiteX24" fmla="*/ 2643 w 10000"/>
                <a:gd name="connsiteY24" fmla="*/ 627 h 10000"/>
                <a:gd name="connsiteX25" fmla="*/ 2864 w 10000"/>
                <a:gd name="connsiteY25" fmla="*/ 431 h 10000"/>
                <a:gd name="connsiteX26" fmla="*/ 3968 w 10000"/>
                <a:gd name="connsiteY26" fmla="*/ 958 h 10000"/>
                <a:gd name="connsiteX27" fmla="*/ 4718 w 10000"/>
                <a:gd name="connsiteY27" fmla="*/ 509 h 10000"/>
                <a:gd name="connsiteX28" fmla="*/ 5079 w 10000"/>
                <a:gd name="connsiteY28" fmla="*/ 549 h 10000"/>
                <a:gd name="connsiteX29" fmla="*/ 5643 w 10000"/>
                <a:gd name="connsiteY29" fmla="*/ 137 h 10000"/>
                <a:gd name="connsiteX30" fmla="*/ 5334 w 10000"/>
                <a:gd name="connsiteY30" fmla="*/ 274 h 10000"/>
                <a:gd name="connsiteX31" fmla="*/ 6102 w 10000"/>
                <a:gd name="connsiteY31" fmla="*/ 176 h 10000"/>
                <a:gd name="connsiteX32" fmla="*/ 6169 w 10000"/>
                <a:gd name="connsiteY32" fmla="*/ 0 h 10000"/>
                <a:gd name="connsiteX33" fmla="*/ 6455 w 10000"/>
                <a:gd name="connsiteY33" fmla="*/ 196 h 10000"/>
                <a:gd name="connsiteX34" fmla="*/ 6404 w 10000"/>
                <a:gd name="connsiteY34" fmla="*/ 370 h 10000"/>
                <a:gd name="connsiteX35" fmla="*/ 6779 w 10000"/>
                <a:gd name="connsiteY35" fmla="*/ 549 h 10000"/>
                <a:gd name="connsiteX36" fmla="*/ 7687 w 10000"/>
                <a:gd name="connsiteY36" fmla="*/ 547 h 10000"/>
                <a:gd name="connsiteX37" fmla="*/ 7880 w 10000"/>
                <a:gd name="connsiteY37" fmla="*/ 667 h 10000"/>
                <a:gd name="connsiteX38" fmla="*/ 8203 w 10000"/>
                <a:gd name="connsiteY38" fmla="*/ 431 h 10000"/>
                <a:gd name="connsiteX39" fmla="*/ 8589 w 10000"/>
                <a:gd name="connsiteY39" fmla="*/ 411 h 10000"/>
                <a:gd name="connsiteX40" fmla="*/ 8745 w 10000"/>
                <a:gd name="connsiteY40" fmla="*/ 1039 h 10000"/>
                <a:gd name="connsiteX41" fmla="*/ 8836 w 10000"/>
                <a:gd name="connsiteY41" fmla="*/ 1323 h 10000"/>
                <a:gd name="connsiteX42" fmla="*/ 9175 w 10000"/>
                <a:gd name="connsiteY42" fmla="*/ 2183 h 10000"/>
                <a:gd name="connsiteX43" fmla="*/ 8967 w 10000"/>
                <a:gd name="connsiteY43" fmla="*/ 2480 h 10000"/>
                <a:gd name="connsiteX44" fmla="*/ 8940 w 10000"/>
                <a:gd name="connsiteY44" fmla="*/ 2924 h 10000"/>
                <a:gd name="connsiteX0" fmla="*/ 8940 w 10000"/>
                <a:gd name="connsiteY0" fmla="*/ 2924 h 10000"/>
                <a:gd name="connsiteX1" fmla="*/ 8596 w 10000"/>
                <a:gd name="connsiteY1" fmla="*/ 4085 h 10000"/>
                <a:gd name="connsiteX2" fmla="*/ 8349 w 10000"/>
                <a:gd name="connsiteY2" fmla="*/ 3913 h 10000"/>
                <a:gd name="connsiteX3" fmla="*/ 8259 w 10000"/>
                <a:gd name="connsiteY3" fmla="*/ 3815 h 10000"/>
                <a:gd name="connsiteX4" fmla="*/ 8185 w 10000"/>
                <a:gd name="connsiteY4" fmla="*/ 3450 h 10000"/>
                <a:gd name="connsiteX5" fmla="*/ 7718 w 10000"/>
                <a:gd name="connsiteY5" fmla="*/ 3666 h 10000"/>
                <a:gd name="connsiteX6" fmla="*/ 8415 w 10000"/>
                <a:gd name="connsiteY6" fmla="*/ 5381 h 10000"/>
                <a:gd name="connsiteX7" fmla="*/ 8490 w 10000"/>
                <a:gd name="connsiteY7" fmla="*/ 5420 h 10000"/>
                <a:gd name="connsiteX8" fmla="*/ 8650 w 10000"/>
                <a:gd name="connsiteY8" fmla="*/ 6996 h 10000"/>
                <a:gd name="connsiteX9" fmla="*/ 9171 w 10000"/>
                <a:gd name="connsiteY9" fmla="*/ 9089 h 10000"/>
                <a:gd name="connsiteX10" fmla="*/ 9998 w 10000"/>
                <a:gd name="connsiteY10" fmla="*/ 10000 h 10000"/>
                <a:gd name="connsiteX11" fmla="*/ 7268 w 10000"/>
                <a:gd name="connsiteY11" fmla="*/ 9943 h 10000"/>
                <a:gd name="connsiteX12" fmla="*/ 7268 w 10000"/>
                <a:gd name="connsiteY12" fmla="*/ 9943 h 10000"/>
                <a:gd name="connsiteX13" fmla="*/ 307 w 10000"/>
                <a:gd name="connsiteY13" fmla="*/ 10000 h 10000"/>
                <a:gd name="connsiteX14" fmla="*/ 320 w 10000"/>
                <a:gd name="connsiteY14" fmla="*/ 2603 h 10000"/>
                <a:gd name="connsiteX15" fmla="*/ 180 w 10000"/>
                <a:gd name="connsiteY15" fmla="*/ 2108 h 10000"/>
                <a:gd name="connsiteX16" fmla="*/ 175 w 10000"/>
                <a:gd name="connsiteY16" fmla="*/ 1861 h 10000"/>
                <a:gd name="connsiteX17" fmla="*/ 6 w 10000"/>
                <a:gd name="connsiteY17" fmla="*/ 1661 h 10000"/>
                <a:gd name="connsiteX18" fmla="*/ 345 w 10000"/>
                <a:gd name="connsiteY18" fmla="*/ 1037 h 10000"/>
                <a:gd name="connsiteX19" fmla="*/ 159 w 10000"/>
                <a:gd name="connsiteY19" fmla="*/ 373 h 10000"/>
                <a:gd name="connsiteX20" fmla="*/ 447 w 10000"/>
                <a:gd name="connsiteY20" fmla="*/ 0 h 10000"/>
                <a:gd name="connsiteX21" fmla="*/ 683 w 10000"/>
                <a:gd name="connsiteY21" fmla="*/ 255 h 10000"/>
                <a:gd name="connsiteX22" fmla="*/ 1142 w 10000"/>
                <a:gd name="connsiteY22" fmla="*/ 117 h 10000"/>
                <a:gd name="connsiteX23" fmla="*/ 2061 w 10000"/>
                <a:gd name="connsiteY23" fmla="*/ 234 h 10000"/>
                <a:gd name="connsiteX24" fmla="*/ 2643 w 10000"/>
                <a:gd name="connsiteY24" fmla="*/ 627 h 10000"/>
                <a:gd name="connsiteX25" fmla="*/ 2864 w 10000"/>
                <a:gd name="connsiteY25" fmla="*/ 431 h 10000"/>
                <a:gd name="connsiteX26" fmla="*/ 3968 w 10000"/>
                <a:gd name="connsiteY26" fmla="*/ 958 h 10000"/>
                <a:gd name="connsiteX27" fmla="*/ 4718 w 10000"/>
                <a:gd name="connsiteY27" fmla="*/ 509 h 10000"/>
                <a:gd name="connsiteX28" fmla="*/ 5079 w 10000"/>
                <a:gd name="connsiteY28" fmla="*/ 549 h 10000"/>
                <a:gd name="connsiteX29" fmla="*/ 5643 w 10000"/>
                <a:gd name="connsiteY29" fmla="*/ 137 h 10000"/>
                <a:gd name="connsiteX30" fmla="*/ 5334 w 10000"/>
                <a:gd name="connsiteY30" fmla="*/ 274 h 10000"/>
                <a:gd name="connsiteX31" fmla="*/ 6102 w 10000"/>
                <a:gd name="connsiteY31" fmla="*/ 176 h 10000"/>
                <a:gd name="connsiteX32" fmla="*/ 6169 w 10000"/>
                <a:gd name="connsiteY32" fmla="*/ 0 h 10000"/>
                <a:gd name="connsiteX33" fmla="*/ 6455 w 10000"/>
                <a:gd name="connsiteY33" fmla="*/ 196 h 10000"/>
                <a:gd name="connsiteX34" fmla="*/ 6404 w 10000"/>
                <a:gd name="connsiteY34" fmla="*/ 370 h 10000"/>
                <a:gd name="connsiteX35" fmla="*/ 6779 w 10000"/>
                <a:gd name="connsiteY35" fmla="*/ 549 h 10000"/>
                <a:gd name="connsiteX36" fmla="*/ 7687 w 10000"/>
                <a:gd name="connsiteY36" fmla="*/ 547 h 10000"/>
                <a:gd name="connsiteX37" fmla="*/ 7880 w 10000"/>
                <a:gd name="connsiteY37" fmla="*/ 667 h 10000"/>
                <a:gd name="connsiteX38" fmla="*/ 8203 w 10000"/>
                <a:gd name="connsiteY38" fmla="*/ 431 h 10000"/>
                <a:gd name="connsiteX39" fmla="*/ 8589 w 10000"/>
                <a:gd name="connsiteY39" fmla="*/ 411 h 10000"/>
                <a:gd name="connsiteX40" fmla="*/ 8745 w 10000"/>
                <a:gd name="connsiteY40" fmla="*/ 1039 h 10000"/>
                <a:gd name="connsiteX41" fmla="*/ 8836 w 10000"/>
                <a:gd name="connsiteY41" fmla="*/ 1323 h 10000"/>
                <a:gd name="connsiteX42" fmla="*/ 9175 w 10000"/>
                <a:gd name="connsiteY42" fmla="*/ 2183 h 10000"/>
                <a:gd name="connsiteX43" fmla="*/ 8967 w 10000"/>
                <a:gd name="connsiteY43" fmla="*/ 2480 h 10000"/>
                <a:gd name="connsiteX44" fmla="*/ 8940 w 10000"/>
                <a:gd name="connsiteY44" fmla="*/ 2924 h 10000"/>
                <a:gd name="connsiteX0" fmla="*/ 8940 w 10000"/>
                <a:gd name="connsiteY0" fmla="*/ 2924 h 10000"/>
                <a:gd name="connsiteX1" fmla="*/ 8596 w 10000"/>
                <a:gd name="connsiteY1" fmla="*/ 4085 h 10000"/>
                <a:gd name="connsiteX2" fmla="*/ 8349 w 10000"/>
                <a:gd name="connsiteY2" fmla="*/ 3913 h 10000"/>
                <a:gd name="connsiteX3" fmla="*/ 8259 w 10000"/>
                <a:gd name="connsiteY3" fmla="*/ 3815 h 10000"/>
                <a:gd name="connsiteX4" fmla="*/ 7270 w 10000"/>
                <a:gd name="connsiteY4" fmla="*/ 2979 h 10000"/>
                <a:gd name="connsiteX5" fmla="*/ 7718 w 10000"/>
                <a:gd name="connsiteY5" fmla="*/ 3666 h 10000"/>
                <a:gd name="connsiteX6" fmla="*/ 8415 w 10000"/>
                <a:gd name="connsiteY6" fmla="*/ 5381 h 10000"/>
                <a:gd name="connsiteX7" fmla="*/ 8490 w 10000"/>
                <a:gd name="connsiteY7" fmla="*/ 5420 h 10000"/>
                <a:gd name="connsiteX8" fmla="*/ 8650 w 10000"/>
                <a:gd name="connsiteY8" fmla="*/ 6996 h 10000"/>
                <a:gd name="connsiteX9" fmla="*/ 9171 w 10000"/>
                <a:gd name="connsiteY9" fmla="*/ 9089 h 10000"/>
                <a:gd name="connsiteX10" fmla="*/ 9998 w 10000"/>
                <a:gd name="connsiteY10" fmla="*/ 10000 h 10000"/>
                <a:gd name="connsiteX11" fmla="*/ 7268 w 10000"/>
                <a:gd name="connsiteY11" fmla="*/ 9943 h 10000"/>
                <a:gd name="connsiteX12" fmla="*/ 7268 w 10000"/>
                <a:gd name="connsiteY12" fmla="*/ 9943 h 10000"/>
                <a:gd name="connsiteX13" fmla="*/ 307 w 10000"/>
                <a:gd name="connsiteY13" fmla="*/ 10000 h 10000"/>
                <a:gd name="connsiteX14" fmla="*/ 320 w 10000"/>
                <a:gd name="connsiteY14" fmla="*/ 2603 h 10000"/>
                <a:gd name="connsiteX15" fmla="*/ 180 w 10000"/>
                <a:gd name="connsiteY15" fmla="*/ 2108 h 10000"/>
                <a:gd name="connsiteX16" fmla="*/ 175 w 10000"/>
                <a:gd name="connsiteY16" fmla="*/ 1861 h 10000"/>
                <a:gd name="connsiteX17" fmla="*/ 6 w 10000"/>
                <a:gd name="connsiteY17" fmla="*/ 1661 h 10000"/>
                <a:gd name="connsiteX18" fmla="*/ 345 w 10000"/>
                <a:gd name="connsiteY18" fmla="*/ 1037 h 10000"/>
                <a:gd name="connsiteX19" fmla="*/ 159 w 10000"/>
                <a:gd name="connsiteY19" fmla="*/ 373 h 10000"/>
                <a:gd name="connsiteX20" fmla="*/ 447 w 10000"/>
                <a:gd name="connsiteY20" fmla="*/ 0 h 10000"/>
                <a:gd name="connsiteX21" fmla="*/ 683 w 10000"/>
                <a:gd name="connsiteY21" fmla="*/ 255 h 10000"/>
                <a:gd name="connsiteX22" fmla="*/ 1142 w 10000"/>
                <a:gd name="connsiteY22" fmla="*/ 117 h 10000"/>
                <a:gd name="connsiteX23" fmla="*/ 2061 w 10000"/>
                <a:gd name="connsiteY23" fmla="*/ 234 h 10000"/>
                <a:gd name="connsiteX24" fmla="*/ 2643 w 10000"/>
                <a:gd name="connsiteY24" fmla="*/ 627 h 10000"/>
                <a:gd name="connsiteX25" fmla="*/ 2864 w 10000"/>
                <a:gd name="connsiteY25" fmla="*/ 431 h 10000"/>
                <a:gd name="connsiteX26" fmla="*/ 3968 w 10000"/>
                <a:gd name="connsiteY26" fmla="*/ 958 h 10000"/>
                <a:gd name="connsiteX27" fmla="*/ 4718 w 10000"/>
                <a:gd name="connsiteY27" fmla="*/ 509 h 10000"/>
                <a:gd name="connsiteX28" fmla="*/ 5079 w 10000"/>
                <a:gd name="connsiteY28" fmla="*/ 549 h 10000"/>
                <a:gd name="connsiteX29" fmla="*/ 5643 w 10000"/>
                <a:gd name="connsiteY29" fmla="*/ 137 h 10000"/>
                <a:gd name="connsiteX30" fmla="*/ 5334 w 10000"/>
                <a:gd name="connsiteY30" fmla="*/ 274 h 10000"/>
                <a:gd name="connsiteX31" fmla="*/ 6102 w 10000"/>
                <a:gd name="connsiteY31" fmla="*/ 176 h 10000"/>
                <a:gd name="connsiteX32" fmla="*/ 6169 w 10000"/>
                <a:gd name="connsiteY32" fmla="*/ 0 h 10000"/>
                <a:gd name="connsiteX33" fmla="*/ 6455 w 10000"/>
                <a:gd name="connsiteY33" fmla="*/ 196 h 10000"/>
                <a:gd name="connsiteX34" fmla="*/ 6404 w 10000"/>
                <a:gd name="connsiteY34" fmla="*/ 370 h 10000"/>
                <a:gd name="connsiteX35" fmla="*/ 6779 w 10000"/>
                <a:gd name="connsiteY35" fmla="*/ 549 h 10000"/>
                <a:gd name="connsiteX36" fmla="*/ 7687 w 10000"/>
                <a:gd name="connsiteY36" fmla="*/ 547 h 10000"/>
                <a:gd name="connsiteX37" fmla="*/ 7880 w 10000"/>
                <a:gd name="connsiteY37" fmla="*/ 667 h 10000"/>
                <a:gd name="connsiteX38" fmla="*/ 8203 w 10000"/>
                <a:gd name="connsiteY38" fmla="*/ 431 h 10000"/>
                <a:gd name="connsiteX39" fmla="*/ 8589 w 10000"/>
                <a:gd name="connsiteY39" fmla="*/ 411 h 10000"/>
                <a:gd name="connsiteX40" fmla="*/ 8745 w 10000"/>
                <a:gd name="connsiteY40" fmla="*/ 1039 h 10000"/>
                <a:gd name="connsiteX41" fmla="*/ 8836 w 10000"/>
                <a:gd name="connsiteY41" fmla="*/ 1323 h 10000"/>
                <a:gd name="connsiteX42" fmla="*/ 9175 w 10000"/>
                <a:gd name="connsiteY42" fmla="*/ 2183 h 10000"/>
                <a:gd name="connsiteX43" fmla="*/ 8967 w 10000"/>
                <a:gd name="connsiteY43" fmla="*/ 2480 h 10000"/>
                <a:gd name="connsiteX44" fmla="*/ 8940 w 10000"/>
                <a:gd name="connsiteY44" fmla="*/ 2924 h 10000"/>
                <a:gd name="connsiteX0" fmla="*/ 8940 w 10000"/>
                <a:gd name="connsiteY0" fmla="*/ 2924 h 10000"/>
                <a:gd name="connsiteX1" fmla="*/ 8596 w 10000"/>
                <a:gd name="connsiteY1" fmla="*/ 4085 h 10000"/>
                <a:gd name="connsiteX2" fmla="*/ 8349 w 10000"/>
                <a:gd name="connsiteY2" fmla="*/ 3913 h 10000"/>
                <a:gd name="connsiteX3" fmla="*/ 8259 w 10000"/>
                <a:gd name="connsiteY3" fmla="*/ 3815 h 10000"/>
                <a:gd name="connsiteX4" fmla="*/ 6897 w 10000"/>
                <a:gd name="connsiteY4" fmla="*/ 2234 h 10000"/>
                <a:gd name="connsiteX5" fmla="*/ 7718 w 10000"/>
                <a:gd name="connsiteY5" fmla="*/ 3666 h 10000"/>
                <a:gd name="connsiteX6" fmla="*/ 8415 w 10000"/>
                <a:gd name="connsiteY6" fmla="*/ 5381 h 10000"/>
                <a:gd name="connsiteX7" fmla="*/ 8490 w 10000"/>
                <a:gd name="connsiteY7" fmla="*/ 5420 h 10000"/>
                <a:gd name="connsiteX8" fmla="*/ 8650 w 10000"/>
                <a:gd name="connsiteY8" fmla="*/ 6996 h 10000"/>
                <a:gd name="connsiteX9" fmla="*/ 9171 w 10000"/>
                <a:gd name="connsiteY9" fmla="*/ 9089 h 10000"/>
                <a:gd name="connsiteX10" fmla="*/ 9998 w 10000"/>
                <a:gd name="connsiteY10" fmla="*/ 10000 h 10000"/>
                <a:gd name="connsiteX11" fmla="*/ 7268 w 10000"/>
                <a:gd name="connsiteY11" fmla="*/ 9943 h 10000"/>
                <a:gd name="connsiteX12" fmla="*/ 7268 w 10000"/>
                <a:gd name="connsiteY12" fmla="*/ 9943 h 10000"/>
                <a:gd name="connsiteX13" fmla="*/ 307 w 10000"/>
                <a:gd name="connsiteY13" fmla="*/ 10000 h 10000"/>
                <a:gd name="connsiteX14" fmla="*/ 320 w 10000"/>
                <a:gd name="connsiteY14" fmla="*/ 2603 h 10000"/>
                <a:gd name="connsiteX15" fmla="*/ 180 w 10000"/>
                <a:gd name="connsiteY15" fmla="*/ 2108 h 10000"/>
                <a:gd name="connsiteX16" fmla="*/ 175 w 10000"/>
                <a:gd name="connsiteY16" fmla="*/ 1861 h 10000"/>
                <a:gd name="connsiteX17" fmla="*/ 6 w 10000"/>
                <a:gd name="connsiteY17" fmla="*/ 1661 h 10000"/>
                <a:gd name="connsiteX18" fmla="*/ 345 w 10000"/>
                <a:gd name="connsiteY18" fmla="*/ 1037 h 10000"/>
                <a:gd name="connsiteX19" fmla="*/ 159 w 10000"/>
                <a:gd name="connsiteY19" fmla="*/ 373 h 10000"/>
                <a:gd name="connsiteX20" fmla="*/ 447 w 10000"/>
                <a:gd name="connsiteY20" fmla="*/ 0 h 10000"/>
                <a:gd name="connsiteX21" fmla="*/ 683 w 10000"/>
                <a:gd name="connsiteY21" fmla="*/ 255 h 10000"/>
                <a:gd name="connsiteX22" fmla="*/ 1142 w 10000"/>
                <a:gd name="connsiteY22" fmla="*/ 117 h 10000"/>
                <a:gd name="connsiteX23" fmla="*/ 2061 w 10000"/>
                <a:gd name="connsiteY23" fmla="*/ 234 h 10000"/>
                <a:gd name="connsiteX24" fmla="*/ 2643 w 10000"/>
                <a:gd name="connsiteY24" fmla="*/ 627 h 10000"/>
                <a:gd name="connsiteX25" fmla="*/ 2864 w 10000"/>
                <a:gd name="connsiteY25" fmla="*/ 431 h 10000"/>
                <a:gd name="connsiteX26" fmla="*/ 3968 w 10000"/>
                <a:gd name="connsiteY26" fmla="*/ 958 h 10000"/>
                <a:gd name="connsiteX27" fmla="*/ 4718 w 10000"/>
                <a:gd name="connsiteY27" fmla="*/ 509 h 10000"/>
                <a:gd name="connsiteX28" fmla="*/ 5079 w 10000"/>
                <a:gd name="connsiteY28" fmla="*/ 549 h 10000"/>
                <a:gd name="connsiteX29" fmla="*/ 5643 w 10000"/>
                <a:gd name="connsiteY29" fmla="*/ 137 h 10000"/>
                <a:gd name="connsiteX30" fmla="*/ 5334 w 10000"/>
                <a:gd name="connsiteY30" fmla="*/ 274 h 10000"/>
                <a:gd name="connsiteX31" fmla="*/ 6102 w 10000"/>
                <a:gd name="connsiteY31" fmla="*/ 176 h 10000"/>
                <a:gd name="connsiteX32" fmla="*/ 6169 w 10000"/>
                <a:gd name="connsiteY32" fmla="*/ 0 h 10000"/>
                <a:gd name="connsiteX33" fmla="*/ 6455 w 10000"/>
                <a:gd name="connsiteY33" fmla="*/ 196 h 10000"/>
                <a:gd name="connsiteX34" fmla="*/ 6404 w 10000"/>
                <a:gd name="connsiteY34" fmla="*/ 370 h 10000"/>
                <a:gd name="connsiteX35" fmla="*/ 6779 w 10000"/>
                <a:gd name="connsiteY35" fmla="*/ 549 h 10000"/>
                <a:gd name="connsiteX36" fmla="*/ 7687 w 10000"/>
                <a:gd name="connsiteY36" fmla="*/ 547 h 10000"/>
                <a:gd name="connsiteX37" fmla="*/ 7880 w 10000"/>
                <a:gd name="connsiteY37" fmla="*/ 667 h 10000"/>
                <a:gd name="connsiteX38" fmla="*/ 8203 w 10000"/>
                <a:gd name="connsiteY38" fmla="*/ 431 h 10000"/>
                <a:gd name="connsiteX39" fmla="*/ 8589 w 10000"/>
                <a:gd name="connsiteY39" fmla="*/ 411 h 10000"/>
                <a:gd name="connsiteX40" fmla="*/ 8745 w 10000"/>
                <a:gd name="connsiteY40" fmla="*/ 1039 h 10000"/>
                <a:gd name="connsiteX41" fmla="*/ 8836 w 10000"/>
                <a:gd name="connsiteY41" fmla="*/ 1323 h 10000"/>
                <a:gd name="connsiteX42" fmla="*/ 9175 w 10000"/>
                <a:gd name="connsiteY42" fmla="*/ 2183 h 10000"/>
                <a:gd name="connsiteX43" fmla="*/ 8967 w 10000"/>
                <a:gd name="connsiteY43" fmla="*/ 2480 h 10000"/>
                <a:gd name="connsiteX44" fmla="*/ 8940 w 10000"/>
                <a:gd name="connsiteY44" fmla="*/ 2924 h 10000"/>
                <a:gd name="connsiteX0" fmla="*/ 8940 w 10000"/>
                <a:gd name="connsiteY0" fmla="*/ 2924 h 10000"/>
                <a:gd name="connsiteX1" fmla="*/ 8596 w 10000"/>
                <a:gd name="connsiteY1" fmla="*/ 4085 h 10000"/>
                <a:gd name="connsiteX2" fmla="*/ 8349 w 10000"/>
                <a:gd name="connsiteY2" fmla="*/ 3913 h 10000"/>
                <a:gd name="connsiteX3" fmla="*/ 8259 w 10000"/>
                <a:gd name="connsiteY3" fmla="*/ 3815 h 10000"/>
                <a:gd name="connsiteX4" fmla="*/ 6897 w 10000"/>
                <a:gd name="connsiteY4" fmla="*/ 2234 h 10000"/>
                <a:gd name="connsiteX5" fmla="*/ 7254 w 10000"/>
                <a:gd name="connsiteY5" fmla="*/ 2861 h 10000"/>
                <a:gd name="connsiteX6" fmla="*/ 7718 w 10000"/>
                <a:gd name="connsiteY6" fmla="*/ 3666 h 10000"/>
                <a:gd name="connsiteX7" fmla="*/ 8415 w 10000"/>
                <a:gd name="connsiteY7" fmla="*/ 5381 h 10000"/>
                <a:gd name="connsiteX8" fmla="*/ 8490 w 10000"/>
                <a:gd name="connsiteY8" fmla="*/ 5420 h 10000"/>
                <a:gd name="connsiteX9" fmla="*/ 8650 w 10000"/>
                <a:gd name="connsiteY9" fmla="*/ 6996 h 10000"/>
                <a:gd name="connsiteX10" fmla="*/ 9171 w 10000"/>
                <a:gd name="connsiteY10" fmla="*/ 9089 h 10000"/>
                <a:gd name="connsiteX11" fmla="*/ 9998 w 10000"/>
                <a:gd name="connsiteY11" fmla="*/ 10000 h 10000"/>
                <a:gd name="connsiteX12" fmla="*/ 7268 w 10000"/>
                <a:gd name="connsiteY12" fmla="*/ 9943 h 10000"/>
                <a:gd name="connsiteX13" fmla="*/ 7268 w 10000"/>
                <a:gd name="connsiteY13" fmla="*/ 9943 h 10000"/>
                <a:gd name="connsiteX14" fmla="*/ 307 w 10000"/>
                <a:gd name="connsiteY14" fmla="*/ 10000 h 10000"/>
                <a:gd name="connsiteX15" fmla="*/ 320 w 10000"/>
                <a:gd name="connsiteY15" fmla="*/ 2603 h 10000"/>
                <a:gd name="connsiteX16" fmla="*/ 180 w 10000"/>
                <a:gd name="connsiteY16" fmla="*/ 2108 h 10000"/>
                <a:gd name="connsiteX17" fmla="*/ 175 w 10000"/>
                <a:gd name="connsiteY17" fmla="*/ 1861 h 10000"/>
                <a:gd name="connsiteX18" fmla="*/ 6 w 10000"/>
                <a:gd name="connsiteY18" fmla="*/ 1661 h 10000"/>
                <a:gd name="connsiteX19" fmla="*/ 345 w 10000"/>
                <a:gd name="connsiteY19" fmla="*/ 1037 h 10000"/>
                <a:gd name="connsiteX20" fmla="*/ 159 w 10000"/>
                <a:gd name="connsiteY20" fmla="*/ 373 h 10000"/>
                <a:gd name="connsiteX21" fmla="*/ 447 w 10000"/>
                <a:gd name="connsiteY21" fmla="*/ 0 h 10000"/>
                <a:gd name="connsiteX22" fmla="*/ 683 w 10000"/>
                <a:gd name="connsiteY22" fmla="*/ 255 h 10000"/>
                <a:gd name="connsiteX23" fmla="*/ 1142 w 10000"/>
                <a:gd name="connsiteY23" fmla="*/ 117 h 10000"/>
                <a:gd name="connsiteX24" fmla="*/ 2061 w 10000"/>
                <a:gd name="connsiteY24" fmla="*/ 234 h 10000"/>
                <a:gd name="connsiteX25" fmla="*/ 2643 w 10000"/>
                <a:gd name="connsiteY25" fmla="*/ 627 h 10000"/>
                <a:gd name="connsiteX26" fmla="*/ 2864 w 10000"/>
                <a:gd name="connsiteY26" fmla="*/ 431 h 10000"/>
                <a:gd name="connsiteX27" fmla="*/ 3968 w 10000"/>
                <a:gd name="connsiteY27" fmla="*/ 958 h 10000"/>
                <a:gd name="connsiteX28" fmla="*/ 4718 w 10000"/>
                <a:gd name="connsiteY28" fmla="*/ 509 h 10000"/>
                <a:gd name="connsiteX29" fmla="*/ 5079 w 10000"/>
                <a:gd name="connsiteY29" fmla="*/ 549 h 10000"/>
                <a:gd name="connsiteX30" fmla="*/ 5643 w 10000"/>
                <a:gd name="connsiteY30" fmla="*/ 137 h 10000"/>
                <a:gd name="connsiteX31" fmla="*/ 5334 w 10000"/>
                <a:gd name="connsiteY31" fmla="*/ 274 h 10000"/>
                <a:gd name="connsiteX32" fmla="*/ 6102 w 10000"/>
                <a:gd name="connsiteY32" fmla="*/ 176 h 10000"/>
                <a:gd name="connsiteX33" fmla="*/ 6169 w 10000"/>
                <a:gd name="connsiteY33" fmla="*/ 0 h 10000"/>
                <a:gd name="connsiteX34" fmla="*/ 6455 w 10000"/>
                <a:gd name="connsiteY34" fmla="*/ 196 h 10000"/>
                <a:gd name="connsiteX35" fmla="*/ 6404 w 10000"/>
                <a:gd name="connsiteY35" fmla="*/ 370 h 10000"/>
                <a:gd name="connsiteX36" fmla="*/ 6779 w 10000"/>
                <a:gd name="connsiteY36" fmla="*/ 549 h 10000"/>
                <a:gd name="connsiteX37" fmla="*/ 7687 w 10000"/>
                <a:gd name="connsiteY37" fmla="*/ 547 h 10000"/>
                <a:gd name="connsiteX38" fmla="*/ 7880 w 10000"/>
                <a:gd name="connsiteY38" fmla="*/ 667 h 10000"/>
                <a:gd name="connsiteX39" fmla="*/ 8203 w 10000"/>
                <a:gd name="connsiteY39" fmla="*/ 431 h 10000"/>
                <a:gd name="connsiteX40" fmla="*/ 8589 w 10000"/>
                <a:gd name="connsiteY40" fmla="*/ 411 h 10000"/>
                <a:gd name="connsiteX41" fmla="*/ 8745 w 10000"/>
                <a:gd name="connsiteY41" fmla="*/ 1039 h 10000"/>
                <a:gd name="connsiteX42" fmla="*/ 8836 w 10000"/>
                <a:gd name="connsiteY42" fmla="*/ 1323 h 10000"/>
                <a:gd name="connsiteX43" fmla="*/ 9175 w 10000"/>
                <a:gd name="connsiteY43" fmla="*/ 2183 h 10000"/>
                <a:gd name="connsiteX44" fmla="*/ 8967 w 10000"/>
                <a:gd name="connsiteY44" fmla="*/ 2480 h 10000"/>
                <a:gd name="connsiteX45" fmla="*/ 8940 w 10000"/>
                <a:gd name="connsiteY45" fmla="*/ 2924 h 10000"/>
                <a:gd name="connsiteX0" fmla="*/ 8940 w 10000"/>
                <a:gd name="connsiteY0" fmla="*/ 2924 h 10000"/>
                <a:gd name="connsiteX1" fmla="*/ 8596 w 10000"/>
                <a:gd name="connsiteY1" fmla="*/ 4085 h 10000"/>
                <a:gd name="connsiteX2" fmla="*/ 8349 w 10000"/>
                <a:gd name="connsiteY2" fmla="*/ 3913 h 10000"/>
                <a:gd name="connsiteX3" fmla="*/ 8259 w 10000"/>
                <a:gd name="connsiteY3" fmla="*/ 3815 h 10000"/>
                <a:gd name="connsiteX4" fmla="*/ 6897 w 10000"/>
                <a:gd name="connsiteY4" fmla="*/ 2234 h 10000"/>
                <a:gd name="connsiteX5" fmla="*/ 7101 w 10000"/>
                <a:gd name="connsiteY5" fmla="*/ 2861 h 10000"/>
                <a:gd name="connsiteX6" fmla="*/ 7718 w 10000"/>
                <a:gd name="connsiteY6" fmla="*/ 3666 h 10000"/>
                <a:gd name="connsiteX7" fmla="*/ 8415 w 10000"/>
                <a:gd name="connsiteY7" fmla="*/ 5381 h 10000"/>
                <a:gd name="connsiteX8" fmla="*/ 8490 w 10000"/>
                <a:gd name="connsiteY8" fmla="*/ 5420 h 10000"/>
                <a:gd name="connsiteX9" fmla="*/ 8650 w 10000"/>
                <a:gd name="connsiteY9" fmla="*/ 6996 h 10000"/>
                <a:gd name="connsiteX10" fmla="*/ 9171 w 10000"/>
                <a:gd name="connsiteY10" fmla="*/ 9089 h 10000"/>
                <a:gd name="connsiteX11" fmla="*/ 9998 w 10000"/>
                <a:gd name="connsiteY11" fmla="*/ 10000 h 10000"/>
                <a:gd name="connsiteX12" fmla="*/ 7268 w 10000"/>
                <a:gd name="connsiteY12" fmla="*/ 9943 h 10000"/>
                <a:gd name="connsiteX13" fmla="*/ 7268 w 10000"/>
                <a:gd name="connsiteY13" fmla="*/ 9943 h 10000"/>
                <a:gd name="connsiteX14" fmla="*/ 307 w 10000"/>
                <a:gd name="connsiteY14" fmla="*/ 10000 h 10000"/>
                <a:gd name="connsiteX15" fmla="*/ 320 w 10000"/>
                <a:gd name="connsiteY15" fmla="*/ 2603 h 10000"/>
                <a:gd name="connsiteX16" fmla="*/ 180 w 10000"/>
                <a:gd name="connsiteY16" fmla="*/ 2108 h 10000"/>
                <a:gd name="connsiteX17" fmla="*/ 175 w 10000"/>
                <a:gd name="connsiteY17" fmla="*/ 1861 h 10000"/>
                <a:gd name="connsiteX18" fmla="*/ 6 w 10000"/>
                <a:gd name="connsiteY18" fmla="*/ 1661 h 10000"/>
                <a:gd name="connsiteX19" fmla="*/ 345 w 10000"/>
                <a:gd name="connsiteY19" fmla="*/ 1037 h 10000"/>
                <a:gd name="connsiteX20" fmla="*/ 159 w 10000"/>
                <a:gd name="connsiteY20" fmla="*/ 373 h 10000"/>
                <a:gd name="connsiteX21" fmla="*/ 447 w 10000"/>
                <a:gd name="connsiteY21" fmla="*/ 0 h 10000"/>
                <a:gd name="connsiteX22" fmla="*/ 683 w 10000"/>
                <a:gd name="connsiteY22" fmla="*/ 255 h 10000"/>
                <a:gd name="connsiteX23" fmla="*/ 1142 w 10000"/>
                <a:gd name="connsiteY23" fmla="*/ 117 h 10000"/>
                <a:gd name="connsiteX24" fmla="*/ 2061 w 10000"/>
                <a:gd name="connsiteY24" fmla="*/ 234 h 10000"/>
                <a:gd name="connsiteX25" fmla="*/ 2643 w 10000"/>
                <a:gd name="connsiteY25" fmla="*/ 627 h 10000"/>
                <a:gd name="connsiteX26" fmla="*/ 2864 w 10000"/>
                <a:gd name="connsiteY26" fmla="*/ 431 h 10000"/>
                <a:gd name="connsiteX27" fmla="*/ 3968 w 10000"/>
                <a:gd name="connsiteY27" fmla="*/ 958 h 10000"/>
                <a:gd name="connsiteX28" fmla="*/ 4718 w 10000"/>
                <a:gd name="connsiteY28" fmla="*/ 509 h 10000"/>
                <a:gd name="connsiteX29" fmla="*/ 5079 w 10000"/>
                <a:gd name="connsiteY29" fmla="*/ 549 h 10000"/>
                <a:gd name="connsiteX30" fmla="*/ 5643 w 10000"/>
                <a:gd name="connsiteY30" fmla="*/ 137 h 10000"/>
                <a:gd name="connsiteX31" fmla="*/ 5334 w 10000"/>
                <a:gd name="connsiteY31" fmla="*/ 274 h 10000"/>
                <a:gd name="connsiteX32" fmla="*/ 6102 w 10000"/>
                <a:gd name="connsiteY32" fmla="*/ 176 h 10000"/>
                <a:gd name="connsiteX33" fmla="*/ 6169 w 10000"/>
                <a:gd name="connsiteY33" fmla="*/ 0 h 10000"/>
                <a:gd name="connsiteX34" fmla="*/ 6455 w 10000"/>
                <a:gd name="connsiteY34" fmla="*/ 196 h 10000"/>
                <a:gd name="connsiteX35" fmla="*/ 6404 w 10000"/>
                <a:gd name="connsiteY35" fmla="*/ 370 h 10000"/>
                <a:gd name="connsiteX36" fmla="*/ 6779 w 10000"/>
                <a:gd name="connsiteY36" fmla="*/ 549 h 10000"/>
                <a:gd name="connsiteX37" fmla="*/ 7687 w 10000"/>
                <a:gd name="connsiteY37" fmla="*/ 547 h 10000"/>
                <a:gd name="connsiteX38" fmla="*/ 7880 w 10000"/>
                <a:gd name="connsiteY38" fmla="*/ 667 h 10000"/>
                <a:gd name="connsiteX39" fmla="*/ 8203 w 10000"/>
                <a:gd name="connsiteY39" fmla="*/ 431 h 10000"/>
                <a:gd name="connsiteX40" fmla="*/ 8589 w 10000"/>
                <a:gd name="connsiteY40" fmla="*/ 411 h 10000"/>
                <a:gd name="connsiteX41" fmla="*/ 8745 w 10000"/>
                <a:gd name="connsiteY41" fmla="*/ 1039 h 10000"/>
                <a:gd name="connsiteX42" fmla="*/ 8836 w 10000"/>
                <a:gd name="connsiteY42" fmla="*/ 1323 h 10000"/>
                <a:gd name="connsiteX43" fmla="*/ 9175 w 10000"/>
                <a:gd name="connsiteY43" fmla="*/ 2183 h 10000"/>
                <a:gd name="connsiteX44" fmla="*/ 8967 w 10000"/>
                <a:gd name="connsiteY44" fmla="*/ 2480 h 10000"/>
                <a:gd name="connsiteX45" fmla="*/ 8940 w 10000"/>
                <a:gd name="connsiteY45" fmla="*/ 2924 h 10000"/>
                <a:gd name="connsiteX0" fmla="*/ 8940 w 10000"/>
                <a:gd name="connsiteY0" fmla="*/ 2924 h 10000"/>
                <a:gd name="connsiteX1" fmla="*/ 8596 w 10000"/>
                <a:gd name="connsiteY1" fmla="*/ 4085 h 10000"/>
                <a:gd name="connsiteX2" fmla="*/ 8349 w 10000"/>
                <a:gd name="connsiteY2" fmla="*/ 3913 h 10000"/>
                <a:gd name="connsiteX3" fmla="*/ 8259 w 10000"/>
                <a:gd name="connsiteY3" fmla="*/ 3815 h 10000"/>
                <a:gd name="connsiteX4" fmla="*/ 7610 w 10000"/>
                <a:gd name="connsiteY4" fmla="*/ 2939 h 10000"/>
                <a:gd name="connsiteX5" fmla="*/ 6897 w 10000"/>
                <a:gd name="connsiteY5" fmla="*/ 2234 h 10000"/>
                <a:gd name="connsiteX6" fmla="*/ 7101 w 10000"/>
                <a:gd name="connsiteY6" fmla="*/ 2861 h 10000"/>
                <a:gd name="connsiteX7" fmla="*/ 7718 w 10000"/>
                <a:gd name="connsiteY7" fmla="*/ 3666 h 10000"/>
                <a:gd name="connsiteX8" fmla="*/ 8415 w 10000"/>
                <a:gd name="connsiteY8" fmla="*/ 5381 h 10000"/>
                <a:gd name="connsiteX9" fmla="*/ 8490 w 10000"/>
                <a:gd name="connsiteY9" fmla="*/ 5420 h 10000"/>
                <a:gd name="connsiteX10" fmla="*/ 8650 w 10000"/>
                <a:gd name="connsiteY10" fmla="*/ 6996 h 10000"/>
                <a:gd name="connsiteX11" fmla="*/ 9171 w 10000"/>
                <a:gd name="connsiteY11" fmla="*/ 9089 h 10000"/>
                <a:gd name="connsiteX12" fmla="*/ 9998 w 10000"/>
                <a:gd name="connsiteY12" fmla="*/ 10000 h 10000"/>
                <a:gd name="connsiteX13" fmla="*/ 7268 w 10000"/>
                <a:gd name="connsiteY13" fmla="*/ 9943 h 10000"/>
                <a:gd name="connsiteX14" fmla="*/ 7268 w 10000"/>
                <a:gd name="connsiteY14" fmla="*/ 9943 h 10000"/>
                <a:gd name="connsiteX15" fmla="*/ 307 w 10000"/>
                <a:gd name="connsiteY15" fmla="*/ 10000 h 10000"/>
                <a:gd name="connsiteX16" fmla="*/ 320 w 10000"/>
                <a:gd name="connsiteY16" fmla="*/ 2603 h 10000"/>
                <a:gd name="connsiteX17" fmla="*/ 180 w 10000"/>
                <a:gd name="connsiteY17" fmla="*/ 2108 h 10000"/>
                <a:gd name="connsiteX18" fmla="*/ 175 w 10000"/>
                <a:gd name="connsiteY18" fmla="*/ 1861 h 10000"/>
                <a:gd name="connsiteX19" fmla="*/ 6 w 10000"/>
                <a:gd name="connsiteY19" fmla="*/ 1661 h 10000"/>
                <a:gd name="connsiteX20" fmla="*/ 345 w 10000"/>
                <a:gd name="connsiteY20" fmla="*/ 1037 h 10000"/>
                <a:gd name="connsiteX21" fmla="*/ 159 w 10000"/>
                <a:gd name="connsiteY21" fmla="*/ 373 h 10000"/>
                <a:gd name="connsiteX22" fmla="*/ 447 w 10000"/>
                <a:gd name="connsiteY22" fmla="*/ 0 h 10000"/>
                <a:gd name="connsiteX23" fmla="*/ 683 w 10000"/>
                <a:gd name="connsiteY23" fmla="*/ 255 h 10000"/>
                <a:gd name="connsiteX24" fmla="*/ 1142 w 10000"/>
                <a:gd name="connsiteY24" fmla="*/ 117 h 10000"/>
                <a:gd name="connsiteX25" fmla="*/ 2061 w 10000"/>
                <a:gd name="connsiteY25" fmla="*/ 234 h 10000"/>
                <a:gd name="connsiteX26" fmla="*/ 2643 w 10000"/>
                <a:gd name="connsiteY26" fmla="*/ 627 h 10000"/>
                <a:gd name="connsiteX27" fmla="*/ 2864 w 10000"/>
                <a:gd name="connsiteY27" fmla="*/ 431 h 10000"/>
                <a:gd name="connsiteX28" fmla="*/ 3968 w 10000"/>
                <a:gd name="connsiteY28" fmla="*/ 958 h 10000"/>
                <a:gd name="connsiteX29" fmla="*/ 4718 w 10000"/>
                <a:gd name="connsiteY29" fmla="*/ 509 h 10000"/>
                <a:gd name="connsiteX30" fmla="*/ 5079 w 10000"/>
                <a:gd name="connsiteY30" fmla="*/ 549 h 10000"/>
                <a:gd name="connsiteX31" fmla="*/ 5643 w 10000"/>
                <a:gd name="connsiteY31" fmla="*/ 137 h 10000"/>
                <a:gd name="connsiteX32" fmla="*/ 5334 w 10000"/>
                <a:gd name="connsiteY32" fmla="*/ 274 h 10000"/>
                <a:gd name="connsiteX33" fmla="*/ 6102 w 10000"/>
                <a:gd name="connsiteY33" fmla="*/ 176 h 10000"/>
                <a:gd name="connsiteX34" fmla="*/ 6169 w 10000"/>
                <a:gd name="connsiteY34" fmla="*/ 0 h 10000"/>
                <a:gd name="connsiteX35" fmla="*/ 6455 w 10000"/>
                <a:gd name="connsiteY35" fmla="*/ 196 h 10000"/>
                <a:gd name="connsiteX36" fmla="*/ 6404 w 10000"/>
                <a:gd name="connsiteY36" fmla="*/ 370 h 10000"/>
                <a:gd name="connsiteX37" fmla="*/ 6779 w 10000"/>
                <a:gd name="connsiteY37" fmla="*/ 549 h 10000"/>
                <a:gd name="connsiteX38" fmla="*/ 7687 w 10000"/>
                <a:gd name="connsiteY38" fmla="*/ 547 h 10000"/>
                <a:gd name="connsiteX39" fmla="*/ 7880 w 10000"/>
                <a:gd name="connsiteY39" fmla="*/ 667 h 10000"/>
                <a:gd name="connsiteX40" fmla="*/ 8203 w 10000"/>
                <a:gd name="connsiteY40" fmla="*/ 431 h 10000"/>
                <a:gd name="connsiteX41" fmla="*/ 8589 w 10000"/>
                <a:gd name="connsiteY41" fmla="*/ 411 h 10000"/>
                <a:gd name="connsiteX42" fmla="*/ 8745 w 10000"/>
                <a:gd name="connsiteY42" fmla="*/ 1039 h 10000"/>
                <a:gd name="connsiteX43" fmla="*/ 8836 w 10000"/>
                <a:gd name="connsiteY43" fmla="*/ 1323 h 10000"/>
                <a:gd name="connsiteX44" fmla="*/ 9175 w 10000"/>
                <a:gd name="connsiteY44" fmla="*/ 2183 h 10000"/>
                <a:gd name="connsiteX45" fmla="*/ 8967 w 10000"/>
                <a:gd name="connsiteY45" fmla="*/ 2480 h 10000"/>
                <a:gd name="connsiteX46" fmla="*/ 8940 w 10000"/>
                <a:gd name="connsiteY46" fmla="*/ 2924 h 10000"/>
                <a:gd name="connsiteX0" fmla="*/ 8940 w 10000"/>
                <a:gd name="connsiteY0" fmla="*/ 2924 h 10000"/>
                <a:gd name="connsiteX1" fmla="*/ 8596 w 10000"/>
                <a:gd name="connsiteY1" fmla="*/ 4085 h 10000"/>
                <a:gd name="connsiteX2" fmla="*/ 8349 w 10000"/>
                <a:gd name="connsiteY2" fmla="*/ 3913 h 10000"/>
                <a:gd name="connsiteX3" fmla="*/ 8259 w 10000"/>
                <a:gd name="connsiteY3" fmla="*/ 3815 h 10000"/>
                <a:gd name="connsiteX4" fmla="*/ 7525 w 10000"/>
                <a:gd name="connsiteY4" fmla="*/ 3037 h 10000"/>
                <a:gd name="connsiteX5" fmla="*/ 6897 w 10000"/>
                <a:gd name="connsiteY5" fmla="*/ 2234 h 10000"/>
                <a:gd name="connsiteX6" fmla="*/ 7101 w 10000"/>
                <a:gd name="connsiteY6" fmla="*/ 2861 h 10000"/>
                <a:gd name="connsiteX7" fmla="*/ 7718 w 10000"/>
                <a:gd name="connsiteY7" fmla="*/ 3666 h 10000"/>
                <a:gd name="connsiteX8" fmla="*/ 8415 w 10000"/>
                <a:gd name="connsiteY8" fmla="*/ 5381 h 10000"/>
                <a:gd name="connsiteX9" fmla="*/ 8490 w 10000"/>
                <a:gd name="connsiteY9" fmla="*/ 5420 h 10000"/>
                <a:gd name="connsiteX10" fmla="*/ 8650 w 10000"/>
                <a:gd name="connsiteY10" fmla="*/ 6996 h 10000"/>
                <a:gd name="connsiteX11" fmla="*/ 9171 w 10000"/>
                <a:gd name="connsiteY11" fmla="*/ 9089 h 10000"/>
                <a:gd name="connsiteX12" fmla="*/ 9998 w 10000"/>
                <a:gd name="connsiteY12" fmla="*/ 10000 h 10000"/>
                <a:gd name="connsiteX13" fmla="*/ 7268 w 10000"/>
                <a:gd name="connsiteY13" fmla="*/ 9943 h 10000"/>
                <a:gd name="connsiteX14" fmla="*/ 7268 w 10000"/>
                <a:gd name="connsiteY14" fmla="*/ 9943 h 10000"/>
                <a:gd name="connsiteX15" fmla="*/ 307 w 10000"/>
                <a:gd name="connsiteY15" fmla="*/ 10000 h 10000"/>
                <a:gd name="connsiteX16" fmla="*/ 320 w 10000"/>
                <a:gd name="connsiteY16" fmla="*/ 2603 h 10000"/>
                <a:gd name="connsiteX17" fmla="*/ 180 w 10000"/>
                <a:gd name="connsiteY17" fmla="*/ 2108 h 10000"/>
                <a:gd name="connsiteX18" fmla="*/ 175 w 10000"/>
                <a:gd name="connsiteY18" fmla="*/ 1861 h 10000"/>
                <a:gd name="connsiteX19" fmla="*/ 6 w 10000"/>
                <a:gd name="connsiteY19" fmla="*/ 1661 h 10000"/>
                <a:gd name="connsiteX20" fmla="*/ 345 w 10000"/>
                <a:gd name="connsiteY20" fmla="*/ 1037 h 10000"/>
                <a:gd name="connsiteX21" fmla="*/ 159 w 10000"/>
                <a:gd name="connsiteY21" fmla="*/ 373 h 10000"/>
                <a:gd name="connsiteX22" fmla="*/ 447 w 10000"/>
                <a:gd name="connsiteY22" fmla="*/ 0 h 10000"/>
                <a:gd name="connsiteX23" fmla="*/ 683 w 10000"/>
                <a:gd name="connsiteY23" fmla="*/ 255 h 10000"/>
                <a:gd name="connsiteX24" fmla="*/ 1142 w 10000"/>
                <a:gd name="connsiteY24" fmla="*/ 117 h 10000"/>
                <a:gd name="connsiteX25" fmla="*/ 2061 w 10000"/>
                <a:gd name="connsiteY25" fmla="*/ 234 h 10000"/>
                <a:gd name="connsiteX26" fmla="*/ 2643 w 10000"/>
                <a:gd name="connsiteY26" fmla="*/ 627 h 10000"/>
                <a:gd name="connsiteX27" fmla="*/ 2864 w 10000"/>
                <a:gd name="connsiteY27" fmla="*/ 431 h 10000"/>
                <a:gd name="connsiteX28" fmla="*/ 3968 w 10000"/>
                <a:gd name="connsiteY28" fmla="*/ 958 h 10000"/>
                <a:gd name="connsiteX29" fmla="*/ 4718 w 10000"/>
                <a:gd name="connsiteY29" fmla="*/ 509 h 10000"/>
                <a:gd name="connsiteX30" fmla="*/ 5079 w 10000"/>
                <a:gd name="connsiteY30" fmla="*/ 549 h 10000"/>
                <a:gd name="connsiteX31" fmla="*/ 5643 w 10000"/>
                <a:gd name="connsiteY31" fmla="*/ 137 h 10000"/>
                <a:gd name="connsiteX32" fmla="*/ 5334 w 10000"/>
                <a:gd name="connsiteY32" fmla="*/ 274 h 10000"/>
                <a:gd name="connsiteX33" fmla="*/ 6102 w 10000"/>
                <a:gd name="connsiteY33" fmla="*/ 176 h 10000"/>
                <a:gd name="connsiteX34" fmla="*/ 6169 w 10000"/>
                <a:gd name="connsiteY34" fmla="*/ 0 h 10000"/>
                <a:gd name="connsiteX35" fmla="*/ 6455 w 10000"/>
                <a:gd name="connsiteY35" fmla="*/ 196 h 10000"/>
                <a:gd name="connsiteX36" fmla="*/ 6404 w 10000"/>
                <a:gd name="connsiteY36" fmla="*/ 370 h 10000"/>
                <a:gd name="connsiteX37" fmla="*/ 6779 w 10000"/>
                <a:gd name="connsiteY37" fmla="*/ 549 h 10000"/>
                <a:gd name="connsiteX38" fmla="*/ 7687 w 10000"/>
                <a:gd name="connsiteY38" fmla="*/ 547 h 10000"/>
                <a:gd name="connsiteX39" fmla="*/ 7880 w 10000"/>
                <a:gd name="connsiteY39" fmla="*/ 667 h 10000"/>
                <a:gd name="connsiteX40" fmla="*/ 8203 w 10000"/>
                <a:gd name="connsiteY40" fmla="*/ 431 h 10000"/>
                <a:gd name="connsiteX41" fmla="*/ 8589 w 10000"/>
                <a:gd name="connsiteY41" fmla="*/ 411 h 10000"/>
                <a:gd name="connsiteX42" fmla="*/ 8745 w 10000"/>
                <a:gd name="connsiteY42" fmla="*/ 1039 h 10000"/>
                <a:gd name="connsiteX43" fmla="*/ 8836 w 10000"/>
                <a:gd name="connsiteY43" fmla="*/ 1323 h 10000"/>
                <a:gd name="connsiteX44" fmla="*/ 9175 w 10000"/>
                <a:gd name="connsiteY44" fmla="*/ 2183 h 10000"/>
                <a:gd name="connsiteX45" fmla="*/ 8967 w 10000"/>
                <a:gd name="connsiteY45" fmla="*/ 2480 h 10000"/>
                <a:gd name="connsiteX46" fmla="*/ 8940 w 10000"/>
                <a:gd name="connsiteY46" fmla="*/ 2924 h 10000"/>
                <a:gd name="connsiteX0" fmla="*/ 8940 w 10000"/>
                <a:gd name="connsiteY0" fmla="*/ 2924 h 10000"/>
                <a:gd name="connsiteX1" fmla="*/ 8596 w 10000"/>
                <a:gd name="connsiteY1" fmla="*/ 4085 h 10000"/>
                <a:gd name="connsiteX2" fmla="*/ 8349 w 10000"/>
                <a:gd name="connsiteY2" fmla="*/ 3913 h 10000"/>
                <a:gd name="connsiteX3" fmla="*/ 8259 w 10000"/>
                <a:gd name="connsiteY3" fmla="*/ 3815 h 10000"/>
                <a:gd name="connsiteX4" fmla="*/ 7525 w 10000"/>
                <a:gd name="connsiteY4" fmla="*/ 3037 h 10000"/>
                <a:gd name="connsiteX5" fmla="*/ 7033 w 10000"/>
                <a:gd name="connsiteY5" fmla="*/ 2352 h 10000"/>
                <a:gd name="connsiteX6" fmla="*/ 7101 w 10000"/>
                <a:gd name="connsiteY6" fmla="*/ 2861 h 10000"/>
                <a:gd name="connsiteX7" fmla="*/ 7718 w 10000"/>
                <a:gd name="connsiteY7" fmla="*/ 3666 h 10000"/>
                <a:gd name="connsiteX8" fmla="*/ 8415 w 10000"/>
                <a:gd name="connsiteY8" fmla="*/ 5381 h 10000"/>
                <a:gd name="connsiteX9" fmla="*/ 8490 w 10000"/>
                <a:gd name="connsiteY9" fmla="*/ 5420 h 10000"/>
                <a:gd name="connsiteX10" fmla="*/ 8650 w 10000"/>
                <a:gd name="connsiteY10" fmla="*/ 6996 h 10000"/>
                <a:gd name="connsiteX11" fmla="*/ 9171 w 10000"/>
                <a:gd name="connsiteY11" fmla="*/ 9089 h 10000"/>
                <a:gd name="connsiteX12" fmla="*/ 9998 w 10000"/>
                <a:gd name="connsiteY12" fmla="*/ 10000 h 10000"/>
                <a:gd name="connsiteX13" fmla="*/ 7268 w 10000"/>
                <a:gd name="connsiteY13" fmla="*/ 9943 h 10000"/>
                <a:gd name="connsiteX14" fmla="*/ 7268 w 10000"/>
                <a:gd name="connsiteY14" fmla="*/ 9943 h 10000"/>
                <a:gd name="connsiteX15" fmla="*/ 307 w 10000"/>
                <a:gd name="connsiteY15" fmla="*/ 10000 h 10000"/>
                <a:gd name="connsiteX16" fmla="*/ 320 w 10000"/>
                <a:gd name="connsiteY16" fmla="*/ 2603 h 10000"/>
                <a:gd name="connsiteX17" fmla="*/ 180 w 10000"/>
                <a:gd name="connsiteY17" fmla="*/ 2108 h 10000"/>
                <a:gd name="connsiteX18" fmla="*/ 175 w 10000"/>
                <a:gd name="connsiteY18" fmla="*/ 1861 h 10000"/>
                <a:gd name="connsiteX19" fmla="*/ 6 w 10000"/>
                <a:gd name="connsiteY19" fmla="*/ 1661 h 10000"/>
                <a:gd name="connsiteX20" fmla="*/ 345 w 10000"/>
                <a:gd name="connsiteY20" fmla="*/ 1037 h 10000"/>
                <a:gd name="connsiteX21" fmla="*/ 159 w 10000"/>
                <a:gd name="connsiteY21" fmla="*/ 373 h 10000"/>
                <a:gd name="connsiteX22" fmla="*/ 447 w 10000"/>
                <a:gd name="connsiteY22" fmla="*/ 0 h 10000"/>
                <a:gd name="connsiteX23" fmla="*/ 683 w 10000"/>
                <a:gd name="connsiteY23" fmla="*/ 255 h 10000"/>
                <a:gd name="connsiteX24" fmla="*/ 1142 w 10000"/>
                <a:gd name="connsiteY24" fmla="*/ 117 h 10000"/>
                <a:gd name="connsiteX25" fmla="*/ 2061 w 10000"/>
                <a:gd name="connsiteY25" fmla="*/ 234 h 10000"/>
                <a:gd name="connsiteX26" fmla="*/ 2643 w 10000"/>
                <a:gd name="connsiteY26" fmla="*/ 627 h 10000"/>
                <a:gd name="connsiteX27" fmla="*/ 2864 w 10000"/>
                <a:gd name="connsiteY27" fmla="*/ 431 h 10000"/>
                <a:gd name="connsiteX28" fmla="*/ 3968 w 10000"/>
                <a:gd name="connsiteY28" fmla="*/ 958 h 10000"/>
                <a:gd name="connsiteX29" fmla="*/ 4718 w 10000"/>
                <a:gd name="connsiteY29" fmla="*/ 509 h 10000"/>
                <a:gd name="connsiteX30" fmla="*/ 5079 w 10000"/>
                <a:gd name="connsiteY30" fmla="*/ 549 h 10000"/>
                <a:gd name="connsiteX31" fmla="*/ 5643 w 10000"/>
                <a:gd name="connsiteY31" fmla="*/ 137 h 10000"/>
                <a:gd name="connsiteX32" fmla="*/ 5334 w 10000"/>
                <a:gd name="connsiteY32" fmla="*/ 274 h 10000"/>
                <a:gd name="connsiteX33" fmla="*/ 6102 w 10000"/>
                <a:gd name="connsiteY33" fmla="*/ 176 h 10000"/>
                <a:gd name="connsiteX34" fmla="*/ 6169 w 10000"/>
                <a:gd name="connsiteY34" fmla="*/ 0 h 10000"/>
                <a:gd name="connsiteX35" fmla="*/ 6455 w 10000"/>
                <a:gd name="connsiteY35" fmla="*/ 196 h 10000"/>
                <a:gd name="connsiteX36" fmla="*/ 6404 w 10000"/>
                <a:gd name="connsiteY36" fmla="*/ 370 h 10000"/>
                <a:gd name="connsiteX37" fmla="*/ 6779 w 10000"/>
                <a:gd name="connsiteY37" fmla="*/ 549 h 10000"/>
                <a:gd name="connsiteX38" fmla="*/ 7687 w 10000"/>
                <a:gd name="connsiteY38" fmla="*/ 547 h 10000"/>
                <a:gd name="connsiteX39" fmla="*/ 7880 w 10000"/>
                <a:gd name="connsiteY39" fmla="*/ 667 h 10000"/>
                <a:gd name="connsiteX40" fmla="*/ 8203 w 10000"/>
                <a:gd name="connsiteY40" fmla="*/ 431 h 10000"/>
                <a:gd name="connsiteX41" fmla="*/ 8589 w 10000"/>
                <a:gd name="connsiteY41" fmla="*/ 411 h 10000"/>
                <a:gd name="connsiteX42" fmla="*/ 8745 w 10000"/>
                <a:gd name="connsiteY42" fmla="*/ 1039 h 10000"/>
                <a:gd name="connsiteX43" fmla="*/ 8836 w 10000"/>
                <a:gd name="connsiteY43" fmla="*/ 1323 h 10000"/>
                <a:gd name="connsiteX44" fmla="*/ 9175 w 10000"/>
                <a:gd name="connsiteY44" fmla="*/ 2183 h 10000"/>
                <a:gd name="connsiteX45" fmla="*/ 8967 w 10000"/>
                <a:gd name="connsiteY45" fmla="*/ 2480 h 10000"/>
                <a:gd name="connsiteX46" fmla="*/ 8940 w 10000"/>
                <a:gd name="connsiteY46" fmla="*/ 2924 h 10000"/>
                <a:gd name="connsiteX0" fmla="*/ 8940 w 10000"/>
                <a:gd name="connsiteY0" fmla="*/ 2924 h 10000"/>
                <a:gd name="connsiteX1" fmla="*/ 8596 w 10000"/>
                <a:gd name="connsiteY1" fmla="*/ 4085 h 10000"/>
                <a:gd name="connsiteX2" fmla="*/ 8349 w 10000"/>
                <a:gd name="connsiteY2" fmla="*/ 3913 h 10000"/>
                <a:gd name="connsiteX3" fmla="*/ 8259 w 10000"/>
                <a:gd name="connsiteY3" fmla="*/ 3815 h 10000"/>
                <a:gd name="connsiteX4" fmla="*/ 7525 w 10000"/>
                <a:gd name="connsiteY4" fmla="*/ 3037 h 10000"/>
                <a:gd name="connsiteX5" fmla="*/ 6914 w 10000"/>
                <a:gd name="connsiteY5" fmla="*/ 2215 h 10000"/>
                <a:gd name="connsiteX6" fmla="*/ 7101 w 10000"/>
                <a:gd name="connsiteY6" fmla="*/ 2861 h 10000"/>
                <a:gd name="connsiteX7" fmla="*/ 7718 w 10000"/>
                <a:gd name="connsiteY7" fmla="*/ 3666 h 10000"/>
                <a:gd name="connsiteX8" fmla="*/ 8415 w 10000"/>
                <a:gd name="connsiteY8" fmla="*/ 5381 h 10000"/>
                <a:gd name="connsiteX9" fmla="*/ 8490 w 10000"/>
                <a:gd name="connsiteY9" fmla="*/ 5420 h 10000"/>
                <a:gd name="connsiteX10" fmla="*/ 8650 w 10000"/>
                <a:gd name="connsiteY10" fmla="*/ 6996 h 10000"/>
                <a:gd name="connsiteX11" fmla="*/ 9171 w 10000"/>
                <a:gd name="connsiteY11" fmla="*/ 9089 h 10000"/>
                <a:gd name="connsiteX12" fmla="*/ 9998 w 10000"/>
                <a:gd name="connsiteY12" fmla="*/ 10000 h 10000"/>
                <a:gd name="connsiteX13" fmla="*/ 7268 w 10000"/>
                <a:gd name="connsiteY13" fmla="*/ 9943 h 10000"/>
                <a:gd name="connsiteX14" fmla="*/ 7268 w 10000"/>
                <a:gd name="connsiteY14" fmla="*/ 9943 h 10000"/>
                <a:gd name="connsiteX15" fmla="*/ 307 w 10000"/>
                <a:gd name="connsiteY15" fmla="*/ 10000 h 10000"/>
                <a:gd name="connsiteX16" fmla="*/ 320 w 10000"/>
                <a:gd name="connsiteY16" fmla="*/ 2603 h 10000"/>
                <a:gd name="connsiteX17" fmla="*/ 180 w 10000"/>
                <a:gd name="connsiteY17" fmla="*/ 2108 h 10000"/>
                <a:gd name="connsiteX18" fmla="*/ 175 w 10000"/>
                <a:gd name="connsiteY18" fmla="*/ 1861 h 10000"/>
                <a:gd name="connsiteX19" fmla="*/ 6 w 10000"/>
                <a:gd name="connsiteY19" fmla="*/ 1661 h 10000"/>
                <a:gd name="connsiteX20" fmla="*/ 345 w 10000"/>
                <a:gd name="connsiteY20" fmla="*/ 1037 h 10000"/>
                <a:gd name="connsiteX21" fmla="*/ 159 w 10000"/>
                <a:gd name="connsiteY21" fmla="*/ 373 h 10000"/>
                <a:gd name="connsiteX22" fmla="*/ 447 w 10000"/>
                <a:gd name="connsiteY22" fmla="*/ 0 h 10000"/>
                <a:gd name="connsiteX23" fmla="*/ 683 w 10000"/>
                <a:gd name="connsiteY23" fmla="*/ 255 h 10000"/>
                <a:gd name="connsiteX24" fmla="*/ 1142 w 10000"/>
                <a:gd name="connsiteY24" fmla="*/ 117 h 10000"/>
                <a:gd name="connsiteX25" fmla="*/ 2061 w 10000"/>
                <a:gd name="connsiteY25" fmla="*/ 234 h 10000"/>
                <a:gd name="connsiteX26" fmla="*/ 2643 w 10000"/>
                <a:gd name="connsiteY26" fmla="*/ 627 h 10000"/>
                <a:gd name="connsiteX27" fmla="*/ 2864 w 10000"/>
                <a:gd name="connsiteY27" fmla="*/ 431 h 10000"/>
                <a:gd name="connsiteX28" fmla="*/ 3968 w 10000"/>
                <a:gd name="connsiteY28" fmla="*/ 958 h 10000"/>
                <a:gd name="connsiteX29" fmla="*/ 4718 w 10000"/>
                <a:gd name="connsiteY29" fmla="*/ 509 h 10000"/>
                <a:gd name="connsiteX30" fmla="*/ 5079 w 10000"/>
                <a:gd name="connsiteY30" fmla="*/ 549 h 10000"/>
                <a:gd name="connsiteX31" fmla="*/ 5643 w 10000"/>
                <a:gd name="connsiteY31" fmla="*/ 137 h 10000"/>
                <a:gd name="connsiteX32" fmla="*/ 5334 w 10000"/>
                <a:gd name="connsiteY32" fmla="*/ 274 h 10000"/>
                <a:gd name="connsiteX33" fmla="*/ 6102 w 10000"/>
                <a:gd name="connsiteY33" fmla="*/ 176 h 10000"/>
                <a:gd name="connsiteX34" fmla="*/ 6169 w 10000"/>
                <a:gd name="connsiteY34" fmla="*/ 0 h 10000"/>
                <a:gd name="connsiteX35" fmla="*/ 6455 w 10000"/>
                <a:gd name="connsiteY35" fmla="*/ 196 h 10000"/>
                <a:gd name="connsiteX36" fmla="*/ 6404 w 10000"/>
                <a:gd name="connsiteY36" fmla="*/ 370 h 10000"/>
                <a:gd name="connsiteX37" fmla="*/ 6779 w 10000"/>
                <a:gd name="connsiteY37" fmla="*/ 549 h 10000"/>
                <a:gd name="connsiteX38" fmla="*/ 7687 w 10000"/>
                <a:gd name="connsiteY38" fmla="*/ 547 h 10000"/>
                <a:gd name="connsiteX39" fmla="*/ 7880 w 10000"/>
                <a:gd name="connsiteY39" fmla="*/ 667 h 10000"/>
                <a:gd name="connsiteX40" fmla="*/ 8203 w 10000"/>
                <a:gd name="connsiteY40" fmla="*/ 431 h 10000"/>
                <a:gd name="connsiteX41" fmla="*/ 8589 w 10000"/>
                <a:gd name="connsiteY41" fmla="*/ 411 h 10000"/>
                <a:gd name="connsiteX42" fmla="*/ 8745 w 10000"/>
                <a:gd name="connsiteY42" fmla="*/ 1039 h 10000"/>
                <a:gd name="connsiteX43" fmla="*/ 8836 w 10000"/>
                <a:gd name="connsiteY43" fmla="*/ 1323 h 10000"/>
                <a:gd name="connsiteX44" fmla="*/ 9175 w 10000"/>
                <a:gd name="connsiteY44" fmla="*/ 2183 h 10000"/>
                <a:gd name="connsiteX45" fmla="*/ 8967 w 10000"/>
                <a:gd name="connsiteY45" fmla="*/ 2480 h 10000"/>
                <a:gd name="connsiteX46" fmla="*/ 8940 w 10000"/>
                <a:gd name="connsiteY46" fmla="*/ 2924 h 10000"/>
                <a:gd name="connsiteX0" fmla="*/ 8940 w 10000"/>
                <a:gd name="connsiteY0" fmla="*/ 2924 h 10000"/>
                <a:gd name="connsiteX1" fmla="*/ 8596 w 10000"/>
                <a:gd name="connsiteY1" fmla="*/ 4085 h 10000"/>
                <a:gd name="connsiteX2" fmla="*/ 8349 w 10000"/>
                <a:gd name="connsiteY2" fmla="*/ 3913 h 10000"/>
                <a:gd name="connsiteX3" fmla="*/ 8259 w 10000"/>
                <a:gd name="connsiteY3" fmla="*/ 3815 h 10000"/>
                <a:gd name="connsiteX4" fmla="*/ 7525 w 10000"/>
                <a:gd name="connsiteY4" fmla="*/ 3037 h 10000"/>
                <a:gd name="connsiteX5" fmla="*/ 6914 w 10000"/>
                <a:gd name="connsiteY5" fmla="*/ 2215 h 10000"/>
                <a:gd name="connsiteX6" fmla="*/ 7169 w 10000"/>
                <a:gd name="connsiteY6" fmla="*/ 2841 h 10000"/>
                <a:gd name="connsiteX7" fmla="*/ 7718 w 10000"/>
                <a:gd name="connsiteY7" fmla="*/ 3666 h 10000"/>
                <a:gd name="connsiteX8" fmla="*/ 8415 w 10000"/>
                <a:gd name="connsiteY8" fmla="*/ 5381 h 10000"/>
                <a:gd name="connsiteX9" fmla="*/ 8490 w 10000"/>
                <a:gd name="connsiteY9" fmla="*/ 5420 h 10000"/>
                <a:gd name="connsiteX10" fmla="*/ 8650 w 10000"/>
                <a:gd name="connsiteY10" fmla="*/ 6996 h 10000"/>
                <a:gd name="connsiteX11" fmla="*/ 9171 w 10000"/>
                <a:gd name="connsiteY11" fmla="*/ 9089 h 10000"/>
                <a:gd name="connsiteX12" fmla="*/ 9998 w 10000"/>
                <a:gd name="connsiteY12" fmla="*/ 10000 h 10000"/>
                <a:gd name="connsiteX13" fmla="*/ 7268 w 10000"/>
                <a:gd name="connsiteY13" fmla="*/ 9943 h 10000"/>
                <a:gd name="connsiteX14" fmla="*/ 7268 w 10000"/>
                <a:gd name="connsiteY14" fmla="*/ 9943 h 10000"/>
                <a:gd name="connsiteX15" fmla="*/ 307 w 10000"/>
                <a:gd name="connsiteY15" fmla="*/ 10000 h 10000"/>
                <a:gd name="connsiteX16" fmla="*/ 320 w 10000"/>
                <a:gd name="connsiteY16" fmla="*/ 2603 h 10000"/>
                <a:gd name="connsiteX17" fmla="*/ 180 w 10000"/>
                <a:gd name="connsiteY17" fmla="*/ 2108 h 10000"/>
                <a:gd name="connsiteX18" fmla="*/ 175 w 10000"/>
                <a:gd name="connsiteY18" fmla="*/ 1861 h 10000"/>
                <a:gd name="connsiteX19" fmla="*/ 6 w 10000"/>
                <a:gd name="connsiteY19" fmla="*/ 1661 h 10000"/>
                <a:gd name="connsiteX20" fmla="*/ 345 w 10000"/>
                <a:gd name="connsiteY20" fmla="*/ 1037 h 10000"/>
                <a:gd name="connsiteX21" fmla="*/ 159 w 10000"/>
                <a:gd name="connsiteY21" fmla="*/ 373 h 10000"/>
                <a:gd name="connsiteX22" fmla="*/ 447 w 10000"/>
                <a:gd name="connsiteY22" fmla="*/ 0 h 10000"/>
                <a:gd name="connsiteX23" fmla="*/ 683 w 10000"/>
                <a:gd name="connsiteY23" fmla="*/ 255 h 10000"/>
                <a:gd name="connsiteX24" fmla="*/ 1142 w 10000"/>
                <a:gd name="connsiteY24" fmla="*/ 117 h 10000"/>
                <a:gd name="connsiteX25" fmla="*/ 2061 w 10000"/>
                <a:gd name="connsiteY25" fmla="*/ 234 h 10000"/>
                <a:gd name="connsiteX26" fmla="*/ 2643 w 10000"/>
                <a:gd name="connsiteY26" fmla="*/ 627 h 10000"/>
                <a:gd name="connsiteX27" fmla="*/ 2864 w 10000"/>
                <a:gd name="connsiteY27" fmla="*/ 431 h 10000"/>
                <a:gd name="connsiteX28" fmla="*/ 3968 w 10000"/>
                <a:gd name="connsiteY28" fmla="*/ 958 h 10000"/>
                <a:gd name="connsiteX29" fmla="*/ 4718 w 10000"/>
                <a:gd name="connsiteY29" fmla="*/ 509 h 10000"/>
                <a:gd name="connsiteX30" fmla="*/ 5079 w 10000"/>
                <a:gd name="connsiteY30" fmla="*/ 549 h 10000"/>
                <a:gd name="connsiteX31" fmla="*/ 5643 w 10000"/>
                <a:gd name="connsiteY31" fmla="*/ 137 h 10000"/>
                <a:gd name="connsiteX32" fmla="*/ 5334 w 10000"/>
                <a:gd name="connsiteY32" fmla="*/ 274 h 10000"/>
                <a:gd name="connsiteX33" fmla="*/ 6102 w 10000"/>
                <a:gd name="connsiteY33" fmla="*/ 176 h 10000"/>
                <a:gd name="connsiteX34" fmla="*/ 6169 w 10000"/>
                <a:gd name="connsiteY34" fmla="*/ 0 h 10000"/>
                <a:gd name="connsiteX35" fmla="*/ 6455 w 10000"/>
                <a:gd name="connsiteY35" fmla="*/ 196 h 10000"/>
                <a:gd name="connsiteX36" fmla="*/ 6404 w 10000"/>
                <a:gd name="connsiteY36" fmla="*/ 370 h 10000"/>
                <a:gd name="connsiteX37" fmla="*/ 6779 w 10000"/>
                <a:gd name="connsiteY37" fmla="*/ 549 h 10000"/>
                <a:gd name="connsiteX38" fmla="*/ 7687 w 10000"/>
                <a:gd name="connsiteY38" fmla="*/ 547 h 10000"/>
                <a:gd name="connsiteX39" fmla="*/ 7880 w 10000"/>
                <a:gd name="connsiteY39" fmla="*/ 667 h 10000"/>
                <a:gd name="connsiteX40" fmla="*/ 8203 w 10000"/>
                <a:gd name="connsiteY40" fmla="*/ 431 h 10000"/>
                <a:gd name="connsiteX41" fmla="*/ 8589 w 10000"/>
                <a:gd name="connsiteY41" fmla="*/ 411 h 10000"/>
                <a:gd name="connsiteX42" fmla="*/ 8745 w 10000"/>
                <a:gd name="connsiteY42" fmla="*/ 1039 h 10000"/>
                <a:gd name="connsiteX43" fmla="*/ 8836 w 10000"/>
                <a:gd name="connsiteY43" fmla="*/ 1323 h 10000"/>
                <a:gd name="connsiteX44" fmla="*/ 9175 w 10000"/>
                <a:gd name="connsiteY44" fmla="*/ 2183 h 10000"/>
                <a:gd name="connsiteX45" fmla="*/ 8967 w 10000"/>
                <a:gd name="connsiteY45" fmla="*/ 2480 h 10000"/>
                <a:gd name="connsiteX46" fmla="*/ 8940 w 10000"/>
                <a:gd name="connsiteY46" fmla="*/ 2924 h 10000"/>
                <a:gd name="connsiteX0" fmla="*/ 8940 w 10000"/>
                <a:gd name="connsiteY0" fmla="*/ 2924 h 10000"/>
                <a:gd name="connsiteX1" fmla="*/ 8596 w 10000"/>
                <a:gd name="connsiteY1" fmla="*/ 4085 h 10000"/>
                <a:gd name="connsiteX2" fmla="*/ 8349 w 10000"/>
                <a:gd name="connsiteY2" fmla="*/ 3913 h 10000"/>
                <a:gd name="connsiteX3" fmla="*/ 8259 w 10000"/>
                <a:gd name="connsiteY3" fmla="*/ 3815 h 10000"/>
                <a:gd name="connsiteX4" fmla="*/ 7525 w 10000"/>
                <a:gd name="connsiteY4" fmla="*/ 3037 h 10000"/>
                <a:gd name="connsiteX5" fmla="*/ 6914 w 10000"/>
                <a:gd name="connsiteY5" fmla="*/ 2215 h 10000"/>
                <a:gd name="connsiteX6" fmla="*/ 7169 w 10000"/>
                <a:gd name="connsiteY6" fmla="*/ 2841 h 10000"/>
                <a:gd name="connsiteX7" fmla="*/ 7718 w 10000"/>
                <a:gd name="connsiteY7" fmla="*/ 3666 h 10000"/>
                <a:gd name="connsiteX8" fmla="*/ 7932 w 10000"/>
                <a:gd name="connsiteY8" fmla="*/ 4154 h 10000"/>
                <a:gd name="connsiteX9" fmla="*/ 8415 w 10000"/>
                <a:gd name="connsiteY9" fmla="*/ 5381 h 10000"/>
                <a:gd name="connsiteX10" fmla="*/ 8490 w 10000"/>
                <a:gd name="connsiteY10" fmla="*/ 5420 h 10000"/>
                <a:gd name="connsiteX11" fmla="*/ 8650 w 10000"/>
                <a:gd name="connsiteY11" fmla="*/ 6996 h 10000"/>
                <a:gd name="connsiteX12" fmla="*/ 9171 w 10000"/>
                <a:gd name="connsiteY12" fmla="*/ 9089 h 10000"/>
                <a:gd name="connsiteX13" fmla="*/ 9998 w 10000"/>
                <a:gd name="connsiteY13" fmla="*/ 10000 h 10000"/>
                <a:gd name="connsiteX14" fmla="*/ 7268 w 10000"/>
                <a:gd name="connsiteY14" fmla="*/ 9943 h 10000"/>
                <a:gd name="connsiteX15" fmla="*/ 7268 w 10000"/>
                <a:gd name="connsiteY15" fmla="*/ 9943 h 10000"/>
                <a:gd name="connsiteX16" fmla="*/ 307 w 10000"/>
                <a:gd name="connsiteY16" fmla="*/ 10000 h 10000"/>
                <a:gd name="connsiteX17" fmla="*/ 320 w 10000"/>
                <a:gd name="connsiteY17" fmla="*/ 2603 h 10000"/>
                <a:gd name="connsiteX18" fmla="*/ 180 w 10000"/>
                <a:gd name="connsiteY18" fmla="*/ 2108 h 10000"/>
                <a:gd name="connsiteX19" fmla="*/ 175 w 10000"/>
                <a:gd name="connsiteY19" fmla="*/ 1861 h 10000"/>
                <a:gd name="connsiteX20" fmla="*/ 6 w 10000"/>
                <a:gd name="connsiteY20" fmla="*/ 1661 h 10000"/>
                <a:gd name="connsiteX21" fmla="*/ 345 w 10000"/>
                <a:gd name="connsiteY21" fmla="*/ 1037 h 10000"/>
                <a:gd name="connsiteX22" fmla="*/ 159 w 10000"/>
                <a:gd name="connsiteY22" fmla="*/ 373 h 10000"/>
                <a:gd name="connsiteX23" fmla="*/ 447 w 10000"/>
                <a:gd name="connsiteY23" fmla="*/ 0 h 10000"/>
                <a:gd name="connsiteX24" fmla="*/ 683 w 10000"/>
                <a:gd name="connsiteY24" fmla="*/ 255 h 10000"/>
                <a:gd name="connsiteX25" fmla="*/ 1142 w 10000"/>
                <a:gd name="connsiteY25" fmla="*/ 117 h 10000"/>
                <a:gd name="connsiteX26" fmla="*/ 2061 w 10000"/>
                <a:gd name="connsiteY26" fmla="*/ 234 h 10000"/>
                <a:gd name="connsiteX27" fmla="*/ 2643 w 10000"/>
                <a:gd name="connsiteY27" fmla="*/ 627 h 10000"/>
                <a:gd name="connsiteX28" fmla="*/ 2864 w 10000"/>
                <a:gd name="connsiteY28" fmla="*/ 431 h 10000"/>
                <a:gd name="connsiteX29" fmla="*/ 3968 w 10000"/>
                <a:gd name="connsiteY29" fmla="*/ 958 h 10000"/>
                <a:gd name="connsiteX30" fmla="*/ 4718 w 10000"/>
                <a:gd name="connsiteY30" fmla="*/ 509 h 10000"/>
                <a:gd name="connsiteX31" fmla="*/ 5079 w 10000"/>
                <a:gd name="connsiteY31" fmla="*/ 549 h 10000"/>
                <a:gd name="connsiteX32" fmla="*/ 5643 w 10000"/>
                <a:gd name="connsiteY32" fmla="*/ 137 h 10000"/>
                <a:gd name="connsiteX33" fmla="*/ 5334 w 10000"/>
                <a:gd name="connsiteY33" fmla="*/ 274 h 10000"/>
                <a:gd name="connsiteX34" fmla="*/ 6102 w 10000"/>
                <a:gd name="connsiteY34" fmla="*/ 176 h 10000"/>
                <a:gd name="connsiteX35" fmla="*/ 6169 w 10000"/>
                <a:gd name="connsiteY35" fmla="*/ 0 h 10000"/>
                <a:gd name="connsiteX36" fmla="*/ 6455 w 10000"/>
                <a:gd name="connsiteY36" fmla="*/ 196 h 10000"/>
                <a:gd name="connsiteX37" fmla="*/ 6404 w 10000"/>
                <a:gd name="connsiteY37" fmla="*/ 370 h 10000"/>
                <a:gd name="connsiteX38" fmla="*/ 6779 w 10000"/>
                <a:gd name="connsiteY38" fmla="*/ 549 h 10000"/>
                <a:gd name="connsiteX39" fmla="*/ 7687 w 10000"/>
                <a:gd name="connsiteY39" fmla="*/ 547 h 10000"/>
                <a:gd name="connsiteX40" fmla="*/ 7880 w 10000"/>
                <a:gd name="connsiteY40" fmla="*/ 667 h 10000"/>
                <a:gd name="connsiteX41" fmla="*/ 8203 w 10000"/>
                <a:gd name="connsiteY41" fmla="*/ 431 h 10000"/>
                <a:gd name="connsiteX42" fmla="*/ 8589 w 10000"/>
                <a:gd name="connsiteY42" fmla="*/ 411 h 10000"/>
                <a:gd name="connsiteX43" fmla="*/ 8745 w 10000"/>
                <a:gd name="connsiteY43" fmla="*/ 1039 h 10000"/>
                <a:gd name="connsiteX44" fmla="*/ 8836 w 10000"/>
                <a:gd name="connsiteY44" fmla="*/ 1323 h 10000"/>
                <a:gd name="connsiteX45" fmla="*/ 9175 w 10000"/>
                <a:gd name="connsiteY45" fmla="*/ 2183 h 10000"/>
                <a:gd name="connsiteX46" fmla="*/ 8967 w 10000"/>
                <a:gd name="connsiteY46" fmla="*/ 2480 h 10000"/>
                <a:gd name="connsiteX47" fmla="*/ 8940 w 10000"/>
                <a:gd name="connsiteY47" fmla="*/ 2924 h 10000"/>
                <a:gd name="connsiteX0" fmla="*/ 8940 w 10000"/>
                <a:gd name="connsiteY0" fmla="*/ 2924 h 10000"/>
                <a:gd name="connsiteX1" fmla="*/ 8596 w 10000"/>
                <a:gd name="connsiteY1" fmla="*/ 4085 h 10000"/>
                <a:gd name="connsiteX2" fmla="*/ 8349 w 10000"/>
                <a:gd name="connsiteY2" fmla="*/ 3913 h 10000"/>
                <a:gd name="connsiteX3" fmla="*/ 8259 w 10000"/>
                <a:gd name="connsiteY3" fmla="*/ 3815 h 10000"/>
                <a:gd name="connsiteX4" fmla="*/ 7525 w 10000"/>
                <a:gd name="connsiteY4" fmla="*/ 3037 h 10000"/>
                <a:gd name="connsiteX5" fmla="*/ 6914 w 10000"/>
                <a:gd name="connsiteY5" fmla="*/ 2215 h 10000"/>
                <a:gd name="connsiteX6" fmla="*/ 7169 w 10000"/>
                <a:gd name="connsiteY6" fmla="*/ 2841 h 10000"/>
                <a:gd name="connsiteX7" fmla="*/ 7718 w 10000"/>
                <a:gd name="connsiteY7" fmla="*/ 3666 h 10000"/>
                <a:gd name="connsiteX8" fmla="*/ 8017 w 10000"/>
                <a:gd name="connsiteY8" fmla="*/ 3997 h 10000"/>
                <a:gd name="connsiteX9" fmla="*/ 8415 w 10000"/>
                <a:gd name="connsiteY9" fmla="*/ 5381 h 10000"/>
                <a:gd name="connsiteX10" fmla="*/ 8490 w 10000"/>
                <a:gd name="connsiteY10" fmla="*/ 5420 h 10000"/>
                <a:gd name="connsiteX11" fmla="*/ 8650 w 10000"/>
                <a:gd name="connsiteY11" fmla="*/ 6996 h 10000"/>
                <a:gd name="connsiteX12" fmla="*/ 9171 w 10000"/>
                <a:gd name="connsiteY12" fmla="*/ 9089 h 10000"/>
                <a:gd name="connsiteX13" fmla="*/ 9998 w 10000"/>
                <a:gd name="connsiteY13" fmla="*/ 10000 h 10000"/>
                <a:gd name="connsiteX14" fmla="*/ 7268 w 10000"/>
                <a:gd name="connsiteY14" fmla="*/ 9943 h 10000"/>
                <a:gd name="connsiteX15" fmla="*/ 7268 w 10000"/>
                <a:gd name="connsiteY15" fmla="*/ 9943 h 10000"/>
                <a:gd name="connsiteX16" fmla="*/ 307 w 10000"/>
                <a:gd name="connsiteY16" fmla="*/ 10000 h 10000"/>
                <a:gd name="connsiteX17" fmla="*/ 320 w 10000"/>
                <a:gd name="connsiteY17" fmla="*/ 2603 h 10000"/>
                <a:gd name="connsiteX18" fmla="*/ 180 w 10000"/>
                <a:gd name="connsiteY18" fmla="*/ 2108 h 10000"/>
                <a:gd name="connsiteX19" fmla="*/ 175 w 10000"/>
                <a:gd name="connsiteY19" fmla="*/ 1861 h 10000"/>
                <a:gd name="connsiteX20" fmla="*/ 6 w 10000"/>
                <a:gd name="connsiteY20" fmla="*/ 1661 h 10000"/>
                <a:gd name="connsiteX21" fmla="*/ 345 w 10000"/>
                <a:gd name="connsiteY21" fmla="*/ 1037 h 10000"/>
                <a:gd name="connsiteX22" fmla="*/ 159 w 10000"/>
                <a:gd name="connsiteY22" fmla="*/ 373 h 10000"/>
                <a:gd name="connsiteX23" fmla="*/ 447 w 10000"/>
                <a:gd name="connsiteY23" fmla="*/ 0 h 10000"/>
                <a:gd name="connsiteX24" fmla="*/ 683 w 10000"/>
                <a:gd name="connsiteY24" fmla="*/ 255 h 10000"/>
                <a:gd name="connsiteX25" fmla="*/ 1142 w 10000"/>
                <a:gd name="connsiteY25" fmla="*/ 117 h 10000"/>
                <a:gd name="connsiteX26" fmla="*/ 2061 w 10000"/>
                <a:gd name="connsiteY26" fmla="*/ 234 h 10000"/>
                <a:gd name="connsiteX27" fmla="*/ 2643 w 10000"/>
                <a:gd name="connsiteY27" fmla="*/ 627 h 10000"/>
                <a:gd name="connsiteX28" fmla="*/ 2864 w 10000"/>
                <a:gd name="connsiteY28" fmla="*/ 431 h 10000"/>
                <a:gd name="connsiteX29" fmla="*/ 3968 w 10000"/>
                <a:gd name="connsiteY29" fmla="*/ 958 h 10000"/>
                <a:gd name="connsiteX30" fmla="*/ 4718 w 10000"/>
                <a:gd name="connsiteY30" fmla="*/ 509 h 10000"/>
                <a:gd name="connsiteX31" fmla="*/ 5079 w 10000"/>
                <a:gd name="connsiteY31" fmla="*/ 549 h 10000"/>
                <a:gd name="connsiteX32" fmla="*/ 5643 w 10000"/>
                <a:gd name="connsiteY32" fmla="*/ 137 h 10000"/>
                <a:gd name="connsiteX33" fmla="*/ 5334 w 10000"/>
                <a:gd name="connsiteY33" fmla="*/ 274 h 10000"/>
                <a:gd name="connsiteX34" fmla="*/ 6102 w 10000"/>
                <a:gd name="connsiteY34" fmla="*/ 176 h 10000"/>
                <a:gd name="connsiteX35" fmla="*/ 6169 w 10000"/>
                <a:gd name="connsiteY35" fmla="*/ 0 h 10000"/>
                <a:gd name="connsiteX36" fmla="*/ 6455 w 10000"/>
                <a:gd name="connsiteY36" fmla="*/ 196 h 10000"/>
                <a:gd name="connsiteX37" fmla="*/ 6404 w 10000"/>
                <a:gd name="connsiteY37" fmla="*/ 370 h 10000"/>
                <a:gd name="connsiteX38" fmla="*/ 6779 w 10000"/>
                <a:gd name="connsiteY38" fmla="*/ 549 h 10000"/>
                <a:gd name="connsiteX39" fmla="*/ 7687 w 10000"/>
                <a:gd name="connsiteY39" fmla="*/ 547 h 10000"/>
                <a:gd name="connsiteX40" fmla="*/ 7880 w 10000"/>
                <a:gd name="connsiteY40" fmla="*/ 667 h 10000"/>
                <a:gd name="connsiteX41" fmla="*/ 8203 w 10000"/>
                <a:gd name="connsiteY41" fmla="*/ 431 h 10000"/>
                <a:gd name="connsiteX42" fmla="*/ 8589 w 10000"/>
                <a:gd name="connsiteY42" fmla="*/ 411 h 10000"/>
                <a:gd name="connsiteX43" fmla="*/ 8745 w 10000"/>
                <a:gd name="connsiteY43" fmla="*/ 1039 h 10000"/>
                <a:gd name="connsiteX44" fmla="*/ 8836 w 10000"/>
                <a:gd name="connsiteY44" fmla="*/ 1323 h 10000"/>
                <a:gd name="connsiteX45" fmla="*/ 9175 w 10000"/>
                <a:gd name="connsiteY45" fmla="*/ 2183 h 10000"/>
                <a:gd name="connsiteX46" fmla="*/ 8967 w 10000"/>
                <a:gd name="connsiteY46" fmla="*/ 2480 h 10000"/>
                <a:gd name="connsiteX47" fmla="*/ 8940 w 10000"/>
                <a:gd name="connsiteY47" fmla="*/ 2924 h 10000"/>
                <a:gd name="connsiteX0" fmla="*/ 8940 w 10000"/>
                <a:gd name="connsiteY0" fmla="*/ 2924 h 10000"/>
                <a:gd name="connsiteX1" fmla="*/ 8596 w 10000"/>
                <a:gd name="connsiteY1" fmla="*/ 4085 h 10000"/>
                <a:gd name="connsiteX2" fmla="*/ 8349 w 10000"/>
                <a:gd name="connsiteY2" fmla="*/ 3913 h 10000"/>
                <a:gd name="connsiteX3" fmla="*/ 8259 w 10000"/>
                <a:gd name="connsiteY3" fmla="*/ 3815 h 10000"/>
                <a:gd name="connsiteX4" fmla="*/ 7525 w 10000"/>
                <a:gd name="connsiteY4" fmla="*/ 3037 h 10000"/>
                <a:gd name="connsiteX5" fmla="*/ 6914 w 10000"/>
                <a:gd name="connsiteY5" fmla="*/ 2215 h 10000"/>
                <a:gd name="connsiteX6" fmla="*/ 7169 w 10000"/>
                <a:gd name="connsiteY6" fmla="*/ 2841 h 10000"/>
                <a:gd name="connsiteX7" fmla="*/ 7718 w 10000"/>
                <a:gd name="connsiteY7" fmla="*/ 3666 h 10000"/>
                <a:gd name="connsiteX8" fmla="*/ 8017 w 10000"/>
                <a:gd name="connsiteY8" fmla="*/ 4075 h 10000"/>
                <a:gd name="connsiteX9" fmla="*/ 8415 w 10000"/>
                <a:gd name="connsiteY9" fmla="*/ 5381 h 10000"/>
                <a:gd name="connsiteX10" fmla="*/ 8490 w 10000"/>
                <a:gd name="connsiteY10" fmla="*/ 5420 h 10000"/>
                <a:gd name="connsiteX11" fmla="*/ 8650 w 10000"/>
                <a:gd name="connsiteY11" fmla="*/ 6996 h 10000"/>
                <a:gd name="connsiteX12" fmla="*/ 9171 w 10000"/>
                <a:gd name="connsiteY12" fmla="*/ 9089 h 10000"/>
                <a:gd name="connsiteX13" fmla="*/ 9998 w 10000"/>
                <a:gd name="connsiteY13" fmla="*/ 10000 h 10000"/>
                <a:gd name="connsiteX14" fmla="*/ 7268 w 10000"/>
                <a:gd name="connsiteY14" fmla="*/ 9943 h 10000"/>
                <a:gd name="connsiteX15" fmla="*/ 7268 w 10000"/>
                <a:gd name="connsiteY15" fmla="*/ 9943 h 10000"/>
                <a:gd name="connsiteX16" fmla="*/ 307 w 10000"/>
                <a:gd name="connsiteY16" fmla="*/ 10000 h 10000"/>
                <a:gd name="connsiteX17" fmla="*/ 320 w 10000"/>
                <a:gd name="connsiteY17" fmla="*/ 2603 h 10000"/>
                <a:gd name="connsiteX18" fmla="*/ 180 w 10000"/>
                <a:gd name="connsiteY18" fmla="*/ 2108 h 10000"/>
                <a:gd name="connsiteX19" fmla="*/ 175 w 10000"/>
                <a:gd name="connsiteY19" fmla="*/ 1861 h 10000"/>
                <a:gd name="connsiteX20" fmla="*/ 6 w 10000"/>
                <a:gd name="connsiteY20" fmla="*/ 1661 h 10000"/>
                <a:gd name="connsiteX21" fmla="*/ 345 w 10000"/>
                <a:gd name="connsiteY21" fmla="*/ 1037 h 10000"/>
                <a:gd name="connsiteX22" fmla="*/ 159 w 10000"/>
                <a:gd name="connsiteY22" fmla="*/ 373 h 10000"/>
                <a:gd name="connsiteX23" fmla="*/ 447 w 10000"/>
                <a:gd name="connsiteY23" fmla="*/ 0 h 10000"/>
                <a:gd name="connsiteX24" fmla="*/ 683 w 10000"/>
                <a:gd name="connsiteY24" fmla="*/ 255 h 10000"/>
                <a:gd name="connsiteX25" fmla="*/ 1142 w 10000"/>
                <a:gd name="connsiteY25" fmla="*/ 117 h 10000"/>
                <a:gd name="connsiteX26" fmla="*/ 2061 w 10000"/>
                <a:gd name="connsiteY26" fmla="*/ 234 h 10000"/>
                <a:gd name="connsiteX27" fmla="*/ 2643 w 10000"/>
                <a:gd name="connsiteY27" fmla="*/ 627 h 10000"/>
                <a:gd name="connsiteX28" fmla="*/ 2864 w 10000"/>
                <a:gd name="connsiteY28" fmla="*/ 431 h 10000"/>
                <a:gd name="connsiteX29" fmla="*/ 3968 w 10000"/>
                <a:gd name="connsiteY29" fmla="*/ 958 h 10000"/>
                <a:gd name="connsiteX30" fmla="*/ 4718 w 10000"/>
                <a:gd name="connsiteY30" fmla="*/ 509 h 10000"/>
                <a:gd name="connsiteX31" fmla="*/ 5079 w 10000"/>
                <a:gd name="connsiteY31" fmla="*/ 549 h 10000"/>
                <a:gd name="connsiteX32" fmla="*/ 5643 w 10000"/>
                <a:gd name="connsiteY32" fmla="*/ 137 h 10000"/>
                <a:gd name="connsiteX33" fmla="*/ 5334 w 10000"/>
                <a:gd name="connsiteY33" fmla="*/ 274 h 10000"/>
                <a:gd name="connsiteX34" fmla="*/ 6102 w 10000"/>
                <a:gd name="connsiteY34" fmla="*/ 176 h 10000"/>
                <a:gd name="connsiteX35" fmla="*/ 6169 w 10000"/>
                <a:gd name="connsiteY35" fmla="*/ 0 h 10000"/>
                <a:gd name="connsiteX36" fmla="*/ 6455 w 10000"/>
                <a:gd name="connsiteY36" fmla="*/ 196 h 10000"/>
                <a:gd name="connsiteX37" fmla="*/ 6404 w 10000"/>
                <a:gd name="connsiteY37" fmla="*/ 370 h 10000"/>
                <a:gd name="connsiteX38" fmla="*/ 6779 w 10000"/>
                <a:gd name="connsiteY38" fmla="*/ 549 h 10000"/>
                <a:gd name="connsiteX39" fmla="*/ 7687 w 10000"/>
                <a:gd name="connsiteY39" fmla="*/ 547 h 10000"/>
                <a:gd name="connsiteX40" fmla="*/ 7880 w 10000"/>
                <a:gd name="connsiteY40" fmla="*/ 667 h 10000"/>
                <a:gd name="connsiteX41" fmla="*/ 8203 w 10000"/>
                <a:gd name="connsiteY41" fmla="*/ 431 h 10000"/>
                <a:gd name="connsiteX42" fmla="*/ 8589 w 10000"/>
                <a:gd name="connsiteY42" fmla="*/ 411 h 10000"/>
                <a:gd name="connsiteX43" fmla="*/ 8745 w 10000"/>
                <a:gd name="connsiteY43" fmla="*/ 1039 h 10000"/>
                <a:gd name="connsiteX44" fmla="*/ 8836 w 10000"/>
                <a:gd name="connsiteY44" fmla="*/ 1323 h 10000"/>
                <a:gd name="connsiteX45" fmla="*/ 9175 w 10000"/>
                <a:gd name="connsiteY45" fmla="*/ 2183 h 10000"/>
                <a:gd name="connsiteX46" fmla="*/ 8967 w 10000"/>
                <a:gd name="connsiteY46" fmla="*/ 2480 h 10000"/>
                <a:gd name="connsiteX47" fmla="*/ 8940 w 10000"/>
                <a:gd name="connsiteY47" fmla="*/ 2924 h 10000"/>
                <a:gd name="connsiteX0" fmla="*/ 8940 w 10000"/>
                <a:gd name="connsiteY0" fmla="*/ 2924 h 10000"/>
                <a:gd name="connsiteX1" fmla="*/ 8596 w 10000"/>
                <a:gd name="connsiteY1" fmla="*/ 4085 h 10000"/>
                <a:gd name="connsiteX2" fmla="*/ 8349 w 10000"/>
                <a:gd name="connsiteY2" fmla="*/ 3913 h 10000"/>
                <a:gd name="connsiteX3" fmla="*/ 8259 w 10000"/>
                <a:gd name="connsiteY3" fmla="*/ 3815 h 10000"/>
                <a:gd name="connsiteX4" fmla="*/ 7525 w 10000"/>
                <a:gd name="connsiteY4" fmla="*/ 3037 h 10000"/>
                <a:gd name="connsiteX5" fmla="*/ 6914 w 10000"/>
                <a:gd name="connsiteY5" fmla="*/ 2215 h 10000"/>
                <a:gd name="connsiteX6" fmla="*/ 7169 w 10000"/>
                <a:gd name="connsiteY6" fmla="*/ 2841 h 10000"/>
                <a:gd name="connsiteX7" fmla="*/ 7718 w 10000"/>
                <a:gd name="connsiteY7" fmla="*/ 3666 h 10000"/>
                <a:gd name="connsiteX8" fmla="*/ 8017 w 10000"/>
                <a:gd name="connsiteY8" fmla="*/ 4075 h 10000"/>
                <a:gd name="connsiteX9" fmla="*/ 8135 w 10000"/>
                <a:gd name="connsiteY9" fmla="*/ 4488 h 10000"/>
                <a:gd name="connsiteX10" fmla="*/ 8415 w 10000"/>
                <a:gd name="connsiteY10" fmla="*/ 5381 h 10000"/>
                <a:gd name="connsiteX11" fmla="*/ 8490 w 10000"/>
                <a:gd name="connsiteY11" fmla="*/ 5420 h 10000"/>
                <a:gd name="connsiteX12" fmla="*/ 8650 w 10000"/>
                <a:gd name="connsiteY12" fmla="*/ 6996 h 10000"/>
                <a:gd name="connsiteX13" fmla="*/ 9171 w 10000"/>
                <a:gd name="connsiteY13" fmla="*/ 9089 h 10000"/>
                <a:gd name="connsiteX14" fmla="*/ 9998 w 10000"/>
                <a:gd name="connsiteY14" fmla="*/ 10000 h 10000"/>
                <a:gd name="connsiteX15" fmla="*/ 7268 w 10000"/>
                <a:gd name="connsiteY15" fmla="*/ 9943 h 10000"/>
                <a:gd name="connsiteX16" fmla="*/ 7268 w 10000"/>
                <a:gd name="connsiteY16" fmla="*/ 9943 h 10000"/>
                <a:gd name="connsiteX17" fmla="*/ 307 w 10000"/>
                <a:gd name="connsiteY17" fmla="*/ 10000 h 10000"/>
                <a:gd name="connsiteX18" fmla="*/ 320 w 10000"/>
                <a:gd name="connsiteY18" fmla="*/ 2603 h 10000"/>
                <a:gd name="connsiteX19" fmla="*/ 180 w 10000"/>
                <a:gd name="connsiteY19" fmla="*/ 2108 h 10000"/>
                <a:gd name="connsiteX20" fmla="*/ 175 w 10000"/>
                <a:gd name="connsiteY20" fmla="*/ 1861 h 10000"/>
                <a:gd name="connsiteX21" fmla="*/ 6 w 10000"/>
                <a:gd name="connsiteY21" fmla="*/ 1661 h 10000"/>
                <a:gd name="connsiteX22" fmla="*/ 345 w 10000"/>
                <a:gd name="connsiteY22" fmla="*/ 1037 h 10000"/>
                <a:gd name="connsiteX23" fmla="*/ 159 w 10000"/>
                <a:gd name="connsiteY23" fmla="*/ 373 h 10000"/>
                <a:gd name="connsiteX24" fmla="*/ 447 w 10000"/>
                <a:gd name="connsiteY24" fmla="*/ 0 h 10000"/>
                <a:gd name="connsiteX25" fmla="*/ 683 w 10000"/>
                <a:gd name="connsiteY25" fmla="*/ 255 h 10000"/>
                <a:gd name="connsiteX26" fmla="*/ 1142 w 10000"/>
                <a:gd name="connsiteY26" fmla="*/ 117 h 10000"/>
                <a:gd name="connsiteX27" fmla="*/ 2061 w 10000"/>
                <a:gd name="connsiteY27" fmla="*/ 234 h 10000"/>
                <a:gd name="connsiteX28" fmla="*/ 2643 w 10000"/>
                <a:gd name="connsiteY28" fmla="*/ 627 h 10000"/>
                <a:gd name="connsiteX29" fmla="*/ 2864 w 10000"/>
                <a:gd name="connsiteY29" fmla="*/ 431 h 10000"/>
                <a:gd name="connsiteX30" fmla="*/ 3968 w 10000"/>
                <a:gd name="connsiteY30" fmla="*/ 958 h 10000"/>
                <a:gd name="connsiteX31" fmla="*/ 4718 w 10000"/>
                <a:gd name="connsiteY31" fmla="*/ 509 h 10000"/>
                <a:gd name="connsiteX32" fmla="*/ 5079 w 10000"/>
                <a:gd name="connsiteY32" fmla="*/ 549 h 10000"/>
                <a:gd name="connsiteX33" fmla="*/ 5643 w 10000"/>
                <a:gd name="connsiteY33" fmla="*/ 137 h 10000"/>
                <a:gd name="connsiteX34" fmla="*/ 5334 w 10000"/>
                <a:gd name="connsiteY34" fmla="*/ 274 h 10000"/>
                <a:gd name="connsiteX35" fmla="*/ 6102 w 10000"/>
                <a:gd name="connsiteY35" fmla="*/ 176 h 10000"/>
                <a:gd name="connsiteX36" fmla="*/ 6169 w 10000"/>
                <a:gd name="connsiteY36" fmla="*/ 0 h 10000"/>
                <a:gd name="connsiteX37" fmla="*/ 6455 w 10000"/>
                <a:gd name="connsiteY37" fmla="*/ 196 h 10000"/>
                <a:gd name="connsiteX38" fmla="*/ 6404 w 10000"/>
                <a:gd name="connsiteY38" fmla="*/ 370 h 10000"/>
                <a:gd name="connsiteX39" fmla="*/ 6779 w 10000"/>
                <a:gd name="connsiteY39" fmla="*/ 549 h 10000"/>
                <a:gd name="connsiteX40" fmla="*/ 7687 w 10000"/>
                <a:gd name="connsiteY40" fmla="*/ 547 h 10000"/>
                <a:gd name="connsiteX41" fmla="*/ 7880 w 10000"/>
                <a:gd name="connsiteY41" fmla="*/ 667 h 10000"/>
                <a:gd name="connsiteX42" fmla="*/ 8203 w 10000"/>
                <a:gd name="connsiteY42" fmla="*/ 431 h 10000"/>
                <a:gd name="connsiteX43" fmla="*/ 8589 w 10000"/>
                <a:gd name="connsiteY43" fmla="*/ 411 h 10000"/>
                <a:gd name="connsiteX44" fmla="*/ 8745 w 10000"/>
                <a:gd name="connsiteY44" fmla="*/ 1039 h 10000"/>
                <a:gd name="connsiteX45" fmla="*/ 8836 w 10000"/>
                <a:gd name="connsiteY45" fmla="*/ 1323 h 10000"/>
                <a:gd name="connsiteX46" fmla="*/ 9175 w 10000"/>
                <a:gd name="connsiteY46" fmla="*/ 2183 h 10000"/>
                <a:gd name="connsiteX47" fmla="*/ 8967 w 10000"/>
                <a:gd name="connsiteY47" fmla="*/ 2480 h 10000"/>
                <a:gd name="connsiteX48" fmla="*/ 8940 w 10000"/>
                <a:gd name="connsiteY48" fmla="*/ 2924 h 10000"/>
                <a:gd name="connsiteX0" fmla="*/ 8940 w 10000"/>
                <a:gd name="connsiteY0" fmla="*/ 2924 h 10000"/>
                <a:gd name="connsiteX1" fmla="*/ 8596 w 10000"/>
                <a:gd name="connsiteY1" fmla="*/ 4085 h 10000"/>
                <a:gd name="connsiteX2" fmla="*/ 8349 w 10000"/>
                <a:gd name="connsiteY2" fmla="*/ 3913 h 10000"/>
                <a:gd name="connsiteX3" fmla="*/ 8259 w 10000"/>
                <a:gd name="connsiteY3" fmla="*/ 3815 h 10000"/>
                <a:gd name="connsiteX4" fmla="*/ 7525 w 10000"/>
                <a:gd name="connsiteY4" fmla="*/ 3037 h 10000"/>
                <a:gd name="connsiteX5" fmla="*/ 6914 w 10000"/>
                <a:gd name="connsiteY5" fmla="*/ 2215 h 10000"/>
                <a:gd name="connsiteX6" fmla="*/ 7169 w 10000"/>
                <a:gd name="connsiteY6" fmla="*/ 2841 h 10000"/>
                <a:gd name="connsiteX7" fmla="*/ 7718 w 10000"/>
                <a:gd name="connsiteY7" fmla="*/ 3666 h 10000"/>
                <a:gd name="connsiteX8" fmla="*/ 8017 w 10000"/>
                <a:gd name="connsiteY8" fmla="*/ 4075 h 10000"/>
                <a:gd name="connsiteX9" fmla="*/ 8067 w 10000"/>
                <a:gd name="connsiteY9" fmla="*/ 4527 h 10000"/>
                <a:gd name="connsiteX10" fmla="*/ 8415 w 10000"/>
                <a:gd name="connsiteY10" fmla="*/ 5381 h 10000"/>
                <a:gd name="connsiteX11" fmla="*/ 8490 w 10000"/>
                <a:gd name="connsiteY11" fmla="*/ 5420 h 10000"/>
                <a:gd name="connsiteX12" fmla="*/ 8650 w 10000"/>
                <a:gd name="connsiteY12" fmla="*/ 6996 h 10000"/>
                <a:gd name="connsiteX13" fmla="*/ 9171 w 10000"/>
                <a:gd name="connsiteY13" fmla="*/ 9089 h 10000"/>
                <a:gd name="connsiteX14" fmla="*/ 9998 w 10000"/>
                <a:gd name="connsiteY14" fmla="*/ 10000 h 10000"/>
                <a:gd name="connsiteX15" fmla="*/ 7268 w 10000"/>
                <a:gd name="connsiteY15" fmla="*/ 9943 h 10000"/>
                <a:gd name="connsiteX16" fmla="*/ 7268 w 10000"/>
                <a:gd name="connsiteY16" fmla="*/ 9943 h 10000"/>
                <a:gd name="connsiteX17" fmla="*/ 307 w 10000"/>
                <a:gd name="connsiteY17" fmla="*/ 10000 h 10000"/>
                <a:gd name="connsiteX18" fmla="*/ 320 w 10000"/>
                <a:gd name="connsiteY18" fmla="*/ 2603 h 10000"/>
                <a:gd name="connsiteX19" fmla="*/ 180 w 10000"/>
                <a:gd name="connsiteY19" fmla="*/ 2108 h 10000"/>
                <a:gd name="connsiteX20" fmla="*/ 175 w 10000"/>
                <a:gd name="connsiteY20" fmla="*/ 1861 h 10000"/>
                <a:gd name="connsiteX21" fmla="*/ 6 w 10000"/>
                <a:gd name="connsiteY21" fmla="*/ 1661 h 10000"/>
                <a:gd name="connsiteX22" fmla="*/ 345 w 10000"/>
                <a:gd name="connsiteY22" fmla="*/ 1037 h 10000"/>
                <a:gd name="connsiteX23" fmla="*/ 159 w 10000"/>
                <a:gd name="connsiteY23" fmla="*/ 373 h 10000"/>
                <a:gd name="connsiteX24" fmla="*/ 447 w 10000"/>
                <a:gd name="connsiteY24" fmla="*/ 0 h 10000"/>
                <a:gd name="connsiteX25" fmla="*/ 683 w 10000"/>
                <a:gd name="connsiteY25" fmla="*/ 255 h 10000"/>
                <a:gd name="connsiteX26" fmla="*/ 1142 w 10000"/>
                <a:gd name="connsiteY26" fmla="*/ 117 h 10000"/>
                <a:gd name="connsiteX27" fmla="*/ 2061 w 10000"/>
                <a:gd name="connsiteY27" fmla="*/ 234 h 10000"/>
                <a:gd name="connsiteX28" fmla="*/ 2643 w 10000"/>
                <a:gd name="connsiteY28" fmla="*/ 627 h 10000"/>
                <a:gd name="connsiteX29" fmla="*/ 2864 w 10000"/>
                <a:gd name="connsiteY29" fmla="*/ 431 h 10000"/>
                <a:gd name="connsiteX30" fmla="*/ 3968 w 10000"/>
                <a:gd name="connsiteY30" fmla="*/ 958 h 10000"/>
                <a:gd name="connsiteX31" fmla="*/ 4718 w 10000"/>
                <a:gd name="connsiteY31" fmla="*/ 509 h 10000"/>
                <a:gd name="connsiteX32" fmla="*/ 5079 w 10000"/>
                <a:gd name="connsiteY32" fmla="*/ 549 h 10000"/>
                <a:gd name="connsiteX33" fmla="*/ 5643 w 10000"/>
                <a:gd name="connsiteY33" fmla="*/ 137 h 10000"/>
                <a:gd name="connsiteX34" fmla="*/ 5334 w 10000"/>
                <a:gd name="connsiteY34" fmla="*/ 274 h 10000"/>
                <a:gd name="connsiteX35" fmla="*/ 6102 w 10000"/>
                <a:gd name="connsiteY35" fmla="*/ 176 h 10000"/>
                <a:gd name="connsiteX36" fmla="*/ 6169 w 10000"/>
                <a:gd name="connsiteY36" fmla="*/ 0 h 10000"/>
                <a:gd name="connsiteX37" fmla="*/ 6455 w 10000"/>
                <a:gd name="connsiteY37" fmla="*/ 196 h 10000"/>
                <a:gd name="connsiteX38" fmla="*/ 6404 w 10000"/>
                <a:gd name="connsiteY38" fmla="*/ 370 h 10000"/>
                <a:gd name="connsiteX39" fmla="*/ 6779 w 10000"/>
                <a:gd name="connsiteY39" fmla="*/ 549 h 10000"/>
                <a:gd name="connsiteX40" fmla="*/ 7687 w 10000"/>
                <a:gd name="connsiteY40" fmla="*/ 547 h 10000"/>
                <a:gd name="connsiteX41" fmla="*/ 7880 w 10000"/>
                <a:gd name="connsiteY41" fmla="*/ 667 h 10000"/>
                <a:gd name="connsiteX42" fmla="*/ 8203 w 10000"/>
                <a:gd name="connsiteY42" fmla="*/ 431 h 10000"/>
                <a:gd name="connsiteX43" fmla="*/ 8589 w 10000"/>
                <a:gd name="connsiteY43" fmla="*/ 411 h 10000"/>
                <a:gd name="connsiteX44" fmla="*/ 8745 w 10000"/>
                <a:gd name="connsiteY44" fmla="*/ 1039 h 10000"/>
                <a:gd name="connsiteX45" fmla="*/ 8836 w 10000"/>
                <a:gd name="connsiteY45" fmla="*/ 1323 h 10000"/>
                <a:gd name="connsiteX46" fmla="*/ 9175 w 10000"/>
                <a:gd name="connsiteY46" fmla="*/ 2183 h 10000"/>
                <a:gd name="connsiteX47" fmla="*/ 8967 w 10000"/>
                <a:gd name="connsiteY47" fmla="*/ 2480 h 10000"/>
                <a:gd name="connsiteX48" fmla="*/ 8940 w 10000"/>
                <a:gd name="connsiteY48" fmla="*/ 2924 h 10000"/>
                <a:gd name="connsiteX0" fmla="*/ 8940 w 10000"/>
                <a:gd name="connsiteY0" fmla="*/ 2924 h 10000"/>
                <a:gd name="connsiteX1" fmla="*/ 8596 w 10000"/>
                <a:gd name="connsiteY1" fmla="*/ 4085 h 10000"/>
                <a:gd name="connsiteX2" fmla="*/ 8349 w 10000"/>
                <a:gd name="connsiteY2" fmla="*/ 3913 h 10000"/>
                <a:gd name="connsiteX3" fmla="*/ 8259 w 10000"/>
                <a:gd name="connsiteY3" fmla="*/ 3815 h 10000"/>
                <a:gd name="connsiteX4" fmla="*/ 7525 w 10000"/>
                <a:gd name="connsiteY4" fmla="*/ 3037 h 10000"/>
                <a:gd name="connsiteX5" fmla="*/ 6914 w 10000"/>
                <a:gd name="connsiteY5" fmla="*/ 2215 h 10000"/>
                <a:gd name="connsiteX6" fmla="*/ 7169 w 10000"/>
                <a:gd name="connsiteY6" fmla="*/ 2841 h 10000"/>
                <a:gd name="connsiteX7" fmla="*/ 7718 w 10000"/>
                <a:gd name="connsiteY7" fmla="*/ 3666 h 10000"/>
                <a:gd name="connsiteX8" fmla="*/ 8017 w 10000"/>
                <a:gd name="connsiteY8" fmla="*/ 4075 h 10000"/>
                <a:gd name="connsiteX9" fmla="*/ 8169 w 10000"/>
                <a:gd name="connsiteY9" fmla="*/ 4527 h 10000"/>
                <a:gd name="connsiteX10" fmla="*/ 8415 w 10000"/>
                <a:gd name="connsiteY10" fmla="*/ 5381 h 10000"/>
                <a:gd name="connsiteX11" fmla="*/ 8490 w 10000"/>
                <a:gd name="connsiteY11" fmla="*/ 5420 h 10000"/>
                <a:gd name="connsiteX12" fmla="*/ 8650 w 10000"/>
                <a:gd name="connsiteY12" fmla="*/ 6996 h 10000"/>
                <a:gd name="connsiteX13" fmla="*/ 9171 w 10000"/>
                <a:gd name="connsiteY13" fmla="*/ 9089 h 10000"/>
                <a:gd name="connsiteX14" fmla="*/ 9998 w 10000"/>
                <a:gd name="connsiteY14" fmla="*/ 10000 h 10000"/>
                <a:gd name="connsiteX15" fmla="*/ 7268 w 10000"/>
                <a:gd name="connsiteY15" fmla="*/ 9943 h 10000"/>
                <a:gd name="connsiteX16" fmla="*/ 7268 w 10000"/>
                <a:gd name="connsiteY16" fmla="*/ 9943 h 10000"/>
                <a:gd name="connsiteX17" fmla="*/ 307 w 10000"/>
                <a:gd name="connsiteY17" fmla="*/ 10000 h 10000"/>
                <a:gd name="connsiteX18" fmla="*/ 320 w 10000"/>
                <a:gd name="connsiteY18" fmla="*/ 2603 h 10000"/>
                <a:gd name="connsiteX19" fmla="*/ 180 w 10000"/>
                <a:gd name="connsiteY19" fmla="*/ 2108 h 10000"/>
                <a:gd name="connsiteX20" fmla="*/ 175 w 10000"/>
                <a:gd name="connsiteY20" fmla="*/ 1861 h 10000"/>
                <a:gd name="connsiteX21" fmla="*/ 6 w 10000"/>
                <a:gd name="connsiteY21" fmla="*/ 1661 h 10000"/>
                <a:gd name="connsiteX22" fmla="*/ 345 w 10000"/>
                <a:gd name="connsiteY22" fmla="*/ 1037 h 10000"/>
                <a:gd name="connsiteX23" fmla="*/ 159 w 10000"/>
                <a:gd name="connsiteY23" fmla="*/ 373 h 10000"/>
                <a:gd name="connsiteX24" fmla="*/ 447 w 10000"/>
                <a:gd name="connsiteY24" fmla="*/ 0 h 10000"/>
                <a:gd name="connsiteX25" fmla="*/ 683 w 10000"/>
                <a:gd name="connsiteY25" fmla="*/ 255 h 10000"/>
                <a:gd name="connsiteX26" fmla="*/ 1142 w 10000"/>
                <a:gd name="connsiteY26" fmla="*/ 117 h 10000"/>
                <a:gd name="connsiteX27" fmla="*/ 2061 w 10000"/>
                <a:gd name="connsiteY27" fmla="*/ 234 h 10000"/>
                <a:gd name="connsiteX28" fmla="*/ 2643 w 10000"/>
                <a:gd name="connsiteY28" fmla="*/ 627 h 10000"/>
                <a:gd name="connsiteX29" fmla="*/ 2864 w 10000"/>
                <a:gd name="connsiteY29" fmla="*/ 431 h 10000"/>
                <a:gd name="connsiteX30" fmla="*/ 3968 w 10000"/>
                <a:gd name="connsiteY30" fmla="*/ 958 h 10000"/>
                <a:gd name="connsiteX31" fmla="*/ 4718 w 10000"/>
                <a:gd name="connsiteY31" fmla="*/ 509 h 10000"/>
                <a:gd name="connsiteX32" fmla="*/ 5079 w 10000"/>
                <a:gd name="connsiteY32" fmla="*/ 549 h 10000"/>
                <a:gd name="connsiteX33" fmla="*/ 5643 w 10000"/>
                <a:gd name="connsiteY33" fmla="*/ 137 h 10000"/>
                <a:gd name="connsiteX34" fmla="*/ 5334 w 10000"/>
                <a:gd name="connsiteY34" fmla="*/ 274 h 10000"/>
                <a:gd name="connsiteX35" fmla="*/ 6102 w 10000"/>
                <a:gd name="connsiteY35" fmla="*/ 176 h 10000"/>
                <a:gd name="connsiteX36" fmla="*/ 6169 w 10000"/>
                <a:gd name="connsiteY36" fmla="*/ 0 h 10000"/>
                <a:gd name="connsiteX37" fmla="*/ 6455 w 10000"/>
                <a:gd name="connsiteY37" fmla="*/ 196 h 10000"/>
                <a:gd name="connsiteX38" fmla="*/ 6404 w 10000"/>
                <a:gd name="connsiteY38" fmla="*/ 370 h 10000"/>
                <a:gd name="connsiteX39" fmla="*/ 6779 w 10000"/>
                <a:gd name="connsiteY39" fmla="*/ 549 h 10000"/>
                <a:gd name="connsiteX40" fmla="*/ 7687 w 10000"/>
                <a:gd name="connsiteY40" fmla="*/ 547 h 10000"/>
                <a:gd name="connsiteX41" fmla="*/ 7880 w 10000"/>
                <a:gd name="connsiteY41" fmla="*/ 667 h 10000"/>
                <a:gd name="connsiteX42" fmla="*/ 8203 w 10000"/>
                <a:gd name="connsiteY42" fmla="*/ 431 h 10000"/>
                <a:gd name="connsiteX43" fmla="*/ 8589 w 10000"/>
                <a:gd name="connsiteY43" fmla="*/ 411 h 10000"/>
                <a:gd name="connsiteX44" fmla="*/ 8745 w 10000"/>
                <a:gd name="connsiteY44" fmla="*/ 1039 h 10000"/>
                <a:gd name="connsiteX45" fmla="*/ 8836 w 10000"/>
                <a:gd name="connsiteY45" fmla="*/ 1323 h 10000"/>
                <a:gd name="connsiteX46" fmla="*/ 9175 w 10000"/>
                <a:gd name="connsiteY46" fmla="*/ 2183 h 10000"/>
                <a:gd name="connsiteX47" fmla="*/ 8967 w 10000"/>
                <a:gd name="connsiteY47" fmla="*/ 2480 h 10000"/>
                <a:gd name="connsiteX48" fmla="*/ 8940 w 10000"/>
                <a:gd name="connsiteY48" fmla="*/ 2924 h 10000"/>
                <a:gd name="connsiteX0" fmla="*/ 8940 w 10000"/>
                <a:gd name="connsiteY0" fmla="*/ 2924 h 10000"/>
                <a:gd name="connsiteX1" fmla="*/ 8596 w 10000"/>
                <a:gd name="connsiteY1" fmla="*/ 4085 h 10000"/>
                <a:gd name="connsiteX2" fmla="*/ 8349 w 10000"/>
                <a:gd name="connsiteY2" fmla="*/ 3913 h 10000"/>
                <a:gd name="connsiteX3" fmla="*/ 8259 w 10000"/>
                <a:gd name="connsiteY3" fmla="*/ 3815 h 10000"/>
                <a:gd name="connsiteX4" fmla="*/ 7525 w 10000"/>
                <a:gd name="connsiteY4" fmla="*/ 3037 h 10000"/>
                <a:gd name="connsiteX5" fmla="*/ 6914 w 10000"/>
                <a:gd name="connsiteY5" fmla="*/ 2215 h 10000"/>
                <a:gd name="connsiteX6" fmla="*/ 7169 w 10000"/>
                <a:gd name="connsiteY6" fmla="*/ 2841 h 10000"/>
                <a:gd name="connsiteX7" fmla="*/ 7718 w 10000"/>
                <a:gd name="connsiteY7" fmla="*/ 3666 h 10000"/>
                <a:gd name="connsiteX8" fmla="*/ 8017 w 10000"/>
                <a:gd name="connsiteY8" fmla="*/ 4075 h 10000"/>
                <a:gd name="connsiteX9" fmla="*/ 8101 w 10000"/>
                <a:gd name="connsiteY9" fmla="*/ 4586 h 10000"/>
                <a:gd name="connsiteX10" fmla="*/ 8415 w 10000"/>
                <a:gd name="connsiteY10" fmla="*/ 5381 h 10000"/>
                <a:gd name="connsiteX11" fmla="*/ 8490 w 10000"/>
                <a:gd name="connsiteY11" fmla="*/ 5420 h 10000"/>
                <a:gd name="connsiteX12" fmla="*/ 8650 w 10000"/>
                <a:gd name="connsiteY12" fmla="*/ 6996 h 10000"/>
                <a:gd name="connsiteX13" fmla="*/ 9171 w 10000"/>
                <a:gd name="connsiteY13" fmla="*/ 9089 h 10000"/>
                <a:gd name="connsiteX14" fmla="*/ 9998 w 10000"/>
                <a:gd name="connsiteY14" fmla="*/ 10000 h 10000"/>
                <a:gd name="connsiteX15" fmla="*/ 7268 w 10000"/>
                <a:gd name="connsiteY15" fmla="*/ 9943 h 10000"/>
                <a:gd name="connsiteX16" fmla="*/ 7268 w 10000"/>
                <a:gd name="connsiteY16" fmla="*/ 9943 h 10000"/>
                <a:gd name="connsiteX17" fmla="*/ 307 w 10000"/>
                <a:gd name="connsiteY17" fmla="*/ 10000 h 10000"/>
                <a:gd name="connsiteX18" fmla="*/ 320 w 10000"/>
                <a:gd name="connsiteY18" fmla="*/ 2603 h 10000"/>
                <a:gd name="connsiteX19" fmla="*/ 180 w 10000"/>
                <a:gd name="connsiteY19" fmla="*/ 2108 h 10000"/>
                <a:gd name="connsiteX20" fmla="*/ 175 w 10000"/>
                <a:gd name="connsiteY20" fmla="*/ 1861 h 10000"/>
                <a:gd name="connsiteX21" fmla="*/ 6 w 10000"/>
                <a:gd name="connsiteY21" fmla="*/ 1661 h 10000"/>
                <a:gd name="connsiteX22" fmla="*/ 345 w 10000"/>
                <a:gd name="connsiteY22" fmla="*/ 1037 h 10000"/>
                <a:gd name="connsiteX23" fmla="*/ 159 w 10000"/>
                <a:gd name="connsiteY23" fmla="*/ 373 h 10000"/>
                <a:gd name="connsiteX24" fmla="*/ 447 w 10000"/>
                <a:gd name="connsiteY24" fmla="*/ 0 h 10000"/>
                <a:gd name="connsiteX25" fmla="*/ 683 w 10000"/>
                <a:gd name="connsiteY25" fmla="*/ 255 h 10000"/>
                <a:gd name="connsiteX26" fmla="*/ 1142 w 10000"/>
                <a:gd name="connsiteY26" fmla="*/ 117 h 10000"/>
                <a:gd name="connsiteX27" fmla="*/ 2061 w 10000"/>
                <a:gd name="connsiteY27" fmla="*/ 234 h 10000"/>
                <a:gd name="connsiteX28" fmla="*/ 2643 w 10000"/>
                <a:gd name="connsiteY28" fmla="*/ 627 h 10000"/>
                <a:gd name="connsiteX29" fmla="*/ 2864 w 10000"/>
                <a:gd name="connsiteY29" fmla="*/ 431 h 10000"/>
                <a:gd name="connsiteX30" fmla="*/ 3968 w 10000"/>
                <a:gd name="connsiteY30" fmla="*/ 958 h 10000"/>
                <a:gd name="connsiteX31" fmla="*/ 4718 w 10000"/>
                <a:gd name="connsiteY31" fmla="*/ 509 h 10000"/>
                <a:gd name="connsiteX32" fmla="*/ 5079 w 10000"/>
                <a:gd name="connsiteY32" fmla="*/ 549 h 10000"/>
                <a:gd name="connsiteX33" fmla="*/ 5643 w 10000"/>
                <a:gd name="connsiteY33" fmla="*/ 137 h 10000"/>
                <a:gd name="connsiteX34" fmla="*/ 5334 w 10000"/>
                <a:gd name="connsiteY34" fmla="*/ 274 h 10000"/>
                <a:gd name="connsiteX35" fmla="*/ 6102 w 10000"/>
                <a:gd name="connsiteY35" fmla="*/ 176 h 10000"/>
                <a:gd name="connsiteX36" fmla="*/ 6169 w 10000"/>
                <a:gd name="connsiteY36" fmla="*/ 0 h 10000"/>
                <a:gd name="connsiteX37" fmla="*/ 6455 w 10000"/>
                <a:gd name="connsiteY37" fmla="*/ 196 h 10000"/>
                <a:gd name="connsiteX38" fmla="*/ 6404 w 10000"/>
                <a:gd name="connsiteY38" fmla="*/ 370 h 10000"/>
                <a:gd name="connsiteX39" fmla="*/ 6779 w 10000"/>
                <a:gd name="connsiteY39" fmla="*/ 549 h 10000"/>
                <a:gd name="connsiteX40" fmla="*/ 7687 w 10000"/>
                <a:gd name="connsiteY40" fmla="*/ 547 h 10000"/>
                <a:gd name="connsiteX41" fmla="*/ 7880 w 10000"/>
                <a:gd name="connsiteY41" fmla="*/ 667 h 10000"/>
                <a:gd name="connsiteX42" fmla="*/ 8203 w 10000"/>
                <a:gd name="connsiteY42" fmla="*/ 431 h 10000"/>
                <a:gd name="connsiteX43" fmla="*/ 8589 w 10000"/>
                <a:gd name="connsiteY43" fmla="*/ 411 h 10000"/>
                <a:gd name="connsiteX44" fmla="*/ 8745 w 10000"/>
                <a:gd name="connsiteY44" fmla="*/ 1039 h 10000"/>
                <a:gd name="connsiteX45" fmla="*/ 8836 w 10000"/>
                <a:gd name="connsiteY45" fmla="*/ 1323 h 10000"/>
                <a:gd name="connsiteX46" fmla="*/ 9175 w 10000"/>
                <a:gd name="connsiteY46" fmla="*/ 2183 h 10000"/>
                <a:gd name="connsiteX47" fmla="*/ 8967 w 10000"/>
                <a:gd name="connsiteY47" fmla="*/ 2480 h 10000"/>
                <a:gd name="connsiteX48" fmla="*/ 8940 w 10000"/>
                <a:gd name="connsiteY48" fmla="*/ 2924 h 10000"/>
                <a:gd name="connsiteX0" fmla="*/ 8940 w 10000"/>
                <a:gd name="connsiteY0" fmla="*/ 2924 h 10000"/>
                <a:gd name="connsiteX1" fmla="*/ 8596 w 10000"/>
                <a:gd name="connsiteY1" fmla="*/ 4085 h 10000"/>
                <a:gd name="connsiteX2" fmla="*/ 8349 w 10000"/>
                <a:gd name="connsiteY2" fmla="*/ 3913 h 10000"/>
                <a:gd name="connsiteX3" fmla="*/ 8259 w 10000"/>
                <a:gd name="connsiteY3" fmla="*/ 3815 h 10000"/>
                <a:gd name="connsiteX4" fmla="*/ 7525 w 10000"/>
                <a:gd name="connsiteY4" fmla="*/ 3037 h 10000"/>
                <a:gd name="connsiteX5" fmla="*/ 6914 w 10000"/>
                <a:gd name="connsiteY5" fmla="*/ 2215 h 10000"/>
                <a:gd name="connsiteX6" fmla="*/ 7169 w 10000"/>
                <a:gd name="connsiteY6" fmla="*/ 2841 h 10000"/>
                <a:gd name="connsiteX7" fmla="*/ 7718 w 10000"/>
                <a:gd name="connsiteY7" fmla="*/ 3666 h 10000"/>
                <a:gd name="connsiteX8" fmla="*/ 8017 w 10000"/>
                <a:gd name="connsiteY8" fmla="*/ 4075 h 10000"/>
                <a:gd name="connsiteX9" fmla="*/ 8101 w 10000"/>
                <a:gd name="connsiteY9" fmla="*/ 4586 h 10000"/>
                <a:gd name="connsiteX10" fmla="*/ 8229 w 10000"/>
                <a:gd name="connsiteY10" fmla="*/ 5165 h 10000"/>
                <a:gd name="connsiteX11" fmla="*/ 8490 w 10000"/>
                <a:gd name="connsiteY11" fmla="*/ 5420 h 10000"/>
                <a:gd name="connsiteX12" fmla="*/ 8650 w 10000"/>
                <a:gd name="connsiteY12" fmla="*/ 6996 h 10000"/>
                <a:gd name="connsiteX13" fmla="*/ 9171 w 10000"/>
                <a:gd name="connsiteY13" fmla="*/ 9089 h 10000"/>
                <a:gd name="connsiteX14" fmla="*/ 9998 w 10000"/>
                <a:gd name="connsiteY14" fmla="*/ 10000 h 10000"/>
                <a:gd name="connsiteX15" fmla="*/ 7268 w 10000"/>
                <a:gd name="connsiteY15" fmla="*/ 9943 h 10000"/>
                <a:gd name="connsiteX16" fmla="*/ 7268 w 10000"/>
                <a:gd name="connsiteY16" fmla="*/ 9943 h 10000"/>
                <a:gd name="connsiteX17" fmla="*/ 307 w 10000"/>
                <a:gd name="connsiteY17" fmla="*/ 10000 h 10000"/>
                <a:gd name="connsiteX18" fmla="*/ 320 w 10000"/>
                <a:gd name="connsiteY18" fmla="*/ 2603 h 10000"/>
                <a:gd name="connsiteX19" fmla="*/ 180 w 10000"/>
                <a:gd name="connsiteY19" fmla="*/ 2108 h 10000"/>
                <a:gd name="connsiteX20" fmla="*/ 175 w 10000"/>
                <a:gd name="connsiteY20" fmla="*/ 1861 h 10000"/>
                <a:gd name="connsiteX21" fmla="*/ 6 w 10000"/>
                <a:gd name="connsiteY21" fmla="*/ 1661 h 10000"/>
                <a:gd name="connsiteX22" fmla="*/ 345 w 10000"/>
                <a:gd name="connsiteY22" fmla="*/ 1037 h 10000"/>
                <a:gd name="connsiteX23" fmla="*/ 159 w 10000"/>
                <a:gd name="connsiteY23" fmla="*/ 373 h 10000"/>
                <a:gd name="connsiteX24" fmla="*/ 447 w 10000"/>
                <a:gd name="connsiteY24" fmla="*/ 0 h 10000"/>
                <a:gd name="connsiteX25" fmla="*/ 683 w 10000"/>
                <a:gd name="connsiteY25" fmla="*/ 255 h 10000"/>
                <a:gd name="connsiteX26" fmla="*/ 1142 w 10000"/>
                <a:gd name="connsiteY26" fmla="*/ 117 h 10000"/>
                <a:gd name="connsiteX27" fmla="*/ 2061 w 10000"/>
                <a:gd name="connsiteY27" fmla="*/ 234 h 10000"/>
                <a:gd name="connsiteX28" fmla="*/ 2643 w 10000"/>
                <a:gd name="connsiteY28" fmla="*/ 627 h 10000"/>
                <a:gd name="connsiteX29" fmla="*/ 2864 w 10000"/>
                <a:gd name="connsiteY29" fmla="*/ 431 h 10000"/>
                <a:gd name="connsiteX30" fmla="*/ 3968 w 10000"/>
                <a:gd name="connsiteY30" fmla="*/ 958 h 10000"/>
                <a:gd name="connsiteX31" fmla="*/ 4718 w 10000"/>
                <a:gd name="connsiteY31" fmla="*/ 509 h 10000"/>
                <a:gd name="connsiteX32" fmla="*/ 5079 w 10000"/>
                <a:gd name="connsiteY32" fmla="*/ 549 h 10000"/>
                <a:gd name="connsiteX33" fmla="*/ 5643 w 10000"/>
                <a:gd name="connsiteY33" fmla="*/ 137 h 10000"/>
                <a:gd name="connsiteX34" fmla="*/ 5334 w 10000"/>
                <a:gd name="connsiteY34" fmla="*/ 274 h 10000"/>
                <a:gd name="connsiteX35" fmla="*/ 6102 w 10000"/>
                <a:gd name="connsiteY35" fmla="*/ 176 h 10000"/>
                <a:gd name="connsiteX36" fmla="*/ 6169 w 10000"/>
                <a:gd name="connsiteY36" fmla="*/ 0 h 10000"/>
                <a:gd name="connsiteX37" fmla="*/ 6455 w 10000"/>
                <a:gd name="connsiteY37" fmla="*/ 196 h 10000"/>
                <a:gd name="connsiteX38" fmla="*/ 6404 w 10000"/>
                <a:gd name="connsiteY38" fmla="*/ 370 h 10000"/>
                <a:gd name="connsiteX39" fmla="*/ 6779 w 10000"/>
                <a:gd name="connsiteY39" fmla="*/ 549 h 10000"/>
                <a:gd name="connsiteX40" fmla="*/ 7687 w 10000"/>
                <a:gd name="connsiteY40" fmla="*/ 547 h 10000"/>
                <a:gd name="connsiteX41" fmla="*/ 7880 w 10000"/>
                <a:gd name="connsiteY41" fmla="*/ 667 h 10000"/>
                <a:gd name="connsiteX42" fmla="*/ 8203 w 10000"/>
                <a:gd name="connsiteY42" fmla="*/ 431 h 10000"/>
                <a:gd name="connsiteX43" fmla="*/ 8589 w 10000"/>
                <a:gd name="connsiteY43" fmla="*/ 411 h 10000"/>
                <a:gd name="connsiteX44" fmla="*/ 8745 w 10000"/>
                <a:gd name="connsiteY44" fmla="*/ 1039 h 10000"/>
                <a:gd name="connsiteX45" fmla="*/ 8836 w 10000"/>
                <a:gd name="connsiteY45" fmla="*/ 1323 h 10000"/>
                <a:gd name="connsiteX46" fmla="*/ 9175 w 10000"/>
                <a:gd name="connsiteY46" fmla="*/ 2183 h 10000"/>
                <a:gd name="connsiteX47" fmla="*/ 8967 w 10000"/>
                <a:gd name="connsiteY47" fmla="*/ 2480 h 10000"/>
                <a:gd name="connsiteX48" fmla="*/ 8940 w 10000"/>
                <a:gd name="connsiteY48" fmla="*/ 2924 h 10000"/>
                <a:gd name="connsiteX0" fmla="*/ 8940 w 10000"/>
                <a:gd name="connsiteY0" fmla="*/ 2924 h 10000"/>
                <a:gd name="connsiteX1" fmla="*/ 8596 w 10000"/>
                <a:gd name="connsiteY1" fmla="*/ 4085 h 10000"/>
                <a:gd name="connsiteX2" fmla="*/ 8349 w 10000"/>
                <a:gd name="connsiteY2" fmla="*/ 3913 h 10000"/>
                <a:gd name="connsiteX3" fmla="*/ 8259 w 10000"/>
                <a:gd name="connsiteY3" fmla="*/ 3815 h 10000"/>
                <a:gd name="connsiteX4" fmla="*/ 7525 w 10000"/>
                <a:gd name="connsiteY4" fmla="*/ 3037 h 10000"/>
                <a:gd name="connsiteX5" fmla="*/ 6914 w 10000"/>
                <a:gd name="connsiteY5" fmla="*/ 2215 h 10000"/>
                <a:gd name="connsiteX6" fmla="*/ 7169 w 10000"/>
                <a:gd name="connsiteY6" fmla="*/ 2841 h 10000"/>
                <a:gd name="connsiteX7" fmla="*/ 7718 w 10000"/>
                <a:gd name="connsiteY7" fmla="*/ 3666 h 10000"/>
                <a:gd name="connsiteX8" fmla="*/ 8017 w 10000"/>
                <a:gd name="connsiteY8" fmla="*/ 4075 h 10000"/>
                <a:gd name="connsiteX9" fmla="*/ 8101 w 10000"/>
                <a:gd name="connsiteY9" fmla="*/ 4586 h 10000"/>
                <a:gd name="connsiteX10" fmla="*/ 8229 w 10000"/>
                <a:gd name="connsiteY10" fmla="*/ 5165 h 10000"/>
                <a:gd name="connsiteX11" fmla="*/ 8473 w 10000"/>
                <a:gd name="connsiteY11" fmla="*/ 5577 h 10000"/>
                <a:gd name="connsiteX12" fmla="*/ 8650 w 10000"/>
                <a:gd name="connsiteY12" fmla="*/ 6996 h 10000"/>
                <a:gd name="connsiteX13" fmla="*/ 9171 w 10000"/>
                <a:gd name="connsiteY13" fmla="*/ 9089 h 10000"/>
                <a:gd name="connsiteX14" fmla="*/ 9998 w 10000"/>
                <a:gd name="connsiteY14" fmla="*/ 10000 h 10000"/>
                <a:gd name="connsiteX15" fmla="*/ 7268 w 10000"/>
                <a:gd name="connsiteY15" fmla="*/ 9943 h 10000"/>
                <a:gd name="connsiteX16" fmla="*/ 7268 w 10000"/>
                <a:gd name="connsiteY16" fmla="*/ 9943 h 10000"/>
                <a:gd name="connsiteX17" fmla="*/ 307 w 10000"/>
                <a:gd name="connsiteY17" fmla="*/ 10000 h 10000"/>
                <a:gd name="connsiteX18" fmla="*/ 320 w 10000"/>
                <a:gd name="connsiteY18" fmla="*/ 2603 h 10000"/>
                <a:gd name="connsiteX19" fmla="*/ 180 w 10000"/>
                <a:gd name="connsiteY19" fmla="*/ 2108 h 10000"/>
                <a:gd name="connsiteX20" fmla="*/ 175 w 10000"/>
                <a:gd name="connsiteY20" fmla="*/ 1861 h 10000"/>
                <a:gd name="connsiteX21" fmla="*/ 6 w 10000"/>
                <a:gd name="connsiteY21" fmla="*/ 1661 h 10000"/>
                <a:gd name="connsiteX22" fmla="*/ 345 w 10000"/>
                <a:gd name="connsiteY22" fmla="*/ 1037 h 10000"/>
                <a:gd name="connsiteX23" fmla="*/ 159 w 10000"/>
                <a:gd name="connsiteY23" fmla="*/ 373 h 10000"/>
                <a:gd name="connsiteX24" fmla="*/ 447 w 10000"/>
                <a:gd name="connsiteY24" fmla="*/ 0 h 10000"/>
                <a:gd name="connsiteX25" fmla="*/ 683 w 10000"/>
                <a:gd name="connsiteY25" fmla="*/ 255 h 10000"/>
                <a:gd name="connsiteX26" fmla="*/ 1142 w 10000"/>
                <a:gd name="connsiteY26" fmla="*/ 117 h 10000"/>
                <a:gd name="connsiteX27" fmla="*/ 2061 w 10000"/>
                <a:gd name="connsiteY27" fmla="*/ 234 h 10000"/>
                <a:gd name="connsiteX28" fmla="*/ 2643 w 10000"/>
                <a:gd name="connsiteY28" fmla="*/ 627 h 10000"/>
                <a:gd name="connsiteX29" fmla="*/ 2864 w 10000"/>
                <a:gd name="connsiteY29" fmla="*/ 431 h 10000"/>
                <a:gd name="connsiteX30" fmla="*/ 3968 w 10000"/>
                <a:gd name="connsiteY30" fmla="*/ 958 h 10000"/>
                <a:gd name="connsiteX31" fmla="*/ 4718 w 10000"/>
                <a:gd name="connsiteY31" fmla="*/ 509 h 10000"/>
                <a:gd name="connsiteX32" fmla="*/ 5079 w 10000"/>
                <a:gd name="connsiteY32" fmla="*/ 549 h 10000"/>
                <a:gd name="connsiteX33" fmla="*/ 5643 w 10000"/>
                <a:gd name="connsiteY33" fmla="*/ 137 h 10000"/>
                <a:gd name="connsiteX34" fmla="*/ 5334 w 10000"/>
                <a:gd name="connsiteY34" fmla="*/ 274 h 10000"/>
                <a:gd name="connsiteX35" fmla="*/ 6102 w 10000"/>
                <a:gd name="connsiteY35" fmla="*/ 176 h 10000"/>
                <a:gd name="connsiteX36" fmla="*/ 6169 w 10000"/>
                <a:gd name="connsiteY36" fmla="*/ 0 h 10000"/>
                <a:gd name="connsiteX37" fmla="*/ 6455 w 10000"/>
                <a:gd name="connsiteY37" fmla="*/ 196 h 10000"/>
                <a:gd name="connsiteX38" fmla="*/ 6404 w 10000"/>
                <a:gd name="connsiteY38" fmla="*/ 370 h 10000"/>
                <a:gd name="connsiteX39" fmla="*/ 6779 w 10000"/>
                <a:gd name="connsiteY39" fmla="*/ 549 h 10000"/>
                <a:gd name="connsiteX40" fmla="*/ 7687 w 10000"/>
                <a:gd name="connsiteY40" fmla="*/ 547 h 10000"/>
                <a:gd name="connsiteX41" fmla="*/ 7880 w 10000"/>
                <a:gd name="connsiteY41" fmla="*/ 667 h 10000"/>
                <a:gd name="connsiteX42" fmla="*/ 8203 w 10000"/>
                <a:gd name="connsiteY42" fmla="*/ 431 h 10000"/>
                <a:gd name="connsiteX43" fmla="*/ 8589 w 10000"/>
                <a:gd name="connsiteY43" fmla="*/ 411 h 10000"/>
                <a:gd name="connsiteX44" fmla="*/ 8745 w 10000"/>
                <a:gd name="connsiteY44" fmla="*/ 1039 h 10000"/>
                <a:gd name="connsiteX45" fmla="*/ 8836 w 10000"/>
                <a:gd name="connsiteY45" fmla="*/ 1323 h 10000"/>
                <a:gd name="connsiteX46" fmla="*/ 9175 w 10000"/>
                <a:gd name="connsiteY46" fmla="*/ 2183 h 10000"/>
                <a:gd name="connsiteX47" fmla="*/ 8967 w 10000"/>
                <a:gd name="connsiteY47" fmla="*/ 2480 h 10000"/>
                <a:gd name="connsiteX48" fmla="*/ 8940 w 10000"/>
                <a:gd name="connsiteY48" fmla="*/ 2924 h 10000"/>
                <a:gd name="connsiteX0" fmla="*/ 8940 w 10000"/>
                <a:gd name="connsiteY0" fmla="*/ 2924 h 10000"/>
                <a:gd name="connsiteX1" fmla="*/ 8596 w 10000"/>
                <a:gd name="connsiteY1" fmla="*/ 4085 h 10000"/>
                <a:gd name="connsiteX2" fmla="*/ 8349 w 10000"/>
                <a:gd name="connsiteY2" fmla="*/ 3913 h 10000"/>
                <a:gd name="connsiteX3" fmla="*/ 8259 w 10000"/>
                <a:gd name="connsiteY3" fmla="*/ 3815 h 10000"/>
                <a:gd name="connsiteX4" fmla="*/ 7525 w 10000"/>
                <a:gd name="connsiteY4" fmla="*/ 3037 h 10000"/>
                <a:gd name="connsiteX5" fmla="*/ 6914 w 10000"/>
                <a:gd name="connsiteY5" fmla="*/ 2215 h 10000"/>
                <a:gd name="connsiteX6" fmla="*/ 7169 w 10000"/>
                <a:gd name="connsiteY6" fmla="*/ 2841 h 10000"/>
                <a:gd name="connsiteX7" fmla="*/ 7718 w 10000"/>
                <a:gd name="connsiteY7" fmla="*/ 3666 h 10000"/>
                <a:gd name="connsiteX8" fmla="*/ 8017 w 10000"/>
                <a:gd name="connsiteY8" fmla="*/ 4075 h 10000"/>
                <a:gd name="connsiteX9" fmla="*/ 8101 w 10000"/>
                <a:gd name="connsiteY9" fmla="*/ 4586 h 10000"/>
                <a:gd name="connsiteX10" fmla="*/ 8229 w 10000"/>
                <a:gd name="connsiteY10" fmla="*/ 5165 h 10000"/>
                <a:gd name="connsiteX11" fmla="*/ 8473 w 10000"/>
                <a:gd name="connsiteY11" fmla="*/ 5577 h 10000"/>
                <a:gd name="connsiteX12" fmla="*/ 8610 w 10000"/>
                <a:gd name="connsiteY12" fmla="*/ 6545 h 10000"/>
                <a:gd name="connsiteX13" fmla="*/ 8650 w 10000"/>
                <a:gd name="connsiteY13" fmla="*/ 6996 h 10000"/>
                <a:gd name="connsiteX14" fmla="*/ 9171 w 10000"/>
                <a:gd name="connsiteY14" fmla="*/ 9089 h 10000"/>
                <a:gd name="connsiteX15" fmla="*/ 9998 w 10000"/>
                <a:gd name="connsiteY15" fmla="*/ 10000 h 10000"/>
                <a:gd name="connsiteX16" fmla="*/ 7268 w 10000"/>
                <a:gd name="connsiteY16" fmla="*/ 9943 h 10000"/>
                <a:gd name="connsiteX17" fmla="*/ 7268 w 10000"/>
                <a:gd name="connsiteY17" fmla="*/ 9943 h 10000"/>
                <a:gd name="connsiteX18" fmla="*/ 307 w 10000"/>
                <a:gd name="connsiteY18" fmla="*/ 10000 h 10000"/>
                <a:gd name="connsiteX19" fmla="*/ 320 w 10000"/>
                <a:gd name="connsiteY19" fmla="*/ 2603 h 10000"/>
                <a:gd name="connsiteX20" fmla="*/ 180 w 10000"/>
                <a:gd name="connsiteY20" fmla="*/ 2108 h 10000"/>
                <a:gd name="connsiteX21" fmla="*/ 175 w 10000"/>
                <a:gd name="connsiteY21" fmla="*/ 1861 h 10000"/>
                <a:gd name="connsiteX22" fmla="*/ 6 w 10000"/>
                <a:gd name="connsiteY22" fmla="*/ 1661 h 10000"/>
                <a:gd name="connsiteX23" fmla="*/ 345 w 10000"/>
                <a:gd name="connsiteY23" fmla="*/ 1037 h 10000"/>
                <a:gd name="connsiteX24" fmla="*/ 159 w 10000"/>
                <a:gd name="connsiteY24" fmla="*/ 373 h 10000"/>
                <a:gd name="connsiteX25" fmla="*/ 447 w 10000"/>
                <a:gd name="connsiteY25" fmla="*/ 0 h 10000"/>
                <a:gd name="connsiteX26" fmla="*/ 683 w 10000"/>
                <a:gd name="connsiteY26" fmla="*/ 255 h 10000"/>
                <a:gd name="connsiteX27" fmla="*/ 1142 w 10000"/>
                <a:gd name="connsiteY27" fmla="*/ 117 h 10000"/>
                <a:gd name="connsiteX28" fmla="*/ 2061 w 10000"/>
                <a:gd name="connsiteY28" fmla="*/ 234 h 10000"/>
                <a:gd name="connsiteX29" fmla="*/ 2643 w 10000"/>
                <a:gd name="connsiteY29" fmla="*/ 627 h 10000"/>
                <a:gd name="connsiteX30" fmla="*/ 2864 w 10000"/>
                <a:gd name="connsiteY30" fmla="*/ 431 h 10000"/>
                <a:gd name="connsiteX31" fmla="*/ 3968 w 10000"/>
                <a:gd name="connsiteY31" fmla="*/ 958 h 10000"/>
                <a:gd name="connsiteX32" fmla="*/ 4718 w 10000"/>
                <a:gd name="connsiteY32" fmla="*/ 509 h 10000"/>
                <a:gd name="connsiteX33" fmla="*/ 5079 w 10000"/>
                <a:gd name="connsiteY33" fmla="*/ 549 h 10000"/>
                <a:gd name="connsiteX34" fmla="*/ 5643 w 10000"/>
                <a:gd name="connsiteY34" fmla="*/ 137 h 10000"/>
                <a:gd name="connsiteX35" fmla="*/ 5334 w 10000"/>
                <a:gd name="connsiteY35" fmla="*/ 274 h 10000"/>
                <a:gd name="connsiteX36" fmla="*/ 6102 w 10000"/>
                <a:gd name="connsiteY36" fmla="*/ 176 h 10000"/>
                <a:gd name="connsiteX37" fmla="*/ 6169 w 10000"/>
                <a:gd name="connsiteY37" fmla="*/ 0 h 10000"/>
                <a:gd name="connsiteX38" fmla="*/ 6455 w 10000"/>
                <a:gd name="connsiteY38" fmla="*/ 196 h 10000"/>
                <a:gd name="connsiteX39" fmla="*/ 6404 w 10000"/>
                <a:gd name="connsiteY39" fmla="*/ 370 h 10000"/>
                <a:gd name="connsiteX40" fmla="*/ 6779 w 10000"/>
                <a:gd name="connsiteY40" fmla="*/ 549 h 10000"/>
                <a:gd name="connsiteX41" fmla="*/ 7687 w 10000"/>
                <a:gd name="connsiteY41" fmla="*/ 547 h 10000"/>
                <a:gd name="connsiteX42" fmla="*/ 7880 w 10000"/>
                <a:gd name="connsiteY42" fmla="*/ 667 h 10000"/>
                <a:gd name="connsiteX43" fmla="*/ 8203 w 10000"/>
                <a:gd name="connsiteY43" fmla="*/ 431 h 10000"/>
                <a:gd name="connsiteX44" fmla="*/ 8589 w 10000"/>
                <a:gd name="connsiteY44" fmla="*/ 411 h 10000"/>
                <a:gd name="connsiteX45" fmla="*/ 8745 w 10000"/>
                <a:gd name="connsiteY45" fmla="*/ 1039 h 10000"/>
                <a:gd name="connsiteX46" fmla="*/ 8836 w 10000"/>
                <a:gd name="connsiteY46" fmla="*/ 1323 h 10000"/>
                <a:gd name="connsiteX47" fmla="*/ 9175 w 10000"/>
                <a:gd name="connsiteY47" fmla="*/ 2183 h 10000"/>
                <a:gd name="connsiteX48" fmla="*/ 8967 w 10000"/>
                <a:gd name="connsiteY48" fmla="*/ 2480 h 10000"/>
                <a:gd name="connsiteX49" fmla="*/ 8940 w 10000"/>
                <a:gd name="connsiteY49" fmla="*/ 2924 h 10000"/>
                <a:gd name="connsiteX0" fmla="*/ 8940 w 10000"/>
                <a:gd name="connsiteY0" fmla="*/ 2924 h 10000"/>
                <a:gd name="connsiteX1" fmla="*/ 8596 w 10000"/>
                <a:gd name="connsiteY1" fmla="*/ 4085 h 10000"/>
                <a:gd name="connsiteX2" fmla="*/ 8349 w 10000"/>
                <a:gd name="connsiteY2" fmla="*/ 3913 h 10000"/>
                <a:gd name="connsiteX3" fmla="*/ 8259 w 10000"/>
                <a:gd name="connsiteY3" fmla="*/ 3815 h 10000"/>
                <a:gd name="connsiteX4" fmla="*/ 7525 w 10000"/>
                <a:gd name="connsiteY4" fmla="*/ 3037 h 10000"/>
                <a:gd name="connsiteX5" fmla="*/ 6914 w 10000"/>
                <a:gd name="connsiteY5" fmla="*/ 2215 h 10000"/>
                <a:gd name="connsiteX6" fmla="*/ 7169 w 10000"/>
                <a:gd name="connsiteY6" fmla="*/ 2841 h 10000"/>
                <a:gd name="connsiteX7" fmla="*/ 7718 w 10000"/>
                <a:gd name="connsiteY7" fmla="*/ 3666 h 10000"/>
                <a:gd name="connsiteX8" fmla="*/ 8017 w 10000"/>
                <a:gd name="connsiteY8" fmla="*/ 4075 h 10000"/>
                <a:gd name="connsiteX9" fmla="*/ 8101 w 10000"/>
                <a:gd name="connsiteY9" fmla="*/ 4586 h 10000"/>
                <a:gd name="connsiteX10" fmla="*/ 8229 w 10000"/>
                <a:gd name="connsiteY10" fmla="*/ 5165 h 10000"/>
                <a:gd name="connsiteX11" fmla="*/ 8473 w 10000"/>
                <a:gd name="connsiteY11" fmla="*/ 5577 h 10000"/>
                <a:gd name="connsiteX12" fmla="*/ 8881 w 10000"/>
                <a:gd name="connsiteY12" fmla="*/ 6310 h 10000"/>
                <a:gd name="connsiteX13" fmla="*/ 8650 w 10000"/>
                <a:gd name="connsiteY13" fmla="*/ 6996 h 10000"/>
                <a:gd name="connsiteX14" fmla="*/ 9171 w 10000"/>
                <a:gd name="connsiteY14" fmla="*/ 9089 h 10000"/>
                <a:gd name="connsiteX15" fmla="*/ 9998 w 10000"/>
                <a:gd name="connsiteY15" fmla="*/ 10000 h 10000"/>
                <a:gd name="connsiteX16" fmla="*/ 7268 w 10000"/>
                <a:gd name="connsiteY16" fmla="*/ 9943 h 10000"/>
                <a:gd name="connsiteX17" fmla="*/ 7268 w 10000"/>
                <a:gd name="connsiteY17" fmla="*/ 9943 h 10000"/>
                <a:gd name="connsiteX18" fmla="*/ 307 w 10000"/>
                <a:gd name="connsiteY18" fmla="*/ 10000 h 10000"/>
                <a:gd name="connsiteX19" fmla="*/ 320 w 10000"/>
                <a:gd name="connsiteY19" fmla="*/ 2603 h 10000"/>
                <a:gd name="connsiteX20" fmla="*/ 180 w 10000"/>
                <a:gd name="connsiteY20" fmla="*/ 2108 h 10000"/>
                <a:gd name="connsiteX21" fmla="*/ 175 w 10000"/>
                <a:gd name="connsiteY21" fmla="*/ 1861 h 10000"/>
                <a:gd name="connsiteX22" fmla="*/ 6 w 10000"/>
                <a:gd name="connsiteY22" fmla="*/ 1661 h 10000"/>
                <a:gd name="connsiteX23" fmla="*/ 345 w 10000"/>
                <a:gd name="connsiteY23" fmla="*/ 1037 h 10000"/>
                <a:gd name="connsiteX24" fmla="*/ 159 w 10000"/>
                <a:gd name="connsiteY24" fmla="*/ 373 h 10000"/>
                <a:gd name="connsiteX25" fmla="*/ 447 w 10000"/>
                <a:gd name="connsiteY25" fmla="*/ 0 h 10000"/>
                <a:gd name="connsiteX26" fmla="*/ 683 w 10000"/>
                <a:gd name="connsiteY26" fmla="*/ 255 h 10000"/>
                <a:gd name="connsiteX27" fmla="*/ 1142 w 10000"/>
                <a:gd name="connsiteY27" fmla="*/ 117 h 10000"/>
                <a:gd name="connsiteX28" fmla="*/ 2061 w 10000"/>
                <a:gd name="connsiteY28" fmla="*/ 234 h 10000"/>
                <a:gd name="connsiteX29" fmla="*/ 2643 w 10000"/>
                <a:gd name="connsiteY29" fmla="*/ 627 h 10000"/>
                <a:gd name="connsiteX30" fmla="*/ 2864 w 10000"/>
                <a:gd name="connsiteY30" fmla="*/ 431 h 10000"/>
                <a:gd name="connsiteX31" fmla="*/ 3968 w 10000"/>
                <a:gd name="connsiteY31" fmla="*/ 958 h 10000"/>
                <a:gd name="connsiteX32" fmla="*/ 4718 w 10000"/>
                <a:gd name="connsiteY32" fmla="*/ 509 h 10000"/>
                <a:gd name="connsiteX33" fmla="*/ 5079 w 10000"/>
                <a:gd name="connsiteY33" fmla="*/ 549 h 10000"/>
                <a:gd name="connsiteX34" fmla="*/ 5643 w 10000"/>
                <a:gd name="connsiteY34" fmla="*/ 137 h 10000"/>
                <a:gd name="connsiteX35" fmla="*/ 5334 w 10000"/>
                <a:gd name="connsiteY35" fmla="*/ 274 h 10000"/>
                <a:gd name="connsiteX36" fmla="*/ 6102 w 10000"/>
                <a:gd name="connsiteY36" fmla="*/ 176 h 10000"/>
                <a:gd name="connsiteX37" fmla="*/ 6169 w 10000"/>
                <a:gd name="connsiteY37" fmla="*/ 0 h 10000"/>
                <a:gd name="connsiteX38" fmla="*/ 6455 w 10000"/>
                <a:gd name="connsiteY38" fmla="*/ 196 h 10000"/>
                <a:gd name="connsiteX39" fmla="*/ 6404 w 10000"/>
                <a:gd name="connsiteY39" fmla="*/ 370 h 10000"/>
                <a:gd name="connsiteX40" fmla="*/ 6779 w 10000"/>
                <a:gd name="connsiteY40" fmla="*/ 549 h 10000"/>
                <a:gd name="connsiteX41" fmla="*/ 7687 w 10000"/>
                <a:gd name="connsiteY41" fmla="*/ 547 h 10000"/>
                <a:gd name="connsiteX42" fmla="*/ 7880 w 10000"/>
                <a:gd name="connsiteY42" fmla="*/ 667 h 10000"/>
                <a:gd name="connsiteX43" fmla="*/ 8203 w 10000"/>
                <a:gd name="connsiteY43" fmla="*/ 431 h 10000"/>
                <a:gd name="connsiteX44" fmla="*/ 8589 w 10000"/>
                <a:gd name="connsiteY44" fmla="*/ 411 h 10000"/>
                <a:gd name="connsiteX45" fmla="*/ 8745 w 10000"/>
                <a:gd name="connsiteY45" fmla="*/ 1039 h 10000"/>
                <a:gd name="connsiteX46" fmla="*/ 8836 w 10000"/>
                <a:gd name="connsiteY46" fmla="*/ 1323 h 10000"/>
                <a:gd name="connsiteX47" fmla="*/ 9175 w 10000"/>
                <a:gd name="connsiteY47" fmla="*/ 2183 h 10000"/>
                <a:gd name="connsiteX48" fmla="*/ 8967 w 10000"/>
                <a:gd name="connsiteY48" fmla="*/ 2480 h 10000"/>
                <a:gd name="connsiteX49" fmla="*/ 8940 w 10000"/>
                <a:gd name="connsiteY49" fmla="*/ 2924 h 10000"/>
                <a:gd name="connsiteX0" fmla="*/ 8940 w 10000"/>
                <a:gd name="connsiteY0" fmla="*/ 2924 h 10000"/>
                <a:gd name="connsiteX1" fmla="*/ 8596 w 10000"/>
                <a:gd name="connsiteY1" fmla="*/ 4085 h 10000"/>
                <a:gd name="connsiteX2" fmla="*/ 8349 w 10000"/>
                <a:gd name="connsiteY2" fmla="*/ 3913 h 10000"/>
                <a:gd name="connsiteX3" fmla="*/ 8259 w 10000"/>
                <a:gd name="connsiteY3" fmla="*/ 3815 h 10000"/>
                <a:gd name="connsiteX4" fmla="*/ 7525 w 10000"/>
                <a:gd name="connsiteY4" fmla="*/ 3037 h 10000"/>
                <a:gd name="connsiteX5" fmla="*/ 6914 w 10000"/>
                <a:gd name="connsiteY5" fmla="*/ 2215 h 10000"/>
                <a:gd name="connsiteX6" fmla="*/ 7169 w 10000"/>
                <a:gd name="connsiteY6" fmla="*/ 2841 h 10000"/>
                <a:gd name="connsiteX7" fmla="*/ 7718 w 10000"/>
                <a:gd name="connsiteY7" fmla="*/ 3666 h 10000"/>
                <a:gd name="connsiteX8" fmla="*/ 8017 w 10000"/>
                <a:gd name="connsiteY8" fmla="*/ 4075 h 10000"/>
                <a:gd name="connsiteX9" fmla="*/ 8101 w 10000"/>
                <a:gd name="connsiteY9" fmla="*/ 4586 h 10000"/>
                <a:gd name="connsiteX10" fmla="*/ 8229 w 10000"/>
                <a:gd name="connsiteY10" fmla="*/ 5165 h 10000"/>
                <a:gd name="connsiteX11" fmla="*/ 8473 w 10000"/>
                <a:gd name="connsiteY11" fmla="*/ 5577 h 10000"/>
                <a:gd name="connsiteX12" fmla="*/ 8881 w 10000"/>
                <a:gd name="connsiteY12" fmla="*/ 6310 h 10000"/>
                <a:gd name="connsiteX13" fmla="*/ 9819 w 10000"/>
                <a:gd name="connsiteY13" fmla="*/ 9055 h 10000"/>
                <a:gd name="connsiteX14" fmla="*/ 9171 w 10000"/>
                <a:gd name="connsiteY14" fmla="*/ 9089 h 10000"/>
                <a:gd name="connsiteX15" fmla="*/ 9998 w 10000"/>
                <a:gd name="connsiteY15" fmla="*/ 10000 h 10000"/>
                <a:gd name="connsiteX16" fmla="*/ 7268 w 10000"/>
                <a:gd name="connsiteY16" fmla="*/ 9943 h 10000"/>
                <a:gd name="connsiteX17" fmla="*/ 7268 w 10000"/>
                <a:gd name="connsiteY17" fmla="*/ 9943 h 10000"/>
                <a:gd name="connsiteX18" fmla="*/ 307 w 10000"/>
                <a:gd name="connsiteY18" fmla="*/ 10000 h 10000"/>
                <a:gd name="connsiteX19" fmla="*/ 320 w 10000"/>
                <a:gd name="connsiteY19" fmla="*/ 2603 h 10000"/>
                <a:gd name="connsiteX20" fmla="*/ 180 w 10000"/>
                <a:gd name="connsiteY20" fmla="*/ 2108 h 10000"/>
                <a:gd name="connsiteX21" fmla="*/ 175 w 10000"/>
                <a:gd name="connsiteY21" fmla="*/ 1861 h 10000"/>
                <a:gd name="connsiteX22" fmla="*/ 6 w 10000"/>
                <a:gd name="connsiteY22" fmla="*/ 1661 h 10000"/>
                <a:gd name="connsiteX23" fmla="*/ 345 w 10000"/>
                <a:gd name="connsiteY23" fmla="*/ 1037 h 10000"/>
                <a:gd name="connsiteX24" fmla="*/ 159 w 10000"/>
                <a:gd name="connsiteY24" fmla="*/ 373 h 10000"/>
                <a:gd name="connsiteX25" fmla="*/ 447 w 10000"/>
                <a:gd name="connsiteY25" fmla="*/ 0 h 10000"/>
                <a:gd name="connsiteX26" fmla="*/ 683 w 10000"/>
                <a:gd name="connsiteY26" fmla="*/ 255 h 10000"/>
                <a:gd name="connsiteX27" fmla="*/ 1142 w 10000"/>
                <a:gd name="connsiteY27" fmla="*/ 117 h 10000"/>
                <a:gd name="connsiteX28" fmla="*/ 2061 w 10000"/>
                <a:gd name="connsiteY28" fmla="*/ 234 h 10000"/>
                <a:gd name="connsiteX29" fmla="*/ 2643 w 10000"/>
                <a:gd name="connsiteY29" fmla="*/ 627 h 10000"/>
                <a:gd name="connsiteX30" fmla="*/ 2864 w 10000"/>
                <a:gd name="connsiteY30" fmla="*/ 431 h 10000"/>
                <a:gd name="connsiteX31" fmla="*/ 3968 w 10000"/>
                <a:gd name="connsiteY31" fmla="*/ 958 h 10000"/>
                <a:gd name="connsiteX32" fmla="*/ 4718 w 10000"/>
                <a:gd name="connsiteY32" fmla="*/ 509 h 10000"/>
                <a:gd name="connsiteX33" fmla="*/ 5079 w 10000"/>
                <a:gd name="connsiteY33" fmla="*/ 549 h 10000"/>
                <a:gd name="connsiteX34" fmla="*/ 5643 w 10000"/>
                <a:gd name="connsiteY34" fmla="*/ 137 h 10000"/>
                <a:gd name="connsiteX35" fmla="*/ 5334 w 10000"/>
                <a:gd name="connsiteY35" fmla="*/ 274 h 10000"/>
                <a:gd name="connsiteX36" fmla="*/ 6102 w 10000"/>
                <a:gd name="connsiteY36" fmla="*/ 176 h 10000"/>
                <a:gd name="connsiteX37" fmla="*/ 6169 w 10000"/>
                <a:gd name="connsiteY37" fmla="*/ 0 h 10000"/>
                <a:gd name="connsiteX38" fmla="*/ 6455 w 10000"/>
                <a:gd name="connsiteY38" fmla="*/ 196 h 10000"/>
                <a:gd name="connsiteX39" fmla="*/ 6404 w 10000"/>
                <a:gd name="connsiteY39" fmla="*/ 370 h 10000"/>
                <a:gd name="connsiteX40" fmla="*/ 6779 w 10000"/>
                <a:gd name="connsiteY40" fmla="*/ 549 h 10000"/>
                <a:gd name="connsiteX41" fmla="*/ 7687 w 10000"/>
                <a:gd name="connsiteY41" fmla="*/ 547 h 10000"/>
                <a:gd name="connsiteX42" fmla="*/ 7880 w 10000"/>
                <a:gd name="connsiteY42" fmla="*/ 667 h 10000"/>
                <a:gd name="connsiteX43" fmla="*/ 8203 w 10000"/>
                <a:gd name="connsiteY43" fmla="*/ 431 h 10000"/>
                <a:gd name="connsiteX44" fmla="*/ 8589 w 10000"/>
                <a:gd name="connsiteY44" fmla="*/ 411 h 10000"/>
                <a:gd name="connsiteX45" fmla="*/ 8745 w 10000"/>
                <a:gd name="connsiteY45" fmla="*/ 1039 h 10000"/>
                <a:gd name="connsiteX46" fmla="*/ 8836 w 10000"/>
                <a:gd name="connsiteY46" fmla="*/ 1323 h 10000"/>
                <a:gd name="connsiteX47" fmla="*/ 9175 w 10000"/>
                <a:gd name="connsiteY47" fmla="*/ 2183 h 10000"/>
                <a:gd name="connsiteX48" fmla="*/ 8967 w 10000"/>
                <a:gd name="connsiteY48" fmla="*/ 2480 h 10000"/>
                <a:gd name="connsiteX49" fmla="*/ 8940 w 10000"/>
                <a:gd name="connsiteY49" fmla="*/ 2924 h 10000"/>
                <a:gd name="connsiteX0" fmla="*/ 8940 w 10000"/>
                <a:gd name="connsiteY0" fmla="*/ 2924 h 10000"/>
                <a:gd name="connsiteX1" fmla="*/ 8596 w 10000"/>
                <a:gd name="connsiteY1" fmla="*/ 4085 h 10000"/>
                <a:gd name="connsiteX2" fmla="*/ 8349 w 10000"/>
                <a:gd name="connsiteY2" fmla="*/ 3913 h 10000"/>
                <a:gd name="connsiteX3" fmla="*/ 8259 w 10000"/>
                <a:gd name="connsiteY3" fmla="*/ 3815 h 10000"/>
                <a:gd name="connsiteX4" fmla="*/ 7525 w 10000"/>
                <a:gd name="connsiteY4" fmla="*/ 3037 h 10000"/>
                <a:gd name="connsiteX5" fmla="*/ 6914 w 10000"/>
                <a:gd name="connsiteY5" fmla="*/ 2215 h 10000"/>
                <a:gd name="connsiteX6" fmla="*/ 7169 w 10000"/>
                <a:gd name="connsiteY6" fmla="*/ 2841 h 10000"/>
                <a:gd name="connsiteX7" fmla="*/ 7718 w 10000"/>
                <a:gd name="connsiteY7" fmla="*/ 3666 h 10000"/>
                <a:gd name="connsiteX8" fmla="*/ 8017 w 10000"/>
                <a:gd name="connsiteY8" fmla="*/ 4075 h 10000"/>
                <a:gd name="connsiteX9" fmla="*/ 8101 w 10000"/>
                <a:gd name="connsiteY9" fmla="*/ 4586 h 10000"/>
                <a:gd name="connsiteX10" fmla="*/ 8229 w 10000"/>
                <a:gd name="connsiteY10" fmla="*/ 5165 h 10000"/>
                <a:gd name="connsiteX11" fmla="*/ 8473 w 10000"/>
                <a:gd name="connsiteY11" fmla="*/ 5577 h 10000"/>
                <a:gd name="connsiteX12" fmla="*/ 8881 w 10000"/>
                <a:gd name="connsiteY12" fmla="*/ 6310 h 10000"/>
                <a:gd name="connsiteX13" fmla="*/ 9271 w 10000"/>
                <a:gd name="connsiteY13" fmla="*/ 7368 h 10000"/>
                <a:gd name="connsiteX14" fmla="*/ 9819 w 10000"/>
                <a:gd name="connsiteY14" fmla="*/ 9055 h 10000"/>
                <a:gd name="connsiteX15" fmla="*/ 9171 w 10000"/>
                <a:gd name="connsiteY15" fmla="*/ 9089 h 10000"/>
                <a:gd name="connsiteX16" fmla="*/ 9998 w 10000"/>
                <a:gd name="connsiteY16" fmla="*/ 10000 h 10000"/>
                <a:gd name="connsiteX17" fmla="*/ 7268 w 10000"/>
                <a:gd name="connsiteY17" fmla="*/ 9943 h 10000"/>
                <a:gd name="connsiteX18" fmla="*/ 7268 w 10000"/>
                <a:gd name="connsiteY18" fmla="*/ 9943 h 10000"/>
                <a:gd name="connsiteX19" fmla="*/ 307 w 10000"/>
                <a:gd name="connsiteY19" fmla="*/ 10000 h 10000"/>
                <a:gd name="connsiteX20" fmla="*/ 320 w 10000"/>
                <a:gd name="connsiteY20" fmla="*/ 2603 h 10000"/>
                <a:gd name="connsiteX21" fmla="*/ 180 w 10000"/>
                <a:gd name="connsiteY21" fmla="*/ 2108 h 10000"/>
                <a:gd name="connsiteX22" fmla="*/ 175 w 10000"/>
                <a:gd name="connsiteY22" fmla="*/ 1861 h 10000"/>
                <a:gd name="connsiteX23" fmla="*/ 6 w 10000"/>
                <a:gd name="connsiteY23" fmla="*/ 1661 h 10000"/>
                <a:gd name="connsiteX24" fmla="*/ 345 w 10000"/>
                <a:gd name="connsiteY24" fmla="*/ 1037 h 10000"/>
                <a:gd name="connsiteX25" fmla="*/ 159 w 10000"/>
                <a:gd name="connsiteY25" fmla="*/ 373 h 10000"/>
                <a:gd name="connsiteX26" fmla="*/ 447 w 10000"/>
                <a:gd name="connsiteY26" fmla="*/ 0 h 10000"/>
                <a:gd name="connsiteX27" fmla="*/ 683 w 10000"/>
                <a:gd name="connsiteY27" fmla="*/ 255 h 10000"/>
                <a:gd name="connsiteX28" fmla="*/ 1142 w 10000"/>
                <a:gd name="connsiteY28" fmla="*/ 117 h 10000"/>
                <a:gd name="connsiteX29" fmla="*/ 2061 w 10000"/>
                <a:gd name="connsiteY29" fmla="*/ 234 h 10000"/>
                <a:gd name="connsiteX30" fmla="*/ 2643 w 10000"/>
                <a:gd name="connsiteY30" fmla="*/ 627 h 10000"/>
                <a:gd name="connsiteX31" fmla="*/ 2864 w 10000"/>
                <a:gd name="connsiteY31" fmla="*/ 431 h 10000"/>
                <a:gd name="connsiteX32" fmla="*/ 3968 w 10000"/>
                <a:gd name="connsiteY32" fmla="*/ 958 h 10000"/>
                <a:gd name="connsiteX33" fmla="*/ 4718 w 10000"/>
                <a:gd name="connsiteY33" fmla="*/ 509 h 10000"/>
                <a:gd name="connsiteX34" fmla="*/ 5079 w 10000"/>
                <a:gd name="connsiteY34" fmla="*/ 549 h 10000"/>
                <a:gd name="connsiteX35" fmla="*/ 5643 w 10000"/>
                <a:gd name="connsiteY35" fmla="*/ 137 h 10000"/>
                <a:gd name="connsiteX36" fmla="*/ 5334 w 10000"/>
                <a:gd name="connsiteY36" fmla="*/ 274 h 10000"/>
                <a:gd name="connsiteX37" fmla="*/ 6102 w 10000"/>
                <a:gd name="connsiteY37" fmla="*/ 176 h 10000"/>
                <a:gd name="connsiteX38" fmla="*/ 6169 w 10000"/>
                <a:gd name="connsiteY38" fmla="*/ 0 h 10000"/>
                <a:gd name="connsiteX39" fmla="*/ 6455 w 10000"/>
                <a:gd name="connsiteY39" fmla="*/ 196 h 10000"/>
                <a:gd name="connsiteX40" fmla="*/ 6404 w 10000"/>
                <a:gd name="connsiteY40" fmla="*/ 370 h 10000"/>
                <a:gd name="connsiteX41" fmla="*/ 6779 w 10000"/>
                <a:gd name="connsiteY41" fmla="*/ 549 h 10000"/>
                <a:gd name="connsiteX42" fmla="*/ 7687 w 10000"/>
                <a:gd name="connsiteY42" fmla="*/ 547 h 10000"/>
                <a:gd name="connsiteX43" fmla="*/ 7880 w 10000"/>
                <a:gd name="connsiteY43" fmla="*/ 667 h 10000"/>
                <a:gd name="connsiteX44" fmla="*/ 8203 w 10000"/>
                <a:gd name="connsiteY44" fmla="*/ 431 h 10000"/>
                <a:gd name="connsiteX45" fmla="*/ 8589 w 10000"/>
                <a:gd name="connsiteY45" fmla="*/ 411 h 10000"/>
                <a:gd name="connsiteX46" fmla="*/ 8745 w 10000"/>
                <a:gd name="connsiteY46" fmla="*/ 1039 h 10000"/>
                <a:gd name="connsiteX47" fmla="*/ 8836 w 10000"/>
                <a:gd name="connsiteY47" fmla="*/ 1323 h 10000"/>
                <a:gd name="connsiteX48" fmla="*/ 9175 w 10000"/>
                <a:gd name="connsiteY48" fmla="*/ 2183 h 10000"/>
                <a:gd name="connsiteX49" fmla="*/ 8967 w 10000"/>
                <a:gd name="connsiteY49" fmla="*/ 2480 h 10000"/>
                <a:gd name="connsiteX50" fmla="*/ 8940 w 10000"/>
                <a:gd name="connsiteY50" fmla="*/ 2924 h 10000"/>
                <a:gd name="connsiteX0" fmla="*/ 8940 w 10000"/>
                <a:gd name="connsiteY0" fmla="*/ 2924 h 10000"/>
                <a:gd name="connsiteX1" fmla="*/ 8596 w 10000"/>
                <a:gd name="connsiteY1" fmla="*/ 4085 h 10000"/>
                <a:gd name="connsiteX2" fmla="*/ 8349 w 10000"/>
                <a:gd name="connsiteY2" fmla="*/ 3913 h 10000"/>
                <a:gd name="connsiteX3" fmla="*/ 8259 w 10000"/>
                <a:gd name="connsiteY3" fmla="*/ 3815 h 10000"/>
                <a:gd name="connsiteX4" fmla="*/ 7525 w 10000"/>
                <a:gd name="connsiteY4" fmla="*/ 3037 h 10000"/>
                <a:gd name="connsiteX5" fmla="*/ 6914 w 10000"/>
                <a:gd name="connsiteY5" fmla="*/ 2215 h 10000"/>
                <a:gd name="connsiteX6" fmla="*/ 7169 w 10000"/>
                <a:gd name="connsiteY6" fmla="*/ 2841 h 10000"/>
                <a:gd name="connsiteX7" fmla="*/ 7718 w 10000"/>
                <a:gd name="connsiteY7" fmla="*/ 3666 h 10000"/>
                <a:gd name="connsiteX8" fmla="*/ 8017 w 10000"/>
                <a:gd name="connsiteY8" fmla="*/ 4075 h 10000"/>
                <a:gd name="connsiteX9" fmla="*/ 8101 w 10000"/>
                <a:gd name="connsiteY9" fmla="*/ 4586 h 10000"/>
                <a:gd name="connsiteX10" fmla="*/ 8229 w 10000"/>
                <a:gd name="connsiteY10" fmla="*/ 5165 h 10000"/>
                <a:gd name="connsiteX11" fmla="*/ 8473 w 10000"/>
                <a:gd name="connsiteY11" fmla="*/ 5577 h 10000"/>
                <a:gd name="connsiteX12" fmla="*/ 8881 w 10000"/>
                <a:gd name="connsiteY12" fmla="*/ 6310 h 10000"/>
                <a:gd name="connsiteX13" fmla="*/ 9356 w 10000"/>
                <a:gd name="connsiteY13" fmla="*/ 7329 h 10000"/>
                <a:gd name="connsiteX14" fmla="*/ 9819 w 10000"/>
                <a:gd name="connsiteY14" fmla="*/ 9055 h 10000"/>
                <a:gd name="connsiteX15" fmla="*/ 9171 w 10000"/>
                <a:gd name="connsiteY15" fmla="*/ 9089 h 10000"/>
                <a:gd name="connsiteX16" fmla="*/ 9998 w 10000"/>
                <a:gd name="connsiteY16" fmla="*/ 10000 h 10000"/>
                <a:gd name="connsiteX17" fmla="*/ 7268 w 10000"/>
                <a:gd name="connsiteY17" fmla="*/ 9943 h 10000"/>
                <a:gd name="connsiteX18" fmla="*/ 7268 w 10000"/>
                <a:gd name="connsiteY18" fmla="*/ 9943 h 10000"/>
                <a:gd name="connsiteX19" fmla="*/ 307 w 10000"/>
                <a:gd name="connsiteY19" fmla="*/ 10000 h 10000"/>
                <a:gd name="connsiteX20" fmla="*/ 320 w 10000"/>
                <a:gd name="connsiteY20" fmla="*/ 2603 h 10000"/>
                <a:gd name="connsiteX21" fmla="*/ 180 w 10000"/>
                <a:gd name="connsiteY21" fmla="*/ 2108 h 10000"/>
                <a:gd name="connsiteX22" fmla="*/ 175 w 10000"/>
                <a:gd name="connsiteY22" fmla="*/ 1861 h 10000"/>
                <a:gd name="connsiteX23" fmla="*/ 6 w 10000"/>
                <a:gd name="connsiteY23" fmla="*/ 1661 h 10000"/>
                <a:gd name="connsiteX24" fmla="*/ 345 w 10000"/>
                <a:gd name="connsiteY24" fmla="*/ 1037 h 10000"/>
                <a:gd name="connsiteX25" fmla="*/ 159 w 10000"/>
                <a:gd name="connsiteY25" fmla="*/ 373 h 10000"/>
                <a:gd name="connsiteX26" fmla="*/ 447 w 10000"/>
                <a:gd name="connsiteY26" fmla="*/ 0 h 10000"/>
                <a:gd name="connsiteX27" fmla="*/ 683 w 10000"/>
                <a:gd name="connsiteY27" fmla="*/ 255 h 10000"/>
                <a:gd name="connsiteX28" fmla="*/ 1142 w 10000"/>
                <a:gd name="connsiteY28" fmla="*/ 117 h 10000"/>
                <a:gd name="connsiteX29" fmla="*/ 2061 w 10000"/>
                <a:gd name="connsiteY29" fmla="*/ 234 h 10000"/>
                <a:gd name="connsiteX30" fmla="*/ 2643 w 10000"/>
                <a:gd name="connsiteY30" fmla="*/ 627 h 10000"/>
                <a:gd name="connsiteX31" fmla="*/ 2864 w 10000"/>
                <a:gd name="connsiteY31" fmla="*/ 431 h 10000"/>
                <a:gd name="connsiteX32" fmla="*/ 3968 w 10000"/>
                <a:gd name="connsiteY32" fmla="*/ 958 h 10000"/>
                <a:gd name="connsiteX33" fmla="*/ 4718 w 10000"/>
                <a:gd name="connsiteY33" fmla="*/ 509 h 10000"/>
                <a:gd name="connsiteX34" fmla="*/ 5079 w 10000"/>
                <a:gd name="connsiteY34" fmla="*/ 549 h 10000"/>
                <a:gd name="connsiteX35" fmla="*/ 5643 w 10000"/>
                <a:gd name="connsiteY35" fmla="*/ 137 h 10000"/>
                <a:gd name="connsiteX36" fmla="*/ 5334 w 10000"/>
                <a:gd name="connsiteY36" fmla="*/ 274 h 10000"/>
                <a:gd name="connsiteX37" fmla="*/ 6102 w 10000"/>
                <a:gd name="connsiteY37" fmla="*/ 176 h 10000"/>
                <a:gd name="connsiteX38" fmla="*/ 6169 w 10000"/>
                <a:gd name="connsiteY38" fmla="*/ 0 h 10000"/>
                <a:gd name="connsiteX39" fmla="*/ 6455 w 10000"/>
                <a:gd name="connsiteY39" fmla="*/ 196 h 10000"/>
                <a:gd name="connsiteX40" fmla="*/ 6404 w 10000"/>
                <a:gd name="connsiteY40" fmla="*/ 370 h 10000"/>
                <a:gd name="connsiteX41" fmla="*/ 6779 w 10000"/>
                <a:gd name="connsiteY41" fmla="*/ 549 h 10000"/>
                <a:gd name="connsiteX42" fmla="*/ 7687 w 10000"/>
                <a:gd name="connsiteY42" fmla="*/ 547 h 10000"/>
                <a:gd name="connsiteX43" fmla="*/ 7880 w 10000"/>
                <a:gd name="connsiteY43" fmla="*/ 667 h 10000"/>
                <a:gd name="connsiteX44" fmla="*/ 8203 w 10000"/>
                <a:gd name="connsiteY44" fmla="*/ 431 h 10000"/>
                <a:gd name="connsiteX45" fmla="*/ 8589 w 10000"/>
                <a:gd name="connsiteY45" fmla="*/ 411 h 10000"/>
                <a:gd name="connsiteX46" fmla="*/ 8745 w 10000"/>
                <a:gd name="connsiteY46" fmla="*/ 1039 h 10000"/>
                <a:gd name="connsiteX47" fmla="*/ 8836 w 10000"/>
                <a:gd name="connsiteY47" fmla="*/ 1323 h 10000"/>
                <a:gd name="connsiteX48" fmla="*/ 9175 w 10000"/>
                <a:gd name="connsiteY48" fmla="*/ 2183 h 10000"/>
                <a:gd name="connsiteX49" fmla="*/ 8967 w 10000"/>
                <a:gd name="connsiteY49" fmla="*/ 2480 h 10000"/>
                <a:gd name="connsiteX50" fmla="*/ 8940 w 10000"/>
                <a:gd name="connsiteY50" fmla="*/ 2924 h 10000"/>
                <a:gd name="connsiteX0" fmla="*/ 8940 w 10000"/>
                <a:gd name="connsiteY0" fmla="*/ 2924 h 10000"/>
                <a:gd name="connsiteX1" fmla="*/ 8596 w 10000"/>
                <a:gd name="connsiteY1" fmla="*/ 4085 h 10000"/>
                <a:gd name="connsiteX2" fmla="*/ 8349 w 10000"/>
                <a:gd name="connsiteY2" fmla="*/ 3913 h 10000"/>
                <a:gd name="connsiteX3" fmla="*/ 8259 w 10000"/>
                <a:gd name="connsiteY3" fmla="*/ 3815 h 10000"/>
                <a:gd name="connsiteX4" fmla="*/ 7525 w 10000"/>
                <a:gd name="connsiteY4" fmla="*/ 3037 h 10000"/>
                <a:gd name="connsiteX5" fmla="*/ 6914 w 10000"/>
                <a:gd name="connsiteY5" fmla="*/ 2215 h 10000"/>
                <a:gd name="connsiteX6" fmla="*/ 7169 w 10000"/>
                <a:gd name="connsiteY6" fmla="*/ 2841 h 10000"/>
                <a:gd name="connsiteX7" fmla="*/ 7718 w 10000"/>
                <a:gd name="connsiteY7" fmla="*/ 3666 h 10000"/>
                <a:gd name="connsiteX8" fmla="*/ 8017 w 10000"/>
                <a:gd name="connsiteY8" fmla="*/ 4075 h 10000"/>
                <a:gd name="connsiteX9" fmla="*/ 8101 w 10000"/>
                <a:gd name="connsiteY9" fmla="*/ 4586 h 10000"/>
                <a:gd name="connsiteX10" fmla="*/ 8229 w 10000"/>
                <a:gd name="connsiteY10" fmla="*/ 5165 h 10000"/>
                <a:gd name="connsiteX11" fmla="*/ 8473 w 10000"/>
                <a:gd name="connsiteY11" fmla="*/ 5577 h 10000"/>
                <a:gd name="connsiteX12" fmla="*/ 8881 w 10000"/>
                <a:gd name="connsiteY12" fmla="*/ 6310 h 10000"/>
                <a:gd name="connsiteX13" fmla="*/ 9305 w 10000"/>
                <a:gd name="connsiteY13" fmla="*/ 7349 h 10000"/>
                <a:gd name="connsiteX14" fmla="*/ 9819 w 10000"/>
                <a:gd name="connsiteY14" fmla="*/ 9055 h 10000"/>
                <a:gd name="connsiteX15" fmla="*/ 9171 w 10000"/>
                <a:gd name="connsiteY15" fmla="*/ 9089 h 10000"/>
                <a:gd name="connsiteX16" fmla="*/ 9998 w 10000"/>
                <a:gd name="connsiteY16" fmla="*/ 10000 h 10000"/>
                <a:gd name="connsiteX17" fmla="*/ 7268 w 10000"/>
                <a:gd name="connsiteY17" fmla="*/ 9943 h 10000"/>
                <a:gd name="connsiteX18" fmla="*/ 7268 w 10000"/>
                <a:gd name="connsiteY18" fmla="*/ 9943 h 10000"/>
                <a:gd name="connsiteX19" fmla="*/ 307 w 10000"/>
                <a:gd name="connsiteY19" fmla="*/ 10000 h 10000"/>
                <a:gd name="connsiteX20" fmla="*/ 320 w 10000"/>
                <a:gd name="connsiteY20" fmla="*/ 2603 h 10000"/>
                <a:gd name="connsiteX21" fmla="*/ 180 w 10000"/>
                <a:gd name="connsiteY21" fmla="*/ 2108 h 10000"/>
                <a:gd name="connsiteX22" fmla="*/ 175 w 10000"/>
                <a:gd name="connsiteY22" fmla="*/ 1861 h 10000"/>
                <a:gd name="connsiteX23" fmla="*/ 6 w 10000"/>
                <a:gd name="connsiteY23" fmla="*/ 1661 h 10000"/>
                <a:gd name="connsiteX24" fmla="*/ 345 w 10000"/>
                <a:gd name="connsiteY24" fmla="*/ 1037 h 10000"/>
                <a:gd name="connsiteX25" fmla="*/ 159 w 10000"/>
                <a:gd name="connsiteY25" fmla="*/ 373 h 10000"/>
                <a:gd name="connsiteX26" fmla="*/ 447 w 10000"/>
                <a:gd name="connsiteY26" fmla="*/ 0 h 10000"/>
                <a:gd name="connsiteX27" fmla="*/ 683 w 10000"/>
                <a:gd name="connsiteY27" fmla="*/ 255 h 10000"/>
                <a:gd name="connsiteX28" fmla="*/ 1142 w 10000"/>
                <a:gd name="connsiteY28" fmla="*/ 117 h 10000"/>
                <a:gd name="connsiteX29" fmla="*/ 2061 w 10000"/>
                <a:gd name="connsiteY29" fmla="*/ 234 h 10000"/>
                <a:gd name="connsiteX30" fmla="*/ 2643 w 10000"/>
                <a:gd name="connsiteY30" fmla="*/ 627 h 10000"/>
                <a:gd name="connsiteX31" fmla="*/ 2864 w 10000"/>
                <a:gd name="connsiteY31" fmla="*/ 431 h 10000"/>
                <a:gd name="connsiteX32" fmla="*/ 3968 w 10000"/>
                <a:gd name="connsiteY32" fmla="*/ 958 h 10000"/>
                <a:gd name="connsiteX33" fmla="*/ 4718 w 10000"/>
                <a:gd name="connsiteY33" fmla="*/ 509 h 10000"/>
                <a:gd name="connsiteX34" fmla="*/ 5079 w 10000"/>
                <a:gd name="connsiteY34" fmla="*/ 549 h 10000"/>
                <a:gd name="connsiteX35" fmla="*/ 5643 w 10000"/>
                <a:gd name="connsiteY35" fmla="*/ 137 h 10000"/>
                <a:gd name="connsiteX36" fmla="*/ 5334 w 10000"/>
                <a:gd name="connsiteY36" fmla="*/ 274 h 10000"/>
                <a:gd name="connsiteX37" fmla="*/ 6102 w 10000"/>
                <a:gd name="connsiteY37" fmla="*/ 176 h 10000"/>
                <a:gd name="connsiteX38" fmla="*/ 6169 w 10000"/>
                <a:gd name="connsiteY38" fmla="*/ 0 h 10000"/>
                <a:gd name="connsiteX39" fmla="*/ 6455 w 10000"/>
                <a:gd name="connsiteY39" fmla="*/ 196 h 10000"/>
                <a:gd name="connsiteX40" fmla="*/ 6404 w 10000"/>
                <a:gd name="connsiteY40" fmla="*/ 370 h 10000"/>
                <a:gd name="connsiteX41" fmla="*/ 6779 w 10000"/>
                <a:gd name="connsiteY41" fmla="*/ 549 h 10000"/>
                <a:gd name="connsiteX42" fmla="*/ 7687 w 10000"/>
                <a:gd name="connsiteY42" fmla="*/ 547 h 10000"/>
                <a:gd name="connsiteX43" fmla="*/ 7880 w 10000"/>
                <a:gd name="connsiteY43" fmla="*/ 667 h 10000"/>
                <a:gd name="connsiteX44" fmla="*/ 8203 w 10000"/>
                <a:gd name="connsiteY44" fmla="*/ 431 h 10000"/>
                <a:gd name="connsiteX45" fmla="*/ 8589 w 10000"/>
                <a:gd name="connsiteY45" fmla="*/ 411 h 10000"/>
                <a:gd name="connsiteX46" fmla="*/ 8745 w 10000"/>
                <a:gd name="connsiteY46" fmla="*/ 1039 h 10000"/>
                <a:gd name="connsiteX47" fmla="*/ 8836 w 10000"/>
                <a:gd name="connsiteY47" fmla="*/ 1323 h 10000"/>
                <a:gd name="connsiteX48" fmla="*/ 9175 w 10000"/>
                <a:gd name="connsiteY48" fmla="*/ 2183 h 10000"/>
                <a:gd name="connsiteX49" fmla="*/ 8967 w 10000"/>
                <a:gd name="connsiteY49" fmla="*/ 2480 h 10000"/>
                <a:gd name="connsiteX50" fmla="*/ 8940 w 10000"/>
                <a:gd name="connsiteY50" fmla="*/ 2924 h 10000"/>
                <a:gd name="connsiteX0" fmla="*/ 8940 w 10917"/>
                <a:gd name="connsiteY0" fmla="*/ 2924 h 10035"/>
                <a:gd name="connsiteX1" fmla="*/ 8596 w 10917"/>
                <a:gd name="connsiteY1" fmla="*/ 4085 h 10035"/>
                <a:gd name="connsiteX2" fmla="*/ 8349 w 10917"/>
                <a:gd name="connsiteY2" fmla="*/ 3913 h 10035"/>
                <a:gd name="connsiteX3" fmla="*/ 8259 w 10917"/>
                <a:gd name="connsiteY3" fmla="*/ 3815 h 10035"/>
                <a:gd name="connsiteX4" fmla="*/ 7525 w 10917"/>
                <a:gd name="connsiteY4" fmla="*/ 3037 h 10035"/>
                <a:gd name="connsiteX5" fmla="*/ 6914 w 10917"/>
                <a:gd name="connsiteY5" fmla="*/ 2215 h 10035"/>
                <a:gd name="connsiteX6" fmla="*/ 7169 w 10917"/>
                <a:gd name="connsiteY6" fmla="*/ 2841 h 10035"/>
                <a:gd name="connsiteX7" fmla="*/ 7718 w 10917"/>
                <a:gd name="connsiteY7" fmla="*/ 3666 h 10035"/>
                <a:gd name="connsiteX8" fmla="*/ 8017 w 10917"/>
                <a:gd name="connsiteY8" fmla="*/ 4075 h 10035"/>
                <a:gd name="connsiteX9" fmla="*/ 8101 w 10917"/>
                <a:gd name="connsiteY9" fmla="*/ 4586 h 10035"/>
                <a:gd name="connsiteX10" fmla="*/ 8229 w 10917"/>
                <a:gd name="connsiteY10" fmla="*/ 5165 h 10035"/>
                <a:gd name="connsiteX11" fmla="*/ 8473 w 10917"/>
                <a:gd name="connsiteY11" fmla="*/ 5577 h 10035"/>
                <a:gd name="connsiteX12" fmla="*/ 8881 w 10917"/>
                <a:gd name="connsiteY12" fmla="*/ 6310 h 10035"/>
                <a:gd name="connsiteX13" fmla="*/ 9305 w 10917"/>
                <a:gd name="connsiteY13" fmla="*/ 7349 h 10035"/>
                <a:gd name="connsiteX14" fmla="*/ 9819 w 10917"/>
                <a:gd name="connsiteY14" fmla="*/ 9055 h 10035"/>
                <a:gd name="connsiteX15" fmla="*/ 10917 w 10917"/>
                <a:gd name="connsiteY15" fmla="*/ 10000 h 10035"/>
                <a:gd name="connsiteX16" fmla="*/ 9998 w 10917"/>
                <a:gd name="connsiteY16" fmla="*/ 10000 h 10035"/>
                <a:gd name="connsiteX17" fmla="*/ 7268 w 10917"/>
                <a:gd name="connsiteY17" fmla="*/ 9943 h 10035"/>
                <a:gd name="connsiteX18" fmla="*/ 7268 w 10917"/>
                <a:gd name="connsiteY18" fmla="*/ 9943 h 10035"/>
                <a:gd name="connsiteX19" fmla="*/ 307 w 10917"/>
                <a:gd name="connsiteY19" fmla="*/ 10000 h 10035"/>
                <a:gd name="connsiteX20" fmla="*/ 320 w 10917"/>
                <a:gd name="connsiteY20" fmla="*/ 2603 h 10035"/>
                <a:gd name="connsiteX21" fmla="*/ 180 w 10917"/>
                <a:gd name="connsiteY21" fmla="*/ 2108 h 10035"/>
                <a:gd name="connsiteX22" fmla="*/ 175 w 10917"/>
                <a:gd name="connsiteY22" fmla="*/ 1861 h 10035"/>
                <a:gd name="connsiteX23" fmla="*/ 6 w 10917"/>
                <a:gd name="connsiteY23" fmla="*/ 1661 h 10035"/>
                <a:gd name="connsiteX24" fmla="*/ 345 w 10917"/>
                <a:gd name="connsiteY24" fmla="*/ 1037 h 10035"/>
                <a:gd name="connsiteX25" fmla="*/ 159 w 10917"/>
                <a:gd name="connsiteY25" fmla="*/ 373 h 10035"/>
                <a:gd name="connsiteX26" fmla="*/ 447 w 10917"/>
                <a:gd name="connsiteY26" fmla="*/ 0 h 10035"/>
                <a:gd name="connsiteX27" fmla="*/ 683 w 10917"/>
                <a:gd name="connsiteY27" fmla="*/ 255 h 10035"/>
                <a:gd name="connsiteX28" fmla="*/ 1142 w 10917"/>
                <a:gd name="connsiteY28" fmla="*/ 117 h 10035"/>
                <a:gd name="connsiteX29" fmla="*/ 2061 w 10917"/>
                <a:gd name="connsiteY29" fmla="*/ 234 h 10035"/>
                <a:gd name="connsiteX30" fmla="*/ 2643 w 10917"/>
                <a:gd name="connsiteY30" fmla="*/ 627 h 10035"/>
                <a:gd name="connsiteX31" fmla="*/ 2864 w 10917"/>
                <a:gd name="connsiteY31" fmla="*/ 431 h 10035"/>
                <a:gd name="connsiteX32" fmla="*/ 3968 w 10917"/>
                <a:gd name="connsiteY32" fmla="*/ 958 h 10035"/>
                <a:gd name="connsiteX33" fmla="*/ 4718 w 10917"/>
                <a:gd name="connsiteY33" fmla="*/ 509 h 10035"/>
                <a:gd name="connsiteX34" fmla="*/ 5079 w 10917"/>
                <a:gd name="connsiteY34" fmla="*/ 549 h 10035"/>
                <a:gd name="connsiteX35" fmla="*/ 5643 w 10917"/>
                <a:gd name="connsiteY35" fmla="*/ 137 h 10035"/>
                <a:gd name="connsiteX36" fmla="*/ 5334 w 10917"/>
                <a:gd name="connsiteY36" fmla="*/ 274 h 10035"/>
                <a:gd name="connsiteX37" fmla="*/ 6102 w 10917"/>
                <a:gd name="connsiteY37" fmla="*/ 176 h 10035"/>
                <a:gd name="connsiteX38" fmla="*/ 6169 w 10917"/>
                <a:gd name="connsiteY38" fmla="*/ 0 h 10035"/>
                <a:gd name="connsiteX39" fmla="*/ 6455 w 10917"/>
                <a:gd name="connsiteY39" fmla="*/ 196 h 10035"/>
                <a:gd name="connsiteX40" fmla="*/ 6404 w 10917"/>
                <a:gd name="connsiteY40" fmla="*/ 370 h 10035"/>
                <a:gd name="connsiteX41" fmla="*/ 6779 w 10917"/>
                <a:gd name="connsiteY41" fmla="*/ 549 h 10035"/>
                <a:gd name="connsiteX42" fmla="*/ 7687 w 10917"/>
                <a:gd name="connsiteY42" fmla="*/ 547 h 10035"/>
                <a:gd name="connsiteX43" fmla="*/ 7880 w 10917"/>
                <a:gd name="connsiteY43" fmla="*/ 667 h 10035"/>
                <a:gd name="connsiteX44" fmla="*/ 8203 w 10917"/>
                <a:gd name="connsiteY44" fmla="*/ 431 h 10035"/>
                <a:gd name="connsiteX45" fmla="*/ 8589 w 10917"/>
                <a:gd name="connsiteY45" fmla="*/ 411 h 10035"/>
                <a:gd name="connsiteX46" fmla="*/ 8745 w 10917"/>
                <a:gd name="connsiteY46" fmla="*/ 1039 h 10035"/>
                <a:gd name="connsiteX47" fmla="*/ 8836 w 10917"/>
                <a:gd name="connsiteY47" fmla="*/ 1323 h 10035"/>
                <a:gd name="connsiteX48" fmla="*/ 9175 w 10917"/>
                <a:gd name="connsiteY48" fmla="*/ 2183 h 10035"/>
                <a:gd name="connsiteX49" fmla="*/ 8967 w 10917"/>
                <a:gd name="connsiteY49" fmla="*/ 2480 h 10035"/>
                <a:gd name="connsiteX50" fmla="*/ 8940 w 10917"/>
                <a:gd name="connsiteY50" fmla="*/ 2924 h 10035"/>
                <a:gd name="connsiteX0" fmla="*/ 8940 w 10917"/>
                <a:gd name="connsiteY0" fmla="*/ 2924 h 10035"/>
                <a:gd name="connsiteX1" fmla="*/ 8596 w 10917"/>
                <a:gd name="connsiteY1" fmla="*/ 4085 h 10035"/>
                <a:gd name="connsiteX2" fmla="*/ 8349 w 10917"/>
                <a:gd name="connsiteY2" fmla="*/ 3913 h 10035"/>
                <a:gd name="connsiteX3" fmla="*/ 8259 w 10917"/>
                <a:gd name="connsiteY3" fmla="*/ 3815 h 10035"/>
                <a:gd name="connsiteX4" fmla="*/ 7525 w 10917"/>
                <a:gd name="connsiteY4" fmla="*/ 3037 h 10035"/>
                <a:gd name="connsiteX5" fmla="*/ 6914 w 10917"/>
                <a:gd name="connsiteY5" fmla="*/ 2215 h 10035"/>
                <a:gd name="connsiteX6" fmla="*/ 7169 w 10917"/>
                <a:gd name="connsiteY6" fmla="*/ 2841 h 10035"/>
                <a:gd name="connsiteX7" fmla="*/ 7718 w 10917"/>
                <a:gd name="connsiteY7" fmla="*/ 3666 h 10035"/>
                <a:gd name="connsiteX8" fmla="*/ 8017 w 10917"/>
                <a:gd name="connsiteY8" fmla="*/ 4075 h 10035"/>
                <a:gd name="connsiteX9" fmla="*/ 8101 w 10917"/>
                <a:gd name="connsiteY9" fmla="*/ 4586 h 10035"/>
                <a:gd name="connsiteX10" fmla="*/ 8229 w 10917"/>
                <a:gd name="connsiteY10" fmla="*/ 5165 h 10035"/>
                <a:gd name="connsiteX11" fmla="*/ 8473 w 10917"/>
                <a:gd name="connsiteY11" fmla="*/ 5577 h 10035"/>
                <a:gd name="connsiteX12" fmla="*/ 8881 w 10917"/>
                <a:gd name="connsiteY12" fmla="*/ 6310 h 10035"/>
                <a:gd name="connsiteX13" fmla="*/ 9305 w 10917"/>
                <a:gd name="connsiteY13" fmla="*/ 7349 h 10035"/>
                <a:gd name="connsiteX14" fmla="*/ 9819 w 10917"/>
                <a:gd name="connsiteY14" fmla="*/ 9055 h 10035"/>
                <a:gd name="connsiteX15" fmla="*/ 10917 w 10917"/>
                <a:gd name="connsiteY15" fmla="*/ 10000 h 10035"/>
                <a:gd name="connsiteX16" fmla="*/ 9998 w 10917"/>
                <a:gd name="connsiteY16" fmla="*/ 10000 h 10035"/>
                <a:gd name="connsiteX17" fmla="*/ 7268 w 10917"/>
                <a:gd name="connsiteY17" fmla="*/ 9943 h 10035"/>
                <a:gd name="connsiteX18" fmla="*/ 7268 w 10917"/>
                <a:gd name="connsiteY18" fmla="*/ 9943 h 10035"/>
                <a:gd name="connsiteX19" fmla="*/ 307 w 10917"/>
                <a:gd name="connsiteY19" fmla="*/ 10000 h 10035"/>
                <a:gd name="connsiteX20" fmla="*/ 320 w 10917"/>
                <a:gd name="connsiteY20" fmla="*/ 2603 h 10035"/>
                <a:gd name="connsiteX21" fmla="*/ 180 w 10917"/>
                <a:gd name="connsiteY21" fmla="*/ 2108 h 10035"/>
                <a:gd name="connsiteX22" fmla="*/ 175 w 10917"/>
                <a:gd name="connsiteY22" fmla="*/ 1861 h 10035"/>
                <a:gd name="connsiteX23" fmla="*/ 6 w 10917"/>
                <a:gd name="connsiteY23" fmla="*/ 1661 h 10035"/>
                <a:gd name="connsiteX24" fmla="*/ 345 w 10917"/>
                <a:gd name="connsiteY24" fmla="*/ 1037 h 10035"/>
                <a:gd name="connsiteX25" fmla="*/ 159 w 10917"/>
                <a:gd name="connsiteY25" fmla="*/ 373 h 10035"/>
                <a:gd name="connsiteX26" fmla="*/ 447 w 10917"/>
                <a:gd name="connsiteY26" fmla="*/ 0 h 10035"/>
                <a:gd name="connsiteX27" fmla="*/ 683 w 10917"/>
                <a:gd name="connsiteY27" fmla="*/ 255 h 10035"/>
                <a:gd name="connsiteX28" fmla="*/ 1142 w 10917"/>
                <a:gd name="connsiteY28" fmla="*/ 117 h 10035"/>
                <a:gd name="connsiteX29" fmla="*/ 2061 w 10917"/>
                <a:gd name="connsiteY29" fmla="*/ 234 h 10035"/>
                <a:gd name="connsiteX30" fmla="*/ 2643 w 10917"/>
                <a:gd name="connsiteY30" fmla="*/ 627 h 10035"/>
                <a:gd name="connsiteX31" fmla="*/ 2864 w 10917"/>
                <a:gd name="connsiteY31" fmla="*/ 431 h 10035"/>
                <a:gd name="connsiteX32" fmla="*/ 3968 w 10917"/>
                <a:gd name="connsiteY32" fmla="*/ 958 h 10035"/>
                <a:gd name="connsiteX33" fmla="*/ 4718 w 10917"/>
                <a:gd name="connsiteY33" fmla="*/ 509 h 10035"/>
                <a:gd name="connsiteX34" fmla="*/ 5079 w 10917"/>
                <a:gd name="connsiteY34" fmla="*/ 549 h 10035"/>
                <a:gd name="connsiteX35" fmla="*/ 5643 w 10917"/>
                <a:gd name="connsiteY35" fmla="*/ 137 h 10035"/>
                <a:gd name="connsiteX36" fmla="*/ 5334 w 10917"/>
                <a:gd name="connsiteY36" fmla="*/ 274 h 10035"/>
                <a:gd name="connsiteX37" fmla="*/ 6102 w 10917"/>
                <a:gd name="connsiteY37" fmla="*/ 176 h 10035"/>
                <a:gd name="connsiteX38" fmla="*/ 6169 w 10917"/>
                <a:gd name="connsiteY38" fmla="*/ 0 h 10035"/>
                <a:gd name="connsiteX39" fmla="*/ 6455 w 10917"/>
                <a:gd name="connsiteY39" fmla="*/ 196 h 10035"/>
                <a:gd name="connsiteX40" fmla="*/ 6404 w 10917"/>
                <a:gd name="connsiteY40" fmla="*/ 370 h 10035"/>
                <a:gd name="connsiteX41" fmla="*/ 6779 w 10917"/>
                <a:gd name="connsiteY41" fmla="*/ 549 h 10035"/>
                <a:gd name="connsiteX42" fmla="*/ 7687 w 10917"/>
                <a:gd name="connsiteY42" fmla="*/ 547 h 10035"/>
                <a:gd name="connsiteX43" fmla="*/ 7880 w 10917"/>
                <a:gd name="connsiteY43" fmla="*/ 667 h 10035"/>
                <a:gd name="connsiteX44" fmla="*/ 8203 w 10917"/>
                <a:gd name="connsiteY44" fmla="*/ 431 h 10035"/>
                <a:gd name="connsiteX45" fmla="*/ 8589 w 10917"/>
                <a:gd name="connsiteY45" fmla="*/ 411 h 10035"/>
                <a:gd name="connsiteX46" fmla="*/ 8745 w 10917"/>
                <a:gd name="connsiteY46" fmla="*/ 1039 h 10035"/>
                <a:gd name="connsiteX47" fmla="*/ 8836 w 10917"/>
                <a:gd name="connsiteY47" fmla="*/ 1323 h 10035"/>
                <a:gd name="connsiteX48" fmla="*/ 9175 w 10917"/>
                <a:gd name="connsiteY48" fmla="*/ 2183 h 10035"/>
                <a:gd name="connsiteX49" fmla="*/ 8967 w 10917"/>
                <a:gd name="connsiteY49" fmla="*/ 2480 h 10035"/>
                <a:gd name="connsiteX50" fmla="*/ 8940 w 10917"/>
                <a:gd name="connsiteY50" fmla="*/ 2924 h 10035"/>
                <a:gd name="connsiteX0" fmla="*/ 8940 w 10917"/>
                <a:gd name="connsiteY0" fmla="*/ 2924 h 10000"/>
                <a:gd name="connsiteX1" fmla="*/ 8596 w 10917"/>
                <a:gd name="connsiteY1" fmla="*/ 4085 h 10000"/>
                <a:gd name="connsiteX2" fmla="*/ 8349 w 10917"/>
                <a:gd name="connsiteY2" fmla="*/ 3913 h 10000"/>
                <a:gd name="connsiteX3" fmla="*/ 8259 w 10917"/>
                <a:gd name="connsiteY3" fmla="*/ 3815 h 10000"/>
                <a:gd name="connsiteX4" fmla="*/ 7525 w 10917"/>
                <a:gd name="connsiteY4" fmla="*/ 3037 h 10000"/>
                <a:gd name="connsiteX5" fmla="*/ 6914 w 10917"/>
                <a:gd name="connsiteY5" fmla="*/ 2215 h 10000"/>
                <a:gd name="connsiteX6" fmla="*/ 7169 w 10917"/>
                <a:gd name="connsiteY6" fmla="*/ 2841 h 10000"/>
                <a:gd name="connsiteX7" fmla="*/ 7718 w 10917"/>
                <a:gd name="connsiteY7" fmla="*/ 3666 h 10000"/>
                <a:gd name="connsiteX8" fmla="*/ 8017 w 10917"/>
                <a:gd name="connsiteY8" fmla="*/ 4075 h 10000"/>
                <a:gd name="connsiteX9" fmla="*/ 8101 w 10917"/>
                <a:gd name="connsiteY9" fmla="*/ 4586 h 10000"/>
                <a:gd name="connsiteX10" fmla="*/ 8229 w 10917"/>
                <a:gd name="connsiteY10" fmla="*/ 5165 h 10000"/>
                <a:gd name="connsiteX11" fmla="*/ 8473 w 10917"/>
                <a:gd name="connsiteY11" fmla="*/ 5577 h 10000"/>
                <a:gd name="connsiteX12" fmla="*/ 8881 w 10917"/>
                <a:gd name="connsiteY12" fmla="*/ 6310 h 10000"/>
                <a:gd name="connsiteX13" fmla="*/ 9305 w 10917"/>
                <a:gd name="connsiteY13" fmla="*/ 7349 h 10000"/>
                <a:gd name="connsiteX14" fmla="*/ 9819 w 10917"/>
                <a:gd name="connsiteY14" fmla="*/ 9055 h 10000"/>
                <a:gd name="connsiteX15" fmla="*/ 10917 w 10917"/>
                <a:gd name="connsiteY15" fmla="*/ 10000 h 10000"/>
                <a:gd name="connsiteX16" fmla="*/ 9998 w 10917"/>
                <a:gd name="connsiteY16" fmla="*/ 10000 h 10000"/>
                <a:gd name="connsiteX17" fmla="*/ 7268 w 10917"/>
                <a:gd name="connsiteY17" fmla="*/ 9943 h 10000"/>
                <a:gd name="connsiteX18" fmla="*/ 7268 w 10917"/>
                <a:gd name="connsiteY18" fmla="*/ 9943 h 10000"/>
                <a:gd name="connsiteX19" fmla="*/ 307 w 10917"/>
                <a:gd name="connsiteY19" fmla="*/ 10000 h 10000"/>
                <a:gd name="connsiteX20" fmla="*/ 320 w 10917"/>
                <a:gd name="connsiteY20" fmla="*/ 2603 h 10000"/>
                <a:gd name="connsiteX21" fmla="*/ 180 w 10917"/>
                <a:gd name="connsiteY21" fmla="*/ 2108 h 10000"/>
                <a:gd name="connsiteX22" fmla="*/ 175 w 10917"/>
                <a:gd name="connsiteY22" fmla="*/ 1861 h 10000"/>
                <a:gd name="connsiteX23" fmla="*/ 6 w 10917"/>
                <a:gd name="connsiteY23" fmla="*/ 1661 h 10000"/>
                <a:gd name="connsiteX24" fmla="*/ 345 w 10917"/>
                <a:gd name="connsiteY24" fmla="*/ 1037 h 10000"/>
                <a:gd name="connsiteX25" fmla="*/ 159 w 10917"/>
                <a:gd name="connsiteY25" fmla="*/ 373 h 10000"/>
                <a:gd name="connsiteX26" fmla="*/ 447 w 10917"/>
                <a:gd name="connsiteY26" fmla="*/ 0 h 10000"/>
                <a:gd name="connsiteX27" fmla="*/ 683 w 10917"/>
                <a:gd name="connsiteY27" fmla="*/ 255 h 10000"/>
                <a:gd name="connsiteX28" fmla="*/ 1142 w 10917"/>
                <a:gd name="connsiteY28" fmla="*/ 117 h 10000"/>
                <a:gd name="connsiteX29" fmla="*/ 2061 w 10917"/>
                <a:gd name="connsiteY29" fmla="*/ 234 h 10000"/>
                <a:gd name="connsiteX30" fmla="*/ 2643 w 10917"/>
                <a:gd name="connsiteY30" fmla="*/ 627 h 10000"/>
                <a:gd name="connsiteX31" fmla="*/ 2864 w 10917"/>
                <a:gd name="connsiteY31" fmla="*/ 431 h 10000"/>
                <a:gd name="connsiteX32" fmla="*/ 3968 w 10917"/>
                <a:gd name="connsiteY32" fmla="*/ 958 h 10000"/>
                <a:gd name="connsiteX33" fmla="*/ 4718 w 10917"/>
                <a:gd name="connsiteY33" fmla="*/ 509 h 10000"/>
                <a:gd name="connsiteX34" fmla="*/ 5079 w 10917"/>
                <a:gd name="connsiteY34" fmla="*/ 549 h 10000"/>
                <a:gd name="connsiteX35" fmla="*/ 5643 w 10917"/>
                <a:gd name="connsiteY35" fmla="*/ 137 h 10000"/>
                <a:gd name="connsiteX36" fmla="*/ 5334 w 10917"/>
                <a:gd name="connsiteY36" fmla="*/ 274 h 10000"/>
                <a:gd name="connsiteX37" fmla="*/ 6102 w 10917"/>
                <a:gd name="connsiteY37" fmla="*/ 176 h 10000"/>
                <a:gd name="connsiteX38" fmla="*/ 6169 w 10917"/>
                <a:gd name="connsiteY38" fmla="*/ 0 h 10000"/>
                <a:gd name="connsiteX39" fmla="*/ 6455 w 10917"/>
                <a:gd name="connsiteY39" fmla="*/ 196 h 10000"/>
                <a:gd name="connsiteX40" fmla="*/ 6404 w 10917"/>
                <a:gd name="connsiteY40" fmla="*/ 370 h 10000"/>
                <a:gd name="connsiteX41" fmla="*/ 6779 w 10917"/>
                <a:gd name="connsiteY41" fmla="*/ 549 h 10000"/>
                <a:gd name="connsiteX42" fmla="*/ 7687 w 10917"/>
                <a:gd name="connsiteY42" fmla="*/ 547 h 10000"/>
                <a:gd name="connsiteX43" fmla="*/ 7880 w 10917"/>
                <a:gd name="connsiteY43" fmla="*/ 667 h 10000"/>
                <a:gd name="connsiteX44" fmla="*/ 8203 w 10917"/>
                <a:gd name="connsiteY44" fmla="*/ 431 h 10000"/>
                <a:gd name="connsiteX45" fmla="*/ 8589 w 10917"/>
                <a:gd name="connsiteY45" fmla="*/ 411 h 10000"/>
                <a:gd name="connsiteX46" fmla="*/ 8745 w 10917"/>
                <a:gd name="connsiteY46" fmla="*/ 1039 h 10000"/>
                <a:gd name="connsiteX47" fmla="*/ 8836 w 10917"/>
                <a:gd name="connsiteY47" fmla="*/ 1323 h 10000"/>
                <a:gd name="connsiteX48" fmla="*/ 9175 w 10917"/>
                <a:gd name="connsiteY48" fmla="*/ 2183 h 10000"/>
                <a:gd name="connsiteX49" fmla="*/ 8967 w 10917"/>
                <a:gd name="connsiteY49" fmla="*/ 2480 h 10000"/>
                <a:gd name="connsiteX50" fmla="*/ 8940 w 10917"/>
                <a:gd name="connsiteY50" fmla="*/ 2924 h 10000"/>
                <a:gd name="connsiteX0" fmla="*/ 8940 w 10917"/>
                <a:gd name="connsiteY0" fmla="*/ 2924 h 10000"/>
                <a:gd name="connsiteX1" fmla="*/ 8596 w 10917"/>
                <a:gd name="connsiteY1" fmla="*/ 4085 h 10000"/>
                <a:gd name="connsiteX2" fmla="*/ 8349 w 10917"/>
                <a:gd name="connsiteY2" fmla="*/ 3913 h 10000"/>
                <a:gd name="connsiteX3" fmla="*/ 8259 w 10917"/>
                <a:gd name="connsiteY3" fmla="*/ 3815 h 10000"/>
                <a:gd name="connsiteX4" fmla="*/ 7525 w 10917"/>
                <a:gd name="connsiteY4" fmla="*/ 3037 h 10000"/>
                <a:gd name="connsiteX5" fmla="*/ 6914 w 10917"/>
                <a:gd name="connsiteY5" fmla="*/ 2215 h 10000"/>
                <a:gd name="connsiteX6" fmla="*/ 7169 w 10917"/>
                <a:gd name="connsiteY6" fmla="*/ 2841 h 10000"/>
                <a:gd name="connsiteX7" fmla="*/ 7718 w 10917"/>
                <a:gd name="connsiteY7" fmla="*/ 3666 h 10000"/>
                <a:gd name="connsiteX8" fmla="*/ 8017 w 10917"/>
                <a:gd name="connsiteY8" fmla="*/ 4075 h 10000"/>
                <a:gd name="connsiteX9" fmla="*/ 8101 w 10917"/>
                <a:gd name="connsiteY9" fmla="*/ 4586 h 10000"/>
                <a:gd name="connsiteX10" fmla="*/ 8229 w 10917"/>
                <a:gd name="connsiteY10" fmla="*/ 5165 h 10000"/>
                <a:gd name="connsiteX11" fmla="*/ 8473 w 10917"/>
                <a:gd name="connsiteY11" fmla="*/ 5577 h 10000"/>
                <a:gd name="connsiteX12" fmla="*/ 8881 w 10917"/>
                <a:gd name="connsiteY12" fmla="*/ 6310 h 10000"/>
                <a:gd name="connsiteX13" fmla="*/ 9305 w 10917"/>
                <a:gd name="connsiteY13" fmla="*/ 7349 h 10000"/>
                <a:gd name="connsiteX14" fmla="*/ 9819 w 10917"/>
                <a:gd name="connsiteY14" fmla="*/ 9055 h 10000"/>
                <a:gd name="connsiteX15" fmla="*/ 10917 w 10917"/>
                <a:gd name="connsiteY15" fmla="*/ 10000 h 10000"/>
                <a:gd name="connsiteX16" fmla="*/ 9998 w 10917"/>
                <a:gd name="connsiteY16" fmla="*/ 10000 h 10000"/>
                <a:gd name="connsiteX17" fmla="*/ 7268 w 10917"/>
                <a:gd name="connsiteY17" fmla="*/ 9943 h 10000"/>
                <a:gd name="connsiteX18" fmla="*/ 7268 w 10917"/>
                <a:gd name="connsiteY18" fmla="*/ 9943 h 10000"/>
                <a:gd name="connsiteX19" fmla="*/ 307 w 10917"/>
                <a:gd name="connsiteY19" fmla="*/ 10000 h 10000"/>
                <a:gd name="connsiteX20" fmla="*/ 320 w 10917"/>
                <a:gd name="connsiteY20" fmla="*/ 2603 h 10000"/>
                <a:gd name="connsiteX21" fmla="*/ 180 w 10917"/>
                <a:gd name="connsiteY21" fmla="*/ 2108 h 10000"/>
                <a:gd name="connsiteX22" fmla="*/ 175 w 10917"/>
                <a:gd name="connsiteY22" fmla="*/ 1861 h 10000"/>
                <a:gd name="connsiteX23" fmla="*/ 6 w 10917"/>
                <a:gd name="connsiteY23" fmla="*/ 1661 h 10000"/>
                <a:gd name="connsiteX24" fmla="*/ 345 w 10917"/>
                <a:gd name="connsiteY24" fmla="*/ 1037 h 10000"/>
                <a:gd name="connsiteX25" fmla="*/ 159 w 10917"/>
                <a:gd name="connsiteY25" fmla="*/ 373 h 10000"/>
                <a:gd name="connsiteX26" fmla="*/ 447 w 10917"/>
                <a:gd name="connsiteY26" fmla="*/ 0 h 10000"/>
                <a:gd name="connsiteX27" fmla="*/ 683 w 10917"/>
                <a:gd name="connsiteY27" fmla="*/ 255 h 10000"/>
                <a:gd name="connsiteX28" fmla="*/ 1142 w 10917"/>
                <a:gd name="connsiteY28" fmla="*/ 117 h 10000"/>
                <a:gd name="connsiteX29" fmla="*/ 2061 w 10917"/>
                <a:gd name="connsiteY29" fmla="*/ 234 h 10000"/>
                <a:gd name="connsiteX30" fmla="*/ 2643 w 10917"/>
                <a:gd name="connsiteY30" fmla="*/ 627 h 10000"/>
                <a:gd name="connsiteX31" fmla="*/ 2864 w 10917"/>
                <a:gd name="connsiteY31" fmla="*/ 431 h 10000"/>
                <a:gd name="connsiteX32" fmla="*/ 3968 w 10917"/>
                <a:gd name="connsiteY32" fmla="*/ 958 h 10000"/>
                <a:gd name="connsiteX33" fmla="*/ 4718 w 10917"/>
                <a:gd name="connsiteY33" fmla="*/ 509 h 10000"/>
                <a:gd name="connsiteX34" fmla="*/ 5079 w 10917"/>
                <a:gd name="connsiteY34" fmla="*/ 549 h 10000"/>
                <a:gd name="connsiteX35" fmla="*/ 5643 w 10917"/>
                <a:gd name="connsiteY35" fmla="*/ 137 h 10000"/>
                <a:gd name="connsiteX36" fmla="*/ 5334 w 10917"/>
                <a:gd name="connsiteY36" fmla="*/ 274 h 10000"/>
                <a:gd name="connsiteX37" fmla="*/ 6102 w 10917"/>
                <a:gd name="connsiteY37" fmla="*/ 176 h 10000"/>
                <a:gd name="connsiteX38" fmla="*/ 6169 w 10917"/>
                <a:gd name="connsiteY38" fmla="*/ 0 h 10000"/>
                <a:gd name="connsiteX39" fmla="*/ 6455 w 10917"/>
                <a:gd name="connsiteY39" fmla="*/ 196 h 10000"/>
                <a:gd name="connsiteX40" fmla="*/ 6404 w 10917"/>
                <a:gd name="connsiteY40" fmla="*/ 370 h 10000"/>
                <a:gd name="connsiteX41" fmla="*/ 6779 w 10917"/>
                <a:gd name="connsiteY41" fmla="*/ 549 h 10000"/>
                <a:gd name="connsiteX42" fmla="*/ 7687 w 10917"/>
                <a:gd name="connsiteY42" fmla="*/ 547 h 10000"/>
                <a:gd name="connsiteX43" fmla="*/ 7880 w 10917"/>
                <a:gd name="connsiteY43" fmla="*/ 667 h 10000"/>
                <a:gd name="connsiteX44" fmla="*/ 8203 w 10917"/>
                <a:gd name="connsiteY44" fmla="*/ 431 h 10000"/>
                <a:gd name="connsiteX45" fmla="*/ 8589 w 10917"/>
                <a:gd name="connsiteY45" fmla="*/ 411 h 10000"/>
                <a:gd name="connsiteX46" fmla="*/ 8745 w 10917"/>
                <a:gd name="connsiteY46" fmla="*/ 1039 h 10000"/>
                <a:gd name="connsiteX47" fmla="*/ 8836 w 10917"/>
                <a:gd name="connsiteY47" fmla="*/ 1323 h 10000"/>
                <a:gd name="connsiteX48" fmla="*/ 9175 w 10917"/>
                <a:gd name="connsiteY48" fmla="*/ 2183 h 10000"/>
                <a:gd name="connsiteX49" fmla="*/ 8967 w 10917"/>
                <a:gd name="connsiteY49" fmla="*/ 2480 h 10000"/>
                <a:gd name="connsiteX50" fmla="*/ 8940 w 10917"/>
                <a:gd name="connsiteY50" fmla="*/ 292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917" h="10000">
                  <a:moveTo>
                    <a:pt x="8940" y="2924"/>
                  </a:moveTo>
                  <a:cubicBezTo>
                    <a:pt x="8819" y="2612"/>
                    <a:pt x="8716" y="4397"/>
                    <a:pt x="8596" y="4085"/>
                  </a:cubicBezTo>
                  <a:lnTo>
                    <a:pt x="8349" y="3913"/>
                  </a:lnTo>
                  <a:cubicBezTo>
                    <a:pt x="8319" y="3880"/>
                    <a:pt x="8289" y="3848"/>
                    <a:pt x="8259" y="3815"/>
                  </a:cubicBezTo>
                  <a:cubicBezTo>
                    <a:pt x="8136" y="3653"/>
                    <a:pt x="7752" y="3301"/>
                    <a:pt x="7525" y="3037"/>
                  </a:cubicBezTo>
                  <a:cubicBezTo>
                    <a:pt x="7298" y="2774"/>
                    <a:pt x="6999" y="2228"/>
                    <a:pt x="6914" y="2215"/>
                  </a:cubicBezTo>
                  <a:cubicBezTo>
                    <a:pt x="6747" y="2056"/>
                    <a:pt x="7032" y="2602"/>
                    <a:pt x="7169" y="2841"/>
                  </a:cubicBezTo>
                  <a:cubicBezTo>
                    <a:pt x="7306" y="3080"/>
                    <a:pt x="7591" y="3447"/>
                    <a:pt x="7718" y="3666"/>
                  </a:cubicBezTo>
                  <a:cubicBezTo>
                    <a:pt x="7845" y="3885"/>
                    <a:pt x="7948" y="3938"/>
                    <a:pt x="8017" y="4075"/>
                  </a:cubicBezTo>
                  <a:cubicBezTo>
                    <a:pt x="8087" y="4212"/>
                    <a:pt x="8035" y="4368"/>
                    <a:pt x="8101" y="4586"/>
                  </a:cubicBezTo>
                  <a:cubicBezTo>
                    <a:pt x="8167" y="4804"/>
                    <a:pt x="8170" y="5010"/>
                    <a:pt x="8229" y="5165"/>
                  </a:cubicBezTo>
                  <a:cubicBezTo>
                    <a:pt x="8254" y="5187"/>
                    <a:pt x="8465" y="5545"/>
                    <a:pt x="8473" y="5577"/>
                  </a:cubicBezTo>
                  <a:cubicBezTo>
                    <a:pt x="8537" y="5807"/>
                    <a:pt x="8852" y="6074"/>
                    <a:pt x="8881" y="6310"/>
                  </a:cubicBezTo>
                  <a:cubicBezTo>
                    <a:pt x="9014" y="6609"/>
                    <a:pt x="9149" y="6892"/>
                    <a:pt x="9305" y="7349"/>
                  </a:cubicBezTo>
                  <a:lnTo>
                    <a:pt x="9819" y="9055"/>
                  </a:lnTo>
                  <a:lnTo>
                    <a:pt x="10917" y="10000"/>
                  </a:lnTo>
                  <a:lnTo>
                    <a:pt x="9998" y="10000"/>
                  </a:lnTo>
                  <a:lnTo>
                    <a:pt x="7268" y="9943"/>
                  </a:lnTo>
                  <a:lnTo>
                    <a:pt x="7268" y="9943"/>
                  </a:lnTo>
                  <a:lnTo>
                    <a:pt x="307" y="10000"/>
                  </a:lnTo>
                  <a:cubicBezTo>
                    <a:pt x="311" y="7534"/>
                    <a:pt x="316" y="5069"/>
                    <a:pt x="320" y="2603"/>
                  </a:cubicBezTo>
                  <a:cubicBezTo>
                    <a:pt x="249" y="2413"/>
                    <a:pt x="318" y="2259"/>
                    <a:pt x="180" y="2108"/>
                  </a:cubicBezTo>
                  <a:cubicBezTo>
                    <a:pt x="145" y="1988"/>
                    <a:pt x="204" y="1935"/>
                    <a:pt x="175" y="1861"/>
                  </a:cubicBezTo>
                  <a:cubicBezTo>
                    <a:pt x="146" y="1787"/>
                    <a:pt x="-33" y="1802"/>
                    <a:pt x="6" y="1661"/>
                  </a:cubicBezTo>
                  <a:lnTo>
                    <a:pt x="345" y="1037"/>
                  </a:lnTo>
                  <a:cubicBezTo>
                    <a:pt x="265" y="691"/>
                    <a:pt x="238" y="719"/>
                    <a:pt x="159" y="373"/>
                  </a:cubicBezTo>
                  <a:lnTo>
                    <a:pt x="447" y="0"/>
                  </a:lnTo>
                  <a:lnTo>
                    <a:pt x="683" y="255"/>
                  </a:lnTo>
                  <a:lnTo>
                    <a:pt x="1142" y="117"/>
                  </a:lnTo>
                  <a:cubicBezTo>
                    <a:pt x="1663" y="280"/>
                    <a:pt x="1370" y="169"/>
                    <a:pt x="2061" y="234"/>
                  </a:cubicBezTo>
                  <a:lnTo>
                    <a:pt x="2643" y="627"/>
                  </a:lnTo>
                  <a:lnTo>
                    <a:pt x="2864" y="431"/>
                  </a:lnTo>
                  <a:lnTo>
                    <a:pt x="3968" y="958"/>
                  </a:lnTo>
                  <a:lnTo>
                    <a:pt x="4718" y="509"/>
                  </a:lnTo>
                  <a:lnTo>
                    <a:pt x="5079" y="549"/>
                  </a:lnTo>
                  <a:lnTo>
                    <a:pt x="5643" y="137"/>
                  </a:lnTo>
                  <a:cubicBezTo>
                    <a:pt x="5704" y="58"/>
                    <a:pt x="5273" y="353"/>
                    <a:pt x="5334" y="274"/>
                  </a:cubicBezTo>
                  <a:cubicBezTo>
                    <a:pt x="5584" y="183"/>
                    <a:pt x="5834" y="130"/>
                    <a:pt x="6102" y="176"/>
                  </a:cubicBezTo>
                  <a:cubicBezTo>
                    <a:pt x="6124" y="117"/>
                    <a:pt x="6147" y="59"/>
                    <a:pt x="6169" y="0"/>
                  </a:cubicBezTo>
                  <a:cubicBezTo>
                    <a:pt x="6213" y="111"/>
                    <a:pt x="6411" y="85"/>
                    <a:pt x="6455" y="196"/>
                  </a:cubicBezTo>
                  <a:cubicBezTo>
                    <a:pt x="6427" y="254"/>
                    <a:pt x="6348" y="488"/>
                    <a:pt x="6404" y="370"/>
                  </a:cubicBezTo>
                  <a:lnTo>
                    <a:pt x="6779" y="549"/>
                  </a:lnTo>
                  <a:lnTo>
                    <a:pt x="7687" y="547"/>
                  </a:lnTo>
                  <a:lnTo>
                    <a:pt x="7880" y="667"/>
                  </a:lnTo>
                  <a:lnTo>
                    <a:pt x="8203" y="431"/>
                  </a:lnTo>
                  <a:lnTo>
                    <a:pt x="8589" y="411"/>
                  </a:lnTo>
                  <a:cubicBezTo>
                    <a:pt x="8641" y="581"/>
                    <a:pt x="8692" y="869"/>
                    <a:pt x="8745" y="1039"/>
                  </a:cubicBezTo>
                  <a:cubicBezTo>
                    <a:pt x="8775" y="1134"/>
                    <a:pt x="8806" y="1228"/>
                    <a:pt x="8836" y="1323"/>
                  </a:cubicBezTo>
                  <a:cubicBezTo>
                    <a:pt x="9056" y="1903"/>
                    <a:pt x="8735" y="1583"/>
                    <a:pt x="9175" y="2183"/>
                  </a:cubicBezTo>
                  <a:lnTo>
                    <a:pt x="8967" y="2480"/>
                  </a:lnTo>
                  <a:cubicBezTo>
                    <a:pt x="9003" y="2903"/>
                    <a:pt x="8904" y="2501"/>
                    <a:pt x="8940" y="2924"/>
                  </a:cubicBezTo>
                  <a:close/>
                </a:path>
              </a:pathLst>
            </a:custGeom>
            <a:solidFill>
              <a:srgbClr val="990034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Calibri"/>
                  <a:ea typeface="SimSun"/>
                </a:rPr>
                <a:t> </a:t>
              </a:r>
              <a:endParaRPr lang="en-US" sz="1200" dirty="0">
                <a:latin typeface="Times New Roman"/>
                <a:ea typeface="SimSun"/>
              </a:endParaRPr>
            </a:p>
          </p:txBody>
        </p:sp>
        <p:sp>
          <p:nvSpPr>
            <p:cNvPr id="1023" name="Freeform 1022"/>
            <p:cNvSpPr>
              <a:spLocks noChangeAspect="1"/>
            </p:cNvSpPr>
            <p:nvPr/>
          </p:nvSpPr>
          <p:spPr bwMode="auto">
            <a:xfrm>
              <a:off x="4636124" y="2496053"/>
              <a:ext cx="373416" cy="396118"/>
            </a:xfrm>
            <a:custGeom>
              <a:avLst/>
              <a:gdLst>
                <a:gd name="T0" fmla="*/ 36 w 290"/>
                <a:gd name="T1" fmla="*/ 128 h 322"/>
                <a:gd name="T2" fmla="*/ 54 w 290"/>
                <a:gd name="T3" fmla="*/ 81 h 322"/>
                <a:gd name="T4" fmla="*/ 156 w 290"/>
                <a:gd name="T5" fmla="*/ 46 h 322"/>
                <a:gd name="T6" fmla="*/ 156 w 290"/>
                <a:gd name="T7" fmla="*/ 46 h 322"/>
                <a:gd name="T8" fmla="*/ 198 w 290"/>
                <a:gd name="T9" fmla="*/ 58 h 322"/>
                <a:gd name="T10" fmla="*/ 210 w 290"/>
                <a:gd name="T11" fmla="*/ 35 h 322"/>
                <a:gd name="T12" fmla="*/ 222 w 290"/>
                <a:gd name="T13" fmla="*/ 14 h 322"/>
                <a:gd name="T14" fmla="*/ 241 w 290"/>
                <a:gd name="T15" fmla="*/ 21 h 322"/>
                <a:gd name="T16" fmla="*/ 259 w 290"/>
                <a:gd name="T17" fmla="*/ 81 h 322"/>
                <a:gd name="T18" fmla="*/ 265 w 290"/>
                <a:gd name="T19" fmla="*/ 174 h 322"/>
                <a:gd name="T20" fmla="*/ 271 w 290"/>
                <a:gd name="T21" fmla="*/ 219 h 322"/>
                <a:gd name="T22" fmla="*/ 253 w 290"/>
                <a:gd name="T23" fmla="*/ 291 h 322"/>
                <a:gd name="T24" fmla="*/ 247 w 290"/>
                <a:gd name="T25" fmla="*/ 371 h 322"/>
                <a:gd name="T26" fmla="*/ 228 w 290"/>
                <a:gd name="T27" fmla="*/ 474 h 322"/>
                <a:gd name="T28" fmla="*/ 216 w 290"/>
                <a:gd name="T29" fmla="*/ 519 h 322"/>
                <a:gd name="T30" fmla="*/ 169 w 290"/>
                <a:gd name="T31" fmla="*/ 471 h 322"/>
                <a:gd name="T32" fmla="*/ 151 w 290"/>
                <a:gd name="T33" fmla="*/ 494 h 322"/>
                <a:gd name="T34" fmla="*/ 148 w 290"/>
                <a:gd name="T35" fmla="*/ 497 h 322"/>
                <a:gd name="T36" fmla="*/ 145 w 290"/>
                <a:gd name="T37" fmla="*/ 494 h 322"/>
                <a:gd name="T38" fmla="*/ 140 w 290"/>
                <a:gd name="T39" fmla="*/ 500 h 322"/>
                <a:gd name="T40" fmla="*/ 137 w 290"/>
                <a:gd name="T41" fmla="*/ 510 h 322"/>
                <a:gd name="T42" fmla="*/ 134 w 290"/>
                <a:gd name="T43" fmla="*/ 511 h 322"/>
                <a:gd name="T44" fmla="*/ 120 w 290"/>
                <a:gd name="T45" fmla="*/ 514 h 322"/>
                <a:gd name="T46" fmla="*/ 62 w 290"/>
                <a:gd name="T47" fmla="*/ 519 h 322"/>
                <a:gd name="T48" fmla="*/ 51 w 290"/>
                <a:gd name="T49" fmla="*/ 536 h 322"/>
                <a:gd name="T50" fmla="*/ 59 w 290"/>
                <a:gd name="T51" fmla="*/ 519 h 322"/>
                <a:gd name="T52" fmla="*/ 128 w 290"/>
                <a:gd name="T53" fmla="*/ 518 h 322"/>
                <a:gd name="T54" fmla="*/ 162 w 290"/>
                <a:gd name="T55" fmla="*/ 482 h 322"/>
                <a:gd name="T56" fmla="*/ 210 w 290"/>
                <a:gd name="T57" fmla="*/ 518 h 322"/>
                <a:gd name="T58" fmla="*/ 181 w 290"/>
                <a:gd name="T59" fmla="*/ 450 h 322"/>
                <a:gd name="T60" fmla="*/ 118 w 290"/>
                <a:gd name="T61" fmla="*/ 525 h 322"/>
                <a:gd name="T62" fmla="*/ 59 w 290"/>
                <a:gd name="T63" fmla="*/ 519 h 322"/>
                <a:gd name="T64" fmla="*/ 30 w 290"/>
                <a:gd name="T65" fmla="*/ 553 h 322"/>
                <a:gd name="T66" fmla="*/ 30 w 290"/>
                <a:gd name="T67" fmla="*/ 496 h 322"/>
                <a:gd name="T68" fmla="*/ 18 w 290"/>
                <a:gd name="T69" fmla="*/ 452 h 322"/>
                <a:gd name="T70" fmla="*/ 6 w 290"/>
                <a:gd name="T71" fmla="*/ 406 h 322"/>
                <a:gd name="T72" fmla="*/ 6 w 290"/>
                <a:gd name="T73" fmla="*/ 371 h 322"/>
                <a:gd name="T74" fmla="*/ 12 w 290"/>
                <a:gd name="T75" fmla="*/ 348 h 322"/>
                <a:gd name="T76" fmla="*/ 18 w 290"/>
                <a:gd name="T77" fmla="*/ 300 h 322"/>
                <a:gd name="T78" fmla="*/ 36 w 290"/>
                <a:gd name="T79" fmla="*/ 291 h 322"/>
                <a:gd name="T80" fmla="*/ 36 w 290"/>
                <a:gd name="T81" fmla="*/ 219 h 322"/>
                <a:gd name="T82" fmla="*/ 36 w 290"/>
                <a:gd name="T83" fmla="*/ 140 h 32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connsiteX0" fmla="*/ 1241 w 10000"/>
                <a:gd name="connsiteY0" fmla="*/ 2516 h 10000"/>
                <a:gd name="connsiteX1" fmla="*/ 1241 w 10000"/>
                <a:gd name="connsiteY1" fmla="*/ 2298 h 10000"/>
                <a:gd name="connsiteX2" fmla="*/ 1862 w 10000"/>
                <a:gd name="connsiteY2" fmla="*/ 2298 h 10000"/>
                <a:gd name="connsiteX3" fmla="*/ 1862 w 10000"/>
                <a:gd name="connsiteY3" fmla="*/ 1460 h 10000"/>
                <a:gd name="connsiteX4" fmla="*/ 1621 w 10000"/>
                <a:gd name="connsiteY4" fmla="*/ 839 h 10000"/>
                <a:gd name="connsiteX5" fmla="*/ 5621 w 10000"/>
                <a:gd name="connsiteY5" fmla="*/ 839 h 10000"/>
                <a:gd name="connsiteX6" fmla="*/ 5621 w 10000"/>
                <a:gd name="connsiteY6" fmla="*/ 621 h 10000"/>
                <a:gd name="connsiteX7" fmla="*/ 5785 w 10000"/>
                <a:gd name="connsiteY7" fmla="*/ 839 h 10000"/>
                <a:gd name="connsiteX8" fmla="*/ 6448 w 10000"/>
                <a:gd name="connsiteY8" fmla="*/ 839 h 10000"/>
                <a:gd name="connsiteX9" fmla="*/ 7069 w 10000"/>
                <a:gd name="connsiteY9" fmla="*/ 1056 h 10000"/>
                <a:gd name="connsiteX10" fmla="*/ 7276 w 10000"/>
                <a:gd name="connsiteY10" fmla="*/ 621 h 10000"/>
                <a:gd name="connsiteX11" fmla="*/ 7483 w 10000"/>
                <a:gd name="connsiteY11" fmla="*/ 621 h 10000"/>
                <a:gd name="connsiteX12" fmla="*/ 7690 w 10000"/>
                <a:gd name="connsiteY12" fmla="*/ 217 h 10000"/>
                <a:gd name="connsiteX13" fmla="*/ 7897 w 10000"/>
                <a:gd name="connsiteY13" fmla="*/ 217 h 10000"/>
                <a:gd name="connsiteX14" fmla="*/ 8103 w 10000"/>
                <a:gd name="connsiteY14" fmla="*/ 0 h 10000"/>
                <a:gd name="connsiteX15" fmla="*/ 8552 w 10000"/>
                <a:gd name="connsiteY15" fmla="*/ 404 h 10000"/>
                <a:gd name="connsiteX16" fmla="*/ 8966 w 10000"/>
                <a:gd name="connsiteY16" fmla="*/ 1056 h 10000"/>
                <a:gd name="connsiteX17" fmla="*/ 9172 w 10000"/>
                <a:gd name="connsiteY17" fmla="*/ 1460 h 10000"/>
                <a:gd name="connsiteX18" fmla="*/ 9172 w 10000"/>
                <a:gd name="connsiteY18" fmla="*/ 2298 h 10000"/>
                <a:gd name="connsiteX19" fmla="*/ 9379 w 10000"/>
                <a:gd name="connsiteY19" fmla="*/ 3137 h 10000"/>
                <a:gd name="connsiteX20" fmla="*/ 10000 w 10000"/>
                <a:gd name="connsiteY20" fmla="*/ 3758 h 10000"/>
                <a:gd name="connsiteX21" fmla="*/ 9586 w 10000"/>
                <a:gd name="connsiteY21" fmla="*/ 3975 h 10000"/>
                <a:gd name="connsiteX22" fmla="*/ 9172 w 10000"/>
                <a:gd name="connsiteY22" fmla="*/ 4379 h 10000"/>
                <a:gd name="connsiteX23" fmla="*/ 8966 w 10000"/>
                <a:gd name="connsiteY23" fmla="*/ 5217 h 10000"/>
                <a:gd name="connsiteX24" fmla="*/ 8966 w 10000"/>
                <a:gd name="connsiteY24" fmla="*/ 6056 h 10000"/>
                <a:gd name="connsiteX25" fmla="*/ 8759 w 10000"/>
                <a:gd name="connsiteY25" fmla="*/ 6677 h 10000"/>
                <a:gd name="connsiteX26" fmla="*/ 8310 w 10000"/>
                <a:gd name="connsiteY26" fmla="*/ 7733 h 10000"/>
                <a:gd name="connsiteX27" fmla="*/ 8103 w 10000"/>
                <a:gd name="connsiteY27" fmla="*/ 8571 h 10000"/>
                <a:gd name="connsiteX28" fmla="*/ 7690 w 10000"/>
                <a:gd name="connsiteY28" fmla="*/ 8571 h 10000"/>
                <a:gd name="connsiteX29" fmla="*/ 7690 w 10000"/>
                <a:gd name="connsiteY29" fmla="*/ 9379 h 10000"/>
                <a:gd name="connsiteX30" fmla="*/ 6310 w 10000"/>
                <a:gd name="connsiteY30" fmla="*/ 8012 h 10000"/>
                <a:gd name="connsiteX31" fmla="*/ 6069 w 10000"/>
                <a:gd name="connsiteY31" fmla="*/ 8478 h 10000"/>
                <a:gd name="connsiteX32" fmla="*/ 5552 w 10000"/>
                <a:gd name="connsiteY32" fmla="*/ 8820 h 10000"/>
                <a:gd name="connsiteX33" fmla="*/ 5448 w 10000"/>
                <a:gd name="connsiteY33" fmla="*/ 8913 h 10000"/>
                <a:gd name="connsiteX34" fmla="*/ 5276 w 10000"/>
                <a:gd name="connsiteY34" fmla="*/ 8913 h 10000"/>
                <a:gd name="connsiteX35" fmla="*/ 5345 w 10000"/>
                <a:gd name="connsiteY35" fmla="*/ 9006 h 10000"/>
                <a:gd name="connsiteX36" fmla="*/ 5276 w 10000"/>
                <a:gd name="connsiteY36" fmla="*/ 9006 h 10000"/>
                <a:gd name="connsiteX37" fmla="*/ 5138 w 10000"/>
                <a:gd name="connsiteY37" fmla="*/ 8913 h 10000"/>
                <a:gd name="connsiteX38" fmla="*/ 4862 w 10000"/>
                <a:gd name="connsiteY38" fmla="*/ 9099 h 10000"/>
                <a:gd name="connsiteX39" fmla="*/ 4828 w 10000"/>
                <a:gd name="connsiteY39" fmla="*/ 9037 h 10000"/>
                <a:gd name="connsiteX40" fmla="*/ 4759 w 10000"/>
                <a:gd name="connsiteY40" fmla="*/ 9099 h 10000"/>
                <a:gd name="connsiteX41" fmla="*/ 4724 w 10000"/>
                <a:gd name="connsiteY41" fmla="*/ 9193 h 10000"/>
                <a:gd name="connsiteX42" fmla="*/ 4655 w 10000"/>
                <a:gd name="connsiteY42" fmla="*/ 9193 h 10000"/>
                <a:gd name="connsiteX43" fmla="*/ 4621 w 10000"/>
                <a:gd name="connsiteY43" fmla="*/ 9224 h 10000"/>
                <a:gd name="connsiteX44" fmla="*/ 4517 w 10000"/>
                <a:gd name="connsiteY44" fmla="*/ 9224 h 10000"/>
                <a:gd name="connsiteX45" fmla="*/ 4138 w 10000"/>
                <a:gd name="connsiteY45" fmla="*/ 9286 h 10000"/>
                <a:gd name="connsiteX46" fmla="*/ 2448 w 10000"/>
                <a:gd name="connsiteY46" fmla="*/ 9317 h 10000"/>
                <a:gd name="connsiteX47" fmla="*/ 2138 w 10000"/>
                <a:gd name="connsiteY47" fmla="*/ 9379 h 10000"/>
                <a:gd name="connsiteX48" fmla="*/ 1931 w 10000"/>
                <a:gd name="connsiteY48" fmla="*/ 9410 h 10000"/>
                <a:gd name="connsiteX49" fmla="*/ 1759 w 10000"/>
                <a:gd name="connsiteY49" fmla="*/ 9689 h 10000"/>
                <a:gd name="connsiteX50" fmla="*/ 1655 w 10000"/>
                <a:gd name="connsiteY50" fmla="*/ 9689 h 10000"/>
                <a:gd name="connsiteX51" fmla="*/ 2034 w 10000"/>
                <a:gd name="connsiteY51" fmla="*/ 9379 h 10000"/>
                <a:gd name="connsiteX52" fmla="*/ 2207 w 10000"/>
                <a:gd name="connsiteY52" fmla="*/ 9348 h 10000"/>
                <a:gd name="connsiteX53" fmla="*/ 4414 w 10000"/>
                <a:gd name="connsiteY53" fmla="*/ 9348 h 10000"/>
                <a:gd name="connsiteX54" fmla="*/ 5103 w 10000"/>
                <a:gd name="connsiteY54" fmla="*/ 9099 h 10000"/>
                <a:gd name="connsiteX55" fmla="*/ 5828 w 10000"/>
                <a:gd name="connsiteY55" fmla="*/ 8696 h 10000"/>
                <a:gd name="connsiteX56" fmla="*/ 6552 w 10000"/>
                <a:gd name="connsiteY56" fmla="*/ 8137 h 10000"/>
                <a:gd name="connsiteX57" fmla="*/ 7483 w 10000"/>
                <a:gd name="connsiteY57" fmla="*/ 9348 h 10000"/>
                <a:gd name="connsiteX58" fmla="*/ 7172 w 10000"/>
                <a:gd name="connsiteY58" fmla="*/ 8975 h 10000"/>
                <a:gd name="connsiteX59" fmla="*/ 6483 w 10000"/>
                <a:gd name="connsiteY59" fmla="*/ 8075 h 10000"/>
                <a:gd name="connsiteX60" fmla="*/ 5621 w 10000"/>
                <a:gd name="connsiteY60" fmla="*/ 8913 h 10000"/>
                <a:gd name="connsiteX61" fmla="*/ 4069 w 10000"/>
                <a:gd name="connsiteY61" fmla="*/ 9441 h 10000"/>
                <a:gd name="connsiteX62" fmla="*/ 3655 w 10000"/>
                <a:gd name="connsiteY62" fmla="*/ 9472 h 10000"/>
                <a:gd name="connsiteX63" fmla="*/ 2034 w 10000"/>
                <a:gd name="connsiteY63" fmla="*/ 9379 h 10000"/>
                <a:gd name="connsiteX64" fmla="*/ 1621 w 10000"/>
                <a:gd name="connsiteY64" fmla="*/ 9938 h 10000"/>
                <a:gd name="connsiteX65" fmla="*/ 1034 w 10000"/>
                <a:gd name="connsiteY65" fmla="*/ 10000 h 10000"/>
                <a:gd name="connsiteX66" fmla="*/ 1241 w 10000"/>
                <a:gd name="connsiteY66" fmla="*/ 9379 h 10000"/>
                <a:gd name="connsiteX67" fmla="*/ 1034 w 10000"/>
                <a:gd name="connsiteY67" fmla="*/ 8975 h 10000"/>
                <a:gd name="connsiteX68" fmla="*/ 621 w 10000"/>
                <a:gd name="connsiteY68" fmla="*/ 8571 h 10000"/>
                <a:gd name="connsiteX69" fmla="*/ 621 w 10000"/>
                <a:gd name="connsiteY69" fmla="*/ 8137 h 10000"/>
                <a:gd name="connsiteX70" fmla="*/ 621 w 10000"/>
                <a:gd name="connsiteY70" fmla="*/ 7733 h 10000"/>
                <a:gd name="connsiteX71" fmla="*/ 207 w 10000"/>
                <a:gd name="connsiteY71" fmla="*/ 7329 h 10000"/>
                <a:gd name="connsiteX72" fmla="*/ 0 w 10000"/>
                <a:gd name="connsiteY72" fmla="*/ 7329 h 10000"/>
                <a:gd name="connsiteX73" fmla="*/ 207 w 10000"/>
                <a:gd name="connsiteY73" fmla="*/ 6677 h 10000"/>
                <a:gd name="connsiteX74" fmla="*/ 414 w 10000"/>
                <a:gd name="connsiteY74" fmla="*/ 6491 h 10000"/>
                <a:gd name="connsiteX75" fmla="*/ 414 w 10000"/>
                <a:gd name="connsiteY75" fmla="*/ 6273 h 10000"/>
                <a:gd name="connsiteX76" fmla="*/ 414 w 10000"/>
                <a:gd name="connsiteY76" fmla="*/ 5839 h 10000"/>
                <a:gd name="connsiteX77" fmla="*/ 621 w 10000"/>
                <a:gd name="connsiteY77" fmla="*/ 5435 h 10000"/>
                <a:gd name="connsiteX78" fmla="*/ 828 w 10000"/>
                <a:gd name="connsiteY78" fmla="*/ 5217 h 10000"/>
                <a:gd name="connsiteX79" fmla="*/ 1241 w 10000"/>
                <a:gd name="connsiteY79" fmla="*/ 5217 h 10000"/>
                <a:gd name="connsiteX80" fmla="*/ 1241 w 10000"/>
                <a:gd name="connsiteY80" fmla="*/ 4596 h 10000"/>
                <a:gd name="connsiteX81" fmla="*/ 1241 w 10000"/>
                <a:gd name="connsiteY81" fmla="*/ 3975 h 10000"/>
                <a:gd name="connsiteX82" fmla="*/ 1241 w 10000"/>
                <a:gd name="connsiteY82" fmla="*/ 3137 h 10000"/>
                <a:gd name="connsiteX83" fmla="*/ 1241 w 10000"/>
                <a:gd name="connsiteY83" fmla="*/ 2516 h 10000"/>
                <a:gd name="connsiteX0" fmla="*/ 1241 w 10000"/>
                <a:gd name="connsiteY0" fmla="*/ 2516 h 10000"/>
                <a:gd name="connsiteX1" fmla="*/ 1241 w 10000"/>
                <a:gd name="connsiteY1" fmla="*/ 2298 h 10000"/>
                <a:gd name="connsiteX2" fmla="*/ 1862 w 10000"/>
                <a:gd name="connsiteY2" fmla="*/ 2298 h 10000"/>
                <a:gd name="connsiteX3" fmla="*/ 1862 w 10000"/>
                <a:gd name="connsiteY3" fmla="*/ 1460 h 10000"/>
                <a:gd name="connsiteX4" fmla="*/ 1621 w 10000"/>
                <a:gd name="connsiteY4" fmla="*/ 839 h 10000"/>
                <a:gd name="connsiteX5" fmla="*/ 5621 w 10000"/>
                <a:gd name="connsiteY5" fmla="*/ 839 h 10000"/>
                <a:gd name="connsiteX6" fmla="*/ 5621 w 10000"/>
                <a:gd name="connsiteY6" fmla="*/ 621 h 10000"/>
                <a:gd name="connsiteX7" fmla="*/ 5708 w 10000"/>
                <a:gd name="connsiteY7" fmla="*/ 846 h 10000"/>
                <a:gd name="connsiteX8" fmla="*/ 6448 w 10000"/>
                <a:gd name="connsiteY8" fmla="*/ 839 h 10000"/>
                <a:gd name="connsiteX9" fmla="*/ 7069 w 10000"/>
                <a:gd name="connsiteY9" fmla="*/ 1056 h 10000"/>
                <a:gd name="connsiteX10" fmla="*/ 7276 w 10000"/>
                <a:gd name="connsiteY10" fmla="*/ 621 h 10000"/>
                <a:gd name="connsiteX11" fmla="*/ 7483 w 10000"/>
                <a:gd name="connsiteY11" fmla="*/ 621 h 10000"/>
                <a:gd name="connsiteX12" fmla="*/ 7690 w 10000"/>
                <a:gd name="connsiteY12" fmla="*/ 217 h 10000"/>
                <a:gd name="connsiteX13" fmla="*/ 7897 w 10000"/>
                <a:gd name="connsiteY13" fmla="*/ 217 h 10000"/>
                <a:gd name="connsiteX14" fmla="*/ 8103 w 10000"/>
                <a:gd name="connsiteY14" fmla="*/ 0 h 10000"/>
                <a:gd name="connsiteX15" fmla="*/ 8552 w 10000"/>
                <a:gd name="connsiteY15" fmla="*/ 404 h 10000"/>
                <a:gd name="connsiteX16" fmla="*/ 8966 w 10000"/>
                <a:gd name="connsiteY16" fmla="*/ 1056 h 10000"/>
                <a:gd name="connsiteX17" fmla="*/ 9172 w 10000"/>
                <a:gd name="connsiteY17" fmla="*/ 1460 h 10000"/>
                <a:gd name="connsiteX18" fmla="*/ 9172 w 10000"/>
                <a:gd name="connsiteY18" fmla="*/ 2298 h 10000"/>
                <a:gd name="connsiteX19" fmla="*/ 9379 w 10000"/>
                <a:gd name="connsiteY19" fmla="*/ 3137 h 10000"/>
                <a:gd name="connsiteX20" fmla="*/ 10000 w 10000"/>
                <a:gd name="connsiteY20" fmla="*/ 3758 h 10000"/>
                <a:gd name="connsiteX21" fmla="*/ 9586 w 10000"/>
                <a:gd name="connsiteY21" fmla="*/ 3975 h 10000"/>
                <a:gd name="connsiteX22" fmla="*/ 9172 w 10000"/>
                <a:gd name="connsiteY22" fmla="*/ 4379 h 10000"/>
                <a:gd name="connsiteX23" fmla="*/ 8966 w 10000"/>
                <a:gd name="connsiteY23" fmla="*/ 5217 h 10000"/>
                <a:gd name="connsiteX24" fmla="*/ 8966 w 10000"/>
                <a:gd name="connsiteY24" fmla="*/ 6056 h 10000"/>
                <a:gd name="connsiteX25" fmla="*/ 8759 w 10000"/>
                <a:gd name="connsiteY25" fmla="*/ 6677 h 10000"/>
                <a:gd name="connsiteX26" fmla="*/ 8310 w 10000"/>
                <a:gd name="connsiteY26" fmla="*/ 7733 h 10000"/>
                <a:gd name="connsiteX27" fmla="*/ 8103 w 10000"/>
                <a:gd name="connsiteY27" fmla="*/ 8571 h 10000"/>
                <a:gd name="connsiteX28" fmla="*/ 7690 w 10000"/>
                <a:gd name="connsiteY28" fmla="*/ 8571 h 10000"/>
                <a:gd name="connsiteX29" fmla="*/ 7690 w 10000"/>
                <a:gd name="connsiteY29" fmla="*/ 9379 h 10000"/>
                <a:gd name="connsiteX30" fmla="*/ 6310 w 10000"/>
                <a:gd name="connsiteY30" fmla="*/ 8012 h 10000"/>
                <a:gd name="connsiteX31" fmla="*/ 6069 w 10000"/>
                <a:gd name="connsiteY31" fmla="*/ 8478 h 10000"/>
                <a:gd name="connsiteX32" fmla="*/ 5552 w 10000"/>
                <a:gd name="connsiteY32" fmla="*/ 8820 h 10000"/>
                <a:gd name="connsiteX33" fmla="*/ 5448 w 10000"/>
                <a:gd name="connsiteY33" fmla="*/ 8913 h 10000"/>
                <a:gd name="connsiteX34" fmla="*/ 5276 w 10000"/>
                <a:gd name="connsiteY34" fmla="*/ 8913 h 10000"/>
                <a:gd name="connsiteX35" fmla="*/ 5345 w 10000"/>
                <a:gd name="connsiteY35" fmla="*/ 9006 h 10000"/>
                <a:gd name="connsiteX36" fmla="*/ 5276 w 10000"/>
                <a:gd name="connsiteY36" fmla="*/ 9006 h 10000"/>
                <a:gd name="connsiteX37" fmla="*/ 5138 w 10000"/>
                <a:gd name="connsiteY37" fmla="*/ 8913 h 10000"/>
                <a:gd name="connsiteX38" fmla="*/ 4862 w 10000"/>
                <a:gd name="connsiteY38" fmla="*/ 9099 h 10000"/>
                <a:gd name="connsiteX39" fmla="*/ 4828 w 10000"/>
                <a:gd name="connsiteY39" fmla="*/ 9037 h 10000"/>
                <a:gd name="connsiteX40" fmla="*/ 4759 w 10000"/>
                <a:gd name="connsiteY40" fmla="*/ 9099 h 10000"/>
                <a:gd name="connsiteX41" fmla="*/ 4724 w 10000"/>
                <a:gd name="connsiteY41" fmla="*/ 9193 h 10000"/>
                <a:gd name="connsiteX42" fmla="*/ 4655 w 10000"/>
                <a:gd name="connsiteY42" fmla="*/ 9193 h 10000"/>
                <a:gd name="connsiteX43" fmla="*/ 4621 w 10000"/>
                <a:gd name="connsiteY43" fmla="*/ 9224 h 10000"/>
                <a:gd name="connsiteX44" fmla="*/ 4517 w 10000"/>
                <a:gd name="connsiteY44" fmla="*/ 9224 h 10000"/>
                <a:gd name="connsiteX45" fmla="*/ 4138 w 10000"/>
                <a:gd name="connsiteY45" fmla="*/ 9286 h 10000"/>
                <a:gd name="connsiteX46" fmla="*/ 2448 w 10000"/>
                <a:gd name="connsiteY46" fmla="*/ 9317 h 10000"/>
                <a:gd name="connsiteX47" fmla="*/ 2138 w 10000"/>
                <a:gd name="connsiteY47" fmla="*/ 9379 h 10000"/>
                <a:gd name="connsiteX48" fmla="*/ 1931 w 10000"/>
                <a:gd name="connsiteY48" fmla="*/ 9410 h 10000"/>
                <a:gd name="connsiteX49" fmla="*/ 1759 w 10000"/>
                <a:gd name="connsiteY49" fmla="*/ 9689 h 10000"/>
                <a:gd name="connsiteX50" fmla="*/ 1655 w 10000"/>
                <a:gd name="connsiteY50" fmla="*/ 9689 h 10000"/>
                <a:gd name="connsiteX51" fmla="*/ 2034 w 10000"/>
                <a:gd name="connsiteY51" fmla="*/ 9379 h 10000"/>
                <a:gd name="connsiteX52" fmla="*/ 2207 w 10000"/>
                <a:gd name="connsiteY52" fmla="*/ 9348 h 10000"/>
                <a:gd name="connsiteX53" fmla="*/ 4414 w 10000"/>
                <a:gd name="connsiteY53" fmla="*/ 9348 h 10000"/>
                <a:gd name="connsiteX54" fmla="*/ 5103 w 10000"/>
                <a:gd name="connsiteY54" fmla="*/ 9099 h 10000"/>
                <a:gd name="connsiteX55" fmla="*/ 5828 w 10000"/>
                <a:gd name="connsiteY55" fmla="*/ 8696 h 10000"/>
                <a:gd name="connsiteX56" fmla="*/ 6552 w 10000"/>
                <a:gd name="connsiteY56" fmla="*/ 8137 h 10000"/>
                <a:gd name="connsiteX57" fmla="*/ 7483 w 10000"/>
                <a:gd name="connsiteY57" fmla="*/ 9348 h 10000"/>
                <a:gd name="connsiteX58" fmla="*/ 7172 w 10000"/>
                <a:gd name="connsiteY58" fmla="*/ 8975 h 10000"/>
                <a:gd name="connsiteX59" fmla="*/ 6483 w 10000"/>
                <a:gd name="connsiteY59" fmla="*/ 8075 h 10000"/>
                <a:gd name="connsiteX60" fmla="*/ 5621 w 10000"/>
                <a:gd name="connsiteY60" fmla="*/ 8913 h 10000"/>
                <a:gd name="connsiteX61" fmla="*/ 4069 w 10000"/>
                <a:gd name="connsiteY61" fmla="*/ 9441 h 10000"/>
                <a:gd name="connsiteX62" fmla="*/ 3655 w 10000"/>
                <a:gd name="connsiteY62" fmla="*/ 9472 h 10000"/>
                <a:gd name="connsiteX63" fmla="*/ 2034 w 10000"/>
                <a:gd name="connsiteY63" fmla="*/ 9379 h 10000"/>
                <a:gd name="connsiteX64" fmla="*/ 1621 w 10000"/>
                <a:gd name="connsiteY64" fmla="*/ 9938 h 10000"/>
                <a:gd name="connsiteX65" fmla="*/ 1034 w 10000"/>
                <a:gd name="connsiteY65" fmla="*/ 10000 h 10000"/>
                <a:gd name="connsiteX66" fmla="*/ 1241 w 10000"/>
                <a:gd name="connsiteY66" fmla="*/ 9379 h 10000"/>
                <a:gd name="connsiteX67" fmla="*/ 1034 w 10000"/>
                <a:gd name="connsiteY67" fmla="*/ 8975 h 10000"/>
                <a:gd name="connsiteX68" fmla="*/ 621 w 10000"/>
                <a:gd name="connsiteY68" fmla="*/ 8571 h 10000"/>
                <a:gd name="connsiteX69" fmla="*/ 621 w 10000"/>
                <a:gd name="connsiteY69" fmla="*/ 8137 h 10000"/>
                <a:gd name="connsiteX70" fmla="*/ 621 w 10000"/>
                <a:gd name="connsiteY70" fmla="*/ 7733 h 10000"/>
                <a:gd name="connsiteX71" fmla="*/ 207 w 10000"/>
                <a:gd name="connsiteY71" fmla="*/ 7329 h 10000"/>
                <a:gd name="connsiteX72" fmla="*/ 0 w 10000"/>
                <a:gd name="connsiteY72" fmla="*/ 7329 h 10000"/>
                <a:gd name="connsiteX73" fmla="*/ 207 w 10000"/>
                <a:gd name="connsiteY73" fmla="*/ 6677 h 10000"/>
                <a:gd name="connsiteX74" fmla="*/ 414 w 10000"/>
                <a:gd name="connsiteY74" fmla="*/ 6491 h 10000"/>
                <a:gd name="connsiteX75" fmla="*/ 414 w 10000"/>
                <a:gd name="connsiteY75" fmla="*/ 6273 h 10000"/>
                <a:gd name="connsiteX76" fmla="*/ 414 w 10000"/>
                <a:gd name="connsiteY76" fmla="*/ 5839 h 10000"/>
                <a:gd name="connsiteX77" fmla="*/ 621 w 10000"/>
                <a:gd name="connsiteY77" fmla="*/ 5435 h 10000"/>
                <a:gd name="connsiteX78" fmla="*/ 828 w 10000"/>
                <a:gd name="connsiteY78" fmla="*/ 5217 h 10000"/>
                <a:gd name="connsiteX79" fmla="*/ 1241 w 10000"/>
                <a:gd name="connsiteY79" fmla="*/ 5217 h 10000"/>
                <a:gd name="connsiteX80" fmla="*/ 1241 w 10000"/>
                <a:gd name="connsiteY80" fmla="*/ 4596 h 10000"/>
                <a:gd name="connsiteX81" fmla="*/ 1241 w 10000"/>
                <a:gd name="connsiteY81" fmla="*/ 3975 h 10000"/>
                <a:gd name="connsiteX82" fmla="*/ 1241 w 10000"/>
                <a:gd name="connsiteY82" fmla="*/ 3137 h 10000"/>
                <a:gd name="connsiteX83" fmla="*/ 1241 w 10000"/>
                <a:gd name="connsiteY83" fmla="*/ 2516 h 10000"/>
                <a:gd name="connsiteX0" fmla="*/ 1241 w 10000"/>
                <a:gd name="connsiteY0" fmla="*/ 2516 h 10000"/>
                <a:gd name="connsiteX1" fmla="*/ 1241 w 10000"/>
                <a:gd name="connsiteY1" fmla="*/ 2298 h 10000"/>
                <a:gd name="connsiteX2" fmla="*/ 1862 w 10000"/>
                <a:gd name="connsiteY2" fmla="*/ 2298 h 10000"/>
                <a:gd name="connsiteX3" fmla="*/ 1862 w 10000"/>
                <a:gd name="connsiteY3" fmla="*/ 1460 h 10000"/>
                <a:gd name="connsiteX4" fmla="*/ 1621 w 10000"/>
                <a:gd name="connsiteY4" fmla="*/ 839 h 10000"/>
                <a:gd name="connsiteX5" fmla="*/ 5621 w 10000"/>
                <a:gd name="connsiteY5" fmla="*/ 839 h 10000"/>
                <a:gd name="connsiteX6" fmla="*/ 5716 w 10000"/>
                <a:gd name="connsiteY6" fmla="*/ 714 h 10000"/>
                <a:gd name="connsiteX7" fmla="*/ 5708 w 10000"/>
                <a:gd name="connsiteY7" fmla="*/ 846 h 10000"/>
                <a:gd name="connsiteX8" fmla="*/ 6448 w 10000"/>
                <a:gd name="connsiteY8" fmla="*/ 839 h 10000"/>
                <a:gd name="connsiteX9" fmla="*/ 7069 w 10000"/>
                <a:gd name="connsiteY9" fmla="*/ 1056 h 10000"/>
                <a:gd name="connsiteX10" fmla="*/ 7276 w 10000"/>
                <a:gd name="connsiteY10" fmla="*/ 621 h 10000"/>
                <a:gd name="connsiteX11" fmla="*/ 7483 w 10000"/>
                <a:gd name="connsiteY11" fmla="*/ 621 h 10000"/>
                <a:gd name="connsiteX12" fmla="*/ 7690 w 10000"/>
                <a:gd name="connsiteY12" fmla="*/ 217 h 10000"/>
                <a:gd name="connsiteX13" fmla="*/ 7897 w 10000"/>
                <a:gd name="connsiteY13" fmla="*/ 217 h 10000"/>
                <a:gd name="connsiteX14" fmla="*/ 8103 w 10000"/>
                <a:gd name="connsiteY14" fmla="*/ 0 h 10000"/>
                <a:gd name="connsiteX15" fmla="*/ 8552 w 10000"/>
                <a:gd name="connsiteY15" fmla="*/ 404 h 10000"/>
                <a:gd name="connsiteX16" fmla="*/ 8966 w 10000"/>
                <a:gd name="connsiteY16" fmla="*/ 1056 h 10000"/>
                <a:gd name="connsiteX17" fmla="*/ 9172 w 10000"/>
                <a:gd name="connsiteY17" fmla="*/ 1460 h 10000"/>
                <a:gd name="connsiteX18" fmla="*/ 9172 w 10000"/>
                <a:gd name="connsiteY18" fmla="*/ 2298 h 10000"/>
                <a:gd name="connsiteX19" fmla="*/ 9379 w 10000"/>
                <a:gd name="connsiteY19" fmla="*/ 3137 h 10000"/>
                <a:gd name="connsiteX20" fmla="*/ 10000 w 10000"/>
                <a:gd name="connsiteY20" fmla="*/ 3758 h 10000"/>
                <a:gd name="connsiteX21" fmla="*/ 9586 w 10000"/>
                <a:gd name="connsiteY21" fmla="*/ 3975 h 10000"/>
                <a:gd name="connsiteX22" fmla="*/ 9172 w 10000"/>
                <a:gd name="connsiteY22" fmla="*/ 4379 h 10000"/>
                <a:gd name="connsiteX23" fmla="*/ 8966 w 10000"/>
                <a:gd name="connsiteY23" fmla="*/ 5217 h 10000"/>
                <a:gd name="connsiteX24" fmla="*/ 8966 w 10000"/>
                <a:gd name="connsiteY24" fmla="*/ 6056 h 10000"/>
                <a:gd name="connsiteX25" fmla="*/ 8759 w 10000"/>
                <a:gd name="connsiteY25" fmla="*/ 6677 h 10000"/>
                <a:gd name="connsiteX26" fmla="*/ 8310 w 10000"/>
                <a:gd name="connsiteY26" fmla="*/ 7733 h 10000"/>
                <a:gd name="connsiteX27" fmla="*/ 8103 w 10000"/>
                <a:gd name="connsiteY27" fmla="*/ 8571 h 10000"/>
                <a:gd name="connsiteX28" fmla="*/ 7690 w 10000"/>
                <a:gd name="connsiteY28" fmla="*/ 8571 h 10000"/>
                <a:gd name="connsiteX29" fmla="*/ 7690 w 10000"/>
                <a:gd name="connsiteY29" fmla="*/ 9379 h 10000"/>
                <a:gd name="connsiteX30" fmla="*/ 6310 w 10000"/>
                <a:gd name="connsiteY30" fmla="*/ 8012 h 10000"/>
                <a:gd name="connsiteX31" fmla="*/ 6069 w 10000"/>
                <a:gd name="connsiteY31" fmla="*/ 8478 h 10000"/>
                <a:gd name="connsiteX32" fmla="*/ 5552 w 10000"/>
                <a:gd name="connsiteY32" fmla="*/ 8820 h 10000"/>
                <a:gd name="connsiteX33" fmla="*/ 5448 w 10000"/>
                <a:gd name="connsiteY33" fmla="*/ 8913 h 10000"/>
                <a:gd name="connsiteX34" fmla="*/ 5276 w 10000"/>
                <a:gd name="connsiteY34" fmla="*/ 8913 h 10000"/>
                <a:gd name="connsiteX35" fmla="*/ 5345 w 10000"/>
                <a:gd name="connsiteY35" fmla="*/ 9006 h 10000"/>
                <a:gd name="connsiteX36" fmla="*/ 5276 w 10000"/>
                <a:gd name="connsiteY36" fmla="*/ 9006 h 10000"/>
                <a:gd name="connsiteX37" fmla="*/ 5138 w 10000"/>
                <a:gd name="connsiteY37" fmla="*/ 8913 h 10000"/>
                <a:gd name="connsiteX38" fmla="*/ 4862 w 10000"/>
                <a:gd name="connsiteY38" fmla="*/ 9099 h 10000"/>
                <a:gd name="connsiteX39" fmla="*/ 4828 w 10000"/>
                <a:gd name="connsiteY39" fmla="*/ 9037 h 10000"/>
                <a:gd name="connsiteX40" fmla="*/ 4759 w 10000"/>
                <a:gd name="connsiteY40" fmla="*/ 9099 h 10000"/>
                <a:gd name="connsiteX41" fmla="*/ 4724 w 10000"/>
                <a:gd name="connsiteY41" fmla="*/ 9193 h 10000"/>
                <a:gd name="connsiteX42" fmla="*/ 4655 w 10000"/>
                <a:gd name="connsiteY42" fmla="*/ 9193 h 10000"/>
                <a:gd name="connsiteX43" fmla="*/ 4621 w 10000"/>
                <a:gd name="connsiteY43" fmla="*/ 9224 h 10000"/>
                <a:gd name="connsiteX44" fmla="*/ 4517 w 10000"/>
                <a:gd name="connsiteY44" fmla="*/ 9224 h 10000"/>
                <a:gd name="connsiteX45" fmla="*/ 4138 w 10000"/>
                <a:gd name="connsiteY45" fmla="*/ 9286 h 10000"/>
                <a:gd name="connsiteX46" fmla="*/ 2448 w 10000"/>
                <a:gd name="connsiteY46" fmla="*/ 9317 h 10000"/>
                <a:gd name="connsiteX47" fmla="*/ 2138 w 10000"/>
                <a:gd name="connsiteY47" fmla="*/ 9379 h 10000"/>
                <a:gd name="connsiteX48" fmla="*/ 1931 w 10000"/>
                <a:gd name="connsiteY48" fmla="*/ 9410 h 10000"/>
                <a:gd name="connsiteX49" fmla="*/ 1759 w 10000"/>
                <a:gd name="connsiteY49" fmla="*/ 9689 h 10000"/>
                <a:gd name="connsiteX50" fmla="*/ 1655 w 10000"/>
                <a:gd name="connsiteY50" fmla="*/ 9689 h 10000"/>
                <a:gd name="connsiteX51" fmla="*/ 2034 w 10000"/>
                <a:gd name="connsiteY51" fmla="*/ 9379 h 10000"/>
                <a:gd name="connsiteX52" fmla="*/ 2207 w 10000"/>
                <a:gd name="connsiteY52" fmla="*/ 9348 h 10000"/>
                <a:gd name="connsiteX53" fmla="*/ 4414 w 10000"/>
                <a:gd name="connsiteY53" fmla="*/ 9348 h 10000"/>
                <a:gd name="connsiteX54" fmla="*/ 5103 w 10000"/>
                <a:gd name="connsiteY54" fmla="*/ 9099 h 10000"/>
                <a:gd name="connsiteX55" fmla="*/ 5828 w 10000"/>
                <a:gd name="connsiteY55" fmla="*/ 8696 h 10000"/>
                <a:gd name="connsiteX56" fmla="*/ 6552 w 10000"/>
                <a:gd name="connsiteY56" fmla="*/ 8137 h 10000"/>
                <a:gd name="connsiteX57" fmla="*/ 7483 w 10000"/>
                <a:gd name="connsiteY57" fmla="*/ 9348 h 10000"/>
                <a:gd name="connsiteX58" fmla="*/ 7172 w 10000"/>
                <a:gd name="connsiteY58" fmla="*/ 8975 h 10000"/>
                <a:gd name="connsiteX59" fmla="*/ 6483 w 10000"/>
                <a:gd name="connsiteY59" fmla="*/ 8075 h 10000"/>
                <a:gd name="connsiteX60" fmla="*/ 5621 w 10000"/>
                <a:gd name="connsiteY60" fmla="*/ 8913 h 10000"/>
                <a:gd name="connsiteX61" fmla="*/ 4069 w 10000"/>
                <a:gd name="connsiteY61" fmla="*/ 9441 h 10000"/>
                <a:gd name="connsiteX62" fmla="*/ 3655 w 10000"/>
                <a:gd name="connsiteY62" fmla="*/ 9472 h 10000"/>
                <a:gd name="connsiteX63" fmla="*/ 2034 w 10000"/>
                <a:gd name="connsiteY63" fmla="*/ 9379 h 10000"/>
                <a:gd name="connsiteX64" fmla="*/ 1621 w 10000"/>
                <a:gd name="connsiteY64" fmla="*/ 9938 h 10000"/>
                <a:gd name="connsiteX65" fmla="*/ 1034 w 10000"/>
                <a:gd name="connsiteY65" fmla="*/ 10000 h 10000"/>
                <a:gd name="connsiteX66" fmla="*/ 1241 w 10000"/>
                <a:gd name="connsiteY66" fmla="*/ 9379 h 10000"/>
                <a:gd name="connsiteX67" fmla="*/ 1034 w 10000"/>
                <a:gd name="connsiteY67" fmla="*/ 8975 h 10000"/>
                <a:gd name="connsiteX68" fmla="*/ 621 w 10000"/>
                <a:gd name="connsiteY68" fmla="*/ 8571 h 10000"/>
                <a:gd name="connsiteX69" fmla="*/ 621 w 10000"/>
                <a:gd name="connsiteY69" fmla="*/ 8137 h 10000"/>
                <a:gd name="connsiteX70" fmla="*/ 621 w 10000"/>
                <a:gd name="connsiteY70" fmla="*/ 7733 h 10000"/>
                <a:gd name="connsiteX71" fmla="*/ 207 w 10000"/>
                <a:gd name="connsiteY71" fmla="*/ 7329 h 10000"/>
                <a:gd name="connsiteX72" fmla="*/ 0 w 10000"/>
                <a:gd name="connsiteY72" fmla="*/ 7329 h 10000"/>
                <a:gd name="connsiteX73" fmla="*/ 207 w 10000"/>
                <a:gd name="connsiteY73" fmla="*/ 6677 h 10000"/>
                <a:gd name="connsiteX74" fmla="*/ 414 w 10000"/>
                <a:gd name="connsiteY74" fmla="*/ 6491 h 10000"/>
                <a:gd name="connsiteX75" fmla="*/ 414 w 10000"/>
                <a:gd name="connsiteY75" fmla="*/ 6273 h 10000"/>
                <a:gd name="connsiteX76" fmla="*/ 414 w 10000"/>
                <a:gd name="connsiteY76" fmla="*/ 5839 h 10000"/>
                <a:gd name="connsiteX77" fmla="*/ 621 w 10000"/>
                <a:gd name="connsiteY77" fmla="*/ 5435 h 10000"/>
                <a:gd name="connsiteX78" fmla="*/ 828 w 10000"/>
                <a:gd name="connsiteY78" fmla="*/ 5217 h 10000"/>
                <a:gd name="connsiteX79" fmla="*/ 1241 w 10000"/>
                <a:gd name="connsiteY79" fmla="*/ 5217 h 10000"/>
                <a:gd name="connsiteX80" fmla="*/ 1241 w 10000"/>
                <a:gd name="connsiteY80" fmla="*/ 4596 h 10000"/>
                <a:gd name="connsiteX81" fmla="*/ 1241 w 10000"/>
                <a:gd name="connsiteY81" fmla="*/ 3975 h 10000"/>
                <a:gd name="connsiteX82" fmla="*/ 1241 w 10000"/>
                <a:gd name="connsiteY82" fmla="*/ 3137 h 10000"/>
                <a:gd name="connsiteX83" fmla="*/ 1241 w 10000"/>
                <a:gd name="connsiteY83" fmla="*/ 2516 h 10000"/>
                <a:gd name="connsiteX0" fmla="*/ 1241 w 10000"/>
                <a:gd name="connsiteY0" fmla="*/ 2516 h 10000"/>
                <a:gd name="connsiteX1" fmla="*/ 1241 w 10000"/>
                <a:gd name="connsiteY1" fmla="*/ 2298 h 10000"/>
                <a:gd name="connsiteX2" fmla="*/ 1862 w 10000"/>
                <a:gd name="connsiteY2" fmla="*/ 2298 h 10000"/>
                <a:gd name="connsiteX3" fmla="*/ 1862 w 10000"/>
                <a:gd name="connsiteY3" fmla="*/ 1460 h 10000"/>
                <a:gd name="connsiteX4" fmla="*/ 1621 w 10000"/>
                <a:gd name="connsiteY4" fmla="*/ 839 h 10000"/>
                <a:gd name="connsiteX5" fmla="*/ 5621 w 10000"/>
                <a:gd name="connsiteY5" fmla="*/ 839 h 10000"/>
                <a:gd name="connsiteX6" fmla="*/ 5716 w 10000"/>
                <a:gd name="connsiteY6" fmla="*/ 714 h 10000"/>
                <a:gd name="connsiteX7" fmla="*/ 5674 w 10000"/>
                <a:gd name="connsiteY7" fmla="*/ 846 h 10000"/>
                <a:gd name="connsiteX8" fmla="*/ 6448 w 10000"/>
                <a:gd name="connsiteY8" fmla="*/ 839 h 10000"/>
                <a:gd name="connsiteX9" fmla="*/ 7069 w 10000"/>
                <a:gd name="connsiteY9" fmla="*/ 1056 h 10000"/>
                <a:gd name="connsiteX10" fmla="*/ 7276 w 10000"/>
                <a:gd name="connsiteY10" fmla="*/ 621 h 10000"/>
                <a:gd name="connsiteX11" fmla="*/ 7483 w 10000"/>
                <a:gd name="connsiteY11" fmla="*/ 621 h 10000"/>
                <a:gd name="connsiteX12" fmla="*/ 7690 w 10000"/>
                <a:gd name="connsiteY12" fmla="*/ 217 h 10000"/>
                <a:gd name="connsiteX13" fmla="*/ 7897 w 10000"/>
                <a:gd name="connsiteY13" fmla="*/ 217 h 10000"/>
                <a:gd name="connsiteX14" fmla="*/ 8103 w 10000"/>
                <a:gd name="connsiteY14" fmla="*/ 0 h 10000"/>
                <a:gd name="connsiteX15" fmla="*/ 8552 w 10000"/>
                <a:gd name="connsiteY15" fmla="*/ 404 h 10000"/>
                <a:gd name="connsiteX16" fmla="*/ 8966 w 10000"/>
                <a:gd name="connsiteY16" fmla="*/ 1056 h 10000"/>
                <a:gd name="connsiteX17" fmla="*/ 9172 w 10000"/>
                <a:gd name="connsiteY17" fmla="*/ 1460 h 10000"/>
                <a:gd name="connsiteX18" fmla="*/ 9172 w 10000"/>
                <a:gd name="connsiteY18" fmla="*/ 2298 h 10000"/>
                <a:gd name="connsiteX19" fmla="*/ 9379 w 10000"/>
                <a:gd name="connsiteY19" fmla="*/ 3137 h 10000"/>
                <a:gd name="connsiteX20" fmla="*/ 10000 w 10000"/>
                <a:gd name="connsiteY20" fmla="*/ 3758 h 10000"/>
                <a:gd name="connsiteX21" fmla="*/ 9586 w 10000"/>
                <a:gd name="connsiteY21" fmla="*/ 3975 h 10000"/>
                <a:gd name="connsiteX22" fmla="*/ 9172 w 10000"/>
                <a:gd name="connsiteY22" fmla="*/ 4379 h 10000"/>
                <a:gd name="connsiteX23" fmla="*/ 8966 w 10000"/>
                <a:gd name="connsiteY23" fmla="*/ 5217 h 10000"/>
                <a:gd name="connsiteX24" fmla="*/ 8966 w 10000"/>
                <a:gd name="connsiteY24" fmla="*/ 6056 h 10000"/>
                <a:gd name="connsiteX25" fmla="*/ 8759 w 10000"/>
                <a:gd name="connsiteY25" fmla="*/ 6677 h 10000"/>
                <a:gd name="connsiteX26" fmla="*/ 8310 w 10000"/>
                <a:gd name="connsiteY26" fmla="*/ 7733 h 10000"/>
                <a:gd name="connsiteX27" fmla="*/ 8103 w 10000"/>
                <a:gd name="connsiteY27" fmla="*/ 8571 h 10000"/>
                <a:gd name="connsiteX28" fmla="*/ 7690 w 10000"/>
                <a:gd name="connsiteY28" fmla="*/ 8571 h 10000"/>
                <a:gd name="connsiteX29" fmla="*/ 7690 w 10000"/>
                <a:gd name="connsiteY29" fmla="*/ 9379 h 10000"/>
                <a:gd name="connsiteX30" fmla="*/ 6310 w 10000"/>
                <a:gd name="connsiteY30" fmla="*/ 8012 h 10000"/>
                <a:gd name="connsiteX31" fmla="*/ 6069 w 10000"/>
                <a:gd name="connsiteY31" fmla="*/ 8478 h 10000"/>
                <a:gd name="connsiteX32" fmla="*/ 5552 w 10000"/>
                <a:gd name="connsiteY32" fmla="*/ 8820 h 10000"/>
                <a:gd name="connsiteX33" fmla="*/ 5448 w 10000"/>
                <a:gd name="connsiteY33" fmla="*/ 8913 h 10000"/>
                <a:gd name="connsiteX34" fmla="*/ 5276 w 10000"/>
                <a:gd name="connsiteY34" fmla="*/ 8913 h 10000"/>
                <a:gd name="connsiteX35" fmla="*/ 5345 w 10000"/>
                <a:gd name="connsiteY35" fmla="*/ 9006 h 10000"/>
                <a:gd name="connsiteX36" fmla="*/ 5276 w 10000"/>
                <a:gd name="connsiteY36" fmla="*/ 9006 h 10000"/>
                <a:gd name="connsiteX37" fmla="*/ 5138 w 10000"/>
                <a:gd name="connsiteY37" fmla="*/ 8913 h 10000"/>
                <a:gd name="connsiteX38" fmla="*/ 4862 w 10000"/>
                <a:gd name="connsiteY38" fmla="*/ 9099 h 10000"/>
                <a:gd name="connsiteX39" fmla="*/ 4828 w 10000"/>
                <a:gd name="connsiteY39" fmla="*/ 9037 h 10000"/>
                <a:gd name="connsiteX40" fmla="*/ 4759 w 10000"/>
                <a:gd name="connsiteY40" fmla="*/ 9099 h 10000"/>
                <a:gd name="connsiteX41" fmla="*/ 4724 w 10000"/>
                <a:gd name="connsiteY41" fmla="*/ 9193 h 10000"/>
                <a:gd name="connsiteX42" fmla="*/ 4655 w 10000"/>
                <a:gd name="connsiteY42" fmla="*/ 9193 h 10000"/>
                <a:gd name="connsiteX43" fmla="*/ 4621 w 10000"/>
                <a:gd name="connsiteY43" fmla="*/ 9224 h 10000"/>
                <a:gd name="connsiteX44" fmla="*/ 4517 w 10000"/>
                <a:gd name="connsiteY44" fmla="*/ 9224 h 10000"/>
                <a:gd name="connsiteX45" fmla="*/ 4138 w 10000"/>
                <a:gd name="connsiteY45" fmla="*/ 9286 h 10000"/>
                <a:gd name="connsiteX46" fmla="*/ 2448 w 10000"/>
                <a:gd name="connsiteY46" fmla="*/ 9317 h 10000"/>
                <a:gd name="connsiteX47" fmla="*/ 2138 w 10000"/>
                <a:gd name="connsiteY47" fmla="*/ 9379 h 10000"/>
                <a:gd name="connsiteX48" fmla="*/ 1931 w 10000"/>
                <a:gd name="connsiteY48" fmla="*/ 9410 h 10000"/>
                <a:gd name="connsiteX49" fmla="*/ 1759 w 10000"/>
                <a:gd name="connsiteY49" fmla="*/ 9689 h 10000"/>
                <a:gd name="connsiteX50" fmla="*/ 1655 w 10000"/>
                <a:gd name="connsiteY50" fmla="*/ 9689 h 10000"/>
                <a:gd name="connsiteX51" fmla="*/ 2034 w 10000"/>
                <a:gd name="connsiteY51" fmla="*/ 9379 h 10000"/>
                <a:gd name="connsiteX52" fmla="*/ 2207 w 10000"/>
                <a:gd name="connsiteY52" fmla="*/ 9348 h 10000"/>
                <a:gd name="connsiteX53" fmla="*/ 4414 w 10000"/>
                <a:gd name="connsiteY53" fmla="*/ 9348 h 10000"/>
                <a:gd name="connsiteX54" fmla="*/ 5103 w 10000"/>
                <a:gd name="connsiteY54" fmla="*/ 9099 h 10000"/>
                <a:gd name="connsiteX55" fmla="*/ 5828 w 10000"/>
                <a:gd name="connsiteY55" fmla="*/ 8696 h 10000"/>
                <a:gd name="connsiteX56" fmla="*/ 6552 w 10000"/>
                <a:gd name="connsiteY56" fmla="*/ 8137 h 10000"/>
                <a:gd name="connsiteX57" fmla="*/ 7483 w 10000"/>
                <a:gd name="connsiteY57" fmla="*/ 9348 h 10000"/>
                <a:gd name="connsiteX58" fmla="*/ 7172 w 10000"/>
                <a:gd name="connsiteY58" fmla="*/ 8975 h 10000"/>
                <a:gd name="connsiteX59" fmla="*/ 6483 w 10000"/>
                <a:gd name="connsiteY59" fmla="*/ 8075 h 10000"/>
                <a:gd name="connsiteX60" fmla="*/ 5621 w 10000"/>
                <a:gd name="connsiteY60" fmla="*/ 8913 h 10000"/>
                <a:gd name="connsiteX61" fmla="*/ 4069 w 10000"/>
                <a:gd name="connsiteY61" fmla="*/ 9441 h 10000"/>
                <a:gd name="connsiteX62" fmla="*/ 3655 w 10000"/>
                <a:gd name="connsiteY62" fmla="*/ 9472 h 10000"/>
                <a:gd name="connsiteX63" fmla="*/ 2034 w 10000"/>
                <a:gd name="connsiteY63" fmla="*/ 9379 h 10000"/>
                <a:gd name="connsiteX64" fmla="*/ 1621 w 10000"/>
                <a:gd name="connsiteY64" fmla="*/ 9938 h 10000"/>
                <a:gd name="connsiteX65" fmla="*/ 1034 w 10000"/>
                <a:gd name="connsiteY65" fmla="*/ 10000 h 10000"/>
                <a:gd name="connsiteX66" fmla="*/ 1241 w 10000"/>
                <a:gd name="connsiteY66" fmla="*/ 9379 h 10000"/>
                <a:gd name="connsiteX67" fmla="*/ 1034 w 10000"/>
                <a:gd name="connsiteY67" fmla="*/ 8975 h 10000"/>
                <a:gd name="connsiteX68" fmla="*/ 621 w 10000"/>
                <a:gd name="connsiteY68" fmla="*/ 8571 h 10000"/>
                <a:gd name="connsiteX69" fmla="*/ 621 w 10000"/>
                <a:gd name="connsiteY69" fmla="*/ 8137 h 10000"/>
                <a:gd name="connsiteX70" fmla="*/ 621 w 10000"/>
                <a:gd name="connsiteY70" fmla="*/ 7733 h 10000"/>
                <a:gd name="connsiteX71" fmla="*/ 207 w 10000"/>
                <a:gd name="connsiteY71" fmla="*/ 7329 h 10000"/>
                <a:gd name="connsiteX72" fmla="*/ 0 w 10000"/>
                <a:gd name="connsiteY72" fmla="*/ 7329 h 10000"/>
                <a:gd name="connsiteX73" fmla="*/ 207 w 10000"/>
                <a:gd name="connsiteY73" fmla="*/ 6677 h 10000"/>
                <a:gd name="connsiteX74" fmla="*/ 414 w 10000"/>
                <a:gd name="connsiteY74" fmla="*/ 6491 h 10000"/>
                <a:gd name="connsiteX75" fmla="*/ 414 w 10000"/>
                <a:gd name="connsiteY75" fmla="*/ 6273 h 10000"/>
                <a:gd name="connsiteX76" fmla="*/ 414 w 10000"/>
                <a:gd name="connsiteY76" fmla="*/ 5839 h 10000"/>
                <a:gd name="connsiteX77" fmla="*/ 621 w 10000"/>
                <a:gd name="connsiteY77" fmla="*/ 5435 h 10000"/>
                <a:gd name="connsiteX78" fmla="*/ 828 w 10000"/>
                <a:gd name="connsiteY78" fmla="*/ 5217 h 10000"/>
                <a:gd name="connsiteX79" fmla="*/ 1241 w 10000"/>
                <a:gd name="connsiteY79" fmla="*/ 5217 h 10000"/>
                <a:gd name="connsiteX80" fmla="*/ 1241 w 10000"/>
                <a:gd name="connsiteY80" fmla="*/ 4596 h 10000"/>
                <a:gd name="connsiteX81" fmla="*/ 1241 w 10000"/>
                <a:gd name="connsiteY81" fmla="*/ 3975 h 10000"/>
                <a:gd name="connsiteX82" fmla="*/ 1241 w 10000"/>
                <a:gd name="connsiteY82" fmla="*/ 3137 h 10000"/>
                <a:gd name="connsiteX83" fmla="*/ 1241 w 10000"/>
                <a:gd name="connsiteY83" fmla="*/ 2516 h 10000"/>
                <a:gd name="connsiteX0" fmla="*/ 1241 w 10000"/>
                <a:gd name="connsiteY0" fmla="*/ 2516 h 10000"/>
                <a:gd name="connsiteX1" fmla="*/ 1241 w 10000"/>
                <a:gd name="connsiteY1" fmla="*/ 2298 h 10000"/>
                <a:gd name="connsiteX2" fmla="*/ 1862 w 10000"/>
                <a:gd name="connsiteY2" fmla="*/ 2298 h 10000"/>
                <a:gd name="connsiteX3" fmla="*/ 1862 w 10000"/>
                <a:gd name="connsiteY3" fmla="*/ 1460 h 10000"/>
                <a:gd name="connsiteX4" fmla="*/ 1621 w 10000"/>
                <a:gd name="connsiteY4" fmla="*/ 839 h 10000"/>
                <a:gd name="connsiteX5" fmla="*/ 5621 w 10000"/>
                <a:gd name="connsiteY5" fmla="*/ 839 h 10000"/>
                <a:gd name="connsiteX6" fmla="*/ 5716 w 10000"/>
                <a:gd name="connsiteY6" fmla="*/ 714 h 10000"/>
                <a:gd name="connsiteX7" fmla="*/ 5674 w 10000"/>
                <a:gd name="connsiteY7" fmla="*/ 846 h 10000"/>
                <a:gd name="connsiteX8" fmla="*/ 6448 w 10000"/>
                <a:gd name="connsiteY8" fmla="*/ 839 h 10000"/>
                <a:gd name="connsiteX9" fmla="*/ 7370 w 10000"/>
                <a:gd name="connsiteY9" fmla="*/ 863 h 10000"/>
                <a:gd name="connsiteX10" fmla="*/ 7276 w 10000"/>
                <a:gd name="connsiteY10" fmla="*/ 621 h 10000"/>
                <a:gd name="connsiteX11" fmla="*/ 7483 w 10000"/>
                <a:gd name="connsiteY11" fmla="*/ 621 h 10000"/>
                <a:gd name="connsiteX12" fmla="*/ 7690 w 10000"/>
                <a:gd name="connsiteY12" fmla="*/ 217 h 10000"/>
                <a:gd name="connsiteX13" fmla="*/ 7897 w 10000"/>
                <a:gd name="connsiteY13" fmla="*/ 217 h 10000"/>
                <a:gd name="connsiteX14" fmla="*/ 8103 w 10000"/>
                <a:gd name="connsiteY14" fmla="*/ 0 h 10000"/>
                <a:gd name="connsiteX15" fmla="*/ 8552 w 10000"/>
                <a:gd name="connsiteY15" fmla="*/ 404 h 10000"/>
                <a:gd name="connsiteX16" fmla="*/ 8966 w 10000"/>
                <a:gd name="connsiteY16" fmla="*/ 1056 h 10000"/>
                <a:gd name="connsiteX17" fmla="*/ 9172 w 10000"/>
                <a:gd name="connsiteY17" fmla="*/ 1460 h 10000"/>
                <a:gd name="connsiteX18" fmla="*/ 9172 w 10000"/>
                <a:gd name="connsiteY18" fmla="*/ 2298 h 10000"/>
                <a:gd name="connsiteX19" fmla="*/ 9379 w 10000"/>
                <a:gd name="connsiteY19" fmla="*/ 3137 h 10000"/>
                <a:gd name="connsiteX20" fmla="*/ 10000 w 10000"/>
                <a:gd name="connsiteY20" fmla="*/ 3758 h 10000"/>
                <a:gd name="connsiteX21" fmla="*/ 9586 w 10000"/>
                <a:gd name="connsiteY21" fmla="*/ 3975 h 10000"/>
                <a:gd name="connsiteX22" fmla="*/ 9172 w 10000"/>
                <a:gd name="connsiteY22" fmla="*/ 4379 h 10000"/>
                <a:gd name="connsiteX23" fmla="*/ 8966 w 10000"/>
                <a:gd name="connsiteY23" fmla="*/ 5217 h 10000"/>
                <a:gd name="connsiteX24" fmla="*/ 8966 w 10000"/>
                <a:gd name="connsiteY24" fmla="*/ 6056 h 10000"/>
                <a:gd name="connsiteX25" fmla="*/ 8759 w 10000"/>
                <a:gd name="connsiteY25" fmla="*/ 6677 h 10000"/>
                <a:gd name="connsiteX26" fmla="*/ 8310 w 10000"/>
                <a:gd name="connsiteY26" fmla="*/ 7733 h 10000"/>
                <a:gd name="connsiteX27" fmla="*/ 8103 w 10000"/>
                <a:gd name="connsiteY27" fmla="*/ 8571 h 10000"/>
                <a:gd name="connsiteX28" fmla="*/ 7690 w 10000"/>
                <a:gd name="connsiteY28" fmla="*/ 8571 h 10000"/>
                <a:gd name="connsiteX29" fmla="*/ 7690 w 10000"/>
                <a:gd name="connsiteY29" fmla="*/ 9379 h 10000"/>
                <a:gd name="connsiteX30" fmla="*/ 6310 w 10000"/>
                <a:gd name="connsiteY30" fmla="*/ 8012 h 10000"/>
                <a:gd name="connsiteX31" fmla="*/ 6069 w 10000"/>
                <a:gd name="connsiteY31" fmla="*/ 8478 h 10000"/>
                <a:gd name="connsiteX32" fmla="*/ 5552 w 10000"/>
                <a:gd name="connsiteY32" fmla="*/ 8820 h 10000"/>
                <a:gd name="connsiteX33" fmla="*/ 5448 w 10000"/>
                <a:gd name="connsiteY33" fmla="*/ 8913 h 10000"/>
                <a:gd name="connsiteX34" fmla="*/ 5276 w 10000"/>
                <a:gd name="connsiteY34" fmla="*/ 8913 h 10000"/>
                <a:gd name="connsiteX35" fmla="*/ 5345 w 10000"/>
                <a:gd name="connsiteY35" fmla="*/ 9006 h 10000"/>
                <a:gd name="connsiteX36" fmla="*/ 5276 w 10000"/>
                <a:gd name="connsiteY36" fmla="*/ 9006 h 10000"/>
                <a:gd name="connsiteX37" fmla="*/ 5138 w 10000"/>
                <a:gd name="connsiteY37" fmla="*/ 8913 h 10000"/>
                <a:gd name="connsiteX38" fmla="*/ 4862 w 10000"/>
                <a:gd name="connsiteY38" fmla="*/ 9099 h 10000"/>
                <a:gd name="connsiteX39" fmla="*/ 4828 w 10000"/>
                <a:gd name="connsiteY39" fmla="*/ 9037 h 10000"/>
                <a:gd name="connsiteX40" fmla="*/ 4759 w 10000"/>
                <a:gd name="connsiteY40" fmla="*/ 9099 h 10000"/>
                <a:gd name="connsiteX41" fmla="*/ 4724 w 10000"/>
                <a:gd name="connsiteY41" fmla="*/ 9193 h 10000"/>
                <a:gd name="connsiteX42" fmla="*/ 4655 w 10000"/>
                <a:gd name="connsiteY42" fmla="*/ 9193 h 10000"/>
                <a:gd name="connsiteX43" fmla="*/ 4621 w 10000"/>
                <a:gd name="connsiteY43" fmla="*/ 9224 h 10000"/>
                <a:gd name="connsiteX44" fmla="*/ 4517 w 10000"/>
                <a:gd name="connsiteY44" fmla="*/ 9224 h 10000"/>
                <a:gd name="connsiteX45" fmla="*/ 4138 w 10000"/>
                <a:gd name="connsiteY45" fmla="*/ 9286 h 10000"/>
                <a:gd name="connsiteX46" fmla="*/ 2448 w 10000"/>
                <a:gd name="connsiteY46" fmla="*/ 9317 h 10000"/>
                <a:gd name="connsiteX47" fmla="*/ 2138 w 10000"/>
                <a:gd name="connsiteY47" fmla="*/ 9379 h 10000"/>
                <a:gd name="connsiteX48" fmla="*/ 1931 w 10000"/>
                <a:gd name="connsiteY48" fmla="*/ 9410 h 10000"/>
                <a:gd name="connsiteX49" fmla="*/ 1759 w 10000"/>
                <a:gd name="connsiteY49" fmla="*/ 9689 h 10000"/>
                <a:gd name="connsiteX50" fmla="*/ 1655 w 10000"/>
                <a:gd name="connsiteY50" fmla="*/ 9689 h 10000"/>
                <a:gd name="connsiteX51" fmla="*/ 2034 w 10000"/>
                <a:gd name="connsiteY51" fmla="*/ 9379 h 10000"/>
                <a:gd name="connsiteX52" fmla="*/ 2207 w 10000"/>
                <a:gd name="connsiteY52" fmla="*/ 9348 h 10000"/>
                <a:gd name="connsiteX53" fmla="*/ 4414 w 10000"/>
                <a:gd name="connsiteY53" fmla="*/ 9348 h 10000"/>
                <a:gd name="connsiteX54" fmla="*/ 5103 w 10000"/>
                <a:gd name="connsiteY54" fmla="*/ 9099 h 10000"/>
                <a:gd name="connsiteX55" fmla="*/ 5828 w 10000"/>
                <a:gd name="connsiteY55" fmla="*/ 8696 h 10000"/>
                <a:gd name="connsiteX56" fmla="*/ 6552 w 10000"/>
                <a:gd name="connsiteY56" fmla="*/ 8137 h 10000"/>
                <a:gd name="connsiteX57" fmla="*/ 7483 w 10000"/>
                <a:gd name="connsiteY57" fmla="*/ 9348 h 10000"/>
                <a:gd name="connsiteX58" fmla="*/ 7172 w 10000"/>
                <a:gd name="connsiteY58" fmla="*/ 8975 h 10000"/>
                <a:gd name="connsiteX59" fmla="*/ 6483 w 10000"/>
                <a:gd name="connsiteY59" fmla="*/ 8075 h 10000"/>
                <a:gd name="connsiteX60" fmla="*/ 5621 w 10000"/>
                <a:gd name="connsiteY60" fmla="*/ 8913 h 10000"/>
                <a:gd name="connsiteX61" fmla="*/ 4069 w 10000"/>
                <a:gd name="connsiteY61" fmla="*/ 9441 h 10000"/>
                <a:gd name="connsiteX62" fmla="*/ 3655 w 10000"/>
                <a:gd name="connsiteY62" fmla="*/ 9472 h 10000"/>
                <a:gd name="connsiteX63" fmla="*/ 2034 w 10000"/>
                <a:gd name="connsiteY63" fmla="*/ 9379 h 10000"/>
                <a:gd name="connsiteX64" fmla="*/ 1621 w 10000"/>
                <a:gd name="connsiteY64" fmla="*/ 9938 h 10000"/>
                <a:gd name="connsiteX65" fmla="*/ 1034 w 10000"/>
                <a:gd name="connsiteY65" fmla="*/ 10000 h 10000"/>
                <a:gd name="connsiteX66" fmla="*/ 1241 w 10000"/>
                <a:gd name="connsiteY66" fmla="*/ 9379 h 10000"/>
                <a:gd name="connsiteX67" fmla="*/ 1034 w 10000"/>
                <a:gd name="connsiteY67" fmla="*/ 8975 h 10000"/>
                <a:gd name="connsiteX68" fmla="*/ 621 w 10000"/>
                <a:gd name="connsiteY68" fmla="*/ 8571 h 10000"/>
                <a:gd name="connsiteX69" fmla="*/ 621 w 10000"/>
                <a:gd name="connsiteY69" fmla="*/ 8137 h 10000"/>
                <a:gd name="connsiteX70" fmla="*/ 621 w 10000"/>
                <a:gd name="connsiteY70" fmla="*/ 7733 h 10000"/>
                <a:gd name="connsiteX71" fmla="*/ 207 w 10000"/>
                <a:gd name="connsiteY71" fmla="*/ 7329 h 10000"/>
                <a:gd name="connsiteX72" fmla="*/ 0 w 10000"/>
                <a:gd name="connsiteY72" fmla="*/ 7329 h 10000"/>
                <a:gd name="connsiteX73" fmla="*/ 207 w 10000"/>
                <a:gd name="connsiteY73" fmla="*/ 6677 h 10000"/>
                <a:gd name="connsiteX74" fmla="*/ 414 w 10000"/>
                <a:gd name="connsiteY74" fmla="*/ 6491 h 10000"/>
                <a:gd name="connsiteX75" fmla="*/ 414 w 10000"/>
                <a:gd name="connsiteY75" fmla="*/ 6273 h 10000"/>
                <a:gd name="connsiteX76" fmla="*/ 414 w 10000"/>
                <a:gd name="connsiteY76" fmla="*/ 5839 h 10000"/>
                <a:gd name="connsiteX77" fmla="*/ 621 w 10000"/>
                <a:gd name="connsiteY77" fmla="*/ 5435 h 10000"/>
                <a:gd name="connsiteX78" fmla="*/ 828 w 10000"/>
                <a:gd name="connsiteY78" fmla="*/ 5217 h 10000"/>
                <a:gd name="connsiteX79" fmla="*/ 1241 w 10000"/>
                <a:gd name="connsiteY79" fmla="*/ 5217 h 10000"/>
                <a:gd name="connsiteX80" fmla="*/ 1241 w 10000"/>
                <a:gd name="connsiteY80" fmla="*/ 4596 h 10000"/>
                <a:gd name="connsiteX81" fmla="*/ 1241 w 10000"/>
                <a:gd name="connsiteY81" fmla="*/ 3975 h 10000"/>
                <a:gd name="connsiteX82" fmla="*/ 1241 w 10000"/>
                <a:gd name="connsiteY82" fmla="*/ 3137 h 10000"/>
                <a:gd name="connsiteX83" fmla="*/ 1241 w 10000"/>
                <a:gd name="connsiteY83" fmla="*/ 2516 h 10000"/>
                <a:gd name="connsiteX0" fmla="*/ 1241 w 10000"/>
                <a:gd name="connsiteY0" fmla="*/ 2516 h 10000"/>
                <a:gd name="connsiteX1" fmla="*/ 1241 w 10000"/>
                <a:gd name="connsiteY1" fmla="*/ 2298 h 10000"/>
                <a:gd name="connsiteX2" fmla="*/ 1862 w 10000"/>
                <a:gd name="connsiteY2" fmla="*/ 2298 h 10000"/>
                <a:gd name="connsiteX3" fmla="*/ 1862 w 10000"/>
                <a:gd name="connsiteY3" fmla="*/ 1460 h 10000"/>
                <a:gd name="connsiteX4" fmla="*/ 1621 w 10000"/>
                <a:gd name="connsiteY4" fmla="*/ 839 h 10000"/>
                <a:gd name="connsiteX5" fmla="*/ 5621 w 10000"/>
                <a:gd name="connsiteY5" fmla="*/ 839 h 10000"/>
                <a:gd name="connsiteX6" fmla="*/ 5716 w 10000"/>
                <a:gd name="connsiteY6" fmla="*/ 714 h 10000"/>
                <a:gd name="connsiteX7" fmla="*/ 5674 w 10000"/>
                <a:gd name="connsiteY7" fmla="*/ 846 h 10000"/>
                <a:gd name="connsiteX8" fmla="*/ 6448 w 10000"/>
                <a:gd name="connsiteY8" fmla="*/ 839 h 10000"/>
                <a:gd name="connsiteX9" fmla="*/ 7396 w 10000"/>
                <a:gd name="connsiteY9" fmla="*/ 842 h 10000"/>
                <a:gd name="connsiteX10" fmla="*/ 7276 w 10000"/>
                <a:gd name="connsiteY10" fmla="*/ 621 h 10000"/>
                <a:gd name="connsiteX11" fmla="*/ 7483 w 10000"/>
                <a:gd name="connsiteY11" fmla="*/ 621 h 10000"/>
                <a:gd name="connsiteX12" fmla="*/ 7690 w 10000"/>
                <a:gd name="connsiteY12" fmla="*/ 217 h 10000"/>
                <a:gd name="connsiteX13" fmla="*/ 7897 w 10000"/>
                <a:gd name="connsiteY13" fmla="*/ 217 h 10000"/>
                <a:gd name="connsiteX14" fmla="*/ 8103 w 10000"/>
                <a:gd name="connsiteY14" fmla="*/ 0 h 10000"/>
                <a:gd name="connsiteX15" fmla="*/ 8552 w 10000"/>
                <a:gd name="connsiteY15" fmla="*/ 404 h 10000"/>
                <a:gd name="connsiteX16" fmla="*/ 8966 w 10000"/>
                <a:gd name="connsiteY16" fmla="*/ 1056 h 10000"/>
                <a:gd name="connsiteX17" fmla="*/ 9172 w 10000"/>
                <a:gd name="connsiteY17" fmla="*/ 1460 h 10000"/>
                <a:gd name="connsiteX18" fmla="*/ 9172 w 10000"/>
                <a:gd name="connsiteY18" fmla="*/ 2298 h 10000"/>
                <a:gd name="connsiteX19" fmla="*/ 9379 w 10000"/>
                <a:gd name="connsiteY19" fmla="*/ 3137 h 10000"/>
                <a:gd name="connsiteX20" fmla="*/ 10000 w 10000"/>
                <a:gd name="connsiteY20" fmla="*/ 3758 h 10000"/>
                <a:gd name="connsiteX21" fmla="*/ 9586 w 10000"/>
                <a:gd name="connsiteY21" fmla="*/ 3975 h 10000"/>
                <a:gd name="connsiteX22" fmla="*/ 9172 w 10000"/>
                <a:gd name="connsiteY22" fmla="*/ 4379 h 10000"/>
                <a:gd name="connsiteX23" fmla="*/ 8966 w 10000"/>
                <a:gd name="connsiteY23" fmla="*/ 5217 h 10000"/>
                <a:gd name="connsiteX24" fmla="*/ 8966 w 10000"/>
                <a:gd name="connsiteY24" fmla="*/ 6056 h 10000"/>
                <a:gd name="connsiteX25" fmla="*/ 8759 w 10000"/>
                <a:gd name="connsiteY25" fmla="*/ 6677 h 10000"/>
                <a:gd name="connsiteX26" fmla="*/ 8310 w 10000"/>
                <a:gd name="connsiteY26" fmla="*/ 7733 h 10000"/>
                <a:gd name="connsiteX27" fmla="*/ 8103 w 10000"/>
                <a:gd name="connsiteY27" fmla="*/ 8571 h 10000"/>
                <a:gd name="connsiteX28" fmla="*/ 7690 w 10000"/>
                <a:gd name="connsiteY28" fmla="*/ 8571 h 10000"/>
                <a:gd name="connsiteX29" fmla="*/ 7690 w 10000"/>
                <a:gd name="connsiteY29" fmla="*/ 9379 h 10000"/>
                <a:gd name="connsiteX30" fmla="*/ 6310 w 10000"/>
                <a:gd name="connsiteY30" fmla="*/ 8012 h 10000"/>
                <a:gd name="connsiteX31" fmla="*/ 6069 w 10000"/>
                <a:gd name="connsiteY31" fmla="*/ 8478 h 10000"/>
                <a:gd name="connsiteX32" fmla="*/ 5552 w 10000"/>
                <a:gd name="connsiteY32" fmla="*/ 8820 h 10000"/>
                <a:gd name="connsiteX33" fmla="*/ 5448 w 10000"/>
                <a:gd name="connsiteY33" fmla="*/ 8913 h 10000"/>
                <a:gd name="connsiteX34" fmla="*/ 5276 w 10000"/>
                <a:gd name="connsiteY34" fmla="*/ 8913 h 10000"/>
                <a:gd name="connsiteX35" fmla="*/ 5345 w 10000"/>
                <a:gd name="connsiteY35" fmla="*/ 9006 h 10000"/>
                <a:gd name="connsiteX36" fmla="*/ 5276 w 10000"/>
                <a:gd name="connsiteY36" fmla="*/ 9006 h 10000"/>
                <a:gd name="connsiteX37" fmla="*/ 5138 w 10000"/>
                <a:gd name="connsiteY37" fmla="*/ 8913 h 10000"/>
                <a:gd name="connsiteX38" fmla="*/ 4862 w 10000"/>
                <a:gd name="connsiteY38" fmla="*/ 9099 h 10000"/>
                <a:gd name="connsiteX39" fmla="*/ 4828 w 10000"/>
                <a:gd name="connsiteY39" fmla="*/ 9037 h 10000"/>
                <a:gd name="connsiteX40" fmla="*/ 4759 w 10000"/>
                <a:gd name="connsiteY40" fmla="*/ 9099 h 10000"/>
                <a:gd name="connsiteX41" fmla="*/ 4724 w 10000"/>
                <a:gd name="connsiteY41" fmla="*/ 9193 h 10000"/>
                <a:gd name="connsiteX42" fmla="*/ 4655 w 10000"/>
                <a:gd name="connsiteY42" fmla="*/ 9193 h 10000"/>
                <a:gd name="connsiteX43" fmla="*/ 4621 w 10000"/>
                <a:gd name="connsiteY43" fmla="*/ 9224 h 10000"/>
                <a:gd name="connsiteX44" fmla="*/ 4517 w 10000"/>
                <a:gd name="connsiteY44" fmla="*/ 9224 h 10000"/>
                <a:gd name="connsiteX45" fmla="*/ 4138 w 10000"/>
                <a:gd name="connsiteY45" fmla="*/ 9286 h 10000"/>
                <a:gd name="connsiteX46" fmla="*/ 2448 w 10000"/>
                <a:gd name="connsiteY46" fmla="*/ 9317 h 10000"/>
                <a:gd name="connsiteX47" fmla="*/ 2138 w 10000"/>
                <a:gd name="connsiteY47" fmla="*/ 9379 h 10000"/>
                <a:gd name="connsiteX48" fmla="*/ 1931 w 10000"/>
                <a:gd name="connsiteY48" fmla="*/ 9410 h 10000"/>
                <a:gd name="connsiteX49" fmla="*/ 1759 w 10000"/>
                <a:gd name="connsiteY49" fmla="*/ 9689 h 10000"/>
                <a:gd name="connsiteX50" fmla="*/ 1655 w 10000"/>
                <a:gd name="connsiteY50" fmla="*/ 9689 h 10000"/>
                <a:gd name="connsiteX51" fmla="*/ 2034 w 10000"/>
                <a:gd name="connsiteY51" fmla="*/ 9379 h 10000"/>
                <a:gd name="connsiteX52" fmla="*/ 2207 w 10000"/>
                <a:gd name="connsiteY52" fmla="*/ 9348 h 10000"/>
                <a:gd name="connsiteX53" fmla="*/ 4414 w 10000"/>
                <a:gd name="connsiteY53" fmla="*/ 9348 h 10000"/>
                <a:gd name="connsiteX54" fmla="*/ 5103 w 10000"/>
                <a:gd name="connsiteY54" fmla="*/ 9099 h 10000"/>
                <a:gd name="connsiteX55" fmla="*/ 5828 w 10000"/>
                <a:gd name="connsiteY55" fmla="*/ 8696 h 10000"/>
                <a:gd name="connsiteX56" fmla="*/ 6552 w 10000"/>
                <a:gd name="connsiteY56" fmla="*/ 8137 h 10000"/>
                <a:gd name="connsiteX57" fmla="*/ 7483 w 10000"/>
                <a:gd name="connsiteY57" fmla="*/ 9348 h 10000"/>
                <a:gd name="connsiteX58" fmla="*/ 7172 w 10000"/>
                <a:gd name="connsiteY58" fmla="*/ 8975 h 10000"/>
                <a:gd name="connsiteX59" fmla="*/ 6483 w 10000"/>
                <a:gd name="connsiteY59" fmla="*/ 8075 h 10000"/>
                <a:gd name="connsiteX60" fmla="*/ 5621 w 10000"/>
                <a:gd name="connsiteY60" fmla="*/ 8913 h 10000"/>
                <a:gd name="connsiteX61" fmla="*/ 4069 w 10000"/>
                <a:gd name="connsiteY61" fmla="*/ 9441 h 10000"/>
                <a:gd name="connsiteX62" fmla="*/ 3655 w 10000"/>
                <a:gd name="connsiteY62" fmla="*/ 9472 h 10000"/>
                <a:gd name="connsiteX63" fmla="*/ 2034 w 10000"/>
                <a:gd name="connsiteY63" fmla="*/ 9379 h 10000"/>
                <a:gd name="connsiteX64" fmla="*/ 1621 w 10000"/>
                <a:gd name="connsiteY64" fmla="*/ 9938 h 10000"/>
                <a:gd name="connsiteX65" fmla="*/ 1034 w 10000"/>
                <a:gd name="connsiteY65" fmla="*/ 10000 h 10000"/>
                <a:gd name="connsiteX66" fmla="*/ 1241 w 10000"/>
                <a:gd name="connsiteY66" fmla="*/ 9379 h 10000"/>
                <a:gd name="connsiteX67" fmla="*/ 1034 w 10000"/>
                <a:gd name="connsiteY67" fmla="*/ 8975 h 10000"/>
                <a:gd name="connsiteX68" fmla="*/ 621 w 10000"/>
                <a:gd name="connsiteY68" fmla="*/ 8571 h 10000"/>
                <a:gd name="connsiteX69" fmla="*/ 621 w 10000"/>
                <a:gd name="connsiteY69" fmla="*/ 8137 h 10000"/>
                <a:gd name="connsiteX70" fmla="*/ 621 w 10000"/>
                <a:gd name="connsiteY70" fmla="*/ 7733 h 10000"/>
                <a:gd name="connsiteX71" fmla="*/ 207 w 10000"/>
                <a:gd name="connsiteY71" fmla="*/ 7329 h 10000"/>
                <a:gd name="connsiteX72" fmla="*/ 0 w 10000"/>
                <a:gd name="connsiteY72" fmla="*/ 7329 h 10000"/>
                <a:gd name="connsiteX73" fmla="*/ 207 w 10000"/>
                <a:gd name="connsiteY73" fmla="*/ 6677 h 10000"/>
                <a:gd name="connsiteX74" fmla="*/ 414 w 10000"/>
                <a:gd name="connsiteY74" fmla="*/ 6491 h 10000"/>
                <a:gd name="connsiteX75" fmla="*/ 414 w 10000"/>
                <a:gd name="connsiteY75" fmla="*/ 6273 h 10000"/>
                <a:gd name="connsiteX76" fmla="*/ 414 w 10000"/>
                <a:gd name="connsiteY76" fmla="*/ 5839 h 10000"/>
                <a:gd name="connsiteX77" fmla="*/ 621 w 10000"/>
                <a:gd name="connsiteY77" fmla="*/ 5435 h 10000"/>
                <a:gd name="connsiteX78" fmla="*/ 828 w 10000"/>
                <a:gd name="connsiteY78" fmla="*/ 5217 h 10000"/>
                <a:gd name="connsiteX79" fmla="*/ 1241 w 10000"/>
                <a:gd name="connsiteY79" fmla="*/ 5217 h 10000"/>
                <a:gd name="connsiteX80" fmla="*/ 1241 w 10000"/>
                <a:gd name="connsiteY80" fmla="*/ 4596 h 10000"/>
                <a:gd name="connsiteX81" fmla="*/ 1241 w 10000"/>
                <a:gd name="connsiteY81" fmla="*/ 3975 h 10000"/>
                <a:gd name="connsiteX82" fmla="*/ 1241 w 10000"/>
                <a:gd name="connsiteY82" fmla="*/ 3137 h 10000"/>
                <a:gd name="connsiteX83" fmla="*/ 1241 w 10000"/>
                <a:gd name="connsiteY83" fmla="*/ 2516 h 10000"/>
                <a:gd name="connsiteX0" fmla="*/ 1241 w 10000"/>
                <a:gd name="connsiteY0" fmla="*/ 2516 h 10000"/>
                <a:gd name="connsiteX1" fmla="*/ 1241 w 10000"/>
                <a:gd name="connsiteY1" fmla="*/ 2298 h 10000"/>
                <a:gd name="connsiteX2" fmla="*/ 1862 w 10000"/>
                <a:gd name="connsiteY2" fmla="*/ 2298 h 10000"/>
                <a:gd name="connsiteX3" fmla="*/ 1862 w 10000"/>
                <a:gd name="connsiteY3" fmla="*/ 1460 h 10000"/>
                <a:gd name="connsiteX4" fmla="*/ 1621 w 10000"/>
                <a:gd name="connsiteY4" fmla="*/ 839 h 10000"/>
                <a:gd name="connsiteX5" fmla="*/ 5621 w 10000"/>
                <a:gd name="connsiteY5" fmla="*/ 839 h 10000"/>
                <a:gd name="connsiteX6" fmla="*/ 5716 w 10000"/>
                <a:gd name="connsiteY6" fmla="*/ 714 h 10000"/>
                <a:gd name="connsiteX7" fmla="*/ 5674 w 10000"/>
                <a:gd name="connsiteY7" fmla="*/ 846 h 10000"/>
                <a:gd name="connsiteX8" fmla="*/ 6448 w 10000"/>
                <a:gd name="connsiteY8" fmla="*/ 839 h 10000"/>
                <a:gd name="connsiteX9" fmla="*/ 7396 w 10000"/>
                <a:gd name="connsiteY9" fmla="*/ 842 h 10000"/>
                <a:gd name="connsiteX10" fmla="*/ 8016 w 10000"/>
                <a:gd name="connsiteY10" fmla="*/ 771 h 10000"/>
                <a:gd name="connsiteX11" fmla="*/ 7483 w 10000"/>
                <a:gd name="connsiteY11" fmla="*/ 621 h 10000"/>
                <a:gd name="connsiteX12" fmla="*/ 7690 w 10000"/>
                <a:gd name="connsiteY12" fmla="*/ 217 h 10000"/>
                <a:gd name="connsiteX13" fmla="*/ 7897 w 10000"/>
                <a:gd name="connsiteY13" fmla="*/ 217 h 10000"/>
                <a:gd name="connsiteX14" fmla="*/ 8103 w 10000"/>
                <a:gd name="connsiteY14" fmla="*/ 0 h 10000"/>
                <a:gd name="connsiteX15" fmla="*/ 8552 w 10000"/>
                <a:gd name="connsiteY15" fmla="*/ 404 h 10000"/>
                <a:gd name="connsiteX16" fmla="*/ 8966 w 10000"/>
                <a:gd name="connsiteY16" fmla="*/ 1056 h 10000"/>
                <a:gd name="connsiteX17" fmla="*/ 9172 w 10000"/>
                <a:gd name="connsiteY17" fmla="*/ 1460 h 10000"/>
                <a:gd name="connsiteX18" fmla="*/ 9172 w 10000"/>
                <a:gd name="connsiteY18" fmla="*/ 2298 h 10000"/>
                <a:gd name="connsiteX19" fmla="*/ 9379 w 10000"/>
                <a:gd name="connsiteY19" fmla="*/ 3137 h 10000"/>
                <a:gd name="connsiteX20" fmla="*/ 10000 w 10000"/>
                <a:gd name="connsiteY20" fmla="*/ 3758 h 10000"/>
                <a:gd name="connsiteX21" fmla="*/ 9586 w 10000"/>
                <a:gd name="connsiteY21" fmla="*/ 3975 h 10000"/>
                <a:gd name="connsiteX22" fmla="*/ 9172 w 10000"/>
                <a:gd name="connsiteY22" fmla="*/ 4379 h 10000"/>
                <a:gd name="connsiteX23" fmla="*/ 8966 w 10000"/>
                <a:gd name="connsiteY23" fmla="*/ 5217 h 10000"/>
                <a:gd name="connsiteX24" fmla="*/ 8966 w 10000"/>
                <a:gd name="connsiteY24" fmla="*/ 6056 h 10000"/>
                <a:gd name="connsiteX25" fmla="*/ 8759 w 10000"/>
                <a:gd name="connsiteY25" fmla="*/ 6677 h 10000"/>
                <a:gd name="connsiteX26" fmla="*/ 8310 w 10000"/>
                <a:gd name="connsiteY26" fmla="*/ 7733 h 10000"/>
                <a:gd name="connsiteX27" fmla="*/ 8103 w 10000"/>
                <a:gd name="connsiteY27" fmla="*/ 8571 h 10000"/>
                <a:gd name="connsiteX28" fmla="*/ 7690 w 10000"/>
                <a:gd name="connsiteY28" fmla="*/ 8571 h 10000"/>
                <a:gd name="connsiteX29" fmla="*/ 7690 w 10000"/>
                <a:gd name="connsiteY29" fmla="*/ 9379 h 10000"/>
                <a:gd name="connsiteX30" fmla="*/ 6310 w 10000"/>
                <a:gd name="connsiteY30" fmla="*/ 8012 h 10000"/>
                <a:gd name="connsiteX31" fmla="*/ 6069 w 10000"/>
                <a:gd name="connsiteY31" fmla="*/ 8478 h 10000"/>
                <a:gd name="connsiteX32" fmla="*/ 5552 w 10000"/>
                <a:gd name="connsiteY32" fmla="*/ 8820 h 10000"/>
                <a:gd name="connsiteX33" fmla="*/ 5448 w 10000"/>
                <a:gd name="connsiteY33" fmla="*/ 8913 h 10000"/>
                <a:gd name="connsiteX34" fmla="*/ 5276 w 10000"/>
                <a:gd name="connsiteY34" fmla="*/ 8913 h 10000"/>
                <a:gd name="connsiteX35" fmla="*/ 5345 w 10000"/>
                <a:gd name="connsiteY35" fmla="*/ 9006 h 10000"/>
                <a:gd name="connsiteX36" fmla="*/ 5276 w 10000"/>
                <a:gd name="connsiteY36" fmla="*/ 9006 h 10000"/>
                <a:gd name="connsiteX37" fmla="*/ 5138 w 10000"/>
                <a:gd name="connsiteY37" fmla="*/ 8913 h 10000"/>
                <a:gd name="connsiteX38" fmla="*/ 4862 w 10000"/>
                <a:gd name="connsiteY38" fmla="*/ 9099 h 10000"/>
                <a:gd name="connsiteX39" fmla="*/ 4828 w 10000"/>
                <a:gd name="connsiteY39" fmla="*/ 9037 h 10000"/>
                <a:gd name="connsiteX40" fmla="*/ 4759 w 10000"/>
                <a:gd name="connsiteY40" fmla="*/ 9099 h 10000"/>
                <a:gd name="connsiteX41" fmla="*/ 4724 w 10000"/>
                <a:gd name="connsiteY41" fmla="*/ 9193 h 10000"/>
                <a:gd name="connsiteX42" fmla="*/ 4655 w 10000"/>
                <a:gd name="connsiteY42" fmla="*/ 9193 h 10000"/>
                <a:gd name="connsiteX43" fmla="*/ 4621 w 10000"/>
                <a:gd name="connsiteY43" fmla="*/ 9224 h 10000"/>
                <a:gd name="connsiteX44" fmla="*/ 4517 w 10000"/>
                <a:gd name="connsiteY44" fmla="*/ 9224 h 10000"/>
                <a:gd name="connsiteX45" fmla="*/ 4138 w 10000"/>
                <a:gd name="connsiteY45" fmla="*/ 9286 h 10000"/>
                <a:gd name="connsiteX46" fmla="*/ 2448 w 10000"/>
                <a:gd name="connsiteY46" fmla="*/ 9317 h 10000"/>
                <a:gd name="connsiteX47" fmla="*/ 2138 w 10000"/>
                <a:gd name="connsiteY47" fmla="*/ 9379 h 10000"/>
                <a:gd name="connsiteX48" fmla="*/ 1931 w 10000"/>
                <a:gd name="connsiteY48" fmla="*/ 9410 h 10000"/>
                <a:gd name="connsiteX49" fmla="*/ 1759 w 10000"/>
                <a:gd name="connsiteY49" fmla="*/ 9689 h 10000"/>
                <a:gd name="connsiteX50" fmla="*/ 1655 w 10000"/>
                <a:gd name="connsiteY50" fmla="*/ 9689 h 10000"/>
                <a:gd name="connsiteX51" fmla="*/ 2034 w 10000"/>
                <a:gd name="connsiteY51" fmla="*/ 9379 h 10000"/>
                <a:gd name="connsiteX52" fmla="*/ 2207 w 10000"/>
                <a:gd name="connsiteY52" fmla="*/ 9348 h 10000"/>
                <a:gd name="connsiteX53" fmla="*/ 4414 w 10000"/>
                <a:gd name="connsiteY53" fmla="*/ 9348 h 10000"/>
                <a:gd name="connsiteX54" fmla="*/ 5103 w 10000"/>
                <a:gd name="connsiteY54" fmla="*/ 9099 h 10000"/>
                <a:gd name="connsiteX55" fmla="*/ 5828 w 10000"/>
                <a:gd name="connsiteY55" fmla="*/ 8696 h 10000"/>
                <a:gd name="connsiteX56" fmla="*/ 6552 w 10000"/>
                <a:gd name="connsiteY56" fmla="*/ 8137 h 10000"/>
                <a:gd name="connsiteX57" fmla="*/ 7483 w 10000"/>
                <a:gd name="connsiteY57" fmla="*/ 9348 h 10000"/>
                <a:gd name="connsiteX58" fmla="*/ 7172 w 10000"/>
                <a:gd name="connsiteY58" fmla="*/ 8975 h 10000"/>
                <a:gd name="connsiteX59" fmla="*/ 6483 w 10000"/>
                <a:gd name="connsiteY59" fmla="*/ 8075 h 10000"/>
                <a:gd name="connsiteX60" fmla="*/ 5621 w 10000"/>
                <a:gd name="connsiteY60" fmla="*/ 8913 h 10000"/>
                <a:gd name="connsiteX61" fmla="*/ 4069 w 10000"/>
                <a:gd name="connsiteY61" fmla="*/ 9441 h 10000"/>
                <a:gd name="connsiteX62" fmla="*/ 3655 w 10000"/>
                <a:gd name="connsiteY62" fmla="*/ 9472 h 10000"/>
                <a:gd name="connsiteX63" fmla="*/ 2034 w 10000"/>
                <a:gd name="connsiteY63" fmla="*/ 9379 h 10000"/>
                <a:gd name="connsiteX64" fmla="*/ 1621 w 10000"/>
                <a:gd name="connsiteY64" fmla="*/ 9938 h 10000"/>
                <a:gd name="connsiteX65" fmla="*/ 1034 w 10000"/>
                <a:gd name="connsiteY65" fmla="*/ 10000 h 10000"/>
                <a:gd name="connsiteX66" fmla="*/ 1241 w 10000"/>
                <a:gd name="connsiteY66" fmla="*/ 9379 h 10000"/>
                <a:gd name="connsiteX67" fmla="*/ 1034 w 10000"/>
                <a:gd name="connsiteY67" fmla="*/ 8975 h 10000"/>
                <a:gd name="connsiteX68" fmla="*/ 621 w 10000"/>
                <a:gd name="connsiteY68" fmla="*/ 8571 h 10000"/>
                <a:gd name="connsiteX69" fmla="*/ 621 w 10000"/>
                <a:gd name="connsiteY69" fmla="*/ 8137 h 10000"/>
                <a:gd name="connsiteX70" fmla="*/ 621 w 10000"/>
                <a:gd name="connsiteY70" fmla="*/ 7733 h 10000"/>
                <a:gd name="connsiteX71" fmla="*/ 207 w 10000"/>
                <a:gd name="connsiteY71" fmla="*/ 7329 h 10000"/>
                <a:gd name="connsiteX72" fmla="*/ 0 w 10000"/>
                <a:gd name="connsiteY72" fmla="*/ 7329 h 10000"/>
                <a:gd name="connsiteX73" fmla="*/ 207 w 10000"/>
                <a:gd name="connsiteY73" fmla="*/ 6677 h 10000"/>
                <a:gd name="connsiteX74" fmla="*/ 414 w 10000"/>
                <a:gd name="connsiteY74" fmla="*/ 6491 h 10000"/>
                <a:gd name="connsiteX75" fmla="*/ 414 w 10000"/>
                <a:gd name="connsiteY75" fmla="*/ 6273 h 10000"/>
                <a:gd name="connsiteX76" fmla="*/ 414 w 10000"/>
                <a:gd name="connsiteY76" fmla="*/ 5839 h 10000"/>
                <a:gd name="connsiteX77" fmla="*/ 621 w 10000"/>
                <a:gd name="connsiteY77" fmla="*/ 5435 h 10000"/>
                <a:gd name="connsiteX78" fmla="*/ 828 w 10000"/>
                <a:gd name="connsiteY78" fmla="*/ 5217 h 10000"/>
                <a:gd name="connsiteX79" fmla="*/ 1241 w 10000"/>
                <a:gd name="connsiteY79" fmla="*/ 5217 h 10000"/>
                <a:gd name="connsiteX80" fmla="*/ 1241 w 10000"/>
                <a:gd name="connsiteY80" fmla="*/ 4596 h 10000"/>
                <a:gd name="connsiteX81" fmla="*/ 1241 w 10000"/>
                <a:gd name="connsiteY81" fmla="*/ 3975 h 10000"/>
                <a:gd name="connsiteX82" fmla="*/ 1241 w 10000"/>
                <a:gd name="connsiteY82" fmla="*/ 3137 h 10000"/>
                <a:gd name="connsiteX83" fmla="*/ 1241 w 10000"/>
                <a:gd name="connsiteY83" fmla="*/ 2516 h 10000"/>
                <a:gd name="connsiteX0" fmla="*/ 1241 w 10000"/>
                <a:gd name="connsiteY0" fmla="*/ 2516 h 10000"/>
                <a:gd name="connsiteX1" fmla="*/ 1241 w 10000"/>
                <a:gd name="connsiteY1" fmla="*/ 2298 h 10000"/>
                <a:gd name="connsiteX2" fmla="*/ 1862 w 10000"/>
                <a:gd name="connsiteY2" fmla="*/ 2298 h 10000"/>
                <a:gd name="connsiteX3" fmla="*/ 1862 w 10000"/>
                <a:gd name="connsiteY3" fmla="*/ 1460 h 10000"/>
                <a:gd name="connsiteX4" fmla="*/ 1621 w 10000"/>
                <a:gd name="connsiteY4" fmla="*/ 839 h 10000"/>
                <a:gd name="connsiteX5" fmla="*/ 5621 w 10000"/>
                <a:gd name="connsiteY5" fmla="*/ 839 h 10000"/>
                <a:gd name="connsiteX6" fmla="*/ 5716 w 10000"/>
                <a:gd name="connsiteY6" fmla="*/ 714 h 10000"/>
                <a:gd name="connsiteX7" fmla="*/ 5674 w 10000"/>
                <a:gd name="connsiteY7" fmla="*/ 846 h 10000"/>
                <a:gd name="connsiteX8" fmla="*/ 6448 w 10000"/>
                <a:gd name="connsiteY8" fmla="*/ 839 h 10000"/>
                <a:gd name="connsiteX9" fmla="*/ 7396 w 10000"/>
                <a:gd name="connsiteY9" fmla="*/ 842 h 10000"/>
                <a:gd name="connsiteX10" fmla="*/ 8266 w 10000"/>
                <a:gd name="connsiteY10" fmla="*/ 821 h 10000"/>
                <a:gd name="connsiteX11" fmla="*/ 7483 w 10000"/>
                <a:gd name="connsiteY11" fmla="*/ 621 h 10000"/>
                <a:gd name="connsiteX12" fmla="*/ 7690 w 10000"/>
                <a:gd name="connsiteY12" fmla="*/ 217 h 10000"/>
                <a:gd name="connsiteX13" fmla="*/ 7897 w 10000"/>
                <a:gd name="connsiteY13" fmla="*/ 217 h 10000"/>
                <a:gd name="connsiteX14" fmla="*/ 8103 w 10000"/>
                <a:gd name="connsiteY14" fmla="*/ 0 h 10000"/>
                <a:gd name="connsiteX15" fmla="*/ 8552 w 10000"/>
                <a:gd name="connsiteY15" fmla="*/ 404 h 10000"/>
                <a:gd name="connsiteX16" fmla="*/ 8966 w 10000"/>
                <a:gd name="connsiteY16" fmla="*/ 1056 h 10000"/>
                <a:gd name="connsiteX17" fmla="*/ 9172 w 10000"/>
                <a:gd name="connsiteY17" fmla="*/ 1460 h 10000"/>
                <a:gd name="connsiteX18" fmla="*/ 9172 w 10000"/>
                <a:gd name="connsiteY18" fmla="*/ 2298 h 10000"/>
                <a:gd name="connsiteX19" fmla="*/ 9379 w 10000"/>
                <a:gd name="connsiteY19" fmla="*/ 3137 h 10000"/>
                <a:gd name="connsiteX20" fmla="*/ 10000 w 10000"/>
                <a:gd name="connsiteY20" fmla="*/ 3758 h 10000"/>
                <a:gd name="connsiteX21" fmla="*/ 9586 w 10000"/>
                <a:gd name="connsiteY21" fmla="*/ 3975 h 10000"/>
                <a:gd name="connsiteX22" fmla="*/ 9172 w 10000"/>
                <a:gd name="connsiteY22" fmla="*/ 4379 h 10000"/>
                <a:gd name="connsiteX23" fmla="*/ 8966 w 10000"/>
                <a:gd name="connsiteY23" fmla="*/ 5217 h 10000"/>
                <a:gd name="connsiteX24" fmla="*/ 8966 w 10000"/>
                <a:gd name="connsiteY24" fmla="*/ 6056 h 10000"/>
                <a:gd name="connsiteX25" fmla="*/ 8759 w 10000"/>
                <a:gd name="connsiteY25" fmla="*/ 6677 h 10000"/>
                <a:gd name="connsiteX26" fmla="*/ 8310 w 10000"/>
                <a:gd name="connsiteY26" fmla="*/ 7733 h 10000"/>
                <a:gd name="connsiteX27" fmla="*/ 8103 w 10000"/>
                <a:gd name="connsiteY27" fmla="*/ 8571 h 10000"/>
                <a:gd name="connsiteX28" fmla="*/ 7690 w 10000"/>
                <a:gd name="connsiteY28" fmla="*/ 8571 h 10000"/>
                <a:gd name="connsiteX29" fmla="*/ 7690 w 10000"/>
                <a:gd name="connsiteY29" fmla="*/ 9379 h 10000"/>
                <a:gd name="connsiteX30" fmla="*/ 6310 w 10000"/>
                <a:gd name="connsiteY30" fmla="*/ 8012 h 10000"/>
                <a:gd name="connsiteX31" fmla="*/ 6069 w 10000"/>
                <a:gd name="connsiteY31" fmla="*/ 8478 h 10000"/>
                <a:gd name="connsiteX32" fmla="*/ 5552 w 10000"/>
                <a:gd name="connsiteY32" fmla="*/ 8820 h 10000"/>
                <a:gd name="connsiteX33" fmla="*/ 5448 w 10000"/>
                <a:gd name="connsiteY33" fmla="*/ 8913 h 10000"/>
                <a:gd name="connsiteX34" fmla="*/ 5276 w 10000"/>
                <a:gd name="connsiteY34" fmla="*/ 8913 h 10000"/>
                <a:gd name="connsiteX35" fmla="*/ 5345 w 10000"/>
                <a:gd name="connsiteY35" fmla="*/ 9006 h 10000"/>
                <a:gd name="connsiteX36" fmla="*/ 5276 w 10000"/>
                <a:gd name="connsiteY36" fmla="*/ 9006 h 10000"/>
                <a:gd name="connsiteX37" fmla="*/ 5138 w 10000"/>
                <a:gd name="connsiteY37" fmla="*/ 8913 h 10000"/>
                <a:gd name="connsiteX38" fmla="*/ 4862 w 10000"/>
                <a:gd name="connsiteY38" fmla="*/ 9099 h 10000"/>
                <a:gd name="connsiteX39" fmla="*/ 4828 w 10000"/>
                <a:gd name="connsiteY39" fmla="*/ 9037 h 10000"/>
                <a:gd name="connsiteX40" fmla="*/ 4759 w 10000"/>
                <a:gd name="connsiteY40" fmla="*/ 9099 h 10000"/>
                <a:gd name="connsiteX41" fmla="*/ 4724 w 10000"/>
                <a:gd name="connsiteY41" fmla="*/ 9193 h 10000"/>
                <a:gd name="connsiteX42" fmla="*/ 4655 w 10000"/>
                <a:gd name="connsiteY42" fmla="*/ 9193 h 10000"/>
                <a:gd name="connsiteX43" fmla="*/ 4621 w 10000"/>
                <a:gd name="connsiteY43" fmla="*/ 9224 h 10000"/>
                <a:gd name="connsiteX44" fmla="*/ 4517 w 10000"/>
                <a:gd name="connsiteY44" fmla="*/ 9224 h 10000"/>
                <a:gd name="connsiteX45" fmla="*/ 4138 w 10000"/>
                <a:gd name="connsiteY45" fmla="*/ 9286 h 10000"/>
                <a:gd name="connsiteX46" fmla="*/ 2448 w 10000"/>
                <a:gd name="connsiteY46" fmla="*/ 9317 h 10000"/>
                <a:gd name="connsiteX47" fmla="*/ 2138 w 10000"/>
                <a:gd name="connsiteY47" fmla="*/ 9379 h 10000"/>
                <a:gd name="connsiteX48" fmla="*/ 1931 w 10000"/>
                <a:gd name="connsiteY48" fmla="*/ 9410 h 10000"/>
                <a:gd name="connsiteX49" fmla="*/ 1759 w 10000"/>
                <a:gd name="connsiteY49" fmla="*/ 9689 h 10000"/>
                <a:gd name="connsiteX50" fmla="*/ 1655 w 10000"/>
                <a:gd name="connsiteY50" fmla="*/ 9689 h 10000"/>
                <a:gd name="connsiteX51" fmla="*/ 2034 w 10000"/>
                <a:gd name="connsiteY51" fmla="*/ 9379 h 10000"/>
                <a:gd name="connsiteX52" fmla="*/ 2207 w 10000"/>
                <a:gd name="connsiteY52" fmla="*/ 9348 h 10000"/>
                <a:gd name="connsiteX53" fmla="*/ 4414 w 10000"/>
                <a:gd name="connsiteY53" fmla="*/ 9348 h 10000"/>
                <a:gd name="connsiteX54" fmla="*/ 5103 w 10000"/>
                <a:gd name="connsiteY54" fmla="*/ 9099 h 10000"/>
                <a:gd name="connsiteX55" fmla="*/ 5828 w 10000"/>
                <a:gd name="connsiteY55" fmla="*/ 8696 h 10000"/>
                <a:gd name="connsiteX56" fmla="*/ 6552 w 10000"/>
                <a:gd name="connsiteY56" fmla="*/ 8137 h 10000"/>
                <a:gd name="connsiteX57" fmla="*/ 7483 w 10000"/>
                <a:gd name="connsiteY57" fmla="*/ 9348 h 10000"/>
                <a:gd name="connsiteX58" fmla="*/ 7172 w 10000"/>
                <a:gd name="connsiteY58" fmla="*/ 8975 h 10000"/>
                <a:gd name="connsiteX59" fmla="*/ 6483 w 10000"/>
                <a:gd name="connsiteY59" fmla="*/ 8075 h 10000"/>
                <a:gd name="connsiteX60" fmla="*/ 5621 w 10000"/>
                <a:gd name="connsiteY60" fmla="*/ 8913 h 10000"/>
                <a:gd name="connsiteX61" fmla="*/ 4069 w 10000"/>
                <a:gd name="connsiteY61" fmla="*/ 9441 h 10000"/>
                <a:gd name="connsiteX62" fmla="*/ 3655 w 10000"/>
                <a:gd name="connsiteY62" fmla="*/ 9472 h 10000"/>
                <a:gd name="connsiteX63" fmla="*/ 2034 w 10000"/>
                <a:gd name="connsiteY63" fmla="*/ 9379 h 10000"/>
                <a:gd name="connsiteX64" fmla="*/ 1621 w 10000"/>
                <a:gd name="connsiteY64" fmla="*/ 9938 h 10000"/>
                <a:gd name="connsiteX65" fmla="*/ 1034 w 10000"/>
                <a:gd name="connsiteY65" fmla="*/ 10000 h 10000"/>
                <a:gd name="connsiteX66" fmla="*/ 1241 w 10000"/>
                <a:gd name="connsiteY66" fmla="*/ 9379 h 10000"/>
                <a:gd name="connsiteX67" fmla="*/ 1034 w 10000"/>
                <a:gd name="connsiteY67" fmla="*/ 8975 h 10000"/>
                <a:gd name="connsiteX68" fmla="*/ 621 w 10000"/>
                <a:gd name="connsiteY68" fmla="*/ 8571 h 10000"/>
                <a:gd name="connsiteX69" fmla="*/ 621 w 10000"/>
                <a:gd name="connsiteY69" fmla="*/ 8137 h 10000"/>
                <a:gd name="connsiteX70" fmla="*/ 621 w 10000"/>
                <a:gd name="connsiteY70" fmla="*/ 7733 h 10000"/>
                <a:gd name="connsiteX71" fmla="*/ 207 w 10000"/>
                <a:gd name="connsiteY71" fmla="*/ 7329 h 10000"/>
                <a:gd name="connsiteX72" fmla="*/ 0 w 10000"/>
                <a:gd name="connsiteY72" fmla="*/ 7329 h 10000"/>
                <a:gd name="connsiteX73" fmla="*/ 207 w 10000"/>
                <a:gd name="connsiteY73" fmla="*/ 6677 h 10000"/>
                <a:gd name="connsiteX74" fmla="*/ 414 w 10000"/>
                <a:gd name="connsiteY74" fmla="*/ 6491 h 10000"/>
                <a:gd name="connsiteX75" fmla="*/ 414 w 10000"/>
                <a:gd name="connsiteY75" fmla="*/ 6273 h 10000"/>
                <a:gd name="connsiteX76" fmla="*/ 414 w 10000"/>
                <a:gd name="connsiteY76" fmla="*/ 5839 h 10000"/>
                <a:gd name="connsiteX77" fmla="*/ 621 w 10000"/>
                <a:gd name="connsiteY77" fmla="*/ 5435 h 10000"/>
                <a:gd name="connsiteX78" fmla="*/ 828 w 10000"/>
                <a:gd name="connsiteY78" fmla="*/ 5217 h 10000"/>
                <a:gd name="connsiteX79" fmla="*/ 1241 w 10000"/>
                <a:gd name="connsiteY79" fmla="*/ 5217 h 10000"/>
                <a:gd name="connsiteX80" fmla="*/ 1241 w 10000"/>
                <a:gd name="connsiteY80" fmla="*/ 4596 h 10000"/>
                <a:gd name="connsiteX81" fmla="*/ 1241 w 10000"/>
                <a:gd name="connsiteY81" fmla="*/ 3975 h 10000"/>
                <a:gd name="connsiteX82" fmla="*/ 1241 w 10000"/>
                <a:gd name="connsiteY82" fmla="*/ 3137 h 10000"/>
                <a:gd name="connsiteX83" fmla="*/ 1241 w 10000"/>
                <a:gd name="connsiteY83" fmla="*/ 2516 h 10000"/>
                <a:gd name="connsiteX0" fmla="*/ 1241 w 10000"/>
                <a:gd name="connsiteY0" fmla="*/ 2516 h 10000"/>
                <a:gd name="connsiteX1" fmla="*/ 1241 w 10000"/>
                <a:gd name="connsiteY1" fmla="*/ 2298 h 10000"/>
                <a:gd name="connsiteX2" fmla="*/ 1862 w 10000"/>
                <a:gd name="connsiteY2" fmla="*/ 2298 h 10000"/>
                <a:gd name="connsiteX3" fmla="*/ 1862 w 10000"/>
                <a:gd name="connsiteY3" fmla="*/ 1460 h 10000"/>
                <a:gd name="connsiteX4" fmla="*/ 1621 w 10000"/>
                <a:gd name="connsiteY4" fmla="*/ 839 h 10000"/>
                <a:gd name="connsiteX5" fmla="*/ 5621 w 10000"/>
                <a:gd name="connsiteY5" fmla="*/ 839 h 10000"/>
                <a:gd name="connsiteX6" fmla="*/ 5716 w 10000"/>
                <a:gd name="connsiteY6" fmla="*/ 714 h 10000"/>
                <a:gd name="connsiteX7" fmla="*/ 5674 w 10000"/>
                <a:gd name="connsiteY7" fmla="*/ 846 h 10000"/>
                <a:gd name="connsiteX8" fmla="*/ 6448 w 10000"/>
                <a:gd name="connsiteY8" fmla="*/ 839 h 10000"/>
                <a:gd name="connsiteX9" fmla="*/ 7396 w 10000"/>
                <a:gd name="connsiteY9" fmla="*/ 842 h 10000"/>
                <a:gd name="connsiteX10" fmla="*/ 7550 w 10000"/>
                <a:gd name="connsiteY10" fmla="*/ 837 h 10000"/>
                <a:gd name="connsiteX11" fmla="*/ 8266 w 10000"/>
                <a:gd name="connsiteY11" fmla="*/ 821 h 10000"/>
                <a:gd name="connsiteX12" fmla="*/ 7483 w 10000"/>
                <a:gd name="connsiteY12" fmla="*/ 621 h 10000"/>
                <a:gd name="connsiteX13" fmla="*/ 7690 w 10000"/>
                <a:gd name="connsiteY13" fmla="*/ 217 h 10000"/>
                <a:gd name="connsiteX14" fmla="*/ 7897 w 10000"/>
                <a:gd name="connsiteY14" fmla="*/ 217 h 10000"/>
                <a:gd name="connsiteX15" fmla="*/ 8103 w 10000"/>
                <a:gd name="connsiteY15" fmla="*/ 0 h 10000"/>
                <a:gd name="connsiteX16" fmla="*/ 8552 w 10000"/>
                <a:gd name="connsiteY16" fmla="*/ 404 h 10000"/>
                <a:gd name="connsiteX17" fmla="*/ 8966 w 10000"/>
                <a:gd name="connsiteY17" fmla="*/ 1056 h 10000"/>
                <a:gd name="connsiteX18" fmla="*/ 9172 w 10000"/>
                <a:gd name="connsiteY18" fmla="*/ 1460 h 10000"/>
                <a:gd name="connsiteX19" fmla="*/ 9172 w 10000"/>
                <a:gd name="connsiteY19" fmla="*/ 2298 h 10000"/>
                <a:gd name="connsiteX20" fmla="*/ 9379 w 10000"/>
                <a:gd name="connsiteY20" fmla="*/ 3137 h 10000"/>
                <a:gd name="connsiteX21" fmla="*/ 10000 w 10000"/>
                <a:gd name="connsiteY21" fmla="*/ 3758 h 10000"/>
                <a:gd name="connsiteX22" fmla="*/ 9586 w 10000"/>
                <a:gd name="connsiteY22" fmla="*/ 3975 h 10000"/>
                <a:gd name="connsiteX23" fmla="*/ 9172 w 10000"/>
                <a:gd name="connsiteY23" fmla="*/ 4379 h 10000"/>
                <a:gd name="connsiteX24" fmla="*/ 8966 w 10000"/>
                <a:gd name="connsiteY24" fmla="*/ 5217 h 10000"/>
                <a:gd name="connsiteX25" fmla="*/ 8966 w 10000"/>
                <a:gd name="connsiteY25" fmla="*/ 6056 h 10000"/>
                <a:gd name="connsiteX26" fmla="*/ 8759 w 10000"/>
                <a:gd name="connsiteY26" fmla="*/ 6677 h 10000"/>
                <a:gd name="connsiteX27" fmla="*/ 8310 w 10000"/>
                <a:gd name="connsiteY27" fmla="*/ 7733 h 10000"/>
                <a:gd name="connsiteX28" fmla="*/ 8103 w 10000"/>
                <a:gd name="connsiteY28" fmla="*/ 8571 h 10000"/>
                <a:gd name="connsiteX29" fmla="*/ 7690 w 10000"/>
                <a:gd name="connsiteY29" fmla="*/ 8571 h 10000"/>
                <a:gd name="connsiteX30" fmla="*/ 7690 w 10000"/>
                <a:gd name="connsiteY30" fmla="*/ 9379 h 10000"/>
                <a:gd name="connsiteX31" fmla="*/ 6310 w 10000"/>
                <a:gd name="connsiteY31" fmla="*/ 8012 h 10000"/>
                <a:gd name="connsiteX32" fmla="*/ 6069 w 10000"/>
                <a:gd name="connsiteY32" fmla="*/ 8478 h 10000"/>
                <a:gd name="connsiteX33" fmla="*/ 5552 w 10000"/>
                <a:gd name="connsiteY33" fmla="*/ 8820 h 10000"/>
                <a:gd name="connsiteX34" fmla="*/ 5448 w 10000"/>
                <a:gd name="connsiteY34" fmla="*/ 8913 h 10000"/>
                <a:gd name="connsiteX35" fmla="*/ 5276 w 10000"/>
                <a:gd name="connsiteY35" fmla="*/ 8913 h 10000"/>
                <a:gd name="connsiteX36" fmla="*/ 5345 w 10000"/>
                <a:gd name="connsiteY36" fmla="*/ 9006 h 10000"/>
                <a:gd name="connsiteX37" fmla="*/ 5276 w 10000"/>
                <a:gd name="connsiteY37" fmla="*/ 9006 h 10000"/>
                <a:gd name="connsiteX38" fmla="*/ 5138 w 10000"/>
                <a:gd name="connsiteY38" fmla="*/ 8913 h 10000"/>
                <a:gd name="connsiteX39" fmla="*/ 4862 w 10000"/>
                <a:gd name="connsiteY39" fmla="*/ 9099 h 10000"/>
                <a:gd name="connsiteX40" fmla="*/ 4828 w 10000"/>
                <a:gd name="connsiteY40" fmla="*/ 9037 h 10000"/>
                <a:gd name="connsiteX41" fmla="*/ 4759 w 10000"/>
                <a:gd name="connsiteY41" fmla="*/ 9099 h 10000"/>
                <a:gd name="connsiteX42" fmla="*/ 4724 w 10000"/>
                <a:gd name="connsiteY42" fmla="*/ 9193 h 10000"/>
                <a:gd name="connsiteX43" fmla="*/ 4655 w 10000"/>
                <a:gd name="connsiteY43" fmla="*/ 9193 h 10000"/>
                <a:gd name="connsiteX44" fmla="*/ 4621 w 10000"/>
                <a:gd name="connsiteY44" fmla="*/ 9224 h 10000"/>
                <a:gd name="connsiteX45" fmla="*/ 4517 w 10000"/>
                <a:gd name="connsiteY45" fmla="*/ 9224 h 10000"/>
                <a:gd name="connsiteX46" fmla="*/ 4138 w 10000"/>
                <a:gd name="connsiteY46" fmla="*/ 9286 h 10000"/>
                <a:gd name="connsiteX47" fmla="*/ 2448 w 10000"/>
                <a:gd name="connsiteY47" fmla="*/ 9317 h 10000"/>
                <a:gd name="connsiteX48" fmla="*/ 2138 w 10000"/>
                <a:gd name="connsiteY48" fmla="*/ 9379 h 10000"/>
                <a:gd name="connsiteX49" fmla="*/ 1931 w 10000"/>
                <a:gd name="connsiteY49" fmla="*/ 9410 h 10000"/>
                <a:gd name="connsiteX50" fmla="*/ 1759 w 10000"/>
                <a:gd name="connsiteY50" fmla="*/ 9689 h 10000"/>
                <a:gd name="connsiteX51" fmla="*/ 1655 w 10000"/>
                <a:gd name="connsiteY51" fmla="*/ 9689 h 10000"/>
                <a:gd name="connsiteX52" fmla="*/ 2034 w 10000"/>
                <a:gd name="connsiteY52" fmla="*/ 9379 h 10000"/>
                <a:gd name="connsiteX53" fmla="*/ 2207 w 10000"/>
                <a:gd name="connsiteY53" fmla="*/ 9348 h 10000"/>
                <a:gd name="connsiteX54" fmla="*/ 4414 w 10000"/>
                <a:gd name="connsiteY54" fmla="*/ 9348 h 10000"/>
                <a:gd name="connsiteX55" fmla="*/ 5103 w 10000"/>
                <a:gd name="connsiteY55" fmla="*/ 9099 h 10000"/>
                <a:gd name="connsiteX56" fmla="*/ 5828 w 10000"/>
                <a:gd name="connsiteY56" fmla="*/ 8696 h 10000"/>
                <a:gd name="connsiteX57" fmla="*/ 6552 w 10000"/>
                <a:gd name="connsiteY57" fmla="*/ 8137 h 10000"/>
                <a:gd name="connsiteX58" fmla="*/ 7483 w 10000"/>
                <a:gd name="connsiteY58" fmla="*/ 9348 h 10000"/>
                <a:gd name="connsiteX59" fmla="*/ 7172 w 10000"/>
                <a:gd name="connsiteY59" fmla="*/ 8975 h 10000"/>
                <a:gd name="connsiteX60" fmla="*/ 6483 w 10000"/>
                <a:gd name="connsiteY60" fmla="*/ 8075 h 10000"/>
                <a:gd name="connsiteX61" fmla="*/ 5621 w 10000"/>
                <a:gd name="connsiteY61" fmla="*/ 8913 h 10000"/>
                <a:gd name="connsiteX62" fmla="*/ 4069 w 10000"/>
                <a:gd name="connsiteY62" fmla="*/ 9441 h 10000"/>
                <a:gd name="connsiteX63" fmla="*/ 3655 w 10000"/>
                <a:gd name="connsiteY63" fmla="*/ 9472 h 10000"/>
                <a:gd name="connsiteX64" fmla="*/ 2034 w 10000"/>
                <a:gd name="connsiteY64" fmla="*/ 9379 h 10000"/>
                <a:gd name="connsiteX65" fmla="*/ 1621 w 10000"/>
                <a:gd name="connsiteY65" fmla="*/ 9938 h 10000"/>
                <a:gd name="connsiteX66" fmla="*/ 1034 w 10000"/>
                <a:gd name="connsiteY66" fmla="*/ 10000 h 10000"/>
                <a:gd name="connsiteX67" fmla="*/ 1241 w 10000"/>
                <a:gd name="connsiteY67" fmla="*/ 9379 h 10000"/>
                <a:gd name="connsiteX68" fmla="*/ 1034 w 10000"/>
                <a:gd name="connsiteY68" fmla="*/ 8975 h 10000"/>
                <a:gd name="connsiteX69" fmla="*/ 621 w 10000"/>
                <a:gd name="connsiteY69" fmla="*/ 8571 h 10000"/>
                <a:gd name="connsiteX70" fmla="*/ 621 w 10000"/>
                <a:gd name="connsiteY70" fmla="*/ 8137 h 10000"/>
                <a:gd name="connsiteX71" fmla="*/ 621 w 10000"/>
                <a:gd name="connsiteY71" fmla="*/ 7733 h 10000"/>
                <a:gd name="connsiteX72" fmla="*/ 207 w 10000"/>
                <a:gd name="connsiteY72" fmla="*/ 7329 h 10000"/>
                <a:gd name="connsiteX73" fmla="*/ 0 w 10000"/>
                <a:gd name="connsiteY73" fmla="*/ 7329 h 10000"/>
                <a:gd name="connsiteX74" fmla="*/ 207 w 10000"/>
                <a:gd name="connsiteY74" fmla="*/ 6677 h 10000"/>
                <a:gd name="connsiteX75" fmla="*/ 414 w 10000"/>
                <a:gd name="connsiteY75" fmla="*/ 6491 h 10000"/>
                <a:gd name="connsiteX76" fmla="*/ 414 w 10000"/>
                <a:gd name="connsiteY76" fmla="*/ 6273 h 10000"/>
                <a:gd name="connsiteX77" fmla="*/ 414 w 10000"/>
                <a:gd name="connsiteY77" fmla="*/ 5839 h 10000"/>
                <a:gd name="connsiteX78" fmla="*/ 621 w 10000"/>
                <a:gd name="connsiteY78" fmla="*/ 5435 h 10000"/>
                <a:gd name="connsiteX79" fmla="*/ 828 w 10000"/>
                <a:gd name="connsiteY79" fmla="*/ 5217 h 10000"/>
                <a:gd name="connsiteX80" fmla="*/ 1241 w 10000"/>
                <a:gd name="connsiteY80" fmla="*/ 5217 h 10000"/>
                <a:gd name="connsiteX81" fmla="*/ 1241 w 10000"/>
                <a:gd name="connsiteY81" fmla="*/ 4596 h 10000"/>
                <a:gd name="connsiteX82" fmla="*/ 1241 w 10000"/>
                <a:gd name="connsiteY82" fmla="*/ 3975 h 10000"/>
                <a:gd name="connsiteX83" fmla="*/ 1241 w 10000"/>
                <a:gd name="connsiteY83" fmla="*/ 3137 h 10000"/>
                <a:gd name="connsiteX84" fmla="*/ 1241 w 10000"/>
                <a:gd name="connsiteY84" fmla="*/ 2516 h 10000"/>
                <a:gd name="connsiteX0" fmla="*/ 1241 w 10000"/>
                <a:gd name="connsiteY0" fmla="*/ 2516 h 10000"/>
                <a:gd name="connsiteX1" fmla="*/ 1241 w 10000"/>
                <a:gd name="connsiteY1" fmla="*/ 2298 h 10000"/>
                <a:gd name="connsiteX2" fmla="*/ 1862 w 10000"/>
                <a:gd name="connsiteY2" fmla="*/ 2298 h 10000"/>
                <a:gd name="connsiteX3" fmla="*/ 1862 w 10000"/>
                <a:gd name="connsiteY3" fmla="*/ 1460 h 10000"/>
                <a:gd name="connsiteX4" fmla="*/ 1621 w 10000"/>
                <a:gd name="connsiteY4" fmla="*/ 839 h 10000"/>
                <a:gd name="connsiteX5" fmla="*/ 5621 w 10000"/>
                <a:gd name="connsiteY5" fmla="*/ 839 h 10000"/>
                <a:gd name="connsiteX6" fmla="*/ 5716 w 10000"/>
                <a:gd name="connsiteY6" fmla="*/ 714 h 10000"/>
                <a:gd name="connsiteX7" fmla="*/ 5674 w 10000"/>
                <a:gd name="connsiteY7" fmla="*/ 846 h 10000"/>
                <a:gd name="connsiteX8" fmla="*/ 6448 w 10000"/>
                <a:gd name="connsiteY8" fmla="*/ 839 h 10000"/>
                <a:gd name="connsiteX9" fmla="*/ 7396 w 10000"/>
                <a:gd name="connsiteY9" fmla="*/ 842 h 10000"/>
                <a:gd name="connsiteX10" fmla="*/ 7550 w 10000"/>
                <a:gd name="connsiteY10" fmla="*/ 837 h 10000"/>
                <a:gd name="connsiteX11" fmla="*/ 8292 w 10000"/>
                <a:gd name="connsiteY11" fmla="*/ 835 h 10000"/>
                <a:gd name="connsiteX12" fmla="*/ 7483 w 10000"/>
                <a:gd name="connsiteY12" fmla="*/ 621 h 10000"/>
                <a:gd name="connsiteX13" fmla="*/ 7690 w 10000"/>
                <a:gd name="connsiteY13" fmla="*/ 217 h 10000"/>
                <a:gd name="connsiteX14" fmla="*/ 7897 w 10000"/>
                <a:gd name="connsiteY14" fmla="*/ 217 h 10000"/>
                <a:gd name="connsiteX15" fmla="*/ 8103 w 10000"/>
                <a:gd name="connsiteY15" fmla="*/ 0 h 10000"/>
                <a:gd name="connsiteX16" fmla="*/ 8552 w 10000"/>
                <a:gd name="connsiteY16" fmla="*/ 404 h 10000"/>
                <a:gd name="connsiteX17" fmla="*/ 8966 w 10000"/>
                <a:gd name="connsiteY17" fmla="*/ 1056 h 10000"/>
                <a:gd name="connsiteX18" fmla="*/ 9172 w 10000"/>
                <a:gd name="connsiteY18" fmla="*/ 1460 h 10000"/>
                <a:gd name="connsiteX19" fmla="*/ 9172 w 10000"/>
                <a:gd name="connsiteY19" fmla="*/ 2298 h 10000"/>
                <a:gd name="connsiteX20" fmla="*/ 9379 w 10000"/>
                <a:gd name="connsiteY20" fmla="*/ 3137 h 10000"/>
                <a:gd name="connsiteX21" fmla="*/ 10000 w 10000"/>
                <a:gd name="connsiteY21" fmla="*/ 3758 h 10000"/>
                <a:gd name="connsiteX22" fmla="*/ 9586 w 10000"/>
                <a:gd name="connsiteY22" fmla="*/ 3975 h 10000"/>
                <a:gd name="connsiteX23" fmla="*/ 9172 w 10000"/>
                <a:gd name="connsiteY23" fmla="*/ 4379 h 10000"/>
                <a:gd name="connsiteX24" fmla="*/ 8966 w 10000"/>
                <a:gd name="connsiteY24" fmla="*/ 5217 h 10000"/>
                <a:gd name="connsiteX25" fmla="*/ 8966 w 10000"/>
                <a:gd name="connsiteY25" fmla="*/ 6056 h 10000"/>
                <a:gd name="connsiteX26" fmla="*/ 8759 w 10000"/>
                <a:gd name="connsiteY26" fmla="*/ 6677 h 10000"/>
                <a:gd name="connsiteX27" fmla="*/ 8310 w 10000"/>
                <a:gd name="connsiteY27" fmla="*/ 7733 h 10000"/>
                <a:gd name="connsiteX28" fmla="*/ 8103 w 10000"/>
                <a:gd name="connsiteY28" fmla="*/ 8571 h 10000"/>
                <a:gd name="connsiteX29" fmla="*/ 7690 w 10000"/>
                <a:gd name="connsiteY29" fmla="*/ 8571 h 10000"/>
                <a:gd name="connsiteX30" fmla="*/ 7690 w 10000"/>
                <a:gd name="connsiteY30" fmla="*/ 9379 h 10000"/>
                <a:gd name="connsiteX31" fmla="*/ 6310 w 10000"/>
                <a:gd name="connsiteY31" fmla="*/ 8012 h 10000"/>
                <a:gd name="connsiteX32" fmla="*/ 6069 w 10000"/>
                <a:gd name="connsiteY32" fmla="*/ 8478 h 10000"/>
                <a:gd name="connsiteX33" fmla="*/ 5552 w 10000"/>
                <a:gd name="connsiteY33" fmla="*/ 8820 h 10000"/>
                <a:gd name="connsiteX34" fmla="*/ 5448 w 10000"/>
                <a:gd name="connsiteY34" fmla="*/ 8913 h 10000"/>
                <a:gd name="connsiteX35" fmla="*/ 5276 w 10000"/>
                <a:gd name="connsiteY35" fmla="*/ 8913 h 10000"/>
                <a:gd name="connsiteX36" fmla="*/ 5345 w 10000"/>
                <a:gd name="connsiteY36" fmla="*/ 9006 h 10000"/>
                <a:gd name="connsiteX37" fmla="*/ 5276 w 10000"/>
                <a:gd name="connsiteY37" fmla="*/ 9006 h 10000"/>
                <a:gd name="connsiteX38" fmla="*/ 5138 w 10000"/>
                <a:gd name="connsiteY38" fmla="*/ 8913 h 10000"/>
                <a:gd name="connsiteX39" fmla="*/ 4862 w 10000"/>
                <a:gd name="connsiteY39" fmla="*/ 9099 h 10000"/>
                <a:gd name="connsiteX40" fmla="*/ 4828 w 10000"/>
                <a:gd name="connsiteY40" fmla="*/ 9037 h 10000"/>
                <a:gd name="connsiteX41" fmla="*/ 4759 w 10000"/>
                <a:gd name="connsiteY41" fmla="*/ 9099 h 10000"/>
                <a:gd name="connsiteX42" fmla="*/ 4724 w 10000"/>
                <a:gd name="connsiteY42" fmla="*/ 9193 h 10000"/>
                <a:gd name="connsiteX43" fmla="*/ 4655 w 10000"/>
                <a:gd name="connsiteY43" fmla="*/ 9193 h 10000"/>
                <a:gd name="connsiteX44" fmla="*/ 4621 w 10000"/>
                <a:gd name="connsiteY44" fmla="*/ 9224 h 10000"/>
                <a:gd name="connsiteX45" fmla="*/ 4517 w 10000"/>
                <a:gd name="connsiteY45" fmla="*/ 9224 h 10000"/>
                <a:gd name="connsiteX46" fmla="*/ 4138 w 10000"/>
                <a:gd name="connsiteY46" fmla="*/ 9286 h 10000"/>
                <a:gd name="connsiteX47" fmla="*/ 2448 w 10000"/>
                <a:gd name="connsiteY47" fmla="*/ 9317 h 10000"/>
                <a:gd name="connsiteX48" fmla="*/ 2138 w 10000"/>
                <a:gd name="connsiteY48" fmla="*/ 9379 h 10000"/>
                <a:gd name="connsiteX49" fmla="*/ 1931 w 10000"/>
                <a:gd name="connsiteY49" fmla="*/ 9410 h 10000"/>
                <a:gd name="connsiteX50" fmla="*/ 1759 w 10000"/>
                <a:gd name="connsiteY50" fmla="*/ 9689 h 10000"/>
                <a:gd name="connsiteX51" fmla="*/ 1655 w 10000"/>
                <a:gd name="connsiteY51" fmla="*/ 9689 h 10000"/>
                <a:gd name="connsiteX52" fmla="*/ 2034 w 10000"/>
                <a:gd name="connsiteY52" fmla="*/ 9379 h 10000"/>
                <a:gd name="connsiteX53" fmla="*/ 2207 w 10000"/>
                <a:gd name="connsiteY53" fmla="*/ 9348 h 10000"/>
                <a:gd name="connsiteX54" fmla="*/ 4414 w 10000"/>
                <a:gd name="connsiteY54" fmla="*/ 9348 h 10000"/>
                <a:gd name="connsiteX55" fmla="*/ 5103 w 10000"/>
                <a:gd name="connsiteY55" fmla="*/ 9099 h 10000"/>
                <a:gd name="connsiteX56" fmla="*/ 5828 w 10000"/>
                <a:gd name="connsiteY56" fmla="*/ 8696 h 10000"/>
                <a:gd name="connsiteX57" fmla="*/ 6552 w 10000"/>
                <a:gd name="connsiteY57" fmla="*/ 8137 h 10000"/>
                <a:gd name="connsiteX58" fmla="*/ 7483 w 10000"/>
                <a:gd name="connsiteY58" fmla="*/ 9348 h 10000"/>
                <a:gd name="connsiteX59" fmla="*/ 7172 w 10000"/>
                <a:gd name="connsiteY59" fmla="*/ 8975 h 10000"/>
                <a:gd name="connsiteX60" fmla="*/ 6483 w 10000"/>
                <a:gd name="connsiteY60" fmla="*/ 8075 h 10000"/>
                <a:gd name="connsiteX61" fmla="*/ 5621 w 10000"/>
                <a:gd name="connsiteY61" fmla="*/ 8913 h 10000"/>
                <a:gd name="connsiteX62" fmla="*/ 4069 w 10000"/>
                <a:gd name="connsiteY62" fmla="*/ 9441 h 10000"/>
                <a:gd name="connsiteX63" fmla="*/ 3655 w 10000"/>
                <a:gd name="connsiteY63" fmla="*/ 9472 h 10000"/>
                <a:gd name="connsiteX64" fmla="*/ 2034 w 10000"/>
                <a:gd name="connsiteY64" fmla="*/ 9379 h 10000"/>
                <a:gd name="connsiteX65" fmla="*/ 1621 w 10000"/>
                <a:gd name="connsiteY65" fmla="*/ 9938 h 10000"/>
                <a:gd name="connsiteX66" fmla="*/ 1034 w 10000"/>
                <a:gd name="connsiteY66" fmla="*/ 10000 h 10000"/>
                <a:gd name="connsiteX67" fmla="*/ 1241 w 10000"/>
                <a:gd name="connsiteY67" fmla="*/ 9379 h 10000"/>
                <a:gd name="connsiteX68" fmla="*/ 1034 w 10000"/>
                <a:gd name="connsiteY68" fmla="*/ 8975 h 10000"/>
                <a:gd name="connsiteX69" fmla="*/ 621 w 10000"/>
                <a:gd name="connsiteY69" fmla="*/ 8571 h 10000"/>
                <a:gd name="connsiteX70" fmla="*/ 621 w 10000"/>
                <a:gd name="connsiteY70" fmla="*/ 8137 h 10000"/>
                <a:gd name="connsiteX71" fmla="*/ 621 w 10000"/>
                <a:gd name="connsiteY71" fmla="*/ 7733 h 10000"/>
                <a:gd name="connsiteX72" fmla="*/ 207 w 10000"/>
                <a:gd name="connsiteY72" fmla="*/ 7329 h 10000"/>
                <a:gd name="connsiteX73" fmla="*/ 0 w 10000"/>
                <a:gd name="connsiteY73" fmla="*/ 7329 h 10000"/>
                <a:gd name="connsiteX74" fmla="*/ 207 w 10000"/>
                <a:gd name="connsiteY74" fmla="*/ 6677 h 10000"/>
                <a:gd name="connsiteX75" fmla="*/ 414 w 10000"/>
                <a:gd name="connsiteY75" fmla="*/ 6491 h 10000"/>
                <a:gd name="connsiteX76" fmla="*/ 414 w 10000"/>
                <a:gd name="connsiteY76" fmla="*/ 6273 h 10000"/>
                <a:gd name="connsiteX77" fmla="*/ 414 w 10000"/>
                <a:gd name="connsiteY77" fmla="*/ 5839 h 10000"/>
                <a:gd name="connsiteX78" fmla="*/ 621 w 10000"/>
                <a:gd name="connsiteY78" fmla="*/ 5435 h 10000"/>
                <a:gd name="connsiteX79" fmla="*/ 828 w 10000"/>
                <a:gd name="connsiteY79" fmla="*/ 5217 h 10000"/>
                <a:gd name="connsiteX80" fmla="*/ 1241 w 10000"/>
                <a:gd name="connsiteY80" fmla="*/ 5217 h 10000"/>
                <a:gd name="connsiteX81" fmla="*/ 1241 w 10000"/>
                <a:gd name="connsiteY81" fmla="*/ 4596 h 10000"/>
                <a:gd name="connsiteX82" fmla="*/ 1241 w 10000"/>
                <a:gd name="connsiteY82" fmla="*/ 3975 h 10000"/>
                <a:gd name="connsiteX83" fmla="*/ 1241 w 10000"/>
                <a:gd name="connsiteY83" fmla="*/ 3137 h 10000"/>
                <a:gd name="connsiteX84" fmla="*/ 1241 w 10000"/>
                <a:gd name="connsiteY84" fmla="*/ 2516 h 10000"/>
                <a:gd name="connsiteX0" fmla="*/ 1241 w 10000"/>
                <a:gd name="connsiteY0" fmla="*/ 2516 h 10000"/>
                <a:gd name="connsiteX1" fmla="*/ 1241 w 10000"/>
                <a:gd name="connsiteY1" fmla="*/ 2298 h 10000"/>
                <a:gd name="connsiteX2" fmla="*/ 1862 w 10000"/>
                <a:gd name="connsiteY2" fmla="*/ 2298 h 10000"/>
                <a:gd name="connsiteX3" fmla="*/ 1862 w 10000"/>
                <a:gd name="connsiteY3" fmla="*/ 1460 h 10000"/>
                <a:gd name="connsiteX4" fmla="*/ 1621 w 10000"/>
                <a:gd name="connsiteY4" fmla="*/ 839 h 10000"/>
                <a:gd name="connsiteX5" fmla="*/ 5621 w 10000"/>
                <a:gd name="connsiteY5" fmla="*/ 839 h 10000"/>
                <a:gd name="connsiteX6" fmla="*/ 5716 w 10000"/>
                <a:gd name="connsiteY6" fmla="*/ 714 h 10000"/>
                <a:gd name="connsiteX7" fmla="*/ 5674 w 10000"/>
                <a:gd name="connsiteY7" fmla="*/ 846 h 10000"/>
                <a:gd name="connsiteX8" fmla="*/ 6448 w 10000"/>
                <a:gd name="connsiteY8" fmla="*/ 839 h 10000"/>
                <a:gd name="connsiteX9" fmla="*/ 7396 w 10000"/>
                <a:gd name="connsiteY9" fmla="*/ 842 h 10000"/>
                <a:gd name="connsiteX10" fmla="*/ 7550 w 10000"/>
                <a:gd name="connsiteY10" fmla="*/ 837 h 10000"/>
                <a:gd name="connsiteX11" fmla="*/ 8292 w 10000"/>
                <a:gd name="connsiteY11" fmla="*/ 835 h 10000"/>
                <a:gd name="connsiteX12" fmla="*/ 7474 w 10000"/>
                <a:gd name="connsiteY12" fmla="*/ 843 h 10000"/>
                <a:gd name="connsiteX13" fmla="*/ 7690 w 10000"/>
                <a:gd name="connsiteY13" fmla="*/ 217 h 10000"/>
                <a:gd name="connsiteX14" fmla="*/ 7897 w 10000"/>
                <a:gd name="connsiteY14" fmla="*/ 217 h 10000"/>
                <a:gd name="connsiteX15" fmla="*/ 8103 w 10000"/>
                <a:gd name="connsiteY15" fmla="*/ 0 h 10000"/>
                <a:gd name="connsiteX16" fmla="*/ 8552 w 10000"/>
                <a:gd name="connsiteY16" fmla="*/ 404 h 10000"/>
                <a:gd name="connsiteX17" fmla="*/ 8966 w 10000"/>
                <a:gd name="connsiteY17" fmla="*/ 1056 h 10000"/>
                <a:gd name="connsiteX18" fmla="*/ 9172 w 10000"/>
                <a:gd name="connsiteY18" fmla="*/ 1460 h 10000"/>
                <a:gd name="connsiteX19" fmla="*/ 9172 w 10000"/>
                <a:gd name="connsiteY19" fmla="*/ 2298 h 10000"/>
                <a:gd name="connsiteX20" fmla="*/ 9379 w 10000"/>
                <a:gd name="connsiteY20" fmla="*/ 3137 h 10000"/>
                <a:gd name="connsiteX21" fmla="*/ 10000 w 10000"/>
                <a:gd name="connsiteY21" fmla="*/ 3758 h 10000"/>
                <a:gd name="connsiteX22" fmla="*/ 9586 w 10000"/>
                <a:gd name="connsiteY22" fmla="*/ 3975 h 10000"/>
                <a:gd name="connsiteX23" fmla="*/ 9172 w 10000"/>
                <a:gd name="connsiteY23" fmla="*/ 4379 h 10000"/>
                <a:gd name="connsiteX24" fmla="*/ 8966 w 10000"/>
                <a:gd name="connsiteY24" fmla="*/ 5217 h 10000"/>
                <a:gd name="connsiteX25" fmla="*/ 8966 w 10000"/>
                <a:gd name="connsiteY25" fmla="*/ 6056 h 10000"/>
                <a:gd name="connsiteX26" fmla="*/ 8759 w 10000"/>
                <a:gd name="connsiteY26" fmla="*/ 6677 h 10000"/>
                <a:gd name="connsiteX27" fmla="*/ 8310 w 10000"/>
                <a:gd name="connsiteY27" fmla="*/ 7733 h 10000"/>
                <a:gd name="connsiteX28" fmla="*/ 8103 w 10000"/>
                <a:gd name="connsiteY28" fmla="*/ 8571 h 10000"/>
                <a:gd name="connsiteX29" fmla="*/ 7690 w 10000"/>
                <a:gd name="connsiteY29" fmla="*/ 8571 h 10000"/>
                <a:gd name="connsiteX30" fmla="*/ 7690 w 10000"/>
                <a:gd name="connsiteY30" fmla="*/ 9379 h 10000"/>
                <a:gd name="connsiteX31" fmla="*/ 6310 w 10000"/>
                <a:gd name="connsiteY31" fmla="*/ 8012 h 10000"/>
                <a:gd name="connsiteX32" fmla="*/ 6069 w 10000"/>
                <a:gd name="connsiteY32" fmla="*/ 8478 h 10000"/>
                <a:gd name="connsiteX33" fmla="*/ 5552 w 10000"/>
                <a:gd name="connsiteY33" fmla="*/ 8820 h 10000"/>
                <a:gd name="connsiteX34" fmla="*/ 5448 w 10000"/>
                <a:gd name="connsiteY34" fmla="*/ 8913 h 10000"/>
                <a:gd name="connsiteX35" fmla="*/ 5276 w 10000"/>
                <a:gd name="connsiteY35" fmla="*/ 8913 h 10000"/>
                <a:gd name="connsiteX36" fmla="*/ 5345 w 10000"/>
                <a:gd name="connsiteY36" fmla="*/ 9006 h 10000"/>
                <a:gd name="connsiteX37" fmla="*/ 5276 w 10000"/>
                <a:gd name="connsiteY37" fmla="*/ 9006 h 10000"/>
                <a:gd name="connsiteX38" fmla="*/ 5138 w 10000"/>
                <a:gd name="connsiteY38" fmla="*/ 8913 h 10000"/>
                <a:gd name="connsiteX39" fmla="*/ 4862 w 10000"/>
                <a:gd name="connsiteY39" fmla="*/ 9099 h 10000"/>
                <a:gd name="connsiteX40" fmla="*/ 4828 w 10000"/>
                <a:gd name="connsiteY40" fmla="*/ 9037 h 10000"/>
                <a:gd name="connsiteX41" fmla="*/ 4759 w 10000"/>
                <a:gd name="connsiteY41" fmla="*/ 9099 h 10000"/>
                <a:gd name="connsiteX42" fmla="*/ 4724 w 10000"/>
                <a:gd name="connsiteY42" fmla="*/ 9193 h 10000"/>
                <a:gd name="connsiteX43" fmla="*/ 4655 w 10000"/>
                <a:gd name="connsiteY43" fmla="*/ 9193 h 10000"/>
                <a:gd name="connsiteX44" fmla="*/ 4621 w 10000"/>
                <a:gd name="connsiteY44" fmla="*/ 9224 h 10000"/>
                <a:gd name="connsiteX45" fmla="*/ 4517 w 10000"/>
                <a:gd name="connsiteY45" fmla="*/ 9224 h 10000"/>
                <a:gd name="connsiteX46" fmla="*/ 4138 w 10000"/>
                <a:gd name="connsiteY46" fmla="*/ 9286 h 10000"/>
                <a:gd name="connsiteX47" fmla="*/ 2448 w 10000"/>
                <a:gd name="connsiteY47" fmla="*/ 9317 h 10000"/>
                <a:gd name="connsiteX48" fmla="*/ 2138 w 10000"/>
                <a:gd name="connsiteY48" fmla="*/ 9379 h 10000"/>
                <a:gd name="connsiteX49" fmla="*/ 1931 w 10000"/>
                <a:gd name="connsiteY49" fmla="*/ 9410 h 10000"/>
                <a:gd name="connsiteX50" fmla="*/ 1759 w 10000"/>
                <a:gd name="connsiteY50" fmla="*/ 9689 h 10000"/>
                <a:gd name="connsiteX51" fmla="*/ 1655 w 10000"/>
                <a:gd name="connsiteY51" fmla="*/ 9689 h 10000"/>
                <a:gd name="connsiteX52" fmla="*/ 2034 w 10000"/>
                <a:gd name="connsiteY52" fmla="*/ 9379 h 10000"/>
                <a:gd name="connsiteX53" fmla="*/ 2207 w 10000"/>
                <a:gd name="connsiteY53" fmla="*/ 9348 h 10000"/>
                <a:gd name="connsiteX54" fmla="*/ 4414 w 10000"/>
                <a:gd name="connsiteY54" fmla="*/ 9348 h 10000"/>
                <a:gd name="connsiteX55" fmla="*/ 5103 w 10000"/>
                <a:gd name="connsiteY55" fmla="*/ 9099 h 10000"/>
                <a:gd name="connsiteX56" fmla="*/ 5828 w 10000"/>
                <a:gd name="connsiteY56" fmla="*/ 8696 h 10000"/>
                <a:gd name="connsiteX57" fmla="*/ 6552 w 10000"/>
                <a:gd name="connsiteY57" fmla="*/ 8137 h 10000"/>
                <a:gd name="connsiteX58" fmla="*/ 7483 w 10000"/>
                <a:gd name="connsiteY58" fmla="*/ 9348 h 10000"/>
                <a:gd name="connsiteX59" fmla="*/ 7172 w 10000"/>
                <a:gd name="connsiteY59" fmla="*/ 8975 h 10000"/>
                <a:gd name="connsiteX60" fmla="*/ 6483 w 10000"/>
                <a:gd name="connsiteY60" fmla="*/ 8075 h 10000"/>
                <a:gd name="connsiteX61" fmla="*/ 5621 w 10000"/>
                <a:gd name="connsiteY61" fmla="*/ 8913 h 10000"/>
                <a:gd name="connsiteX62" fmla="*/ 4069 w 10000"/>
                <a:gd name="connsiteY62" fmla="*/ 9441 h 10000"/>
                <a:gd name="connsiteX63" fmla="*/ 3655 w 10000"/>
                <a:gd name="connsiteY63" fmla="*/ 9472 h 10000"/>
                <a:gd name="connsiteX64" fmla="*/ 2034 w 10000"/>
                <a:gd name="connsiteY64" fmla="*/ 9379 h 10000"/>
                <a:gd name="connsiteX65" fmla="*/ 1621 w 10000"/>
                <a:gd name="connsiteY65" fmla="*/ 9938 h 10000"/>
                <a:gd name="connsiteX66" fmla="*/ 1034 w 10000"/>
                <a:gd name="connsiteY66" fmla="*/ 10000 h 10000"/>
                <a:gd name="connsiteX67" fmla="*/ 1241 w 10000"/>
                <a:gd name="connsiteY67" fmla="*/ 9379 h 10000"/>
                <a:gd name="connsiteX68" fmla="*/ 1034 w 10000"/>
                <a:gd name="connsiteY68" fmla="*/ 8975 h 10000"/>
                <a:gd name="connsiteX69" fmla="*/ 621 w 10000"/>
                <a:gd name="connsiteY69" fmla="*/ 8571 h 10000"/>
                <a:gd name="connsiteX70" fmla="*/ 621 w 10000"/>
                <a:gd name="connsiteY70" fmla="*/ 8137 h 10000"/>
                <a:gd name="connsiteX71" fmla="*/ 621 w 10000"/>
                <a:gd name="connsiteY71" fmla="*/ 7733 h 10000"/>
                <a:gd name="connsiteX72" fmla="*/ 207 w 10000"/>
                <a:gd name="connsiteY72" fmla="*/ 7329 h 10000"/>
                <a:gd name="connsiteX73" fmla="*/ 0 w 10000"/>
                <a:gd name="connsiteY73" fmla="*/ 7329 h 10000"/>
                <a:gd name="connsiteX74" fmla="*/ 207 w 10000"/>
                <a:gd name="connsiteY74" fmla="*/ 6677 h 10000"/>
                <a:gd name="connsiteX75" fmla="*/ 414 w 10000"/>
                <a:gd name="connsiteY75" fmla="*/ 6491 h 10000"/>
                <a:gd name="connsiteX76" fmla="*/ 414 w 10000"/>
                <a:gd name="connsiteY76" fmla="*/ 6273 h 10000"/>
                <a:gd name="connsiteX77" fmla="*/ 414 w 10000"/>
                <a:gd name="connsiteY77" fmla="*/ 5839 h 10000"/>
                <a:gd name="connsiteX78" fmla="*/ 621 w 10000"/>
                <a:gd name="connsiteY78" fmla="*/ 5435 h 10000"/>
                <a:gd name="connsiteX79" fmla="*/ 828 w 10000"/>
                <a:gd name="connsiteY79" fmla="*/ 5217 h 10000"/>
                <a:gd name="connsiteX80" fmla="*/ 1241 w 10000"/>
                <a:gd name="connsiteY80" fmla="*/ 5217 h 10000"/>
                <a:gd name="connsiteX81" fmla="*/ 1241 w 10000"/>
                <a:gd name="connsiteY81" fmla="*/ 4596 h 10000"/>
                <a:gd name="connsiteX82" fmla="*/ 1241 w 10000"/>
                <a:gd name="connsiteY82" fmla="*/ 3975 h 10000"/>
                <a:gd name="connsiteX83" fmla="*/ 1241 w 10000"/>
                <a:gd name="connsiteY83" fmla="*/ 3137 h 10000"/>
                <a:gd name="connsiteX84" fmla="*/ 1241 w 10000"/>
                <a:gd name="connsiteY84" fmla="*/ 2516 h 10000"/>
                <a:gd name="connsiteX0" fmla="*/ 1241 w 10000"/>
                <a:gd name="connsiteY0" fmla="*/ 2516 h 10000"/>
                <a:gd name="connsiteX1" fmla="*/ 1241 w 10000"/>
                <a:gd name="connsiteY1" fmla="*/ 2298 h 10000"/>
                <a:gd name="connsiteX2" fmla="*/ 1862 w 10000"/>
                <a:gd name="connsiteY2" fmla="*/ 2298 h 10000"/>
                <a:gd name="connsiteX3" fmla="*/ 1862 w 10000"/>
                <a:gd name="connsiteY3" fmla="*/ 1460 h 10000"/>
                <a:gd name="connsiteX4" fmla="*/ 1621 w 10000"/>
                <a:gd name="connsiteY4" fmla="*/ 839 h 10000"/>
                <a:gd name="connsiteX5" fmla="*/ 5621 w 10000"/>
                <a:gd name="connsiteY5" fmla="*/ 839 h 10000"/>
                <a:gd name="connsiteX6" fmla="*/ 5716 w 10000"/>
                <a:gd name="connsiteY6" fmla="*/ 714 h 10000"/>
                <a:gd name="connsiteX7" fmla="*/ 5674 w 10000"/>
                <a:gd name="connsiteY7" fmla="*/ 846 h 10000"/>
                <a:gd name="connsiteX8" fmla="*/ 6448 w 10000"/>
                <a:gd name="connsiteY8" fmla="*/ 839 h 10000"/>
                <a:gd name="connsiteX9" fmla="*/ 7396 w 10000"/>
                <a:gd name="connsiteY9" fmla="*/ 842 h 10000"/>
                <a:gd name="connsiteX10" fmla="*/ 7550 w 10000"/>
                <a:gd name="connsiteY10" fmla="*/ 837 h 10000"/>
                <a:gd name="connsiteX11" fmla="*/ 8292 w 10000"/>
                <a:gd name="connsiteY11" fmla="*/ 835 h 10000"/>
                <a:gd name="connsiteX12" fmla="*/ 7474 w 10000"/>
                <a:gd name="connsiteY12" fmla="*/ 843 h 10000"/>
                <a:gd name="connsiteX13" fmla="*/ 7690 w 10000"/>
                <a:gd name="connsiteY13" fmla="*/ 217 h 10000"/>
                <a:gd name="connsiteX14" fmla="*/ 8302 w 10000"/>
                <a:gd name="connsiteY14" fmla="*/ 846 h 10000"/>
                <a:gd name="connsiteX15" fmla="*/ 8103 w 10000"/>
                <a:gd name="connsiteY15" fmla="*/ 0 h 10000"/>
                <a:gd name="connsiteX16" fmla="*/ 8552 w 10000"/>
                <a:gd name="connsiteY16" fmla="*/ 404 h 10000"/>
                <a:gd name="connsiteX17" fmla="*/ 8966 w 10000"/>
                <a:gd name="connsiteY17" fmla="*/ 1056 h 10000"/>
                <a:gd name="connsiteX18" fmla="*/ 9172 w 10000"/>
                <a:gd name="connsiteY18" fmla="*/ 1460 h 10000"/>
                <a:gd name="connsiteX19" fmla="*/ 9172 w 10000"/>
                <a:gd name="connsiteY19" fmla="*/ 2298 h 10000"/>
                <a:gd name="connsiteX20" fmla="*/ 9379 w 10000"/>
                <a:gd name="connsiteY20" fmla="*/ 3137 h 10000"/>
                <a:gd name="connsiteX21" fmla="*/ 10000 w 10000"/>
                <a:gd name="connsiteY21" fmla="*/ 3758 h 10000"/>
                <a:gd name="connsiteX22" fmla="*/ 9586 w 10000"/>
                <a:gd name="connsiteY22" fmla="*/ 3975 h 10000"/>
                <a:gd name="connsiteX23" fmla="*/ 9172 w 10000"/>
                <a:gd name="connsiteY23" fmla="*/ 4379 h 10000"/>
                <a:gd name="connsiteX24" fmla="*/ 8966 w 10000"/>
                <a:gd name="connsiteY24" fmla="*/ 5217 h 10000"/>
                <a:gd name="connsiteX25" fmla="*/ 8966 w 10000"/>
                <a:gd name="connsiteY25" fmla="*/ 6056 h 10000"/>
                <a:gd name="connsiteX26" fmla="*/ 8759 w 10000"/>
                <a:gd name="connsiteY26" fmla="*/ 6677 h 10000"/>
                <a:gd name="connsiteX27" fmla="*/ 8310 w 10000"/>
                <a:gd name="connsiteY27" fmla="*/ 7733 h 10000"/>
                <a:gd name="connsiteX28" fmla="*/ 8103 w 10000"/>
                <a:gd name="connsiteY28" fmla="*/ 8571 h 10000"/>
                <a:gd name="connsiteX29" fmla="*/ 7690 w 10000"/>
                <a:gd name="connsiteY29" fmla="*/ 8571 h 10000"/>
                <a:gd name="connsiteX30" fmla="*/ 7690 w 10000"/>
                <a:gd name="connsiteY30" fmla="*/ 9379 h 10000"/>
                <a:gd name="connsiteX31" fmla="*/ 6310 w 10000"/>
                <a:gd name="connsiteY31" fmla="*/ 8012 h 10000"/>
                <a:gd name="connsiteX32" fmla="*/ 6069 w 10000"/>
                <a:gd name="connsiteY32" fmla="*/ 8478 h 10000"/>
                <a:gd name="connsiteX33" fmla="*/ 5552 w 10000"/>
                <a:gd name="connsiteY33" fmla="*/ 8820 h 10000"/>
                <a:gd name="connsiteX34" fmla="*/ 5448 w 10000"/>
                <a:gd name="connsiteY34" fmla="*/ 8913 h 10000"/>
                <a:gd name="connsiteX35" fmla="*/ 5276 w 10000"/>
                <a:gd name="connsiteY35" fmla="*/ 8913 h 10000"/>
                <a:gd name="connsiteX36" fmla="*/ 5345 w 10000"/>
                <a:gd name="connsiteY36" fmla="*/ 9006 h 10000"/>
                <a:gd name="connsiteX37" fmla="*/ 5276 w 10000"/>
                <a:gd name="connsiteY37" fmla="*/ 9006 h 10000"/>
                <a:gd name="connsiteX38" fmla="*/ 5138 w 10000"/>
                <a:gd name="connsiteY38" fmla="*/ 8913 h 10000"/>
                <a:gd name="connsiteX39" fmla="*/ 4862 w 10000"/>
                <a:gd name="connsiteY39" fmla="*/ 9099 h 10000"/>
                <a:gd name="connsiteX40" fmla="*/ 4828 w 10000"/>
                <a:gd name="connsiteY40" fmla="*/ 9037 h 10000"/>
                <a:gd name="connsiteX41" fmla="*/ 4759 w 10000"/>
                <a:gd name="connsiteY41" fmla="*/ 9099 h 10000"/>
                <a:gd name="connsiteX42" fmla="*/ 4724 w 10000"/>
                <a:gd name="connsiteY42" fmla="*/ 9193 h 10000"/>
                <a:gd name="connsiteX43" fmla="*/ 4655 w 10000"/>
                <a:gd name="connsiteY43" fmla="*/ 9193 h 10000"/>
                <a:gd name="connsiteX44" fmla="*/ 4621 w 10000"/>
                <a:gd name="connsiteY44" fmla="*/ 9224 h 10000"/>
                <a:gd name="connsiteX45" fmla="*/ 4517 w 10000"/>
                <a:gd name="connsiteY45" fmla="*/ 9224 h 10000"/>
                <a:gd name="connsiteX46" fmla="*/ 4138 w 10000"/>
                <a:gd name="connsiteY46" fmla="*/ 9286 h 10000"/>
                <a:gd name="connsiteX47" fmla="*/ 2448 w 10000"/>
                <a:gd name="connsiteY47" fmla="*/ 9317 h 10000"/>
                <a:gd name="connsiteX48" fmla="*/ 2138 w 10000"/>
                <a:gd name="connsiteY48" fmla="*/ 9379 h 10000"/>
                <a:gd name="connsiteX49" fmla="*/ 1931 w 10000"/>
                <a:gd name="connsiteY49" fmla="*/ 9410 h 10000"/>
                <a:gd name="connsiteX50" fmla="*/ 1759 w 10000"/>
                <a:gd name="connsiteY50" fmla="*/ 9689 h 10000"/>
                <a:gd name="connsiteX51" fmla="*/ 1655 w 10000"/>
                <a:gd name="connsiteY51" fmla="*/ 9689 h 10000"/>
                <a:gd name="connsiteX52" fmla="*/ 2034 w 10000"/>
                <a:gd name="connsiteY52" fmla="*/ 9379 h 10000"/>
                <a:gd name="connsiteX53" fmla="*/ 2207 w 10000"/>
                <a:gd name="connsiteY53" fmla="*/ 9348 h 10000"/>
                <a:gd name="connsiteX54" fmla="*/ 4414 w 10000"/>
                <a:gd name="connsiteY54" fmla="*/ 9348 h 10000"/>
                <a:gd name="connsiteX55" fmla="*/ 5103 w 10000"/>
                <a:gd name="connsiteY55" fmla="*/ 9099 h 10000"/>
                <a:gd name="connsiteX56" fmla="*/ 5828 w 10000"/>
                <a:gd name="connsiteY56" fmla="*/ 8696 h 10000"/>
                <a:gd name="connsiteX57" fmla="*/ 6552 w 10000"/>
                <a:gd name="connsiteY57" fmla="*/ 8137 h 10000"/>
                <a:gd name="connsiteX58" fmla="*/ 7483 w 10000"/>
                <a:gd name="connsiteY58" fmla="*/ 9348 h 10000"/>
                <a:gd name="connsiteX59" fmla="*/ 7172 w 10000"/>
                <a:gd name="connsiteY59" fmla="*/ 8975 h 10000"/>
                <a:gd name="connsiteX60" fmla="*/ 6483 w 10000"/>
                <a:gd name="connsiteY60" fmla="*/ 8075 h 10000"/>
                <a:gd name="connsiteX61" fmla="*/ 5621 w 10000"/>
                <a:gd name="connsiteY61" fmla="*/ 8913 h 10000"/>
                <a:gd name="connsiteX62" fmla="*/ 4069 w 10000"/>
                <a:gd name="connsiteY62" fmla="*/ 9441 h 10000"/>
                <a:gd name="connsiteX63" fmla="*/ 3655 w 10000"/>
                <a:gd name="connsiteY63" fmla="*/ 9472 h 10000"/>
                <a:gd name="connsiteX64" fmla="*/ 2034 w 10000"/>
                <a:gd name="connsiteY64" fmla="*/ 9379 h 10000"/>
                <a:gd name="connsiteX65" fmla="*/ 1621 w 10000"/>
                <a:gd name="connsiteY65" fmla="*/ 9938 h 10000"/>
                <a:gd name="connsiteX66" fmla="*/ 1034 w 10000"/>
                <a:gd name="connsiteY66" fmla="*/ 10000 h 10000"/>
                <a:gd name="connsiteX67" fmla="*/ 1241 w 10000"/>
                <a:gd name="connsiteY67" fmla="*/ 9379 h 10000"/>
                <a:gd name="connsiteX68" fmla="*/ 1034 w 10000"/>
                <a:gd name="connsiteY68" fmla="*/ 8975 h 10000"/>
                <a:gd name="connsiteX69" fmla="*/ 621 w 10000"/>
                <a:gd name="connsiteY69" fmla="*/ 8571 h 10000"/>
                <a:gd name="connsiteX70" fmla="*/ 621 w 10000"/>
                <a:gd name="connsiteY70" fmla="*/ 8137 h 10000"/>
                <a:gd name="connsiteX71" fmla="*/ 621 w 10000"/>
                <a:gd name="connsiteY71" fmla="*/ 7733 h 10000"/>
                <a:gd name="connsiteX72" fmla="*/ 207 w 10000"/>
                <a:gd name="connsiteY72" fmla="*/ 7329 h 10000"/>
                <a:gd name="connsiteX73" fmla="*/ 0 w 10000"/>
                <a:gd name="connsiteY73" fmla="*/ 7329 h 10000"/>
                <a:gd name="connsiteX74" fmla="*/ 207 w 10000"/>
                <a:gd name="connsiteY74" fmla="*/ 6677 h 10000"/>
                <a:gd name="connsiteX75" fmla="*/ 414 w 10000"/>
                <a:gd name="connsiteY75" fmla="*/ 6491 h 10000"/>
                <a:gd name="connsiteX76" fmla="*/ 414 w 10000"/>
                <a:gd name="connsiteY76" fmla="*/ 6273 h 10000"/>
                <a:gd name="connsiteX77" fmla="*/ 414 w 10000"/>
                <a:gd name="connsiteY77" fmla="*/ 5839 h 10000"/>
                <a:gd name="connsiteX78" fmla="*/ 621 w 10000"/>
                <a:gd name="connsiteY78" fmla="*/ 5435 h 10000"/>
                <a:gd name="connsiteX79" fmla="*/ 828 w 10000"/>
                <a:gd name="connsiteY79" fmla="*/ 5217 h 10000"/>
                <a:gd name="connsiteX80" fmla="*/ 1241 w 10000"/>
                <a:gd name="connsiteY80" fmla="*/ 5217 h 10000"/>
                <a:gd name="connsiteX81" fmla="*/ 1241 w 10000"/>
                <a:gd name="connsiteY81" fmla="*/ 4596 h 10000"/>
                <a:gd name="connsiteX82" fmla="*/ 1241 w 10000"/>
                <a:gd name="connsiteY82" fmla="*/ 3975 h 10000"/>
                <a:gd name="connsiteX83" fmla="*/ 1241 w 10000"/>
                <a:gd name="connsiteY83" fmla="*/ 3137 h 10000"/>
                <a:gd name="connsiteX84" fmla="*/ 1241 w 10000"/>
                <a:gd name="connsiteY84" fmla="*/ 2516 h 10000"/>
                <a:gd name="connsiteX0" fmla="*/ 1241 w 10000"/>
                <a:gd name="connsiteY0" fmla="*/ 2516 h 10000"/>
                <a:gd name="connsiteX1" fmla="*/ 1241 w 10000"/>
                <a:gd name="connsiteY1" fmla="*/ 2298 h 10000"/>
                <a:gd name="connsiteX2" fmla="*/ 1862 w 10000"/>
                <a:gd name="connsiteY2" fmla="*/ 2298 h 10000"/>
                <a:gd name="connsiteX3" fmla="*/ 1862 w 10000"/>
                <a:gd name="connsiteY3" fmla="*/ 1460 h 10000"/>
                <a:gd name="connsiteX4" fmla="*/ 1621 w 10000"/>
                <a:gd name="connsiteY4" fmla="*/ 839 h 10000"/>
                <a:gd name="connsiteX5" fmla="*/ 5621 w 10000"/>
                <a:gd name="connsiteY5" fmla="*/ 839 h 10000"/>
                <a:gd name="connsiteX6" fmla="*/ 5716 w 10000"/>
                <a:gd name="connsiteY6" fmla="*/ 714 h 10000"/>
                <a:gd name="connsiteX7" fmla="*/ 5674 w 10000"/>
                <a:gd name="connsiteY7" fmla="*/ 846 h 10000"/>
                <a:gd name="connsiteX8" fmla="*/ 6448 w 10000"/>
                <a:gd name="connsiteY8" fmla="*/ 839 h 10000"/>
                <a:gd name="connsiteX9" fmla="*/ 7396 w 10000"/>
                <a:gd name="connsiteY9" fmla="*/ 842 h 10000"/>
                <a:gd name="connsiteX10" fmla="*/ 7550 w 10000"/>
                <a:gd name="connsiteY10" fmla="*/ 837 h 10000"/>
                <a:gd name="connsiteX11" fmla="*/ 8292 w 10000"/>
                <a:gd name="connsiteY11" fmla="*/ 835 h 10000"/>
                <a:gd name="connsiteX12" fmla="*/ 7474 w 10000"/>
                <a:gd name="connsiteY12" fmla="*/ 843 h 10000"/>
                <a:gd name="connsiteX13" fmla="*/ 7871 w 10000"/>
                <a:gd name="connsiteY13" fmla="*/ 825 h 10000"/>
                <a:gd name="connsiteX14" fmla="*/ 8302 w 10000"/>
                <a:gd name="connsiteY14" fmla="*/ 846 h 10000"/>
                <a:gd name="connsiteX15" fmla="*/ 8103 w 10000"/>
                <a:gd name="connsiteY15" fmla="*/ 0 h 10000"/>
                <a:gd name="connsiteX16" fmla="*/ 8552 w 10000"/>
                <a:gd name="connsiteY16" fmla="*/ 404 h 10000"/>
                <a:gd name="connsiteX17" fmla="*/ 8966 w 10000"/>
                <a:gd name="connsiteY17" fmla="*/ 1056 h 10000"/>
                <a:gd name="connsiteX18" fmla="*/ 9172 w 10000"/>
                <a:gd name="connsiteY18" fmla="*/ 1460 h 10000"/>
                <a:gd name="connsiteX19" fmla="*/ 9172 w 10000"/>
                <a:gd name="connsiteY19" fmla="*/ 2298 h 10000"/>
                <a:gd name="connsiteX20" fmla="*/ 9379 w 10000"/>
                <a:gd name="connsiteY20" fmla="*/ 3137 h 10000"/>
                <a:gd name="connsiteX21" fmla="*/ 10000 w 10000"/>
                <a:gd name="connsiteY21" fmla="*/ 3758 h 10000"/>
                <a:gd name="connsiteX22" fmla="*/ 9586 w 10000"/>
                <a:gd name="connsiteY22" fmla="*/ 3975 h 10000"/>
                <a:gd name="connsiteX23" fmla="*/ 9172 w 10000"/>
                <a:gd name="connsiteY23" fmla="*/ 4379 h 10000"/>
                <a:gd name="connsiteX24" fmla="*/ 8966 w 10000"/>
                <a:gd name="connsiteY24" fmla="*/ 5217 h 10000"/>
                <a:gd name="connsiteX25" fmla="*/ 8966 w 10000"/>
                <a:gd name="connsiteY25" fmla="*/ 6056 h 10000"/>
                <a:gd name="connsiteX26" fmla="*/ 8759 w 10000"/>
                <a:gd name="connsiteY26" fmla="*/ 6677 h 10000"/>
                <a:gd name="connsiteX27" fmla="*/ 8310 w 10000"/>
                <a:gd name="connsiteY27" fmla="*/ 7733 h 10000"/>
                <a:gd name="connsiteX28" fmla="*/ 8103 w 10000"/>
                <a:gd name="connsiteY28" fmla="*/ 8571 h 10000"/>
                <a:gd name="connsiteX29" fmla="*/ 7690 w 10000"/>
                <a:gd name="connsiteY29" fmla="*/ 8571 h 10000"/>
                <a:gd name="connsiteX30" fmla="*/ 7690 w 10000"/>
                <a:gd name="connsiteY30" fmla="*/ 9379 h 10000"/>
                <a:gd name="connsiteX31" fmla="*/ 6310 w 10000"/>
                <a:gd name="connsiteY31" fmla="*/ 8012 h 10000"/>
                <a:gd name="connsiteX32" fmla="*/ 6069 w 10000"/>
                <a:gd name="connsiteY32" fmla="*/ 8478 h 10000"/>
                <a:gd name="connsiteX33" fmla="*/ 5552 w 10000"/>
                <a:gd name="connsiteY33" fmla="*/ 8820 h 10000"/>
                <a:gd name="connsiteX34" fmla="*/ 5448 w 10000"/>
                <a:gd name="connsiteY34" fmla="*/ 8913 h 10000"/>
                <a:gd name="connsiteX35" fmla="*/ 5276 w 10000"/>
                <a:gd name="connsiteY35" fmla="*/ 8913 h 10000"/>
                <a:gd name="connsiteX36" fmla="*/ 5345 w 10000"/>
                <a:gd name="connsiteY36" fmla="*/ 9006 h 10000"/>
                <a:gd name="connsiteX37" fmla="*/ 5276 w 10000"/>
                <a:gd name="connsiteY37" fmla="*/ 9006 h 10000"/>
                <a:gd name="connsiteX38" fmla="*/ 5138 w 10000"/>
                <a:gd name="connsiteY38" fmla="*/ 8913 h 10000"/>
                <a:gd name="connsiteX39" fmla="*/ 4862 w 10000"/>
                <a:gd name="connsiteY39" fmla="*/ 9099 h 10000"/>
                <a:gd name="connsiteX40" fmla="*/ 4828 w 10000"/>
                <a:gd name="connsiteY40" fmla="*/ 9037 h 10000"/>
                <a:gd name="connsiteX41" fmla="*/ 4759 w 10000"/>
                <a:gd name="connsiteY41" fmla="*/ 9099 h 10000"/>
                <a:gd name="connsiteX42" fmla="*/ 4724 w 10000"/>
                <a:gd name="connsiteY42" fmla="*/ 9193 h 10000"/>
                <a:gd name="connsiteX43" fmla="*/ 4655 w 10000"/>
                <a:gd name="connsiteY43" fmla="*/ 9193 h 10000"/>
                <a:gd name="connsiteX44" fmla="*/ 4621 w 10000"/>
                <a:gd name="connsiteY44" fmla="*/ 9224 h 10000"/>
                <a:gd name="connsiteX45" fmla="*/ 4517 w 10000"/>
                <a:gd name="connsiteY45" fmla="*/ 9224 h 10000"/>
                <a:gd name="connsiteX46" fmla="*/ 4138 w 10000"/>
                <a:gd name="connsiteY46" fmla="*/ 9286 h 10000"/>
                <a:gd name="connsiteX47" fmla="*/ 2448 w 10000"/>
                <a:gd name="connsiteY47" fmla="*/ 9317 h 10000"/>
                <a:gd name="connsiteX48" fmla="*/ 2138 w 10000"/>
                <a:gd name="connsiteY48" fmla="*/ 9379 h 10000"/>
                <a:gd name="connsiteX49" fmla="*/ 1931 w 10000"/>
                <a:gd name="connsiteY49" fmla="*/ 9410 h 10000"/>
                <a:gd name="connsiteX50" fmla="*/ 1759 w 10000"/>
                <a:gd name="connsiteY50" fmla="*/ 9689 h 10000"/>
                <a:gd name="connsiteX51" fmla="*/ 1655 w 10000"/>
                <a:gd name="connsiteY51" fmla="*/ 9689 h 10000"/>
                <a:gd name="connsiteX52" fmla="*/ 2034 w 10000"/>
                <a:gd name="connsiteY52" fmla="*/ 9379 h 10000"/>
                <a:gd name="connsiteX53" fmla="*/ 2207 w 10000"/>
                <a:gd name="connsiteY53" fmla="*/ 9348 h 10000"/>
                <a:gd name="connsiteX54" fmla="*/ 4414 w 10000"/>
                <a:gd name="connsiteY54" fmla="*/ 9348 h 10000"/>
                <a:gd name="connsiteX55" fmla="*/ 5103 w 10000"/>
                <a:gd name="connsiteY55" fmla="*/ 9099 h 10000"/>
                <a:gd name="connsiteX56" fmla="*/ 5828 w 10000"/>
                <a:gd name="connsiteY56" fmla="*/ 8696 h 10000"/>
                <a:gd name="connsiteX57" fmla="*/ 6552 w 10000"/>
                <a:gd name="connsiteY57" fmla="*/ 8137 h 10000"/>
                <a:gd name="connsiteX58" fmla="*/ 7483 w 10000"/>
                <a:gd name="connsiteY58" fmla="*/ 9348 h 10000"/>
                <a:gd name="connsiteX59" fmla="*/ 7172 w 10000"/>
                <a:gd name="connsiteY59" fmla="*/ 8975 h 10000"/>
                <a:gd name="connsiteX60" fmla="*/ 6483 w 10000"/>
                <a:gd name="connsiteY60" fmla="*/ 8075 h 10000"/>
                <a:gd name="connsiteX61" fmla="*/ 5621 w 10000"/>
                <a:gd name="connsiteY61" fmla="*/ 8913 h 10000"/>
                <a:gd name="connsiteX62" fmla="*/ 4069 w 10000"/>
                <a:gd name="connsiteY62" fmla="*/ 9441 h 10000"/>
                <a:gd name="connsiteX63" fmla="*/ 3655 w 10000"/>
                <a:gd name="connsiteY63" fmla="*/ 9472 h 10000"/>
                <a:gd name="connsiteX64" fmla="*/ 2034 w 10000"/>
                <a:gd name="connsiteY64" fmla="*/ 9379 h 10000"/>
                <a:gd name="connsiteX65" fmla="*/ 1621 w 10000"/>
                <a:gd name="connsiteY65" fmla="*/ 9938 h 10000"/>
                <a:gd name="connsiteX66" fmla="*/ 1034 w 10000"/>
                <a:gd name="connsiteY66" fmla="*/ 10000 h 10000"/>
                <a:gd name="connsiteX67" fmla="*/ 1241 w 10000"/>
                <a:gd name="connsiteY67" fmla="*/ 9379 h 10000"/>
                <a:gd name="connsiteX68" fmla="*/ 1034 w 10000"/>
                <a:gd name="connsiteY68" fmla="*/ 8975 h 10000"/>
                <a:gd name="connsiteX69" fmla="*/ 621 w 10000"/>
                <a:gd name="connsiteY69" fmla="*/ 8571 h 10000"/>
                <a:gd name="connsiteX70" fmla="*/ 621 w 10000"/>
                <a:gd name="connsiteY70" fmla="*/ 8137 h 10000"/>
                <a:gd name="connsiteX71" fmla="*/ 621 w 10000"/>
                <a:gd name="connsiteY71" fmla="*/ 7733 h 10000"/>
                <a:gd name="connsiteX72" fmla="*/ 207 w 10000"/>
                <a:gd name="connsiteY72" fmla="*/ 7329 h 10000"/>
                <a:gd name="connsiteX73" fmla="*/ 0 w 10000"/>
                <a:gd name="connsiteY73" fmla="*/ 7329 h 10000"/>
                <a:gd name="connsiteX74" fmla="*/ 207 w 10000"/>
                <a:gd name="connsiteY74" fmla="*/ 6677 h 10000"/>
                <a:gd name="connsiteX75" fmla="*/ 414 w 10000"/>
                <a:gd name="connsiteY75" fmla="*/ 6491 h 10000"/>
                <a:gd name="connsiteX76" fmla="*/ 414 w 10000"/>
                <a:gd name="connsiteY76" fmla="*/ 6273 h 10000"/>
                <a:gd name="connsiteX77" fmla="*/ 414 w 10000"/>
                <a:gd name="connsiteY77" fmla="*/ 5839 h 10000"/>
                <a:gd name="connsiteX78" fmla="*/ 621 w 10000"/>
                <a:gd name="connsiteY78" fmla="*/ 5435 h 10000"/>
                <a:gd name="connsiteX79" fmla="*/ 828 w 10000"/>
                <a:gd name="connsiteY79" fmla="*/ 5217 h 10000"/>
                <a:gd name="connsiteX80" fmla="*/ 1241 w 10000"/>
                <a:gd name="connsiteY80" fmla="*/ 5217 h 10000"/>
                <a:gd name="connsiteX81" fmla="*/ 1241 w 10000"/>
                <a:gd name="connsiteY81" fmla="*/ 4596 h 10000"/>
                <a:gd name="connsiteX82" fmla="*/ 1241 w 10000"/>
                <a:gd name="connsiteY82" fmla="*/ 3975 h 10000"/>
                <a:gd name="connsiteX83" fmla="*/ 1241 w 10000"/>
                <a:gd name="connsiteY83" fmla="*/ 3137 h 10000"/>
                <a:gd name="connsiteX84" fmla="*/ 1241 w 10000"/>
                <a:gd name="connsiteY84" fmla="*/ 2516 h 10000"/>
                <a:gd name="connsiteX0" fmla="*/ 1241 w 10000"/>
                <a:gd name="connsiteY0" fmla="*/ 2516 h 10000"/>
                <a:gd name="connsiteX1" fmla="*/ 1241 w 10000"/>
                <a:gd name="connsiteY1" fmla="*/ 2298 h 10000"/>
                <a:gd name="connsiteX2" fmla="*/ 1862 w 10000"/>
                <a:gd name="connsiteY2" fmla="*/ 2298 h 10000"/>
                <a:gd name="connsiteX3" fmla="*/ 1862 w 10000"/>
                <a:gd name="connsiteY3" fmla="*/ 1460 h 10000"/>
                <a:gd name="connsiteX4" fmla="*/ 1621 w 10000"/>
                <a:gd name="connsiteY4" fmla="*/ 839 h 10000"/>
                <a:gd name="connsiteX5" fmla="*/ 5621 w 10000"/>
                <a:gd name="connsiteY5" fmla="*/ 839 h 10000"/>
                <a:gd name="connsiteX6" fmla="*/ 5716 w 10000"/>
                <a:gd name="connsiteY6" fmla="*/ 714 h 10000"/>
                <a:gd name="connsiteX7" fmla="*/ 5674 w 10000"/>
                <a:gd name="connsiteY7" fmla="*/ 846 h 10000"/>
                <a:gd name="connsiteX8" fmla="*/ 6448 w 10000"/>
                <a:gd name="connsiteY8" fmla="*/ 839 h 10000"/>
                <a:gd name="connsiteX9" fmla="*/ 7396 w 10000"/>
                <a:gd name="connsiteY9" fmla="*/ 842 h 10000"/>
                <a:gd name="connsiteX10" fmla="*/ 7550 w 10000"/>
                <a:gd name="connsiteY10" fmla="*/ 837 h 10000"/>
                <a:gd name="connsiteX11" fmla="*/ 8292 w 10000"/>
                <a:gd name="connsiteY11" fmla="*/ 835 h 10000"/>
                <a:gd name="connsiteX12" fmla="*/ 7474 w 10000"/>
                <a:gd name="connsiteY12" fmla="*/ 843 h 10000"/>
                <a:gd name="connsiteX13" fmla="*/ 7880 w 10000"/>
                <a:gd name="connsiteY13" fmla="*/ 846 h 10000"/>
                <a:gd name="connsiteX14" fmla="*/ 8302 w 10000"/>
                <a:gd name="connsiteY14" fmla="*/ 846 h 10000"/>
                <a:gd name="connsiteX15" fmla="*/ 8103 w 10000"/>
                <a:gd name="connsiteY15" fmla="*/ 0 h 10000"/>
                <a:gd name="connsiteX16" fmla="*/ 8552 w 10000"/>
                <a:gd name="connsiteY16" fmla="*/ 404 h 10000"/>
                <a:gd name="connsiteX17" fmla="*/ 8966 w 10000"/>
                <a:gd name="connsiteY17" fmla="*/ 1056 h 10000"/>
                <a:gd name="connsiteX18" fmla="*/ 9172 w 10000"/>
                <a:gd name="connsiteY18" fmla="*/ 1460 h 10000"/>
                <a:gd name="connsiteX19" fmla="*/ 9172 w 10000"/>
                <a:gd name="connsiteY19" fmla="*/ 2298 h 10000"/>
                <a:gd name="connsiteX20" fmla="*/ 9379 w 10000"/>
                <a:gd name="connsiteY20" fmla="*/ 3137 h 10000"/>
                <a:gd name="connsiteX21" fmla="*/ 10000 w 10000"/>
                <a:gd name="connsiteY21" fmla="*/ 3758 h 10000"/>
                <a:gd name="connsiteX22" fmla="*/ 9586 w 10000"/>
                <a:gd name="connsiteY22" fmla="*/ 3975 h 10000"/>
                <a:gd name="connsiteX23" fmla="*/ 9172 w 10000"/>
                <a:gd name="connsiteY23" fmla="*/ 4379 h 10000"/>
                <a:gd name="connsiteX24" fmla="*/ 8966 w 10000"/>
                <a:gd name="connsiteY24" fmla="*/ 5217 h 10000"/>
                <a:gd name="connsiteX25" fmla="*/ 8966 w 10000"/>
                <a:gd name="connsiteY25" fmla="*/ 6056 h 10000"/>
                <a:gd name="connsiteX26" fmla="*/ 8759 w 10000"/>
                <a:gd name="connsiteY26" fmla="*/ 6677 h 10000"/>
                <a:gd name="connsiteX27" fmla="*/ 8310 w 10000"/>
                <a:gd name="connsiteY27" fmla="*/ 7733 h 10000"/>
                <a:gd name="connsiteX28" fmla="*/ 8103 w 10000"/>
                <a:gd name="connsiteY28" fmla="*/ 8571 h 10000"/>
                <a:gd name="connsiteX29" fmla="*/ 7690 w 10000"/>
                <a:gd name="connsiteY29" fmla="*/ 8571 h 10000"/>
                <a:gd name="connsiteX30" fmla="*/ 7690 w 10000"/>
                <a:gd name="connsiteY30" fmla="*/ 9379 h 10000"/>
                <a:gd name="connsiteX31" fmla="*/ 6310 w 10000"/>
                <a:gd name="connsiteY31" fmla="*/ 8012 h 10000"/>
                <a:gd name="connsiteX32" fmla="*/ 6069 w 10000"/>
                <a:gd name="connsiteY32" fmla="*/ 8478 h 10000"/>
                <a:gd name="connsiteX33" fmla="*/ 5552 w 10000"/>
                <a:gd name="connsiteY33" fmla="*/ 8820 h 10000"/>
                <a:gd name="connsiteX34" fmla="*/ 5448 w 10000"/>
                <a:gd name="connsiteY34" fmla="*/ 8913 h 10000"/>
                <a:gd name="connsiteX35" fmla="*/ 5276 w 10000"/>
                <a:gd name="connsiteY35" fmla="*/ 8913 h 10000"/>
                <a:gd name="connsiteX36" fmla="*/ 5345 w 10000"/>
                <a:gd name="connsiteY36" fmla="*/ 9006 h 10000"/>
                <a:gd name="connsiteX37" fmla="*/ 5276 w 10000"/>
                <a:gd name="connsiteY37" fmla="*/ 9006 h 10000"/>
                <a:gd name="connsiteX38" fmla="*/ 5138 w 10000"/>
                <a:gd name="connsiteY38" fmla="*/ 8913 h 10000"/>
                <a:gd name="connsiteX39" fmla="*/ 4862 w 10000"/>
                <a:gd name="connsiteY39" fmla="*/ 9099 h 10000"/>
                <a:gd name="connsiteX40" fmla="*/ 4828 w 10000"/>
                <a:gd name="connsiteY40" fmla="*/ 9037 h 10000"/>
                <a:gd name="connsiteX41" fmla="*/ 4759 w 10000"/>
                <a:gd name="connsiteY41" fmla="*/ 9099 h 10000"/>
                <a:gd name="connsiteX42" fmla="*/ 4724 w 10000"/>
                <a:gd name="connsiteY42" fmla="*/ 9193 h 10000"/>
                <a:gd name="connsiteX43" fmla="*/ 4655 w 10000"/>
                <a:gd name="connsiteY43" fmla="*/ 9193 h 10000"/>
                <a:gd name="connsiteX44" fmla="*/ 4621 w 10000"/>
                <a:gd name="connsiteY44" fmla="*/ 9224 h 10000"/>
                <a:gd name="connsiteX45" fmla="*/ 4517 w 10000"/>
                <a:gd name="connsiteY45" fmla="*/ 9224 h 10000"/>
                <a:gd name="connsiteX46" fmla="*/ 4138 w 10000"/>
                <a:gd name="connsiteY46" fmla="*/ 9286 h 10000"/>
                <a:gd name="connsiteX47" fmla="*/ 2448 w 10000"/>
                <a:gd name="connsiteY47" fmla="*/ 9317 h 10000"/>
                <a:gd name="connsiteX48" fmla="*/ 2138 w 10000"/>
                <a:gd name="connsiteY48" fmla="*/ 9379 h 10000"/>
                <a:gd name="connsiteX49" fmla="*/ 1931 w 10000"/>
                <a:gd name="connsiteY49" fmla="*/ 9410 h 10000"/>
                <a:gd name="connsiteX50" fmla="*/ 1759 w 10000"/>
                <a:gd name="connsiteY50" fmla="*/ 9689 h 10000"/>
                <a:gd name="connsiteX51" fmla="*/ 1655 w 10000"/>
                <a:gd name="connsiteY51" fmla="*/ 9689 h 10000"/>
                <a:gd name="connsiteX52" fmla="*/ 2034 w 10000"/>
                <a:gd name="connsiteY52" fmla="*/ 9379 h 10000"/>
                <a:gd name="connsiteX53" fmla="*/ 2207 w 10000"/>
                <a:gd name="connsiteY53" fmla="*/ 9348 h 10000"/>
                <a:gd name="connsiteX54" fmla="*/ 4414 w 10000"/>
                <a:gd name="connsiteY54" fmla="*/ 9348 h 10000"/>
                <a:gd name="connsiteX55" fmla="*/ 5103 w 10000"/>
                <a:gd name="connsiteY55" fmla="*/ 9099 h 10000"/>
                <a:gd name="connsiteX56" fmla="*/ 5828 w 10000"/>
                <a:gd name="connsiteY56" fmla="*/ 8696 h 10000"/>
                <a:gd name="connsiteX57" fmla="*/ 6552 w 10000"/>
                <a:gd name="connsiteY57" fmla="*/ 8137 h 10000"/>
                <a:gd name="connsiteX58" fmla="*/ 7483 w 10000"/>
                <a:gd name="connsiteY58" fmla="*/ 9348 h 10000"/>
                <a:gd name="connsiteX59" fmla="*/ 7172 w 10000"/>
                <a:gd name="connsiteY59" fmla="*/ 8975 h 10000"/>
                <a:gd name="connsiteX60" fmla="*/ 6483 w 10000"/>
                <a:gd name="connsiteY60" fmla="*/ 8075 h 10000"/>
                <a:gd name="connsiteX61" fmla="*/ 5621 w 10000"/>
                <a:gd name="connsiteY61" fmla="*/ 8913 h 10000"/>
                <a:gd name="connsiteX62" fmla="*/ 4069 w 10000"/>
                <a:gd name="connsiteY62" fmla="*/ 9441 h 10000"/>
                <a:gd name="connsiteX63" fmla="*/ 3655 w 10000"/>
                <a:gd name="connsiteY63" fmla="*/ 9472 h 10000"/>
                <a:gd name="connsiteX64" fmla="*/ 2034 w 10000"/>
                <a:gd name="connsiteY64" fmla="*/ 9379 h 10000"/>
                <a:gd name="connsiteX65" fmla="*/ 1621 w 10000"/>
                <a:gd name="connsiteY65" fmla="*/ 9938 h 10000"/>
                <a:gd name="connsiteX66" fmla="*/ 1034 w 10000"/>
                <a:gd name="connsiteY66" fmla="*/ 10000 h 10000"/>
                <a:gd name="connsiteX67" fmla="*/ 1241 w 10000"/>
                <a:gd name="connsiteY67" fmla="*/ 9379 h 10000"/>
                <a:gd name="connsiteX68" fmla="*/ 1034 w 10000"/>
                <a:gd name="connsiteY68" fmla="*/ 8975 h 10000"/>
                <a:gd name="connsiteX69" fmla="*/ 621 w 10000"/>
                <a:gd name="connsiteY69" fmla="*/ 8571 h 10000"/>
                <a:gd name="connsiteX70" fmla="*/ 621 w 10000"/>
                <a:gd name="connsiteY70" fmla="*/ 8137 h 10000"/>
                <a:gd name="connsiteX71" fmla="*/ 621 w 10000"/>
                <a:gd name="connsiteY71" fmla="*/ 7733 h 10000"/>
                <a:gd name="connsiteX72" fmla="*/ 207 w 10000"/>
                <a:gd name="connsiteY72" fmla="*/ 7329 h 10000"/>
                <a:gd name="connsiteX73" fmla="*/ 0 w 10000"/>
                <a:gd name="connsiteY73" fmla="*/ 7329 h 10000"/>
                <a:gd name="connsiteX74" fmla="*/ 207 w 10000"/>
                <a:gd name="connsiteY74" fmla="*/ 6677 h 10000"/>
                <a:gd name="connsiteX75" fmla="*/ 414 w 10000"/>
                <a:gd name="connsiteY75" fmla="*/ 6491 h 10000"/>
                <a:gd name="connsiteX76" fmla="*/ 414 w 10000"/>
                <a:gd name="connsiteY76" fmla="*/ 6273 h 10000"/>
                <a:gd name="connsiteX77" fmla="*/ 414 w 10000"/>
                <a:gd name="connsiteY77" fmla="*/ 5839 h 10000"/>
                <a:gd name="connsiteX78" fmla="*/ 621 w 10000"/>
                <a:gd name="connsiteY78" fmla="*/ 5435 h 10000"/>
                <a:gd name="connsiteX79" fmla="*/ 828 w 10000"/>
                <a:gd name="connsiteY79" fmla="*/ 5217 h 10000"/>
                <a:gd name="connsiteX80" fmla="*/ 1241 w 10000"/>
                <a:gd name="connsiteY80" fmla="*/ 5217 h 10000"/>
                <a:gd name="connsiteX81" fmla="*/ 1241 w 10000"/>
                <a:gd name="connsiteY81" fmla="*/ 4596 h 10000"/>
                <a:gd name="connsiteX82" fmla="*/ 1241 w 10000"/>
                <a:gd name="connsiteY82" fmla="*/ 3975 h 10000"/>
                <a:gd name="connsiteX83" fmla="*/ 1241 w 10000"/>
                <a:gd name="connsiteY83" fmla="*/ 3137 h 10000"/>
                <a:gd name="connsiteX84" fmla="*/ 1241 w 10000"/>
                <a:gd name="connsiteY84" fmla="*/ 2516 h 10000"/>
                <a:gd name="connsiteX0" fmla="*/ 1241 w 10000"/>
                <a:gd name="connsiteY0" fmla="*/ 2115 h 9599"/>
                <a:gd name="connsiteX1" fmla="*/ 1241 w 10000"/>
                <a:gd name="connsiteY1" fmla="*/ 1897 h 9599"/>
                <a:gd name="connsiteX2" fmla="*/ 1862 w 10000"/>
                <a:gd name="connsiteY2" fmla="*/ 1897 h 9599"/>
                <a:gd name="connsiteX3" fmla="*/ 1862 w 10000"/>
                <a:gd name="connsiteY3" fmla="*/ 1059 h 9599"/>
                <a:gd name="connsiteX4" fmla="*/ 1621 w 10000"/>
                <a:gd name="connsiteY4" fmla="*/ 438 h 9599"/>
                <a:gd name="connsiteX5" fmla="*/ 5621 w 10000"/>
                <a:gd name="connsiteY5" fmla="*/ 438 h 9599"/>
                <a:gd name="connsiteX6" fmla="*/ 5716 w 10000"/>
                <a:gd name="connsiteY6" fmla="*/ 313 h 9599"/>
                <a:gd name="connsiteX7" fmla="*/ 5674 w 10000"/>
                <a:gd name="connsiteY7" fmla="*/ 445 h 9599"/>
                <a:gd name="connsiteX8" fmla="*/ 6448 w 10000"/>
                <a:gd name="connsiteY8" fmla="*/ 438 h 9599"/>
                <a:gd name="connsiteX9" fmla="*/ 7396 w 10000"/>
                <a:gd name="connsiteY9" fmla="*/ 441 h 9599"/>
                <a:gd name="connsiteX10" fmla="*/ 7550 w 10000"/>
                <a:gd name="connsiteY10" fmla="*/ 436 h 9599"/>
                <a:gd name="connsiteX11" fmla="*/ 8292 w 10000"/>
                <a:gd name="connsiteY11" fmla="*/ 434 h 9599"/>
                <a:gd name="connsiteX12" fmla="*/ 7474 w 10000"/>
                <a:gd name="connsiteY12" fmla="*/ 442 h 9599"/>
                <a:gd name="connsiteX13" fmla="*/ 7880 w 10000"/>
                <a:gd name="connsiteY13" fmla="*/ 445 h 9599"/>
                <a:gd name="connsiteX14" fmla="*/ 8302 w 10000"/>
                <a:gd name="connsiteY14" fmla="*/ 445 h 9599"/>
                <a:gd name="connsiteX15" fmla="*/ 8552 w 10000"/>
                <a:gd name="connsiteY15" fmla="*/ 3 h 9599"/>
                <a:gd name="connsiteX16" fmla="*/ 8966 w 10000"/>
                <a:gd name="connsiteY16" fmla="*/ 655 h 9599"/>
                <a:gd name="connsiteX17" fmla="*/ 9172 w 10000"/>
                <a:gd name="connsiteY17" fmla="*/ 1059 h 9599"/>
                <a:gd name="connsiteX18" fmla="*/ 9172 w 10000"/>
                <a:gd name="connsiteY18" fmla="*/ 1897 h 9599"/>
                <a:gd name="connsiteX19" fmla="*/ 9379 w 10000"/>
                <a:gd name="connsiteY19" fmla="*/ 2736 h 9599"/>
                <a:gd name="connsiteX20" fmla="*/ 10000 w 10000"/>
                <a:gd name="connsiteY20" fmla="*/ 3357 h 9599"/>
                <a:gd name="connsiteX21" fmla="*/ 9586 w 10000"/>
                <a:gd name="connsiteY21" fmla="*/ 3574 h 9599"/>
                <a:gd name="connsiteX22" fmla="*/ 9172 w 10000"/>
                <a:gd name="connsiteY22" fmla="*/ 3978 h 9599"/>
                <a:gd name="connsiteX23" fmla="*/ 8966 w 10000"/>
                <a:gd name="connsiteY23" fmla="*/ 4816 h 9599"/>
                <a:gd name="connsiteX24" fmla="*/ 8966 w 10000"/>
                <a:gd name="connsiteY24" fmla="*/ 5655 h 9599"/>
                <a:gd name="connsiteX25" fmla="*/ 8759 w 10000"/>
                <a:gd name="connsiteY25" fmla="*/ 6276 h 9599"/>
                <a:gd name="connsiteX26" fmla="*/ 8310 w 10000"/>
                <a:gd name="connsiteY26" fmla="*/ 7332 h 9599"/>
                <a:gd name="connsiteX27" fmla="*/ 8103 w 10000"/>
                <a:gd name="connsiteY27" fmla="*/ 8170 h 9599"/>
                <a:gd name="connsiteX28" fmla="*/ 7690 w 10000"/>
                <a:gd name="connsiteY28" fmla="*/ 8170 h 9599"/>
                <a:gd name="connsiteX29" fmla="*/ 7690 w 10000"/>
                <a:gd name="connsiteY29" fmla="*/ 8978 h 9599"/>
                <a:gd name="connsiteX30" fmla="*/ 6310 w 10000"/>
                <a:gd name="connsiteY30" fmla="*/ 7611 h 9599"/>
                <a:gd name="connsiteX31" fmla="*/ 6069 w 10000"/>
                <a:gd name="connsiteY31" fmla="*/ 8077 h 9599"/>
                <a:gd name="connsiteX32" fmla="*/ 5552 w 10000"/>
                <a:gd name="connsiteY32" fmla="*/ 8419 h 9599"/>
                <a:gd name="connsiteX33" fmla="*/ 5448 w 10000"/>
                <a:gd name="connsiteY33" fmla="*/ 8512 h 9599"/>
                <a:gd name="connsiteX34" fmla="*/ 5276 w 10000"/>
                <a:gd name="connsiteY34" fmla="*/ 8512 h 9599"/>
                <a:gd name="connsiteX35" fmla="*/ 5345 w 10000"/>
                <a:gd name="connsiteY35" fmla="*/ 8605 h 9599"/>
                <a:gd name="connsiteX36" fmla="*/ 5276 w 10000"/>
                <a:gd name="connsiteY36" fmla="*/ 8605 h 9599"/>
                <a:gd name="connsiteX37" fmla="*/ 5138 w 10000"/>
                <a:gd name="connsiteY37" fmla="*/ 8512 h 9599"/>
                <a:gd name="connsiteX38" fmla="*/ 4862 w 10000"/>
                <a:gd name="connsiteY38" fmla="*/ 8698 h 9599"/>
                <a:gd name="connsiteX39" fmla="*/ 4828 w 10000"/>
                <a:gd name="connsiteY39" fmla="*/ 8636 h 9599"/>
                <a:gd name="connsiteX40" fmla="*/ 4759 w 10000"/>
                <a:gd name="connsiteY40" fmla="*/ 8698 h 9599"/>
                <a:gd name="connsiteX41" fmla="*/ 4724 w 10000"/>
                <a:gd name="connsiteY41" fmla="*/ 8792 h 9599"/>
                <a:gd name="connsiteX42" fmla="*/ 4655 w 10000"/>
                <a:gd name="connsiteY42" fmla="*/ 8792 h 9599"/>
                <a:gd name="connsiteX43" fmla="*/ 4621 w 10000"/>
                <a:gd name="connsiteY43" fmla="*/ 8823 h 9599"/>
                <a:gd name="connsiteX44" fmla="*/ 4517 w 10000"/>
                <a:gd name="connsiteY44" fmla="*/ 8823 h 9599"/>
                <a:gd name="connsiteX45" fmla="*/ 4138 w 10000"/>
                <a:gd name="connsiteY45" fmla="*/ 8885 h 9599"/>
                <a:gd name="connsiteX46" fmla="*/ 2448 w 10000"/>
                <a:gd name="connsiteY46" fmla="*/ 8916 h 9599"/>
                <a:gd name="connsiteX47" fmla="*/ 2138 w 10000"/>
                <a:gd name="connsiteY47" fmla="*/ 8978 h 9599"/>
                <a:gd name="connsiteX48" fmla="*/ 1931 w 10000"/>
                <a:gd name="connsiteY48" fmla="*/ 9009 h 9599"/>
                <a:gd name="connsiteX49" fmla="*/ 1759 w 10000"/>
                <a:gd name="connsiteY49" fmla="*/ 9288 h 9599"/>
                <a:gd name="connsiteX50" fmla="*/ 1655 w 10000"/>
                <a:gd name="connsiteY50" fmla="*/ 9288 h 9599"/>
                <a:gd name="connsiteX51" fmla="*/ 2034 w 10000"/>
                <a:gd name="connsiteY51" fmla="*/ 8978 h 9599"/>
                <a:gd name="connsiteX52" fmla="*/ 2207 w 10000"/>
                <a:gd name="connsiteY52" fmla="*/ 8947 h 9599"/>
                <a:gd name="connsiteX53" fmla="*/ 4414 w 10000"/>
                <a:gd name="connsiteY53" fmla="*/ 8947 h 9599"/>
                <a:gd name="connsiteX54" fmla="*/ 5103 w 10000"/>
                <a:gd name="connsiteY54" fmla="*/ 8698 h 9599"/>
                <a:gd name="connsiteX55" fmla="*/ 5828 w 10000"/>
                <a:gd name="connsiteY55" fmla="*/ 8295 h 9599"/>
                <a:gd name="connsiteX56" fmla="*/ 6552 w 10000"/>
                <a:gd name="connsiteY56" fmla="*/ 7736 h 9599"/>
                <a:gd name="connsiteX57" fmla="*/ 7483 w 10000"/>
                <a:gd name="connsiteY57" fmla="*/ 8947 h 9599"/>
                <a:gd name="connsiteX58" fmla="*/ 7172 w 10000"/>
                <a:gd name="connsiteY58" fmla="*/ 8574 h 9599"/>
                <a:gd name="connsiteX59" fmla="*/ 6483 w 10000"/>
                <a:gd name="connsiteY59" fmla="*/ 7674 h 9599"/>
                <a:gd name="connsiteX60" fmla="*/ 5621 w 10000"/>
                <a:gd name="connsiteY60" fmla="*/ 8512 h 9599"/>
                <a:gd name="connsiteX61" fmla="*/ 4069 w 10000"/>
                <a:gd name="connsiteY61" fmla="*/ 9040 h 9599"/>
                <a:gd name="connsiteX62" fmla="*/ 3655 w 10000"/>
                <a:gd name="connsiteY62" fmla="*/ 9071 h 9599"/>
                <a:gd name="connsiteX63" fmla="*/ 2034 w 10000"/>
                <a:gd name="connsiteY63" fmla="*/ 8978 h 9599"/>
                <a:gd name="connsiteX64" fmla="*/ 1621 w 10000"/>
                <a:gd name="connsiteY64" fmla="*/ 9537 h 9599"/>
                <a:gd name="connsiteX65" fmla="*/ 1034 w 10000"/>
                <a:gd name="connsiteY65" fmla="*/ 9599 h 9599"/>
                <a:gd name="connsiteX66" fmla="*/ 1241 w 10000"/>
                <a:gd name="connsiteY66" fmla="*/ 8978 h 9599"/>
                <a:gd name="connsiteX67" fmla="*/ 1034 w 10000"/>
                <a:gd name="connsiteY67" fmla="*/ 8574 h 9599"/>
                <a:gd name="connsiteX68" fmla="*/ 621 w 10000"/>
                <a:gd name="connsiteY68" fmla="*/ 8170 h 9599"/>
                <a:gd name="connsiteX69" fmla="*/ 621 w 10000"/>
                <a:gd name="connsiteY69" fmla="*/ 7736 h 9599"/>
                <a:gd name="connsiteX70" fmla="*/ 621 w 10000"/>
                <a:gd name="connsiteY70" fmla="*/ 7332 h 9599"/>
                <a:gd name="connsiteX71" fmla="*/ 207 w 10000"/>
                <a:gd name="connsiteY71" fmla="*/ 6928 h 9599"/>
                <a:gd name="connsiteX72" fmla="*/ 0 w 10000"/>
                <a:gd name="connsiteY72" fmla="*/ 6928 h 9599"/>
                <a:gd name="connsiteX73" fmla="*/ 207 w 10000"/>
                <a:gd name="connsiteY73" fmla="*/ 6276 h 9599"/>
                <a:gd name="connsiteX74" fmla="*/ 414 w 10000"/>
                <a:gd name="connsiteY74" fmla="*/ 6090 h 9599"/>
                <a:gd name="connsiteX75" fmla="*/ 414 w 10000"/>
                <a:gd name="connsiteY75" fmla="*/ 5872 h 9599"/>
                <a:gd name="connsiteX76" fmla="*/ 414 w 10000"/>
                <a:gd name="connsiteY76" fmla="*/ 5438 h 9599"/>
                <a:gd name="connsiteX77" fmla="*/ 621 w 10000"/>
                <a:gd name="connsiteY77" fmla="*/ 5034 h 9599"/>
                <a:gd name="connsiteX78" fmla="*/ 828 w 10000"/>
                <a:gd name="connsiteY78" fmla="*/ 4816 h 9599"/>
                <a:gd name="connsiteX79" fmla="*/ 1241 w 10000"/>
                <a:gd name="connsiteY79" fmla="*/ 4816 h 9599"/>
                <a:gd name="connsiteX80" fmla="*/ 1241 w 10000"/>
                <a:gd name="connsiteY80" fmla="*/ 4195 h 9599"/>
                <a:gd name="connsiteX81" fmla="*/ 1241 w 10000"/>
                <a:gd name="connsiteY81" fmla="*/ 3574 h 9599"/>
                <a:gd name="connsiteX82" fmla="*/ 1241 w 10000"/>
                <a:gd name="connsiteY82" fmla="*/ 2736 h 9599"/>
                <a:gd name="connsiteX83" fmla="*/ 1241 w 10000"/>
                <a:gd name="connsiteY83" fmla="*/ 2115 h 9599"/>
                <a:gd name="connsiteX0" fmla="*/ 1241 w 10000"/>
                <a:gd name="connsiteY0" fmla="*/ 2205 h 10002"/>
                <a:gd name="connsiteX1" fmla="*/ 1241 w 10000"/>
                <a:gd name="connsiteY1" fmla="*/ 1978 h 10002"/>
                <a:gd name="connsiteX2" fmla="*/ 1862 w 10000"/>
                <a:gd name="connsiteY2" fmla="*/ 1978 h 10002"/>
                <a:gd name="connsiteX3" fmla="*/ 1862 w 10000"/>
                <a:gd name="connsiteY3" fmla="*/ 1105 h 10002"/>
                <a:gd name="connsiteX4" fmla="*/ 1621 w 10000"/>
                <a:gd name="connsiteY4" fmla="*/ 458 h 10002"/>
                <a:gd name="connsiteX5" fmla="*/ 5621 w 10000"/>
                <a:gd name="connsiteY5" fmla="*/ 458 h 10002"/>
                <a:gd name="connsiteX6" fmla="*/ 5716 w 10000"/>
                <a:gd name="connsiteY6" fmla="*/ 328 h 10002"/>
                <a:gd name="connsiteX7" fmla="*/ 5674 w 10000"/>
                <a:gd name="connsiteY7" fmla="*/ 466 h 10002"/>
                <a:gd name="connsiteX8" fmla="*/ 6448 w 10000"/>
                <a:gd name="connsiteY8" fmla="*/ 458 h 10002"/>
                <a:gd name="connsiteX9" fmla="*/ 7396 w 10000"/>
                <a:gd name="connsiteY9" fmla="*/ 461 h 10002"/>
                <a:gd name="connsiteX10" fmla="*/ 7550 w 10000"/>
                <a:gd name="connsiteY10" fmla="*/ 456 h 10002"/>
                <a:gd name="connsiteX11" fmla="*/ 8292 w 10000"/>
                <a:gd name="connsiteY11" fmla="*/ 454 h 10002"/>
                <a:gd name="connsiteX12" fmla="*/ 7474 w 10000"/>
                <a:gd name="connsiteY12" fmla="*/ 462 h 10002"/>
                <a:gd name="connsiteX13" fmla="*/ 7880 w 10000"/>
                <a:gd name="connsiteY13" fmla="*/ 466 h 10002"/>
                <a:gd name="connsiteX14" fmla="*/ 8302 w 10000"/>
                <a:gd name="connsiteY14" fmla="*/ 466 h 10002"/>
                <a:gd name="connsiteX15" fmla="*/ 8561 w 10000"/>
                <a:gd name="connsiteY15" fmla="*/ 2 h 10002"/>
                <a:gd name="connsiteX16" fmla="*/ 8966 w 10000"/>
                <a:gd name="connsiteY16" fmla="*/ 684 h 10002"/>
                <a:gd name="connsiteX17" fmla="*/ 9172 w 10000"/>
                <a:gd name="connsiteY17" fmla="*/ 1105 h 10002"/>
                <a:gd name="connsiteX18" fmla="*/ 9172 w 10000"/>
                <a:gd name="connsiteY18" fmla="*/ 1978 h 10002"/>
                <a:gd name="connsiteX19" fmla="*/ 9379 w 10000"/>
                <a:gd name="connsiteY19" fmla="*/ 2852 h 10002"/>
                <a:gd name="connsiteX20" fmla="*/ 10000 w 10000"/>
                <a:gd name="connsiteY20" fmla="*/ 3499 h 10002"/>
                <a:gd name="connsiteX21" fmla="*/ 9586 w 10000"/>
                <a:gd name="connsiteY21" fmla="*/ 3725 h 10002"/>
                <a:gd name="connsiteX22" fmla="*/ 9172 w 10000"/>
                <a:gd name="connsiteY22" fmla="*/ 4146 h 10002"/>
                <a:gd name="connsiteX23" fmla="*/ 8966 w 10000"/>
                <a:gd name="connsiteY23" fmla="*/ 5019 h 10002"/>
                <a:gd name="connsiteX24" fmla="*/ 8966 w 10000"/>
                <a:gd name="connsiteY24" fmla="*/ 5893 h 10002"/>
                <a:gd name="connsiteX25" fmla="*/ 8759 w 10000"/>
                <a:gd name="connsiteY25" fmla="*/ 6540 h 10002"/>
                <a:gd name="connsiteX26" fmla="*/ 8310 w 10000"/>
                <a:gd name="connsiteY26" fmla="*/ 7640 h 10002"/>
                <a:gd name="connsiteX27" fmla="*/ 8103 w 10000"/>
                <a:gd name="connsiteY27" fmla="*/ 8513 h 10002"/>
                <a:gd name="connsiteX28" fmla="*/ 7690 w 10000"/>
                <a:gd name="connsiteY28" fmla="*/ 8513 h 10002"/>
                <a:gd name="connsiteX29" fmla="*/ 7690 w 10000"/>
                <a:gd name="connsiteY29" fmla="*/ 9355 h 10002"/>
                <a:gd name="connsiteX30" fmla="*/ 6310 w 10000"/>
                <a:gd name="connsiteY30" fmla="*/ 7931 h 10002"/>
                <a:gd name="connsiteX31" fmla="*/ 6069 w 10000"/>
                <a:gd name="connsiteY31" fmla="*/ 8416 h 10002"/>
                <a:gd name="connsiteX32" fmla="*/ 5552 w 10000"/>
                <a:gd name="connsiteY32" fmla="*/ 8773 h 10002"/>
                <a:gd name="connsiteX33" fmla="*/ 5448 w 10000"/>
                <a:gd name="connsiteY33" fmla="*/ 8870 h 10002"/>
                <a:gd name="connsiteX34" fmla="*/ 5276 w 10000"/>
                <a:gd name="connsiteY34" fmla="*/ 8870 h 10002"/>
                <a:gd name="connsiteX35" fmla="*/ 5345 w 10000"/>
                <a:gd name="connsiteY35" fmla="*/ 8966 h 10002"/>
                <a:gd name="connsiteX36" fmla="*/ 5276 w 10000"/>
                <a:gd name="connsiteY36" fmla="*/ 8966 h 10002"/>
                <a:gd name="connsiteX37" fmla="*/ 5138 w 10000"/>
                <a:gd name="connsiteY37" fmla="*/ 8870 h 10002"/>
                <a:gd name="connsiteX38" fmla="*/ 4862 w 10000"/>
                <a:gd name="connsiteY38" fmla="*/ 9063 h 10002"/>
                <a:gd name="connsiteX39" fmla="*/ 4828 w 10000"/>
                <a:gd name="connsiteY39" fmla="*/ 8999 h 10002"/>
                <a:gd name="connsiteX40" fmla="*/ 4759 w 10000"/>
                <a:gd name="connsiteY40" fmla="*/ 9063 h 10002"/>
                <a:gd name="connsiteX41" fmla="*/ 4724 w 10000"/>
                <a:gd name="connsiteY41" fmla="*/ 9161 h 10002"/>
                <a:gd name="connsiteX42" fmla="*/ 4655 w 10000"/>
                <a:gd name="connsiteY42" fmla="*/ 9161 h 10002"/>
                <a:gd name="connsiteX43" fmla="*/ 4621 w 10000"/>
                <a:gd name="connsiteY43" fmla="*/ 9194 h 10002"/>
                <a:gd name="connsiteX44" fmla="*/ 4517 w 10000"/>
                <a:gd name="connsiteY44" fmla="*/ 9194 h 10002"/>
                <a:gd name="connsiteX45" fmla="*/ 4138 w 10000"/>
                <a:gd name="connsiteY45" fmla="*/ 9258 h 10002"/>
                <a:gd name="connsiteX46" fmla="*/ 2448 w 10000"/>
                <a:gd name="connsiteY46" fmla="*/ 9290 h 10002"/>
                <a:gd name="connsiteX47" fmla="*/ 2138 w 10000"/>
                <a:gd name="connsiteY47" fmla="*/ 9355 h 10002"/>
                <a:gd name="connsiteX48" fmla="*/ 1931 w 10000"/>
                <a:gd name="connsiteY48" fmla="*/ 9387 h 10002"/>
                <a:gd name="connsiteX49" fmla="*/ 1759 w 10000"/>
                <a:gd name="connsiteY49" fmla="*/ 9678 h 10002"/>
                <a:gd name="connsiteX50" fmla="*/ 1655 w 10000"/>
                <a:gd name="connsiteY50" fmla="*/ 9678 h 10002"/>
                <a:gd name="connsiteX51" fmla="*/ 2034 w 10000"/>
                <a:gd name="connsiteY51" fmla="*/ 9355 h 10002"/>
                <a:gd name="connsiteX52" fmla="*/ 2207 w 10000"/>
                <a:gd name="connsiteY52" fmla="*/ 9323 h 10002"/>
                <a:gd name="connsiteX53" fmla="*/ 4414 w 10000"/>
                <a:gd name="connsiteY53" fmla="*/ 9323 h 10002"/>
                <a:gd name="connsiteX54" fmla="*/ 5103 w 10000"/>
                <a:gd name="connsiteY54" fmla="*/ 9063 h 10002"/>
                <a:gd name="connsiteX55" fmla="*/ 5828 w 10000"/>
                <a:gd name="connsiteY55" fmla="*/ 8644 h 10002"/>
                <a:gd name="connsiteX56" fmla="*/ 6552 w 10000"/>
                <a:gd name="connsiteY56" fmla="*/ 8061 h 10002"/>
                <a:gd name="connsiteX57" fmla="*/ 7483 w 10000"/>
                <a:gd name="connsiteY57" fmla="*/ 9323 h 10002"/>
                <a:gd name="connsiteX58" fmla="*/ 7172 w 10000"/>
                <a:gd name="connsiteY58" fmla="*/ 8934 h 10002"/>
                <a:gd name="connsiteX59" fmla="*/ 6483 w 10000"/>
                <a:gd name="connsiteY59" fmla="*/ 7997 h 10002"/>
                <a:gd name="connsiteX60" fmla="*/ 5621 w 10000"/>
                <a:gd name="connsiteY60" fmla="*/ 8870 h 10002"/>
                <a:gd name="connsiteX61" fmla="*/ 4069 w 10000"/>
                <a:gd name="connsiteY61" fmla="*/ 9420 h 10002"/>
                <a:gd name="connsiteX62" fmla="*/ 3655 w 10000"/>
                <a:gd name="connsiteY62" fmla="*/ 9452 h 10002"/>
                <a:gd name="connsiteX63" fmla="*/ 2034 w 10000"/>
                <a:gd name="connsiteY63" fmla="*/ 9355 h 10002"/>
                <a:gd name="connsiteX64" fmla="*/ 1621 w 10000"/>
                <a:gd name="connsiteY64" fmla="*/ 9937 h 10002"/>
                <a:gd name="connsiteX65" fmla="*/ 1034 w 10000"/>
                <a:gd name="connsiteY65" fmla="*/ 10002 h 10002"/>
                <a:gd name="connsiteX66" fmla="*/ 1241 w 10000"/>
                <a:gd name="connsiteY66" fmla="*/ 9355 h 10002"/>
                <a:gd name="connsiteX67" fmla="*/ 1034 w 10000"/>
                <a:gd name="connsiteY67" fmla="*/ 8934 h 10002"/>
                <a:gd name="connsiteX68" fmla="*/ 621 w 10000"/>
                <a:gd name="connsiteY68" fmla="*/ 8513 h 10002"/>
                <a:gd name="connsiteX69" fmla="*/ 621 w 10000"/>
                <a:gd name="connsiteY69" fmla="*/ 8061 h 10002"/>
                <a:gd name="connsiteX70" fmla="*/ 621 w 10000"/>
                <a:gd name="connsiteY70" fmla="*/ 7640 h 10002"/>
                <a:gd name="connsiteX71" fmla="*/ 207 w 10000"/>
                <a:gd name="connsiteY71" fmla="*/ 7219 h 10002"/>
                <a:gd name="connsiteX72" fmla="*/ 0 w 10000"/>
                <a:gd name="connsiteY72" fmla="*/ 7219 h 10002"/>
                <a:gd name="connsiteX73" fmla="*/ 207 w 10000"/>
                <a:gd name="connsiteY73" fmla="*/ 6540 h 10002"/>
                <a:gd name="connsiteX74" fmla="*/ 414 w 10000"/>
                <a:gd name="connsiteY74" fmla="*/ 6346 h 10002"/>
                <a:gd name="connsiteX75" fmla="*/ 414 w 10000"/>
                <a:gd name="connsiteY75" fmla="*/ 6119 h 10002"/>
                <a:gd name="connsiteX76" fmla="*/ 414 w 10000"/>
                <a:gd name="connsiteY76" fmla="*/ 5667 h 10002"/>
                <a:gd name="connsiteX77" fmla="*/ 621 w 10000"/>
                <a:gd name="connsiteY77" fmla="*/ 5246 h 10002"/>
                <a:gd name="connsiteX78" fmla="*/ 828 w 10000"/>
                <a:gd name="connsiteY78" fmla="*/ 5019 h 10002"/>
                <a:gd name="connsiteX79" fmla="*/ 1241 w 10000"/>
                <a:gd name="connsiteY79" fmla="*/ 5019 h 10002"/>
                <a:gd name="connsiteX80" fmla="*/ 1241 w 10000"/>
                <a:gd name="connsiteY80" fmla="*/ 4372 h 10002"/>
                <a:gd name="connsiteX81" fmla="*/ 1241 w 10000"/>
                <a:gd name="connsiteY81" fmla="*/ 3725 h 10002"/>
                <a:gd name="connsiteX82" fmla="*/ 1241 w 10000"/>
                <a:gd name="connsiteY82" fmla="*/ 2852 h 10002"/>
                <a:gd name="connsiteX83" fmla="*/ 1241 w 10000"/>
                <a:gd name="connsiteY83" fmla="*/ 2205 h 10002"/>
                <a:gd name="connsiteX0" fmla="*/ 1241 w 10000"/>
                <a:gd name="connsiteY0" fmla="*/ 2205 h 10002"/>
                <a:gd name="connsiteX1" fmla="*/ 1241 w 10000"/>
                <a:gd name="connsiteY1" fmla="*/ 1978 h 10002"/>
                <a:gd name="connsiteX2" fmla="*/ 1862 w 10000"/>
                <a:gd name="connsiteY2" fmla="*/ 1978 h 10002"/>
                <a:gd name="connsiteX3" fmla="*/ 1862 w 10000"/>
                <a:gd name="connsiteY3" fmla="*/ 1105 h 10002"/>
                <a:gd name="connsiteX4" fmla="*/ 1853 w 10000"/>
                <a:gd name="connsiteY4" fmla="*/ 451 h 10002"/>
                <a:gd name="connsiteX5" fmla="*/ 5621 w 10000"/>
                <a:gd name="connsiteY5" fmla="*/ 458 h 10002"/>
                <a:gd name="connsiteX6" fmla="*/ 5716 w 10000"/>
                <a:gd name="connsiteY6" fmla="*/ 328 h 10002"/>
                <a:gd name="connsiteX7" fmla="*/ 5674 w 10000"/>
                <a:gd name="connsiteY7" fmla="*/ 466 h 10002"/>
                <a:gd name="connsiteX8" fmla="*/ 6448 w 10000"/>
                <a:gd name="connsiteY8" fmla="*/ 458 h 10002"/>
                <a:gd name="connsiteX9" fmla="*/ 7396 w 10000"/>
                <a:gd name="connsiteY9" fmla="*/ 461 h 10002"/>
                <a:gd name="connsiteX10" fmla="*/ 7550 w 10000"/>
                <a:gd name="connsiteY10" fmla="*/ 456 h 10002"/>
                <a:gd name="connsiteX11" fmla="*/ 8292 w 10000"/>
                <a:gd name="connsiteY11" fmla="*/ 454 h 10002"/>
                <a:gd name="connsiteX12" fmla="*/ 7474 w 10000"/>
                <a:gd name="connsiteY12" fmla="*/ 462 h 10002"/>
                <a:gd name="connsiteX13" fmla="*/ 7880 w 10000"/>
                <a:gd name="connsiteY13" fmla="*/ 466 h 10002"/>
                <a:gd name="connsiteX14" fmla="*/ 8302 w 10000"/>
                <a:gd name="connsiteY14" fmla="*/ 466 h 10002"/>
                <a:gd name="connsiteX15" fmla="*/ 8561 w 10000"/>
                <a:gd name="connsiteY15" fmla="*/ 2 h 10002"/>
                <a:gd name="connsiteX16" fmla="*/ 8966 w 10000"/>
                <a:gd name="connsiteY16" fmla="*/ 684 h 10002"/>
                <a:gd name="connsiteX17" fmla="*/ 9172 w 10000"/>
                <a:gd name="connsiteY17" fmla="*/ 1105 h 10002"/>
                <a:gd name="connsiteX18" fmla="*/ 9172 w 10000"/>
                <a:gd name="connsiteY18" fmla="*/ 1978 h 10002"/>
                <a:gd name="connsiteX19" fmla="*/ 9379 w 10000"/>
                <a:gd name="connsiteY19" fmla="*/ 2852 h 10002"/>
                <a:gd name="connsiteX20" fmla="*/ 10000 w 10000"/>
                <a:gd name="connsiteY20" fmla="*/ 3499 h 10002"/>
                <a:gd name="connsiteX21" fmla="*/ 9586 w 10000"/>
                <a:gd name="connsiteY21" fmla="*/ 3725 h 10002"/>
                <a:gd name="connsiteX22" fmla="*/ 9172 w 10000"/>
                <a:gd name="connsiteY22" fmla="*/ 4146 h 10002"/>
                <a:gd name="connsiteX23" fmla="*/ 8966 w 10000"/>
                <a:gd name="connsiteY23" fmla="*/ 5019 h 10002"/>
                <a:gd name="connsiteX24" fmla="*/ 8966 w 10000"/>
                <a:gd name="connsiteY24" fmla="*/ 5893 h 10002"/>
                <a:gd name="connsiteX25" fmla="*/ 8759 w 10000"/>
                <a:gd name="connsiteY25" fmla="*/ 6540 h 10002"/>
                <a:gd name="connsiteX26" fmla="*/ 8310 w 10000"/>
                <a:gd name="connsiteY26" fmla="*/ 7640 h 10002"/>
                <a:gd name="connsiteX27" fmla="*/ 8103 w 10000"/>
                <a:gd name="connsiteY27" fmla="*/ 8513 h 10002"/>
                <a:gd name="connsiteX28" fmla="*/ 7690 w 10000"/>
                <a:gd name="connsiteY28" fmla="*/ 8513 h 10002"/>
                <a:gd name="connsiteX29" fmla="*/ 7690 w 10000"/>
                <a:gd name="connsiteY29" fmla="*/ 9355 h 10002"/>
                <a:gd name="connsiteX30" fmla="*/ 6310 w 10000"/>
                <a:gd name="connsiteY30" fmla="*/ 7931 h 10002"/>
                <a:gd name="connsiteX31" fmla="*/ 6069 w 10000"/>
                <a:gd name="connsiteY31" fmla="*/ 8416 h 10002"/>
                <a:gd name="connsiteX32" fmla="*/ 5552 w 10000"/>
                <a:gd name="connsiteY32" fmla="*/ 8773 h 10002"/>
                <a:gd name="connsiteX33" fmla="*/ 5448 w 10000"/>
                <a:gd name="connsiteY33" fmla="*/ 8870 h 10002"/>
                <a:gd name="connsiteX34" fmla="*/ 5276 w 10000"/>
                <a:gd name="connsiteY34" fmla="*/ 8870 h 10002"/>
                <a:gd name="connsiteX35" fmla="*/ 5345 w 10000"/>
                <a:gd name="connsiteY35" fmla="*/ 8966 h 10002"/>
                <a:gd name="connsiteX36" fmla="*/ 5276 w 10000"/>
                <a:gd name="connsiteY36" fmla="*/ 8966 h 10002"/>
                <a:gd name="connsiteX37" fmla="*/ 5138 w 10000"/>
                <a:gd name="connsiteY37" fmla="*/ 8870 h 10002"/>
                <a:gd name="connsiteX38" fmla="*/ 4862 w 10000"/>
                <a:gd name="connsiteY38" fmla="*/ 9063 h 10002"/>
                <a:gd name="connsiteX39" fmla="*/ 4828 w 10000"/>
                <a:gd name="connsiteY39" fmla="*/ 8999 h 10002"/>
                <a:gd name="connsiteX40" fmla="*/ 4759 w 10000"/>
                <a:gd name="connsiteY40" fmla="*/ 9063 h 10002"/>
                <a:gd name="connsiteX41" fmla="*/ 4724 w 10000"/>
                <a:gd name="connsiteY41" fmla="*/ 9161 h 10002"/>
                <a:gd name="connsiteX42" fmla="*/ 4655 w 10000"/>
                <a:gd name="connsiteY42" fmla="*/ 9161 h 10002"/>
                <a:gd name="connsiteX43" fmla="*/ 4621 w 10000"/>
                <a:gd name="connsiteY43" fmla="*/ 9194 h 10002"/>
                <a:gd name="connsiteX44" fmla="*/ 4517 w 10000"/>
                <a:gd name="connsiteY44" fmla="*/ 9194 h 10002"/>
                <a:gd name="connsiteX45" fmla="*/ 4138 w 10000"/>
                <a:gd name="connsiteY45" fmla="*/ 9258 h 10002"/>
                <a:gd name="connsiteX46" fmla="*/ 2448 w 10000"/>
                <a:gd name="connsiteY46" fmla="*/ 9290 h 10002"/>
                <a:gd name="connsiteX47" fmla="*/ 2138 w 10000"/>
                <a:gd name="connsiteY47" fmla="*/ 9355 h 10002"/>
                <a:gd name="connsiteX48" fmla="*/ 1931 w 10000"/>
                <a:gd name="connsiteY48" fmla="*/ 9387 h 10002"/>
                <a:gd name="connsiteX49" fmla="*/ 1759 w 10000"/>
                <a:gd name="connsiteY49" fmla="*/ 9678 h 10002"/>
                <a:gd name="connsiteX50" fmla="*/ 1655 w 10000"/>
                <a:gd name="connsiteY50" fmla="*/ 9678 h 10002"/>
                <a:gd name="connsiteX51" fmla="*/ 2034 w 10000"/>
                <a:gd name="connsiteY51" fmla="*/ 9355 h 10002"/>
                <a:gd name="connsiteX52" fmla="*/ 2207 w 10000"/>
                <a:gd name="connsiteY52" fmla="*/ 9323 h 10002"/>
                <a:gd name="connsiteX53" fmla="*/ 4414 w 10000"/>
                <a:gd name="connsiteY53" fmla="*/ 9323 h 10002"/>
                <a:gd name="connsiteX54" fmla="*/ 5103 w 10000"/>
                <a:gd name="connsiteY54" fmla="*/ 9063 h 10002"/>
                <a:gd name="connsiteX55" fmla="*/ 5828 w 10000"/>
                <a:gd name="connsiteY55" fmla="*/ 8644 h 10002"/>
                <a:gd name="connsiteX56" fmla="*/ 6552 w 10000"/>
                <a:gd name="connsiteY56" fmla="*/ 8061 h 10002"/>
                <a:gd name="connsiteX57" fmla="*/ 7483 w 10000"/>
                <a:gd name="connsiteY57" fmla="*/ 9323 h 10002"/>
                <a:gd name="connsiteX58" fmla="*/ 7172 w 10000"/>
                <a:gd name="connsiteY58" fmla="*/ 8934 h 10002"/>
                <a:gd name="connsiteX59" fmla="*/ 6483 w 10000"/>
                <a:gd name="connsiteY59" fmla="*/ 7997 h 10002"/>
                <a:gd name="connsiteX60" fmla="*/ 5621 w 10000"/>
                <a:gd name="connsiteY60" fmla="*/ 8870 h 10002"/>
                <a:gd name="connsiteX61" fmla="*/ 4069 w 10000"/>
                <a:gd name="connsiteY61" fmla="*/ 9420 h 10002"/>
                <a:gd name="connsiteX62" fmla="*/ 3655 w 10000"/>
                <a:gd name="connsiteY62" fmla="*/ 9452 h 10002"/>
                <a:gd name="connsiteX63" fmla="*/ 2034 w 10000"/>
                <a:gd name="connsiteY63" fmla="*/ 9355 h 10002"/>
                <a:gd name="connsiteX64" fmla="*/ 1621 w 10000"/>
                <a:gd name="connsiteY64" fmla="*/ 9937 h 10002"/>
                <a:gd name="connsiteX65" fmla="*/ 1034 w 10000"/>
                <a:gd name="connsiteY65" fmla="*/ 10002 h 10002"/>
                <a:gd name="connsiteX66" fmla="*/ 1241 w 10000"/>
                <a:gd name="connsiteY66" fmla="*/ 9355 h 10002"/>
                <a:gd name="connsiteX67" fmla="*/ 1034 w 10000"/>
                <a:gd name="connsiteY67" fmla="*/ 8934 h 10002"/>
                <a:gd name="connsiteX68" fmla="*/ 621 w 10000"/>
                <a:gd name="connsiteY68" fmla="*/ 8513 h 10002"/>
                <a:gd name="connsiteX69" fmla="*/ 621 w 10000"/>
                <a:gd name="connsiteY69" fmla="*/ 8061 h 10002"/>
                <a:gd name="connsiteX70" fmla="*/ 621 w 10000"/>
                <a:gd name="connsiteY70" fmla="*/ 7640 h 10002"/>
                <a:gd name="connsiteX71" fmla="*/ 207 w 10000"/>
                <a:gd name="connsiteY71" fmla="*/ 7219 h 10002"/>
                <a:gd name="connsiteX72" fmla="*/ 0 w 10000"/>
                <a:gd name="connsiteY72" fmla="*/ 7219 h 10002"/>
                <a:gd name="connsiteX73" fmla="*/ 207 w 10000"/>
                <a:gd name="connsiteY73" fmla="*/ 6540 h 10002"/>
                <a:gd name="connsiteX74" fmla="*/ 414 w 10000"/>
                <a:gd name="connsiteY74" fmla="*/ 6346 h 10002"/>
                <a:gd name="connsiteX75" fmla="*/ 414 w 10000"/>
                <a:gd name="connsiteY75" fmla="*/ 6119 h 10002"/>
                <a:gd name="connsiteX76" fmla="*/ 414 w 10000"/>
                <a:gd name="connsiteY76" fmla="*/ 5667 h 10002"/>
                <a:gd name="connsiteX77" fmla="*/ 621 w 10000"/>
                <a:gd name="connsiteY77" fmla="*/ 5246 h 10002"/>
                <a:gd name="connsiteX78" fmla="*/ 828 w 10000"/>
                <a:gd name="connsiteY78" fmla="*/ 5019 h 10002"/>
                <a:gd name="connsiteX79" fmla="*/ 1241 w 10000"/>
                <a:gd name="connsiteY79" fmla="*/ 5019 h 10002"/>
                <a:gd name="connsiteX80" fmla="*/ 1241 w 10000"/>
                <a:gd name="connsiteY80" fmla="*/ 4372 h 10002"/>
                <a:gd name="connsiteX81" fmla="*/ 1241 w 10000"/>
                <a:gd name="connsiteY81" fmla="*/ 3725 h 10002"/>
                <a:gd name="connsiteX82" fmla="*/ 1241 w 10000"/>
                <a:gd name="connsiteY82" fmla="*/ 2852 h 10002"/>
                <a:gd name="connsiteX83" fmla="*/ 1241 w 10000"/>
                <a:gd name="connsiteY83" fmla="*/ 2205 h 10002"/>
                <a:gd name="connsiteX0" fmla="*/ 1241 w 10000"/>
                <a:gd name="connsiteY0" fmla="*/ 2205 h 10002"/>
                <a:gd name="connsiteX1" fmla="*/ 1241 w 10000"/>
                <a:gd name="connsiteY1" fmla="*/ 1978 h 10002"/>
                <a:gd name="connsiteX2" fmla="*/ 1862 w 10000"/>
                <a:gd name="connsiteY2" fmla="*/ 1978 h 10002"/>
                <a:gd name="connsiteX3" fmla="*/ 1862 w 10000"/>
                <a:gd name="connsiteY3" fmla="*/ 1105 h 10002"/>
                <a:gd name="connsiteX4" fmla="*/ 1853 w 10000"/>
                <a:gd name="connsiteY4" fmla="*/ 451 h 10002"/>
                <a:gd name="connsiteX5" fmla="*/ 5621 w 10000"/>
                <a:gd name="connsiteY5" fmla="*/ 458 h 10002"/>
                <a:gd name="connsiteX6" fmla="*/ 5716 w 10000"/>
                <a:gd name="connsiteY6" fmla="*/ 328 h 10002"/>
                <a:gd name="connsiteX7" fmla="*/ 5674 w 10000"/>
                <a:gd name="connsiteY7" fmla="*/ 466 h 10002"/>
                <a:gd name="connsiteX8" fmla="*/ 6448 w 10000"/>
                <a:gd name="connsiteY8" fmla="*/ 458 h 10002"/>
                <a:gd name="connsiteX9" fmla="*/ 7396 w 10000"/>
                <a:gd name="connsiteY9" fmla="*/ 461 h 10002"/>
                <a:gd name="connsiteX10" fmla="*/ 7550 w 10000"/>
                <a:gd name="connsiteY10" fmla="*/ 456 h 10002"/>
                <a:gd name="connsiteX11" fmla="*/ 8292 w 10000"/>
                <a:gd name="connsiteY11" fmla="*/ 454 h 10002"/>
                <a:gd name="connsiteX12" fmla="*/ 7474 w 10000"/>
                <a:gd name="connsiteY12" fmla="*/ 462 h 10002"/>
                <a:gd name="connsiteX13" fmla="*/ 7880 w 10000"/>
                <a:gd name="connsiteY13" fmla="*/ 466 h 10002"/>
                <a:gd name="connsiteX14" fmla="*/ 8302 w 10000"/>
                <a:gd name="connsiteY14" fmla="*/ 466 h 10002"/>
                <a:gd name="connsiteX15" fmla="*/ 8561 w 10000"/>
                <a:gd name="connsiteY15" fmla="*/ 2 h 10002"/>
                <a:gd name="connsiteX16" fmla="*/ 8825 w 10000"/>
                <a:gd name="connsiteY16" fmla="*/ 449 h 10002"/>
                <a:gd name="connsiteX17" fmla="*/ 8966 w 10000"/>
                <a:gd name="connsiteY17" fmla="*/ 684 h 10002"/>
                <a:gd name="connsiteX18" fmla="*/ 9172 w 10000"/>
                <a:gd name="connsiteY18" fmla="*/ 1105 h 10002"/>
                <a:gd name="connsiteX19" fmla="*/ 9172 w 10000"/>
                <a:gd name="connsiteY19" fmla="*/ 1978 h 10002"/>
                <a:gd name="connsiteX20" fmla="*/ 9379 w 10000"/>
                <a:gd name="connsiteY20" fmla="*/ 2852 h 10002"/>
                <a:gd name="connsiteX21" fmla="*/ 10000 w 10000"/>
                <a:gd name="connsiteY21" fmla="*/ 3499 h 10002"/>
                <a:gd name="connsiteX22" fmla="*/ 9586 w 10000"/>
                <a:gd name="connsiteY22" fmla="*/ 3725 h 10002"/>
                <a:gd name="connsiteX23" fmla="*/ 9172 w 10000"/>
                <a:gd name="connsiteY23" fmla="*/ 4146 h 10002"/>
                <a:gd name="connsiteX24" fmla="*/ 8966 w 10000"/>
                <a:gd name="connsiteY24" fmla="*/ 5019 h 10002"/>
                <a:gd name="connsiteX25" fmla="*/ 8966 w 10000"/>
                <a:gd name="connsiteY25" fmla="*/ 5893 h 10002"/>
                <a:gd name="connsiteX26" fmla="*/ 8759 w 10000"/>
                <a:gd name="connsiteY26" fmla="*/ 6540 h 10002"/>
                <a:gd name="connsiteX27" fmla="*/ 8310 w 10000"/>
                <a:gd name="connsiteY27" fmla="*/ 7640 h 10002"/>
                <a:gd name="connsiteX28" fmla="*/ 8103 w 10000"/>
                <a:gd name="connsiteY28" fmla="*/ 8513 h 10002"/>
                <a:gd name="connsiteX29" fmla="*/ 7690 w 10000"/>
                <a:gd name="connsiteY29" fmla="*/ 8513 h 10002"/>
                <a:gd name="connsiteX30" fmla="*/ 7690 w 10000"/>
                <a:gd name="connsiteY30" fmla="*/ 9355 h 10002"/>
                <a:gd name="connsiteX31" fmla="*/ 6310 w 10000"/>
                <a:gd name="connsiteY31" fmla="*/ 7931 h 10002"/>
                <a:gd name="connsiteX32" fmla="*/ 6069 w 10000"/>
                <a:gd name="connsiteY32" fmla="*/ 8416 h 10002"/>
                <a:gd name="connsiteX33" fmla="*/ 5552 w 10000"/>
                <a:gd name="connsiteY33" fmla="*/ 8773 h 10002"/>
                <a:gd name="connsiteX34" fmla="*/ 5448 w 10000"/>
                <a:gd name="connsiteY34" fmla="*/ 8870 h 10002"/>
                <a:gd name="connsiteX35" fmla="*/ 5276 w 10000"/>
                <a:gd name="connsiteY35" fmla="*/ 8870 h 10002"/>
                <a:gd name="connsiteX36" fmla="*/ 5345 w 10000"/>
                <a:gd name="connsiteY36" fmla="*/ 8966 h 10002"/>
                <a:gd name="connsiteX37" fmla="*/ 5276 w 10000"/>
                <a:gd name="connsiteY37" fmla="*/ 8966 h 10002"/>
                <a:gd name="connsiteX38" fmla="*/ 5138 w 10000"/>
                <a:gd name="connsiteY38" fmla="*/ 8870 h 10002"/>
                <a:gd name="connsiteX39" fmla="*/ 4862 w 10000"/>
                <a:gd name="connsiteY39" fmla="*/ 9063 h 10002"/>
                <a:gd name="connsiteX40" fmla="*/ 4828 w 10000"/>
                <a:gd name="connsiteY40" fmla="*/ 8999 h 10002"/>
                <a:gd name="connsiteX41" fmla="*/ 4759 w 10000"/>
                <a:gd name="connsiteY41" fmla="*/ 9063 h 10002"/>
                <a:gd name="connsiteX42" fmla="*/ 4724 w 10000"/>
                <a:gd name="connsiteY42" fmla="*/ 9161 h 10002"/>
                <a:gd name="connsiteX43" fmla="*/ 4655 w 10000"/>
                <a:gd name="connsiteY43" fmla="*/ 9161 h 10002"/>
                <a:gd name="connsiteX44" fmla="*/ 4621 w 10000"/>
                <a:gd name="connsiteY44" fmla="*/ 9194 h 10002"/>
                <a:gd name="connsiteX45" fmla="*/ 4517 w 10000"/>
                <a:gd name="connsiteY45" fmla="*/ 9194 h 10002"/>
                <a:gd name="connsiteX46" fmla="*/ 4138 w 10000"/>
                <a:gd name="connsiteY46" fmla="*/ 9258 h 10002"/>
                <a:gd name="connsiteX47" fmla="*/ 2448 w 10000"/>
                <a:gd name="connsiteY47" fmla="*/ 9290 h 10002"/>
                <a:gd name="connsiteX48" fmla="*/ 2138 w 10000"/>
                <a:gd name="connsiteY48" fmla="*/ 9355 h 10002"/>
                <a:gd name="connsiteX49" fmla="*/ 1931 w 10000"/>
                <a:gd name="connsiteY49" fmla="*/ 9387 h 10002"/>
                <a:gd name="connsiteX50" fmla="*/ 1759 w 10000"/>
                <a:gd name="connsiteY50" fmla="*/ 9678 h 10002"/>
                <a:gd name="connsiteX51" fmla="*/ 1655 w 10000"/>
                <a:gd name="connsiteY51" fmla="*/ 9678 h 10002"/>
                <a:gd name="connsiteX52" fmla="*/ 2034 w 10000"/>
                <a:gd name="connsiteY52" fmla="*/ 9355 h 10002"/>
                <a:gd name="connsiteX53" fmla="*/ 2207 w 10000"/>
                <a:gd name="connsiteY53" fmla="*/ 9323 h 10002"/>
                <a:gd name="connsiteX54" fmla="*/ 4414 w 10000"/>
                <a:gd name="connsiteY54" fmla="*/ 9323 h 10002"/>
                <a:gd name="connsiteX55" fmla="*/ 5103 w 10000"/>
                <a:gd name="connsiteY55" fmla="*/ 9063 h 10002"/>
                <a:gd name="connsiteX56" fmla="*/ 5828 w 10000"/>
                <a:gd name="connsiteY56" fmla="*/ 8644 h 10002"/>
                <a:gd name="connsiteX57" fmla="*/ 6552 w 10000"/>
                <a:gd name="connsiteY57" fmla="*/ 8061 h 10002"/>
                <a:gd name="connsiteX58" fmla="*/ 7483 w 10000"/>
                <a:gd name="connsiteY58" fmla="*/ 9323 h 10002"/>
                <a:gd name="connsiteX59" fmla="*/ 7172 w 10000"/>
                <a:gd name="connsiteY59" fmla="*/ 8934 h 10002"/>
                <a:gd name="connsiteX60" fmla="*/ 6483 w 10000"/>
                <a:gd name="connsiteY60" fmla="*/ 7997 h 10002"/>
                <a:gd name="connsiteX61" fmla="*/ 5621 w 10000"/>
                <a:gd name="connsiteY61" fmla="*/ 8870 h 10002"/>
                <a:gd name="connsiteX62" fmla="*/ 4069 w 10000"/>
                <a:gd name="connsiteY62" fmla="*/ 9420 h 10002"/>
                <a:gd name="connsiteX63" fmla="*/ 3655 w 10000"/>
                <a:gd name="connsiteY63" fmla="*/ 9452 h 10002"/>
                <a:gd name="connsiteX64" fmla="*/ 2034 w 10000"/>
                <a:gd name="connsiteY64" fmla="*/ 9355 h 10002"/>
                <a:gd name="connsiteX65" fmla="*/ 1621 w 10000"/>
                <a:gd name="connsiteY65" fmla="*/ 9937 h 10002"/>
                <a:gd name="connsiteX66" fmla="*/ 1034 w 10000"/>
                <a:gd name="connsiteY66" fmla="*/ 10002 h 10002"/>
                <a:gd name="connsiteX67" fmla="*/ 1241 w 10000"/>
                <a:gd name="connsiteY67" fmla="*/ 9355 h 10002"/>
                <a:gd name="connsiteX68" fmla="*/ 1034 w 10000"/>
                <a:gd name="connsiteY68" fmla="*/ 8934 h 10002"/>
                <a:gd name="connsiteX69" fmla="*/ 621 w 10000"/>
                <a:gd name="connsiteY69" fmla="*/ 8513 h 10002"/>
                <a:gd name="connsiteX70" fmla="*/ 621 w 10000"/>
                <a:gd name="connsiteY70" fmla="*/ 8061 h 10002"/>
                <a:gd name="connsiteX71" fmla="*/ 621 w 10000"/>
                <a:gd name="connsiteY71" fmla="*/ 7640 h 10002"/>
                <a:gd name="connsiteX72" fmla="*/ 207 w 10000"/>
                <a:gd name="connsiteY72" fmla="*/ 7219 h 10002"/>
                <a:gd name="connsiteX73" fmla="*/ 0 w 10000"/>
                <a:gd name="connsiteY73" fmla="*/ 7219 h 10002"/>
                <a:gd name="connsiteX74" fmla="*/ 207 w 10000"/>
                <a:gd name="connsiteY74" fmla="*/ 6540 h 10002"/>
                <a:gd name="connsiteX75" fmla="*/ 414 w 10000"/>
                <a:gd name="connsiteY75" fmla="*/ 6346 h 10002"/>
                <a:gd name="connsiteX76" fmla="*/ 414 w 10000"/>
                <a:gd name="connsiteY76" fmla="*/ 6119 h 10002"/>
                <a:gd name="connsiteX77" fmla="*/ 414 w 10000"/>
                <a:gd name="connsiteY77" fmla="*/ 5667 h 10002"/>
                <a:gd name="connsiteX78" fmla="*/ 621 w 10000"/>
                <a:gd name="connsiteY78" fmla="*/ 5246 h 10002"/>
                <a:gd name="connsiteX79" fmla="*/ 828 w 10000"/>
                <a:gd name="connsiteY79" fmla="*/ 5019 h 10002"/>
                <a:gd name="connsiteX80" fmla="*/ 1241 w 10000"/>
                <a:gd name="connsiteY80" fmla="*/ 5019 h 10002"/>
                <a:gd name="connsiteX81" fmla="*/ 1241 w 10000"/>
                <a:gd name="connsiteY81" fmla="*/ 4372 h 10002"/>
                <a:gd name="connsiteX82" fmla="*/ 1241 w 10000"/>
                <a:gd name="connsiteY82" fmla="*/ 3725 h 10002"/>
                <a:gd name="connsiteX83" fmla="*/ 1241 w 10000"/>
                <a:gd name="connsiteY83" fmla="*/ 2852 h 10002"/>
                <a:gd name="connsiteX84" fmla="*/ 1241 w 10000"/>
                <a:gd name="connsiteY84" fmla="*/ 2205 h 10002"/>
                <a:gd name="connsiteX0" fmla="*/ 1241 w 10000"/>
                <a:gd name="connsiteY0" fmla="*/ 1877 h 9674"/>
                <a:gd name="connsiteX1" fmla="*/ 1241 w 10000"/>
                <a:gd name="connsiteY1" fmla="*/ 1650 h 9674"/>
                <a:gd name="connsiteX2" fmla="*/ 1862 w 10000"/>
                <a:gd name="connsiteY2" fmla="*/ 1650 h 9674"/>
                <a:gd name="connsiteX3" fmla="*/ 1862 w 10000"/>
                <a:gd name="connsiteY3" fmla="*/ 777 h 9674"/>
                <a:gd name="connsiteX4" fmla="*/ 1853 w 10000"/>
                <a:gd name="connsiteY4" fmla="*/ 123 h 9674"/>
                <a:gd name="connsiteX5" fmla="*/ 5621 w 10000"/>
                <a:gd name="connsiteY5" fmla="*/ 130 h 9674"/>
                <a:gd name="connsiteX6" fmla="*/ 5716 w 10000"/>
                <a:gd name="connsiteY6" fmla="*/ 0 h 9674"/>
                <a:gd name="connsiteX7" fmla="*/ 5674 w 10000"/>
                <a:gd name="connsiteY7" fmla="*/ 138 h 9674"/>
                <a:gd name="connsiteX8" fmla="*/ 6448 w 10000"/>
                <a:gd name="connsiteY8" fmla="*/ 130 h 9674"/>
                <a:gd name="connsiteX9" fmla="*/ 7396 w 10000"/>
                <a:gd name="connsiteY9" fmla="*/ 133 h 9674"/>
                <a:gd name="connsiteX10" fmla="*/ 7550 w 10000"/>
                <a:gd name="connsiteY10" fmla="*/ 128 h 9674"/>
                <a:gd name="connsiteX11" fmla="*/ 8292 w 10000"/>
                <a:gd name="connsiteY11" fmla="*/ 126 h 9674"/>
                <a:gd name="connsiteX12" fmla="*/ 7474 w 10000"/>
                <a:gd name="connsiteY12" fmla="*/ 134 h 9674"/>
                <a:gd name="connsiteX13" fmla="*/ 7880 w 10000"/>
                <a:gd name="connsiteY13" fmla="*/ 138 h 9674"/>
                <a:gd name="connsiteX14" fmla="*/ 8302 w 10000"/>
                <a:gd name="connsiteY14" fmla="*/ 138 h 9674"/>
                <a:gd name="connsiteX15" fmla="*/ 8553 w 10000"/>
                <a:gd name="connsiteY15" fmla="*/ 156 h 9674"/>
                <a:gd name="connsiteX16" fmla="*/ 8825 w 10000"/>
                <a:gd name="connsiteY16" fmla="*/ 121 h 9674"/>
                <a:gd name="connsiteX17" fmla="*/ 8966 w 10000"/>
                <a:gd name="connsiteY17" fmla="*/ 356 h 9674"/>
                <a:gd name="connsiteX18" fmla="*/ 9172 w 10000"/>
                <a:gd name="connsiteY18" fmla="*/ 777 h 9674"/>
                <a:gd name="connsiteX19" fmla="*/ 9172 w 10000"/>
                <a:gd name="connsiteY19" fmla="*/ 1650 h 9674"/>
                <a:gd name="connsiteX20" fmla="*/ 9379 w 10000"/>
                <a:gd name="connsiteY20" fmla="*/ 2524 h 9674"/>
                <a:gd name="connsiteX21" fmla="*/ 10000 w 10000"/>
                <a:gd name="connsiteY21" fmla="*/ 3171 h 9674"/>
                <a:gd name="connsiteX22" fmla="*/ 9586 w 10000"/>
                <a:gd name="connsiteY22" fmla="*/ 3397 h 9674"/>
                <a:gd name="connsiteX23" fmla="*/ 9172 w 10000"/>
                <a:gd name="connsiteY23" fmla="*/ 3818 h 9674"/>
                <a:gd name="connsiteX24" fmla="*/ 8966 w 10000"/>
                <a:gd name="connsiteY24" fmla="*/ 4691 h 9674"/>
                <a:gd name="connsiteX25" fmla="*/ 8966 w 10000"/>
                <a:gd name="connsiteY25" fmla="*/ 5565 h 9674"/>
                <a:gd name="connsiteX26" fmla="*/ 8759 w 10000"/>
                <a:gd name="connsiteY26" fmla="*/ 6212 h 9674"/>
                <a:gd name="connsiteX27" fmla="*/ 8310 w 10000"/>
                <a:gd name="connsiteY27" fmla="*/ 7312 h 9674"/>
                <a:gd name="connsiteX28" fmla="*/ 8103 w 10000"/>
                <a:gd name="connsiteY28" fmla="*/ 8185 h 9674"/>
                <a:gd name="connsiteX29" fmla="*/ 7690 w 10000"/>
                <a:gd name="connsiteY29" fmla="*/ 8185 h 9674"/>
                <a:gd name="connsiteX30" fmla="*/ 7690 w 10000"/>
                <a:gd name="connsiteY30" fmla="*/ 9027 h 9674"/>
                <a:gd name="connsiteX31" fmla="*/ 6310 w 10000"/>
                <a:gd name="connsiteY31" fmla="*/ 7603 h 9674"/>
                <a:gd name="connsiteX32" fmla="*/ 6069 w 10000"/>
                <a:gd name="connsiteY32" fmla="*/ 8088 h 9674"/>
                <a:gd name="connsiteX33" fmla="*/ 5552 w 10000"/>
                <a:gd name="connsiteY33" fmla="*/ 8445 h 9674"/>
                <a:gd name="connsiteX34" fmla="*/ 5448 w 10000"/>
                <a:gd name="connsiteY34" fmla="*/ 8542 h 9674"/>
                <a:gd name="connsiteX35" fmla="*/ 5276 w 10000"/>
                <a:gd name="connsiteY35" fmla="*/ 8542 h 9674"/>
                <a:gd name="connsiteX36" fmla="*/ 5345 w 10000"/>
                <a:gd name="connsiteY36" fmla="*/ 8638 h 9674"/>
                <a:gd name="connsiteX37" fmla="*/ 5276 w 10000"/>
                <a:gd name="connsiteY37" fmla="*/ 8638 h 9674"/>
                <a:gd name="connsiteX38" fmla="*/ 5138 w 10000"/>
                <a:gd name="connsiteY38" fmla="*/ 8542 h 9674"/>
                <a:gd name="connsiteX39" fmla="*/ 4862 w 10000"/>
                <a:gd name="connsiteY39" fmla="*/ 8735 h 9674"/>
                <a:gd name="connsiteX40" fmla="*/ 4828 w 10000"/>
                <a:gd name="connsiteY40" fmla="*/ 8671 h 9674"/>
                <a:gd name="connsiteX41" fmla="*/ 4759 w 10000"/>
                <a:gd name="connsiteY41" fmla="*/ 8735 h 9674"/>
                <a:gd name="connsiteX42" fmla="*/ 4724 w 10000"/>
                <a:gd name="connsiteY42" fmla="*/ 8833 h 9674"/>
                <a:gd name="connsiteX43" fmla="*/ 4655 w 10000"/>
                <a:gd name="connsiteY43" fmla="*/ 8833 h 9674"/>
                <a:gd name="connsiteX44" fmla="*/ 4621 w 10000"/>
                <a:gd name="connsiteY44" fmla="*/ 8866 h 9674"/>
                <a:gd name="connsiteX45" fmla="*/ 4517 w 10000"/>
                <a:gd name="connsiteY45" fmla="*/ 8866 h 9674"/>
                <a:gd name="connsiteX46" fmla="*/ 4138 w 10000"/>
                <a:gd name="connsiteY46" fmla="*/ 8930 h 9674"/>
                <a:gd name="connsiteX47" fmla="*/ 2448 w 10000"/>
                <a:gd name="connsiteY47" fmla="*/ 8962 h 9674"/>
                <a:gd name="connsiteX48" fmla="*/ 2138 w 10000"/>
                <a:gd name="connsiteY48" fmla="*/ 9027 h 9674"/>
                <a:gd name="connsiteX49" fmla="*/ 1931 w 10000"/>
                <a:gd name="connsiteY49" fmla="*/ 9059 h 9674"/>
                <a:gd name="connsiteX50" fmla="*/ 1759 w 10000"/>
                <a:gd name="connsiteY50" fmla="*/ 9350 h 9674"/>
                <a:gd name="connsiteX51" fmla="*/ 1655 w 10000"/>
                <a:gd name="connsiteY51" fmla="*/ 9350 h 9674"/>
                <a:gd name="connsiteX52" fmla="*/ 2034 w 10000"/>
                <a:gd name="connsiteY52" fmla="*/ 9027 h 9674"/>
                <a:gd name="connsiteX53" fmla="*/ 2207 w 10000"/>
                <a:gd name="connsiteY53" fmla="*/ 8995 h 9674"/>
                <a:gd name="connsiteX54" fmla="*/ 4414 w 10000"/>
                <a:gd name="connsiteY54" fmla="*/ 8995 h 9674"/>
                <a:gd name="connsiteX55" fmla="*/ 5103 w 10000"/>
                <a:gd name="connsiteY55" fmla="*/ 8735 h 9674"/>
                <a:gd name="connsiteX56" fmla="*/ 5828 w 10000"/>
                <a:gd name="connsiteY56" fmla="*/ 8316 h 9674"/>
                <a:gd name="connsiteX57" fmla="*/ 6552 w 10000"/>
                <a:gd name="connsiteY57" fmla="*/ 7733 h 9674"/>
                <a:gd name="connsiteX58" fmla="*/ 7483 w 10000"/>
                <a:gd name="connsiteY58" fmla="*/ 8995 h 9674"/>
                <a:gd name="connsiteX59" fmla="*/ 7172 w 10000"/>
                <a:gd name="connsiteY59" fmla="*/ 8606 h 9674"/>
                <a:gd name="connsiteX60" fmla="*/ 6483 w 10000"/>
                <a:gd name="connsiteY60" fmla="*/ 7669 h 9674"/>
                <a:gd name="connsiteX61" fmla="*/ 5621 w 10000"/>
                <a:gd name="connsiteY61" fmla="*/ 8542 h 9674"/>
                <a:gd name="connsiteX62" fmla="*/ 4069 w 10000"/>
                <a:gd name="connsiteY62" fmla="*/ 9092 h 9674"/>
                <a:gd name="connsiteX63" fmla="*/ 3655 w 10000"/>
                <a:gd name="connsiteY63" fmla="*/ 9124 h 9674"/>
                <a:gd name="connsiteX64" fmla="*/ 2034 w 10000"/>
                <a:gd name="connsiteY64" fmla="*/ 9027 h 9674"/>
                <a:gd name="connsiteX65" fmla="*/ 1621 w 10000"/>
                <a:gd name="connsiteY65" fmla="*/ 9609 h 9674"/>
                <a:gd name="connsiteX66" fmla="*/ 1034 w 10000"/>
                <a:gd name="connsiteY66" fmla="*/ 9674 h 9674"/>
                <a:gd name="connsiteX67" fmla="*/ 1241 w 10000"/>
                <a:gd name="connsiteY67" fmla="*/ 9027 h 9674"/>
                <a:gd name="connsiteX68" fmla="*/ 1034 w 10000"/>
                <a:gd name="connsiteY68" fmla="*/ 8606 h 9674"/>
                <a:gd name="connsiteX69" fmla="*/ 621 w 10000"/>
                <a:gd name="connsiteY69" fmla="*/ 8185 h 9674"/>
                <a:gd name="connsiteX70" fmla="*/ 621 w 10000"/>
                <a:gd name="connsiteY70" fmla="*/ 7733 h 9674"/>
                <a:gd name="connsiteX71" fmla="*/ 621 w 10000"/>
                <a:gd name="connsiteY71" fmla="*/ 7312 h 9674"/>
                <a:gd name="connsiteX72" fmla="*/ 207 w 10000"/>
                <a:gd name="connsiteY72" fmla="*/ 6891 h 9674"/>
                <a:gd name="connsiteX73" fmla="*/ 0 w 10000"/>
                <a:gd name="connsiteY73" fmla="*/ 6891 h 9674"/>
                <a:gd name="connsiteX74" fmla="*/ 207 w 10000"/>
                <a:gd name="connsiteY74" fmla="*/ 6212 h 9674"/>
                <a:gd name="connsiteX75" fmla="*/ 414 w 10000"/>
                <a:gd name="connsiteY75" fmla="*/ 6018 h 9674"/>
                <a:gd name="connsiteX76" fmla="*/ 414 w 10000"/>
                <a:gd name="connsiteY76" fmla="*/ 5791 h 9674"/>
                <a:gd name="connsiteX77" fmla="*/ 414 w 10000"/>
                <a:gd name="connsiteY77" fmla="*/ 5339 h 9674"/>
                <a:gd name="connsiteX78" fmla="*/ 621 w 10000"/>
                <a:gd name="connsiteY78" fmla="*/ 4918 h 9674"/>
                <a:gd name="connsiteX79" fmla="*/ 828 w 10000"/>
                <a:gd name="connsiteY79" fmla="*/ 4691 h 9674"/>
                <a:gd name="connsiteX80" fmla="*/ 1241 w 10000"/>
                <a:gd name="connsiteY80" fmla="*/ 4691 h 9674"/>
                <a:gd name="connsiteX81" fmla="*/ 1241 w 10000"/>
                <a:gd name="connsiteY81" fmla="*/ 4044 h 9674"/>
                <a:gd name="connsiteX82" fmla="*/ 1241 w 10000"/>
                <a:gd name="connsiteY82" fmla="*/ 3397 h 9674"/>
                <a:gd name="connsiteX83" fmla="*/ 1241 w 10000"/>
                <a:gd name="connsiteY83" fmla="*/ 2524 h 9674"/>
                <a:gd name="connsiteX84" fmla="*/ 1241 w 10000"/>
                <a:gd name="connsiteY84" fmla="*/ 1877 h 9674"/>
                <a:gd name="connsiteX0" fmla="*/ 1241 w 10000"/>
                <a:gd name="connsiteY0" fmla="*/ 1940 h 10000"/>
                <a:gd name="connsiteX1" fmla="*/ 1241 w 10000"/>
                <a:gd name="connsiteY1" fmla="*/ 1706 h 10000"/>
                <a:gd name="connsiteX2" fmla="*/ 1862 w 10000"/>
                <a:gd name="connsiteY2" fmla="*/ 1706 h 10000"/>
                <a:gd name="connsiteX3" fmla="*/ 1862 w 10000"/>
                <a:gd name="connsiteY3" fmla="*/ 803 h 10000"/>
                <a:gd name="connsiteX4" fmla="*/ 1853 w 10000"/>
                <a:gd name="connsiteY4" fmla="*/ 127 h 10000"/>
                <a:gd name="connsiteX5" fmla="*/ 5621 w 10000"/>
                <a:gd name="connsiteY5" fmla="*/ 134 h 10000"/>
                <a:gd name="connsiteX6" fmla="*/ 5716 w 10000"/>
                <a:gd name="connsiteY6" fmla="*/ 0 h 10000"/>
                <a:gd name="connsiteX7" fmla="*/ 5674 w 10000"/>
                <a:gd name="connsiteY7" fmla="*/ 143 h 10000"/>
                <a:gd name="connsiteX8" fmla="*/ 6448 w 10000"/>
                <a:gd name="connsiteY8" fmla="*/ 134 h 10000"/>
                <a:gd name="connsiteX9" fmla="*/ 7396 w 10000"/>
                <a:gd name="connsiteY9" fmla="*/ 137 h 10000"/>
                <a:gd name="connsiteX10" fmla="*/ 7550 w 10000"/>
                <a:gd name="connsiteY10" fmla="*/ 132 h 10000"/>
                <a:gd name="connsiteX11" fmla="*/ 8292 w 10000"/>
                <a:gd name="connsiteY11" fmla="*/ 130 h 10000"/>
                <a:gd name="connsiteX12" fmla="*/ 7474 w 10000"/>
                <a:gd name="connsiteY12" fmla="*/ 139 h 10000"/>
                <a:gd name="connsiteX13" fmla="*/ 7880 w 10000"/>
                <a:gd name="connsiteY13" fmla="*/ 143 h 10000"/>
                <a:gd name="connsiteX14" fmla="*/ 8302 w 10000"/>
                <a:gd name="connsiteY14" fmla="*/ 143 h 10000"/>
                <a:gd name="connsiteX15" fmla="*/ 8553 w 10000"/>
                <a:gd name="connsiteY15" fmla="*/ 161 h 10000"/>
                <a:gd name="connsiteX16" fmla="*/ 8825 w 10000"/>
                <a:gd name="connsiteY16" fmla="*/ 125 h 10000"/>
                <a:gd name="connsiteX17" fmla="*/ 8966 w 10000"/>
                <a:gd name="connsiteY17" fmla="*/ 368 h 10000"/>
                <a:gd name="connsiteX18" fmla="*/ 9172 w 10000"/>
                <a:gd name="connsiteY18" fmla="*/ 803 h 10000"/>
                <a:gd name="connsiteX19" fmla="*/ 9172 w 10000"/>
                <a:gd name="connsiteY19" fmla="*/ 1706 h 10000"/>
                <a:gd name="connsiteX20" fmla="*/ 9379 w 10000"/>
                <a:gd name="connsiteY20" fmla="*/ 2609 h 10000"/>
                <a:gd name="connsiteX21" fmla="*/ 10000 w 10000"/>
                <a:gd name="connsiteY21" fmla="*/ 3278 h 10000"/>
                <a:gd name="connsiteX22" fmla="*/ 9586 w 10000"/>
                <a:gd name="connsiteY22" fmla="*/ 3511 h 10000"/>
                <a:gd name="connsiteX23" fmla="*/ 9172 w 10000"/>
                <a:gd name="connsiteY23" fmla="*/ 3947 h 10000"/>
                <a:gd name="connsiteX24" fmla="*/ 8966 w 10000"/>
                <a:gd name="connsiteY24" fmla="*/ 4849 h 10000"/>
                <a:gd name="connsiteX25" fmla="*/ 8966 w 10000"/>
                <a:gd name="connsiteY25" fmla="*/ 5753 h 10000"/>
                <a:gd name="connsiteX26" fmla="*/ 8759 w 10000"/>
                <a:gd name="connsiteY26" fmla="*/ 6421 h 10000"/>
                <a:gd name="connsiteX27" fmla="*/ 8310 w 10000"/>
                <a:gd name="connsiteY27" fmla="*/ 7558 h 10000"/>
                <a:gd name="connsiteX28" fmla="*/ 8103 w 10000"/>
                <a:gd name="connsiteY28" fmla="*/ 8461 h 10000"/>
                <a:gd name="connsiteX29" fmla="*/ 7690 w 10000"/>
                <a:gd name="connsiteY29" fmla="*/ 8461 h 10000"/>
                <a:gd name="connsiteX30" fmla="*/ 7690 w 10000"/>
                <a:gd name="connsiteY30" fmla="*/ 9331 h 10000"/>
                <a:gd name="connsiteX31" fmla="*/ 6310 w 10000"/>
                <a:gd name="connsiteY31" fmla="*/ 7859 h 10000"/>
                <a:gd name="connsiteX32" fmla="*/ 6069 w 10000"/>
                <a:gd name="connsiteY32" fmla="*/ 8361 h 10000"/>
                <a:gd name="connsiteX33" fmla="*/ 5552 w 10000"/>
                <a:gd name="connsiteY33" fmla="*/ 8730 h 10000"/>
                <a:gd name="connsiteX34" fmla="*/ 5448 w 10000"/>
                <a:gd name="connsiteY34" fmla="*/ 8830 h 10000"/>
                <a:gd name="connsiteX35" fmla="*/ 5276 w 10000"/>
                <a:gd name="connsiteY35" fmla="*/ 8830 h 10000"/>
                <a:gd name="connsiteX36" fmla="*/ 5345 w 10000"/>
                <a:gd name="connsiteY36" fmla="*/ 8929 h 10000"/>
                <a:gd name="connsiteX37" fmla="*/ 5276 w 10000"/>
                <a:gd name="connsiteY37" fmla="*/ 8929 h 10000"/>
                <a:gd name="connsiteX38" fmla="*/ 5138 w 10000"/>
                <a:gd name="connsiteY38" fmla="*/ 8830 h 10000"/>
                <a:gd name="connsiteX39" fmla="*/ 4862 w 10000"/>
                <a:gd name="connsiteY39" fmla="*/ 9029 h 10000"/>
                <a:gd name="connsiteX40" fmla="*/ 4828 w 10000"/>
                <a:gd name="connsiteY40" fmla="*/ 8963 h 10000"/>
                <a:gd name="connsiteX41" fmla="*/ 4759 w 10000"/>
                <a:gd name="connsiteY41" fmla="*/ 9029 h 10000"/>
                <a:gd name="connsiteX42" fmla="*/ 4724 w 10000"/>
                <a:gd name="connsiteY42" fmla="*/ 9131 h 10000"/>
                <a:gd name="connsiteX43" fmla="*/ 4655 w 10000"/>
                <a:gd name="connsiteY43" fmla="*/ 9131 h 10000"/>
                <a:gd name="connsiteX44" fmla="*/ 4621 w 10000"/>
                <a:gd name="connsiteY44" fmla="*/ 9165 h 10000"/>
                <a:gd name="connsiteX45" fmla="*/ 4517 w 10000"/>
                <a:gd name="connsiteY45" fmla="*/ 9165 h 10000"/>
                <a:gd name="connsiteX46" fmla="*/ 4138 w 10000"/>
                <a:gd name="connsiteY46" fmla="*/ 9231 h 10000"/>
                <a:gd name="connsiteX47" fmla="*/ 2448 w 10000"/>
                <a:gd name="connsiteY47" fmla="*/ 9264 h 10000"/>
                <a:gd name="connsiteX48" fmla="*/ 2138 w 10000"/>
                <a:gd name="connsiteY48" fmla="*/ 9331 h 10000"/>
                <a:gd name="connsiteX49" fmla="*/ 1931 w 10000"/>
                <a:gd name="connsiteY49" fmla="*/ 9364 h 10000"/>
                <a:gd name="connsiteX50" fmla="*/ 1759 w 10000"/>
                <a:gd name="connsiteY50" fmla="*/ 9665 h 10000"/>
                <a:gd name="connsiteX51" fmla="*/ 1655 w 10000"/>
                <a:gd name="connsiteY51" fmla="*/ 9665 h 10000"/>
                <a:gd name="connsiteX52" fmla="*/ 2034 w 10000"/>
                <a:gd name="connsiteY52" fmla="*/ 9331 h 10000"/>
                <a:gd name="connsiteX53" fmla="*/ 2207 w 10000"/>
                <a:gd name="connsiteY53" fmla="*/ 9298 h 10000"/>
                <a:gd name="connsiteX54" fmla="*/ 4414 w 10000"/>
                <a:gd name="connsiteY54" fmla="*/ 9298 h 10000"/>
                <a:gd name="connsiteX55" fmla="*/ 5103 w 10000"/>
                <a:gd name="connsiteY55" fmla="*/ 9029 h 10000"/>
                <a:gd name="connsiteX56" fmla="*/ 5828 w 10000"/>
                <a:gd name="connsiteY56" fmla="*/ 8596 h 10000"/>
                <a:gd name="connsiteX57" fmla="*/ 6552 w 10000"/>
                <a:gd name="connsiteY57" fmla="*/ 7994 h 10000"/>
                <a:gd name="connsiteX58" fmla="*/ 7483 w 10000"/>
                <a:gd name="connsiteY58" fmla="*/ 9298 h 10000"/>
                <a:gd name="connsiteX59" fmla="*/ 7172 w 10000"/>
                <a:gd name="connsiteY59" fmla="*/ 8896 h 10000"/>
                <a:gd name="connsiteX60" fmla="*/ 6483 w 10000"/>
                <a:gd name="connsiteY60" fmla="*/ 7927 h 10000"/>
                <a:gd name="connsiteX61" fmla="*/ 5621 w 10000"/>
                <a:gd name="connsiteY61" fmla="*/ 8830 h 10000"/>
                <a:gd name="connsiteX62" fmla="*/ 4069 w 10000"/>
                <a:gd name="connsiteY62" fmla="*/ 9398 h 10000"/>
                <a:gd name="connsiteX63" fmla="*/ 3655 w 10000"/>
                <a:gd name="connsiteY63" fmla="*/ 9431 h 10000"/>
                <a:gd name="connsiteX64" fmla="*/ 2034 w 10000"/>
                <a:gd name="connsiteY64" fmla="*/ 9331 h 10000"/>
                <a:gd name="connsiteX65" fmla="*/ 1621 w 10000"/>
                <a:gd name="connsiteY65" fmla="*/ 9933 h 10000"/>
                <a:gd name="connsiteX66" fmla="*/ 1034 w 10000"/>
                <a:gd name="connsiteY66" fmla="*/ 10000 h 10000"/>
                <a:gd name="connsiteX67" fmla="*/ 1241 w 10000"/>
                <a:gd name="connsiteY67" fmla="*/ 9331 h 10000"/>
                <a:gd name="connsiteX68" fmla="*/ 1034 w 10000"/>
                <a:gd name="connsiteY68" fmla="*/ 8896 h 10000"/>
                <a:gd name="connsiteX69" fmla="*/ 621 w 10000"/>
                <a:gd name="connsiteY69" fmla="*/ 8461 h 10000"/>
                <a:gd name="connsiteX70" fmla="*/ 621 w 10000"/>
                <a:gd name="connsiteY70" fmla="*/ 7994 h 10000"/>
                <a:gd name="connsiteX71" fmla="*/ 621 w 10000"/>
                <a:gd name="connsiteY71" fmla="*/ 7558 h 10000"/>
                <a:gd name="connsiteX72" fmla="*/ 207 w 10000"/>
                <a:gd name="connsiteY72" fmla="*/ 7123 h 10000"/>
                <a:gd name="connsiteX73" fmla="*/ 0 w 10000"/>
                <a:gd name="connsiteY73" fmla="*/ 7123 h 10000"/>
                <a:gd name="connsiteX74" fmla="*/ 207 w 10000"/>
                <a:gd name="connsiteY74" fmla="*/ 6421 h 10000"/>
                <a:gd name="connsiteX75" fmla="*/ 414 w 10000"/>
                <a:gd name="connsiteY75" fmla="*/ 6221 h 10000"/>
                <a:gd name="connsiteX76" fmla="*/ 414 w 10000"/>
                <a:gd name="connsiteY76" fmla="*/ 5986 h 10000"/>
                <a:gd name="connsiteX77" fmla="*/ 414 w 10000"/>
                <a:gd name="connsiteY77" fmla="*/ 5519 h 10000"/>
                <a:gd name="connsiteX78" fmla="*/ 621 w 10000"/>
                <a:gd name="connsiteY78" fmla="*/ 5084 h 10000"/>
                <a:gd name="connsiteX79" fmla="*/ 828 w 10000"/>
                <a:gd name="connsiteY79" fmla="*/ 4849 h 10000"/>
                <a:gd name="connsiteX80" fmla="*/ 1241 w 10000"/>
                <a:gd name="connsiteY80" fmla="*/ 4849 h 10000"/>
                <a:gd name="connsiteX81" fmla="*/ 1241 w 10000"/>
                <a:gd name="connsiteY81" fmla="*/ 4180 h 10000"/>
                <a:gd name="connsiteX82" fmla="*/ 1241 w 10000"/>
                <a:gd name="connsiteY82" fmla="*/ 3511 h 10000"/>
                <a:gd name="connsiteX83" fmla="*/ 1241 w 10000"/>
                <a:gd name="connsiteY83" fmla="*/ 2609 h 10000"/>
                <a:gd name="connsiteX84" fmla="*/ 1241 w 10000"/>
                <a:gd name="connsiteY84" fmla="*/ 1940 h 10000"/>
                <a:gd name="connsiteX0" fmla="*/ 1241 w 10000"/>
                <a:gd name="connsiteY0" fmla="*/ 1940 h 10000"/>
                <a:gd name="connsiteX1" fmla="*/ 1241 w 10000"/>
                <a:gd name="connsiteY1" fmla="*/ 1706 h 10000"/>
                <a:gd name="connsiteX2" fmla="*/ 1862 w 10000"/>
                <a:gd name="connsiteY2" fmla="*/ 1706 h 10000"/>
                <a:gd name="connsiteX3" fmla="*/ 1862 w 10000"/>
                <a:gd name="connsiteY3" fmla="*/ 803 h 10000"/>
                <a:gd name="connsiteX4" fmla="*/ 1853 w 10000"/>
                <a:gd name="connsiteY4" fmla="*/ 127 h 10000"/>
                <a:gd name="connsiteX5" fmla="*/ 5621 w 10000"/>
                <a:gd name="connsiteY5" fmla="*/ 134 h 10000"/>
                <a:gd name="connsiteX6" fmla="*/ 5716 w 10000"/>
                <a:gd name="connsiteY6" fmla="*/ 0 h 10000"/>
                <a:gd name="connsiteX7" fmla="*/ 5674 w 10000"/>
                <a:gd name="connsiteY7" fmla="*/ 143 h 10000"/>
                <a:gd name="connsiteX8" fmla="*/ 6448 w 10000"/>
                <a:gd name="connsiteY8" fmla="*/ 134 h 10000"/>
                <a:gd name="connsiteX9" fmla="*/ 7396 w 10000"/>
                <a:gd name="connsiteY9" fmla="*/ 137 h 10000"/>
                <a:gd name="connsiteX10" fmla="*/ 7550 w 10000"/>
                <a:gd name="connsiteY10" fmla="*/ 132 h 10000"/>
                <a:gd name="connsiteX11" fmla="*/ 8292 w 10000"/>
                <a:gd name="connsiteY11" fmla="*/ 130 h 10000"/>
                <a:gd name="connsiteX12" fmla="*/ 7474 w 10000"/>
                <a:gd name="connsiteY12" fmla="*/ 139 h 10000"/>
                <a:gd name="connsiteX13" fmla="*/ 7880 w 10000"/>
                <a:gd name="connsiteY13" fmla="*/ 143 h 10000"/>
                <a:gd name="connsiteX14" fmla="*/ 8302 w 10000"/>
                <a:gd name="connsiteY14" fmla="*/ 143 h 10000"/>
                <a:gd name="connsiteX15" fmla="*/ 8553 w 10000"/>
                <a:gd name="connsiteY15" fmla="*/ 161 h 10000"/>
                <a:gd name="connsiteX16" fmla="*/ 8825 w 10000"/>
                <a:gd name="connsiteY16" fmla="*/ 125 h 10000"/>
                <a:gd name="connsiteX17" fmla="*/ 8966 w 10000"/>
                <a:gd name="connsiteY17" fmla="*/ 368 h 10000"/>
                <a:gd name="connsiteX18" fmla="*/ 9172 w 10000"/>
                <a:gd name="connsiteY18" fmla="*/ 803 h 10000"/>
                <a:gd name="connsiteX19" fmla="*/ 9172 w 10000"/>
                <a:gd name="connsiteY19" fmla="*/ 1706 h 10000"/>
                <a:gd name="connsiteX20" fmla="*/ 9379 w 10000"/>
                <a:gd name="connsiteY20" fmla="*/ 2609 h 10000"/>
                <a:gd name="connsiteX21" fmla="*/ 10000 w 10000"/>
                <a:gd name="connsiteY21" fmla="*/ 3278 h 10000"/>
                <a:gd name="connsiteX22" fmla="*/ 9586 w 10000"/>
                <a:gd name="connsiteY22" fmla="*/ 3511 h 10000"/>
                <a:gd name="connsiteX23" fmla="*/ 9172 w 10000"/>
                <a:gd name="connsiteY23" fmla="*/ 3947 h 10000"/>
                <a:gd name="connsiteX24" fmla="*/ 8966 w 10000"/>
                <a:gd name="connsiteY24" fmla="*/ 4849 h 10000"/>
                <a:gd name="connsiteX25" fmla="*/ 8966 w 10000"/>
                <a:gd name="connsiteY25" fmla="*/ 5753 h 10000"/>
                <a:gd name="connsiteX26" fmla="*/ 8759 w 10000"/>
                <a:gd name="connsiteY26" fmla="*/ 6421 h 10000"/>
                <a:gd name="connsiteX27" fmla="*/ 8310 w 10000"/>
                <a:gd name="connsiteY27" fmla="*/ 7558 h 10000"/>
                <a:gd name="connsiteX28" fmla="*/ 8103 w 10000"/>
                <a:gd name="connsiteY28" fmla="*/ 8461 h 10000"/>
                <a:gd name="connsiteX29" fmla="*/ 7690 w 10000"/>
                <a:gd name="connsiteY29" fmla="*/ 8461 h 10000"/>
                <a:gd name="connsiteX30" fmla="*/ 7690 w 10000"/>
                <a:gd name="connsiteY30" fmla="*/ 9331 h 10000"/>
                <a:gd name="connsiteX31" fmla="*/ 6310 w 10000"/>
                <a:gd name="connsiteY31" fmla="*/ 7859 h 10000"/>
                <a:gd name="connsiteX32" fmla="*/ 6069 w 10000"/>
                <a:gd name="connsiteY32" fmla="*/ 8361 h 10000"/>
                <a:gd name="connsiteX33" fmla="*/ 5552 w 10000"/>
                <a:gd name="connsiteY33" fmla="*/ 8730 h 10000"/>
                <a:gd name="connsiteX34" fmla="*/ 5448 w 10000"/>
                <a:gd name="connsiteY34" fmla="*/ 8830 h 10000"/>
                <a:gd name="connsiteX35" fmla="*/ 5276 w 10000"/>
                <a:gd name="connsiteY35" fmla="*/ 8830 h 10000"/>
                <a:gd name="connsiteX36" fmla="*/ 5345 w 10000"/>
                <a:gd name="connsiteY36" fmla="*/ 8929 h 10000"/>
                <a:gd name="connsiteX37" fmla="*/ 5276 w 10000"/>
                <a:gd name="connsiteY37" fmla="*/ 8929 h 10000"/>
                <a:gd name="connsiteX38" fmla="*/ 5138 w 10000"/>
                <a:gd name="connsiteY38" fmla="*/ 8830 h 10000"/>
                <a:gd name="connsiteX39" fmla="*/ 4862 w 10000"/>
                <a:gd name="connsiteY39" fmla="*/ 9029 h 10000"/>
                <a:gd name="connsiteX40" fmla="*/ 4828 w 10000"/>
                <a:gd name="connsiteY40" fmla="*/ 8963 h 10000"/>
                <a:gd name="connsiteX41" fmla="*/ 4759 w 10000"/>
                <a:gd name="connsiteY41" fmla="*/ 9029 h 10000"/>
                <a:gd name="connsiteX42" fmla="*/ 4724 w 10000"/>
                <a:gd name="connsiteY42" fmla="*/ 9131 h 10000"/>
                <a:gd name="connsiteX43" fmla="*/ 4655 w 10000"/>
                <a:gd name="connsiteY43" fmla="*/ 9131 h 10000"/>
                <a:gd name="connsiteX44" fmla="*/ 4621 w 10000"/>
                <a:gd name="connsiteY44" fmla="*/ 9165 h 10000"/>
                <a:gd name="connsiteX45" fmla="*/ 4517 w 10000"/>
                <a:gd name="connsiteY45" fmla="*/ 9165 h 10000"/>
                <a:gd name="connsiteX46" fmla="*/ 4138 w 10000"/>
                <a:gd name="connsiteY46" fmla="*/ 9231 h 10000"/>
                <a:gd name="connsiteX47" fmla="*/ 2448 w 10000"/>
                <a:gd name="connsiteY47" fmla="*/ 9264 h 10000"/>
                <a:gd name="connsiteX48" fmla="*/ 2138 w 10000"/>
                <a:gd name="connsiteY48" fmla="*/ 9331 h 10000"/>
                <a:gd name="connsiteX49" fmla="*/ 1931 w 10000"/>
                <a:gd name="connsiteY49" fmla="*/ 9364 h 10000"/>
                <a:gd name="connsiteX50" fmla="*/ 1759 w 10000"/>
                <a:gd name="connsiteY50" fmla="*/ 9665 h 10000"/>
                <a:gd name="connsiteX51" fmla="*/ 1655 w 10000"/>
                <a:gd name="connsiteY51" fmla="*/ 9665 h 10000"/>
                <a:gd name="connsiteX52" fmla="*/ 2034 w 10000"/>
                <a:gd name="connsiteY52" fmla="*/ 9331 h 10000"/>
                <a:gd name="connsiteX53" fmla="*/ 2207 w 10000"/>
                <a:gd name="connsiteY53" fmla="*/ 9298 h 10000"/>
                <a:gd name="connsiteX54" fmla="*/ 4414 w 10000"/>
                <a:gd name="connsiteY54" fmla="*/ 9298 h 10000"/>
                <a:gd name="connsiteX55" fmla="*/ 5103 w 10000"/>
                <a:gd name="connsiteY55" fmla="*/ 9029 h 10000"/>
                <a:gd name="connsiteX56" fmla="*/ 5828 w 10000"/>
                <a:gd name="connsiteY56" fmla="*/ 8596 h 10000"/>
                <a:gd name="connsiteX57" fmla="*/ 6552 w 10000"/>
                <a:gd name="connsiteY57" fmla="*/ 7994 h 10000"/>
                <a:gd name="connsiteX58" fmla="*/ 7483 w 10000"/>
                <a:gd name="connsiteY58" fmla="*/ 9298 h 10000"/>
                <a:gd name="connsiteX59" fmla="*/ 7172 w 10000"/>
                <a:gd name="connsiteY59" fmla="*/ 8896 h 10000"/>
                <a:gd name="connsiteX60" fmla="*/ 6483 w 10000"/>
                <a:gd name="connsiteY60" fmla="*/ 7927 h 10000"/>
                <a:gd name="connsiteX61" fmla="*/ 5621 w 10000"/>
                <a:gd name="connsiteY61" fmla="*/ 8830 h 10000"/>
                <a:gd name="connsiteX62" fmla="*/ 4069 w 10000"/>
                <a:gd name="connsiteY62" fmla="*/ 9398 h 10000"/>
                <a:gd name="connsiteX63" fmla="*/ 3655 w 10000"/>
                <a:gd name="connsiteY63" fmla="*/ 9431 h 10000"/>
                <a:gd name="connsiteX64" fmla="*/ 2034 w 10000"/>
                <a:gd name="connsiteY64" fmla="*/ 9331 h 10000"/>
                <a:gd name="connsiteX65" fmla="*/ 1621 w 10000"/>
                <a:gd name="connsiteY65" fmla="*/ 9933 h 10000"/>
                <a:gd name="connsiteX66" fmla="*/ 1034 w 10000"/>
                <a:gd name="connsiteY66" fmla="*/ 10000 h 10000"/>
                <a:gd name="connsiteX67" fmla="*/ 1241 w 10000"/>
                <a:gd name="connsiteY67" fmla="*/ 9331 h 10000"/>
                <a:gd name="connsiteX68" fmla="*/ 1034 w 10000"/>
                <a:gd name="connsiteY68" fmla="*/ 8896 h 10000"/>
                <a:gd name="connsiteX69" fmla="*/ 621 w 10000"/>
                <a:gd name="connsiteY69" fmla="*/ 8461 h 10000"/>
                <a:gd name="connsiteX70" fmla="*/ 621 w 10000"/>
                <a:gd name="connsiteY70" fmla="*/ 7994 h 10000"/>
                <a:gd name="connsiteX71" fmla="*/ 621 w 10000"/>
                <a:gd name="connsiteY71" fmla="*/ 7558 h 10000"/>
                <a:gd name="connsiteX72" fmla="*/ 207 w 10000"/>
                <a:gd name="connsiteY72" fmla="*/ 7123 h 10000"/>
                <a:gd name="connsiteX73" fmla="*/ 0 w 10000"/>
                <a:gd name="connsiteY73" fmla="*/ 7123 h 10000"/>
                <a:gd name="connsiteX74" fmla="*/ 207 w 10000"/>
                <a:gd name="connsiteY74" fmla="*/ 6421 h 10000"/>
                <a:gd name="connsiteX75" fmla="*/ 414 w 10000"/>
                <a:gd name="connsiteY75" fmla="*/ 6221 h 10000"/>
                <a:gd name="connsiteX76" fmla="*/ 414 w 10000"/>
                <a:gd name="connsiteY76" fmla="*/ 5986 h 10000"/>
                <a:gd name="connsiteX77" fmla="*/ 414 w 10000"/>
                <a:gd name="connsiteY77" fmla="*/ 5519 h 10000"/>
                <a:gd name="connsiteX78" fmla="*/ 621 w 10000"/>
                <a:gd name="connsiteY78" fmla="*/ 5084 h 10000"/>
                <a:gd name="connsiteX79" fmla="*/ 828 w 10000"/>
                <a:gd name="connsiteY79" fmla="*/ 4849 h 10000"/>
                <a:gd name="connsiteX80" fmla="*/ 1241 w 10000"/>
                <a:gd name="connsiteY80" fmla="*/ 4849 h 10000"/>
                <a:gd name="connsiteX81" fmla="*/ 1241 w 10000"/>
                <a:gd name="connsiteY81" fmla="*/ 4180 h 10000"/>
                <a:gd name="connsiteX82" fmla="*/ 1241 w 10000"/>
                <a:gd name="connsiteY82" fmla="*/ 3511 h 10000"/>
                <a:gd name="connsiteX83" fmla="*/ 1241 w 10000"/>
                <a:gd name="connsiteY83" fmla="*/ 2609 h 10000"/>
                <a:gd name="connsiteX84" fmla="*/ 1241 w 10000"/>
                <a:gd name="connsiteY84" fmla="*/ 1940 h 10000"/>
                <a:gd name="connsiteX0" fmla="*/ 1241 w 10000"/>
                <a:gd name="connsiteY0" fmla="*/ 1940 h 10000"/>
                <a:gd name="connsiteX1" fmla="*/ 1241 w 10000"/>
                <a:gd name="connsiteY1" fmla="*/ 1706 h 10000"/>
                <a:gd name="connsiteX2" fmla="*/ 1862 w 10000"/>
                <a:gd name="connsiteY2" fmla="*/ 1706 h 10000"/>
                <a:gd name="connsiteX3" fmla="*/ 1862 w 10000"/>
                <a:gd name="connsiteY3" fmla="*/ 803 h 10000"/>
                <a:gd name="connsiteX4" fmla="*/ 1853 w 10000"/>
                <a:gd name="connsiteY4" fmla="*/ 127 h 10000"/>
                <a:gd name="connsiteX5" fmla="*/ 5621 w 10000"/>
                <a:gd name="connsiteY5" fmla="*/ 134 h 10000"/>
                <a:gd name="connsiteX6" fmla="*/ 5716 w 10000"/>
                <a:gd name="connsiteY6" fmla="*/ 0 h 10000"/>
                <a:gd name="connsiteX7" fmla="*/ 5674 w 10000"/>
                <a:gd name="connsiteY7" fmla="*/ 143 h 10000"/>
                <a:gd name="connsiteX8" fmla="*/ 6448 w 10000"/>
                <a:gd name="connsiteY8" fmla="*/ 134 h 10000"/>
                <a:gd name="connsiteX9" fmla="*/ 7396 w 10000"/>
                <a:gd name="connsiteY9" fmla="*/ 137 h 10000"/>
                <a:gd name="connsiteX10" fmla="*/ 7550 w 10000"/>
                <a:gd name="connsiteY10" fmla="*/ 132 h 10000"/>
                <a:gd name="connsiteX11" fmla="*/ 8292 w 10000"/>
                <a:gd name="connsiteY11" fmla="*/ 130 h 10000"/>
                <a:gd name="connsiteX12" fmla="*/ 7474 w 10000"/>
                <a:gd name="connsiteY12" fmla="*/ 139 h 10000"/>
                <a:gd name="connsiteX13" fmla="*/ 7880 w 10000"/>
                <a:gd name="connsiteY13" fmla="*/ 143 h 10000"/>
                <a:gd name="connsiteX14" fmla="*/ 8302 w 10000"/>
                <a:gd name="connsiteY14" fmla="*/ 143 h 10000"/>
                <a:gd name="connsiteX15" fmla="*/ 8553 w 10000"/>
                <a:gd name="connsiteY15" fmla="*/ 161 h 10000"/>
                <a:gd name="connsiteX16" fmla="*/ 8825 w 10000"/>
                <a:gd name="connsiteY16" fmla="*/ 125 h 10000"/>
                <a:gd name="connsiteX17" fmla="*/ 8966 w 10000"/>
                <a:gd name="connsiteY17" fmla="*/ 368 h 10000"/>
                <a:gd name="connsiteX18" fmla="*/ 9172 w 10000"/>
                <a:gd name="connsiteY18" fmla="*/ 803 h 10000"/>
                <a:gd name="connsiteX19" fmla="*/ 9172 w 10000"/>
                <a:gd name="connsiteY19" fmla="*/ 1706 h 10000"/>
                <a:gd name="connsiteX20" fmla="*/ 9379 w 10000"/>
                <a:gd name="connsiteY20" fmla="*/ 2609 h 10000"/>
                <a:gd name="connsiteX21" fmla="*/ 10000 w 10000"/>
                <a:gd name="connsiteY21" fmla="*/ 3278 h 10000"/>
                <a:gd name="connsiteX22" fmla="*/ 9586 w 10000"/>
                <a:gd name="connsiteY22" fmla="*/ 3511 h 10000"/>
                <a:gd name="connsiteX23" fmla="*/ 9172 w 10000"/>
                <a:gd name="connsiteY23" fmla="*/ 3947 h 10000"/>
                <a:gd name="connsiteX24" fmla="*/ 8966 w 10000"/>
                <a:gd name="connsiteY24" fmla="*/ 4849 h 10000"/>
                <a:gd name="connsiteX25" fmla="*/ 8966 w 10000"/>
                <a:gd name="connsiteY25" fmla="*/ 5753 h 10000"/>
                <a:gd name="connsiteX26" fmla="*/ 8759 w 10000"/>
                <a:gd name="connsiteY26" fmla="*/ 6421 h 10000"/>
                <a:gd name="connsiteX27" fmla="*/ 8310 w 10000"/>
                <a:gd name="connsiteY27" fmla="*/ 7558 h 10000"/>
                <a:gd name="connsiteX28" fmla="*/ 8103 w 10000"/>
                <a:gd name="connsiteY28" fmla="*/ 8461 h 10000"/>
                <a:gd name="connsiteX29" fmla="*/ 7690 w 10000"/>
                <a:gd name="connsiteY29" fmla="*/ 8461 h 10000"/>
                <a:gd name="connsiteX30" fmla="*/ 7690 w 10000"/>
                <a:gd name="connsiteY30" fmla="*/ 9331 h 10000"/>
                <a:gd name="connsiteX31" fmla="*/ 6310 w 10000"/>
                <a:gd name="connsiteY31" fmla="*/ 7859 h 10000"/>
                <a:gd name="connsiteX32" fmla="*/ 6069 w 10000"/>
                <a:gd name="connsiteY32" fmla="*/ 8361 h 10000"/>
                <a:gd name="connsiteX33" fmla="*/ 5552 w 10000"/>
                <a:gd name="connsiteY33" fmla="*/ 8730 h 10000"/>
                <a:gd name="connsiteX34" fmla="*/ 5448 w 10000"/>
                <a:gd name="connsiteY34" fmla="*/ 8830 h 10000"/>
                <a:gd name="connsiteX35" fmla="*/ 5276 w 10000"/>
                <a:gd name="connsiteY35" fmla="*/ 8830 h 10000"/>
                <a:gd name="connsiteX36" fmla="*/ 5345 w 10000"/>
                <a:gd name="connsiteY36" fmla="*/ 8929 h 10000"/>
                <a:gd name="connsiteX37" fmla="*/ 5276 w 10000"/>
                <a:gd name="connsiteY37" fmla="*/ 8929 h 10000"/>
                <a:gd name="connsiteX38" fmla="*/ 5138 w 10000"/>
                <a:gd name="connsiteY38" fmla="*/ 8830 h 10000"/>
                <a:gd name="connsiteX39" fmla="*/ 4862 w 10000"/>
                <a:gd name="connsiteY39" fmla="*/ 9029 h 10000"/>
                <a:gd name="connsiteX40" fmla="*/ 4828 w 10000"/>
                <a:gd name="connsiteY40" fmla="*/ 8963 h 10000"/>
                <a:gd name="connsiteX41" fmla="*/ 4759 w 10000"/>
                <a:gd name="connsiteY41" fmla="*/ 9029 h 10000"/>
                <a:gd name="connsiteX42" fmla="*/ 4724 w 10000"/>
                <a:gd name="connsiteY42" fmla="*/ 9131 h 10000"/>
                <a:gd name="connsiteX43" fmla="*/ 4655 w 10000"/>
                <a:gd name="connsiteY43" fmla="*/ 9131 h 10000"/>
                <a:gd name="connsiteX44" fmla="*/ 4621 w 10000"/>
                <a:gd name="connsiteY44" fmla="*/ 9165 h 10000"/>
                <a:gd name="connsiteX45" fmla="*/ 4517 w 10000"/>
                <a:gd name="connsiteY45" fmla="*/ 9165 h 10000"/>
                <a:gd name="connsiteX46" fmla="*/ 4138 w 10000"/>
                <a:gd name="connsiteY46" fmla="*/ 9231 h 10000"/>
                <a:gd name="connsiteX47" fmla="*/ 2448 w 10000"/>
                <a:gd name="connsiteY47" fmla="*/ 9264 h 10000"/>
                <a:gd name="connsiteX48" fmla="*/ 2138 w 10000"/>
                <a:gd name="connsiteY48" fmla="*/ 9331 h 10000"/>
                <a:gd name="connsiteX49" fmla="*/ 1931 w 10000"/>
                <a:gd name="connsiteY49" fmla="*/ 9364 h 10000"/>
                <a:gd name="connsiteX50" fmla="*/ 1759 w 10000"/>
                <a:gd name="connsiteY50" fmla="*/ 9665 h 10000"/>
                <a:gd name="connsiteX51" fmla="*/ 1655 w 10000"/>
                <a:gd name="connsiteY51" fmla="*/ 9665 h 10000"/>
                <a:gd name="connsiteX52" fmla="*/ 2034 w 10000"/>
                <a:gd name="connsiteY52" fmla="*/ 9331 h 10000"/>
                <a:gd name="connsiteX53" fmla="*/ 2207 w 10000"/>
                <a:gd name="connsiteY53" fmla="*/ 9298 h 10000"/>
                <a:gd name="connsiteX54" fmla="*/ 4414 w 10000"/>
                <a:gd name="connsiteY54" fmla="*/ 9298 h 10000"/>
                <a:gd name="connsiteX55" fmla="*/ 5103 w 10000"/>
                <a:gd name="connsiteY55" fmla="*/ 9029 h 10000"/>
                <a:gd name="connsiteX56" fmla="*/ 5828 w 10000"/>
                <a:gd name="connsiteY56" fmla="*/ 8596 h 10000"/>
                <a:gd name="connsiteX57" fmla="*/ 6552 w 10000"/>
                <a:gd name="connsiteY57" fmla="*/ 7994 h 10000"/>
                <a:gd name="connsiteX58" fmla="*/ 7483 w 10000"/>
                <a:gd name="connsiteY58" fmla="*/ 9298 h 10000"/>
                <a:gd name="connsiteX59" fmla="*/ 7172 w 10000"/>
                <a:gd name="connsiteY59" fmla="*/ 8896 h 10000"/>
                <a:gd name="connsiteX60" fmla="*/ 6483 w 10000"/>
                <a:gd name="connsiteY60" fmla="*/ 7927 h 10000"/>
                <a:gd name="connsiteX61" fmla="*/ 5621 w 10000"/>
                <a:gd name="connsiteY61" fmla="*/ 8830 h 10000"/>
                <a:gd name="connsiteX62" fmla="*/ 4069 w 10000"/>
                <a:gd name="connsiteY62" fmla="*/ 9398 h 10000"/>
                <a:gd name="connsiteX63" fmla="*/ 3655 w 10000"/>
                <a:gd name="connsiteY63" fmla="*/ 9431 h 10000"/>
                <a:gd name="connsiteX64" fmla="*/ 2034 w 10000"/>
                <a:gd name="connsiteY64" fmla="*/ 9331 h 10000"/>
                <a:gd name="connsiteX65" fmla="*/ 1621 w 10000"/>
                <a:gd name="connsiteY65" fmla="*/ 9933 h 10000"/>
                <a:gd name="connsiteX66" fmla="*/ 1034 w 10000"/>
                <a:gd name="connsiteY66" fmla="*/ 10000 h 10000"/>
                <a:gd name="connsiteX67" fmla="*/ 1241 w 10000"/>
                <a:gd name="connsiteY67" fmla="*/ 9331 h 10000"/>
                <a:gd name="connsiteX68" fmla="*/ 1034 w 10000"/>
                <a:gd name="connsiteY68" fmla="*/ 8896 h 10000"/>
                <a:gd name="connsiteX69" fmla="*/ 621 w 10000"/>
                <a:gd name="connsiteY69" fmla="*/ 8461 h 10000"/>
                <a:gd name="connsiteX70" fmla="*/ 621 w 10000"/>
                <a:gd name="connsiteY70" fmla="*/ 7994 h 10000"/>
                <a:gd name="connsiteX71" fmla="*/ 621 w 10000"/>
                <a:gd name="connsiteY71" fmla="*/ 7558 h 10000"/>
                <a:gd name="connsiteX72" fmla="*/ 207 w 10000"/>
                <a:gd name="connsiteY72" fmla="*/ 7123 h 10000"/>
                <a:gd name="connsiteX73" fmla="*/ 0 w 10000"/>
                <a:gd name="connsiteY73" fmla="*/ 7123 h 10000"/>
                <a:gd name="connsiteX74" fmla="*/ 207 w 10000"/>
                <a:gd name="connsiteY74" fmla="*/ 6421 h 10000"/>
                <a:gd name="connsiteX75" fmla="*/ 414 w 10000"/>
                <a:gd name="connsiteY75" fmla="*/ 6221 h 10000"/>
                <a:gd name="connsiteX76" fmla="*/ 414 w 10000"/>
                <a:gd name="connsiteY76" fmla="*/ 5986 h 10000"/>
                <a:gd name="connsiteX77" fmla="*/ 414 w 10000"/>
                <a:gd name="connsiteY77" fmla="*/ 5519 h 10000"/>
                <a:gd name="connsiteX78" fmla="*/ 621 w 10000"/>
                <a:gd name="connsiteY78" fmla="*/ 5084 h 10000"/>
                <a:gd name="connsiteX79" fmla="*/ 828 w 10000"/>
                <a:gd name="connsiteY79" fmla="*/ 4849 h 10000"/>
                <a:gd name="connsiteX80" fmla="*/ 1241 w 10000"/>
                <a:gd name="connsiteY80" fmla="*/ 4849 h 10000"/>
                <a:gd name="connsiteX81" fmla="*/ 1241 w 10000"/>
                <a:gd name="connsiteY81" fmla="*/ 4180 h 10000"/>
                <a:gd name="connsiteX82" fmla="*/ 1241 w 10000"/>
                <a:gd name="connsiteY82" fmla="*/ 3511 h 10000"/>
                <a:gd name="connsiteX83" fmla="*/ 1241 w 10000"/>
                <a:gd name="connsiteY83" fmla="*/ 2609 h 10000"/>
                <a:gd name="connsiteX84" fmla="*/ 1241 w 10000"/>
                <a:gd name="connsiteY84" fmla="*/ 1940 h 10000"/>
                <a:gd name="connsiteX0" fmla="*/ 1241 w 10000"/>
                <a:gd name="connsiteY0" fmla="*/ 1940 h 10000"/>
                <a:gd name="connsiteX1" fmla="*/ 1241 w 10000"/>
                <a:gd name="connsiteY1" fmla="*/ 1706 h 10000"/>
                <a:gd name="connsiteX2" fmla="*/ 1862 w 10000"/>
                <a:gd name="connsiteY2" fmla="*/ 1706 h 10000"/>
                <a:gd name="connsiteX3" fmla="*/ 1862 w 10000"/>
                <a:gd name="connsiteY3" fmla="*/ 803 h 10000"/>
                <a:gd name="connsiteX4" fmla="*/ 1853 w 10000"/>
                <a:gd name="connsiteY4" fmla="*/ 127 h 10000"/>
                <a:gd name="connsiteX5" fmla="*/ 5621 w 10000"/>
                <a:gd name="connsiteY5" fmla="*/ 134 h 10000"/>
                <a:gd name="connsiteX6" fmla="*/ 5716 w 10000"/>
                <a:gd name="connsiteY6" fmla="*/ 0 h 10000"/>
                <a:gd name="connsiteX7" fmla="*/ 5674 w 10000"/>
                <a:gd name="connsiteY7" fmla="*/ 143 h 10000"/>
                <a:gd name="connsiteX8" fmla="*/ 6448 w 10000"/>
                <a:gd name="connsiteY8" fmla="*/ 134 h 10000"/>
                <a:gd name="connsiteX9" fmla="*/ 7396 w 10000"/>
                <a:gd name="connsiteY9" fmla="*/ 137 h 10000"/>
                <a:gd name="connsiteX10" fmla="*/ 7550 w 10000"/>
                <a:gd name="connsiteY10" fmla="*/ 132 h 10000"/>
                <a:gd name="connsiteX11" fmla="*/ 8292 w 10000"/>
                <a:gd name="connsiteY11" fmla="*/ 130 h 10000"/>
                <a:gd name="connsiteX12" fmla="*/ 7474 w 10000"/>
                <a:gd name="connsiteY12" fmla="*/ 139 h 10000"/>
                <a:gd name="connsiteX13" fmla="*/ 7880 w 10000"/>
                <a:gd name="connsiteY13" fmla="*/ 143 h 10000"/>
                <a:gd name="connsiteX14" fmla="*/ 8302 w 10000"/>
                <a:gd name="connsiteY14" fmla="*/ 143 h 10000"/>
                <a:gd name="connsiteX15" fmla="*/ 8584 w 10000"/>
                <a:gd name="connsiteY15" fmla="*/ 147 h 10000"/>
                <a:gd name="connsiteX16" fmla="*/ 8825 w 10000"/>
                <a:gd name="connsiteY16" fmla="*/ 125 h 10000"/>
                <a:gd name="connsiteX17" fmla="*/ 8966 w 10000"/>
                <a:gd name="connsiteY17" fmla="*/ 368 h 10000"/>
                <a:gd name="connsiteX18" fmla="*/ 9172 w 10000"/>
                <a:gd name="connsiteY18" fmla="*/ 803 h 10000"/>
                <a:gd name="connsiteX19" fmla="*/ 9172 w 10000"/>
                <a:gd name="connsiteY19" fmla="*/ 1706 h 10000"/>
                <a:gd name="connsiteX20" fmla="*/ 9379 w 10000"/>
                <a:gd name="connsiteY20" fmla="*/ 2609 h 10000"/>
                <a:gd name="connsiteX21" fmla="*/ 10000 w 10000"/>
                <a:gd name="connsiteY21" fmla="*/ 3278 h 10000"/>
                <a:gd name="connsiteX22" fmla="*/ 9586 w 10000"/>
                <a:gd name="connsiteY22" fmla="*/ 3511 h 10000"/>
                <a:gd name="connsiteX23" fmla="*/ 9172 w 10000"/>
                <a:gd name="connsiteY23" fmla="*/ 3947 h 10000"/>
                <a:gd name="connsiteX24" fmla="*/ 8966 w 10000"/>
                <a:gd name="connsiteY24" fmla="*/ 4849 h 10000"/>
                <a:gd name="connsiteX25" fmla="*/ 8966 w 10000"/>
                <a:gd name="connsiteY25" fmla="*/ 5753 h 10000"/>
                <a:gd name="connsiteX26" fmla="*/ 8759 w 10000"/>
                <a:gd name="connsiteY26" fmla="*/ 6421 h 10000"/>
                <a:gd name="connsiteX27" fmla="*/ 8310 w 10000"/>
                <a:gd name="connsiteY27" fmla="*/ 7558 h 10000"/>
                <a:gd name="connsiteX28" fmla="*/ 8103 w 10000"/>
                <a:gd name="connsiteY28" fmla="*/ 8461 h 10000"/>
                <a:gd name="connsiteX29" fmla="*/ 7690 w 10000"/>
                <a:gd name="connsiteY29" fmla="*/ 8461 h 10000"/>
                <a:gd name="connsiteX30" fmla="*/ 7690 w 10000"/>
                <a:gd name="connsiteY30" fmla="*/ 9331 h 10000"/>
                <a:gd name="connsiteX31" fmla="*/ 6310 w 10000"/>
                <a:gd name="connsiteY31" fmla="*/ 7859 h 10000"/>
                <a:gd name="connsiteX32" fmla="*/ 6069 w 10000"/>
                <a:gd name="connsiteY32" fmla="*/ 8361 h 10000"/>
                <a:gd name="connsiteX33" fmla="*/ 5552 w 10000"/>
                <a:gd name="connsiteY33" fmla="*/ 8730 h 10000"/>
                <a:gd name="connsiteX34" fmla="*/ 5448 w 10000"/>
                <a:gd name="connsiteY34" fmla="*/ 8830 h 10000"/>
                <a:gd name="connsiteX35" fmla="*/ 5276 w 10000"/>
                <a:gd name="connsiteY35" fmla="*/ 8830 h 10000"/>
                <a:gd name="connsiteX36" fmla="*/ 5345 w 10000"/>
                <a:gd name="connsiteY36" fmla="*/ 8929 h 10000"/>
                <a:gd name="connsiteX37" fmla="*/ 5276 w 10000"/>
                <a:gd name="connsiteY37" fmla="*/ 8929 h 10000"/>
                <a:gd name="connsiteX38" fmla="*/ 5138 w 10000"/>
                <a:gd name="connsiteY38" fmla="*/ 8830 h 10000"/>
                <a:gd name="connsiteX39" fmla="*/ 4862 w 10000"/>
                <a:gd name="connsiteY39" fmla="*/ 9029 h 10000"/>
                <a:gd name="connsiteX40" fmla="*/ 4828 w 10000"/>
                <a:gd name="connsiteY40" fmla="*/ 8963 h 10000"/>
                <a:gd name="connsiteX41" fmla="*/ 4759 w 10000"/>
                <a:gd name="connsiteY41" fmla="*/ 9029 h 10000"/>
                <a:gd name="connsiteX42" fmla="*/ 4724 w 10000"/>
                <a:gd name="connsiteY42" fmla="*/ 9131 h 10000"/>
                <a:gd name="connsiteX43" fmla="*/ 4655 w 10000"/>
                <a:gd name="connsiteY43" fmla="*/ 9131 h 10000"/>
                <a:gd name="connsiteX44" fmla="*/ 4621 w 10000"/>
                <a:gd name="connsiteY44" fmla="*/ 9165 h 10000"/>
                <a:gd name="connsiteX45" fmla="*/ 4517 w 10000"/>
                <a:gd name="connsiteY45" fmla="*/ 9165 h 10000"/>
                <a:gd name="connsiteX46" fmla="*/ 4138 w 10000"/>
                <a:gd name="connsiteY46" fmla="*/ 9231 h 10000"/>
                <a:gd name="connsiteX47" fmla="*/ 2448 w 10000"/>
                <a:gd name="connsiteY47" fmla="*/ 9264 h 10000"/>
                <a:gd name="connsiteX48" fmla="*/ 2138 w 10000"/>
                <a:gd name="connsiteY48" fmla="*/ 9331 h 10000"/>
                <a:gd name="connsiteX49" fmla="*/ 1931 w 10000"/>
                <a:gd name="connsiteY49" fmla="*/ 9364 h 10000"/>
                <a:gd name="connsiteX50" fmla="*/ 1759 w 10000"/>
                <a:gd name="connsiteY50" fmla="*/ 9665 h 10000"/>
                <a:gd name="connsiteX51" fmla="*/ 1655 w 10000"/>
                <a:gd name="connsiteY51" fmla="*/ 9665 h 10000"/>
                <a:gd name="connsiteX52" fmla="*/ 2034 w 10000"/>
                <a:gd name="connsiteY52" fmla="*/ 9331 h 10000"/>
                <a:gd name="connsiteX53" fmla="*/ 2207 w 10000"/>
                <a:gd name="connsiteY53" fmla="*/ 9298 h 10000"/>
                <a:gd name="connsiteX54" fmla="*/ 4414 w 10000"/>
                <a:gd name="connsiteY54" fmla="*/ 9298 h 10000"/>
                <a:gd name="connsiteX55" fmla="*/ 5103 w 10000"/>
                <a:gd name="connsiteY55" fmla="*/ 9029 h 10000"/>
                <a:gd name="connsiteX56" fmla="*/ 5828 w 10000"/>
                <a:gd name="connsiteY56" fmla="*/ 8596 h 10000"/>
                <a:gd name="connsiteX57" fmla="*/ 6552 w 10000"/>
                <a:gd name="connsiteY57" fmla="*/ 7994 h 10000"/>
                <a:gd name="connsiteX58" fmla="*/ 7483 w 10000"/>
                <a:gd name="connsiteY58" fmla="*/ 9298 h 10000"/>
                <a:gd name="connsiteX59" fmla="*/ 7172 w 10000"/>
                <a:gd name="connsiteY59" fmla="*/ 8896 h 10000"/>
                <a:gd name="connsiteX60" fmla="*/ 6483 w 10000"/>
                <a:gd name="connsiteY60" fmla="*/ 7927 h 10000"/>
                <a:gd name="connsiteX61" fmla="*/ 5621 w 10000"/>
                <a:gd name="connsiteY61" fmla="*/ 8830 h 10000"/>
                <a:gd name="connsiteX62" fmla="*/ 4069 w 10000"/>
                <a:gd name="connsiteY62" fmla="*/ 9398 h 10000"/>
                <a:gd name="connsiteX63" fmla="*/ 3655 w 10000"/>
                <a:gd name="connsiteY63" fmla="*/ 9431 h 10000"/>
                <a:gd name="connsiteX64" fmla="*/ 2034 w 10000"/>
                <a:gd name="connsiteY64" fmla="*/ 9331 h 10000"/>
                <a:gd name="connsiteX65" fmla="*/ 1621 w 10000"/>
                <a:gd name="connsiteY65" fmla="*/ 9933 h 10000"/>
                <a:gd name="connsiteX66" fmla="*/ 1034 w 10000"/>
                <a:gd name="connsiteY66" fmla="*/ 10000 h 10000"/>
                <a:gd name="connsiteX67" fmla="*/ 1241 w 10000"/>
                <a:gd name="connsiteY67" fmla="*/ 9331 h 10000"/>
                <a:gd name="connsiteX68" fmla="*/ 1034 w 10000"/>
                <a:gd name="connsiteY68" fmla="*/ 8896 h 10000"/>
                <a:gd name="connsiteX69" fmla="*/ 621 w 10000"/>
                <a:gd name="connsiteY69" fmla="*/ 8461 h 10000"/>
                <a:gd name="connsiteX70" fmla="*/ 621 w 10000"/>
                <a:gd name="connsiteY70" fmla="*/ 7994 h 10000"/>
                <a:gd name="connsiteX71" fmla="*/ 621 w 10000"/>
                <a:gd name="connsiteY71" fmla="*/ 7558 h 10000"/>
                <a:gd name="connsiteX72" fmla="*/ 207 w 10000"/>
                <a:gd name="connsiteY72" fmla="*/ 7123 h 10000"/>
                <a:gd name="connsiteX73" fmla="*/ 0 w 10000"/>
                <a:gd name="connsiteY73" fmla="*/ 7123 h 10000"/>
                <a:gd name="connsiteX74" fmla="*/ 207 w 10000"/>
                <a:gd name="connsiteY74" fmla="*/ 6421 h 10000"/>
                <a:gd name="connsiteX75" fmla="*/ 414 w 10000"/>
                <a:gd name="connsiteY75" fmla="*/ 6221 h 10000"/>
                <a:gd name="connsiteX76" fmla="*/ 414 w 10000"/>
                <a:gd name="connsiteY76" fmla="*/ 5986 h 10000"/>
                <a:gd name="connsiteX77" fmla="*/ 414 w 10000"/>
                <a:gd name="connsiteY77" fmla="*/ 5519 h 10000"/>
                <a:gd name="connsiteX78" fmla="*/ 621 w 10000"/>
                <a:gd name="connsiteY78" fmla="*/ 5084 h 10000"/>
                <a:gd name="connsiteX79" fmla="*/ 828 w 10000"/>
                <a:gd name="connsiteY79" fmla="*/ 4849 h 10000"/>
                <a:gd name="connsiteX80" fmla="*/ 1241 w 10000"/>
                <a:gd name="connsiteY80" fmla="*/ 4849 h 10000"/>
                <a:gd name="connsiteX81" fmla="*/ 1241 w 10000"/>
                <a:gd name="connsiteY81" fmla="*/ 4180 h 10000"/>
                <a:gd name="connsiteX82" fmla="*/ 1241 w 10000"/>
                <a:gd name="connsiteY82" fmla="*/ 3511 h 10000"/>
                <a:gd name="connsiteX83" fmla="*/ 1241 w 10000"/>
                <a:gd name="connsiteY83" fmla="*/ 2609 h 10000"/>
                <a:gd name="connsiteX84" fmla="*/ 1241 w 10000"/>
                <a:gd name="connsiteY84" fmla="*/ 1940 h 10000"/>
                <a:gd name="connsiteX0" fmla="*/ 1241 w 10000"/>
                <a:gd name="connsiteY0" fmla="*/ 1940 h 10000"/>
                <a:gd name="connsiteX1" fmla="*/ 1241 w 10000"/>
                <a:gd name="connsiteY1" fmla="*/ 1706 h 10000"/>
                <a:gd name="connsiteX2" fmla="*/ 1862 w 10000"/>
                <a:gd name="connsiteY2" fmla="*/ 1706 h 10000"/>
                <a:gd name="connsiteX3" fmla="*/ 1862 w 10000"/>
                <a:gd name="connsiteY3" fmla="*/ 803 h 10000"/>
                <a:gd name="connsiteX4" fmla="*/ 1853 w 10000"/>
                <a:gd name="connsiteY4" fmla="*/ 127 h 10000"/>
                <a:gd name="connsiteX5" fmla="*/ 5621 w 10000"/>
                <a:gd name="connsiteY5" fmla="*/ 134 h 10000"/>
                <a:gd name="connsiteX6" fmla="*/ 5716 w 10000"/>
                <a:gd name="connsiteY6" fmla="*/ 0 h 10000"/>
                <a:gd name="connsiteX7" fmla="*/ 5674 w 10000"/>
                <a:gd name="connsiteY7" fmla="*/ 143 h 10000"/>
                <a:gd name="connsiteX8" fmla="*/ 6448 w 10000"/>
                <a:gd name="connsiteY8" fmla="*/ 134 h 10000"/>
                <a:gd name="connsiteX9" fmla="*/ 7396 w 10000"/>
                <a:gd name="connsiteY9" fmla="*/ 137 h 10000"/>
                <a:gd name="connsiteX10" fmla="*/ 7550 w 10000"/>
                <a:gd name="connsiteY10" fmla="*/ 132 h 10000"/>
                <a:gd name="connsiteX11" fmla="*/ 8292 w 10000"/>
                <a:gd name="connsiteY11" fmla="*/ 130 h 10000"/>
                <a:gd name="connsiteX12" fmla="*/ 7474 w 10000"/>
                <a:gd name="connsiteY12" fmla="*/ 139 h 10000"/>
                <a:gd name="connsiteX13" fmla="*/ 7880 w 10000"/>
                <a:gd name="connsiteY13" fmla="*/ 143 h 10000"/>
                <a:gd name="connsiteX14" fmla="*/ 8302 w 10000"/>
                <a:gd name="connsiteY14" fmla="*/ 143 h 10000"/>
                <a:gd name="connsiteX15" fmla="*/ 8825 w 10000"/>
                <a:gd name="connsiteY15" fmla="*/ 125 h 10000"/>
                <a:gd name="connsiteX16" fmla="*/ 8966 w 10000"/>
                <a:gd name="connsiteY16" fmla="*/ 368 h 10000"/>
                <a:gd name="connsiteX17" fmla="*/ 9172 w 10000"/>
                <a:gd name="connsiteY17" fmla="*/ 803 h 10000"/>
                <a:gd name="connsiteX18" fmla="*/ 9172 w 10000"/>
                <a:gd name="connsiteY18" fmla="*/ 1706 h 10000"/>
                <a:gd name="connsiteX19" fmla="*/ 9379 w 10000"/>
                <a:gd name="connsiteY19" fmla="*/ 2609 h 10000"/>
                <a:gd name="connsiteX20" fmla="*/ 10000 w 10000"/>
                <a:gd name="connsiteY20" fmla="*/ 3278 h 10000"/>
                <a:gd name="connsiteX21" fmla="*/ 9586 w 10000"/>
                <a:gd name="connsiteY21" fmla="*/ 3511 h 10000"/>
                <a:gd name="connsiteX22" fmla="*/ 9172 w 10000"/>
                <a:gd name="connsiteY22" fmla="*/ 3947 h 10000"/>
                <a:gd name="connsiteX23" fmla="*/ 8966 w 10000"/>
                <a:gd name="connsiteY23" fmla="*/ 4849 h 10000"/>
                <a:gd name="connsiteX24" fmla="*/ 8966 w 10000"/>
                <a:gd name="connsiteY24" fmla="*/ 5753 h 10000"/>
                <a:gd name="connsiteX25" fmla="*/ 8759 w 10000"/>
                <a:gd name="connsiteY25" fmla="*/ 6421 h 10000"/>
                <a:gd name="connsiteX26" fmla="*/ 8310 w 10000"/>
                <a:gd name="connsiteY26" fmla="*/ 7558 h 10000"/>
                <a:gd name="connsiteX27" fmla="*/ 8103 w 10000"/>
                <a:gd name="connsiteY27" fmla="*/ 8461 h 10000"/>
                <a:gd name="connsiteX28" fmla="*/ 7690 w 10000"/>
                <a:gd name="connsiteY28" fmla="*/ 8461 h 10000"/>
                <a:gd name="connsiteX29" fmla="*/ 7690 w 10000"/>
                <a:gd name="connsiteY29" fmla="*/ 9331 h 10000"/>
                <a:gd name="connsiteX30" fmla="*/ 6310 w 10000"/>
                <a:gd name="connsiteY30" fmla="*/ 7859 h 10000"/>
                <a:gd name="connsiteX31" fmla="*/ 6069 w 10000"/>
                <a:gd name="connsiteY31" fmla="*/ 8361 h 10000"/>
                <a:gd name="connsiteX32" fmla="*/ 5552 w 10000"/>
                <a:gd name="connsiteY32" fmla="*/ 8730 h 10000"/>
                <a:gd name="connsiteX33" fmla="*/ 5448 w 10000"/>
                <a:gd name="connsiteY33" fmla="*/ 8830 h 10000"/>
                <a:gd name="connsiteX34" fmla="*/ 5276 w 10000"/>
                <a:gd name="connsiteY34" fmla="*/ 8830 h 10000"/>
                <a:gd name="connsiteX35" fmla="*/ 5345 w 10000"/>
                <a:gd name="connsiteY35" fmla="*/ 8929 h 10000"/>
                <a:gd name="connsiteX36" fmla="*/ 5276 w 10000"/>
                <a:gd name="connsiteY36" fmla="*/ 8929 h 10000"/>
                <a:gd name="connsiteX37" fmla="*/ 5138 w 10000"/>
                <a:gd name="connsiteY37" fmla="*/ 8830 h 10000"/>
                <a:gd name="connsiteX38" fmla="*/ 4862 w 10000"/>
                <a:gd name="connsiteY38" fmla="*/ 9029 h 10000"/>
                <a:gd name="connsiteX39" fmla="*/ 4828 w 10000"/>
                <a:gd name="connsiteY39" fmla="*/ 8963 h 10000"/>
                <a:gd name="connsiteX40" fmla="*/ 4759 w 10000"/>
                <a:gd name="connsiteY40" fmla="*/ 9029 h 10000"/>
                <a:gd name="connsiteX41" fmla="*/ 4724 w 10000"/>
                <a:gd name="connsiteY41" fmla="*/ 9131 h 10000"/>
                <a:gd name="connsiteX42" fmla="*/ 4655 w 10000"/>
                <a:gd name="connsiteY42" fmla="*/ 9131 h 10000"/>
                <a:gd name="connsiteX43" fmla="*/ 4621 w 10000"/>
                <a:gd name="connsiteY43" fmla="*/ 9165 h 10000"/>
                <a:gd name="connsiteX44" fmla="*/ 4517 w 10000"/>
                <a:gd name="connsiteY44" fmla="*/ 9165 h 10000"/>
                <a:gd name="connsiteX45" fmla="*/ 4138 w 10000"/>
                <a:gd name="connsiteY45" fmla="*/ 9231 h 10000"/>
                <a:gd name="connsiteX46" fmla="*/ 2448 w 10000"/>
                <a:gd name="connsiteY46" fmla="*/ 9264 h 10000"/>
                <a:gd name="connsiteX47" fmla="*/ 2138 w 10000"/>
                <a:gd name="connsiteY47" fmla="*/ 9331 h 10000"/>
                <a:gd name="connsiteX48" fmla="*/ 1931 w 10000"/>
                <a:gd name="connsiteY48" fmla="*/ 9364 h 10000"/>
                <a:gd name="connsiteX49" fmla="*/ 1759 w 10000"/>
                <a:gd name="connsiteY49" fmla="*/ 9665 h 10000"/>
                <a:gd name="connsiteX50" fmla="*/ 1655 w 10000"/>
                <a:gd name="connsiteY50" fmla="*/ 9665 h 10000"/>
                <a:gd name="connsiteX51" fmla="*/ 2034 w 10000"/>
                <a:gd name="connsiteY51" fmla="*/ 9331 h 10000"/>
                <a:gd name="connsiteX52" fmla="*/ 2207 w 10000"/>
                <a:gd name="connsiteY52" fmla="*/ 9298 h 10000"/>
                <a:gd name="connsiteX53" fmla="*/ 4414 w 10000"/>
                <a:gd name="connsiteY53" fmla="*/ 9298 h 10000"/>
                <a:gd name="connsiteX54" fmla="*/ 5103 w 10000"/>
                <a:gd name="connsiteY54" fmla="*/ 9029 h 10000"/>
                <a:gd name="connsiteX55" fmla="*/ 5828 w 10000"/>
                <a:gd name="connsiteY55" fmla="*/ 8596 h 10000"/>
                <a:gd name="connsiteX56" fmla="*/ 6552 w 10000"/>
                <a:gd name="connsiteY56" fmla="*/ 7994 h 10000"/>
                <a:gd name="connsiteX57" fmla="*/ 7483 w 10000"/>
                <a:gd name="connsiteY57" fmla="*/ 9298 h 10000"/>
                <a:gd name="connsiteX58" fmla="*/ 7172 w 10000"/>
                <a:gd name="connsiteY58" fmla="*/ 8896 h 10000"/>
                <a:gd name="connsiteX59" fmla="*/ 6483 w 10000"/>
                <a:gd name="connsiteY59" fmla="*/ 7927 h 10000"/>
                <a:gd name="connsiteX60" fmla="*/ 5621 w 10000"/>
                <a:gd name="connsiteY60" fmla="*/ 8830 h 10000"/>
                <a:gd name="connsiteX61" fmla="*/ 4069 w 10000"/>
                <a:gd name="connsiteY61" fmla="*/ 9398 h 10000"/>
                <a:gd name="connsiteX62" fmla="*/ 3655 w 10000"/>
                <a:gd name="connsiteY62" fmla="*/ 9431 h 10000"/>
                <a:gd name="connsiteX63" fmla="*/ 2034 w 10000"/>
                <a:gd name="connsiteY63" fmla="*/ 9331 h 10000"/>
                <a:gd name="connsiteX64" fmla="*/ 1621 w 10000"/>
                <a:gd name="connsiteY64" fmla="*/ 9933 h 10000"/>
                <a:gd name="connsiteX65" fmla="*/ 1034 w 10000"/>
                <a:gd name="connsiteY65" fmla="*/ 10000 h 10000"/>
                <a:gd name="connsiteX66" fmla="*/ 1241 w 10000"/>
                <a:gd name="connsiteY66" fmla="*/ 9331 h 10000"/>
                <a:gd name="connsiteX67" fmla="*/ 1034 w 10000"/>
                <a:gd name="connsiteY67" fmla="*/ 8896 h 10000"/>
                <a:gd name="connsiteX68" fmla="*/ 621 w 10000"/>
                <a:gd name="connsiteY68" fmla="*/ 8461 h 10000"/>
                <a:gd name="connsiteX69" fmla="*/ 621 w 10000"/>
                <a:gd name="connsiteY69" fmla="*/ 7994 h 10000"/>
                <a:gd name="connsiteX70" fmla="*/ 621 w 10000"/>
                <a:gd name="connsiteY70" fmla="*/ 7558 h 10000"/>
                <a:gd name="connsiteX71" fmla="*/ 207 w 10000"/>
                <a:gd name="connsiteY71" fmla="*/ 7123 h 10000"/>
                <a:gd name="connsiteX72" fmla="*/ 0 w 10000"/>
                <a:gd name="connsiteY72" fmla="*/ 7123 h 10000"/>
                <a:gd name="connsiteX73" fmla="*/ 207 w 10000"/>
                <a:gd name="connsiteY73" fmla="*/ 6421 h 10000"/>
                <a:gd name="connsiteX74" fmla="*/ 414 w 10000"/>
                <a:gd name="connsiteY74" fmla="*/ 6221 h 10000"/>
                <a:gd name="connsiteX75" fmla="*/ 414 w 10000"/>
                <a:gd name="connsiteY75" fmla="*/ 5986 h 10000"/>
                <a:gd name="connsiteX76" fmla="*/ 414 w 10000"/>
                <a:gd name="connsiteY76" fmla="*/ 5519 h 10000"/>
                <a:gd name="connsiteX77" fmla="*/ 621 w 10000"/>
                <a:gd name="connsiteY77" fmla="*/ 5084 h 10000"/>
                <a:gd name="connsiteX78" fmla="*/ 828 w 10000"/>
                <a:gd name="connsiteY78" fmla="*/ 4849 h 10000"/>
                <a:gd name="connsiteX79" fmla="*/ 1241 w 10000"/>
                <a:gd name="connsiteY79" fmla="*/ 4849 h 10000"/>
                <a:gd name="connsiteX80" fmla="*/ 1241 w 10000"/>
                <a:gd name="connsiteY80" fmla="*/ 4180 h 10000"/>
                <a:gd name="connsiteX81" fmla="*/ 1241 w 10000"/>
                <a:gd name="connsiteY81" fmla="*/ 3511 h 10000"/>
                <a:gd name="connsiteX82" fmla="*/ 1241 w 10000"/>
                <a:gd name="connsiteY82" fmla="*/ 2609 h 10000"/>
                <a:gd name="connsiteX83" fmla="*/ 1241 w 10000"/>
                <a:gd name="connsiteY83" fmla="*/ 1940 h 10000"/>
                <a:gd name="connsiteX0" fmla="*/ 1241 w 10000"/>
                <a:gd name="connsiteY0" fmla="*/ 1940 h 10000"/>
                <a:gd name="connsiteX1" fmla="*/ 1241 w 10000"/>
                <a:gd name="connsiteY1" fmla="*/ 1706 h 10000"/>
                <a:gd name="connsiteX2" fmla="*/ 1862 w 10000"/>
                <a:gd name="connsiteY2" fmla="*/ 1706 h 10000"/>
                <a:gd name="connsiteX3" fmla="*/ 1862 w 10000"/>
                <a:gd name="connsiteY3" fmla="*/ 803 h 10000"/>
                <a:gd name="connsiteX4" fmla="*/ 1853 w 10000"/>
                <a:gd name="connsiteY4" fmla="*/ 127 h 10000"/>
                <a:gd name="connsiteX5" fmla="*/ 5621 w 10000"/>
                <a:gd name="connsiteY5" fmla="*/ 134 h 10000"/>
                <a:gd name="connsiteX6" fmla="*/ 5716 w 10000"/>
                <a:gd name="connsiteY6" fmla="*/ 0 h 10000"/>
                <a:gd name="connsiteX7" fmla="*/ 5674 w 10000"/>
                <a:gd name="connsiteY7" fmla="*/ 143 h 10000"/>
                <a:gd name="connsiteX8" fmla="*/ 6448 w 10000"/>
                <a:gd name="connsiteY8" fmla="*/ 134 h 10000"/>
                <a:gd name="connsiteX9" fmla="*/ 7396 w 10000"/>
                <a:gd name="connsiteY9" fmla="*/ 137 h 10000"/>
                <a:gd name="connsiteX10" fmla="*/ 7550 w 10000"/>
                <a:gd name="connsiteY10" fmla="*/ 132 h 10000"/>
                <a:gd name="connsiteX11" fmla="*/ 8292 w 10000"/>
                <a:gd name="connsiteY11" fmla="*/ 130 h 10000"/>
                <a:gd name="connsiteX12" fmla="*/ 7474 w 10000"/>
                <a:gd name="connsiteY12" fmla="*/ 139 h 10000"/>
                <a:gd name="connsiteX13" fmla="*/ 7880 w 10000"/>
                <a:gd name="connsiteY13" fmla="*/ 143 h 10000"/>
                <a:gd name="connsiteX14" fmla="*/ 8302 w 10000"/>
                <a:gd name="connsiteY14" fmla="*/ 143 h 10000"/>
                <a:gd name="connsiteX15" fmla="*/ 8840 w 10000"/>
                <a:gd name="connsiteY15" fmla="*/ 152 h 10000"/>
                <a:gd name="connsiteX16" fmla="*/ 8966 w 10000"/>
                <a:gd name="connsiteY16" fmla="*/ 368 h 10000"/>
                <a:gd name="connsiteX17" fmla="*/ 9172 w 10000"/>
                <a:gd name="connsiteY17" fmla="*/ 803 h 10000"/>
                <a:gd name="connsiteX18" fmla="*/ 9172 w 10000"/>
                <a:gd name="connsiteY18" fmla="*/ 1706 h 10000"/>
                <a:gd name="connsiteX19" fmla="*/ 9379 w 10000"/>
                <a:gd name="connsiteY19" fmla="*/ 2609 h 10000"/>
                <a:gd name="connsiteX20" fmla="*/ 10000 w 10000"/>
                <a:gd name="connsiteY20" fmla="*/ 3278 h 10000"/>
                <a:gd name="connsiteX21" fmla="*/ 9586 w 10000"/>
                <a:gd name="connsiteY21" fmla="*/ 3511 h 10000"/>
                <a:gd name="connsiteX22" fmla="*/ 9172 w 10000"/>
                <a:gd name="connsiteY22" fmla="*/ 3947 h 10000"/>
                <a:gd name="connsiteX23" fmla="*/ 8966 w 10000"/>
                <a:gd name="connsiteY23" fmla="*/ 4849 h 10000"/>
                <a:gd name="connsiteX24" fmla="*/ 8966 w 10000"/>
                <a:gd name="connsiteY24" fmla="*/ 5753 h 10000"/>
                <a:gd name="connsiteX25" fmla="*/ 8759 w 10000"/>
                <a:gd name="connsiteY25" fmla="*/ 6421 h 10000"/>
                <a:gd name="connsiteX26" fmla="*/ 8310 w 10000"/>
                <a:gd name="connsiteY26" fmla="*/ 7558 h 10000"/>
                <a:gd name="connsiteX27" fmla="*/ 8103 w 10000"/>
                <a:gd name="connsiteY27" fmla="*/ 8461 h 10000"/>
                <a:gd name="connsiteX28" fmla="*/ 7690 w 10000"/>
                <a:gd name="connsiteY28" fmla="*/ 8461 h 10000"/>
                <a:gd name="connsiteX29" fmla="*/ 7690 w 10000"/>
                <a:gd name="connsiteY29" fmla="*/ 9331 h 10000"/>
                <a:gd name="connsiteX30" fmla="*/ 6310 w 10000"/>
                <a:gd name="connsiteY30" fmla="*/ 7859 h 10000"/>
                <a:gd name="connsiteX31" fmla="*/ 6069 w 10000"/>
                <a:gd name="connsiteY31" fmla="*/ 8361 h 10000"/>
                <a:gd name="connsiteX32" fmla="*/ 5552 w 10000"/>
                <a:gd name="connsiteY32" fmla="*/ 8730 h 10000"/>
                <a:gd name="connsiteX33" fmla="*/ 5448 w 10000"/>
                <a:gd name="connsiteY33" fmla="*/ 8830 h 10000"/>
                <a:gd name="connsiteX34" fmla="*/ 5276 w 10000"/>
                <a:gd name="connsiteY34" fmla="*/ 8830 h 10000"/>
                <a:gd name="connsiteX35" fmla="*/ 5345 w 10000"/>
                <a:gd name="connsiteY35" fmla="*/ 8929 h 10000"/>
                <a:gd name="connsiteX36" fmla="*/ 5276 w 10000"/>
                <a:gd name="connsiteY36" fmla="*/ 8929 h 10000"/>
                <a:gd name="connsiteX37" fmla="*/ 5138 w 10000"/>
                <a:gd name="connsiteY37" fmla="*/ 8830 h 10000"/>
                <a:gd name="connsiteX38" fmla="*/ 4862 w 10000"/>
                <a:gd name="connsiteY38" fmla="*/ 9029 h 10000"/>
                <a:gd name="connsiteX39" fmla="*/ 4828 w 10000"/>
                <a:gd name="connsiteY39" fmla="*/ 8963 h 10000"/>
                <a:gd name="connsiteX40" fmla="*/ 4759 w 10000"/>
                <a:gd name="connsiteY40" fmla="*/ 9029 h 10000"/>
                <a:gd name="connsiteX41" fmla="*/ 4724 w 10000"/>
                <a:gd name="connsiteY41" fmla="*/ 9131 h 10000"/>
                <a:gd name="connsiteX42" fmla="*/ 4655 w 10000"/>
                <a:gd name="connsiteY42" fmla="*/ 9131 h 10000"/>
                <a:gd name="connsiteX43" fmla="*/ 4621 w 10000"/>
                <a:gd name="connsiteY43" fmla="*/ 9165 h 10000"/>
                <a:gd name="connsiteX44" fmla="*/ 4517 w 10000"/>
                <a:gd name="connsiteY44" fmla="*/ 9165 h 10000"/>
                <a:gd name="connsiteX45" fmla="*/ 4138 w 10000"/>
                <a:gd name="connsiteY45" fmla="*/ 9231 h 10000"/>
                <a:gd name="connsiteX46" fmla="*/ 2448 w 10000"/>
                <a:gd name="connsiteY46" fmla="*/ 9264 h 10000"/>
                <a:gd name="connsiteX47" fmla="*/ 2138 w 10000"/>
                <a:gd name="connsiteY47" fmla="*/ 9331 h 10000"/>
                <a:gd name="connsiteX48" fmla="*/ 1931 w 10000"/>
                <a:gd name="connsiteY48" fmla="*/ 9364 h 10000"/>
                <a:gd name="connsiteX49" fmla="*/ 1759 w 10000"/>
                <a:gd name="connsiteY49" fmla="*/ 9665 h 10000"/>
                <a:gd name="connsiteX50" fmla="*/ 1655 w 10000"/>
                <a:gd name="connsiteY50" fmla="*/ 9665 h 10000"/>
                <a:gd name="connsiteX51" fmla="*/ 2034 w 10000"/>
                <a:gd name="connsiteY51" fmla="*/ 9331 h 10000"/>
                <a:gd name="connsiteX52" fmla="*/ 2207 w 10000"/>
                <a:gd name="connsiteY52" fmla="*/ 9298 h 10000"/>
                <a:gd name="connsiteX53" fmla="*/ 4414 w 10000"/>
                <a:gd name="connsiteY53" fmla="*/ 9298 h 10000"/>
                <a:gd name="connsiteX54" fmla="*/ 5103 w 10000"/>
                <a:gd name="connsiteY54" fmla="*/ 9029 h 10000"/>
                <a:gd name="connsiteX55" fmla="*/ 5828 w 10000"/>
                <a:gd name="connsiteY55" fmla="*/ 8596 h 10000"/>
                <a:gd name="connsiteX56" fmla="*/ 6552 w 10000"/>
                <a:gd name="connsiteY56" fmla="*/ 7994 h 10000"/>
                <a:gd name="connsiteX57" fmla="*/ 7483 w 10000"/>
                <a:gd name="connsiteY57" fmla="*/ 9298 h 10000"/>
                <a:gd name="connsiteX58" fmla="*/ 7172 w 10000"/>
                <a:gd name="connsiteY58" fmla="*/ 8896 h 10000"/>
                <a:gd name="connsiteX59" fmla="*/ 6483 w 10000"/>
                <a:gd name="connsiteY59" fmla="*/ 7927 h 10000"/>
                <a:gd name="connsiteX60" fmla="*/ 5621 w 10000"/>
                <a:gd name="connsiteY60" fmla="*/ 8830 h 10000"/>
                <a:gd name="connsiteX61" fmla="*/ 4069 w 10000"/>
                <a:gd name="connsiteY61" fmla="*/ 9398 h 10000"/>
                <a:gd name="connsiteX62" fmla="*/ 3655 w 10000"/>
                <a:gd name="connsiteY62" fmla="*/ 9431 h 10000"/>
                <a:gd name="connsiteX63" fmla="*/ 2034 w 10000"/>
                <a:gd name="connsiteY63" fmla="*/ 9331 h 10000"/>
                <a:gd name="connsiteX64" fmla="*/ 1621 w 10000"/>
                <a:gd name="connsiteY64" fmla="*/ 9933 h 10000"/>
                <a:gd name="connsiteX65" fmla="*/ 1034 w 10000"/>
                <a:gd name="connsiteY65" fmla="*/ 10000 h 10000"/>
                <a:gd name="connsiteX66" fmla="*/ 1241 w 10000"/>
                <a:gd name="connsiteY66" fmla="*/ 9331 h 10000"/>
                <a:gd name="connsiteX67" fmla="*/ 1034 w 10000"/>
                <a:gd name="connsiteY67" fmla="*/ 8896 h 10000"/>
                <a:gd name="connsiteX68" fmla="*/ 621 w 10000"/>
                <a:gd name="connsiteY68" fmla="*/ 8461 h 10000"/>
                <a:gd name="connsiteX69" fmla="*/ 621 w 10000"/>
                <a:gd name="connsiteY69" fmla="*/ 7994 h 10000"/>
                <a:gd name="connsiteX70" fmla="*/ 621 w 10000"/>
                <a:gd name="connsiteY70" fmla="*/ 7558 h 10000"/>
                <a:gd name="connsiteX71" fmla="*/ 207 w 10000"/>
                <a:gd name="connsiteY71" fmla="*/ 7123 h 10000"/>
                <a:gd name="connsiteX72" fmla="*/ 0 w 10000"/>
                <a:gd name="connsiteY72" fmla="*/ 7123 h 10000"/>
                <a:gd name="connsiteX73" fmla="*/ 207 w 10000"/>
                <a:gd name="connsiteY73" fmla="*/ 6421 h 10000"/>
                <a:gd name="connsiteX74" fmla="*/ 414 w 10000"/>
                <a:gd name="connsiteY74" fmla="*/ 6221 h 10000"/>
                <a:gd name="connsiteX75" fmla="*/ 414 w 10000"/>
                <a:gd name="connsiteY75" fmla="*/ 5986 h 10000"/>
                <a:gd name="connsiteX76" fmla="*/ 414 w 10000"/>
                <a:gd name="connsiteY76" fmla="*/ 5519 h 10000"/>
                <a:gd name="connsiteX77" fmla="*/ 621 w 10000"/>
                <a:gd name="connsiteY77" fmla="*/ 5084 h 10000"/>
                <a:gd name="connsiteX78" fmla="*/ 828 w 10000"/>
                <a:gd name="connsiteY78" fmla="*/ 4849 h 10000"/>
                <a:gd name="connsiteX79" fmla="*/ 1241 w 10000"/>
                <a:gd name="connsiteY79" fmla="*/ 4849 h 10000"/>
                <a:gd name="connsiteX80" fmla="*/ 1241 w 10000"/>
                <a:gd name="connsiteY80" fmla="*/ 4180 h 10000"/>
                <a:gd name="connsiteX81" fmla="*/ 1241 w 10000"/>
                <a:gd name="connsiteY81" fmla="*/ 3511 h 10000"/>
                <a:gd name="connsiteX82" fmla="*/ 1241 w 10000"/>
                <a:gd name="connsiteY82" fmla="*/ 2609 h 10000"/>
                <a:gd name="connsiteX83" fmla="*/ 1241 w 10000"/>
                <a:gd name="connsiteY83" fmla="*/ 1940 h 10000"/>
                <a:gd name="connsiteX0" fmla="*/ 1241 w 10000"/>
                <a:gd name="connsiteY0" fmla="*/ 1940 h 10000"/>
                <a:gd name="connsiteX1" fmla="*/ 1241 w 10000"/>
                <a:gd name="connsiteY1" fmla="*/ 1706 h 10000"/>
                <a:gd name="connsiteX2" fmla="*/ 1862 w 10000"/>
                <a:gd name="connsiteY2" fmla="*/ 1706 h 10000"/>
                <a:gd name="connsiteX3" fmla="*/ 1862 w 10000"/>
                <a:gd name="connsiteY3" fmla="*/ 803 h 10000"/>
                <a:gd name="connsiteX4" fmla="*/ 1853 w 10000"/>
                <a:gd name="connsiteY4" fmla="*/ 127 h 10000"/>
                <a:gd name="connsiteX5" fmla="*/ 5621 w 10000"/>
                <a:gd name="connsiteY5" fmla="*/ 134 h 10000"/>
                <a:gd name="connsiteX6" fmla="*/ 5716 w 10000"/>
                <a:gd name="connsiteY6" fmla="*/ 0 h 10000"/>
                <a:gd name="connsiteX7" fmla="*/ 5674 w 10000"/>
                <a:gd name="connsiteY7" fmla="*/ 143 h 10000"/>
                <a:gd name="connsiteX8" fmla="*/ 6448 w 10000"/>
                <a:gd name="connsiteY8" fmla="*/ 134 h 10000"/>
                <a:gd name="connsiteX9" fmla="*/ 7396 w 10000"/>
                <a:gd name="connsiteY9" fmla="*/ 137 h 10000"/>
                <a:gd name="connsiteX10" fmla="*/ 7550 w 10000"/>
                <a:gd name="connsiteY10" fmla="*/ 132 h 10000"/>
                <a:gd name="connsiteX11" fmla="*/ 8292 w 10000"/>
                <a:gd name="connsiteY11" fmla="*/ 130 h 10000"/>
                <a:gd name="connsiteX12" fmla="*/ 7474 w 10000"/>
                <a:gd name="connsiteY12" fmla="*/ 139 h 10000"/>
                <a:gd name="connsiteX13" fmla="*/ 7880 w 10000"/>
                <a:gd name="connsiteY13" fmla="*/ 143 h 10000"/>
                <a:gd name="connsiteX14" fmla="*/ 8302 w 10000"/>
                <a:gd name="connsiteY14" fmla="*/ 143 h 10000"/>
                <a:gd name="connsiteX15" fmla="*/ 8840 w 10000"/>
                <a:gd name="connsiteY15" fmla="*/ 152 h 10000"/>
                <a:gd name="connsiteX16" fmla="*/ 8966 w 10000"/>
                <a:gd name="connsiteY16" fmla="*/ 368 h 10000"/>
                <a:gd name="connsiteX17" fmla="*/ 9085 w 10000"/>
                <a:gd name="connsiteY17" fmla="*/ 641 h 10000"/>
                <a:gd name="connsiteX18" fmla="*/ 9172 w 10000"/>
                <a:gd name="connsiteY18" fmla="*/ 803 h 10000"/>
                <a:gd name="connsiteX19" fmla="*/ 9172 w 10000"/>
                <a:gd name="connsiteY19" fmla="*/ 1706 h 10000"/>
                <a:gd name="connsiteX20" fmla="*/ 9379 w 10000"/>
                <a:gd name="connsiteY20" fmla="*/ 2609 h 10000"/>
                <a:gd name="connsiteX21" fmla="*/ 10000 w 10000"/>
                <a:gd name="connsiteY21" fmla="*/ 3278 h 10000"/>
                <a:gd name="connsiteX22" fmla="*/ 9586 w 10000"/>
                <a:gd name="connsiteY22" fmla="*/ 3511 h 10000"/>
                <a:gd name="connsiteX23" fmla="*/ 9172 w 10000"/>
                <a:gd name="connsiteY23" fmla="*/ 3947 h 10000"/>
                <a:gd name="connsiteX24" fmla="*/ 8966 w 10000"/>
                <a:gd name="connsiteY24" fmla="*/ 4849 h 10000"/>
                <a:gd name="connsiteX25" fmla="*/ 8966 w 10000"/>
                <a:gd name="connsiteY25" fmla="*/ 5753 h 10000"/>
                <a:gd name="connsiteX26" fmla="*/ 8759 w 10000"/>
                <a:gd name="connsiteY26" fmla="*/ 6421 h 10000"/>
                <a:gd name="connsiteX27" fmla="*/ 8310 w 10000"/>
                <a:gd name="connsiteY27" fmla="*/ 7558 h 10000"/>
                <a:gd name="connsiteX28" fmla="*/ 8103 w 10000"/>
                <a:gd name="connsiteY28" fmla="*/ 8461 h 10000"/>
                <a:gd name="connsiteX29" fmla="*/ 7690 w 10000"/>
                <a:gd name="connsiteY29" fmla="*/ 8461 h 10000"/>
                <a:gd name="connsiteX30" fmla="*/ 7690 w 10000"/>
                <a:gd name="connsiteY30" fmla="*/ 9331 h 10000"/>
                <a:gd name="connsiteX31" fmla="*/ 6310 w 10000"/>
                <a:gd name="connsiteY31" fmla="*/ 7859 h 10000"/>
                <a:gd name="connsiteX32" fmla="*/ 6069 w 10000"/>
                <a:gd name="connsiteY32" fmla="*/ 8361 h 10000"/>
                <a:gd name="connsiteX33" fmla="*/ 5552 w 10000"/>
                <a:gd name="connsiteY33" fmla="*/ 8730 h 10000"/>
                <a:gd name="connsiteX34" fmla="*/ 5448 w 10000"/>
                <a:gd name="connsiteY34" fmla="*/ 8830 h 10000"/>
                <a:gd name="connsiteX35" fmla="*/ 5276 w 10000"/>
                <a:gd name="connsiteY35" fmla="*/ 8830 h 10000"/>
                <a:gd name="connsiteX36" fmla="*/ 5345 w 10000"/>
                <a:gd name="connsiteY36" fmla="*/ 8929 h 10000"/>
                <a:gd name="connsiteX37" fmla="*/ 5276 w 10000"/>
                <a:gd name="connsiteY37" fmla="*/ 8929 h 10000"/>
                <a:gd name="connsiteX38" fmla="*/ 5138 w 10000"/>
                <a:gd name="connsiteY38" fmla="*/ 8830 h 10000"/>
                <a:gd name="connsiteX39" fmla="*/ 4862 w 10000"/>
                <a:gd name="connsiteY39" fmla="*/ 9029 h 10000"/>
                <a:gd name="connsiteX40" fmla="*/ 4828 w 10000"/>
                <a:gd name="connsiteY40" fmla="*/ 8963 h 10000"/>
                <a:gd name="connsiteX41" fmla="*/ 4759 w 10000"/>
                <a:gd name="connsiteY41" fmla="*/ 9029 h 10000"/>
                <a:gd name="connsiteX42" fmla="*/ 4724 w 10000"/>
                <a:gd name="connsiteY42" fmla="*/ 9131 h 10000"/>
                <a:gd name="connsiteX43" fmla="*/ 4655 w 10000"/>
                <a:gd name="connsiteY43" fmla="*/ 9131 h 10000"/>
                <a:gd name="connsiteX44" fmla="*/ 4621 w 10000"/>
                <a:gd name="connsiteY44" fmla="*/ 9165 h 10000"/>
                <a:gd name="connsiteX45" fmla="*/ 4517 w 10000"/>
                <a:gd name="connsiteY45" fmla="*/ 9165 h 10000"/>
                <a:gd name="connsiteX46" fmla="*/ 4138 w 10000"/>
                <a:gd name="connsiteY46" fmla="*/ 9231 h 10000"/>
                <a:gd name="connsiteX47" fmla="*/ 2448 w 10000"/>
                <a:gd name="connsiteY47" fmla="*/ 9264 h 10000"/>
                <a:gd name="connsiteX48" fmla="*/ 2138 w 10000"/>
                <a:gd name="connsiteY48" fmla="*/ 9331 h 10000"/>
                <a:gd name="connsiteX49" fmla="*/ 1931 w 10000"/>
                <a:gd name="connsiteY49" fmla="*/ 9364 h 10000"/>
                <a:gd name="connsiteX50" fmla="*/ 1759 w 10000"/>
                <a:gd name="connsiteY50" fmla="*/ 9665 h 10000"/>
                <a:gd name="connsiteX51" fmla="*/ 1655 w 10000"/>
                <a:gd name="connsiteY51" fmla="*/ 9665 h 10000"/>
                <a:gd name="connsiteX52" fmla="*/ 2034 w 10000"/>
                <a:gd name="connsiteY52" fmla="*/ 9331 h 10000"/>
                <a:gd name="connsiteX53" fmla="*/ 2207 w 10000"/>
                <a:gd name="connsiteY53" fmla="*/ 9298 h 10000"/>
                <a:gd name="connsiteX54" fmla="*/ 4414 w 10000"/>
                <a:gd name="connsiteY54" fmla="*/ 9298 h 10000"/>
                <a:gd name="connsiteX55" fmla="*/ 5103 w 10000"/>
                <a:gd name="connsiteY55" fmla="*/ 9029 h 10000"/>
                <a:gd name="connsiteX56" fmla="*/ 5828 w 10000"/>
                <a:gd name="connsiteY56" fmla="*/ 8596 h 10000"/>
                <a:gd name="connsiteX57" fmla="*/ 6552 w 10000"/>
                <a:gd name="connsiteY57" fmla="*/ 7994 h 10000"/>
                <a:gd name="connsiteX58" fmla="*/ 7483 w 10000"/>
                <a:gd name="connsiteY58" fmla="*/ 9298 h 10000"/>
                <a:gd name="connsiteX59" fmla="*/ 7172 w 10000"/>
                <a:gd name="connsiteY59" fmla="*/ 8896 h 10000"/>
                <a:gd name="connsiteX60" fmla="*/ 6483 w 10000"/>
                <a:gd name="connsiteY60" fmla="*/ 7927 h 10000"/>
                <a:gd name="connsiteX61" fmla="*/ 5621 w 10000"/>
                <a:gd name="connsiteY61" fmla="*/ 8830 h 10000"/>
                <a:gd name="connsiteX62" fmla="*/ 4069 w 10000"/>
                <a:gd name="connsiteY62" fmla="*/ 9398 h 10000"/>
                <a:gd name="connsiteX63" fmla="*/ 3655 w 10000"/>
                <a:gd name="connsiteY63" fmla="*/ 9431 h 10000"/>
                <a:gd name="connsiteX64" fmla="*/ 2034 w 10000"/>
                <a:gd name="connsiteY64" fmla="*/ 9331 h 10000"/>
                <a:gd name="connsiteX65" fmla="*/ 1621 w 10000"/>
                <a:gd name="connsiteY65" fmla="*/ 9933 h 10000"/>
                <a:gd name="connsiteX66" fmla="*/ 1034 w 10000"/>
                <a:gd name="connsiteY66" fmla="*/ 10000 h 10000"/>
                <a:gd name="connsiteX67" fmla="*/ 1241 w 10000"/>
                <a:gd name="connsiteY67" fmla="*/ 9331 h 10000"/>
                <a:gd name="connsiteX68" fmla="*/ 1034 w 10000"/>
                <a:gd name="connsiteY68" fmla="*/ 8896 h 10000"/>
                <a:gd name="connsiteX69" fmla="*/ 621 w 10000"/>
                <a:gd name="connsiteY69" fmla="*/ 8461 h 10000"/>
                <a:gd name="connsiteX70" fmla="*/ 621 w 10000"/>
                <a:gd name="connsiteY70" fmla="*/ 7994 h 10000"/>
                <a:gd name="connsiteX71" fmla="*/ 621 w 10000"/>
                <a:gd name="connsiteY71" fmla="*/ 7558 h 10000"/>
                <a:gd name="connsiteX72" fmla="*/ 207 w 10000"/>
                <a:gd name="connsiteY72" fmla="*/ 7123 h 10000"/>
                <a:gd name="connsiteX73" fmla="*/ 0 w 10000"/>
                <a:gd name="connsiteY73" fmla="*/ 7123 h 10000"/>
                <a:gd name="connsiteX74" fmla="*/ 207 w 10000"/>
                <a:gd name="connsiteY74" fmla="*/ 6421 h 10000"/>
                <a:gd name="connsiteX75" fmla="*/ 414 w 10000"/>
                <a:gd name="connsiteY75" fmla="*/ 6221 h 10000"/>
                <a:gd name="connsiteX76" fmla="*/ 414 w 10000"/>
                <a:gd name="connsiteY76" fmla="*/ 5986 h 10000"/>
                <a:gd name="connsiteX77" fmla="*/ 414 w 10000"/>
                <a:gd name="connsiteY77" fmla="*/ 5519 h 10000"/>
                <a:gd name="connsiteX78" fmla="*/ 621 w 10000"/>
                <a:gd name="connsiteY78" fmla="*/ 5084 h 10000"/>
                <a:gd name="connsiteX79" fmla="*/ 828 w 10000"/>
                <a:gd name="connsiteY79" fmla="*/ 4849 h 10000"/>
                <a:gd name="connsiteX80" fmla="*/ 1241 w 10000"/>
                <a:gd name="connsiteY80" fmla="*/ 4849 h 10000"/>
                <a:gd name="connsiteX81" fmla="*/ 1241 w 10000"/>
                <a:gd name="connsiteY81" fmla="*/ 4180 h 10000"/>
                <a:gd name="connsiteX82" fmla="*/ 1241 w 10000"/>
                <a:gd name="connsiteY82" fmla="*/ 3511 h 10000"/>
                <a:gd name="connsiteX83" fmla="*/ 1241 w 10000"/>
                <a:gd name="connsiteY83" fmla="*/ 2609 h 10000"/>
                <a:gd name="connsiteX84" fmla="*/ 1241 w 10000"/>
                <a:gd name="connsiteY84" fmla="*/ 1940 h 10000"/>
                <a:gd name="connsiteX0" fmla="*/ 1241 w 10000"/>
                <a:gd name="connsiteY0" fmla="*/ 1940 h 10000"/>
                <a:gd name="connsiteX1" fmla="*/ 1241 w 10000"/>
                <a:gd name="connsiteY1" fmla="*/ 1706 h 10000"/>
                <a:gd name="connsiteX2" fmla="*/ 1862 w 10000"/>
                <a:gd name="connsiteY2" fmla="*/ 1706 h 10000"/>
                <a:gd name="connsiteX3" fmla="*/ 1862 w 10000"/>
                <a:gd name="connsiteY3" fmla="*/ 803 h 10000"/>
                <a:gd name="connsiteX4" fmla="*/ 1853 w 10000"/>
                <a:gd name="connsiteY4" fmla="*/ 127 h 10000"/>
                <a:gd name="connsiteX5" fmla="*/ 5621 w 10000"/>
                <a:gd name="connsiteY5" fmla="*/ 134 h 10000"/>
                <a:gd name="connsiteX6" fmla="*/ 5716 w 10000"/>
                <a:gd name="connsiteY6" fmla="*/ 0 h 10000"/>
                <a:gd name="connsiteX7" fmla="*/ 5674 w 10000"/>
                <a:gd name="connsiteY7" fmla="*/ 143 h 10000"/>
                <a:gd name="connsiteX8" fmla="*/ 6448 w 10000"/>
                <a:gd name="connsiteY8" fmla="*/ 134 h 10000"/>
                <a:gd name="connsiteX9" fmla="*/ 7396 w 10000"/>
                <a:gd name="connsiteY9" fmla="*/ 137 h 10000"/>
                <a:gd name="connsiteX10" fmla="*/ 7550 w 10000"/>
                <a:gd name="connsiteY10" fmla="*/ 132 h 10000"/>
                <a:gd name="connsiteX11" fmla="*/ 8292 w 10000"/>
                <a:gd name="connsiteY11" fmla="*/ 130 h 10000"/>
                <a:gd name="connsiteX12" fmla="*/ 7474 w 10000"/>
                <a:gd name="connsiteY12" fmla="*/ 139 h 10000"/>
                <a:gd name="connsiteX13" fmla="*/ 7880 w 10000"/>
                <a:gd name="connsiteY13" fmla="*/ 143 h 10000"/>
                <a:gd name="connsiteX14" fmla="*/ 8302 w 10000"/>
                <a:gd name="connsiteY14" fmla="*/ 143 h 10000"/>
                <a:gd name="connsiteX15" fmla="*/ 8840 w 10000"/>
                <a:gd name="connsiteY15" fmla="*/ 152 h 10000"/>
                <a:gd name="connsiteX16" fmla="*/ 8966 w 10000"/>
                <a:gd name="connsiteY16" fmla="*/ 368 h 10000"/>
                <a:gd name="connsiteX17" fmla="*/ 9085 w 10000"/>
                <a:gd name="connsiteY17" fmla="*/ 641 h 10000"/>
                <a:gd name="connsiteX18" fmla="*/ 9172 w 10000"/>
                <a:gd name="connsiteY18" fmla="*/ 803 h 10000"/>
                <a:gd name="connsiteX19" fmla="*/ 9172 w 10000"/>
                <a:gd name="connsiteY19" fmla="*/ 1706 h 10000"/>
                <a:gd name="connsiteX20" fmla="*/ 9379 w 10000"/>
                <a:gd name="connsiteY20" fmla="*/ 2609 h 10000"/>
                <a:gd name="connsiteX21" fmla="*/ 10000 w 10000"/>
                <a:gd name="connsiteY21" fmla="*/ 3278 h 10000"/>
                <a:gd name="connsiteX22" fmla="*/ 9586 w 10000"/>
                <a:gd name="connsiteY22" fmla="*/ 3511 h 10000"/>
                <a:gd name="connsiteX23" fmla="*/ 9172 w 10000"/>
                <a:gd name="connsiteY23" fmla="*/ 3947 h 10000"/>
                <a:gd name="connsiteX24" fmla="*/ 8966 w 10000"/>
                <a:gd name="connsiteY24" fmla="*/ 4849 h 10000"/>
                <a:gd name="connsiteX25" fmla="*/ 8966 w 10000"/>
                <a:gd name="connsiteY25" fmla="*/ 5753 h 10000"/>
                <a:gd name="connsiteX26" fmla="*/ 8759 w 10000"/>
                <a:gd name="connsiteY26" fmla="*/ 6421 h 10000"/>
                <a:gd name="connsiteX27" fmla="*/ 8310 w 10000"/>
                <a:gd name="connsiteY27" fmla="*/ 7558 h 10000"/>
                <a:gd name="connsiteX28" fmla="*/ 8103 w 10000"/>
                <a:gd name="connsiteY28" fmla="*/ 8461 h 10000"/>
                <a:gd name="connsiteX29" fmla="*/ 7690 w 10000"/>
                <a:gd name="connsiteY29" fmla="*/ 8461 h 10000"/>
                <a:gd name="connsiteX30" fmla="*/ 7690 w 10000"/>
                <a:gd name="connsiteY30" fmla="*/ 9331 h 10000"/>
                <a:gd name="connsiteX31" fmla="*/ 6310 w 10000"/>
                <a:gd name="connsiteY31" fmla="*/ 7859 h 10000"/>
                <a:gd name="connsiteX32" fmla="*/ 6069 w 10000"/>
                <a:gd name="connsiteY32" fmla="*/ 8361 h 10000"/>
                <a:gd name="connsiteX33" fmla="*/ 5552 w 10000"/>
                <a:gd name="connsiteY33" fmla="*/ 8730 h 10000"/>
                <a:gd name="connsiteX34" fmla="*/ 5448 w 10000"/>
                <a:gd name="connsiteY34" fmla="*/ 8830 h 10000"/>
                <a:gd name="connsiteX35" fmla="*/ 5276 w 10000"/>
                <a:gd name="connsiteY35" fmla="*/ 8830 h 10000"/>
                <a:gd name="connsiteX36" fmla="*/ 5345 w 10000"/>
                <a:gd name="connsiteY36" fmla="*/ 8929 h 10000"/>
                <a:gd name="connsiteX37" fmla="*/ 5276 w 10000"/>
                <a:gd name="connsiteY37" fmla="*/ 8929 h 10000"/>
                <a:gd name="connsiteX38" fmla="*/ 5138 w 10000"/>
                <a:gd name="connsiteY38" fmla="*/ 8830 h 10000"/>
                <a:gd name="connsiteX39" fmla="*/ 4862 w 10000"/>
                <a:gd name="connsiteY39" fmla="*/ 9029 h 10000"/>
                <a:gd name="connsiteX40" fmla="*/ 4828 w 10000"/>
                <a:gd name="connsiteY40" fmla="*/ 8963 h 10000"/>
                <a:gd name="connsiteX41" fmla="*/ 4759 w 10000"/>
                <a:gd name="connsiteY41" fmla="*/ 9029 h 10000"/>
                <a:gd name="connsiteX42" fmla="*/ 4724 w 10000"/>
                <a:gd name="connsiteY42" fmla="*/ 9131 h 10000"/>
                <a:gd name="connsiteX43" fmla="*/ 4655 w 10000"/>
                <a:gd name="connsiteY43" fmla="*/ 9131 h 10000"/>
                <a:gd name="connsiteX44" fmla="*/ 4621 w 10000"/>
                <a:gd name="connsiteY44" fmla="*/ 9165 h 10000"/>
                <a:gd name="connsiteX45" fmla="*/ 4517 w 10000"/>
                <a:gd name="connsiteY45" fmla="*/ 9165 h 10000"/>
                <a:gd name="connsiteX46" fmla="*/ 4138 w 10000"/>
                <a:gd name="connsiteY46" fmla="*/ 9231 h 10000"/>
                <a:gd name="connsiteX47" fmla="*/ 2448 w 10000"/>
                <a:gd name="connsiteY47" fmla="*/ 9264 h 10000"/>
                <a:gd name="connsiteX48" fmla="*/ 2138 w 10000"/>
                <a:gd name="connsiteY48" fmla="*/ 9331 h 10000"/>
                <a:gd name="connsiteX49" fmla="*/ 1931 w 10000"/>
                <a:gd name="connsiteY49" fmla="*/ 9364 h 10000"/>
                <a:gd name="connsiteX50" fmla="*/ 1759 w 10000"/>
                <a:gd name="connsiteY50" fmla="*/ 9665 h 10000"/>
                <a:gd name="connsiteX51" fmla="*/ 1655 w 10000"/>
                <a:gd name="connsiteY51" fmla="*/ 9665 h 10000"/>
                <a:gd name="connsiteX52" fmla="*/ 2034 w 10000"/>
                <a:gd name="connsiteY52" fmla="*/ 9331 h 10000"/>
                <a:gd name="connsiteX53" fmla="*/ 2207 w 10000"/>
                <a:gd name="connsiteY53" fmla="*/ 9298 h 10000"/>
                <a:gd name="connsiteX54" fmla="*/ 4414 w 10000"/>
                <a:gd name="connsiteY54" fmla="*/ 9298 h 10000"/>
                <a:gd name="connsiteX55" fmla="*/ 5103 w 10000"/>
                <a:gd name="connsiteY55" fmla="*/ 9029 h 10000"/>
                <a:gd name="connsiteX56" fmla="*/ 5828 w 10000"/>
                <a:gd name="connsiteY56" fmla="*/ 8596 h 10000"/>
                <a:gd name="connsiteX57" fmla="*/ 6552 w 10000"/>
                <a:gd name="connsiteY57" fmla="*/ 7994 h 10000"/>
                <a:gd name="connsiteX58" fmla="*/ 7483 w 10000"/>
                <a:gd name="connsiteY58" fmla="*/ 9298 h 10000"/>
                <a:gd name="connsiteX59" fmla="*/ 7172 w 10000"/>
                <a:gd name="connsiteY59" fmla="*/ 8896 h 10000"/>
                <a:gd name="connsiteX60" fmla="*/ 6483 w 10000"/>
                <a:gd name="connsiteY60" fmla="*/ 7927 h 10000"/>
                <a:gd name="connsiteX61" fmla="*/ 5621 w 10000"/>
                <a:gd name="connsiteY61" fmla="*/ 8830 h 10000"/>
                <a:gd name="connsiteX62" fmla="*/ 4069 w 10000"/>
                <a:gd name="connsiteY62" fmla="*/ 9398 h 10000"/>
                <a:gd name="connsiteX63" fmla="*/ 3655 w 10000"/>
                <a:gd name="connsiteY63" fmla="*/ 9431 h 10000"/>
                <a:gd name="connsiteX64" fmla="*/ 2034 w 10000"/>
                <a:gd name="connsiteY64" fmla="*/ 9331 h 10000"/>
                <a:gd name="connsiteX65" fmla="*/ 1621 w 10000"/>
                <a:gd name="connsiteY65" fmla="*/ 9933 h 10000"/>
                <a:gd name="connsiteX66" fmla="*/ 1034 w 10000"/>
                <a:gd name="connsiteY66" fmla="*/ 10000 h 10000"/>
                <a:gd name="connsiteX67" fmla="*/ 1241 w 10000"/>
                <a:gd name="connsiteY67" fmla="*/ 9331 h 10000"/>
                <a:gd name="connsiteX68" fmla="*/ 1034 w 10000"/>
                <a:gd name="connsiteY68" fmla="*/ 8896 h 10000"/>
                <a:gd name="connsiteX69" fmla="*/ 621 w 10000"/>
                <a:gd name="connsiteY69" fmla="*/ 8461 h 10000"/>
                <a:gd name="connsiteX70" fmla="*/ 621 w 10000"/>
                <a:gd name="connsiteY70" fmla="*/ 7994 h 10000"/>
                <a:gd name="connsiteX71" fmla="*/ 621 w 10000"/>
                <a:gd name="connsiteY71" fmla="*/ 7558 h 10000"/>
                <a:gd name="connsiteX72" fmla="*/ 207 w 10000"/>
                <a:gd name="connsiteY72" fmla="*/ 7123 h 10000"/>
                <a:gd name="connsiteX73" fmla="*/ 0 w 10000"/>
                <a:gd name="connsiteY73" fmla="*/ 7123 h 10000"/>
                <a:gd name="connsiteX74" fmla="*/ 207 w 10000"/>
                <a:gd name="connsiteY74" fmla="*/ 6421 h 10000"/>
                <a:gd name="connsiteX75" fmla="*/ 414 w 10000"/>
                <a:gd name="connsiteY75" fmla="*/ 6221 h 10000"/>
                <a:gd name="connsiteX76" fmla="*/ 414 w 10000"/>
                <a:gd name="connsiteY76" fmla="*/ 5986 h 10000"/>
                <a:gd name="connsiteX77" fmla="*/ 414 w 10000"/>
                <a:gd name="connsiteY77" fmla="*/ 5519 h 10000"/>
                <a:gd name="connsiteX78" fmla="*/ 621 w 10000"/>
                <a:gd name="connsiteY78" fmla="*/ 5084 h 10000"/>
                <a:gd name="connsiteX79" fmla="*/ 828 w 10000"/>
                <a:gd name="connsiteY79" fmla="*/ 4849 h 10000"/>
                <a:gd name="connsiteX80" fmla="*/ 1241 w 10000"/>
                <a:gd name="connsiteY80" fmla="*/ 4849 h 10000"/>
                <a:gd name="connsiteX81" fmla="*/ 1241 w 10000"/>
                <a:gd name="connsiteY81" fmla="*/ 4180 h 10000"/>
                <a:gd name="connsiteX82" fmla="*/ 1241 w 10000"/>
                <a:gd name="connsiteY82" fmla="*/ 3511 h 10000"/>
                <a:gd name="connsiteX83" fmla="*/ 1241 w 10000"/>
                <a:gd name="connsiteY83" fmla="*/ 2609 h 10000"/>
                <a:gd name="connsiteX84" fmla="*/ 1241 w 10000"/>
                <a:gd name="connsiteY84" fmla="*/ 1940 h 10000"/>
                <a:gd name="connsiteX0" fmla="*/ 1241 w 10000"/>
                <a:gd name="connsiteY0" fmla="*/ 1940 h 10000"/>
                <a:gd name="connsiteX1" fmla="*/ 1241 w 10000"/>
                <a:gd name="connsiteY1" fmla="*/ 1706 h 10000"/>
                <a:gd name="connsiteX2" fmla="*/ 1862 w 10000"/>
                <a:gd name="connsiteY2" fmla="*/ 1706 h 10000"/>
                <a:gd name="connsiteX3" fmla="*/ 1862 w 10000"/>
                <a:gd name="connsiteY3" fmla="*/ 803 h 10000"/>
                <a:gd name="connsiteX4" fmla="*/ 1853 w 10000"/>
                <a:gd name="connsiteY4" fmla="*/ 127 h 10000"/>
                <a:gd name="connsiteX5" fmla="*/ 5621 w 10000"/>
                <a:gd name="connsiteY5" fmla="*/ 134 h 10000"/>
                <a:gd name="connsiteX6" fmla="*/ 5716 w 10000"/>
                <a:gd name="connsiteY6" fmla="*/ 0 h 10000"/>
                <a:gd name="connsiteX7" fmla="*/ 5674 w 10000"/>
                <a:gd name="connsiteY7" fmla="*/ 143 h 10000"/>
                <a:gd name="connsiteX8" fmla="*/ 6448 w 10000"/>
                <a:gd name="connsiteY8" fmla="*/ 134 h 10000"/>
                <a:gd name="connsiteX9" fmla="*/ 7396 w 10000"/>
                <a:gd name="connsiteY9" fmla="*/ 137 h 10000"/>
                <a:gd name="connsiteX10" fmla="*/ 7550 w 10000"/>
                <a:gd name="connsiteY10" fmla="*/ 132 h 10000"/>
                <a:gd name="connsiteX11" fmla="*/ 8292 w 10000"/>
                <a:gd name="connsiteY11" fmla="*/ 130 h 10000"/>
                <a:gd name="connsiteX12" fmla="*/ 7474 w 10000"/>
                <a:gd name="connsiteY12" fmla="*/ 139 h 10000"/>
                <a:gd name="connsiteX13" fmla="*/ 7880 w 10000"/>
                <a:gd name="connsiteY13" fmla="*/ 143 h 10000"/>
                <a:gd name="connsiteX14" fmla="*/ 8302 w 10000"/>
                <a:gd name="connsiteY14" fmla="*/ 143 h 10000"/>
                <a:gd name="connsiteX15" fmla="*/ 8840 w 10000"/>
                <a:gd name="connsiteY15" fmla="*/ 152 h 10000"/>
                <a:gd name="connsiteX16" fmla="*/ 8966 w 10000"/>
                <a:gd name="connsiteY16" fmla="*/ 368 h 10000"/>
                <a:gd name="connsiteX17" fmla="*/ 9085 w 10000"/>
                <a:gd name="connsiteY17" fmla="*/ 641 h 10000"/>
                <a:gd name="connsiteX18" fmla="*/ 9108 w 10000"/>
                <a:gd name="connsiteY18" fmla="*/ 655 h 10000"/>
                <a:gd name="connsiteX19" fmla="*/ 9172 w 10000"/>
                <a:gd name="connsiteY19" fmla="*/ 803 h 10000"/>
                <a:gd name="connsiteX20" fmla="*/ 9172 w 10000"/>
                <a:gd name="connsiteY20" fmla="*/ 1706 h 10000"/>
                <a:gd name="connsiteX21" fmla="*/ 9379 w 10000"/>
                <a:gd name="connsiteY21" fmla="*/ 2609 h 10000"/>
                <a:gd name="connsiteX22" fmla="*/ 10000 w 10000"/>
                <a:gd name="connsiteY22" fmla="*/ 3278 h 10000"/>
                <a:gd name="connsiteX23" fmla="*/ 9586 w 10000"/>
                <a:gd name="connsiteY23" fmla="*/ 3511 h 10000"/>
                <a:gd name="connsiteX24" fmla="*/ 9172 w 10000"/>
                <a:gd name="connsiteY24" fmla="*/ 3947 h 10000"/>
                <a:gd name="connsiteX25" fmla="*/ 8966 w 10000"/>
                <a:gd name="connsiteY25" fmla="*/ 4849 h 10000"/>
                <a:gd name="connsiteX26" fmla="*/ 8966 w 10000"/>
                <a:gd name="connsiteY26" fmla="*/ 5753 h 10000"/>
                <a:gd name="connsiteX27" fmla="*/ 8759 w 10000"/>
                <a:gd name="connsiteY27" fmla="*/ 6421 h 10000"/>
                <a:gd name="connsiteX28" fmla="*/ 8310 w 10000"/>
                <a:gd name="connsiteY28" fmla="*/ 7558 h 10000"/>
                <a:gd name="connsiteX29" fmla="*/ 8103 w 10000"/>
                <a:gd name="connsiteY29" fmla="*/ 8461 h 10000"/>
                <a:gd name="connsiteX30" fmla="*/ 7690 w 10000"/>
                <a:gd name="connsiteY30" fmla="*/ 8461 h 10000"/>
                <a:gd name="connsiteX31" fmla="*/ 7690 w 10000"/>
                <a:gd name="connsiteY31" fmla="*/ 9331 h 10000"/>
                <a:gd name="connsiteX32" fmla="*/ 6310 w 10000"/>
                <a:gd name="connsiteY32" fmla="*/ 7859 h 10000"/>
                <a:gd name="connsiteX33" fmla="*/ 6069 w 10000"/>
                <a:gd name="connsiteY33" fmla="*/ 8361 h 10000"/>
                <a:gd name="connsiteX34" fmla="*/ 5552 w 10000"/>
                <a:gd name="connsiteY34" fmla="*/ 8730 h 10000"/>
                <a:gd name="connsiteX35" fmla="*/ 5448 w 10000"/>
                <a:gd name="connsiteY35" fmla="*/ 8830 h 10000"/>
                <a:gd name="connsiteX36" fmla="*/ 5276 w 10000"/>
                <a:gd name="connsiteY36" fmla="*/ 8830 h 10000"/>
                <a:gd name="connsiteX37" fmla="*/ 5345 w 10000"/>
                <a:gd name="connsiteY37" fmla="*/ 8929 h 10000"/>
                <a:gd name="connsiteX38" fmla="*/ 5276 w 10000"/>
                <a:gd name="connsiteY38" fmla="*/ 8929 h 10000"/>
                <a:gd name="connsiteX39" fmla="*/ 5138 w 10000"/>
                <a:gd name="connsiteY39" fmla="*/ 8830 h 10000"/>
                <a:gd name="connsiteX40" fmla="*/ 4862 w 10000"/>
                <a:gd name="connsiteY40" fmla="*/ 9029 h 10000"/>
                <a:gd name="connsiteX41" fmla="*/ 4828 w 10000"/>
                <a:gd name="connsiteY41" fmla="*/ 8963 h 10000"/>
                <a:gd name="connsiteX42" fmla="*/ 4759 w 10000"/>
                <a:gd name="connsiteY42" fmla="*/ 9029 h 10000"/>
                <a:gd name="connsiteX43" fmla="*/ 4724 w 10000"/>
                <a:gd name="connsiteY43" fmla="*/ 9131 h 10000"/>
                <a:gd name="connsiteX44" fmla="*/ 4655 w 10000"/>
                <a:gd name="connsiteY44" fmla="*/ 9131 h 10000"/>
                <a:gd name="connsiteX45" fmla="*/ 4621 w 10000"/>
                <a:gd name="connsiteY45" fmla="*/ 9165 h 10000"/>
                <a:gd name="connsiteX46" fmla="*/ 4517 w 10000"/>
                <a:gd name="connsiteY46" fmla="*/ 9165 h 10000"/>
                <a:gd name="connsiteX47" fmla="*/ 4138 w 10000"/>
                <a:gd name="connsiteY47" fmla="*/ 9231 h 10000"/>
                <a:gd name="connsiteX48" fmla="*/ 2448 w 10000"/>
                <a:gd name="connsiteY48" fmla="*/ 9264 h 10000"/>
                <a:gd name="connsiteX49" fmla="*/ 2138 w 10000"/>
                <a:gd name="connsiteY49" fmla="*/ 9331 h 10000"/>
                <a:gd name="connsiteX50" fmla="*/ 1931 w 10000"/>
                <a:gd name="connsiteY50" fmla="*/ 9364 h 10000"/>
                <a:gd name="connsiteX51" fmla="*/ 1759 w 10000"/>
                <a:gd name="connsiteY51" fmla="*/ 9665 h 10000"/>
                <a:gd name="connsiteX52" fmla="*/ 1655 w 10000"/>
                <a:gd name="connsiteY52" fmla="*/ 9665 h 10000"/>
                <a:gd name="connsiteX53" fmla="*/ 2034 w 10000"/>
                <a:gd name="connsiteY53" fmla="*/ 9331 h 10000"/>
                <a:gd name="connsiteX54" fmla="*/ 2207 w 10000"/>
                <a:gd name="connsiteY54" fmla="*/ 9298 h 10000"/>
                <a:gd name="connsiteX55" fmla="*/ 4414 w 10000"/>
                <a:gd name="connsiteY55" fmla="*/ 9298 h 10000"/>
                <a:gd name="connsiteX56" fmla="*/ 5103 w 10000"/>
                <a:gd name="connsiteY56" fmla="*/ 9029 h 10000"/>
                <a:gd name="connsiteX57" fmla="*/ 5828 w 10000"/>
                <a:gd name="connsiteY57" fmla="*/ 8596 h 10000"/>
                <a:gd name="connsiteX58" fmla="*/ 6552 w 10000"/>
                <a:gd name="connsiteY58" fmla="*/ 7994 h 10000"/>
                <a:gd name="connsiteX59" fmla="*/ 7483 w 10000"/>
                <a:gd name="connsiteY59" fmla="*/ 9298 h 10000"/>
                <a:gd name="connsiteX60" fmla="*/ 7172 w 10000"/>
                <a:gd name="connsiteY60" fmla="*/ 8896 h 10000"/>
                <a:gd name="connsiteX61" fmla="*/ 6483 w 10000"/>
                <a:gd name="connsiteY61" fmla="*/ 7927 h 10000"/>
                <a:gd name="connsiteX62" fmla="*/ 5621 w 10000"/>
                <a:gd name="connsiteY62" fmla="*/ 8830 h 10000"/>
                <a:gd name="connsiteX63" fmla="*/ 4069 w 10000"/>
                <a:gd name="connsiteY63" fmla="*/ 9398 h 10000"/>
                <a:gd name="connsiteX64" fmla="*/ 3655 w 10000"/>
                <a:gd name="connsiteY64" fmla="*/ 9431 h 10000"/>
                <a:gd name="connsiteX65" fmla="*/ 2034 w 10000"/>
                <a:gd name="connsiteY65" fmla="*/ 9331 h 10000"/>
                <a:gd name="connsiteX66" fmla="*/ 1621 w 10000"/>
                <a:gd name="connsiteY66" fmla="*/ 9933 h 10000"/>
                <a:gd name="connsiteX67" fmla="*/ 1034 w 10000"/>
                <a:gd name="connsiteY67" fmla="*/ 10000 h 10000"/>
                <a:gd name="connsiteX68" fmla="*/ 1241 w 10000"/>
                <a:gd name="connsiteY68" fmla="*/ 9331 h 10000"/>
                <a:gd name="connsiteX69" fmla="*/ 1034 w 10000"/>
                <a:gd name="connsiteY69" fmla="*/ 8896 h 10000"/>
                <a:gd name="connsiteX70" fmla="*/ 621 w 10000"/>
                <a:gd name="connsiteY70" fmla="*/ 8461 h 10000"/>
                <a:gd name="connsiteX71" fmla="*/ 621 w 10000"/>
                <a:gd name="connsiteY71" fmla="*/ 7994 h 10000"/>
                <a:gd name="connsiteX72" fmla="*/ 621 w 10000"/>
                <a:gd name="connsiteY72" fmla="*/ 7558 h 10000"/>
                <a:gd name="connsiteX73" fmla="*/ 207 w 10000"/>
                <a:gd name="connsiteY73" fmla="*/ 7123 h 10000"/>
                <a:gd name="connsiteX74" fmla="*/ 0 w 10000"/>
                <a:gd name="connsiteY74" fmla="*/ 7123 h 10000"/>
                <a:gd name="connsiteX75" fmla="*/ 207 w 10000"/>
                <a:gd name="connsiteY75" fmla="*/ 6421 h 10000"/>
                <a:gd name="connsiteX76" fmla="*/ 414 w 10000"/>
                <a:gd name="connsiteY76" fmla="*/ 6221 h 10000"/>
                <a:gd name="connsiteX77" fmla="*/ 414 w 10000"/>
                <a:gd name="connsiteY77" fmla="*/ 5986 h 10000"/>
                <a:gd name="connsiteX78" fmla="*/ 414 w 10000"/>
                <a:gd name="connsiteY78" fmla="*/ 5519 h 10000"/>
                <a:gd name="connsiteX79" fmla="*/ 621 w 10000"/>
                <a:gd name="connsiteY79" fmla="*/ 5084 h 10000"/>
                <a:gd name="connsiteX80" fmla="*/ 828 w 10000"/>
                <a:gd name="connsiteY80" fmla="*/ 4849 h 10000"/>
                <a:gd name="connsiteX81" fmla="*/ 1241 w 10000"/>
                <a:gd name="connsiteY81" fmla="*/ 4849 h 10000"/>
                <a:gd name="connsiteX82" fmla="*/ 1241 w 10000"/>
                <a:gd name="connsiteY82" fmla="*/ 4180 h 10000"/>
                <a:gd name="connsiteX83" fmla="*/ 1241 w 10000"/>
                <a:gd name="connsiteY83" fmla="*/ 3511 h 10000"/>
                <a:gd name="connsiteX84" fmla="*/ 1241 w 10000"/>
                <a:gd name="connsiteY84" fmla="*/ 2609 h 10000"/>
                <a:gd name="connsiteX85" fmla="*/ 1241 w 10000"/>
                <a:gd name="connsiteY85" fmla="*/ 1940 h 10000"/>
                <a:gd name="connsiteX0" fmla="*/ 1241 w 10000"/>
                <a:gd name="connsiteY0" fmla="*/ 1940 h 10000"/>
                <a:gd name="connsiteX1" fmla="*/ 1241 w 10000"/>
                <a:gd name="connsiteY1" fmla="*/ 1706 h 10000"/>
                <a:gd name="connsiteX2" fmla="*/ 1862 w 10000"/>
                <a:gd name="connsiteY2" fmla="*/ 1706 h 10000"/>
                <a:gd name="connsiteX3" fmla="*/ 1862 w 10000"/>
                <a:gd name="connsiteY3" fmla="*/ 803 h 10000"/>
                <a:gd name="connsiteX4" fmla="*/ 1853 w 10000"/>
                <a:gd name="connsiteY4" fmla="*/ 127 h 10000"/>
                <a:gd name="connsiteX5" fmla="*/ 5621 w 10000"/>
                <a:gd name="connsiteY5" fmla="*/ 134 h 10000"/>
                <a:gd name="connsiteX6" fmla="*/ 5716 w 10000"/>
                <a:gd name="connsiteY6" fmla="*/ 0 h 10000"/>
                <a:gd name="connsiteX7" fmla="*/ 5674 w 10000"/>
                <a:gd name="connsiteY7" fmla="*/ 143 h 10000"/>
                <a:gd name="connsiteX8" fmla="*/ 6448 w 10000"/>
                <a:gd name="connsiteY8" fmla="*/ 134 h 10000"/>
                <a:gd name="connsiteX9" fmla="*/ 7396 w 10000"/>
                <a:gd name="connsiteY9" fmla="*/ 137 h 10000"/>
                <a:gd name="connsiteX10" fmla="*/ 7550 w 10000"/>
                <a:gd name="connsiteY10" fmla="*/ 132 h 10000"/>
                <a:gd name="connsiteX11" fmla="*/ 8292 w 10000"/>
                <a:gd name="connsiteY11" fmla="*/ 130 h 10000"/>
                <a:gd name="connsiteX12" fmla="*/ 7474 w 10000"/>
                <a:gd name="connsiteY12" fmla="*/ 139 h 10000"/>
                <a:gd name="connsiteX13" fmla="*/ 7880 w 10000"/>
                <a:gd name="connsiteY13" fmla="*/ 143 h 10000"/>
                <a:gd name="connsiteX14" fmla="*/ 8302 w 10000"/>
                <a:gd name="connsiteY14" fmla="*/ 143 h 10000"/>
                <a:gd name="connsiteX15" fmla="*/ 8840 w 10000"/>
                <a:gd name="connsiteY15" fmla="*/ 152 h 10000"/>
                <a:gd name="connsiteX16" fmla="*/ 8966 w 10000"/>
                <a:gd name="connsiteY16" fmla="*/ 368 h 10000"/>
                <a:gd name="connsiteX17" fmla="*/ 9085 w 10000"/>
                <a:gd name="connsiteY17" fmla="*/ 641 h 10000"/>
                <a:gd name="connsiteX18" fmla="*/ 8948 w 10000"/>
                <a:gd name="connsiteY18" fmla="*/ 655 h 10000"/>
                <a:gd name="connsiteX19" fmla="*/ 9172 w 10000"/>
                <a:gd name="connsiteY19" fmla="*/ 803 h 10000"/>
                <a:gd name="connsiteX20" fmla="*/ 9172 w 10000"/>
                <a:gd name="connsiteY20" fmla="*/ 1706 h 10000"/>
                <a:gd name="connsiteX21" fmla="*/ 9379 w 10000"/>
                <a:gd name="connsiteY21" fmla="*/ 2609 h 10000"/>
                <a:gd name="connsiteX22" fmla="*/ 10000 w 10000"/>
                <a:gd name="connsiteY22" fmla="*/ 3278 h 10000"/>
                <a:gd name="connsiteX23" fmla="*/ 9586 w 10000"/>
                <a:gd name="connsiteY23" fmla="*/ 3511 h 10000"/>
                <a:gd name="connsiteX24" fmla="*/ 9172 w 10000"/>
                <a:gd name="connsiteY24" fmla="*/ 3947 h 10000"/>
                <a:gd name="connsiteX25" fmla="*/ 8966 w 10000"/>
                <a:gd name="connsiteY25" fmla="*/ 4849 h 10000"/>
                <a:gd name="connsiteX26" fmla="*/ 8966 w 10000"/>
                <a:gd name="connsiteY26" fmla="*/ 5753 h 10000"/>
                <a:gd name="connsiteX27" fmla="*/ 8759 w 10000"/>
                <a:gd name="connsiteY27" fmla="*/ 6421 h 10000"/>
                <a:gd name="connsiteX28" fmla="*/ 8310 w 10000"/>
                <a:gd name="connsiteY28" fmla="*/ 7558 h 10000"/>
                <a:gd name="connsiteX29" fmla="*/ 8103 w 10000"/>
                <a:gd name="connsiteY29" fmla="*/ 8461 h 10000"/>
                <a:gd name="connsiteX30" fmla="*/ 7690 w 10000"/>
                <a:gd name="connsiteY30" fmla="*/ 8461 h 10000"/>
                <a:gd name="connsiteX31" fmla="*/ 7690 w 10000"/>
                <a:gd name="connsiteY31" fmla="*/ 9331 h 10000"/>
                <a:gd name="connsiteX32" fmla="*/ 6310 w 10000"/>
                <a:gd name="connsiteY32" fmla="*/ 7859 h 10000"/>
                <a:gd name="connsiteX33" fmla="*/ 6069 w 10000"/>
                <a:gd name="connsiteY33" fmla="*/ 8361 h 10000"/>
                <a:gd name="connsiteX34" fmla="*/ 5552 w 10000"/>
                <a:gd name="connsiteY34" fmla="*/ 8730 h 10000"/>
                <a:gd name="connsiteX35" fmla="*/ 5448 w 10000"/>
                <a:gd name="connsiteY35" fmla="*/ 8830 h 10000"/>
                <a:gd name="connsiteX36" fmla="*/ 5276 w 10000"/>
                <a:gd name="connsiteY36" fmla="*/ 8830 h 10000"/>
                <a:gd name="connsiteX37" fmla="*/ 5345 w 10000"/>
                <a:gd name="connsiteY37" fmla="*/ 8929 h 10000"/>
                <a:gd name="connsiteX38" fmla="*/ 5276 w 10000"/>
                <a:gd name="connsiteY38" fmla="*/ 8929 h 10000"/>
                <a:gd name="connsiteX39" fmla="*/ 5138 w 10000"/>
                <a:gd name="connsiteY39" fmla="*/ 8830 h 10000"/>
                <a:gd name="connsiteX40" fmla="*/ 4862 w 10000"/>
                <a:gd name="connsiteY40" fmla="*/ 9029 h 10000"/>
                <a:gd name="connsiteX41" fmla="*/ 4828 w 10000"/>
                <a:gd name="connsiteY41" fmla="*/ 8963 h 10000"/>
                <a:gd name="connsiteX42" fmla="*/ 4759 w 10000"/>
                <a:gd name="connsiteY42" fmla="*/ 9029 h 10000"/>
                <a:gd name="connsiteX43" fmla="*/ 4724 w 10000"/>
                <a:gd name="connsiteY43" fmla="*/ 9131 h 10000"/>
                <a:gd name="connsiteX44" fmla="*/ 4655 w 10000"/>
                <a:gd name="connsiteY44" fmla="*/ 9131 h 10000"/>
                <a:gd name="connsiteX45" fmla="*/ 4621 w 10000"/>
                <a:gd name="connsiteY45" fmla="*/ 9165 h 10000"/>
                <a:gd name="connsiteX46" fmla="*/ 4517 w 10000"/>
                <a:gd name="connsiteY46" fmla="*/ 9165 h 10000"/>
                <a:gd name="connsiteX47" fmla="*/ 4138 w 10000"/>
                <a:gd name="connsiteY47" fmla="*/ 9231 h 10000"/>
                <a:gd name="connsiteX48" fmla="*/ 2448 w 10000"/>
                <a:gd name="connsiteY48" fmla="*/ 9264 h 10000"/>
                <a:gd name="connsiteX49" fmla="*/ 2138 w 10000"/>
                <a:gd name="connsiteY49" fmla="*/ 9331 h 10000"/>
                <a:gd name="connsiteX50" fmla="*/ 1931 w 10000"/>
                <a:gd name="connsiteY50" fmla="*/ 9364 h 10000"/>
                <a:gd name="connsiteX51" fmla="*/ 1759 w 10000"/>
                <a:gd name="connsiteY51" fmla="*/ 9665 h 10000"/>
                <a:gd name="connsiteX52" fmla="*/ 1655 w 10000"/>
                <a:gd name="connsiteY52" fmla="*/ 9665 h 10000"/>
                <a:gd name="connsiteX53" fmla="*/ 2034 w 10000"/>
                <a:gd name="connsiteY53" fmla="*/ 9331 h 10000"/>
                <a:gd name="connsiteX54" fmla="*/ 2207 w 10000"/>
                <a:gd name="connsiteY54" fmla="*/ 9298 h 10000"/>
                <a:gd name="connsiteX55" fmla="*/ 4414 w 10000"/>
                <a:gd name="connsiteY55" fmla="*/ 9298 h 10000"/>
                <a:gd name="connsiteX56" fmla="*/ 5103 w 10000"/>
                <a:gd name="connsiteY56" fmla="*/ 9029 h 10000"/>
                <a:gd name="connsiteX57" fmla="*/ 5828 w 10000"/>
                <a:gd name="connsiteY57" fmla="*/ 8596 h 10000"/>
                <a:gd name="connsiteX58" fmla="*/ 6552 w 10000"/>
                <a:gd name="connsiteY58" fmla="*/ 7994 h 10000"/>
                <a:gd name="connsiteX59" fmla="*/ 7483 w 10000"/>
                <a:gd name="connsiteY59" fmla="*/ 9298 h 10000"/>
                <a:gd name="connsiteX60" fmla="*/ 7172 w 10000"/>
                <a:gd name="connsiteY60" fmla="*/ 8896 h 10000"/>
                <a:gd name="connsiteX61" fmla="*/ 6483 w 10000"/>
                <a:gd name="connsiteY61" fmla="*/ 7927 h 10000"/>
                <a:gd name="connsiteX62" fmla="*/ 5621 w 10000"/>
                <a:gd name="connsiteY62" fmla="*/ 8830 h 10000"/>
                <a:gd name="connsiteX63" fmla="*/ 4069 w 10000"/>
                <a:gd name="connsiteY63" fmla="*/ 9398 h 10000"/>
                <a:gd name="connsiteX64" fmla="*/ 3655 w 10000"/>
                <a:gd name="connsiteY64" fmla="*/ 9431 h 10000"/>
                <a:gd name="connsiteX65" fmla="*/ 2034 w 10000"/>
                <a:gd name="connsiteY65" fmla="*/ 9331 h 10000"/>
                <a:gd name="connsiteX66" fmla="*/ 1621 w 10000"/>
                <a:gd name="connsiteY66" fmla="*/ 9933 h 10000"/>
                <a:gd name="connsiteX67" fmla="*/ 1034 w 10000"/>
                <a:gd name="connsiteY67" fmla="*/ 10000 h 10000"/>
                <a:gd name="connsiteX68" fmla="*/ 1241 w 10000"/>
                <a:gd name="connsiteY68" fmla="*/ 9331 h 10000"/>
                <a:gd name="connsiteX69" fmla="*/ 1034 w 10000"/>
                <a:gd name="connsiteY69" fmla="*/ 8896 h 10000"/>
                <a:gd name="connsiteX70" fmla="*/ 621 w 10000"/>
                <a:gd name="connsiteY70" fmla="*/ 8461 h 10000"/>
                <a:gd name="connsiteX71" fmla="*/ 621 w 10000"/>
                <a:gd name="connsiteY71" fmla="*/ 7994 h 10000"/>
                <a:gd name="connsiteX72" fmla="*/ 621 w 10000"/>
                <a:gd name="connsiteY72" fmla="*/ 7558 h 10000"/>
                <a:gd name="connsiteX73" fmla="*/ 207 w 10000"/>
                <a:gd name="connsiteY73" fmla="*/ 7123 h 10000"/>
                <a:gd name="connsiteX74" fmla="*/ 0 w 10000"/>
                <a:gd name="connsiteY74" fmla="*/ 7123 h 10000"/>
                <a:gd name="connsiteX75" fmla="*/ 207 w 10000"/>
                <a:gd name="connsiteY75" fmla="*/ 6421 h 10000"/>
                <a:gd name="connsiteX76" fmla="*/ 414 w 10000"/>
                <a:gd name="connsiteY76" fmla="*/ 6221 h 10000"/>
                <a:gd name="connsiteX77" fmla="*/ 414 w 10000"/>
                <a:gd name="connsiteY77" fmla="*/ 5986 h 10000"/>
                <a:gd name="connsiteX78" fmla="*/ 414 w 10000"/>
                <a:gd name="connsiteY78" fmla="*/ 5519 h 10000"/>
                <a:gd name="connsiteX79" fmla="*/ 621 w 10000"/>
                <a:gd name="connsiteY79" fmla="*/ 5084 h 10000"/>
                <a:gd name="connsiteX80" fmla="*/ 828 w 10000"/>
                <a:gd name="connsiteY80" fmla="*/ 4849 h 10000"/>
                <a:gd name="connsiteX81" fmla="*/ 1241 w 10000"/>
                <a:gd name="connsiteY81" fmla="*/ 4849 h 10000"/>
                <a:gd name="connsiteX82" fmla="*/ 1241 w 10000"/>
                <a:gd name="connsiteY82" fmla="*/ 4180 h 10000"/>
                <a:gd name="connsiteX83" fmla="*/ 1241 w 10000"/>
                <a:gd name="connsiteY83" fmla="*/ 3511 h 10000"/>
                <a:gd name="connsiteX84" fmla="*/ 1241 w 10000"/>
                <a:gd name="connsiteY84" fmla="*/ 2609 h 10000"/>
                <a:gd name="connsiteX85" fmla="*/ 1241 w 10000"/>
                <a:gd name="connsiteY85" fmla="*/ 1940 h 10000"/>
                <a:gd name="connsiteX0" fmla="*/ 1241 w 10000"/>
                <a:gd name="connsiteY0" fmla="*/ 1940 h 10000"/>
                <a:gd name="connsiteX1" fmla="*/ 1241 w 10000"/>
                <a:gd name="connsiteY1" fmla="*/ 1706 h 10000"/>
                <a:gd name="connsiteX2" fmla="*/ 1862 w 10000"/>
                <a:gd name="connsiteY2" fmla="*/ 1706 h 10000"/>
                <a:gd name="connsiteX3" fmla="*/ 1862 w 10000"/>
                <a:gd name="connsiteY3" fmla="*/ 803 h 10000"/>
                <a:gd name="connsiteX4" fmla="*/ 1853 w 10000"/>
                <a:gd name="connsiteY4" fmla="*/ 127 h 10000"/>
                <a:gd name="connsiteX5" fmla="*/ 5621 w 10000"/>
                <a:gd name="connsiteY5" fmla="*/ 134 h 10000"/>
                <a:gd name="connsiteX6" fmla="*/ 5716 w 10000"/>
                <a:gd name="connsiteY6" fmla="*/ 0 h 10000"/>
                <a:gd name="connsiteX7" fmla="*/ 5674 w 10000"/>
                <a:gd name="connsiteY7" fmla="*/ 143 h 10000"/>
                <a:gd name="connsiteX8" fmla="*/ 6448 w 10000"/>
                <a:gd name="connsiteY8" fmla="*/ 134 h 10000"/>
                <a:gd name="connsiteX9" fmla="*/ 7396 w 10000"/>
                <a:gd name="connsiteY9" fmla="*/ 137 h 10000"/>
                <a:gd name="connsiteX10" fmla="*/ 7550 w 10000"/>
                <a:gd name="connsiteY10" fmla="*/ 132 h 10000"/>
                <a:gd name="connsiteX11" fmla="*/ 8292 w 10000"/>
                <a:gd name="connsiteY11" fmla="*/ 130 h 10000"/>
                <a:gd name="connsiteX12" fmla="*/ 7474 w 10000"/>
                <a:gd name="connsiteY12" fmla="*/ 139 h 10000"/>
                <a:gd name="connsiteX13" fmla="*/ 7880 w 10000"/>
                <a:gd name="connsiteY13" fmla="*/ 143 h 10000"/>
                <a:gd name="connsiteX14" fmla="*/ 8302 w 10000"/>
                <a:gd name="connsiteY14" fmla="*/ 143 h 10000"/>
                <a:gd name="connsiteX15" fmla="*/ 8840 w 10000"/>
                <a:gd name="connsiteY15" fmla="*/ 152 h 10000"/>
                <a:gd name="connsiteX16" fmla="*/ 8966 w 10000"/>
                <a:gd name="connsiteY16" fmla="*/ 368 h 10000"/>
                <a:gd name="connsiteX17" fmla="*/ 9085 w 10000"/>
                <a:gd name="connsiteY17" fmla="*/ 641 h 10000"/>
                <a:gd name="connsiteX18" fmla="*/ 8948 w 10000"/>
                <a:gd name="connsiteY18" fmla="*/ 655 h 10000"/>
                <a:gd name="connsiteX19" fmla="*/ 9088 w 10000"/>
                <a:gd name="connsiteY19" fmla="*/ 939 h 10000"/>
                <a:gd name="connsiteX20" fmla="*/ 9172 w 10000"/>
                <a:gd name="connsiteY20" fmla="*/ 1706 h 10000"/>
                <a:gd name="connsiteX21" fmla="*/ 9379 w 10000"/>
                <a:gd name="connsiteY21" fmla="*/ 2609 h 10000"/>
                <a:gd name="connsiteX22" fmla="*/ 10000 w 10000"/>
                <a:gd name="connsiteY22" fmla="*/ 3278 h 10000"/>
                <a:gd name="connsiteX23" fmla="*/ 9586 w 10000"/>
                <a:gd name="connsiteY23" fmla="*/ 3511 h 10000"/>
                <a:gd name="connsiteX24" fmla="*/ 9172 w 10000"/>
                <a:gd name="connsiteY24" fmla="*/ 3947 h 10000"/>
                <a:gd name="connsiteX25" fmla="*/ 8966 w 10000"/>
                <a:gd name="connsiteY25" fmla="*/ 4849 h 10000"/>
                <a:gd name="connsiteX26" fmla="*/ 8966 w 10000"/>
                <a:gd name="connsiteY26" fmla="*/ 5753 h 10000"/>
                <a:gd name="connsiteX27" fmla="*/ 8759 w 10000"/>
                <a:gd name="connsiteY27" fmla="*/ 6421 h 10000"/>
                <a:gd name="connsiteX28" fmla="*/ 8310 w 10000"/>
                <a:gd name="connsiteY28" fmla="*/ 7558 h 10000"/>
                <a:gd name="connsiteX29" fmla="*/ 8103 w 10000"/>
                <a:gd name="connsiteY29" fmla="*/ 8461 h 10000"/>
                <a:gd name="connsiteX30" fmla="*/ 7690 w 10000"/>
                <a:gd name="connsiteY30" fmla="*/ 8461 h 10000"/>
                <a:gd name="connsiteX31" fmla="*/ 7690 w 10000"/>
                <a:gd name="connsiteY31" fmla="*/ 9331 h 10000"/>
                <a:gd name="connsiteX32" fmla="*/ 6310 w 10000"/>
                <a:gd name="connsiteY32" fmla="*/ 7859 h 10000"/>
                <a:gd name="connsiteX33" fmla="*/ 6069 w 10000"/>
                <a:gd name="connsiteY33" fmla="*/ 8361 h 10000"/>
                <a:gd name="connsiteX34" fmla="*/ 5552 w 10000"/>
                <a:gd name="connsiteY34" fmla="*/ 8730 h 10000"/>
                <a:gd name="connsiteX35" fmla="*/ 5448 w 10000"/>
                <a:gd name="connsiteY35" fmla="*/ 8830 h 10000"/>
                <a:gd name="connsiteX36" fmla="*/ 5276 w 10000"/>
                <a:gd name="connsiteY36" fmla="*/ 8830 h 10000"/>
                <a:gd name="connsiteX37" fmla="*/ 5345 w 10000"/>
                <a:gd name="connsiteY37" fmla="*/ 8929 h 10000"/>
                <a:gd name="connsiteX38" fmla="*/ 5276 w 10000"/>
                <a:gd name="connsiteY38" fmla="*/ 8929 h 10000"/>
                <a:gd name="connsiteX39" fmla="*/ 5138 w 10000"/>
                <a:gd name="connsiteY39" fmla="*/ 8830 h 10000"/>
                <a:gd name="connsiteX40" fmla="*/ 4862 w 10000"/>
                <a:gd name="connsiteY40" fmla="*/ 9029 h 10000"/>
                <a:gd name="connsiteX41" fmla="*/ 4828 w 10000"/>
                <a:gd name="connsiteY41" fmla="*/ 8963 h 10000"/>
                <a:gd name="connsiteX42" fmla="*/ 4759 w 10000"/>
                <a:gd name="connsiteY42" fmla="*/ 9029 h 10000"/>
                <a:gd name="connsiteX43" fmla="*/ 4724 w 10000"/>
                <a:gd name="connsiteY43" fmla="*/ 9131 h 10000"/>
                <a:gd name="connsiteX44" fmla="*/ 4655 w 10000"/>
                <a:gd name="connsiteY44" fmla="*/ 9131 h 10000"/>
                <a:gd name="connsiteX45" fmla="*/ 4621 w 10000"/>
                <a:gd name="connsiteY45" fmla="*/ 9165 h 10000"/>
                <a:gd name="connsiteX46" fmla="*/ 4517 w 10000"/>
                <a:gd name="connsiteY46" fmla="*/ 9165 h 10000"/>
                <a:gd name="connsiteX47" fmla="*/ 4138 w 10000"/>
                <a:gd name="connsiteY47" fmla="*/ 9231 h 10000"/>
                <a:gd name="connsiteX48" fmla="*/ 2448 w 10000"/>
                <a:gd name="connsiteY48" fmla="*/ 9264 h 10000"/>
                <a:gd name="connsiteX49" fmla="*/ 2138 w 10000"/>
                <a:gd name="connsiteY49" fmla="*/ 9331 h 10000"/>
                <a:gd name="connsiteX50" fmla="*/ 1931 w 10000"/>
                <a:gd name="connsiteY50" fmla="*/ 9364 h 10000"/>
                <a:gd name="connsiteX51" fmla="*/ 1759 w 10000"/>
                <a:gd name="connsiteY51" fmla="*/ 9665 h 10000"/>
                <a:gd name="connsiteX52" fmla="*/ 1655 w 10000"/>
                <a:gd name="connsiteY52" fmla="*/ 9665 h 10000"/>
                <a:gd name="connsiteX53" fmla="*/ 2034 w 10000"/>
                <a:gd name="connsiteY53" fmla="*/ 9331 h 10000"/>
                <a:gd name="connsiteX54" fmla="*/ 2207 w 10000"/>
                <a:gd name="connsiteY54" fmla="*/ 9298 h 10000"/>
                <a:gd name="connsiteX55" fmla="*/ 4414 w 10000"/>
                <a:gd name="connsiteY55" fmla="*/ 9298 h 10000"/>
                <a:gd name="connsiteX56" fmla="*/ 5103 w 10000"/>
                <a:gd name="connsiteY56" fmla="*/ 9029 h 10000"/>
                <a:gd name="connsiteX57" fmla="*/ 5828 w 10000"/>
                <a:gd name="connsiteY57" fmla="*/ 8596 h 10000"/>
                <a:gd name="connsiteX58" fmla="*/ 6552 w 10000"/>
                <a:gd name="connsiteY58" fmla="*/ 7994 h 10000"/>
                <a:gd name="connsiteX59" fmla="*/ 7483 w 10000"/>
                <a:gd name="connsiteY59" fmla="*/ 9298 h 10000"/>
                <a:gd name="connsiteX60" fmla="*/ 7172 w 10000"/>
                <a:gd name="connsiteY60" fmla="*/ 8896 h 10000"/>
                <a:gd name="connsiteX61" fmla="*/ 6483 w 10000"/>
                <a:gd name="connsiteY61" fmla="*/ 7927 h 10000"/>
                <a:gd name="connsiteX62" fmla="*/ 5621 w 10000"/>
                <a:gd name="connsiteY62" fmla="*/ 8830 h 10000"/>
                <a:gd name="connsiteX63" fmla="*/ 4069 w 10000"/>
                <a:gd name="connsiteY63" fmla="*/ 9398 h 10000"/>
                <a:gd name="connsiteX64" fmla="*/ 3655 w 10000"/>
                <a:gd name="connsiteY64" fmla="*/ 9431 h 10000"/>
                <a:gd name="connsiteX65" fmla="*/ 2034 w 10000"/>
                <a:gd name="connsiteY65" fmla="*/ 9331 h 10000"/>
                <a:gd name="connsiteX66" fmla="*/ 1621 w 10000"/>
                <a:gd name="connsiteY66" fmla="*/ 9933 h 10000"/>
                <a:gd name="connsiteX67" fmla="*/ 1034 w 10000"/>
                <a:gd name="connsiteY67" fmla="*/ 10000 h 10000"/>
                <a:gd name="connsiteX68" fmla="*/ 1241 w 10000"/>
                <a:gd name="connsiteY68" fmla="*/ 9331 h 10000"/>
                <a:gd name="connsiteX69" fmla="*/ 1034 w 10000"/>
                <a:gd name="connsiteY69" fmla="*/ 8896 h 10000"/>
                <a:gd name="connsiteX70" fmla="*/ 621 w 10000"/>
                <a:gd name="connsiteY70" fmla="*/ 8461 h 10000"/>
                <a:gd name="connsiteX71" fmla="*/ 621 w 10000"/>
                <a:gd name="connsiteY71" fmla="*/ 7994 h 10000"/>
                <a:gd name="connsiteX72" fmla="*/ 621 w 10000"/>
                <a:gd name="connsiteY72" fmla="*/ 7558 h 10000"/>
                <a:gd name="connsiteX73" fmla="*/ 207 w 10000"/>
                <a:gd name="connsiteY73" fmla="*/ 7123 h 10000"/>
                <a:gd name="connsiteX74" fmla="*/ 0 w 10000"/>
                <a:gd name="connsiteY74" fmla="*/ 7123 h 10000"/>
                <a:gd name="connsiteX75" fmla="*/ 207 w 10000"/>
                <a:gd name="connsiteY75" fmla="*/ 6421 h 10000"/>
                <a:gd name="connsiteX76" fmla="*/ 414 w 10000"/>
                <a:gd name="connsiteY76" fmla="*/ 6221 h 10000"/>
                <a:gd name="connsiteX77" fmla="*/ 414 w 10000"/>
                <a:gd name="connsiteY77" fmla="*/ 5986 h 10000"/>
                <a:gd name="connsiteX78" fmla="*/ 414 w 10000"/>
                <a:gd name="connsiteY78" fmla="*/ 5519 h 10000"/>
                <a:gd name="connsiteX79" fmla="*/ 621 w 10000"/>
                <a:gd name="connsiteY79" fmla="*/ 5084 h 10000"/>
                <a:gd name="connsiteX80" fmla="*/ 828 w 10000"/>
                <a:gd name="connsiteY80" fmla="*/ 4849 h 10000"/>
                <a:gd name="connsiteX81" fmla="*/ 1241 w 10000"/>
                <a:gd name="connsiteY81" fmla="*/ 4849 h 10000"/>
                <a:gd name="connsiteX82" fmla="*/ 1241 w 10000"/>
                <a:gd name="connsiteY82" fmla="*/ 4180 h 10000"/>
                <a:gd name="connsiteX83" fmla="*/ 1241 w 10000"/>
                <a:gd name="connsiteY83" fmla="*/ 3511 h 10000"/>
                <a:gd name="connsiteX84" fmla="*/ 1241 w 10000"/>
                <a:gd name="connsiteY84" fmla="*/ 2609 h 10000"/>
                <a:gd name="connsiteX85" fmla="*/ 1241 w 10000"/>
                <a:gd name="connsiteY85" fmla="*/ 1940 h 10000"/>
                <a:gd name="connsiteX0" fmla="*/ 1241 w 10000"/>
                <a:gd name="connsiteY0" fmla="*/ 1940 h 10000"/>
                <a:gd name="connsiteX1" fmla="*/ 1241 w 10000"/>
                <a:gd name="connsiteY1" fmla="*/ 1706 h 10000"/>
                <a:gd name="connsiteX2" fmla="*/ 1862 w 10000"/>
                <a:gd name="connsiteY2" fmla="*/ 1706 h 10000"/>
                <a:gd name="connsiteX3" fmla="*/ 1862 w 10000"/>
                <a:gd name="connsiteY3" fmla="*/ 803 h 10000"/>
                <a:gd name="connsiteX4" fmla="*/ 1853 w 10000"/>
                <a:gd name="connsiteY4" fmla="*/ 127 h 10000"/>
                <a:gd name="connsiteX5" fmla="*/ 5621 w 10000"/>
                <a:gd name="connsiteY5" fmla="*/ 134 h 10000"/>
                <a:gd name="connsiteX6" fmla="*/ 5716 w 10000"/>
                <a:gd name="connsiteY6" fmla="*/ 0 h 10000"/>
                <a:gd name="connsiteX7" fmla="*/ 5674 w 10000"/>
                <a:gd name="connsiteY7" fmla="*/ 143 h 10000"/>
                <a:gd name="connsiteX8" fmla="*/ 6448 w 10000"/>
                <a:gd name="connsiteY8" fmla="*/ 134 h 10000"/>
                <a:gd name="connsiteX9" fmla="*/ 7396 w 10000"/>
                <a:gd name="connsiteY9" fmla="*/ 137 h 10000"/>
                <a:gd name="connsiteX10" fmla="*/ 7550 w 10000"/>
                <a:gd name="connsiteY10" fmla="*/ 132 h 10000"/>
                <a:gd name="connsiteX11" fmla="*/ 8292 w 10000"/>
                <a:gd name="connsiteY11" fmla="*/ 130 h 10000"/>
                <a:gd name="connsiteX12" fmla="*/ 7474 w 10000"/>
                <a:gd name="connsiteY12" fmla="*/ 139 h 10000"/>
                <a:gd name="connsiteX13" fmla="*/ 7880 w 10000"/>
                <a:gd name="connsiteY13" fmla="*/ 143 h 10000"/>
                <a:gd name="connsiteX14" fmla="*/ 8302 w 10000"/>
                <a:gd name="connsiteY14" fmla="*/ 143 h 10000"/>
                <a:gd name="connsiteX15" fmla="*/ 8840 w 10000"/>
                <a:gd name="connsiteY15" fmla="*/ 152 h 10000"/>
                <a:gd name="connsiteX16" fmla="*/ 8966 w 10000"/>
                <a:gd name="connsiteY16" fmla="*/ 368 h 10000"/>
                <a:gd name="connsiteX17" fmla="*/ 9085 w 10000"/>
                <a:gd name="connsiteY17" fmla="*/ 641 h 10000"/>
                <a:gd name="connsiteX18" fmla="*/ 8948 w 10000"/>
                <a:gd name="connsiteY18" fmla="*/ 655 h 10000"/>
                <a:gd name="connsiteX19" fmla="*/ 9088 w 10000"/>
                <a:gd name="connsiteY19" fmla="*/ 939 h 10000"/>
                <a:gd name="connsiteX20" fmla="*/ 9172 w 10000"/>
                <a:gd name="connsiteY20" fmla="*/ 1706 h 10000"/>
                <a:gd name="connsiteX21" fmla="*/ 9379 w 10000"/>
                <a:gd name="connsiteY21" fmla="*/ 2609 h 10000"/>
                <a:gd name="connsiteX22" fmla="*/ 10000 w 10000"/>
                <a:gd name="connsiteY22" fmla="*/ 3278 h 10000"/>
                <a:gd name="connsiteX23" fmla="*/ 9586 w 10000"/>
                <a:gd name="connsiteY23" fmla="*/ 3511 h 10000"/>
                <a:gd name="connsiteX24" fmla="*/ 9172 w 10000"/>
                <a:gd name="connsiteY24" fmla="*/ 3947 h 10000"/>
                <a:gd name="connsiteX25" fmla="*/ 8966 w 10000"/>
                <a:gd name="connsiteY25" fmla="*/ 4849 h 10000"/>
                <a:gd name="connsiteX26" fmla="*/ 8966 w 10000"/>
                <a:gd name="connsiteY26" fmla="*/ 5753 h 10000"/>
                <a:gd name="connsiteX27" fmla="*/ 8759 w 10000"/>
                <a:gd name="connsiteY27" fmla="*/ 6421 h 10000"/>
                <a:gd name="connsiteX28" fmla="*/ 8310 w 10000"/>
                <a:gd name="connsiteY28" fmla="*/ 7558 h 10000"/>
                <a:gd name="connsiteX29" fmla="*/ 8103 w 10000"/>
                <a:gd name="connsiteY29" fmla="*/ 8461 h 10000"/>
                <a:gd name="connsiteX30" fmla="*/ 7690 w 10000"/>
                <a:gd name="connsiteY30" fmla="*/ 8461 h 10000"/>
                <a:gd name="connsiteX31" fmla="*/ 7690 w 10000"/>
                <a:gd name="connsiteY31" fmla="*/ 9331 h 10000"/>
                <a:gd name="connsiteX32" fmla="*/ 6310 w 10000"/>
                <a:gd name="connsiteY32" fmla="*/ 7859 h 10000"/>
                <a:gd name="connsiteX33" fmla="*/ 6069 w 10000"/>
                <a:gd name="connsiteY33" fmla="*/ 8361 h 10000"/>
                <a:gd name="connsiteX34" fmla="*/ 5552 w 10000"/>
                <a:gd name="connsiteY34" fmla="*/ 8730 h 10000"/>
                <a:gd name="connsiteX35" fmla="*/ 5448 w 10000"/>
                <a:gd name="connsiteY35" fmla="*/ 8830 h 10000"/>
                <a:gd name="connsiteX36" fmla="*/ 5276 w 10000"/>
                <a:gd name="connsiteY36" fmla="*/ 8830 h 10000"/>
                <a:gd name="connsiteX37" fmla="*/ 5345 w 10000"/>
                <a:gd name="connsiteY37" fmla="*/ 8929 h 10000"/>
                <a:gd name="connsiteX38" fmla="*/ 5276 w 10000"/>
                <a:gd name="connsiteY38" fmla="*/ 8929 h 10000"/>
                <a:gd name="connsiteX39" fmla="*/ 5138 w 10000"/>
                <a:gd name="connsiteY39" fmla="*/ 8830 h 10000"/>
                <a:gd name="connsiteX40" fmla="*/ 4862 w 10000"/>
                <a:gd name="connsiteY40" fmla="*/ 9029 h 10000"/>
                <a:gd name="connsiteX41" fmla="*/ 4828 w 10000"/>
                <a:gd name="connsiteY41" fmla="*/ 8963 h 10000"/>
                <a:gd name="connsiteX42" fmla="*/ 4759 w 10000"/>
                <a:gd name="connsiteY42" fmla="*/ 9029 h 10000"/>
                <a:gd name="connsiteX43" fmla="*/ 4724 w 10000"/>
                <a:gd name="connsiteY43" fmla="*/ 9131 h 10000"/>
                <a:gd name="connsiteX44" fmla="*/ 4655 w 10000"/>
                <a:gd name="connsiteY44" fmla="*/ 9131 h 10000"/>
                <a:gd name="connsiteX45" fmla="*/ 4621 w 10000"/>
                <a:gd name="connsiteY45" fmla="*/ 9165 h 10000"/>
                <a:gd name="connsiteX46" fmla="*/ 4517 w 10000"/>
                <a:gd name="connsiteY46" fmla="*/ 9165 h 10000"/>
                <a:gd name="connsiteX47" fmla="*/ 4138 w 10000"/>
                <a:gd name="connsiteY47" fmla="*/ 9231 h 10000"/>
                <a:gd name="connsiteX48" fmla="*/ 2448 w 10000"/>
                <a:gd name="connsiteY48" fmla="*/ 9264 h 10000"/>
                <a:gd name="connsiteX49" fmla="*/ 2138 w 10000"/>
                <a:gd name="connsiteY49" fmla="*/ 9331 h 10000"/>
                <a:gd name="connsiteX50" fmla="*/ 1931 w 10000"/>
                <a:gd name="connsiteY50" fmla="*/ 9364 h 10000"/>
                <a:gd name="connsiteX51" fmla="*/ 1759 w 10000"/>
                <a:gd name="connsiteY51" fmla="*/ 9665 h 10000"/>
                <a:gd name="connsiteX52" fmla="*/ 1655 w 10000"/>
                <a:gd name="connsiteY52" fmla="*/ 9665 h 10000"/>
                <a:gd name="connsiteX53" fmla="*/ 2034 w 10000"/>
                <a:gd name="connsiteY53" fmla="*/ 9331 h 10000"/>
                <a:gd name="connsiteX54" fmla="*/ 2207 w 10000"/>
                <a:gd name="connsiteY54" fmla="*/ 9298 h 10000"/>
                <a:gd name="connsiteX55" fmla="*/ 4414 w 10000"/>
                <a:gd name="connsiteY55" fmla="*/ 9298 h 10000"/>
                <a:gd name="connsiteX56" fmla="*/ 5103 w 10000"/>
                <a:gd name="connsiteY56" fmla="*/ 9029 h 10000"/>
                <a:gd name="connsiteX57" fmla="*/ 5828 w 10000"/>
                <a:gd name="connsiteY57" fmla="*/ 8596 h 10000"/>
                <a:gd name="connsiteX58" fmla="*/ 6552 w 10000"/>
                <a:gd name="connsiteY58" fmla="*/ 7994 h 10000"/>
                <a:gd name="connsiteX59" fmla="*/ 7483 w 10000"/>
                <a:gd name="connsiteY59" fmla="*/ 9298 h 10000"/>
                <a:gd name="connsiteX60" fmla="*/ 7172 w 10000"/>
                <a:gd name="connsiteY60" fmla="*/ 8896 h 10000"/>
                <a:gd name="connsiteX61" fmla="*/ 6483 w 10000"/>
                <a:gd name="connsiteY61" fmla="*/ 7927 h 10000"/>
                <a:gd name="connsiteX62" fmla="*/ 5621 w 10000"/>
                <a:gd name="connsiteY62" fmla="*/ 8830 h 10000"/>
                <a:gd name="connsiteX63" fmla="*/ 4069 w 10000"/>
                <a:gd name="connsiteY63" fmla="*/ 9398 h 10000"/>
                <a:gd name="connsiteX64" fmla="*/ 3655 w 10000"/>
                <a:gd name="connsiteY64" fmla="*/ 9431 h 10000"/>
                <a:gd name="connsiteX65" fmla="*/ 2034 w 10000"/>
                <a:gd name="connsiteY65" fmla="*/ 9331 h 10000"/>
                <a:gd name="connsiteX66" fmla="*/ 1621 w 10000"/>
                <a:gd name="connsiteY66" fmla="*/ 9933 h 10000"/>
                <a:gd name="connsiteX67" fmla="*/ 1034 w 10000"/>
                <a:gd name="connsiteY67" fmla="*/ 10000 h 10000"/>
                <a:gd name="connsiteX68" fmla="*/ 1241 w 10000"/>
                <a:gd name="connsiteY68" fmla="*/ 9331 h 10000"/>
                <a:gd name="connsiteX69" fmla="*/ 1034 w 10000"/>
                <a:gd name="connsiteY69" fmla="*/ 8896 h 10000"/>
                <a:gd name="connsiteX70" fmla="*/ 621 w 10000"/>
                <a:gd name="connsiteY70" fmla="*/ 8461 h 10000"/>
                <a:gd name="connsiteX71" fmla="*/ 621 w 10000"/>
                <a:gd name="connsiteY71" fmla="*/ 7994 h 10000"/>
                <a:gd name="connsiteX72" fmla="*/ 621 w 10000"/>
                <a:gd name="connsiteY72" fmla="*/ 7558 h 10000"/>
                <a:gd name="connsiteX73" fmla="*/ 207 w 10000"/>
                <a:gd name="connsiteY73" fmla="*/ 7123 h 10000"/>
                <a:gd name="connsiteX74" fmla="*/ 0 w 10000"/>
                <a:gd name="connsiteY74" fmla="*/ 7123 h 10000"/>
                <a:gd name="connsiteX75" fmla="*/ 207 w 10000"/>
                <a:gd name="connsiteY75" fmla="*/ 6421 h 10000"/>
                <a:gd name="connsiteX76" fmla="*/ 414 w 10000"/>
                <a:gd name="connsiteY76" fmla="*/ 6221 h 10000"/>
                <a:gd name="connsiteX77" fmla="*/ 414 w 10000"/>
                <a:gd name="connsiteY77" fmla="*/ 5986 h 10000"/>
                <a:gd name="connsiteX78" fmla="*/ 414 w 10000"/>
                <a:gd name="connsiteY78" fmla="*/ 5519 h 10000"/>
                <a:gd name="connsiteX79" fmla="*/ 621 w 10000"/>
                <a:gd name="connsiteY79" fmla="*/ 5084 h 10000"/>
                <a:gd name="connsiteX80" fmla="*/ 828 w 10000"/>
                <a:gd name="connsiteY80" fmla="*/ 4849 h 10000"/>
                <a:gd name="connsiteX81" fmla="*/ 1241 w 10000"/>
                <a:gd name="connsiteY81" fmla="*/ 4849 h 10000"/>
                <a:gd name="connsiteX82" fmla="*/ 1241 w 10000"/>
                <a:gd name="connsiteY82" fmla="*/ 4180 h 10000"/>
                <a:gd name="connsiteX83" fmla="*/ 1241 w 10000"/>
                <a:gd name="connsiteY83" fmla="*/ 3511 h 10000"/>
                <a:gd name="connsiteX84" fmla="*/ 1241 w 10000"/>
                <a:gd name="connsiteY84" fmla="*/ 2609 h 10000"/>
                <a:gd name="connsiteX85" fmla="*/ 1241 w 10000"/>
                <a:gd name="connsiteY85" fmla="*/ 1940 h 10000"/>
                <a:gd name="connsiteX0" fmla="*/ 1241 w 10000"/>
                <a:gd name="connsiteY0" fmla="*/ 1940 h 10000"/>
                <a:gd name="connsiteX1" fmla="*/ 1241 w 10000"/>
                <a:gd name="connsiteY1" fmla="*/ 1706 h 10000"/>
                <a:gd name="connsiteX2" fmla="*/ 1862 w 10000"/>
                <a:gd name="connsiteY2" fmla="*/ 1706 h 10000"/>
                <a:gd name="connsiteX3" fmla="*/ 1862 w 10000"/>
                <a:gd name="connsiteY3" fmla="*/ 803 h 10000"/>
                <a:gd name="connsiteX4" fmla="*/ 1853 w 10000"/>
                <a:gd name="connsiteY4" fmla="*/ 127 h 10000"/>
                <a:gd name="connsiteX5" fmla="*/ 5621 w 10000"/>
                <a:gd name="connsiteY5" fmla="*/ 134 h 10000"/>
                <a:gd name="connsiteX6" fmla="*/ 5716 w 10000"/>
                <a:gd name="connsiteY6" fmla="*/ 0 h 10000"/>
                <a:gd name="connsiteX7" fmla="*/ 5674 w 10000"/>
                <a:gd name="connsiteY7" fmla="*/ 143 h 10000"/>
                <a:gd name="connsiteX8" fmla="*/ 6448 w 10000"/>
                <a:gd name="connsiteY8" fmla="*/ 134 h 10000"/>
                <a:gd name="connsiteX9" fmla="*/ 7396 w 10000"/>
                <a:gd name="connsiteY9" fmla="*/ 137 h 10000"/>
                <a:gd name="connsiteX10" fmla="*/ 7550 w 10000"/>
                <a:gd name="connsiteY10" fmla="*/ 132 h 10000"/>
                <a:gd name="connsiteX11" fmla="*/ 8292 w 10000"/>
                <a:gd name="connsiteY11" fmla="*/ 130 h 10000"/>
                <a:gd name="connsiteX12" fmla="*/ 7474 w 10000"/>
                <a:gd name="connsiteY12" fmla="*/ 139 h 10000"/>
                <a:gd name="connsiteX13" fmla="*/ 7880 w 10000"/>
                <a:gd name="connsiteY13" fmla="*/ 143 h 10000"/>
                <a:gd name="connsiteX14" fmla="*/ 8302 w 10000"/>
                <a:gd name="connsiteY14" fmla="*/ 143 h 10000"/>
                <a:gd name="connsiteX15" fmla="*/ 8840 w 10000"/>
                <a:gd name="connsiteY15" fmla="*/ 152 h 10000"/>
                <a:gd name="connsiteX16" fmla="*/ 8966 w 10000"/>
                <a:gd name="connsiteY16" fmla="*/ 368 h 10000"/>
                <a:gd name="connsiteX17" fmla="*/ 9085 w 10000"/>
                <a:gd name="connsiteY17" fmla="*/ 641 h 10000"/>
                <a:gd name="connsiteX18" fmla="*/ 8948 w 10000"/>
                <a:gd name="connsiteY18" fmla="*/ 655 h 10000"/>
                <a:gd name="connsiteX19" fmla="*/ 9088 w 10000"/>
                <a:gd name="connsiteY19" fmla="*/ 939 h 10000"/>
                <a:gd name="connsiteX20" fmla="*/ 9092 w 10000"/>
                <a:gd name="connsiteY20" fmla="*/ 969 h 10000"/>
                <a:gd name="connsiteX21" fmla="*/ 9172 w 10000"/>
                <a:gd name="connsiteY21" fmla="*/ 1706 h 10000"/>
                <a:gd name="connsiteX22" fmla="*/ 9379 w 10000"/>
                <a:gd name="connsiteY22" fmla="*/ 2609 h 10000"/>
                <a:gd name="connsiteX23" fmla="*/ 10000 w 10000"/>
                <a:gd name="connsiteY23" fmla="*/ 3278 h 10000"/>
                <a:gd name="connsiteX24" fmla="*/ 9586 w 10000"/>
                <a:gd name="connsiteY24" fmla="*/ 3511 h 10000"/>
                <a:gd name="connsiteX25" fmla="*/ 9172 w 10000"/>
                <a:gd name="connsiteY25" fmla="*/ 3947 h 10000"/>
                <a:gd name="connsiteX26" fmla="*/ 8966 w 10000"/>
                <a:gd name="connsiteY26" fmla="*/ 4849 h 10000"/>
                <a:gd name="connsiteX27" fmla="*/ 8966 w 10000"/>
                <a:gd name="connsiteY27" fmla="*/ 5753 h 10000"/>
                <a:gd name="connsiteX28" fmla="*/ 8759 w 10000"/>
                <a:gd name="connsiteY28" fmla="*/ 6421 h 10000"/>
                <a:gd name="connsiteX29" fmla="*/ 8310 w 10000"/>
                <a:gd name="connsiteY29" fmla="*/ 7558 h 10000"/>
                <a:gd name="connsiteX30" fmla="*/ 8103 w 10000"/>
                <a:gd name="connsiteY30" fmla="*/ 8461 h 10000"/>
                <a:gd name="connsiteX31" fmla="*/ 7690 w 10000"/>
                <a:gd name="connsiteY31" fmla="*/ 8461 h 10000"/>
                <a:gd name="connsiteX32" fmla="*/ 7690 w 10000"/>
                <a:gd name="connsiteY32" fmla="*/ 9331 h 10000"/>
                <a:gd name="connsiteX33" fmla="*/ 6310 w 10000"/>
                <a:gd name="connsiteY33" fmla="*/ 7859 h 10000"/>
                <a:gd name="connsiteX34" fmla="*/ 6069 w 10000"/>
                <a:gd name="connsiteY34" fmla="*/ 8361 h 10000"/>
                <a:gd name="connsiteX35" fmla="*/ 5552 w 10000"/>
                <a:gd name="connsiteY35" fmla="*/ 8730 h 10000"/>
                <a:gd name="connsiteX36" fmla="*/ 5448 w 10000"/>
                <a:gd name="connsiteY36" fmla="*/ 8830 h 10000"/>
                <a:gd name="connsiteX37" fmla="*/ 5276 w 10000"/>
                <a:gd name="connsiteY37" fmla="*/ 8830 h 10000"/>
                <a:gd name="connsiteX38" fmla="*/ 5345 w 10000"/>
                <a:gd name="connsiteY38" fmla="*/ 8929 h 10000"/>
                <a:gd name="connsiteX39" fmla="*/ 5276 w 10000"/>
                <a:gd name="connsiteY39" fmla="*/ 8929 h 10000"/>
                <a:gd name="connsiteX40" fmla="*/ 5138 w 10000"/>
                <a:gd name="connsiteY40" fmla="*/ 8830 h 10000"/>
                <a:gd name="connsiteX41" fmla="*/ 4862 w 10000"/>
                <a:gd name="connsiteY41" fmla="*/ 9029 h 10000"/>
                <a:gd name="connsiteX42" fmla="*/ 4828 w 10000"/>
                <a:gd name="connsiteY42" fmla="*/ 8963 h 10000"/>
                <a:gd name="connsiteX43" fmla="*/ 4759 w 10000"/>
                <a:gd name="connsiteY43" fmla="*/ 9029 h 10000"/>
                <a:gd name="connsiteX44" fmla="*/ 4724 w 10000"/>
                <a:gd name="connsiteY44" fmla="*/ 9131 h 10000"/>
                <a:gd name="connsiteX45" fmla="*/ 4655 w 10000"/>
                <a:gd name="connsiteY45" fmla="*/ 9131 h 10000"/>
                <a:gd name="connsiteX46" fmla="*/ 4621 w 10000"/>
                <a:gd name="connsiteY46" fmla="*/ 9165 h 10000"/>
                <a:gd name="connsiteX47" fmla="*/ 4517 w 10000"/>
                <a:gd name="connsiteY47" fmla="*/ 9165 h 10000"/>
                <a:gd name="connsiteX48" fmla="*/ 4138 w 10000"/>
                <a:gd name="connsiteY48" fmla="*/ 9231 h 10000"/>
                <a:gd name="connsiteX49" fmla="*/ 2448 w 10000"/>
                <a:gd name="connsiteY49" fmla="*/ 9264 h 10000"/>
                <a:gd name="connsiteX50" fmla="*/ 2138 w 10000"/>
                <a:gd name="connsiteY50" fmla="*/ 9331 h 10000"/>
                <a:gd name="connsiteX51" fmla="*/ 1931 w 10000"/>
                <a:gd name="connsiteY51" fmla="*/ 9364 h 10000"/>
                <a:gd name="connsiteX52" fmla="*/ 1759 w 10000"/>
                <a:gd name="connsiteY52" fmla="*/ 9665 h 10000"/>
                <a:gd name="connsiteX53" fmla="*/ 1655 w 10000"/>
                <a:gd name="connsiteY53" fmla="*/ 9665 h 10000"/>
                <a:gd name="connsiteX54" fmla="*/ 2034 w 10000"/>
                <a:gd name="connsiteY54" fmla="*/ 9331 h 10000"/>
                <a:gd name="connsiteX55" fmla="*/ 2207 w 10000"/>
                <a:gd name="connsiteY55" fmla="*/ 9298 h 10000"/>
                <a:gd name="connsiteX56" fmla="*/ 4414 w 10000"/>
                <a:gd name="connsiteY56" fmla="*/ 9298 h 10000"/>
                <a:gd name="connsiteX57" fmla="*/ 5103 w 10000"/>
                <a:gd name="connsiteY57" fmla="*/ 9029 h 10000"/>
                <a:gd name="connsiteX58" fmla="*/ 5828 w 10000"/>
                <a:gd name="connsiteY58" fmla="*/ 8596 h 10000"/>
                <a:gd name="connsiteX59" fmla="*/ 6552 w 10000"/>
                <a:gd name="connsiteY59" fmla="*/ 7994 h 10000"/>
                <a:gd name="connsiteX60" fmla="*/ 7483 w 10000"/>
                <a:gd name="connsiteY60" fmla="*/ 9298 h 10000"/>
                <a:gd name="connsiteX61" fmla="*/ 7172 w 10000"/>
                <a:gd name="connsiteY61" fmla="*/ 8896 h 10000"/>
                <a:gd name="connsiteX62" fmla="*/ 6483 w 10000"/>
                <a:gd name="connsiteY62" fmla="*/ 7927 h 10000"/>
                <a:gd name="connsiteX63" fmla="*/ 5621 w 10000"/>
                <a:gd name="connsiteY63" fmla="*/ 8830 h 10000"/>
                <a:gd name="connsiteX64" fmla="*/ 4069 w 10000"/>
                <a:gd name="connsiteY64" fmla="*/ 9398 h 10000"/>
                <a:gd name="connsiteX65" fmla="*/ 3655 w 10000"/>
                <a:gd name="connsiteY65" fmla="*/ 9431 h 10000"/>
                <a:gd name="connsiteX66" fmla="*/ 2034 w 10000"/>
                <a:gd name="connsiteY66" fmla="*/ 9331 h 10000"/>
                <a:gd name="connsiteX67" fmla="*/ 1621 w 10000"/>
                <a:gd name="connsiteY67" fmla="*/ 9933 h 10000"/>
                <a:gd name="connsiteX68" fmla="*/ 1034 w 10000"/>
                <a:gd name="connsiteY68" fmla="*/ 10000 h 10000"/>
                <a:gd name="connsiteX69" fmla="*/ 1241 w 10000"/>
                <a:gd name="connsiteY69" fmla="*/ 9331 h 10000"/>
                <a:gd name="connsiteX70" fmla="*/ 1034 w 10000"/>
                <a:gd name="connsiteY70" fmla="*/ 8896 h 10000"/>
                <a:gd name="connsiteX71" fmla="*/ 621 w 10000"/>
                <a:gd name="connsiteY71" fmla="*/ 8461 h 10000"/>
                <a:gd name="connsiteX72" fmla="*/ 621 w 10000"/>
                <a:gd name="connsiteY72" fmla="*/ 7994 h 10000"/>
                <a:gd name="connsiteX73" fmla="*/ 621 w 10000"/>
                <a:gd name="connsiteY73" fmla="*/ 7558 h 10000"/>
                <a:gd name="connsiteX74" fmla="*/ 207 w 10000"/>
                <a:gd name="connsiteY74" fmla="*/ 7123 h 10000"/>
                <a:gd name="connsiteX75" fmla="*/ 0 w 10000"/>
                <a:gd name="connsiteY75" fmla="*/ 7123 h 10000"/>
                <a:gd name="connsiteX76" fmla="*/ 207 w 10000"/>
                <a:gd name="connsiteY76" fmla="*/ 6421 h 10000"/>
                <a:gd name="connsiteX77" fmla="*/ 414 w 10000"/>
                <a:gd name="connsiteY77" fmla="*/ 6221 h 10000"/>
                <a:gd name="connsiteX78" fmla="*/ 414 w 10000"/>
                <a:gd name="connsiteY78" fmla="*/ 5986 h 10000"/>
                <a:gd name="connsiteX79" fmla="*/ 414 w 10000"/>
                <a:gd name="connsiteY79" fmla="*/ 5519 h 10000"/>
                <a:gd name="connsiteX80" fmla="*/ 621 w 10000"/>
                <a:gd name="connsiteY80" fmla="*/ 5084 h 10000"/>
                <a:gd name="connsiteX81" fmla="*/ 828 w 10000"/>
                <a:gd name="connsiteY81" fmla="*/ 4849 h 10000"/>
                <a:gd name="connsiteX82" fmla="*/ 1241 w 10000"/>
                <a:gd name="connsiteY82" fmla="*/ 4849 h 10000"/>
                <a:gd name="connsiteX83" fmla="*/ 1241 w 10000"/>
                <a:gd name="connsiteY83" fmla="*/ 4180 h 10000"/>
                <a:gd name="connsiteX84" fmla="*/ 1241 w 10000"/>
                <a:gd name="connsiteY84" fmla="*/ 3511 h 10000"/>
                <a:gd name="connsiteX85" fmla="*/ 1241 w 10000"/>
                <a:gd name="connsiteY85" fmla="*/ 2609 h 10000"/>
                <a:gd name="connsiteX86" fmla="*/ 1241 w 10000"/>
                <a:gd name="connsiteY86" fmla="*/ 1940 h 10000"/>
                <a:gd name="connsiteX0" fmla="*/ 1241 w 10000"/>
                <a:gd name="connsiteY0" fmla="*/ 1940 h 10000"/>
                <a:gd name="connsiteX1" fmla="*/ 1241 w 10000"/>
                <a:gd name="connsiteY1" fmla="*/ 1706 h 10000"/>
                <a:gd name="connsiteX2" fmla="*/ 1862 w 10000"/>
                <a:gd name="connsiteY2" fmla="*/ 1706 h 10000"/>
                <a:gd name="connsiteX3" fmla="*/ 1862 w 10000"/>
                <a:gd name="connsiteY3" fmla="*/ 803 h 10000"/>
                <a:gd name="connsiteX4" fmla="*/ 1853 w 10000"/>
                <a:gd name="connsiteY4" fmla="*/ 127 h 10000"/>
                <a:gd name="connsiteX5" fmla="*/ 5621 w 10000"/>
                <a:gd name="connsiteY5" fmla="*/ 134 h 10000"/>
                <a:gd name="connsiteX6" fmla="*/ 5716 w 10000"/>
                <a:gd name="connsiteY6" fmla="*/ 0 h 10000"/>
                <a:gd name="connsiteX7" fmla="*/ 5674 w 10000"/>
                <a:gd name="connsiteY7" fmla="*/ 143 h 10000"/>
                <a:gd name="connsiteX8" fmla="*/ 6448 w 10000"/>
                <a:gd name="connsiteY8" fmla="*/ 134 h 10000"/>
                <a:gd name="connsiteX9" fmla="*/ 7396 w 10000"/>
                <a:gd name="connsiteY9" fmla="*/ 137 h 10000"/>
                <a:gd name="connsiteX10" fmla="*/ 7550 w 10000"/>
                <a:gd name="connsiteY10" fmla="*/ 132 h 10000"/>
                <a:gd name="connsiteX11" fmla="*/ 8292 w 10000"/>
                <a:gd name="connsiteY11" fmla="*/ 130 h 10000"/>
                <a:gd name="connsiteX12" fmla="*/ 7474 w 10000"/>
                <a:gd name="connsiteY12" fmla="*/ 139 h 10000"/>
                <a:gd name="connsiteX13" fmla="*/ 7880 w 10000"/>
                <a:gd name="connsiteY13" fmla="*/ 143 h 10000"/>
                <a:gd name="connsiteX14" fmla="*/ 8302 w 10000"/>
                <a:gd name="connsiteY14" fmla="*/ 143 h 10000"/>
                <a:gd name="connsiteX15" fmla="*/ 8840 w 10000"/>
                <a:gd name="connsiteY15" fmla="*/ 152 h 10000"/>
                <a:gd name="connsiteX16" fmla="*/ 8966 w 10000"/>
                <a:gd name="connsiteY16" fmla="*/ 368 h 10000"/>
                <a:gd name="connsiteX17" fmla="*/ 9085 w 10000"/>
                <a:gd name="connsiteY17" fmla="*/ 641 h 10000"/>
                <a:gd name="connsiteX18" fmla="*/ 8948 w 10000"/>
                <a:gd name="connsiteY18" fmla="*/ 655 h 10000"/>
                <a:gd name="connsiteX19" fmla="*/ 9088 w 10000"/>
                <a:gd name="connsiteY19" fmla="*/ 939 h 10000"/>
                <a:gd name="connsiteX20" fmla="*/ 9069 w 10000"/>
                <a:gd name="connsiteY20" fmla="*/ 969 h 10000"/>
                <a:gd name="connsiteX21" fmla="*/ 9172 w 10000"/>
                <a:gd name="connsiteY21" fmla="*/ 1706 h 10000"/>
                <a:gd name="connsiteX22" fmla="*/ 9379 w 10000"/>
                <a:gd name="connsiteY22" fmla="*/ 2609 h 10000"/>
                <a:gd name="connsiteX23" fmla="*/ 10000 w 10000"/>
                <a:gd name="connsiteY23" fmla="*/ 3278 h 10000"/>
                <a:gd name="connsiteX24" fmla="*/ 9586 w 10000"/>
                <a:gd name="connsiteY24" fmla="*/ 3511 h 10000"/>
                <a:gd name="connsiteX25" fmla="*/ 9172 w 10000"/>
                <a:gd name="connsiteY25" fmla="*/ 3947 h 10000"/>
                <a:gd name="connsiteX26" fmla="*/ 8966 w 10000"/>
                <a:gd name="connsiteY26" fmla="*/ 4849 h 10000"/>
                <a:gd name="connsiteX27" fmla="*/ 8966 w 10000"/>
                <a:gd name="connsiteY27" fmla="*/ 5753 h 10000"/>
                <a:gd name="connsiteX28" fmla="*/ 8759 w 10000"/>
                <a:gd name="connsiteY28" fmla="*/ 6421 h 10000"/>
                <a:gd name="connsiteX29" fmla="*/ 8310 w 10000"/>
                <a:gd name="connsiteY29" fmla="*/ 7558 h 10000"/>
                <a:gd name="connsiteX30" fmla="*/ 8103 w 10000"/>
                <a:gd name="connsiteY30" fmla="*/ 8461 h 10000"/>
                <a:gd name="connsiteX31" fmla="*/ 7690 w 10000"/>
                <a:gd name="connsiteY31" fmla="*/ 8461 h 10000"/>
                <a:gd name="connsiteX32" fmla="*/ 7690 w 10000"/>
                <a:gd name="connsiteY32" fmla="*/ 9331 h 10000"/>
                <a:gd name="connsiteX33" fmla="*/ 6310 w 10000"/>
                <a:gd name="connsiteY33" fmla="*/ 7859 h 10000"/>
                <a:gd name="connsiteX34" fmla="*/ 6069 w 10000"/>
                <a:gd name="connsiteY34" fmla="*/ 8361 h 10000"/>
                <a:gd name="connsiteX35" fmla="*/ 5552 w 10000"/>
                <a:gd name="connsiteY35" fmla="*/ 8730 h 10000"/>
                <a:gd name="connsiteX36" fmla="*/ 5448 w 10000"/>
                <a:gd name="connsiteY36" fmla="*/ 8830 h 10000"/>
                <a:gd name="connsiteX37" fmla="*/ 5276 w 10000"/>
                <a:gd name="connsiteY37" fmla="*/ 8830 h 10000"/>
                <a:gd name="connsiteX38" fmla="*/ 5345 w 10000"/>
                <a:gd name="connsiteY38" fmla="*/ 8929 h 10000"/>
                <a:gd name="connsiteX39" fmla="*/ 5276 w 10000"/>
                <a:gd name="connsiteY39" fmla="*/ 8929 h 10000"/>
                <a:gd name="connsiteX40" fmla="*/ 5138 w 10000"/>
                <a:gd name="connsiteY40" fmla="*/ 8830 h 10000"/>
                <a:gd name="connsiteX41" fmla="*/ 4862 w 10000"/>
                <a:gd name="connsiteY41" fmla="*/ 9029 h 10000"/>
                <a:gd name="connsiteX42" fmla="*/ 4828 w 10000"/>
                <a:gd name="connsiteY42" fmla="*/ 8963 h 10000"/>
                <a:gd name="connsiteX43" fmla="*/ 4759 w 10000"/>
                <a:gd name="connsiteY43" fmla="*/ 9029 h 10000"/>
                <a:gd name="connsiteX44" fmla="*/ 4724 w 10000"/>
                <a:gd name="connsiteY44" fmla="*/ 9131 h 10000"/>
                <a:gd name="connsiteX45" fmla="*/ 4655 w 10000"/>
                <a:gd name="connsiteY45" fmla="*/ 9131 h 10000"/>
                <a:gd name="connsiteX46" fmla="*/ 4621 w 10000"/>
                <a:gd name="connsiteY46" fmla="*/ 9165 h 10000"/>
                <a:gd name="connsiteX47" fmla="*/ 4517 w 10000"/>
                <a:gd name="connsiteY47" fmla="*/ 9165 h 10000"/>
                <a:gd name="connsiteX48" fmla="*/ 4138 w 10000"/>
                <a:gd name="connsiteY48" fmla="*/ 9231 h 10000"/>
                <a:gd name="connsiteX49" fmla="*/ 2448 w 10000"/>
                <a:gd name="connsiteY49" fmla="*/ 9264 h 10000"/>
                <a:gd name="connsiteX50" fmla="*/ 2138 w 10000"/>
                <a:gd name="connsiteY50" fmla="*/ 9331 h 10000"/>
                <a:gd name="connsiteX51" fmla="*/ 1931 w 10000"/>
                <a:gd name="connsiteY51" fmla="*/ 9364 h 10000"/>
                <a:gd name="connsiteX52" fmla="*/ 1759 w 10000"/>
                <a:gd name="connsiteY52" fmla="*/ 9665 h 10000"/>
                <a:gd name="connsiteX53" fmla="*/ 1655 w 10000"/>
                <a:gd name="connsiteY53" fmla="*/ 9665 h 10000"/>
                <a:gd name="connsiteX54" fmla="*/ 2034 w 10000"/>
                <a:gd name="connsiteY54" fmla="*/ 9331 h 10000"/>
                <a:gd name="connsiteX55" fmla="*/ 2207 w 10000"/>
                <a:gd name="connsiteY55" fmla="*/ 9298 h 10000"/>
                <a:gd name="connsiteX56" fmla="*/ 4414 w 10000"/>
                <a:gd name="connsiteY56" fmla="*/ 9298 h 10000"/>
                <a:gd name="connsiteX57" fmla="*/ 5103 w 10000"/>
                <a:gd name="connsiteY57" fmla="*/ 9029 h 10000"/>
                <a:gd name="connsiteX58" fmla="*/ 5828 w 10000"/>
                <a:gd name="connsiteY58" fmla="*/ 8596 h 10000"/>
                <a:gd name="connsiteX59" fmla="*/ 6552 w 10000"/>
                <a:gd name="connsiteY59" fmla="*/ 7994 h 10000"/>
                <a:gd name="connsiteX60" fmla="*/ 7483 w 10000"/>
                <a:gd name="connsiteY60" fmla="*/ 9298 h 10000"/>
                <a:gd name="connsiteX61" fmla="*/ 7172 w 10000"/>
                <a:gd name="connsiteY61" fmla="*/ 8896 h 10000"/>
                <a:gd name="connsiteX62" fmla="*/ 6483 w 10000"/>
                <a:gd name="connsiteY62" fmla="*/ 7927 h 10000"/>
                <a:gd name="connsiteX63" fmla="*/ 5621 w 10000"/>
                <a:gd name="connsiteY63" fmla="*/ 8830 h 10000"/>
                <a:gd name="connsiteX64" fmla="*/ 4069 w 10000"/>
                <a:gd name="connsiteY64" fmla="*/ 9398 h 10000"/>
                <a:gd name="connsiteX65" fmla="*/ 3655 w 10000"/>
                <a:gd name="connsiteY65" fmla="*/ 9431 h 10000"/>
                <a:gd name="connsiteX66" fmla="*/ 2034 w 10000"/>
                <a:gd name="connsiteY66" fmla="*/ 9331 h 10000"/>
                <a:gd name="connsiteX67" fmla="*/ 1621 w 10000"/>
                <a:gd name="connsiteY67" fmla="*/ 9933 h 10000"/>
                <a:gd name="connsiteX68" fmla="*/ 1034 w 10000"/>
                <a:gd name="connsiteY68" fmla="*/ 10000 h 10000"/>
                <a:gd name="connsiteX69" fmla="*/ 1241 w 10000"/>
                <a:gd name="connsiteY69" fmla="*/ 9331 h 10000"/>
                <a:gd name="connsiteX70" fmla="*/ 1034 w 10000"/>
                <a:gd name="connsiteY70" fmla="*/ 8896 h 10000"/>
                <a:gd name="connsiteX71" fmla="*/ 621 w 10000"/>
                <a:gd name="connsiteY71" fmla="*/ 8461 h 10000"/>
                <a:gd name="connsiteX72" fmla="*/ 621 w 10000"/>
                <a:gd name="connsiteY72" fmla="*/ 7994 h 10000"/>
                <a:gd name="connsiteX73" fmla="*/ 621 w 10000"/>
                <a:gd name="connsiteY73" fmla="*/ 7558 h 10000"/>
                <a:gd name="connsiteX74" fmla="*/ 207 w 10000"/>
                <a:gd name="connsiteY74" fmla="*/ 7123 h 10000"/>
                <a:gd name="connsiteX75" fmla="*/ 0 w 10000"/>
                <a:gd name="connsiteY75" fmla="*/ 7123 h 10000"/>
                <a:gd name="connsiteX76" fmla="*/ 207 w 10000"/>
                <a:gd name="connsiteY76" fmla="*/ 6421 h 10000"/>
                <a:gd name="connsiteX77" fmla="*/ 414 w 10000"/>
                <a:gd name="connsiteY77" fmla="*/ 6221 h 10000"/>
                <a:gd name="connsiteX78" fmla="*/ 414 w 10000"/>
                <a:gd name="connsiteY78" fmla="*/ 5986 h 10000"/>
                <a:gd name="connsiteX79" fmla="*/ 414 w 10000"/>
                <a:gd name="connsiteY79" fmla="*/ 5519 h 10000"/>
                <a:gd name="connsiteX80" fmla="*/ 621 w 10000"/>
                <a:gd name="connsiteY80" fmla="*/ 5084 h 10000"/>
                <a:gd name="connsiteX81" fmla="*/ 828 w 10000"/>
                <a:gd name="connsiteY81" fmla="*/ 4849 h 10000"/>
                <a:gd name="connsiteX82" fmla="*/ 1241 w 10000"/>
                <a:gd name="connsiteY82" fmla="*/ 4849 h 10000"/>
                <a:gd name="connsiteX83" fmla="*/ 1241 w 10000"/>
                <a:gd name="connsiteY83" fmla="*/ 4180 h 10000"/>
                <a:gd name="connsiteX84" fmla="*/ 1241 w 10000"/>
                <a:gd name="connsiteY84" fmla="*/ 3511 h 10000"/>
                <a:gd name="connsiteX85" fmla="*/ 1241 w 10000"/>
                <a:gd name="connsiteY85" fmla="*/ 2609 h 10000"/>
                <a:gd name="connsiteX86" fmla="*/ 1241 w 10000"/>
                <a:gd name="connsiteY86" fmla="*/ 1940 h 10000"/>
                <a:gd name="connsiteX0" fmla="*/ 1241 w 10000"/>
                <a:gd name="connsiteY0" fmla="*/ 1940 h 10000"/>
                <a:gd name="connsiteX1" fmla="*/ 1241 w 10000"/>
                <a:gd name="connsiteY1" fmla="*/ 1706 h 10000"/>
                <a:gd name="connsiteX2" fmla="*/ 1862 w 10000"/>
                <a:gd name="connsiteY2" fmla="*/ 1706 h 10000"/>
                <a:gd name="connsiteX3" fmla="*/ 1862 w 10000"/>
                <a:gd name="connsiteY3" fmla="*/ 803 h 10000"/>
                <a:gd name="connsiteX4" fmla="*/ 1853 w 10000"/>
                <a:gd name="connsiteY4" fmla="*/ 127 h 10000"/>
                <a:gd name="connsiteX5" fmla="*/ 5621 w 10000"/>
                <a:gd name="connsiteY5" fmla="*/ 134 h 10000"/>
                <a:gd name="connsiteX6" fmla="*/ 5716 w 10000"/>
                <a:gd name="connsiteY6" fmla="*/ 0 h 10000"/>
                <a:gd name="connsiteX7" fmla="*/ 5674 w 10000"/>
                <a:gd name="connsiteY7" fmla="*/ 143 h 10000"/>
                <a:gd name="connsiteX8" fmla="*/ 6448 w 10000"/>
                <a:gd name="connsiteY8" fmla="*/ 134 h 10000"/>
                <a:gd name="connsiteX9" fmla="*/ 7396 w 10000"/>
                <a:gd name="connsiteY9" fmla="*/ 137 h 10000"/>
                <a:gd name="connsiteX10" fmla="*/ 8292 w 10000"/>
                <a:gd name="connsiteY10" fmla="*/ 130 h 10000"/>
                <a:gd name="connsiteX11" fmla="*/ 7474 w 10000"/>
                <a:gd name="connsiteY11" fmla="*/ 139 h 10000"/>
                <a:gd name="connsiteX12" fmla="*/ 7880 w 10000"/>
                <a:gd name="connsiteY12" fmla="*/ 143 h 10000"/>
                <a:gd name="connsiteX13" fmla="*/ 8302 w 10000"/>
                <a:gd name="connsiteY13" fmla="*/ 143 h 10000"/>
                <a:gd name="connsiteX14" fmla="*/ 8840 w 10000"/>
                <a:gd name="connsiteY14" fmla="*/ 152 h 10000"/>
                <a:gd name="connsiteX15" fmla="*/ 8966 w 10000"/>
                <a:gd name="connsiteY15" fmla="*/ 368 h 10000"/>
                <a:gd name="connsiteX16" fmla="*/ 9085 w 10000"/>
                <a:gd name="connsiteY16" fmla="*/ 641 h 10000"/>
                <a:gd name="connsiteX17" fmla="*/ 8948 w 10000"/>
                <a:gd name="connsiteY17" fmla="*/ 655 h 10000"/>
                <a:gd name="connsiteX18" fmla="*/ 9088 w 10000"/>
                <a:gd name="connsiteY18" fmla="*/ 939 h 10000"/>
                <a:gd name="connsiteX19" fmla="*/ 9069 w 10000"/>
                <a:gd name="connsiteY19" fmla="*/ 969 h 10000"/>
                <a:gd name="connsiteX20" fmla="*/ 9172 w 10000"/>
                <a:gd name="connsiteY20" fmla="*/ 1706 h 10000"/>
                <a:gd name="connsiteX21" fmla="*/ 9379 w 10000"/>
                <a:gd name="connsiteY21" fmla="*/ 2609 h 10000"/>
                <a:gd name="connsiteX22" fmla="*/ 10000 w 10000"/>
                <a:gd name="connsiteY22" fmla="*/ 3278 h 10000"/>
                <a:gd name="connsiteX23" fmla="*/ 9586 w 10000"/>
                <a:gd name="connsiteY23" fmla="*/ 3511 h 10000"/>
                <a:gd name="connsiteX24" fmla="*/ 9172 w 10000"/>
                <a:gd name="connsiteY24" fmla="*/ 3947 h 10000"/>
                <a:gd name="connsiteX25" fmla="*/ 8966 w 10000"/>
                <a:gd name="connsiteY25" fmla="*/ 4849 h 10000"/>
                <a:gd name="connsiteX26" fmla="*/ 8966 w 10000"/>
                <a:gd name="connsiteY26" fmla="*/ 5753 h 10000"/>
                <a:gd name="connsiteX27" fmla="*/ 8759 w 10000"/>
                <a:gd name="connsiteY27" fmla="*/ 6421 h 10000"/>
                <a:gd name="connsiteX28" fmla="*/ 8310 w 10000"/>
                <a:gd name="connsiteY28" fmla="*/ 7558 h 10000"/>
                <a:gd name="connsiteX29" fmla="*/ 8103 w 10000"/>
                <a:gd name="connsiteY29" fmla="*/ 8461 h 10000"/>
                <a:gd name="connsiteX30" fmla="*/ 7690 w 10000"/>
                <a:gd name="connsiteY30" fmla="*/ 8461 h 10000"/>
                <a:gd name="connsiteX31" fmla="*/ 7690 w 10000"/>
                <a:gd name="connsiteY31" fmla="*/ 9331 h 10000"/>
                <a:gd name="connsiteX32" fmla="*/ 6310 w 10000"/>
                <a:gd name="connsiteY32" fmla="*/ 7859 h 10000"/>
                <a:gd name="connsiteX33" fmla="*/ 6069 w 10000"/>
                <a:gd name="connsiteY33" fmla="*/ 8361 h 10000"/>
                <a:gd name="connsiteX34" fmla="*/ 5552 w 10000"/>
                <a:gd name="connsiteY34" fmla="*/ 8730 h 10000"/>
                <a:gd name="connsiteX35" fmla="*/ 5448 w 10000"/>
                <a:gd name="connsiteY35" fmla="*/ 8830 h 10000"/>
                <a:gd name="connsiteX36" fmla="*/ 5276 w 10000"/>
                <a:gd name="connsiteY36" fmla="*/ 8830 h 10000"/>
                <a:gd name="connsiteX37" fmla="*/ 5345 w 10000"/>
                <a:gd name="connsiteY37" fmla="*/ 8929 h 10000"/>
                <a:gd name="connsiteX38" fmla="*/ 5276 w 10000"/>
                <a:gd name="connsiteY38" fmla="*/ 8929 h 10000"/>
                <a:gd name="connsiteX39" fmla="*/ 5138 w 10000"/>
                <a:gd name="connsiteY39" fmla="*/ 8830 h 10000"/>
                <a:gd name="connsiteX40" fmla="*/ 4862 w 10000"/>
                <a:gd name="connsiteY40" fmla="*/ 9029 h 10000"/>
                <a:gd name="connsiteX41" fmla="*/ 4828 w 10000"/>
                <a:gd name="connsiteY41" fmla="*/ 8963 h 10000"/>
                <a:gd name="connsiteX42" fmla="*/ 4759 w 10000"/>
                <a:gd name="connsiteY42" fmla="*/ 9029 h 10000"/>
                <a:gd name="connsiteX43" fmla="*/ 4724 w 10000"/>
                <a:gd name="connsiteY43" fmla="*/ 9131 h 10000"/>
                <a:gd name="connsiteX44" fmla="*/ 4655 w 10000"/>
                <a:gd name="connsiteY44" fmla="*/ 9131 h 10000"/>
                <a:gd name="connsiteX45" fmla="*/ 4621 w 10000"/>
                <a:gd name="connsiteY45" fmla="*/ 9165 h 10000"/>
                <a:gd name="connsiteX46" fmla="*/ 4517 w 10000"/>
                <a:gd name="connsiteY46" fmla="*/ 9165 h 10000"/>
                <a:gd name="connsiteX47" fmla="*/ 4138 w 10000"/>
                <a:gd name="connsiteY47" fmla="*/ 9231 h 10000"/>
                <a:gd name="connsiteX48" fmla="*/ 2448 w 10000"/>
                <a:gd name="connsiteY48" fmla="*/ 9264 h 10000"/>
                <a:gd name="connsiteX49" fmla="*/ 2138 w 10000"/>
                <a:gd name="connsiteY49" fmla="*/ 9331 h 10000"/>
                <a:gd name="connsiteX50" fmla="*/ 1931 w 10000"/>
                <a:gd name="connsiteY50" fmla="*/ 9364 h 10000"/>
                <a:gd name="connsiteX51" fmla="*/ 1759 w 10000"/>
                <a:gd name="connsiteY51" fmla="*/ 9665 h 10000"/>
                <a:gd name="connsiteX52" fmla="*/ 1655 w 10000"/>
                <a:gd name="connsiteY52" fmla="*/ 9665 h 10000"/>
                <a:gd name="connsiteX53" fmla="*/ 2034 w 10000"/>
                <a:gd name="connsiteY53" fmla="*/ 9331 h 10000"/>
                <a:gd name="connsiteX54" fmla="*/ 2207 w 10000"/>
                <a:gd name="connsiteY54" fmla="*/ 9298 h 10000"/>
                <a:gd name="connsiteX55" fmla="*/ 4414 w 10000"/>
                <a:gd name="connsiteY55" fmla="*/ 9298 h 10000"/>
                <a:gd name="connsiteX56" fmla="*/ 5103 w 10000"/>
                <a:gd name="connsiteY56" fmla="*/ 9029 h 10000"/>
                <a:gd name="connsiteX57" fmla="*/ 5828 w 10000"/>
                <a:gd name="connsiteY57" fmla="*/ 8596 h 10000"/>
                <a:gd name="connsiteX58" fmla="*/ 6552 w 10000"/>
                <a:gd name="connsiteY58" fmla="*/ 7994 h 10000"/>
                <a:gd name="connsiteX59" fmla="*/ 7483 w 10000"/>
                <a:gd name="connsiteY59" fmla="*/ 9298 h 10000"/>
                <a:gd name="connsiteX60" fmla="*/ 7172 w 10000"/>
                <a:gd name="connsiteY60" fmla="*/ 8896 h 10000"/>
                <a:gd name="connsiteX61" fmla="*/ 6483 w 10000"/>
                <a:gd name="connsiteY61" fmla="*/ 7927 h 10000"/>
                <a:gd name="connsiteX62" fmla="*/ 5621 w 10000"/>
                <a:gd name="connsiteY62" fmla="*/ 8830 h 10000"/>
                <a:gd name="connsiteX63" fmla="*/ 4069 w 10000"/>
                <a:gd name="connsiteY63" fmla="*/ 9398 h 10000"/>
                <a:gd name="connsiteX64" fmla="*/ 3655 w 10000"/>
                <a:gd name="connsiteY64" fmla="*/ 9431 h 10000"/>
                <a:gd name="connsiteX65" fmla="*/ 2034 w 10000"/>
                <a:gd name="connsiteY65" fmla="*/ 9331 h 10000"/>
                <a:gd name="connsiteX66" fmla="*/ 1621 w 10000"/>
                <a:gd name="connsiteY66" fmla="*/ 9933 h 10000"/>
                <a:gd name="connsiteX67" fmla="*/ 1034 w 10000"/>
                <a:gd name="connsiteY67" fmla="*/ 10000 h 10000"/>
                <a:gd name="connsiteX68" fmla="*/ 1241 w 10000"/>
                <a:gd name="connsiteY68" fmla="*/ 9331 h 10000"/>
                <a:gd name="connsiteX69" fmla="*/ 1034 w 10000"/>
                <a:gd name="connsiteY69" fmla="*/ 8896 h 10000"/>
                <a:gd name="connsiteX70" fmla="*/ 621 w 10000"/>
                <a:gd name="connsiteY70" fmla="*/ 8461 h 10000"/>
                <a:gd name="connsiteX71" fmla="*/ 621 w 10000"/>
                <a:gd name="connsiteY71" fmla="*/ 7994 h 10000"/>
                <a:gd name="connsiteX72" fmla="*/ 621 w 10000"/>
                <a:gd name="connsiteY72" fmla="*/ 7558 h 10000"/>
                <a:gd name="connsiteX73" fmla="*/ 207 w 10000"/>
                <a:gd name="connsiteY73" fmla="*/ 7123 h 10000"/>
                <a:gd name="connsiteX74" fmla="*/ 0 w 10000"/>
                <a:gd name="connsiteY74" fmla="*/ 7123 h 10000"/>
                <a:gd name="connsiteX75" fmla="*/ 207 w 10000"/>
                <a:gd name="connsiteY75" fmla="*/ 6421 h 10000"/>
                <a:gd name="connsiteX76" fmla="*/ 414 w 10000"/>
                <a:gd name="connsiteY76" fmla="*/ 6221 h 10000"/>
                <a:gd name="connsiteX77" fmla="*/ 414 w 10000"/>
                <a:gd name="connsiteY77" fmla="*/ 5986 h 10000"/>
                <a:gd name="connsiteX78" fmla="*/ 414 w 10000"/>
                <a:gd name="connsiteY78" fmla="*/ 5519 h 10000"/>
                <a:gd name="connsiteX79" fmla="*/ 621 w 10000"/>
                <a:gd name="connsiteY79" fmla="*/ 5084 h 10000"/>
                <a:gd name="connsiteX80" fmla="*/ 828 w 10000"/>
                <a:gd name="connsiteY80" fmla="*/ 4849 h 10000"/>
                <a:gd name="connsiteX81" fmla="*/ 1241 w 10000"/>
                <a:gd name="connsiteY81" fmla="*/ 4849 h 10000"/>
                <a:gd name="connsiteX82" fmla="*/ 1241 w 10000"/>
                <a:gd name="connsiteY82" fmla="*/ 4180 h 10000"/>
                <a:gd name="connsiteX83" fmla="*/ 1241 w 10000"/>
                <a:gd name="connsiteY83" fmla="*/ 3511 h 10000"/>
                <a:gd name="connsiteX84" fmla="*/ 1241 w 10000"/>
                <a:gd name="connsiteY84" fmla="*/ 2609 h 10000"/>
                <a:gd name="connsiteX85" fmla="*/ 1241 w 10000"/>
                <a:gd name="connsiteY85" fmla="*/ 1940 h 10000"/>
                <a:gd name="connsiteX0" fmla="*/ 1241 w 10000"/>
                <a:gd name="connsiteY0" fmla="*/ 1940 h 10000"/>
                <a:gd name="connsiteX1" fmla="*/ 1241 w 10000"/>
                <a:gd name="connsiteY1" fmla="*/ 1706 h 10000"/>
                <a:gd name="connsiteX2" fmla="*/ 1862 w 10000"/>
                <a:gd name="connsiteY2" fmla="*/ 1706 h 10000"/>
                <a:gd name="connsiteX3" fmla="*/ 1862 w 10000"/>
                <a:gd name="connsiteY3" fmla="*/ 803 h 10000"/>
                <a:gd name="connsiteX4" fmla="*/ 1853 w 10000"/>
                <a:gd name="connsiteY4" fmla="*/ 127 h 10000"/>
                <a:gd name="connsiteX5" fmla="*/ 5621 w 10000"/>
                <a:gd name="connsiteY5" fmla="*/ 134 h 10000"/>
                <a:gd name="connsiteX6" fmla="*/ 5716 w 10000"/>
                <a:gd name="connsiteY6" fmla="*/ 0 h 10000"/>
                <a:gd name="connsiteX7" fmla="*/ 5674 w 10000"/>
                <a:gd name="connsiteY7" fmla="*/ 143 h 10000"/>
                <a:gd name="connsiteX8" fmla="*/ 6448 w 10000"/>
                <a:gd name="connsiteY8" fmla="*/ 134 h 10000"/>
                <a:gd name="connsiteX9" fmla="*/ 7396 w 10000"/>
                <a:gd name="connsiteY9" fmla="*/ 137 h 10000"/>
                <a:gd name="connsiteX10" fmla="*/ 8292 w 10000"/>
                <a:gd name="connsiteY10" fmla="*/ 130 h 10000"/>
                <a:gd name="connsiteX11" fmla="*/ 7474 w 10000"/>
                <a:gd name="connsiteY11" fmla="*/ 139 h 10000"/>
                <a:gd name="connsiteX12" fmla="*/ 8302 w 10000"/>
                <a:gd name="connsiteY12" fmla="*/ 143 h 10000"/>
                <a:gd name="connsiteX13" fmla="*/ 8840 w 10000"/>
                <a:gd name="connsiteY13" fmla="*/ 152 h 10000"/>
                <a:gd name="connsiteX14" fmla="*/ 8966 w 10000"/>
                <a:gd name="connsiteY14" fmla="*/ 368 h 10000"/>
                <a:gd name="connsiteX15" fmla="*/ 9085 w 10000"/>
                <a:gd name="connsiteY15" fmla="*/ 641 h 10000"/>
                <a:gd name="connsiteX16" fmla="*/ 8948 w 10000"/>
                <a:gd name="connsiteY16" fmla="*/ 655 h 10000"/>
                <a:gd name="connsiteX17" fmla="*/ 9088 w 10000"/>
                <a:gd name="connsiteY17" fmla="*/ 939 h 10000"/>
                <a:gd name="connsiteX18" fmla="*/ 9069 w 10000"/>
                <a:gd name="connsiteY18" fmla="*/ 969 h 10000"/>
                <a:gd name="connsiteX19" fmla="*/ 9172 w 10000"/>
                <a:gd name="connsiteY19" fmla="*/ 1706 h 10000"/>
                <a:gd name="connsiteX20" fmla="*/ 9379 w 10000"/>
                <a:gd name="connsiteY20" fmla="*/ 2609 h 10000"/>
                <a:gd name="connsiteX21" fmla="*/ 10000 w 10000"/>
                <a:gd name="connsiteY21" fmla="*/ 3278 h 10000"/>
                <a:gd name="connsiteX22" fmla="*/ 9586 w 10000"/>
                <a:gd name="connsiteY22" fmla="*/ 3511 h 10000"/>
                <a:gd name="connsiteX23" fmla="*/ 9172 w 10000"/>
                <a:gd name="connsiteY23" fmla="*/ 3947 h 10000"/>
                <a:gd name="connsiteX24" fmla="*/ 8966 w 10000"/>
                <a:gd name="connsiteY24" fmla="*/ 4849 h 10000"/>
                <a:gd name="connsiteX25" fmla="*/ 8966 w 10000"/>
                <a:gd name="connsiteY25" fmla="*/ 5753 h 10000"/>
                <a:gd name="connsiteX26" fmla="*/ 8759 w 10000"/>
                <a:gd name="connsiteY26" fmla="*/ 6421 h 10000"/>
                <a:gd name="connsiteX27" fmla="*/ 8310 w 10000"/>
                <a:gd name="connsiteY27" fmla="*/ 7558 h 10000"/>
                <a:gd name="connsiteX28" fmla="*/ 8103 w 10000"/>
                <a:gd name="connsiteY28" fmla="*/ 8461 h 10000"/>
                <a:gd name="connsiteX29" fmla="*/ 7690 w 10000"/>
                <a:gd name="connsiteY29" fmla="*/ 8461 h 10000"/>
                <a:gd name="connsiteX30" fmla="*/ 7690 w 10000"/>
                <a:gd name="connsiteY30" fmla="*/ 9331 h 10000"/>
                <a:gd name="connsiteX31" fmla="*/ 6310 w 10000"/>
                <a:gd name="connsiteY31" fmla="*/ 7859 h 10000"/>
                <a:gd name="connsiteX32" fmla="*/ 6069 w 10000"/>
                <a:gd name="connsiteY32" fmla="*/ 8361 h 10000"/>
                <a:gd name="connsiteX33" fmla="*/ 5552 w 10000"/>
                <a:gd name="connsiteY33" fmla="*/ 8730 h 10000"/>
                <a:gd name="connsiteX34" fmla="*/ 5448 w 10000"/>
                <a:gd name="connsiteY34" fmla="*/ 8830 h 10000"/>
                <a:gd name="connsiteX35" fmla="*/ 5276 w 10000"/>
                <a:gd name="connsiteY35" fmla="*/ 8830 h 10000"/>
                <a:gd name="connsiteX36" fmla="*/ 5345 w 10000"/>
                <a:gd name="connsiteY36" fmla="*/ 8929 h 10000"/>
                <a:gd name="connsiteX37" fmla="*/ 5276 w 10000"/>
                <a:gd name="connsiteY37" fmla="*/ 8929 h 10000"/>
                <a:gd name="connsiteX38" fmla="*/ 5138 w 10000"/>
                <a:gd name="connsiteY38" fmla="*/ 8830 h 10000"/>
                <a:gd name="connsiteX39" fmla="*/ 4862 w 10000"/>
                <a:gd name="connsiteY39" fmla="*/ 9029 h 10000"/>
                <a:gd name="connsiteX40" fmla="*/ 4828 w 10000"/>
                <a:gd name="connsiteY40" fmla="*/ 8963 h 10000"/>
                <a:gd name="connsiteX41" fmla="*/ 4759 w 10000"/>
                <a:gd name="connsiteY41" fmla="*/ 9029 h 10000"/>
                <a:gd name="connsiteX42" fmla="*/ 4724 w 10000"/>
                <a:gd name="connsiteY42" fmla="*/ 9131 h 10000"/>
                <a:gd name="connsiteX43" fmla="*/ 4655 w 10000"/>
                <a:gd name="connsiteY43" fmla="*/ 9131 h 10000"/>
                <a:gd name="connsiteX44" fmla="*/ 4621 w 10000"/>
                <a:gd name="connsiteY44" fmla="*/ 9165 h 10000"/>
                <a:gd name="connsiteX45" fmla="*/ 4517 w 10000"/>
                <a:gd name="connsiteY45" fmla="*/ 9165 h 10000"/>
                <a:gd name="connsiteX46" fmla="*/ 4138 w 10000"/>
                <a:gd name="connsiteY46" fmla="*/ 9231 h 10000"/>
                <a:gd name="connsiteX47" fmla="*/ 2448 w 10000"/>
                <a:gd name="connsiteY47" fmla="*/ 9264 h 10000"/>
                <a:gd name="connsiteX48" fmla="*/ 2138 w 10000"/>
                <a:gd name="connsiteY48" fmla="*/ 9331 h 10000"/>
                <a:gd name="connsiteX49" fmla="*/ 1931 w 10000"/>
                <a:gd name="connsiteY49" fmla="*/ 9364 h 10000"/>
                <a:gd name="connsiteX50" fmla="*/ 1759 w 10000"/>
                <a:gd name="connsiteY50" fmla="*/ 9665 h 10000"/>
                <a:gd name="connsiteX51" fmla="*/ 1655 w 10000"/>
                <a:gd name="connsiteY51" fmla="*/ 9665 h 10000"/>
                <a:gd name="connsiteX52" fmla="*/ 2034 w 10000"/>
                <a:gd name="connsiteY52" fmla="*/ 9331 h 10000"/>
                <a:gd name="connsiteX53" fmla="*/ 2207 w 10000"/>
                <a:gd name="connsiteY53" fmla="*/ 9298 h 10000"/>
                <a:gd name="connsiteX54" fmla="*/ 4414 w 10000"/>
                <a:gd name="connsiteY54" fmla="*/ 9298 h 10000"/>
                <a:gd name="connsiteX55" fmla="*/ 5103 w 10000"/>
                <a:gd name="connsiteY55" fmla="*/ 9029 h 10000"/>
                <a:gd name="connsiteX56" fmla="*/ 5828 w 10000"/>
                <a:gd name="connsiteY56" fmla="*/ 8596 h 10000"/>
                <a:gd name="connsiteX57" fmla="*/ 6552 w 10000"/>
                <a:gd name="connsiteY57" fmla="*/ 7994 h 10000"/>
                <a:gd name="connsiteX58" fmla="*/ 7483 w 10000"/>
                <a:gd name="connsiteY58" fmla="*/ 9298 h 10000"/>
                <a:gd name="connsiteX59" fmla="*/ 7172 w 10000"/>
                <a:gd name="connsiteY59" fmla="*/ 8896 h 10000"/>
                <a:gd name="connsiteX60" fmla="*/ 6483 w 10000"/>
                <a:gd name="connsiteY60" fmla="*/ 7927 h 10000"/>
                <a:gd name="connsiteX61" fmla="*/ 5621 w 10000"/>
                <a:gd name="connsiteY61" fmla="*/ 8830 h 10000"/>
                <a:gd name="connsiteX62" fmla="*/ 4069 w 10000"/>
                <a:gd name="connsiteY62" fmla="*/ 9398 h 10000"/>
                <a:gd name="connsiteX63" fmla="*/ 3655 w 10000"/>
                <a:gd name="connsiteY63" fmla="*/ 9431 h 10000"/>
                <a:gd name="connsiteX64" fmla="*/ 2034 w 10000"/>
                <a:gd name="connsiteY64" fmla="*/ 9331 h 10000"/>
                <a:gd name="connsiteX65" fmla="*/ 1621 w 10000"/>
                <a:gd name="connsiteY65" fmla="*/ 9933 h 10000"/>
                <a:gd name="connsiteX66" fmla="*/ 1034 w 10000"/>
                <a:gd name="connsiteY66" fmla="*/ 10000 h 10000"/>
                <a:gd name="connsiteX67" fmla="*/ 1241 w 10000"/>
                <a:gd name="connsiteY67" fmla="*/ 9331 h 10000"/>
                <a:gd name="connsiteX68" fmla="*/ 1034 w 10000"/>
                <a:gd name="connsiteY68" fmla="*/ 8896 h 10000"/>
                <a:gd name="connsiteX69" fmla="*/ 621 w 10000"/>
                <a:gd name="connsiteY69" fmla="*/ 8461 h 10000"/>
                <a:gd name="connsiteX70" fmla="*/ 621 w 10000"/>
                <a:gd name="connsiteY70" fmla="*/ 7994 h 10000"/>
                <a:gd name="connsiteX71" fmla="*/ 621 w 10000"/>
                <a:gd name="connsiteY71" fmla="*/ 7558 h 10000"/>
                <a:gd name="connsiteX72" fmla="*/ 207 w 10000"/>
                <a:gd name="connsiteY72" fmla="*/ 7123 h 10000"/>
                <a:gd name="connsiteX73" fmla="*/ 0 w 10000"/>
                <a:gd name="connsiteY73" fmla="*/ 7123 h 10000"/>
                <a:gd name="connsiteX74" fmla="*/ 207 w 10000"/>
                <a:gd name="connsiteY74" fmla="*/ 6421 h 10000"/>
                <a:gd name="connsiteX75" fmla="*/ 414 w 10000"/>
                <a:gd name="connsiteY75" fmla="*/ 6221 h 10000"/>
                <a:gd name="connsiteX76" fmla="*/ 414 w 10000"/>
                <a:gd name="connsiteY76" fmla="*/ 5986 h 10000"/>
                <a:gd name="connsiteX77" fmla="*/ 414 w 10000"/>
                <a:gd name="connsiteY77" fmla="*/ 5519 h 10000"/>
                <a:gd name="connsiteX78" fmla="*/ 621 w 10000"/>
                <a:gd name="connsiteY78" fmla="*/ 5084 h 10000"/>
                <a:gd name="connsiteX79" fmla="*/ 828 w 10000"/>
                <a:gd name="connsiteY79" fmla="*/ 4849 h 10000"/>
                <a:gd name="connsiteX80" fmla="*/ 1241 w 10000"/>
                <a:gd name="connsiteY80" fmla="*/ 4849 h 10000"/>
                <a:gd name="connsiteX81" fmla="*/ 1241 w 10000"/>
                <a:gd name="connsiteY81" fmla="*/ 4180 h 10000"/>
                <a:gd name="connsiteX82" fmla="*/ 1241 w 10000"/>
                <a:gd name="connsiteY82" fmla="*/ 3511 h 10000"/>
                <a:gd name="connsiteX83" fmla="*/ 1241 w 10000"/>
                <a:gd name="connsiteY83" fmla="*/ 2609 h 10000"/>
                <a:gd name="connsiteX84" fmla="*/ 1241 w 10000"/>
                <a:gd name="connsiteY84" fmla="*/ 1940 h 10000"/>
                <a:gd name="connsiteX0" fmla="*/ 1241 w 10000"/>
                <a:gd name="connsiteY0" fmla="*/ 1940 h 10000"/>
                <a:gd name="connsiteX1" fmla="*/ 1241 w 10000"/>
                <a:gd name="connsiteY1" fmla="*/ 1706 h 10000"/>
                <a:gd name="connsiteX2" fmla="*/ 1862 w 10000"/>
                <a:gd name="connsiteY2" fmla="*/ 1706 h 10000"/>
                <a:gd name="connsiteX3" fmla="*/ 1862 w 10000"/>
                <a:gd name="connsiteY3" fmla="*/ 803 h 10000"/>
                <a:gd name="connsiteX4" fmla="*/ 1853 w 10000"/>
                <a:gd name="connsiteY4" fmla="*/ 127 h 10000"/>
                <a:gd name="connsiteX5" fmla="*/ 5621 w 10000"/>
                <a:gd name="connsiteY5" fmla="*/ 134 h 10000"/>
                <a:gd name="connsiteX6" fmla="*/ 5716 w 10000"/>
                <a:gd name="connsiteY6" fmla="*/ 0 h 10000"/>
                <a:gd name="connsiteX7" fmla="*/ 5674 w 10000"/>
                <a:gd name="connsiteY7" fmla="*/ 143 h 10000"/>
                <a:gd name="connsiteX8" fmla="*/ 6448 w 10000"/>
                <a:gd name="connsiteY8" fmla="*/ 134 h 10000"/>
                <a:gd name="connsiteX9" fmla="*/ 7396 w 10000"/>
                <a:gd name="connsiteY9" fmla="*/ 137 h 10000"/>
                <a:gd name="connsiteX10" fmla="*/ 8292 w 10000"/>
                <a:gd name="connsiteY10" fmla="*/ 130 h 10000"/>
                <a:gd name="connsiteX11" fmla="*/ 7474 w 10000"/>
                <a:gd name="connsiteY11" fmla="*/ 139 h 10000"/>
                <a:gd name="connsiteX12" fmla="*/ 8840 w 10000"/>
                <a:gd name="connsiteY12" fmla="*/ 152 h 10000"/>
                <a:gd name="connsiteX13" fmla="*/ 8966 w 10000"/>
                <a:gd name="connsiteY13" fmla="*/ 368 h 10000"/>
                <a:gd name="connsiteX14" fmla="*/ 9085 w 10000"/>
                <a:gd name="connsiteY14" fmla="*/ 641 h 10000"/>
                <a:gd name="connsiteX15" fmla="*/ 8948 w 10000"/>
                <a:gd name="connsiteY15" fmla="*/ 655 h 10000"/>
                <a:gd name="connsiteX16" fmla="*/ 9088 w 10000"/>
                <a:gd name="connsiteY16" fmla="*/ 939 h 10000"/>
                <a:gd name="connsiteX17" fmla="*/ 9069 w 10000"/>
                <a:gd name="connsiteY17" fmla="*/ 969 h 10000"/>
                <a:gd name="connsiteX18" fmla="*/ 9172 w 10000"/>
                <a:gd name="connsiteY18" fmla="*/ 1706 h 10000"/>
                <a:gd name="connsiteX19" fmla="*/ 9379 w 10000"/>
                <a:gd name="connsiteY19" fmla="*/ 2609 h 10000"/>
                <a:gd name="connsiteX20" fmla="*/ 10000 w 10000"/>
                <a:gd name="connsiteY20" fmla="*/ 3278 h 10000"/>
                <a:gd name="connsiteX21" fmla="*/ 9586 w 10000"/>
                <a:gd name="connsiteY21" fmla="*/ 3511 h 10000"/>
                <a:gd name="connsiteX22" fmla="*/ 9172 w 10000"/>
                <a:gd name="connsiteY22" fmla="*/ 3947 h 10000"/>
                <a:gd name="connsiteX23" fmla="*/ 8966 w 10000"/>
                <a:gd name="connsiteY23" fmla="*/ 4849 h 10000"/>
                <a:gd name="connsiteX24" fmla="*/ 8966 w 10000"/>
                <a:gd name="connsiteY24" fmla="*/ 5753 h 10000"/>
                <a:gd name="connsiteX25" fmla="*/ 8759 w 10000"/>
                <a:gd name="connsiteY25" fmla="*/ 6421 h 10000"/>
                <a:gd name="connsiteX26" fmla="*/ 8310 w 10000"/>
                <a:gd name="connsiteY26" fmla="*/ 7558 h 10000"/>
                <a:gd name="connsiteX27" fmla="*/ 8103 w 10000"/>
                <a:gd name="connsiteY27" fmla="*/ 8461 h 10000"/>
                <a:gd name="connsiteX28" fmla="*/ 7690 w 10000"/>
                <a:gd name="connsiteY28" fmla="*/ 8461 h 10000"/>
                <a:gd name="connsiteX29" fmla="*/ 7690 w 10000"/>
                <a:gd name="connsiteY29" fmla="*/ 9331 h 10000"/>
                <a:gd name="connsiteX30" fmla="*/ 6310 w 10000"/>
                <a:gd name="connsiteY30" fmla="*/ 7859 h 10000"/>
                <a:gd name="connsiteX31" fmla="*/ 6069 w 10000"/>
                <a:gd name="connsiteY31" fmla="*/ 8361 h 10000"/>
                <a:gd name="connsiteX32" fmla="*/ 5552 w 10000"/>
                <a:gd name="connsiteY32" fmla="*/ 8730 h 10000"/>
                <a:gd name="connsiteX33" fmla="*/ 5448 w 10000"/>
                <a:gd name="connsiteY33" fmla="*/ 8830 h 10000"/>
                <a:gd name="connsiteX34" fmla="*/ 5276 w 10000"/>
                <a:gd name="connsiteY34" fmla="*/ 8830 h 10000"/>
                <a:gd name="connsiteX35" fmla="*/ 5345 w 10000"/>
                <a:gd name="connsiteY35" fmla="*/ 8929 h 10000"/>
                <a:gd name="connsiteX36" fmla="*/ 5276 w 10000"/>
                <a:gd name="connsiteY36" fmla="*/ 8929 h 10000"/>
                <a:gd name="connsiteX37" fmla="*/ 5138 w 10000"/>
                <a:gd name="connsiteY37" fmla="*/ 8830 h 10000"/>
                <a:gd name="connsiteX38" fmla="*/ 4862 w 10000"/>
                <a:gd name="connsiteY38" fmla="*/ 9029 h 10000"/>
                <a:gd name="connsiteX39" fmla="*/ 4828 w 10000"/>
                <a:gd name="connsiteY39" fmla="*/ 8963 h 10000"/>
                <a:gd name="connsiteX40" fmla="*/ 4759 w 10000"/>
                <a:gd name="connsiteY40" fmla="*/ 9029 h 10000"/>
                <a:gd name="connsiteX41" fmla="*/ 4724 w 10000"/>
                <a:gd name="connsiteY41" fmla="*/ 9131 h 10000"/>
                <a:gd name="connsiteX42" fmla="*/ 4655 w 10000"/>
                <a:gd name="connsiteY42" fmla="*/ 9131 h 10000"/>
                <a:gd name="connsiteX43" fmla="*/ 4621 w 10000"/>
                <a:gd name="connsiteY43" fmla="*/ 9165 h 10000"/>
                <a:gd name="connsiteX44" fmla="*/ 4517 w 10000"/>
                <a:gd name="connsiteY44" fmla="*/ 9165 h 10000"/>
                <a:gd name="connsiteX45" fmla="*/ 4138 w 10000"/>
                <a:gd name="connsiteY45" fmla="*/ 9231 h 10000"/>
                <a:gd name="connsiteX46" fmla="*/ 2448 w 10000"/>
                <a:gd name="connsiteY46" fmla="*/ 9264 h 10000"/>
                <a:gd name="connsiteX47" fmla="*/ 2138 w 10000"/>
                <a:gd name="connsiteY47" fmla="*/ 9331 h 10000"/>
                <a:gd name="connsiteX48" fmla="*/ 1931 w 10000"/>
                <a:gd name="connsiteY48" fmla="*/ 9364 h 10000"/>
                <a:gd name="connsiteX49" fmla="*/ 1759 w 10000"/>
                <a:gd name="connsiteY49" fmla="*/ 9665 h 10000"/>
                <a:gd name="connsiteX50" fmla="*/ 1655 w 10000"/>
                <a:gd name="connsiteY50" fmla="*/ 9665 h 10000"/>
                <a:gd name="connsiteX51" fmla="*/ 2034 w 10000"/>
                <a:gd name="connsiteY51" fmla="*/ 9331 h 10000"/>
                <a:gd name="connsiteX52" fmla="*/ 2207 w 10000"/>
                <a:gd name="connsiteY52" fmla="*/ 9298 h 10000"/>
                <a:gd name="connsiteX53" fmla="*/ 4414 w 10000"/>
                <a:gd name="connsiteY53" fmla="*/ 9298 h 10000"/>
                <a:gd name="connsiteX54" fmla="*/ 5103 w 10000"/>
                <a:gd name="connsiteY54" fmla="*/ 9029 h 10000"/>
                <a:gd name="connsiteX55" fmla="*/ 5828 w 10000"/>
                <a:gd name="connsiteY55" fmla="*/ 8596 h 10000"/>
                <a:gd name="connsiteX56" fmla="*/ 6552 w 10000"/>
                <a:gd name="connsiteY56" fmla="*/ 7994 h 10000"/>
                <a:gd name="connsiteX57" fmla="*/ 7483 w 10000"/>
                <a:gd name="connsiteY57" fmla="*/ 9298 h 10000"/>
                <a:gd name="connsiteX58" fmla="*/ 7172 w 10000"/>
                <a:gd name="connsiteY58" fmla="*/ 8896 h 10000"/>
                <a:gd name="connsiteX59" fmla="*/ 6483 w 10000"/>
                <a:gd name="connsiteY59" fmla="*/ 7927 h 10000"/>
                <a:gd name="connsiteX60" fmla="*/ 5621 w 10000"/>
                <a:gd name="connsiteY60" fmla="*/ 8830 h 10000"/>
                <a:gd name="connsiteX61" fmla="*/ 4069 w 10000"/>
                <a:gd name="connsiteY61" fmla="*/ 9398 h 10000"/>
                <a:gd name="connsiteX62" fmla="*/ 3655 w 10000"/>
                <a:gd name="connsiteY62" fmla="*/ 9431 h 10000"/>
                <a:gd name="connsiteX63" fmla="*/ 2034 w 10000"/>
                <a:gd name="connsiteY63" fmla="*/ 9331 h 10000"/>
                <a:gd name="connsiteX64" fmla="*/ 1621 w 10000"/>
                <a:gd name="connsiteY64" fmla="*/ 9933 h 10000"/>
                <a:gd name="connsiteX65" fmla="*/ 1034 w 10000"/>
                <a:gd name="connsiteY65" fmla="*/ 10000 h 10000"/>
                <a:gd name="connsiteX66" fmla="*/ 1241 w 10000"/>
                <a:gd name="connsiteY66" fmla="*/ 9331 h 10000"/>
                <a:gd name="connsiteX67" fmla="*/ 1034 w 10000"/>
                <a:gd name="connsiteY67" fmla="*/ 8896 h 10000"/>
                <a:gd name="connsiteX68" fmla="*/ 621 w 10000"/>
                <a:gd name="connsiteY68" fmla="*/ 8461 h 10000"/>
                <a:gd name="connsiteX69" fmla="*/ 621 w 10000"/>
                <a:gd name="connsiteY69" fmla="*/ 7994 h 10000"/>
                <a:gd name="connsiteX70" fmla="*/ 621 w 10000"/>
                <a:gd name="connsiteY70" fmla="*/ 7558 h 10000"/>
                <a:gd name="connsiteX71" fmla="*/ 207 w 10000"/>
                <a:gd name="connsiteY71" fmla="*/ 7123 h 10000"/>
                <a:gd name="connsiteX72" fmla="*/ 0 w 10000"/>
                <a:gd name="connsiteY72" fmla="*/ 7123 h 10000"/>
                <a:gd name="connsiteX73" fmla="*/ 207 w 10000"/>
                <a:gd name="connsiteY73" fmla="*/ 6421 h 10000"/>
                <a:gd name="connsiteX74" fmla="*/ 414 w 10000"/>
                <a:gd name="connsiteY74" fmla="*/ 6221 h 10000"/>
                <a:gd name="connsiteX75" fmla="*/ 414 w 10000"/>
                <a:gd name="connsiteY75" fmla="*/ 5986 h 10000"/>
                <a:gd name="connsiteX76" fmla="*/ 414 w 10000"/>
                <a:gd name="connsiteY76" fmla="*/ 5519 h 10000"/>
                <a:gd name="connsiteX77" fmla="*/ 621 w 10000"/>
                <a:gd name="connsiteY77" fmla="*/ 5084 h 10000"/>
                <a:gd name="connsiteX78" fmla="*/ 828 w 10000"/>
                <a:gd name="connsiteY78" fmla="*/ 4849 h 10000"/>
                <a:gd name="connsiteX79" fmla="*/ 1241 w 10000"/>
                <a:gd name="connsiteY79" fmla="*/ 4849 h 10000"/>
                <a:gd name="connsiteX80" fmla="*/ 1241 w 10000"/>
                <a:gd name="connsiteY80" fmla="*/ 4180 h 10000"/>
                <a:gd name="connsiteX81" fmla="*/ 1241 w 10000"/>
                <a:gd name="connsiteY81" fmla="*/ 3511 h 10000"/>
                <a:gd name="connsiteX82" fmla="*/ 1241 w 10000"/>
                <a:gd name="connsiteY82" fmla="*/ 2609 h 10000"/>
                <a:gd name="connsiteX83" fmla="*/ 1241 w 10000"/>
                <a:gd name="connsiteY83" fmla="*/ 1940 h 10000"/>
                <a:gd name="connsiteX0" fmla="*/ 1241 w 10000"/>
                <a:gd name="connsiteY0" fmla="*/ 1940 h 10000"/>
                <a:gd name="connsiteX1" fmla="*/ 1241 w 10000"/>
                <a:gd name="connsiteY1" fmla="*/ 1706 h 10000"/>
                <a:gd name="connsiteX2" fmla="*/ 1862 w 10000"/>
                <a:gd name="connsiteY2" fmla="*/ 1706 h 10000"/>
                <a:gd name="connsiteX3" fmla="*/ 1862 w 10000"/>
                <a:gd name="connsiteY3" fmla="*/ 803 h 10000"/>
                <a:gd name="connsiteX4" fmla="*/ 1853 w 10000"/>
                <a:gd name="connsiteY4" fmla="*/ 127 h 10000"/>
                <a:gd name="connsiteX5" fmla="*/ 5621 w 10000"/>
                <a:gd name="connsiteY5" fmla="*/ 134 h 10000"/>
                <a:gd name="connsiteX6" fmla="*/ 5716 w 10000"/>
                <a:gd name="connsiteY6" fmla="*/ 0 h 10000"/>
                <a:gd name="connsiteX7" fmla="*/ 5674 w 10000"/>
                <a:gd name="connsiteY7" fmla="*/ 143 h 10000"/>
                <a:gd name="connsiteX8" fmla="*/ 6448 w 10000"/>
                <a:gd name="connsiteY8" fmla="*/ 134 h 10000"/>
                <a:gd name="connsiteX9" fmla="*/ 7396 w 10000"/>
                <a:gd name="connsiteY9" fmla="*/ 137 h 10000"/>
                <a:gd name="connsiteX10" fmla="*/ 7474 w 10000"/>
                <a:gd name="connsiteY10" fmla="*/ 139 h 10000"/>
                <a:gd name="connsiteX11" fmla="*/ 8840 w 10000"/>
                <a:gd name="connsiteY11" fmla="*/ 152 h 10000"/>
                <a:gd name="connsiteX12" fmla="*/ 8966 w 10000"/>
                <a:gd name="connsiteY12" fmla="*/ 368 h 10000"/>
                <a:gd name="connsiteX13" fmla="*/ 9085 w 10000"/>
                <a:gd name="connsiteY13" fmla="*/ 641 h 10000"/>
                <a:gd name="connsiteX14" fmla="*/ 8948 w 10000"/>
                <a:gd name="connsiteY14" fmla="*/ 655 h 10000"/>
                <a:gd name="connsiteX15" fmla="*/ 9088 w 10000"/>
                <a:gd name="connsiteY15" fmla="*/ 939 h 10000"/>
                <a:gd name="connsiteX16" fmla="*/ 9069 w 10000"/>
                <a:gd name="connsiteY16" fmla="*/ 969 h 10000"/>
                <a:gd name="connsiteX17" fmla="*/ 9172 w 10000"/>
                <a:gd name="connsiteY17" fmla="*/ 1706 h 10000"/>
                <a:gd name="connsiteX18" fmla="*/ 9379 w 10000"/>
                <a:gd name="connsiteY18" fmla="*/ 2609 h 10000"/>
                <a:gd name="connsiteX19" fmla="*/ 10000 w 10000"/>
                <a:gd name="connsiteY19" fmla="*/ 3278 h 10000"/>
                <a:gd name="connsiteX20" fmla="*/ 9586 w 10000"/>
                <a:gd name="connsiteY20" fmla="*/ 3511 h 10000"/>
                <a:gd name="connsiteX21" fmla="*/ 9172 w 10000"/>
                <a:gd name="connsiteY21" fmla="*/ 3947 h 10000"/>
                <a:gd name="connsiteX22" fmla="*/ 8966 w 10000"/>
                <a:gd name="connsiteY22" fmla="*/ 4849 h 10000"/>
                <a:gd name="connsiteX23" fmla="*/ 8966 w 10000"/>
                <a:gd name="connsiteY23" fmla="*/ 5753 h 10000"/>
                <a:gd name="connsiteX24" fmla="*/ 8759 w 10000"/>
                <a:gd name="connsiteY24" fmla="*/ 6421 h 10000"/>
                <a:gd name="connsiteX25" fmla="*/ 8310 w 10000"/>
                <a:gd name="connsiteY25" fmla="*/ 7558 h 10000"/>
                <a:gd name="connsiteX26" fmla="*/ 8103 w 10000"/>
                <a:gd name="connsiteY26" fmla="*/ 8461 h 10000"/>
                <a:gd name="connsiteX27" fmla="*/ 7690 w 10000"/>
                <a:gd name="connsiteY27" fmla="*/ 8461 h 10000"/>
                <a:gd name="connsiteX28" fmla="*/ 7690 w 10000"/>
                <a:gd name="connsiteY28" fmla="*/ 9331 h 10000"/>
                <a:gd name="connsiteX29" fmla="*/ 6310 w 10000"/>
                <a:gd name="connsiteY29" fmla="*/ 7859 h 10000"/>
                <a:gd name="connsiteX30" fmla="*/ 6069 w 10000"/>
                <a:gd name="connsiteY30" fmla="*/ 8361 h 10000"/>
                <a:gd name="connsiteX31" fmla="*/ 5552 w 10000"/>
                <a:gd name="connsiteY31" fmla="*/ 8730 h 10000"/>
                <a:gd name="connsiteX32" fmla="*/ 5448 w 10000"/>
                <a:gd name="connsiteY32" fmla="*/ 8830 h 10000"/>
                <a:gd name="connsiteX33" fmla="*/ 5276 w 10000"/>
                <a:gd name="connsiteY33" fmla="*/ 8830 h 10000"/>
                <a:gd name="connsiteX34" fmla="*/ 5345 w 10000"/>
                <a:gd name="connsiteY34" fmla="*/ 8929 h 10000"/>
                <a:gd name="connsiteX35" fmla="*/ 5276 w 10000"/>
                <a:gd name="connsiteY35" fmla="*/ 8929 h 10000"/>
                <a:gd name="connsiteX36" fmla="*/ 5138 w 10000"/>
                <a:gd name="connsiteY36" fmla="*/ 8830 h 10000"/>
                <a:gd name="connsiteX37" fmla="*/ 4862 w 10000"/>
                <a:gd name="connsiteY37" fmla="*/ 9029 h 10000"/>
                <a:gd name="connsiteX38" fmla="*/ 4828 w 10000"/>
                <a:gd name="connsiteY38" fmla="*/ 8963 h 10000"/>
                <a:gd name="connsiteX39" fmla="*/ 4759 w 10000"/>
                <a:gd name="connsiteY39" fmla="*/ 9029 h 10000"/>
                <a:gd name="connsiteX40" fmla="*/ 4724 w 10000"/>
                <a:gd name="connsiteY40" fmla="*/ 9131 h 10000"/>
                <a:gd name="connsiteX41" fmla="*/ 4655 w 10000"/>
                <a:gd name="connsiteY41" fmla="*/ 9131 h 10000"/>
                <a:gd name="connsiteX42" fmla="*/ 4621 w 10000"/>
                <a:gd name="connsiteY42" fmla="*/ 9165 h 10000"/>
                <a:gd name="connsiteX43" fmla="*/ 4517 w 10000"/>
                <a:gd name="connsiteY43" fmla="*/ 9165 h 10000"/>
                <a:gd name="connsiteX44" fmla="*/ 4138 w 10000"/>
                <a:gd name="connsiteY44" fmla="*/ 9231 h 10000"/>
                <a:gd name="connsiteX45" fmla="*/ 2448 w 10000"/>
                <a:gd name="connsiteY45" fmla="*/ 9264 h 10000"/>
                <a:gd name="connsiteX46" fmla="*/ 2138 w 10000"/>
                <a:gd name="connsiteY46" fmla="*/ 9331 h 10000"/>
                <a:gd name="connsiteX47" fmla="*/ 1931 w 10000"/>
                <a:gd name="connsiteY47" fmla="*/ 9364 h 10000"/>
                <a:gd name="connsiteX48" fmla="*/ 1759 w 10000"/>
                <a:gd name="connsiteY48" fmla="*/ 9665 h 10000"/>
                <a:gd name="connsiteX49" fmla="*/ 1655 w 10000"/>
                <a:gd name="connsiteY49" fmla="*/ 9665 h 10000"/>
                <a:gd name="connsiteX50" fmla="*/ 2034 w 10000"/>
                <a:gd name="connsiteY50" fmla="*/ 9331 h 10000"/>
                <a:gd name="connsiteX51" fmla="*/ 2207 w 10000"/>
                <a:gd name="connsiteY51" fmla="*/ 9298 h 10000"/>
                <a:gd name="connsiteX52" fmla="*/ 4414 w 10000"/>
                <a:gd name="connsiteY52" fmla="*/ 9298 h 10000"/>
                <a:gd name="connsiteX53" fmla="*/ 5103 w 10000"/>
                <a:gd name="connsiteY53" fmla="*/ 9029 h 10000"/>
                <a:gd name="connsiteX54" fmla="*/ 5828 w 10000"/>
                <a:gd name="connsiteY54" fmla="*/ 8596 h 10000"/>
                <a:gd name="connsiteX55" fmla="*/ 6552 w 10000"/>
                <a:gd name="connsiteY55" fmla="*/ 7994 h 10000"/>
                <a:gd name="connsiteX56" fmla="*/ 7483 w 10000"/>
                <a:gd name="connsiteY56" fmla="*/ 9298 h 10000"/>
                <a:gd name="connsiteX57" fmla="*/ 7172 w 10000"/>
                <a:gd name="connsiteY57" fmla="*/ 8896 h 10000"/>
                <a:gd name="connsiteX58" fmla="*/ 6483 w 10000"/>
                <a:gd name="connsiteY58" fmla="*/ 7927 h 10000"/>
                <a:gd name="connsiteX59" fmla="*/ 5621 w 10000"/>
                <a:gd name="connsiteY59" fmla="*/ 8830 h 10000"/>
                <a:gd name="connsiteX60" fmla="*/ 4069 w 10000"/>
                <a:gd name="connsiteY60" fmla="*/ 9398 h 10000"/>
                <a:gd name="connsiteX61" fmla="*/ 3655 w 10000"/>
                <a:gd name="connsiteY61" fmla="*/ 9431 h 10000"/>
                <a:gd name="connsiteX62" fmla="*/ 2034 w 10000"/>
                <a:gd name="connsiteY62" fmla="*/ 9331 h 10000"/>
                <a:gd name="connsiteX63" fmla="*/ 1621 w 10000"/>
                <a:gd name="connsiteY63" fmla="*/ 9933 h 10000"/>
                <a:gd name="connsiteX64" fmla="*/ 1034 w 10000"/>
                <a:gd name="connsiteY64" fmla="*/ 10000 h 10000"/>
                <a:gd name="connsiteX65" fmla="*/ 1241 w 10000"/>
                <a:gd name="connsiteY65" fmla="*/ 9331 h 10000"/>
                <a:gd name="connsiteX66" fmla="*/ 1034 w 10000"/>
                <a:gd name="connsiteY66" fmla="*/ 8896 h 10000"/>
                <a:gd name="connsiteX67" fmla="*/ 621 w 10000"/>
                <a:gd name="connsiteY67" fmla="*/ 8461 h 10000"/>
                <a:gd name="connsiteX68" fmla="*/ 621 w 10000"/>
                <a:gd name="connsiteY68" fmla="*/ 7994 h 10000"/>
                <a:gd name="connsiteX69" fmla="*/ 621 w 10000"/>
                <a:gd name="connsiteY69" fmla="*/ 7558 h 10000"/>
                <a:gd name="connsiteX70" fmla="*/ 207 w 10000"/>
                <a:gd name="connsiteY70" fmla="*/ 7123 h 10000"/>
                <a:gd name="connsiteX71" fmla="*/ 0 w 10000"/>
                <a:gd name="connsiteY71" fmla="*/ 7123 h 10000"/>
                <a:gd name="connsiteX72" fmla="*/ 207 w 10000"/>
                <a:gd name="connsiteY72" fmla="*/ 6421 h 10000"/>
                <a:gd name="connsiteX73" fmla="*/ 414 w 10000"/>
                <a:gd name="connsiteY73" fmla="*/ 6221 h 10000"/>
                <a:gd name="connsiteX74" fmla="*/ 414 w 10000"/>
                <a:gd name="connsiteY74" fmla="*/ 5986 h 10000"/>
                <a:gd name="connsiteX75" fmla="*/ 414 w 10000"/>
                <a:gd name="connsiteY75" fmla="*/ 5519 h 10000"/>
                <a:gd name="connsiteX76" fmla="*/ 621 w 10000"/>
                <a:gd name="connsiteY76" fmla="*/ 5084 h 10000"/>
                <a:gd name="connsiteX77" fmla="*/ 828 w 10000"/>
                <a:gd name="connsiteY77" fmla="*/ 4849 h 10000"/>
                <a:gd name="connsiteX78" fmla="*/ 1241 w 10000"/>
                <a:gd name="connsiteY78" fmla="*/ 4849 h 10000"/>
                <a:gd name="connsiteX79" fmla="*/ 1241 w 10000"/>
                <a:gd name="connsiteY79" fmla="*/ 4180 h 10000"/>
                <a:gd name="connsiteX80" fmla="*/ 1241 w 10000"/>
                <a:gd name="connsiteY80" fmla="*/ 3511 h 10000"/>
                <a:gd name="connsiteX81" fmla="*/ 1241 w 10000"/>
                <a:gd name="connsiteY81" fmla="*/ 2609 h 10000"/>
                <a:gd name="connsiteX82" fmla="*/ 1241 w 10000"/>
                <a:gd name="connsiteY82" fmla="*/ 1940 h 10000"/>
                <a:gd name="connsiteX0" fmla="*/ 1241 w 10000"/>
                <a:gd name="connsiteY0" fmla="*/ 1940 h 10000"/>
                <a:gd name="connsiteX1" fmla="*/ 1241 w 10000"/>
                <a:gd name="connsiteY1" fmla="*/ 1706 h 10000"/>
                <a:gd name="connsiteX2" fmla="*/ 1862 w 10000"/>
                <a:gd name="connsiteY2" fmla="*/ 1706 h 10000"/>
                <a:gd name="connsiteX3" fmla="*/ 1862 w 10000"/>
                <a:gd name="connsiteY3" fmla="*/ 803 h 10000"/>
                <a:gd name="connsiteX4" fmla="*/ 1853 w 10000"/>
                <a:gd name="connsiteY4" fmla="*/ 127 h 10000"/>
                <a:gd name="connsiteX5" fmla="*/ 5621 w 10000"/>
                <a:gd name="connsiteY5" fmla="*/ 134 h 10000"/>
                <a:gd name="connsiteX6" fmla="*/ 5716 w 10000"/>
                <a:gd name="connsiteY6" fmla="*/ 0 h 10000"/>
                <a:gd name="connsiteX7" fmla="*/ 5674 w 10000"/>
                <a:gd name="connsiteY7" fmla="*/ 143 h 10000"/>
                <a:gd name="connsiteX8" fmla="*/ 6448 w 10000"/>
                <a:gd name="connsiteY8" fmla="*/ 134 h 10000"/>
                <a:gd name="connsiteX9" fmla="*/ 7396 w 10000"/>
                <a:gd name="connsiteY9" fmla="*/ 137 h 10000"/>
                <a:gd name="connsiteX10" fmla="*/ 8840 w 10000"/>
                <a:gd name="connsiteY10" fmla="*/ 152 h 10000"/>
                <a:gd name="connsiteX11" fmla="*/ 8966 w 10000"/>
                <a:gd name="connsiteY11" fmla="*/ 368 h 10000"/>
                <a:gd name="connsiteX12" fmla="*/ 9085 w 10000"/>
                <a:gd name="connsiteY12" fmla="*/ 641 h 10000"/>
                <a:gd name="connsiteX13" fmla="*/ 8948 w 10000"/>
                <a:gd name="connsiteY13" fmla="*/ 655 h 10000"/>
                <a:gd name="connsiteX14" fmla="*/ 9088 w 10000"/>
                <a:gd name="connsiteY14" fmla="*/ 939 h 10000"/>
                <a:gd name="connsiteX15" fmla="*/ 9069 w 10000"/>
                <a:gd name="connsiteY15" fmla="*/ 969 h 10000"/>
                <a:gd name="connsiteX16" fmla="*/ 9172 w 10000"/>
                <a:gd name="connsiteY16" fmla="*/ 1706 h 10000"/>
                <a:gd name="connsiteX17" fmla="*/ 9379 w 10000"/>
                <a:gd name="connsiteY17" fmla="*/ 2609 h 10000"/>
                <a:gd name="connsiteX18" fmla="*/ 10000 w 10000"/>
                <a:gd name="connsiteY18" fmla="*/ 3278 h 10000"/>
                <a:gd name="connsiteX19" fmla="*/ 9586 w 10000"/>
                <a:gd name="connsiteY19" fmla="*/ 3511 h 10000"/>
                <a:gd name="connsiteX20" fmla="*/ 9172 w 10000"/>
                <a:gd name="connsiteY20" fmla="*/ 3947 h 10000"/>
                <a:gd name="connsiteX21" fmla="*/ 8966 w 10000"/>
                <a:gd name="connsiteY21" fmla="*/ 4849 h 10000"/>
                <a:gd name="connsiteX22" fmla="*/ 8966 w 10000"/>
                <a:gd name="connsiteY22" fmla="*/ 5753 h 10000"/>
                <a:gd name="connsiteX23" fmla="*/ 8759 w 10000"/>
                <a:gd name="connsiteY23" fmla="*/ 6421 h 10000"/>
                <a:gd name="connsiteX24" fmla="*/ 8310 w 10000"/>
                <a:gd name="connsiteY24" fmla="*/ 7558 h 10000"/>
                <a:gd name="connsiteX25" fmla="*/ 8103 w 10000"/>
                <a:gd name="connsiteY25" fmla="*/ 8461 h 10000"/>
                <a:gd name="connsiteX26" fmla="*/ 7690 w 10000"/>
                <a:gd name="connsiteY26" fmla="*/ 8461 h 10000"/>
                <a:gd name="connsiteX27" fmla="*/ 7690 w 10000"/>
                <a:gd name="connsiteY27" fmla="*/ 9331 h 10000"/>
                <a:gd name="connsiteX28" fmla="*/ 6310 w 10000"/>
                <a:gd name="connsiteY28" fmla="*/ 7859 h 10000"/>
                <a:gd name="connsiteX29" fmla="*/ 6069 w 10000"/>
                <a:gd name="connsiteY29" fmla="*/ 8361 h 10000"/>
                <a:gd name="connsiteX30" fmla="*/ 5552 w 10000"/>
                <a:gd name="connsiteY30" fmla="*/ 8730 h 10000"/>
                <a:gd name="connsiteX31" fmla="*/ 5448 w 10000"/>
                <a:gd name="connsiteY31" fmla="*/ 8830 h 10000"/>
                <a:gd name="connsiteX32" fmla="*/ 5276 w 10000"/>
                <a:gd name="connsiteY32" fmla="*/ 8830 h 10000"/>
                <a:gd name="connsiteX33" fmla="*/ 5345 w 10000"/>
                <a:gd name="connsiteY33" fmla="*/ 8929 h 10000"/>
                <a:gd name="connsiteX34" fmla="*/ 5276 w 10000"/>
                <a:gd name="connsiteY34" fmla="*/ 8929 h 10000"/>
                <a:gd name="connsiteX35" fmla="*/ 5138 w 10000"/>
                <a:gd name="connsiteY35" fmla="*/ 8830 h 10000"/>
                <a:gd name="connsiteX36" fmla="*/ 4862 w 10000"/>
                <a:gd name="connsiteY36" fmla="*/ 9029 h 10000"/>
                <a:gd name="connsiteX37" fmla="*/ 4828 w 10000"/>
                <a:gd name="connsiteY37" fmla="*/ 8963 h 10000"/>
                <a:gd name="connsiteX38" fmla="*/ 4759 w 10000"/>
                <a:gd name="connsiteY38" fmla="*/ 9029 h 10000"/>
                <a:gd name="connsiteX39" fmla="*/ 4724 w 10000"/>
                <a:gd name="connsiteY39" fmla="*/ 9131 h 10000"/>
                <a:gd name="connsiteX40" fmla="*/ 4655 w 10000"/>
                <a:gd name="connsiteY40" fmla="*/ 9131 h 10000"/>
                <a:gd name="connsiteX41" fmla="*/ 4621 w 10000"/>
                <a:gd name="connsiteY41" fmla="*/ 9165 h 10000"/>
                <a:gd name="connsiteX42" fmla="*/ 4517 w 10000"/>
                <a:gd name="connsiteY42" fmla="*/ 9165 h 10000"/>
                <a:gd name="connsiteX43" fmla="*/ 4138 w 10000"/>
                <a:gd name="connsiteY43" fmla="*/ 9231 h 10000"/>
                <a:gd name="connsiteX44" fmla="*/ 2448 w 10000"/>
                <a:gd name="connsiteY44" fmla="*/ 9264 h 10000"/>
                <a:gd name="connsiteX45" fmla="*/ 2138 w 10000"/>
                <a:gd name="connsiteY45" fmla="*/ 9331 h 10000"/>
                <a:gd name="connsiteX46" fmla="*/ 1931 w 10000"/>
                <a:gd name="connsiteY46" fmla="*/ 9364 h 10000"/>
                <a:gd name="connsiteX47" fmla="*/ 1759 w 10000"/>
                <a:gd name="connsiteY47" fmla="*/ 9665 h 10000"/>
                <a:gd name="connsiteX48" fmla="*/ 1655 w 10000"/>
                <a:gd name="connsiteY48" fmla="*/ 9665 h 10000"/>
                <a:gd name="connsiteX49" fmla="*/ 2034 w 10000"/>
                <a:gd name="connsiteY49" fmla="*/ 9331 h 10000"/>
                <a:gd name="connsiteX50" fmla="*/ 2207 w 10000"/>
                <a:gd name="connsiteY50" fmla="*/ 9298 h 10000"/>
                <a:gd name="connsiteX51" fmla="*/ 4414 w 10000"/>
                <a:gd name="connsiteY51" fmla="*/ 9298 h 10000"/>
                <a:gd name="connsiteX52" fmla="*/ 5103 w 10000"/>
                <a:gd name="connsiteY52" fmla="*/ 9029 h 10000"/>
                <a:gd name="connsiteX53" fmla="*/ 5828 w 10000"/>
                <a:gd name="connsiteY53" fmla="*/ 8596 h 10000"/>
                <a:gd name="connsiteX54" fmla="*/ 6552 w 10000"/>
                <a:gd name="connsiteY54" fmla="*/ 7994 h 10000"/>
                <a:gd name="connsiteX55" fmla="*/ 7483 w 10000"/>
                <a:gd name="connsiteY55" fmla="*/ 9298 h 10000"/>
                <a:gd name="connsiteX56" fmla="*/ 7172 w 10000"/>
                <a:gd name="connsiteY56" fmla="*/ 8896 h 10000"/>
                <a:gd name="connsiteX57" fmla="*/ 6483 w 10000"/>
                <a:gd name="connsiteY57" fmla="*/ 7927 h 10000"/>
                <a:gd name="connsiteX58" fmla="*/ 5621 w 10000"/>
                <a:gd name="connsiteY58" fmla="*/ 8830 h 10000"/>
                <a:gd name="connsiteX59" fmla="*/ 4069 w 10000"/>
                <a:gd name="connsiteY59" fmla="*/ 9398 h 10000"/>
                <a:gd name="connsiteX60" fmla="*/ 3655 w 10000"/>
                <a:gd name="connsiteY60" fmla="*/ 9431 h 10000"/>
                <a:gd name="connsiteX61" fmla="*/ 2034 w 10000"/>
                <a:gd name="connsiteY61" fmla="*/ 9331 h 10000"/>
                <a:gd name="connsiteX62" fmla="*/ 1621 w 10000"/>
                <a:gd name="connsiteY62" fmla="*/ 9933 h 10000"/>
                <a:gd name="connsiteX63" fmla="*/ 1034 w 10000"/>
                <a:gd name="connsiteY63" fmla="*/ 10000 h 10000"/>
                <a:gd name="connsiteX64" fmla="*/ 1241 w 10000"/>
                <a:gd name="connsiteY64" fmla="*/ 9331 h 10000"/>
                <a:gd name="connsiteX65" fmla="*/ 1034 w 10000"/>
                <a:gd name="connsiteY65" fmla="*/ 8896 h 10000"/>
                <a:gd name="connsiteX66" fmla="*/ 621 w 10000"/>
                <a:gd name="connsiteY66" fmla="*/ 8461 h 10000"/>
                <a:gd name="connsiteX67" fmla="*/ 621 w 10000"/>
                <a:gd name="connsiteY67" fmla="*/ 7994 h 10000"/>
                <a:gd name="connsiteX68" fmla="*/ 621 w 10000"/>
                <a:gd name="connsiteY68" fmla="*/ 7558 h 10000"/>
                <a:gd name="connsiteX69" fmla="*/ 207 w 10000"/>
                <a:gd name="connsiteY69" fmla="*/ 7123 h 10000"/>
                <a:gd name="connsiteX70" fmla="*/ 0 w 10000"/>
                <a:gd name="connsiteY70" fmla="*/ 7123 h 10000"/>
                <a:gd name="connsiteX71" fmla="*/ 207 w 10000"/>
                <a:gd name="connsiteY71" fmla="*/ 6421 h 10000"/>
                <a:gd name="connsiteX72" fmla="*/ 414 w 10000"/>
                <a:gd name="connsiteY72" fmla="*/ 6221 h 10000"/>
                <a:gd name="connsiteX73" fmla="*/ 414 w 10000"/>
                <a:gd name="connsiteY73" fmla="*/ 5986 h 10000"/>
                <a:gd name="connsiteX74" fmla="*/ 414 w 10000"/>
                <a:gd name="connsiteY74" fmla="*/ 5519 h 10000"/>
                <a:gd name="connsiteX75" fmla="*/ 621 w 10000"/>
                <a:gd name="connsiteY75" fmla="*/ 5084 h 10000"/>
                <a:gd name="connsiteX76" fmla="*/ 828 w 10000"/>
                <a:gd name="connsiteY76" fmla="*/ 4849 h 10000"/>
                <a:gd name="connsiteX77" fmla="*/ 1241 w 10000"/>
                <a:gd name="connsiteY77" fmla="*/ 4849 h 10000"/>
                <a:gd name="connsiteX78" fmla="*/ 1241 w 10000"/>
                <a:gd name="connsiteY78" fmla="*/ 4180 h 10000"/>
                <a:gd name="connsiteX79" fmla="*/ 1241 w 10000"/>
                <a:gd name="connsiteY79" fmla="*/ 3511 h 10000"/>
                <a:gd name="connsiteX80" fmla="*/ 1241 w 10000"/>
                <a:gd name="connsiteY80" fmla="*/ 2609 h 10000"/>
                <a:gd name="connsiteX81" fmla="*/ 1241 w 10000"/>
                <a:gd name="connsiteY81" fmla="*/ 1940 h 10000"/>
                <a:gd name="connsiteX0" fmla="*/ 1241 w 10000"/>
                <a:gd name="connsiteY0" fmla="*/ 1940 h 10000"/>
                <a:gd name="connsiteX1" fmla="*/ 1241 w 10000"/>
                <a:gd name="connsiteY1" fmla="*/ 1706 h 10000"/>
                <a:gd name="connsiteX2" fmla="*/ 1862 w 10000"/>
                <a:gd name="connsiteY2" fmla="*/ 1706 h 10000"/>
                <a:gd name="connsiteX3" fmla="*/ 1862 w 10000"/>
                <a:gd name="connsiteY3" fmla="*/ 803 h 10000"/>
                <a:gd name="connsiteX4" fmla="*/ 1853 w 10000"/>
                <a:gd name="connsiteY4" fmla="*/ 127 h 10000"/>
                <a:gd name="connsiteX5" fmla="*/ 5621 w 10000"/>
                <a:gd name="connsiteY5" fmla="*/ 134 h 10000"/>
                <a:gd name="connsiteX6" fmla="*/ 5716 w 10000"/>
                <a:gd name="connsiteY6" fmla="*/ 0 h 10000"/>
                <a:gd name="connsiteX7" fmla="*/ 5674 w 10000"/>
                <a:gd name="connsiteY7" fmla="*/ 143 h 10000"/>
                <a:gd name="connsiteX8" fmla="*/ 6448 w 10000"/>
                <a:gd name="connsiteY8" fmla="*/ 134 h 10000"/>
                <a:gd name="connsiteX9" fmla="*/ 7396 w 10000"/>
                <a:gd name="connsiteY9" fmla="*/ 137 h 10000"/>
                <a:gd name="connsiteX10" fmla="*/ 8840 w 10000"/>
                <a:gd name="connsiteY10" fmla="*/ 125 h 10000"/>
                <a:gd name="connsiteX11" fmla="*/ 8966 w 10000"/>
                <a:gd name="connsiteY11" fmla="*/ 368 h 10000"/>
                <a:gd name="connsiteX12" fmla="*/ 9085 w 10000"/>
                <a:gd name="connsiteY12" fmla="*/ 641 h 10000"/>
                <a:gd name="connsiteX13" fmla="*/ 8948 w 10000"/>
                <a:gd name="connsiteY13" fmla="*/ 655 h 10000"/>
                <a:gd name="connsiteX14" fmla="*/ 9088 w 10000"/>
                <a:gd name="connsiteY14" fmla="*/ 939 h 10000"/>
                <a:gd name="connsiteX15" fmla="*/ 9069 w 10000"/>
                <a:gd name="connsiteY15" fmla="*/ 969 h 10000"/>
                <a:gd name="connsiteX16" fmla="*/ 9172 w 10000"/>
                <a:gd name="connsiteY16" fmla="*/ 1706 h 10000"/>
                <a:gd name="connsiteX17" fmla="*/ 9379 w 10000"/>
                <a:gd name="connsiteY17" fmla="*/ 2609 h 10000"/>
                <a:gd name="connsiteX18" fmla="*/ 10000 w 10000"/>
                <a:gd name="connsiteY18" fmla="*/ 3278 h 10000"/>
                <a:gd name="connsiteX19" fmla="*/ 9586 w 10000"/>
                <a:gd name="connsiteY19" fmla="*/ 3511 h 10000"/>
                <a:gd name="connsiteX20" fmla="*/ 9172 w 10000"/>
                <a:gd name="connsiteY20" fmla="*/ 3947 h 10000"/>
                <a:gd name="connsiteX21" fmla="*/ 8966 w 10000"/>
                <a:gd name="connsiteY21" fmla="*/ 4849 h 10000"/>
                <a:gd name="connsiteX22" fmla="*/ 8966 w 10000"/>
                <a:gd name="connsiteY22" fmla="*/ 5753 h 10000"/>
                <a:gd name="connsiteX23" fmla="*/ 8759 w 10000"/>
                <a:gd name="connsiteY23" fmla="*/ 6421 h 10000"/>
                <a:gd name="connsiteX24" fmla="*/ 8310 w 10000"/>
                <a:gd name="connsiteY24" fmla="*/ 7558 h 10000"/>
                <a:gd name="connsiteX25" fmla="*/ 8103 w 10000"/>
                <a:gd name="connsiteY25" fmla="*/ 8461 h 10000"/>
                <a:gd name="connsiteX26" fmla="*/ 7690 w 10000"/>
                <a:gd name="connsiteY26" fmla="*/ 8461 h 10000"/>
                <a:gd name="connsiteX27" fmla="*/ 7690 w 10000"/>
                <a:gd name="connsiteY27" fmla="*/ 9331 h 10000"/>
                <a:gd name="connsiteX28" fmla="*/ 6310 w 10000"/>
                <a:gd name="connsiteY28" fmla="*/ 7859 h 10000"/>
                <a:gd name="connsiteX29" fmla="*/ 6069 w 10000"/>
                <a:gd name="connsiteY29" fmla="*/ 8361 h 10000"/>
                <a:gd name="connsiteX30" fmla="*/ 5552 w 10000"/>
                <a:gd name="connsiteY30" fmla="*/ 8730 h 10000"/>
                <a:gd name="connsiteX31" fmla="*/ 5448 w 10000"/>
                <a:gd name="connsiteY31" fmla="*/ 8830 h 10000"/>
                <a:gd name="connsiteX32" fmla="*/ 5276 w 10000"/>
                <a:gd name="connsiteY32" fmla="*/ 8830 h 10000"/>
                <a:gd name="connsiteX33" fmla="*/ 5345 w 10000"/>
                <a:gd name="connsiteY33" fmla="*/ 8929 h 10000"/>
                <a:gd name="connsiteX34" fmla="*/ 5276 w 10000"/>
                <a:gd name="connsiteY34" fmla="*/ 8929 h 10000"/>
                <a:gd name="connsiteX35" fmla="*/ 5138 w 10000"/>
                <a:gd name="connsiteY35" fmla="*/ 8830 h 10000"/>
                <a:gd name="connsiteX36" fmla="*/ 4862 w 10000"/>
                <a:gd name="connsiteY36" fmla="*/ 9029 h 10000"/>
                <a:gd name="connsiteX37" fmla="*/ 4828 w 10000"/>
                <a:gd name="connsiteY37" fmla="*/ 8963 h 10000"/>
                <a:gd name="connsiteX38" fmla="*/ 4759 w 10000"/>
                <a:gd name="connsiteY38" fmla="*/ 9029 h 10000"/>
                <a:gd name="connsiteX39" fmla="*/ 4724 w 10000"/>
                <a:gd name="connsiteY39" fmla="*/ 9131 h 10000"/>
                <a:gd name="connsiteX40" fmla="*/ 4655 w 10000"/>
                <a:gd name="connsiteY40" fmla="*/ 9131 h 10000"/>
                <a:gd name="connsiteX41" fmla="*/ 4621 w 10000"/>
                <a:gd name="connsiteY41" fmla="*/ 9165 h 10000"/>
                <a:gd name="connsiteX42" fmla="*/ 4517 w 10000"/>
                <a:gd name="connsiteY42" fmla="*/ 9165 h 10000"/>
                <a:gd name="connsiteX43" fmla="*/ 4138 w 10000"/>
                <a:gd name="connsiteY43" fmla="*/ 9231 h 10000"/>
                <a:gd name="connsiteX44" fmla="*/ 2448 w 10000"/>
                <a:gd name="connsiteY44" fmla="*/ 9264 h 10000"/>
                <a:gd name="connsiteX45" fmla="*/ 2138 w 10000"/>
                <a:gd name="connsiteY45" fmla="*/ 9331 h 10000"/>
                <a:gd name="connsiteX46" fmla="*/ 1931 w 10000"/>
                <a:gd name="connsiteY46" fmla="*/ 9364 h 10000"/>
                <a:gd name="connsiteX47" fmla="*/ 1759 w 10000"/>
                <a:gd name="connsiteY47" fmla="*/ 9665 h 10000"/>
                <a:gd name="connsiteX48" fmla="*/ 1655 w 10000"/>
                <a:gd name="connsiteY48" fmla="*/ 9665 h 10000"/>
                <a:gd name="connsiteX49" fmla="*/ 2034 w 10000"/>
                <a:gd name="connsiteY49" fmla="*/ 9331 h 10000"/>
                <a:gd name="connsiteX50" fmla="*/ 2207 w 10000"/>
                <a:gd name="connsiteY50" fmla="*/ 9298 h 10000"/>
                <a:gd name="connsiteX51" fmla="*/ 4414 w 10000"/>
                <a:gd name="connsiteY51" fmla="*/ 9298 h 10000"/>
                <a:gd name="connsiteX52" fmla="*/ 5103 w 10000"/>
                <a:gd name="connsiteY52" fmla="*/ 9029 h 10000"/>
                <a:gd name="connsiteX53" fmla="*/ 5828 w 10000"/>
                <a:gd name="connsiteY53" fmla="*/ 8596 h 10000"/>
                <a:gd name="connsiteX54" fmla="*/ 6552 w 10000"/>
                <a:gd name="connsiteY54" fmla="*/ 7994 h 10000"/>
                <a:gd name="connsiteX55" fmla="*/ 7483 w 10000"/>
                <a:gd name="connsiteY55" fmla="*/ 9298 h 10000"/>
                <a:gd name="connsiteX56" fmla="*/ 7172 w 10000"/>
                <a:gd name="connsiteY56" fmla="*/ 8896 h 10000"/>
                <a:gd name="connsiteX57" fmla="*/ 6483 w 10000"/>
                <a:gd name="connsiteY57" fmla="*/ 7927 h 10000"/>
                <a:gd name="connsiteX58" fmla="*/ 5621 w 10000"/>
                <a:gd name="connsiteY58" fmla="*/ 8830 h 10000"/>
                <a:gd name="connsiteX59" fmla="*/ 4069 w 10000"/>
                <a:gd name="connsiteY59" fmla="*/ 9398 h 10000"/>
                <a:gd name="connsiteX60" fmla="*/ 3655 w 10000"/>
                <a:gd name="connsiteY60" fmla="*/ 9431 h 10000"/>
                <a:gd name="connsiteX61" fmla="*/ 2034 w 10000"/>
                <a:gd name="connsiteY61" fmla="*/ 9331 h 10000"/>
                <a:gd name="connsiteX62" fmla="*/ 1621 w 10000"/>
                <a:gd name="connsiteY62" fmla="*/ 9933 h 10000"/>
                <a:gd name="connsiteX63" fmla="*/ 1034 w 10000"/>
                <a:gd name="connsiteY63" fmla="*/ 10000 h 10000"/>
                <a:gd name="connsiteX64" fmla="*/ 1241 w 10000"/>
                <a:gd name="connsiteY64" fmla="*/ 9331 h 10000"/>
                <a:gd name="connsiteX65" fmla="*/ 1034 w 10000"/>
                <a:gd name="connsiteY65" fmla="*/ 8896 h 10000"/>
                <a:gd name="connsiteX66" fmla="*/ 621 w 10000"/>
                <a:gd name="connsiteY66" fmla="*/ 8461 h 10000"/>
                <a:gd name="connsiteX67" fmla="*/ 621 w 10000"/>
                <a:gd name="connsiteY67" fmla="*/ 7994 h 10000"/>
                <a:gd name="connsiteX68" fmla="*/ 621 w 10000"/>
                <a:gd name="connsiteY68" fmla="*/ 7558 h 10000"/>
                <a:gd name="connsiteX69" fmla="*/ 207 w 10000"/>
                <a:gd name="connsiteY69" fmla="*/ 7123 h 10000"/>
                <a:gd name="connsiteX70" fmla="*/ 0 w 10000"/>
                <a:gd name="connsiteY70" fmla="*/ 7123 h 10000"/>
                <a:gd name="connsiteX71" fmla="*/ 207 w 10000"/>
                <a:gd name="connsiteY71" fmla="*/ 6421 h 10000"/>
                <a:gd name="connsiteX72" fmla="*/ 414 w 10000"/>
                <a:gd name="connsiteY72" fmla="*/ 6221 h 10000"/>
                <a:gd name="connsiteX73" fmla="*/ 414 w 10000"/>
                <a:gd name="connsiteY73" fmla="*/ 5986 h 10000"/>
                <a:gd name="connsiteX74" fmla="*/ 414 w 10000"/>
                <a:gd name="connsiteY74" fmla="*/ 5519 h 10000"/>
                <a:gd name="connsiteX75" fmla="*/ 621 w 10000"/>
                <a:gd name="connsiteY75" fmla="*/ 5084 h 10000"/>
                <a:gd name="connsiteX76" fmla="*/ 828 w 10000"/>
                <a:gd name="connsiteY76" fmla="*/ 4849 h 10000"/>
                <a:gd name="connsiteX77" fmla="*/ 1241 w 10000"/>
                <a:gd name="connsiteY77" fmla="*/ 4849 h 10000"/>
                <a:gd name="connsiteX78" fmla="*/ 1241 w 10000"/>
                <a:gd name="connsiteY78" fmla="*/ 4180 h 10000"/>
                <a:gd name="connsiteX79" fmla="*/ 1241 w 10000"/>
                <a:gd name="connsiteY79" fmla="*/ 3511 h 10000"/>
                <a:gd name="connsiteX80" fmla="*/ 1241 w 10000"/>
                <a:gd name="connsiteY80" fmla="*/ 2609 h 10000"/>
                <a:gd name="connsiteX81" fmla="*/ 1241 w 10000"/>
                <a:gd name="connsiteY81" fmla="*/ 1940 h 10000"/>
                <a:gd name="connsiteX0" fmla="*/ 1241 w 10000"/>
                <a:gd name="connsiteY0" fmla="*/ 1940 h 10000"/>
                <a:gd name="connsiteX1" fmla="*/ 1241 w 10000"/>
                <a:gd name="connsiteY1" fmla="*/ 1706 h 10000"/>
                <a:gd name="connsiteX2" fmla="*/ 1862 w 10000"/>
                <a:gd name="connsiteY2" fmla="*/ 1706 h 10000"/>
                <a:gd name="connsiteX3" fmla="*/ 1862 w 10000"/>
                <a:gd name="connsiteY3" fmla="*/ 803 h 10000"/>
                <a:gd name="connsiteX4" fmla="*/ 1853 w 10000"/>
                <a:gd name="connsiteY4" fmla="*/ 127 h 10000"/>
                <a:gd name="connsiteX5" fmla="*/ 5621 w 10000"/>
                <a:gd name="connsiteY5" fmla="*/ 134 h 10000"/>
                <a:gd name="connsiteX6" fmla="*/ 5716 w 10000"/>
                <a:gd name="connsiteY6" fmla="*/ 0 h 10000"/>
                <a:gd name="connsiteX7" fmla="*/ 5674 w 10000"/>
                <a:gd name="connsiteY7" fmla="*/ 143 h 10000"/>
                <a:gd name="connsiteX8" fmla="*/ 6448 w 10000"/>
                <a:gd name="connsiteY8" fmla="*/ 134 h 10000"/>
                <a:gd name="connsiteX9" fmla="*/ 7396 w 10000"/>
                <a:gd name="connsiteY9" fmla="*/ 137 h 10000"/>
                <a:gd name="connsiteX10" fmla="*/ 8840 w 10000"/>
                <a:gd name="connsiteY10" fmla="*/ 145 h 10000"/>
                <a:gd name="connsiteX11" fmla="*/ 8966 w 10000"/>
                <a:gd name="connsiteY11" fmla="*/ 368 h 10000"/>
                <a:gd name="connsiteX12" fmla="*/ 9085 w 10000"/>
                <a:gd name="connsiteY12" fmla="*/ 641 h 10000"/>
                <a:gd name="connsiteX13" fmla="*/ 8948 w 10000"/>
                <a:gd name="connsiteY13" fmla="*/ 655 h 10000"/>
                <a:gd name="connsiteX14" fmla="*/ 9088 w 10000"/>
                <a:gd name="connsiteY14" fmla="*/ 939 h 10000"/>
                <a:gd name="connsiteX15" fmla="*/ 9069 w 10000"/>
                <a:gd name="connsiteY15" fmla="*/ 969 h 10000"/>
                <a:gd name="connsiteX16" fmla="*/ 9172 w 10000"/>
                <a:gd name="connsiteY16" fmla="*/ 1706 h 10000"/>
                <a:gd name="connsiteX17" fmla="*/ 9379 w 10000"/>
                <a:gd name="connsiteY17" fmla="*/ 2609 h 10000"/>
                <a:gd name="connsiteX18" fmla="*/ 10000 w 10000"/>
                <a:gd name="connsiteY18" fmla="*/ 3278 h 10000"/>
                <a:gd name="connsiteX19" fmla="*/ 9586 w 10000"/>
                <a:gd name="connsiteY19" fmla="*/ 3511 h 10000"/>
                <a:gd name="connsiteX20" fmla="*/ 9172 w 10000"/>
                <a:gd name="connsiteY20" fmla="*/ 3947 h 10000"/>
                <a:gd name="connsiteX21" fmla="*/ 8966 w 10000"/>
                <a:gd name="connsiteY21" fmla="*/ 4849 h 10000"/>
                <a:gd name="connsiteX22" fmla="*/ 8966 w 10000"/>
                <a:gd name="connsiteY22" fmla="*/ 5753 h 10000"/>
                <a:gd name="connsiteX23" fmla="*/ 8759 w 10000"/>
                <a:gd name="connsiteY23" fmla="*/ 6421 h 10000"/>
                <a:gd name="connsiteX24" fmla="*/ 8310 w 10000"/>
                <a:gd name="connsiteY24" fmla="*/ 7558 h 10000"/>
                <a:gd name="connsiteX25" fmla="*/ 8103 w 10000"/>
                <a:gd name="connsiteY25" fmla="*/ 8461 h 10000"/>
                <a:gd name="connsiteX26" fmla="*/ 7690 w 10000"/>
                <a:gd name="connsiteY26" fmla="*/ 8461 h 10000"/>
                <a:gd name="connsiteX27" fmla="*/ 7690 w 10000"/>
                <a:gd name="connsiteY27" fmla="*/ 9331 h 10000"/>
                <a:gd name="connsiteX28" fmla="*/ 6310 w 10000"/>
                <a:gd name="connsiteY28" fmla="*/ 7859 h 10000"/>
                <a:gd name="connsiteX29" fmla="*/ 6069 w 10000"/>
                <a:gd name="connsiteY29" fmla="*/ 8361 h 10000"/>
                <a:gd name="connsiteX30" fmla="*/ 5552 w 10000"/>
                <a:gd name="connsiteY30" fmla="*/ 8730 h 10000"/>
                <a:gd name="connsiteX31" fmla="*/ 5448 w 10000"/>
                <a:gd name="connsiteY31" fmla="*/ 8830 h 10000"/>
                <a:gd name="connsiteX32" fmla="*/ 5276 w 10000"/>
                <a:gd name="connsiteY32" fmla="*/ 8830 h 10000"/>
                <a:gd name="connsiteX33" fmla="*/ 5345 w 10000"/>
                <a:gd name="connsiteY33" fmla="*/ 8929 h 10000"/>
                <a:gd name="connsiteX34" fmla="*/ 5276 w 10000"/>
                <a:gd name="connsiteY34" fmla="*/ 8929 h 10000"/>
                <a:gd name="connsiteX35" fmla="*/ 5138 w 10000"/>
                <a:gd name="connsiteY35" fmla="*/ 8830 h 10000"/>
                <a:gd name="connsiteX36" fmla="*/ 4862 w 10000"/>
                <a:gd name="connsiteY36" fmla="*/ 9029 h 10000"/>
                <a:gd name="connsiteX37" fmla="*/ 4828 w 10000"/>
                <a:gd name="connsiteY37" fmla="*/ 8963 h 10000"/>
                <a:gd name="connsiteX38" fmla="*/ 4759 w 10000"/>
                <a:gd name="connsiteY38" fmla="*/ 9029 h 10000"/>
                <a:gd name="connsiteX39" fmla="*/ 4724 w 10000"/>
                <a:gd name="connsiteY39" fmla="*/ 9131 h 10000"/>
                <a:gd name="connsiteX40" fmla="*/ 4655 w 10000"/>
                <a:gd name="connsiteY40" fmla="*/ 9131 h 10000"/>
                <a:gd name="connsiteX41" fmla="*/ 4621 w 10000"/>
                <a:gd name="connsiteY41" fmla="*/ 9165 h 10000"/>
                <a:gd name="connsiteX42" fmla="*/ 4517 w 10000"/>
                <a:gd name="connsiteY42" fmla="*/ 9165 h 10000"/>
                <a:gd name="connsiteX43" fmla="*/ 4138 w 10000"/>
                <a:gd name="connsiteY43" fmla="*/ 9231 h 10000"/>
                <a:gd name="connsiteX44" fmla="*/ 2448 w 10000"/>
                <a:gd name="connsiteY44" fmla="*/ 9264 h 10000"/>
                <a:gd name="connsiteX45" fmla="*/ 2138 w 10000"/>
                <a:gd name="connsiteY45" fmla="*/ 9331 h 10000"/>
                <a:gd name="connsiteX46" fmla="*/ 1931 w 10000"/>
                <a:gd name="connsiteY46" fmla="*/ 9364 h 10000"/>
                <a:gd name="connsiteX47" fmla="*/ 1759 w 10000"/>
                <a:gd name="connsiteY47" fmla="*/ 9665 h 10000"/>
                <a:gd name="connsiteX48" fmla="*/ 1655 w 10000"/>
                <a:gd name="connsiteY48" fmla="*/ 9665 h 10000"/>
                <a:gd name="connsiteX49" fmla="*/ 2034 w 10000"/>
                <a:gd name="connsiteY49" fmla="*/ 9331 h 10000"/>
                <a:gd name="connsiteX50" fmla="*/ 2207 w 10000"/>
                <a:gd name="connsiteY50" fmla="*/ 9298 h 10000"/>
                <a:gd name="connsiteX51" fmla="*/ 4414 w 10000"/>
                <a:gd name="connsiteY51" fmla="*/ 9298 h 10000"/>
                <a:gd name="connsiteX52" fmla="*/ 5103 w 10000"/>
                <a:gd name="connsiteY52" fmla="*/ 9029 h 10000"/>
                <a:gd name="connsiteX53" fmla="*/ 5828 w 10000"/>
                <a:gd name="connsiteY53" fmla="*/ 8596 h 10000"/>
                <a:gd name="connsiteX54" fmla="*/ 6552 w 10000"/>
                <a:gd name="connsiteY54" fmla="*/ 7994 h 10000"/>
                <a:gd name="connsiteX55" fmla="*/ 7483 w 10000"/>
                <a:gd name="connsiteY55" fmla="*/ 9298 h 10000"/>
                <a:gd name="connsiteX56" fmla="*/ 7172 w 10000"/>
                <a:gd name="connsiteY56" fmla="*/ 8896 h 10000"/>
                <a:gd name="connsiteX57" fmla="*/ 6483 w 10000"/>
                <a:gd name="connsiteY57" fmla="*/ 7927 h 10000"/>
                <a:gd name="connsiteX58" fmla="*/ 5621 w 10000"/>
                <a:gd name="connsiteY58" fmla="*/ 8830 h 10000"/>
                <a:gd name="connsiteX59" fmla="*/ 4069 w 10000"/>
                <a:gd name="connsiteY59" fmla="*/ 9398 h 10000"/>
                <a:gd name="connsiteX60" fmla="*/ 3655 w 10000"/>
                <a:gd name="connsiteY60" fmla="*/ 9431 h 10000"/>
                <a:gd name="connsiteX61" fmla="*/ 2034 w 10000"/>
                <a:gd name="connsiteY61" fmla="*/ 9331 h 10000"/>
                <a:gd name="connsiteX62" fmla="*/ 1621 w 10000"/>
                <a:gd name="connsiteY62" fmla="*/ 9933 h 10000"/>
                <a:gd name="connsiteX63" fmla="*/ 1034 w 10000"/>
                <a:gd name="connsiteY63" fmla="*/ 10000 h 10000"/>
                <a:gd name="connsiteX64" fmla="*/ 1241 w 10000"/>
                <a:gd name="connsiteY64" fmla="*/ 9331 h 10000"/>
                <a:gd name="connsiteX65" fmla="*/ 1034 w 10000"/>
                <a:gd name="connsiteY65" fmla="*/ 8896 h 10000"/>
                <a:gd name="connsiteX66" fmla="*/ 621 w 10000"/>
                <a:gd name="connsiteY66" fmla="*/ 8461 h 10000"/>
                <a:gd name="connsiteX67" fmla="*/ 621 w 10000"/>
                <a:gd name="connsiteY67" fmla="*/ 7994 h 10000"/>
                <a:gd name="connsiteX68" fmla="*/ 621 w 10000"/>
                <a:gd name="connsiteY68" fmla="*/ 7558 h 10000"/>
                <a:gd name="connsiteX69" fmla="*/ 207 w 10000"/>
                <a:gd name="connsiteY69" fmla="*/ 7123 h 10000"/>
                <a:gd name="connsiteX70" fmla="*/ 0 w 10000"/>
                <a:gd name="connsiteY70" fmla="*/ 7123 h 10000"/>
                <a:gd name="connsiteX71" fmla="*/ 207 w 10000"/>
                <a:gd name="connsiteY71" fmla="*/ 6421 h 10000"/>
                <a:gd name="connsiteX72" fmla="*/ 414 w 10000"/>
                <a:gd name="connsiteY72" fmla="*/ 6221 h 10000"/>
                <a:gd name="connsiteX73" fmla="*/ 414 w 10000"/>
                <a:gd name="connsiteY73" fmla="*/ 5986 h 10000"/>
                <a:gd name="connsiteX74" fmla="*/ 414 w 10000"/>
                <a:gd name="connsiteY74" fmla="*/ 5519 h 10000"/>
                <a:gd name="connsiteX75" fmla="*/ 621 w 10000"/>
                <a:gd name="connsiteY75" fmla="*/ 5084 h 10000"/>
                <a:gd name="connsiteX76" fmla="*/ 828 w 10000"/>
                <a:gd name="connsiteY76" fmla="*/ 4849 h 10000"/>
                <a:gd name="connsiteX77" fmla="*/ 1241 w 10000"/>
                <a:gd name="connsiteY77" fmla="*/ 4849 h 10000"/>
                <a:gd name="connsiteX78" fmla="*/ 1241 w 10000"/>
                <a:gd name="connsiteY78" fmla="*/ 4180 h 10000"/>
                <a:gd name="connsiteX79" fmla="*/ 1241 w 10000"/>
                <a:gd name="connsiteY79" fmla="*/ 3511 h 10000"/>
                <a:gd name="connsiteX80" fmla="*/ 1241 w 10000"/>
                <a:gd name="connsiteY80" fmla="*/ 2609 h 10000"/>
                <a:gd name="connsiteX81" fmla="*/ 1241 w 10000"/>
                <a:gd name="connsiteY81" fmla="*/ 1940 h 10000"/>
                <a:gd name="connsiteX0" fmla="*/ 1241 w 10000"/>
                <a:gd name="connsiteY0" fmla="*/ 1940 h 10000"/>
                <a:gd name="connsiteX1" fmla="*/ 1241 w 10000"/>
                <a:gd name="connsiteY1" fmla="*/ 1706 h 10000"/>
                <a:gd name="connsiteX2" fmla="*/ 1862 w 10000"/>
                <a:gd name="connsiteY2" fmla="*/ 1706 h 10000"/>
                <a:gd name="connsiteX3" fmla="*/ 1862 w 10000"/>
                <a:gd name="connsiteY3" fmla="*/ 803 h 10000"/>
                <a:gd name="connsiteX4" fmla="*/ 1853 w 10000"/>
                <a:gd name="connsiteY4" fmla="*/ 127 h 10000"/>
                <a:gd name="connsiteX5" fmla="*/ 5621 w 10000"/>
                <a:gd name="connsiteY5" fmla="*/ 134 h 10000"/>
                <a:gd name="connsiteX6" fmla="*/ 5716 w 10000"/>
                <a:gd name="connsiteY6" fmla="*/ 0 h 10000"/>
                <a:gd name="connsiteX7" fmla="*/ 5674 w 10000"/>
                <a:gd name="connsiteY7" fmla="*/ 143 h 10000"/>
                <a:gd name="connsiteX8" fmla="*/ 6448 w 10000"/>
                <a:gd name="connsiteY8" fmla="*/ 134 h 10000"/>
                <a:gd name="connsiteX9" fmla="*/ 7396 w 10000"/>
                <a:gd name="connsiteY9" fmla="*/ 137 h 10000"/>
                <a:gd name="connsiteX10" fmla="*/ 8840 w 10000"/>
                <a:gd name="connsiteY10" fmla="*/ 145 h 10000"/>
                <a:gd name="connsiteX11" fmla="*/ 8966 w 10000"/>
                <a:gd name="connsiteY11" fmla="*/ 368 h 10000"/>
                <a:gd name="connsiteX12" fmla="*/ 9085 w 10000"/>
                <a:gd name="connsiteY12" fmla="*/ 641 h 10000"/>
                <a:gd name="connsiteX13" fmla="*/ 8986 w 10000"/>
                <a:gd name="connsiteY13" fmla="*/ 682 h 10000"/>
                <a:gd name="connsiteX14" fmla="*/ 9088 w 10000"/>
                <a:gd name="connsiteY14" fmla="*/ 939 h 10000"/>
                <a:gd name="connsiteX15" fmla="*/ 9069 w 10000"/>
                <a:gd name="connsiteY15" fmla="*/ 969 h 10000"/>
                <a:gd name="connsiteX16" fmla="*/ 9172 w 10000"/>
                <a:gd name="connsiteY16" fmla="*/ 1706 h 10000"/>
                <a:gd name="connsiteX17" fmla="*/ 9379 w 10000"/>
                <a:gd name="connsiteY17" fmla="*/ 2609 h 10000"/>
                <a:gd name="connsiteX18" fmla="*/ 10000 w 10000"/>
                <a:gd name="connsiteY18" fmla="*/ 3278 h 10000"/>
                <a:gd name="connsiteX19" fmla="*/ 9586 w 10000"/>
                <a:gd name="connsiteY19" fmla="*/ 3511 h 10000"/>
                <a:gd name="connsiteX20" fmla="*/ 9172 w 10000"/>
                <a:gd name="connsiteY20" fmla="*/ 3947 h 10000"/>
                <a:gd name="connsiteX21" fmla="*/ 8966 w 10000"/>
                <a:gd name="connsiteY21" fmla="*/ 4849 h 10000"/>
                <a:gd name="connsiteX22" fmla="*/ 8966 w 10000"/>
                <a:gd name="connsiteY22" fmla="*/ 5753 h 10000"/>
                <a:gd name="connsiteX23" fmla="*/ 8759 w 10000"/>
                <a:gd name="connsiteY23" fmla="*/ 6421 h 10000"/>
                <a:gd name="connsiteX24" fmla="*/ 8310 w 10000"/>
                <a:gd name="connsiteY24" fmla="*/ 7558 h 10000"/>
                <a:gd name="connsiteX25" fmla="*/ 8103 w 10000"/>
                <a:gd name="connsiteY25" fmla="*/ 8461 h 10000"/>
                <a:gd name="connsiteX26" fmla="*/ 7690 w 10000"/>
                <a:gd name="connsiteY26" fmla="*/ 8461 h 10000"/>
                <a:gd name="connsiteX27" fmla="*/ 7690 w 10000"/>
                <a:gd name="connsiteY27" fmla="*/ 9331 h 10000"/>
                <a:gd name="connsiteX28" fmla="*/ 6310 w 10000"/>
                <a:gd name="connsiteY28" fmla="*/ 7859 h 10000"/>
                <a:gd name="connsiteX29" fmla="*/ 6069 w 10000"/>
                <a:gd name="connsiteY29" fmla="*/ 8361 h 10000"/>
                <a:gd name="connsiteX30" fmla="*/ 5552 w 10000"/>
                <a:gd name="connsiteY30" fmla="*/ 8730 h 10000"/>
                <a:gd name="connsiteX31" fmla="*/ 5448 w 10000"/>
                <a:gd name="connsiteY31" fmla="*/ 8830 h 10000"/>
                <a:gd name="connsiteX32" fmla="*/ 5276 w 10000"/>
                <a:gd name="connsiteY32" fmla="*/ 8830 h 10000"/>
                <a:gd name="connsiteX33" fmla="*/ 5345 w 10000"/>
                <a:gd name="connsiteY33" fmla="*/ 8929 h 10000"/>
                <a:gd name="connsiteX34" fmla="*/ 5276 w 10000"/>
                <a:gd name="connsiteY34" fmla="*/ 8929 h 10000"/>
                <a:gd name="connsiteX35" fmla="*/ 5138 w 10000"/>
                <a:gd name="connsiteY35" fmla="*/ 8830 h 10000"/>
                <a:gd name="connsiteX36" fmla="*/ 4862 w 10000"/>
                <a:gd name="connsiteY36" fmla="*/ 9029 h 10000"/>
                <a:gd name="connsiteX37" fmla="*/ 4828 w 10000"/>
                <a:gd name="connsiteY37" fmla="*/ 8963 h 10000"/>
                <a:gd name="connsiteX38" fmla="*/ 4759 w 10000"/>
                <a:gd name="connsiteY38" fmla="*/ 9029 h 10000"/>
                <a:gd name="connsiteX39" fmla="*/ 4724 w 10000"/>
                <a:gd name="connsiteY39" fmla="*/ 9131 h 10000"/>
                <a:gd name="connsiteX40" fmla="*/ 4655 w 10000"/>
                <a:gd name="connsiteY40" fmla="*/ 9131 h 10000"/>
                <a:gd name="connsiteX41" fmla="*/ 4621 w 10000"/>
                <a:gd name="connsiteY41" fmla="*/ 9165 h 10000"/>
                <a:gd name="connsiteX42" fmla="*/ 4517 w 10000"/>
                <a:gd name="connsiteY42" fmla="*/ 9165 h 10000"/>
                <a:gd name="connsiteX43" fmla="*/ 4138 w 10000"/>
                <a:gd name="connsiteY43" fmla="*/ 9231 h 10000"/>
                <a:gd name="connsiteX44" fmla="*/ 2448 w 10000"/>
                <a:gd name="connsiteY44" fmla="*/ 9264 h 10000"/>
                <a:gd name="connsiteX45" fmla="*/ 2138 w 10000"/>
                <a:gd name="connsiteY45" fmla="*/ 9331 h 10000"/>
                <a:gd name="connsiteX46" fmla="*/ 1931 w 10000"/>
                <a:gd name="connsiteY46" fmla="*/ 9364 h 10000"/>
                <a:gd name="connsiteX47" fmla="*/ 1759 w 10000"/>
                <a:gd name="connsiteY47" fmla="*/ 9665 h 10000"/>
                <a:gd name="connsiteX48" fmla="*/ 1655 w 10000"/>
                <a:gd name="connsiteY48" fmla="*/ 9665 h 10000"/>
                <a:gd name="connsiteX49" fmla="*/ 2034 w 10000"/>
                <a:gd name="connsiteY49" fmla="*/ 9331 h 10000"/>
                <a:gd name="connsiteX50" fmla="*/ 2207 w 10000"/>
                <a:gd name="connsiteY50" fmla="*/ 9298 h 10000"/>
                <a:gd name="connsiteX51" fmla="*/ 4414 w 10000"/>
                <a:gd name="connsiteY51" fmla="*/ 9298 h 10000"/>
                <a:gd name="connsiteX52" fmla="*/ 5103 w 10000"/>
                <a:gd name="connsiteY52" fmla="*/ 9029 h 10000"/>
                <a:gd name="connsiteX53" fmla="*/ 5828 w 10000"/>
                <a:gd name="connsiteY53" fmla="*/ 8596 h 10000"/>
                <a:gd name="connsiteX54" fmla="*/ 6552 w 10000"/>
                <a:gd name="connsiteY54" fmla="*/ 7994 h 10000"/>
                <a:gd name="connsiteX55" fmla="*/ 7483 w 10000"/>
                <a:gd name="connsiteY55" fmla="*/ 9298 h 10000"/>
                <a:gd name="connsiteX56" fmla="*/ 7172 w 10000"/>
                <a:gd name="connsiteY56" fmla="*/ 8896 h 10000"/>
                <a:gd name="connsiteX57" fmla="*/ 6483 w 10000"/>
                <a:gd name="connsiteY57" fmla="*/ 7927 h 10000"/>
                <a:gd name="connsiteX58" fmla="*/ 5621 w 10000"/>
                <a:gd name="connsiteY58" fmla="*/ 8830 h 10000"/>
                <a:gd name="connsiteX59" fmla="*/ 4069 w 10000"/>
                <a:gd name="connsiteY59" fmla="*/ 9398 h 10000"/>
                <a:gd name="connsiteX60" fmla="*/ 3655 w 10000"/>
                <a:gd name="connsiteY60" fmla="*/ 9431 h 10000"/>
                <a:gd name="connsiteX61" fmla="*/ 2034 w 10000"/>
                <a:gd name="connsiteY61" fmla="*/ 9331 h 10000"/>
                <a:gd name="connsiteX62" fmla="*/ 1621 w 10000"/>
                <a:gd name="connsiteY62" fmla="*/ 9933 h 10000"/>
                <a:gd name="connsiteX63" fmla="*/ 1034 w 10000"/>
                <a:gd name="connsiteY63" fmla="*/ 10000 h 10000"/>
                <a:gd name="connsiteX64" fmla="*/ 1241 w 10000"/>
                <a:gd name="connsiteY64" fmla="*/ 9331 h 10000"/>
                <a:gd name="connsiteX65" fmla="*/ 1034 w 10000"/>
                <a:gd name="connsiteY65" fmla="*/ 8896 h 10000"/>
                <a:gd name="connsiteX66" fmla="*/ 621 w 10000"/>
                <a:gd name="connsiteY66" fmla="*/ 8461 h 10000"/>
                <a:gd name="connsiteX67" fmla="*/ 621 w 10000"/>
                <a:gd name="connsiteY67" fmla="*/ 7994 h 10000"/>
                <a:gd name="connsiteX68" fmla="*/ 621 w 10000"/>
                <a:gd name="connsiteY68" fmla="*/ 7558 h 10000"/>
                <a:gd name="connsiteX69" fmla="*/ 207 w 10000"/>
                <a:gd name="connsiteY69" fmla="*/ 7123 h 10000"/>
                <a:gd name="connsiteX70" fmla="*/ 0 w 10000"/>
                <a:gd name="connsiteY70" fmla="*/ 7123 h 10000"/>
                <a:gd name="connsiteX71" fmla="*/ 207 w 10000"/>
                <a:gd name="connsiteY71" fmla="*/ 6421 h 10000"/>
                <a:gd name="connsiteX72" fmla="*/ 414 w 10000"/>
                <a:gd name="connsiteY72" fmla="*/ 6221 h 10000"/>
                <a:gd name="connsiteX73" fmla="*/ 414 w 10000"/>
                <a:gd name="connsiteY73" fmla="*/ 5986 h 10000"/>
                <a:gd name="connsiteX74" fmla="*/ 414 w 10000"/>
                <a:gd name="connsiteY74" fmla="*/ 5519 h 10000"/>
                <a:gd name="connsiteX75" fmla="*/ 621 w 10000"/>
                <a:gd name="connsiteY75" fmla="*/ 5084 h 10000"/>
                <a:gd name="connsiteX76" fmla="*/ 828 w 10000"/>
                <a:gd name="connsiteY76" fmla="*/ 4849 h 10000"/>
                <a:gd name="connsiteX77" fmla="*/ 1241 w 10000"/>
                <a:gd name="connsiteY77" fmla="*/ 4849 h 10000"/>
                <a:gd name="connsiteX78" fmla="*/ 1241 w 10000"/>
                <a:gd name="connsiteY78" fmla="*/ 4180 h 10000"/>
                <a:gd name="connsiteX79" fmla="*/ 1241 w 10000"/>
                <a:gd name="connsiteY79" fmla="*/ 3511 h 10000"/>
                <a:gd name="connsiteX80" fmla="*/ 1241 w 10000"/>
                <a:gd name="connsiteY80" fmla="*/ 2609 h 10000"/>
                <a:gd name="connsiteX81" fmla="*/ 1241 w 10000"/>
                <a:gd name="connsiteY81" fmla="*/ 1940 h 10000"/>
                <a:gd name="connsiteX0" fmla="*/ 1241 w 10000"/>
                <a:gd name="connsiteY0" fmla="*/ 1940 h 10000"/>
                <a:gd name="connsiteX1" fmla="*/ 1241 w 10000"/>
                <a:gd name="connsiteY1" fmla="*/ 1706 h 10000"/>
                <a:gd name="connsiteX2" fmla="*/ 1862 w 10000"/>
                <a:gd name="connsiteY2" fmla="*/ 1706 h 10000"/>
                <a:gd name="connsiteX3" fmla="*/ 1862 w 10000"/>
                <a:gd name="connsiteY3" fmla="*/ 803 h 10000"/>
                <a:gd name="connsiteX4" fmla="*/ 1853 w 10000"/>
                <a:gd name="connsiteY4" fmla="*/ 127 h 10000"/>
                <a:gd name="connsiteX5" fmla="*/ 5621 w 10000"/>
                <a:gd name="connsiteY5" fmla="*/ 134 h 10000"/>
                <a:gd name="connsiteX6" fmla="*/ 5716 w 10000"/>
                <a:gd name="connsiteY6" fmla="*/ 0 h 10000"/>
                <a:gd name="connsiteX7" fmla="*/ 5674 w 10000"/>
                <a:gd name="connsiteY7" fmla="*/ 143 h 10000"/>
                <a:gd name="connsiteX8" fmla="*/ 6448 w 10000"/>
                <a:gd name="connsiteY8" fmla="*/ 134 h 10000"/>
                <a:gd name="connsiteX9" fmla="*/ 7396 w 10000"/>
                <a:gd name="connsiteY9" fmla="*/ 137 h 10000"/>
                <a:gd name="connsiteX10" fmla="*/ 8840 w 10000"/>
                <a:gd name="connsiteY10" fmla="*/ 145 h 10000"/>
                <a:gd name="connsiteX11" fmla="*/ 8966 w 10000"/>
                <a:gd name="connsiteY11" fmla="*/ 368 h 10000"/>
                <a:gd name="connsiteX12" fmla="*/ 9085 w 10000"/>
                <a:gd name="connsiteY12" fmla="*/ 641 h 10000"/>
                <a:gd name="connsiteX13" fmla="*/ 8971 w 10000"/>
                <a:gd name="connsiteY13" fmla="*/ 662 h 10000"/>
                <a:gd name="connsiteX14" fmla="*/ 9088 w 10000"/>
                <a:gd name="connsiteY14" fmla="*/ 939 h 10000"/>
                <a:gd name="connsiteX15" fmla="*/ 9069 w 10000"/>
                <a:gd name="connsiteY15" fmla="*/ 969 h 10000"/>
                <a:gd name="connsiteX16" fmla="*/ 9172 w 10000"/>
                <a:gd name="connsiteY16" fmla="*/ 1706 h 10000"/>
                <a:gd name="connsiteX17" fmla="*/ 9379 w 10000"/>
                <a:gd name="connsiteY17" fmla="*/ 2609 h 10000"/>
                <a:gd name="connsiteX18" fmla="*/ 10000 w 10000"/>
                <a:gd name="connsiteY18" fmla="*/ 3278 h 10000"/>
                <a:gd name="connsiteX19" fmla="*/ 9586 w 10000"/>
                <a:gd name="connsiteY19" fmla="*/ 3511 h 10000"/>
                <a:gd name="connsiteX20" fmla="*/ 9172 w 10000"/>
                <a:gd name="connsiteY20" fmla="*/ 3947 h 10000"/>
                <a:gd name="connsiteX21" fmla="*/ 8966 w 10000"/>
                <a:gd name="connsiteY21" fmla="*/ 4849 h 10000"/>
                <a:gd name="connsiteX22" fmla="*/ 8966 w 10000"/>
                <a:gd name="connsiteY22" fmla="*/ 5753 h 10000"/>
                <a:gd name="connsiteX23" fmla="*/ 8759 w 10000"/>
                <a:gd name="connsiteY23" fmla="*/ 6421 h 10000"/>
                <a:gd name="connsiteX24" fmla="*/ 8310 w 10000"/>
                <a:gd name="connsiteY24" fmla="*/ 7558 h 10000"/>
                <a:gd name="connsiteX25" fmla="*/ 8103 w 10000"/>
                <a:gd name="connsiteY25" fmla="*/ 8461 h 10000"/>
                <a:gd name="connsiteX26" fmla="*/ 7690 w 10000"/>
                <a:gd name="connsiteY26" fmla="*/ 8461 h 10000"/>
                <a:gd name="connsiteX27" fmla="*/ 7690 w 10000"/>
                <a:gd name="connsiteY27" fmla="*/ 9331 h 10000"/>
                <a:gd name="connsiteX28" fmla="*/ 6310 w 10000"/>
                <a:gd name="connsiteY28" fmla="*/ 7859 h 10000"/>
                <a:gd name="connsiteX29" fmla="*/ 6069 w 10000"/>
                <a:gd name="connsiteY29" fmla="*/ 8361 h 10000"/>
                <a:gd name="connsiteX30" fmla="*/ 5552 w 10000"/>
                <a:gd name="connsiteY30" fmla="*/ 8730 h 10000"/>
                <a:gd name="connsiteX31" fmla="*/ 5448 w 10000"/>
                <a:gd name="connsiteY31" fmla="*/ 8830 h 10000"/>
                <a:gd name="connsiteX32" fmla="*/ 5276 w 10000"/>
                <a:gd name="connsiteY32" fmla="*/ 8830 h 10000"/>
                <a:gd name="connsiteX33" fmla="*/ 5345 w 10000"/>
                <a:gd name="connsiteY33" fmla="*/ 8929 h 10000"/>
                <a:gd name="connsiteX34" fmla="*/ 5276 w 10000"/>
                <a:gd name="connsiteY34" fmla="*/ 8929 h 10000"/>
                <a:gd name="connsiteX35" fmla="*/ 5138 w 10000"/>
                <a:gd name="connsiteY35" fmla="*/ 8830 h 10000"/>
                <a:gd name="connsiteX36" fmla="*/ 4862 w 10000"/>
                <a:gd name="connsiteY36" fmla="*/ 9029 h 10000"/>
                <a:gd name="connsiteX37" fmla="*/ 4828 w 10000"/>
                <a:gd name="connsiteY37" fmla="*/ 8963 h 10000"/>
                <a:gd name="connsiteX38" fmla="*/ 4759 w 10000"/>
                <a:gd name="connsiteY38" fmla="*/ 9029 h 10000"/>
                <a:gd name="connsiteX39" fmla="*/ 4724 w 10000"/>
                <a:gd name="connsiteY39" fmla="*/ 9131 h 10000"/>
                <a:gd name="connsiteX40" fmla="*/ 4655 w 10000"/>
                <a:gd name="connsiteY40" fmla="*/ 9131 h 10000"/>
                <a:gd name="connsiteX41" fmla="*/ 4621 w 10000"/>
                <a:gd name="connsiteY41" fmla="*/ 9165 h 10000"/>
                <a:gd name="connsiteX42" fmla="*/ 4517 w 10000"/>
                <a:gd name="connsiteY42" fmla="*/ 9165 h 10000"/>
                <a:gd name="connsiteX43" fmla="*/ 4138 w 10000"/>
                <a:gd name="connsiteY43" fmla="*/ 9231 h 10000"/>
                <a:gd name="connsiteX44" fmla="*/ 2448 w 10000"/>
                <a:gd name="connsiteY44" fmla="*/ 9264 h 10000"/>
                <a:gd name="connsiteX45" fmla="*/ 2138 w 10000"/>
                <a:gd name="connsiteY45" fmla="*/ 9331 h 10000"/>
                <a:gd name="connsiteX46" fmla="*/ 1931 w 10000"/>
                <a:gd name="connsiteY46" fmla="*/ 9364 h 10000"/>
                <a:gd name="connsiteX47" fmla="*/ 1759 w 10000"/>
                <a:gd name="connsiteY47" fmla="*/ 9665 h 10000"/>
                <a:gd name="connsiteX48" fmla="*/ 1655 w 10000"/>
                <a:gd name="connsiteY48" fmla="*/ 9665 h 10000"/>
                <a:gd name="connsiteX49" fmla="*/ 2034 w 10000"/>
                <a:gd name="connsiteY49" fmla="*/ 9331 h 10000"/>
                <a:gd name="connsiteX50" fmla="*/ 2207 w 10000"/>
                <a:gd name="connsiteY50" fmla="*/ 9298 h 10000"/>
                <a:gd name="connsiteX51" fmla="*/ 4414 w 10000"/>
                <a:gd name="connsiteY51" fmla="*/ 9298 h 10000"/>
                <a:gd name="connsiteX52" fmla="*/ 5103 w 10000"/>
                <a:gd name="connsiteY52" fmla="*/ 9029 h 10000"/>
                <a:gd name="connsiteX53" fmla="*/ 5828 w 10000"/>
                <a:gd name="connsiteY53" fmla="*/ 8596 h 10000"/>
                <a:gd name="connsiteX54" fmla="*/ 6552 w 10000"/>
                <a:gd name="connsiteY54" fmla="*/ 7994 h 10000"/>
                <a:gd name="connsiteX55" fmla="*/ 7483 w 10000"/>
                <a:gd name="connsiteY55" fmla="*/ 9298 h 10000"/>
                <a:gd name="connsiteX56" fmla="*/ 7172 w 10000"/>
                <a:gd name="connsiteY56" fmla="*/ 8896 h 10000"/>
                <a:gd name="connsiteX57" fmla="*/ 6483 w 10000"/>
                <a:gd name="connsiteY57" fmla="*/ 7927 h 10000"/>
                <a:gd name="connsiteX58" fmla="*/ 5621 w 10000"/>
                <a:gd name="connsiteY58" fmla="*/ 8830 h 10000"/>
                <a:gd name="connsiteX59" fmla="*/ 4069 w 10000"/>
                <a:gd name="connsiteY59" fmla="*/ 9398 h 10000"/>
                <a:gd name="connsiteX60" fmla="*/ 3655 w 10000"/>
                <a:gd name="connsiteY60" fmla="*/ 9431 h 10000"/>
                <a:gd name="connsiteX61" fmla="*/ 2034 w 10000"/>
                <a:gd name="connsiteY61" fmla="*/ 9331 h 10000"/>
                <a:gd name="connsiteX62" fmla="*/ 1621 w 10000"/>
                <a:gd name="connsiteY62" fmla="*/ 9933 h 10000"/>
                <a:gd name="connsiteX63" fmla="*/ 1034 w 10000"/>
                <a:gd name="connsiteY63" fmla="*/ 10000 h 10000"/>
                <a:gd name="connsiteX64" fmla="*/ 1241 w 10000"/>
                <a:gd name="connsiteY64" fmla="*/ 9331 h 10000"/>
                <a:gd name="connsiteX65" fmla="*/ 1034 w 10000"/>
                <a:gd name="connsiteY65" fmla="*/ 8896 h 10000"/>
                <a:gd name="connsiteX66" fmla="*/ 621 w 10000"/>
                <a:gd name="connsiteY66" fmla="*/ 8461 h 10000"/>
                <a:gd name="connsiteX67" fmla="*/ 621 w 10000"/>
                <a:gd name="connsiteY67" fmla="*/ 7994 h 10000"/>
                <a:gd name="connsiteX68" fmla="*/ 621 w 10000"/>
                <a:gd name="connsiteY68" fmla="*/ 7558 h 10000"/>
                <a:gd name="connsiteX69" fmla="*/ 207 w 10000"/>
                <a:gd name="connsiteY69" fmla="*/ 7123 h 10000"/>
                <a:gd name="connsiteX70" fmla="*/ 0 w 10000"/>
                <a:gd name="connsiteY70" fmla="*/ 7123 h 10000"/>
                <a:gd name="connsiteX71" fmla="*/ 207 w 10000"/>
                <a:gd name="connsiteY71" fmla="*/ 6421 h 10000"/>
                <a:gd name="connsiteX72" fmla="*/ 414 w 10000"/>
                <a:gd name="connsiteY72" fmla="*/ 6221 h 10000"/>
                <a:gd name="connsiteX73" fmla="*/ 414 w 10000"/>
                <a:gd name="connsiteY73" fmla="*/ 5986 h 10000"/>
                <a:gd name="connsiteX74" fmla="*/ 414 w 10000"/>
                <a:gd name="connsiteY74" fmla="*/ 5519 h 10000"/>
                <a:gd name="connsiteX75" fmla="*/ 621 w 10000"/>
                <a:gd name="connsiteY75" fmla="*/ 5084 h 10000"/>
                <a:gd name="connsiteX76" fmla="*/ 828 w 10000"/>
                <a:gd name="connsiteY76" fmla="*/ 4849 h 10000"/>
                <a:gd name="connsiteX77" fmla="*/ 1241 w 10000"/>
                <a:gd name="connsiteY77" fmla="*/ 4849 h 10000"/>
                <a:gd name="connsiteX78" fmla="*/ 1241 w 10000"/>
                <a:gd name="connsiteY78" fmla="*/ 4180 h 10000"/>
                <a:gd name="connsiteX79" fmla="*/ 1241 w 10000"/>
                <a:gd name="connsiteY79" fmla="*/ 3511 h 10000"/>
                <a:gd name="connsiteX80" fmla="*/ 1241 w 10000"/>
                <a:gd name="connsiteY80" fmla="*/ 2609 h 10000"/>
                <a:gd name="connsiteX81" fmla="*/ 1241 w 10000"/>
                <a:gd name="connsiteY81" fmla="*/ 1940 h 10000"/>
                <a:gd name="connsiteX0" fmla="*/ 1241 w 10000"/>
                <a:gd name="connsiteY0" fmla="*/ 1940 h 10000"/>
                <a:gd name="connsiteX1" fmla="*/ 1241 w 10000"/>
                <a:gd name="connsiteY1" fmla="*/ 1706 h 10000"/>
                <a:gd name="connsiteX2" fmla="*/ 1862 w 10000"/>
                <a:gd name="connsiteY2" fmla="*/ 1706 h 10000"/>
                <a:gd name="connsiteX3" fmla="*/ 1862 w 10000"/>
                <a:gd name="connsiteY3" fmla="*/ 803 h 10000"/>
                <a:gd name="connsiteX4" fmla="*/ 1853 w 10000"/>
                <a:gd name="connsiteY4" fmla="*/ 127 h 10000"/>
                <a:gd name="connsiteX5" fmla="*/ 5621 w 10000"/>
                <a:gd name="connsiteY5" fmla="*/ 134 h 10000"/>
                <a:gd name="connsiteX6" fmla="*/ 5716 w 10000"/>
                <a:gd name="connsiteY6" fmla="*/ 0 h 10000"/>
                <a:gd name="connsiteX7" fmla="*/ 5674 w 10000"/>
                <a:gd name="connsiteY7" fmla="*/ 143 h 10000"/>
                <a:gd name="connsiteX8" fmla="*/ 6448 w 10000"/>
                <a:gd name="connsiteY8" fmla="*/ 134 h 10000"/>
                <a:gd name="connsiteX9" fmla="*/ 7396 w 10000"/>
                <a:gd name="connsiteY9" fmla="*/ 137 h 10000"/>
                <a:gd name="connsiteX10" fmla="*/ 8840 w 10000"/>
                <a:gd name="connsiteY10" fmla="*/ 145 h 10000"/>
                <a:gd name="connsiteX11" fmla="*/ 9085 w 10000"/>
                <a:gd name="connsiteY11" fmla="*/ 641 h 10000"/>
                <a:gd name="connsiteX12" fmla="*/ 8971 w 10000"/>
                <a:gd name="connsiteY12" fmla="*/ 662 h 10000"/>
                <a:gd name="connsiteX13" fmla="*/ 9088 w 10000"/>
                <a:gd name="connsiteY13" fmla="*/ 939 h 10000"/>
                <a:gd name="connsiteX14" fmla="*/ 9069 w 10000"/>
                <a:gd name="connsiteY14" fmla="*/ 969 h 10000"/>
                <a:gd name="connsiteX15" fmla="*/ 9172 w 10000"/>
                <a:gd name="connsiteY15" fmla="*/ 1706 h 10000"/>
                <a:gd name="connsiteX16" fmla="*/ 9379 w 10000"/>
                <a:gd name="connsiteY16" fmla="*/ 2609 h 10000"/>
                <a:gd name="connsiteX17" fmla="*/ 10000 w 10000"/>
                <a:gd name="connsiteY17" fmla="*/ 3278 h 10000"/>
                <a:gd name="connsiteX18" fmla="*/ 9586 w 10000"/>
                <a:gd name="connsiteY18" fmla="*/ 3511 h 10000"/>
                <a:gd name="connsiteX19" fmla="*/ 9172 w 10000"/>
                <a:gd name="connsiteY19" fmla="*/ 3947 h 10000"/>
                <a:gd name="connsiteX20" fmla="*/ 8966 w 10000"/>
                <a:gd name="connsiteY20" fmla="*/ 4849 h 10000"/>
                <a:gd name="connsiteX21" fmla="*/ 8966 w 10000"/>
                <a:gd name="connsiteY21" fmla="*/ 5753 h 10000"/>
                <a:gd name="connsiteX22" fmla="*/ 8759 w 10000"/>
                <a:gd name="connsiteY22" fmla="*/ 6421 h 10000"/>
                <a:gd name="connsiteX23" fmla="*/ 8310 w 10000"/>
                <a:gd name="connsiteY23" fmla="*/ 7558 h 10000"/>
                <a:gd name="connsiteX24" fmla="*/ 8103 w 10000"/>
                <a:gd name="connsiteY24" fmla="*/ 8461 h 10000"/>
                <a:gd name="connsiteX25" fmla="*/ 7690 w 10000"/>
                <a:gd name="connsiteY25" fmla="*/ 8461 h 10000"/>
                <a:gd name="connsiteX26" fmla="*/ 7690 w 10000"/>
                <a:gd name="connsiteY26" fmla="*/ 9331 h 10000"/>
                <a:gd name="connsiteX27" fmla="*/ 6310 w 10000"/>
                <a:gd name="connsiteY27" fmla="*/ 7859 h 10000"/>
                <a:gd name="connsiteX28" fmla="*/ 6069 w 10000"/>
                <a:gd name="connsiteY28" fmla="*/ 8361 h 10000"/>
                <a:gd name="connsiteX29" fmla="*/ 5552 w 10000"/>
                <a:gd name="connsiteY29" fmla="*/ 8730 h 10000"/>
                <a:gd name="connsiteX30" fmla="*/ 5448 w 10000"/>
                <a:gd name="connsiteY30" fmla="*/ 8830 h 10000"/>
                <a:gd name="connsiteX31" fmla="*/ 5276 w 10000"/>
                <a:gd name="connsiteY31" fmla="*/ 8830 h 10000"/>
                <a:gd name="connsiteX32" fmla="*/ 5345 w 10000"/>
                <a:gd name="connsiteY32" fmla="*/ 8929 h 10000"/>
                <a:gd name="connsiteX33" fmla="*/ 5276 w 10000"/>
                <a:gd name="connsiteY33" fmla="*/ 8929 h 10000"/>
                <a:gd name="connsiteX34" fmla="*/ 5138 w 10000"/>
                <a:gd name="connsiteY34" fmla="*/ 8830 h 10000"/>
                <a:gd name="connsiteX35" fmla="*/ 4862 w 10000"/>
                <a:gd name="connsiteY35" fmla="*/ 9029 h 10000"/>
                <a:gd name="connsiteX36" fmla="*/ 4828 w 10000"/>
                <a:gd name="connsiteY36" fmla="*/ 8963 h 10000"/>
                <a:gd name="connsiteX37" fmla="*/ 4759 w 10000"/>
                <a:gd name="connsiteY37" fmla="*/ 9029 h 10000"/>
                <a:gd name="connsiteX38" fmla="*/ 4724 w 10000"/>
                <a:gd name="connsiteY38" fmla="*/ 9131 h 10000"/>
                <a:gd name="connsiteX39" fmla="*/ 4655 w 10000"/>
                <a:gd name="connsiteY39" fmla="*/ 9131 h 10000"/>
                <a:gd name="connsiteX40" fmla="*/ 4621 w 10000"/>
                <a:gd name="connsiteY40" fmla="*/ 9165 h 10000"/>
                <a:gd name="connsiteX41" fmla="*/ 4517 w 10000"/>
                <a:gd name="connsiteY41" fmla="*/ 9165 h 10000"/>
                <a:gd name="connsiteX42" fmla="*/ 4138 w 10000"/>
                <a:gd name="connsiteY42" fmla="*/ 9231 h 10000"/>
                <a:gd name="connsiteX43" fmla="*/ 2448 w 10000"/>
                <a:gd name="connsiteY43" fmla="*/ 9264 h 10000"/>
                <a:gd name="connsiteX44" fmla="*/ 2138 w 10000"/>
                <a:gd name="connsiteY44" fmla="*/ 9331 h 10000"/>
                <a:gd name="connsiteX45" fmla="*/ 1931 w 10000"/>
                <a:gd name="connsiteY45" fmla="*/ 9364 h 10000"/>
                <a:gd name="connsiteX46" fmla="*/ 1759 w 10000"/>
                <a:gd name="connsiteY46" fmla="*/ 9665 h 10000"/>
                <a:gd name="connsiteX47" fmla="*/ 1655 w 10000"/>
                <a:gd name="connsiteY47" fmla="*/ 9665 h 10000"/>
                <a:gd name="connsiteX48" fmla="*/ 2034 w 10000"/>
                <a:gd name="connsiteY48" fmla="*/ 9331 h 10000"/>
                <a:gd name="connsiteX49" fmla="*/ 2207 w 10000"/>
                <a:gd name="connsiteY49" fmla="*/ 9298 h 10000"/>
                <a:gd name="connsiteX50" fmla="*/ 4414 w 10000"/>
                <a:gd name="connsiteY50" fmla="*/ 9298 h 10000"/>
                <a:gd name="connsiteX51" fmla="*/ 5103 w 10000"/>
                <a:gd name="connsiteY51" fmla="*/ 9029 h 10000"/>
                <a:gd name="connsiteX52" fmla="*/ 5828 w 10000"/>
                <a:gd name="connsiteY52" fmla="*/ 8596 h 10000"/>
                <a:gd name="connsiteX53" fmla="*/ 6552 w 10000"/>
                <a:gd name="connsiteY53" fmla="*/ 7994 h 10000"/>
                <a:gd name="connsiteX54" fmla="*/ 7483 w 10000"/>
                <a:gd name="connsiteY54" fmla="*/ 9298 h 10000"/>
                <a:gd name="connsiteX55" fmla="*/ 7172 w 10000"/>
                <a:gd name="connsiteY55" fmla="*/ 8896 h 10000"/>
                <a:gd name="connsiteX56" fmla="*/ 6483 w 10000"/>
                <a:gd name="connsiteY56" fmla="*/ 7927 h 10000"/>
                <a:gd name="connsiteX57" fmla="*/ 5621 w 10000"/>
                <a:gd name="connsiteY57" fmla="*/ 8830 h 10000"/>
                <a:gd name="connsiteX58" fmla="*/ 4069 w 10000"/>
                <a:gd name="connsiteY58" fmla="*/ 9398 h 10000"/>
                <a:gd name="connsiteX59" fmla="*/ 3655 w 10000"/>
                <a:gd name="connsiteY59" fmla="*/ 9431 h 10000"/>
                <a:gd name="connsiteX60" fmla="*/ 2034 w 10000"/>
                <a:gd name="connsiteY60" fmla="*/ 9331 h 10000"/>
                <a:gd name="connsiteX61" fmla="*/ 1621 w 10000"/>
                <a:gd name="connsiteY61" fmla="*/ 9933 h 10000"/>
                <a:gd name="connsiteX62" fmla="*/ 1034 w 10000"/>
                <a:gd name="connsiteY62" fmla="*/ 10000 h 10000"/>
                <a:gd name="connsiteX63" fmla="*/ 1241 w 10000"/>
                <a:gd name="connsiteY63" fmla="*/ 9331 h 10000"/>
                <a:gd name="connsiteX64" fmla="*/ 1034 w 10000"/>
                <a:gd name="connsiteY64" fmla="*/ 8896 h 10000"/>
                <a:gd name="connsiteX65" fmla="*/ 621 w 10000"/>
                <a:gd name="connsiteY65" fmla="*/ 8461 h 10000"/>
                <a:gd name="connsiteX66" fmla="*/ 621 w 10000"/>
                <a:gd name="connsiteY66" fmla="*/ 7994 h 10000"/>
                <a:gd name="connsiteX67" fmla="*/ 621 w 10000"/>
                <a:gd name="connsiteY67" fmla="*/ 7558 h 10000"/>
                <a:gd name="connsiteX68" fmla="*/ 207 w 10000"/>
                <a:gd name="connsiteY68" fmla="*/ 7123 h 10000"/>
                <a:gd name="connsiteX69" fmla="*/ 0 w 10000"/>
                <a:gd name="connsiteY69" fmla="*/ 7123 h 10000"/>
                <a:gd name="connsiteX70" fmla="*/ 207 w 10000"/>
                <a:gd name="connsiteY70" fmla="*/ 6421 h 10000"/>
                <a:gd name="connsiteX71" fmla="*/ 414 w 10000"/>
                <a:gd name="connsiteY71" fmla="*/ 6221 h 10000"/>
                <a:gd name="connsiteX72" fmla="*/ 414 w 10000"/>
                <a:gd name="connsiteY72" fmla="*/ 5986 h 10000"/>
                <a:gd name="connsiteX73" fmla="*/ 414 w 10000"/>
                <a:gd name="connsiteY73" fmla="*/ 5519 h 10000"/>
                <a:gd name="connsiteX74" fmla="*/ 621 w 10000"/>
                <a:gd name="connsiteY74" fmla="*/ 5084 h 10000"/>
                <a:gd name="connsiteX75" fmla="*/ 828 w 10000"/>
                <a:gd name="connsiteY75" fmla="*/ 4849 h 10000"/>
                <a:gd name="connsiteX76" fmla="*/ 1241 w 10000"/>
                <a:gd name="connsiteY76" fmla="*/ 4849 h 10000"/>
                <a:gd name="connsiteX77" fmla="*/ 1241 w 10000"/>
                <a:gd name="connsiteY77" fmla="*/ 4180 h 10000"/>
                <a:gd name="connsiteX78" fmla="*/ 1241 w 10000"/>
                <a:gd name="connsiteY78" fmla="*/ 3511 h 10000"/>
                <a:gd name="connsiteX79" fmla="*/ 1241 w 10000"/>
                <a:gd name="connsiteY79" fmla="*/ 2609 h 10000"/>
                <a:gd name="connsiteX80" fmla="*/ 1241 w 10000"/>
                <a:gd name="connsiteY80" fmla="*/ 1940 h 10000"/>
                <a:gd name="connsiteX0" fmla="*/ 1241 w 10000"/>
                <a:gd name="connsiteY0" fmla="*/ 1940 h 10000"/>
                <a:gd name="connsiteX1" fmla="*/ 1241 w 10000"/>
                <a:gd name="connsiteY1" fmla="*/ 1706 h 10000"/>
                <a:gd name="connsiteX2" fmla="*/ 1862 w 10000"/>
                <a:gd name="connsiteY2" fmla="*/ 1706 h 10000"/>
                <a:gd name="connsiteX3" fmla="*/ 1862 w 10000"/>
                <a:gd name="connsiteY3" fmla="*/ 803 h 10000"/>
                <a:gd name="connsiteX4" fmla="*/ 1853 w 10000"/>
                <a:gd name="connsiteY4" fmla="*/ 127 h 10000"/>
                <a:gd name="connsiteX5" fmla="*/ 5621 w 10000"/>
                <a:gd name="connsiteY5" fmla="*/ 134 h 10000"/>
                <a:gd name="connsiteX6" fmla="*/ 5716 w 10000"/>
                <a:gd name="connsiteY6" fmla="*/ 0 h 10000"/>
                <a:gd name="connsiteX7" fmla="*/ 5674 w 10000"/>
                <a:gd name="connsiteY7" fmla="*/ 143 h 10000"/>
                <a:gd name="connsiteX8" fmla="*/ 6440 w 10000"/>
                <a:gd name="connsiteY8" fmla="*/ 141 h 10000"/>
                <a:gd name="connsiteX9" fmla="*/ 7396 w 10000"/>
                <a:gd name="connsiteY9" fmla="*/ 137 h 10000"/>
                <a:gd name="connsiteX10" fmla="*/ 8840 w 10000"/>
                <a:gd name="connsiteY10" fmla="*/ 145 h 10000"/>
                <a:gd name="connsiteX11" fmla="*/ 9085 w 10000"/>
                <a:gd name="connsiteY11" fmla="*/ 641 h 10000"/>
                <a:gd name="connsiteX12" fmla="*/ 8971 w 10000"/>
                <a:gd name="connsiteY12" fmla="*/ 662 h 10000"/>
                <a:gd name="connsiteX13" fmla="*/ 9088 w 10000"/>
                <a:gd name="connsiteY13" fmla="*/ 939 h 10000"/>
                <a:gd name="connsiteX14" fmla="*/ 9069 w 10000"/>
                <a:gd name="connsiteY14" fmla="*/ 969 h 10000"/>
                <a:gd name="connsiteX15" fmla="*/ 9172 w 10000"/>
                <a:gd name="connsiteY15" fmla="*/ 1706 h 10000"/>
                <a:gd name="connsiteX16" fmla="*/ 9379 w 10000"/>
                <a:gd name="connsiteY16" fmla="*/ 2609 h 10000"/>
                <a:gd name="connsiteX17" fmla="*/ 10000 w 10000"/>
                <a:gd name="connsiteY17" fmla="*/ 3278 h 10000"/>
                <a:gd name="connsiteX18" fmla="*/ 9586 w 10000"/>
                <a:gd name="connsiteY18" fmla="*/ 3511 h 10000"/>
                <a:gd name="connsiteX19" fmla="*/ 9172 w 10000"/>
                <a:gd name="connsiteY19" fmla="*/ 3947 h 10000"/>
                <a:gd name="connsiteX20" fmla="*/ 8966 w 10000"/>
                <a:gd name="connsiteY20" fmla="*/ 4849 h 10000"/>
                <a:gd name="connsiteX21" fmla="*/ 8966 w 10000"/>
                <a:gd name="connsiteY21" fmla="*/ 5753 h 10000"/>
                <a:gd name="connsiteX22" fmla="*/ 8759 w 10000"/>
                <a:gd name="connsiteY22" fmla="*/ 6421 h 10000"/>
                <a:gd name="connsiteX23" fmla="*/ 8310 w 10000"/>
                <a:gd name="connsiteY23" fmla="*/ 7558 h 10000"/>
                <a:gd name="connsiteX24" fmla="*/ 8103 w 10000"/>
                <a:gd name="connsiteY24" fmla="*/ 8461 h 10000"/>
                <a:gd name="connsiteX25" fmla="*/ 7690 w 10000"/>
                <a:gd name="connsiteY25" fmla="*/ 8461 h 10000"/>
                <a:gd name="connsiteX26" fmla="*/ 7690 w 10000"/>
                <a:gd name="connsiteY26" fmla="*/ 9331 h 10000"/>
                <a:gd name="connsiteX27" fmla="*/ 6310 w 10000"/>
                <a:gd name="connsiteY27" fmla="*/ 7859 h 10000"/>
                <a:gd name="connsiteX28" fmla="*/ 6069 w 10000"/>
                <a:gd name="connsiteY28" fmla="*/ 8361 h 10000"/>
                <a:gd name="connsiteX29" fmla="*/ 5552 w 10000"/>
                <a:gd name="connsiteY29" fmla="*/ 8730 h 10000"/>
                <a:gd name="connsiteX30" fmla="*/ 5448 w 10000"/>
                <a:gd name="connsiteY30" fmla="*/ 8830 h 10000"/>
                <a:gd name="connsiteX31" fmla="*/ 5276 w 10000"/>
                <a:gd name="connsiteY31" fmla="*/ 8830 h 10000"/>
                <a:gd name="connsiteX32" fmla="*/ 5345 w 10000"/>
                <a:gd name="connsiteY32" fmla="*/ 8929 h 10000"/>
                <a:gd name="connsiteX33" fmla="*/ 5276 w 10000"/>
                <a:gd name="connsiteY33" fmla="*/ 8929 h 10000"/>
                <a:gd name="connsiteX34" fmla="*/ 5138 w 10000"/>
                <a:gd name="connsiteY34" fmla="*/ 8830 h 10000"/>
                <a:gd name="connsiteX35" fmla="*/ 4862 w 10000"/>
                <a:gd name="connsiteY35" fmla="*/ 9029 h 10000"/>
                <a:gd name="connsiteX36" fmla="*/ 4828 w 10000"/>
                <a:gd name="connsiteY36" fmla="*/ 8963 h 10000"/>
                <a:gd name="connsiteX37" fmla="*/ 4759 w 10000"/>
                <a:gd name="connsiteY37" fmla="*/ 9029 h 10000"/>
                <a:gd name="connsiteX38" fmla="*/ 4724 w 10000"/>
                <a:gd name="connsiteY38" fmla="*/ 9131 h 10000"/>
                <a:gd name="connsiteX39" fmla="*/ 4655 w 10000"/>
                <a:gd name="connsiteY39" fmla="*/ 9131 h 10000"/>
                <a:gd name="connsiteX40" fmla="*/ 4621 w 10000"/>
                <a:gd name="connsiteY40" fmla="*/ 9165 h 10000"/>
                <a:gd name="connsiteX41" fmla="*/ 4517 w 10000"/>
                <a:gd name="connsiteY41" fmla="*/ 9165 h 10000"/>
                <a:gd name="connsiteX42" fmla="*/ 4138 w 10000"/>
                <a:gd name="connsiteY42" fmla="*/ 9231 h 10000"/>
                <a:gd name="connsiteX43" fmla="*/ 2448 w 10000"/>
                <a:gd name="connsiteY43" fmla="*/ 9264 h 10000"/>
                <a:gd name="connsiteX44" fmla="*/ 2138 w 10000"/>
                <a:gd name="connsiteY44" fmla="*/ 9331 h 10000"/>
                <a:gd name="connsiteX45" fmla="*/ 1931 w 10000"/>
                <a:gd name="connsiteY45" fmla="*/ 9364 h 10000"/>
                <a:gd name="connsiteX46" fmla="*/ 1759 w 10000"/>
                <a:gd name="connsiteY46" fmla="*/ 9665 h 10000"/>
                <a:gd name="connsiteX47" fmla="*/ 1655 w 10000"/>
                <a:gd name="connsiteY47" fmla="*/ 9665 h 10000"/>
                <a:gd name="connsiteX48" fmla="*/ 2034 w 10000"/>
                <a:gd name="connsiteY48" fmla="*/ 9331 h 10000"/>
                <a:gd name="connsiteX49" fmla="*/ 2207 w 10000"/>
                <a:gd name="connsiteY49" fmla="*/ 9298 h 10000"/>
                <a:gd name="connsiteX50" fmla="*/ 4414 w 10000"/>
                <a:gd name="connsiteY50" fmla="*/ 9298 h 10000"/>
                <a:gd name="connsiteX51" fmla="*/ 5103 w 10000"/>
                <a:gd name="connsiteY51" fmla="*/ 9029 h 10000"/>
                <a:gd name="connsiteX52" fmla="*/ 5828 w 10000"/>
                <a:gd name="connsiteY52" fmla="*/ 8596 h 10000"/>
                <a:gd name="connsiteX53" fmla="*/ 6552 w 10000"/>
                <a:gd name="connsiteY53" fmla="*/ 7994 h 10000"/>
                <a:gd name="connsiteX54" fmla="*/ 7483 w 10000"/>
                <a:gd name="connsiteY54" fmla="*/ 9298 h 10000"/>
                <a:gd name="connsiteX55" fmla="*/ 7172 w 10000"/>
                <a:gd name="connsiteY55" fmla="*/ 8896 h 10000"/>
                <a:gd name="connsiteX56" fmla="*/ 6483 w 10000"/>
                <a:gd name="connsiteY56" fmla="*/ 7927 h 10000"/>
                <a:gd name="connsiteX57" fmla="*/ 5621 w 10000"/>
                <a:gd name="connsiteY57" fmla="*/ 8830 h 10000"/>
                <a:gd name="connsiteX58" fmla="*/ 4069 w 10000"/>
                <a:gd name="connsiteY58" fmla="*/ 9398 h 10000"/>
                <a:gd name="connsiteX59" fmla="*/ 3655 w 10000"/>
                <a:gd name="connsiteY59" fmla="*/ 9431 h 10000"/>
                <a:gd name="connsiteX60" fmla="*/ 2034 w 10000"/>
                <a:gd name="connsiteY60" fmla="*/ 9331 h 10000"/>
                <a:gd name="connsiteX61" fmla="*/ 1621 w 10000"/>
                <a:gd name="connsiteY61" fmla="*/ 9933 h 10000"/>
                <a:gd name="connsiteX62" fmla="*/ 1034 w 10000"/>
                <a:gd name="connsiteY62" fmla="*/ 10000 h 10000"/>
                <a:gd name="connsiteX63" fmla="*/ 1241 w 10000"/>
                <a:gd name="connsiteY63" fmla="*/ 9331 h 10000"/>
                <a:gd name="connsiteX64" fmla="*/ 1034 w 10000"/>
                <a:gd name="connsiteY64" fmla="*/ 8896 h 10000"/>
                <a:gd name="connsiteX65" fmla="*/ 621 w 10000"/>
                <a:gd name="connsiteY65" fmla="*/ 8461 h 10000"/>
                <a:gd name="connsiteX66" fmla="*/ 621 w 10000"/>
                <a:gd name="connsiteY66" fmla="*/ 7994 h 10000"/>
                <a:gd name="connsiteX67" fmla="*/ 621 w 10000"/>
                <a:gd name="connsiteY67" fmla="*/ 7558 h 10000"/>
                <a:gd name="connsiteX68" fmla="*/ 207 w 10000"/>
                <a:gd name="connsiteY68" fmla="*/ 7123 h 10000"/>
                <a:gd name="connsiteX69" fmla="*/ 0 w 10000"/>
                <a:gd name="connsiteY69" fmla="*/ 7123 h 10000"/>
                <a:gd name="connsiteX70" fmla="*/ 207 w 10000"/>
                <a:gd name="connsiteY70" fmla="*/ 6421 h 10000"/>
                <a:gd name="connsiteX71" fmla="*/ 414 w 10000"/>
                <a:gd name="connsiteY71" fmla="*/ 6221 h 10000"/>
                <a:gd name="connsiteX72" fmla="*/ 414 w 10000"/>
                <a:gd name="connsiteY72" fmla="*/ 5986 h 10000"/>
                <a:gd name="connsiteX73" fmla="*/ 414 w 10000"/>
                <a:gd name="connsiteY73" fmla="*/ 5519 h 10000"/>
                <a:gd name="connsiteX74" fmla="*/ 621 w 10000"/>
                <a:gd name="connsiteY74" fmla="*/ 5084 h 10000"/>
                <a:gd name="connsiteX75" fmla="*/ 828 w 10000"/>
                <a:gd name="connsiteY75" fmla="*/ 4849 h 10000"/>
                <a:gd name="connsiteX76" fmla="*/ 1241 w 10000"/>
                <a:gd name="connsiteY76" fmla="*/ 4849 h 10000"/>
                <a:gd name="connsiteX77" fmla="*/ 1241 w 10000"/>
                <a:gd name="connsiteY77" fmla="*/ 4180 h 10000"/>
                <a:gd name="connsiteX78" fmla="*/ 1241 w 10000"/>
                <a:gd name="connsiteY78" fmla="*/ 3511 h 10000"/>
                <a:gd name="connsiteX79" fmla="*/ 1241 w 10000"/>
                <a:gd name="connsiteY79" fmla="*/ 2609 h 10000"/>
                <a:gd name="connsiteX80" fmla="*/ 1241 w 10000"/>
                <a:gd name="connsiteY80" fmla="*/ 1940 h 10000"/>
                <a:gd name="connsiteX0" fmla="*/ 1241 w 10000"/>
                <a:gd name="connsiteY0" fmla="*/ 1940 h 10000"/>
                <a:gd name="connsiteX1" fmla="*/ 1241 w 10000"/>
                <a:gd name="connsiteY1" fmla="*/ 1706 h 10000"/>
                <a:gd name="connsiteX2" fmla="*/ 1862 w 10000"/>
                <a:gd name="connsiteY2" fmla="*/ 1706 h 10000"/>
                <a:gd name="connsiteX3" fmla="*/ 1862 w 10000"/>
                <a:gd name="connsiteY3" fmla="*/ 803 h 10000"/>
                <a:gd name="connsiteX4" fmla="*/ 1853 w 10000"/>
                <a:gd name="connsiteY4" fmla="*/ 127 h 10000"/>
                <a:gd name="connsiteX5" fmla="*/ 5621 w 10000"/>
                <a:gd name="connsiteY5" fmla="*/ 134 h 10000"/>
                <a:gd name="connsiteX6" fmla="*/ 5716 w 10000"/>
                <a:gd name="connsiteY6" fmla="*/ 0 h 10000"/>
                <a:gd name="connsiteX7" fmla="*/ 5674 w 10000"/>
                <a:gd name="connsiteY7" fmla="*/ 143 h 10000"/>
                <a:gd name="connsiteX8" fmla="*/ 6440 w 10000"/>
                <a:gd name="connsiteY8" fmla="*/ 161 h 10000"/>
                <a:gd name="connsiteX9" fmla="*/ 7396 w 10000"/>
                <a:gd name="connsiteY9" fmla="*/ 137 h 10000"/>
                <a:gd name="connsiteX10" fmla="*/ 8840 w 10000"/>
                <a:gd name="connsiteY10" fmla="*/ 145 h 10000"/>
                <a:gd name="connsiteX11" fmla="*/ 9085 w 10000"/>
                <a:gd name="connsiteY11" fmla="*/ 641 h 10000"/>
                <a:gd name="connsiteX12" fmla="*/ 8971 w 10000"/>
                <a:gd name="connsiteY12" fmla="*/ 662 h 10000"/>
                <a:gd name="connsiteX13" fmla="*/ 9088 w 10000"/>
                <a:gd name="connsiteY13" fmla="*/ 939 h 10000"/>
                <a:gd name="connsiteX14" fmla="*/ 9069 w 10000"/>
                <a:gd name="connsiteY14" fmla="*/ 969 h 10000"/>
                <a:gd name="connsiteX15" fmla="*/ 9172 w 10000"/>
                <a:gd name="connsiteY15" fmla="*/ 1706 h 10000"/>
                <a:gd name="connsiteX16" fmla="*/ 9379 w 10000"/>
                <a:gd name="connsiteY16" fmla="*/ 2609 h 10000"/>
                <a:gd name="connsiteX17" fmla="*/ 10000 w 10000"/>
                <a:gd name="connsiteY17" fmla="*/ 3278 h 10000"/>
                <a:gd name="connsiteX18" fmla="*/ 9586 w 10000"/>
                <a:gd name="connsiteY18" fmla="*/ 3511 h 10000"/>
                <a:gd name="connsiteX19" fmla="*/ 9172 w 10000"/>
                <a:gd name="connsiteY19" fmla="*/ 3947 h 10000"/>
                <a:gd name="connsiteX20" fmla="*/ 8966 w 10000"/>
                <a:gd name="connsiteY20" fmla="*/ 4849 h 10000"/>
                <a:gd name="connsiteX21" fmla="*/ 8966 w 10000"/>
                <a:gd name="connsiteY21" fmla="*/ 5753 h 10000"/>
                <a:gd name="connsiteX22" fmla="*/ 8759 w 10000"/>
                <a:gd name="connsiteY22" fmla="*/ 6421 h 10000"/>
                <a:gd name="connsiteX23" fmla="*/ 8310 w 10000"/>
                <a:gd name="connsiteY23" fmla="*/ 7558 h 10000"/>
                <a:gd name="connsiteX24" fmla="*/ 8103 w 10000"/>
                <a:gd name="connsiteY24" fmla="*/ 8461 h 10000"/>
                <a:gd name="connsiteX25" fmla="*/ 7690 w 10000"/>
                <a:gd name="connsiteY25" fmla="*/ 8461 h 10000"/>
                <a:gd name="connsiteX26" fmla="*/ 7690 w 10000"/>
                <a:gd name="connsiteY26" fmla="*/ 9331 h 10000"/>
                <a:gd name="connsiteX27" fmla="*/ 6310 w 10000"/>
                <a:gd name="connsiteY27" fmla="*/ 7859 h 10000"/>
                <a:gd name="connsiteX28" fmla="*/ 6069 w 10000"/>
                <a:gd name="connsiteY28" fmla="*/ 8361 h 10000"/>
                <a:gd name="connsiteX29" fmla="*/ 5552 w 10000"/>
                <a:gd name="connsiteY29" fmla="*/ 8730 h 10000"/>
                <a:gd name="connsiteX30" fmla="*/ 5448 w 10000"/>
                <a:gd name="connsiteY30" fmla="*/ 8830 h 10000"/>
                <a:gd name="connsiteX31" fmla="*/ 5276 w 10000"/>
                <a:gd name="connsiteY31" fmla="*/ 8830 h 10000"/>
                <a:gd name="connsiteX32" fmla="*/ 5345 w 10000"/>
                <a:gd name="connsiteY32" fmla="*/ 8929 h 10000"/>
                <a:gd name="connsiteX33" fmla="*/ 5276 w 10000"/>
                <a:gd name="connsiteY33" fmla="*/ 8929 h 10000"/>
                <a:gd name="connsiteX34" fmla="*/ 5138 w 10000"/>
                <a:gd name="connsiteY34" fmla="*/ 8830 h 10000"/>
                <a:gd name="connsiteX35" fmla="*/ 4862 w 10000"/>
                <a:gd name="connsiteY35" fmla="*/ 9029 h 10000"/>
                <a:gd name="connsiteX36" fmla="*/ 4828 w 10000"/>
                <a:gd name="connsiteY36" fmla="*/ 8963 h 10000"/>
                <a:gd name="connsiteX37" fmla="*/ 4759 w 10000"/>
                <a:gd name="connsiteY37" fmla="*/ 9029 h 10000"/>
                <a:gd name="connsiteX38" fmla="*/ 4724 w 10000"/>
                <a:gd name="connsiteY38" fmla="*/ 9131 h 10000"/>
                <a:gd name="connsiteX39" fmla="*/ 4655 w 10000"/>
                <a:gd name="connsiteY39" fmla="*/ 9131 h 10000"/>
                <a:gd name="connsiteX40" fmla="*/ 4621 w 10000"/>
                <a:gd name="connsiteY40" fmla="*/ 9165 h 10000"/>
                <a:gd name="connsiteX41" fmla="*/ 4517 w 10000"/>
                <a:gd name="connsiteY41" fmla="*/ 9165 h 10000"/>
                <a:gd name="connsiteX42" fmla="*/ 4138 w 10000"/>
                <a:gd name="connsiteY42" fmla="*/ 9231 h 10000"/>
                <a:gd name="connsiteX43" fmla="*/ 2448 w 10000"/>
                <a:gd name="connsiteY43" fmla="*/ 9264 h 10000"/>
                <a:gd name="connsiteX44" fmla="*/ 2138 w 10000"/>
                <a:gd name="connsiteY44" fmla="*/ 9331 h 10000"/>
                <a:gd name="connsiteX45" fmla="*/ 1931 w 10000"/>
                <a:gd name="connsiteY45" fmla="*/ 9364 h 10000"/>
                <a:gd name="connsiteX46" fmla="*/ 1759 w 10000"/>
                <a:gd name="connsiteY46" fmla="*/ 9665 h 10000"/>
                <a:gd name="connsiteX47" fmla="*/ 1655 w 10000"/>
                <a:gd name="connsiteY47" fmla="*/ 9665 h 10000"/>
                <a:gd name="connsiteX48" fmla="*/ 2034 w 10000"/>
                <a:gd name="connsiteY48" fmla="*/ 9331 h 10000"/>
                <a:gd name="connsiteX49" fmla="*/ 2207 w 10000"/>
                <a:gd name="connsiteY49" fmla="*/ 9298 h 10000"/>
                <a:gd name="connsiteX50" fmla="*/ 4414 w 10000"/>
                <a:gd name="connsiteY50" fmla="*/ 9298 h 10000"/>
                <a:gd name="connsiteX51" fmla="*/ 5103 w 10000"/>
                <a:gd name="connsiteY51" fmla="*/ 9029 h 10000"/>
                <a:gd name="connsiteX52" fmla="*/ 5828 w 10000"/>
                <a:gd name="connsiteY52" fmla="*/ 8596 h 10000"/>
                <a:gd name="connsiteX53" fmla="*/ 6552 w 10000"/>
                <a:gd name="connsiteY53" fmla="*/ 7994 h 10000"/>
                <a:gd name="connsiteX54" fmla="*/ 7483 w 10000"/>
                <a:gd name="connsiteY54" fmla="*/ 9298 h 10000"/>
                <a:gd name="connsiteX55" fmla="*/ 7172 w 10000"/>
                <a:gd name="connsiteY55" fmla="*/ 8896 h 10000"/>
                <a:gd name="connsiteX56" fmla="*/ 6483 w 10000"/>
                <a:gd name="connsiteY56" fmla="*/ 7927 h 10000"/>
                <a:gd name="connsiteX57" fmla="*/ 5621 w 10000"/>
                <a:gd name="connsiteY57" fmla="*/ 8830 h 10000"/>
                <a:gd name="connsiteX58" fmla="*/ 4069 w 10000"/>
                <a:gd name="connsiteY58" fmla="*/ 9398 h 10000"/>
                <a:gd name="connsiteX59" fmla="*/ 3655 w 10000"/>
                <a:gd name="connsiteY59" fmla="*/ 9431 h 10000"/>
                <a:gd name="connsiteX60" fmla="*/ 2034 w 10000"/>
                <a:gd name="connsiteY60" fmla="*/ 9331 h 10000"/>
                <a:gd name="connsiteX61" fmla="*/ 1621 w 10000"/>
                <a:gd name="connsiteY61" fmla="*/ 9933 h 10000"/>
                <a:gd name="connsiteX62" fmla="*/ 1034 w 10000"/>
                <a:gd name="connsiteY62" fmla="*/ 10000 h 10000"/>
                <a:gd name="connsiteX63" fmla="*/ 1241 w 10000"/>
                <a:gd name="connsiteY63" fmla="*/ 9331 h 10000"/>
                <a:gd name="connsiteX64" fmla="*/ 1034 w 10000"/>
                <a:gd name="connsiteY64" fmla="*/ 8896 h 10000"/>
                <a:gd name="connsiteX65" fmla="*/ 621 w 10000"/>
                <a:gd name="connsiteY65" fmla="*/ 8461 h 10000"/>
                <a:gd name="connsiteX66" fmla="*/ 621 w 10000"/>
                <a:gd name="connsiteY66" fmla="*/ 7994 h 10000"/>
                <a:gd name="connsiteX67" fmla="*/ 621 w 10000"/>
                <a:gd name="connsiteY67" fmla="*/ 7558 h 10000"/>
                <a:gd name="connsiteX68" fmla="*/ 207 w 10000"/>
                <a:gd name="connsiteY68" fmla="*/ 7123 h 10000"/>
                <a:gd name="connsiteX69" fmla="*/ 0 w 10000"/>
                <a:gd name="connsiteY69" fmla="*/ 7123 h 10000"/>
                <a:gd name="connsiteX70" fmla="*/ 207 w 10000"/>
                <a:gd name="connsiteY70" fmla="*/ 6421 h 10000"/>
                <a:gd name="connsiteX71" fmla="*/ 414 w 10000"/>
                <a:gd name="connsiteY71" fmla="*/ 6221 h 10000"/>
                <a:gd name="connsiteX72" fmla="*/ 414 w 10000"/>
                <a:gd name="connsiteY72" fmla="*/ 5986 h 10000"/>
                <a:gd name="connsiteX73" fmla="*/ 414 w 10000"/>
                <a:gd name="connsiteY73" fmla="*/ 5519 h 10000"/>
                <a:gd name="connsiteX74" fmla="*/ 621 w 10000"/>
                <a:gd name="connsiteY74" fmla="*/ 5084 h 10000"/>
                <a:gd name="connsiteX75" fmla="*/ 828 w 10000"/>
                <a:gd name="connsiteY75" fmla="*/ 4849 h 10000"/>
                <a:gd name="connsiteX76" fmla="*/ 1241 w 10000"/>
                <a:gd name="connsiteY76" fmla="*/ 4849 h 10000"/>
                <a:gd name="connsiteX77" fmla="*/ 1241 w 10000"/>
                <a:gd name="connsiteY77" fmla="*/ 4180 h 10000"/>
                <a:gd name="connsiteX78" fmla="*/ 1241 w 10000"/>
                <a:gd name="connsiteY78" fmla="*/ 3511 h 10000"/>
                <a:gd name="connsiteX79" fmla="*/ 1241 w 10000"/>
                <a:gd name="connsiteY79" fmla="*/ 2609 h 10000"/>
                <a:gd name="connsiteX80" fmla="*/ 1241 w 10000"/>
                <a:gd name="connsiteY80" fmla="*/ 1940 h 10000"/>
                <a:gd name="connsiteX0" fmla="*/ 1241 w 10000"/>
                <a:gd name="connsiteY0" fmla="*/ 1940 h 10000"/>
                <a:gd name="connsiteX1" fmla="*/ 1241 w 10000"/>
                <a:gd name="connsiteY1" fmla="*/ 1706 h 10000"/>
                <a:gd name="connsiteX2" fmla="*/ 1862 w 10000"/>
                <a:gd name="connsiteY2" fmla="*/ 1706 h 10000"/>
                <a:gd name="connsiteX3" fmla="*/ 1862 w 10000"/>
                <a:gd name="connsiteY3" fmla="*/ 803 h 10000"/>
                <a:gd name="connsiteX4" fmla="*/ 1853 w 10000"/>
                <a:gd name="connsiteY4" fmla="*/ 127 h 10000"/>
                <a:gd name="connsiteX5" fmla="*/ 5621 w 10000"/>
                <a:gd name="connsiteY5" fmla="*/ 134 h 10000"/>
                <a:gd name="connsiteX6" fmla="*/ 5716 w 10000"/>
                <a:gd name="connsiteY6" fmla="*/ 0 h 10000"/>
                <a:gd name="connsiteX7" fmla="*/ 5674 w 10000"/>
                <a:gd name="connsiteY7" fmla="*/ 143 h 10000"/>
                <a:gd name="connsiteX8" fmla="*/ 6440 w 10000"/>
                <a:gd name="connsiteY8" fmla="*/ 141 h 10000"/>
                <a:gd name="connsiteX9" fmla="*/ 7396 w 10000"/>
                <a:gd name="connsiteY9" fmla="*/ 137 h 10000"/>
                <a:gd name="connsiteX10" fmla="*/ 8840 w 10000"/>
                <a:gd name="connsiteY10" fmla="*/ 145 h 10000"/>
                <a:gd name="connsiteX11" fmla="*/ 9085 w 10000"/>
                <a:gd name="connsiteY11" fmla="*/ 641 h 10000"/>
                <a:gd name="connsiteX12" fmla="*/ 8971 w 10000"/>
                <a:gd name="connsiteY12" fmla="*/ 662 h 10000"/>
                <a:gd name="connsiteX13" fmla="*/ 9088 w 10000"/>
                <a:gd name="connsiteY13" fmla="*/ 939 h 10000"/>
                <a:gd name="connsiteX14" fmla="*/ 9069 w 10000"/>
                <a:gd name="connsiteY14" fmla="*/ 969 h 10000"/>
                <a:gd name="connsiteX15" fmla="*/ 9172 w 10000"/>
                <a:gd name="connsiteY15" fmla="*/ 1706 h 10000"/>
                <a:gd name="connsiteX16" fmla="*/ 9379 w 10000"/>
                <a:gd name="connsiteY16" fmla="*/ 2609 h 10000"/>
                <a:gd name="connsiteX17" fmla="*/ 10000 w 10000"/>
                <a:gd name="connsiteY17" fmla="*/ 3278 h 10000"/>
                <a:gd name="connsiteX18" fmla="*/ 9586 w 10000"/>
                <a:gd name="connsiteY18" fmla="*/ 3511 h 10000"/>
                <a:gd name="connsiteX19" fmla="*/ 9172 w 10000"/>
                <a:gd name="connsiteY19" fmla="*/ 3947 h 10000"/>
                <a:gd name="connsiteX20" fmla="*/ 8966 w 10000"/>
                <a:gd name="connsiteY20" fmla="*/ 4849 h 10000"/>
                <a:gd name="connsiteX21" fmla="*/ 8966 w 10000"/>
                <a:gd name="connsiteY21" fmla="*/ 5753 h 10000"/>
                <a:gd name="connsiteX22" fmla="*/ 8759 w 10000"/>
                <a:gd name="connsiteY22" fmla="*/ 6421 h 10000"/>
                <a:gd name="connsiteX23" fmla="*/ 8310 w 10000"/>
                <a:gd name="connsiteY23" fmla="*/ 7558 h 10000"/>
                <a:gd name="connsiteX24" fmla="*/ 8103 w 10000"/>
                <a:gd name="connsiteY24" fmla="*/ 8461 h 10000"/>
                <a:gd name="connsiteX25" fmla="*/ 7690 w 10000"/>
                <a:gd name="connsiteY25" fmla="*/ 8461 h 10000"/>
                <a:gd name="connsiteX26" fmla="*/ 7690 w 10000"/>
                <a:gd name="connsiteY26" fmla="*/ 9331 h 10000"/>
                <a:gd name="connsiteX27" fmla="*/ 6310 w 10000"/>
                <a:gd name="connsiteY27" fmla="*/ 7859 h 10000"/>
                <a:gd name="connsiteX28" fmla="*/ 6069 w 10000"/>
                <a:gd name="connsiteY28" fmla="*/ 8361 h 10000"/>
                <a:gd name="connsiteX29" fmla="*/ 5552 w 10000"/>
                <a:gd name="connsiteY29" fmla="*/ 8730 h 10000"/>
                <a:gd name="connsiteX30" fmla="*/ 5448 w 10000"/>
                <a:gd name="connsiteY30" fmla="*/ 8830 h 10000"/>
                <a:gd name="connsiteX31" fmla="*/ 5276 w 10000"/>
                <a:gd name="connsiteY31" fmla="*/ 8830 h 10000"/>
                <a:gd name="connsiteX32" fmla="*/ 5345 w 10000"/>
                <a:gd name="connsiteY32" fmla="*/ 8929 h 10000"/>
                <a:gd name="connsiteX33" fmla="*/ 5276 w 10000"/>
                <a:gd name="connsiteY33" fmla="*/ 8929 h 10000"/>
                <a:gd name="connsiteX34" fmla="*/ 5138 w 10000"/>
                <a:gd name="connsiteY34" fmla="*/ 8830 h 10000"/>
                <a:gd name="connsiteX35" fmla="*/ 4862 w 10000"/>
                <a:gd name="connsiteY35" fmla="*/ 9029 h 10000"/>
                <a:gd name="connsiteX36" fmla="*/ 4828 w 10000"/>
                <a:gd name="connsiteY36" fmla="*/ 8963 h 10000"/>
                <a:gd name="connsiteX37" fmla="*/ 4759 w 10000"/>
                <a:gd name="connsiteY37" fmla="*/ 9029 h 10000"/>
                <a:gd name="connsiteX38" fmla="*/ 4724 w 10000"/>
                <a:gd name="connsiteY38" fmla="*/ 9131 h 10000"/>
                <a:gd name="connsiteX39" fmla="*/ 4655 w 10000"/>
                <a:gd name="connsiteY39" fmla="*/ 9131 h 10000"/>
                <a:gd name="connsiteX40" fmla="*/ 4621 w 10000"/>
                <a:gd name="connsiteY40" fmla="*/ 9165 h 10000"/>
                <a:gd name="connsiteX41" fmla="*/ 4517 w 10000"/>
                <a:gd name="connsiteY41" fmla="*/ 9165 h 10000"/>
                <a:gd name="connsiteX42" fmla="*/ 4138 w 10000"/>
                <a:gd name="connsiteY42" fmla="*/ 9231 h 10000"/>
                <a:gd name="connsiteX43" fmla="*/ 2448 w 10000"/>
                <a:gd name="connsiteY43" fmla="*/ 9264 h 10000"/>
                <a:gd name="connsiteX44" fmla="*/ 2138 w 10000"/>
                <a:gd name="connsiteY44" fmla="*/ 9331 h 10000"/>
                <a:gd name="connsiteX45" fmla="*/ 1931 w 10000"/>
                <a:gd name="connsiteY45" fmla="*/ 9364 h 10000"/>
                <a:gd name="connsiteX46" fmla="*/ 1759 w 10000"/>
                <a:gd name="connsiteY46" fmla="*/ 9665 h 10000"/>
                <a:gd name="connsiteX47" fmla="*/ 1655 w 10000"/>
                <a:gd name="connsiteY47" fmla="*/ 9665 h 10000"/>
                <a:gd name="connsiteX48" fmla="*/ 2034 w 10000"/>
                <a:gd name="connsiteY48" fmla="*/ 9331 h 10000"/>
                <a:gd name="connsiteX49" fmla="*/ 2207 w 10000"/>
                <a:gd name="connsiteY49" fmla="*/ 9298 h 10000"/>
                <a:gd name="connsiteX50" fmla="*/ 4414 w 10000"/>
                <a:gd name="connsiteY50" fmla="*/ 9298 h 10000"/>
                <a:gd name="connsiteX51" fmla="*/ 5103 w 10000"/>
                <a:gd name="connsiteY51" fmla="*/ 9029 h 10000"/>
                <a:gd name="connsiteX52" fmla="*/ 5828 w 10000"/>
                <a:gd name="connsiteY52" fmla="*/ 8596 h 10000"/>
                <a:gd name="connsiteX53" fmla="*/ 6552 w 10000"/>
                <a:gd name="connsiteY53" fmla="*/ 7994 h 10000"/>
                <a:gd name="connsiteX54" fmla="*/ 7483 w 10000"/>
                <a:gd name="connsiteY54" fmla="*/ 9298 h 10000"/>
                <a:gd name="connsiteX55" fmla="*/ 7172 w 10000"/>
                <a:gd name="connsiteY55" fmla="*/ 8896 h 10000"/>
                <a:gd name="connsiteX56" fmla="*/ 6483 w 10000"/>
                <a:gd name="connsiteY56" fmla="*/ 7927 h 10000"/>
                <a:gd name="connsiteX57" fmla="*/ 5621 w 10000"/>
                <a:gd name="connsiteY57" fmla="*/ 8830 h 10000"/>
                <a:gd name="connsiteX58" fmla="*/ 4069 w 10000"/>
                <a:gd name="connsiteY58" fmla="*/ 9398 h 10000"/>
                <a:gd name="connsiteX59" fmla="*/ 3655 w 10000"/>
                <a:gd name="connsiteY59" fmla="*/ 9431 h 10000"/>
                <a:gd name="connsiteX60" fmla="*/ 2034 w 10000"/>
                <a:gd name="connsiteY60" fmla="*/ 9331 h 10000"/>
                <a:gd name="connsiteX61" fmla="*/ 1621 w 10000"/>
                <a:gd name="connsiteY61" fmla="*/ 9933 h 10000"/>
                <a:gd name="connsiteX62" fmla="*/ 1034 w 10000"/>
                <a:gd name="connsiteY62" fmla="*/ 10000 h 10000"/>
                <a:gd name="connsiteX63" fmla="*/ 1241 w 10000"/>
                <a:gd name="connsiteY63" fmla="*/ 9331 h 10000"/>
                <a:gd name="connsiteX64" fmla="*/ 1034 w 10000"/>
                <a:gd name="connsiteY64" fmla="*/ 8896 h 10000"/>
                <a:gd name="connsiteX65" fmla="*/ 621 w 10000"/>
                <a:gd name="connsiteY65" fmla="*/ 8461 h 10000"/>
                <a:gd name="connsiteX66" fmla="*/ 621 w 10000"/>
                <a:gd name="connsiteY66" fmla="*/ 7994 h 10000"/>
                <a:gd name="connsiteX67" fmla="*/ 621 w 10000"/>
                <a:gd name="connsiteY67" fmla="*/ 7558 h 10000"/>
                <a:gd name="connsiteX68" fmla="*/ 207 w 10000"/>
                <a:gd name="connsiteY68" fmla="*/ 7123 h 10000"/>
                <a:gd name="connsiteX69" fmla="*/ 0 w 10000"/>
                <a:gd name="connsiteY69" fmla="*/ 7123 h 10000"/>
                <a:gd name="connsiteX70" fmla="*/ 207 w 10000"/>
                <a:gd name="connsiteY70" fmla="*/ 6421 h 10000"/>
                <a:gd name="connsiteX71" fmla="*/ 414 w 10000"/>
                <a:gd name="connsiteY71" fmla="*/ 6221 h 10000"/>
                <a:gd name="connsiteX72" fmla="*/ 414 w 10000"/>
                <a:gd name="connsiteY72" fmla="*/ 5986 h 10000"/>
                <a:gd name="connsiteX73" fmla="*/ 414 w 10000"/>
                <a:gd name="connsiteY73" fmla="*/ 5519 h 10000"/>
                <a:gd name="connsiteX74" fmla="*/ 621 w 10000"/>
                <a:gd name="connsiteY74" fmla="*/ 5084 h 10000"/>
                <a:gd name="connsiteX75" fmla="*/ 828 w 10000"/>
                <a:gd name="connsiteY75" fmla="*/ 4849 h 10000"/>
                <a:gd name="connsiteX76" fmla="*/ 1241 w 10000"/>
                <a:gd name="connsiteY76" fmla="*/ 4849 h 10000"/>
                <a:gd name="connsiteX77" fmla="*/ 1241 w 10000"/>
                <a:gd name="connsiteY77" fmla="*/ 4180 h 10000"/>
                <a:gd name="connsiteX78" fmla="*/ 1241 w 10000"/>
                <a:gd name="connsiteY78" fmla="*/ 3511 h 10000"/>
                <a:gd name="connsiteX79" fmla="*/ 1241 w 10000"/>
                <a:gd name="connsiteY79" fmla="*/ 2609 h 10000"/>
                <a:gd name="connsiteX80" fmla="*/ 1241 w 10000"/>
                <a:gd name="connsiteY80" fmla="*/ 1940 h 10000"/>
                <a:gd name="connsiteX0" fmla="*/ 1241 w 10000"/>
                <a:gd name="connsiteY0" fmla="*/ 1940 h 10000"/>
                <a:gd name="connsiteX1" fmla="*/ 1241 w 10000"/>
                <a:gd name="connsiteY1" fmla="*/ 1706 h 10000"/>
                <a:gd name="connsiteX2" fmla="*/ 1862 w 10000"/>
                <a:gd name="connsiteY2" fmla="*/ 1706 h 10000"/>
                <a:gd name="connsiteX3" fmla="*/ 1862 w 10000"/>
                <a:gd name="connsiteY3" fmla="*/ 803 h 10000"/>
                <a:gd name="connsiteX4" fmla="*/ 1853 w 10000"/>
                <a:gd name="connsiteY4" fmla="*/ 127 h 10000"/>
                <a:gd name="connsiteX5" fmla="*/ 5621 w 10000"/>
                <a:gd name="connsiteY5" fmla="*/ 134 h 10000"/>
                <a:gd name="connsiteX6" fmla="*/ 5716 w 10000"/>
                <a:gd name="connsiteY6" fmla="*/ 0 h 10000"/>
                <a:gd name="connsiteX7" fmla="*/ 5674 w 10000"/>
                <a:gd name="connsiteY7" fmla="*/ 143 h 10000"/>
                <a:gd name="connsiteX8" fmla="*/ 6440 w 10000"/>
                <a:gd name="connsiteY8" fmla="*/ 161 h 10000"/>
                <a:gd name="connsiteX9" fmla="*/ 7396 w 10000"/>
                <a:gd name="connsiteY9" fmla="*/ 137 h 10000"/>
                <a:gd name="connsiteX10" fmla="*/ 8840 w 10000"/>
                <a:gd name="connsiteY10" fmla="*/ 145 h 10000"/>
                <a:gd name="connsiteX11" fmla="*/ 9085 w 10000"/>
                <a:gd name="connsiteY11" fmla="*/ 641 h 10000"/>
                <a:gd name="connsiteX12" fmla="*/ 8971 w 10000"/>
                <a:gd name="connsiteY12" fmla="*/ 662 h 10000"/>
                <a:gd name="connsiteX13" fmla="*/ 9088 w 10000"/>
                <a:gd name="connsiteY13" fmla="*/ 939 h 10000"/>
                <a:gd name="connsiteX14" fmla="*/ 9069 w 10000"/>
                <a:gd name="connsiteY14" fmla="*/ 969 h 10000"/>
                <a:gd name="connsiteX15" fmla="*/ 9172 w 10000"/>
                <a:gd name="connsiteY15" fmla="*/ 1706 h 10000"/>
                <a:gd name="connsiteX16" fmla="*/ 9379 w 10000"/>
                <a:gd name="connsiteY16" fmla="*/ 2609 h 10000"/>
                <a:gd name="connsiteX17" fmla="*/ 10000 w 10000"/>
                <a:gd name="connsiteY17" fmla="*/ 3278 h 10000"/>
                <a:gd name="connsiteX18" fmla="*/ 9586 w 10000"/>
                <a:gd name="connsiteY18" fmla="*/ 3511 h 10000"/>
                <a:gd name="connsiteX19" fmla="*/ 9172 w 10000"/>
                <a:gd name="connsiteY19" fmla="*/ 3947 h 10000"/>
                <a:gd name="connsiteX20" fmla="*/ 8966 w 10000"/>
                <a:gd name="connsiteY20" fmla="*/ 4849 h 10000"/>
                <a:gd name="connsiteX21" fmla="*/ 8966 w 10000"/>
                <a:gd name="connsiteY21" fmla="*/ 5753 h 10000"/>
                <a:gd name="connsiteX22" fmla="*/ 8759 w 10000"/>
                <a:gd name="connsiteY22" fmla="*/ 6421 h 10000"/>
                <a:gd name="connsiteX23" fmla="*/ 8310 w 10000"/>
                <a:gd name="connsiteY23" fmla="*/ 7558 h 10000"/>
                <a:gd name="connsiteX24" fmla="*/ 8103 w 10000"/>
                <a:gd name="connsiteY24" fmla="*/ 8461 h 10000"/>
                <a:gd name="connsiteX25" fmla="*/ 7690 w 10000"/>
                <a:gd name="connsiteY25" fmla="*/ 8461 h 10000"/>
                <a:gd name="connsiteX26" fmla="*/ 7690 w 10000"/>
                <a:gd name="connsiteY26" fmla="*/ 9331 h 10000"/>
                <a:gd name="connsiteX27" fmla="*/ 6310 w 10000"/>
                <a:gd name="connsiteY27" fmla="*/ 7859 h 10000"/>
                <a:gd name="connsiteX28" fmla="*/ 6069 w 10000"/>
                <a:gd name="connsiteY28" fmla="*/ 8361 h 10000"/>
                <a:gd name="connsiteX29" fmla="*/ 5552 w 10000"/>
                <a:gd name="connsiteY29" fmla="*/ 8730 h 10000"/>
                <a:gd name="connsiteX30" fmla="*/ 5448 w 10000"/>
                <a:gd name="connsiteY30" fmla="*/ 8830 h 10000"/>
                <a:gd name="connsiteX31" fmla="*/ 5276 w 10000"/>
                <a:gd name="connsiteY31" fmla="*/ 8830 h 10000"/>
                <a:gd name="connsiteX32" fmla="*/ 5345 w 10000"/>
                <a:gd name="connsiteY32" fmla="*/ 8929 h 10000"/>
                <a:gd name="connsiteX33" fmla="*/ 5276 w 10000"/>
                <a:gd name="connsiteY33" fmla="*/ 8929 h 10000"/>
                <a:gd name="connsiteX34" fmla="*/ 5138 w 10000"/>
                <a:gd name="connsiteY34" fmla="*/ 8830 h 10000"/>
                <a:gd name="connsiteX35" fmla="*/ 4862 w 10000"/>
                <a:gd name="connsiteY35" fmla="*/ 9029 h 10000"/>
                <a:gd name="connsiteX36" fmla="*/ 4828 w 10000"/>
                <a:gd name="connsiteY36" fmla="*/ 8963 h 10000"/>
                <a:gd name="connsiteX37" fmla="*/ 4759 w 10000"/>
                <a:gd name="connsiteY37" fmla="*/ 9029 h 10000"/>
                <a:gd name="connsiteX38" fmla="*/ 4724 w 10000"/>
                <a:gd name="connsiteY38" fmla="*/ 9131 h 10000"/>
                <a:gd name="connsiteX39" fmla="*/ 4655 w 10000"/>
                <a:gd name="connsiteY39" fmla="*/ 9131 h 10000"/>
                <a:gd name="connsiteX40" fmla="*/ 4621 w 10000"/>
                <a:gd name="connsiteY40" fmla="*/ 9165 h 10000"/>
                <a:gd name="connsiteX41" fmla="*/ 4517 w 10000"/>
                <a:gd name="connsiteY41" fmla="*/ 9165 h 10000"/>
                <a:gd name="connsiteX42" fmla="*/ 4138 w 10000"/>
                <a:gd name="connsiteY42" fmla="*/ 9231 h 10000"/>
                <a:gd name="connsiteX43" fmla="*/ 2448 w 10000"/>
                <a:gd name="connsiteY43" fmla="*/ 9264 h 10000"/>
                <a:gd name="connsiteX44" fmla="*/ 2138 w 10000"/>
                <a:gd name="connsiteY44" fmla="*/ 9331 h 10000"/>
                <a:gd name="connsiteX45" fmla="*/ 1931 w 10000"/>
                <a:gd name="connsiteY45" fmla="*/ 9364 h 10000"/>
                <a:gd name="connsiteX46" fmla="*/ 1759 w 10000"/>
                <a:gd name="connsiteY46" fmla="*/ 9665 h 10000"/>
                <a:gd name="connsiteX47" fmla="*/ 1655 w 10000"/>
                <a:gd name="connsiteY47" fmla="*/ 9665 h 10000"/>
                <a:gd name="connsiteX48" fmla="*/ 2034 w 10000"/>
                <a:gd name="connsiteY48" fmla="*/ 9331 h 10000"/>
                <a:gd name="connsiteX49" fmla="*/ 2207 w 10000"/>
                <a:gd name="connsiteY49" fmla="*/ 9298 h 10000"/>
                <a:gd name="connsiteX50" fmla="*/ 4414 w 10000"/>
                <a:gd name="connsiteY50" fmla="*/ 9298 h 10000"/>
                <a:gd name="connsiteX51" fmla="*/ 5103 w 10000"/>
                <a:gd name="connsiteY51" fmla="*/ 9029 h 10000"/>
                <a:gd name="connsiteX52" fmla="*/ 5828 w 10000"/>
                <a:gd name="connsiteY52" fmla="*/ 8596 h 10000"/>
                <a:gd name="connsiteX53" fmla="*/ 6552 w 10000"/>
                <a:gd name="connsiteY53" fmla="*/ 7994 h 10000"/>
                <a:gd name="connsiteX54" fmla="*/ 7483 w 10000"/>
                <a:gd name="connsiteY54" fmla="*/ 9298 h 10000"/>
                <a:gd name="connsiteX55" fmla="*/ 7172 w 10000"/>
                <a:gd name="connsiteY55" fmla="*/ 8896 h 10000"/>
                <a:gd name="connsiteX56" fmla="*/ 6483 w 10000"/>
                <a:gd name="connsiteY56" fmla="*/ 7927 h 10000"/>
                <a:gd name="connsiteX57" fmla="*/ 5621 w 10000"/>
                <a:gd name="connsiteY57" fmla="*/ 8830 h 10000"/>
                <a:gd name="connsiteX58" fmla="*/ 4069 w 10000"/>
                <a:gd name="connsiteY58" fmla="*/ 9398 h 10000"/>
                <a:gd name="connsiteX59" fmla="*/ 3655 w 10000"/>
                <a:gd name="connsiteY59" fmla="*/ 9431 h 10000"/>
                <a:gd name="connsiteX60" fmla="*/ 2034 w 10000"/>
                <a:gd name="connsiteY60" fmla="*/ 9331 h 10000"/>
                <a:gd name="connsiteX61" fmla="*/ 1621 w 10000"/>
                <a:gd name="connsiteY61" fmla="*/ 9933 h 10000"/>
                <a:gd name="connsiteX62" fmla="*/ 1034 w 10000"/>
                <a:gd name="connsiteY62" fmla="*/ 10000 h 10000"/>
                <a:gd name="connsiteX63" fmla="*/ 1241 w 10000"/>
                <a:gd name="connsiteY63" fmla="*/ 9331 h 10000"/>
                <a:gd name="connsiteX64" fmla="*/ 1034 w 10000"/>
                <a:gd name="connsiteY64" fmla="*/ 8896 h 10000"/>
                <a:gd name="connsiteX65" fmla="*/ 621 w 10000"/>
                <a:gd name="connsiteY65" fmla="*/ 8461 h 10000"/>
                <a:gd name="connsiteX66" fmla="*/ 621 w 10000"/>
                <a:gd name="connsiteY66" fmla="*/ 7994 h 10000"/>
                <a:gd name="connsiteX67" fmla="*/ 621 w 10000"/>
                <a:gd name="connsiteY67" fmla="*/ 7558 h 10000"/>
                <a:gd name="connsiteX68" fmla="*/ 207 w 10000"/>
                <a:gd name="connsiteY68" fmla="*/ 7123 h 10000"/>
                <a:gd name="connsiteX69" fmla="*/ 0 w 10000"/>
                <a:gd name="connsiteY69" fmla="*/ 7123 h 10000"/>
                <a:gd name="connsiteX70" fmla="*/ 207 w 10000"/>
                <a:gd name="connsiteY70" fmla="*/ 6421 h 10000"/>
                <a:gd name="connsiteX71" fmla="*/ 414 w 10000"/>
                <a:gd name="connsiteY71" fmla="*/ 6221 h 10000"/>
                <a:gd name="connsiteX72" fmla="*/ 414 w 10000"/>
                <a:gd name="connsiteY72" fmla="*/ 5986 h 10000"/>
                <a:gd name="connsiteX73" fmla="*/ 414 w 10000"/>
                <a:gd name="connsiteY73" fmla="*/ 5519 h 10000"/>
                <a:gd name="connsiteX74" fmla="*/ 621 w 10000"/>
                <a:gd name="connsiteY74" fmla="*/ 5084 h 10000"/>
                <a:gd name="connsiteX75" fmla="*/ 828 w 10000"/>
                <a:gd name="connsiteY75" fmla="*/ 4849 h 10000"/>
                <a:gd name="connsiteX76" fmla="*/ 1241 w 10000"/>
                <a:gd name="connsiteY76" fmla="*/ 4849 h 10000"/>
                <a:gd name="connsiteX77" fmla="*/ 1241 w 10000"/>
                <a:gd name="connsiteY77" fmla="*/ 4180 h 10000"/>
                <a:gd name="connsiteX78" fmla="*/ 1241 w 10000"/>
                <a:gd name="connsiteY78" fmla="*/ 3511 h 10000"/>
                <a:gd name="connsiteX79" fmla="*/ 1241 w 10000"/>
                <a:gd name="connsiteY79" fmla="*/ 2609 h 10000"/>
                <a:gd name="connsiteX80" fmla="*/ 1241 w 10000"/>
                <a:gd name="connsiteY80" fmla="*/ 1940 h 10000"/>
                <a:gd name="connsiteX0" fmla="*/ 1241 w 10000"/>
                <a:gd name="connsiteY0" fmla="*/ 1940 h 10000"/>
                <a:gd name="connsiteX1" fmla="*/ 1241 w 10000"/>
                <a:gd name="connsiteY1" fmla="*/ 1706 h 10000"/>
                <a:gd name="connsiteX2" fmla="*/ 1862 w 10000"/>
                <a:gd name="connsiteY2" fmla="*/ 1706 h 10000"/>
                <a:gd name="connsiteX3" fmla="*/ 1862 w 10000"/>
                <a:gd name="connsiteY3" fmla="*/ 803 h 10000"/>
                <a:gd name="connsiteX4" fmla="*/ 1853 w 10000"/>
                <a:gd name="connsiteY4" fmla="*/ 127 h 10000"/>
                <a:gd name="connsiteX5" fmla="*/ 5621 w 10000"/>
                <a:gd name="connsiteY5" fmla="*/ 134 h 10000"/>
                <a:gd name="connsiteX6" fmla="*/ 5716 w 10000"/>
                <a:gd name="connsiteY6" fmla="*/ 0 h 10000"/>
                <a:gd name="connsiteX7" fmla="*/ 5674 w 10000"/>
                <a:gd name="connsiteY7" fmla="*/ 143 h 10000"/>
                <a:gd name="connsiteX8" fmla="*/ 6448 w 10000"/>
                <a:gd name="connsiteY8" fmla="*/ 141 h 10000"/>
                <a:gd name="connsiteX9" fmla="*/ 7396 w 10000"/>
                <a:gd name="connsiteY9" fmla="*/ 137 h 10000"/>
                <a:gd name="connsiteX10" fmla="*/ 8840 w 10000"/>
                <a:gd name="connsiteY10" fmla="*/ 145 h 10000"/>
                <a:gd name="connsiteX11" fmla="*/ 9085 w 10000"/>
                <a:gd name="connsiteY11" fmla="*/ 641 h 10000"/>
                <a:gd name="connsiteX12" fmla="*/ 8971 w 10000"/>
                <a:gd name="connsiteY12" fmla="*/ 662 h 10000"/>
                <a:gd name="connsiteX13" fmla="*/ 9088 w 10000"/>
                <a:gd name="connsiteY13" fmla="*/ 939 h 10000"/>
                <a:gd name="connsiteX14" fmla="*/ 9069 w 10000"/>
                <a:gd name="connsiteY14" fmla="*/ 969 h 10000"/>
                <a:gd name="connsiteX15" fmla="*/ 9172 w 10000"/>
                <a:gd name="connsiteY15" fmla="*/ 1706 h 10000"/>
                <a:gd name="connsiteX16" fmla="*/ 9379 w 10000"/>
                <a:gd name="connsiteY16" fmla="*/ 2609 h 10000"/>
                <a:gd name="connsiteX17" fmla="*/ 10000 w 10000"/>
                <a:gd name="connsiteY17" fmla="*/ 3278 h 10000"/>
                <a:gd name="connsiteX18" fmla="*/ 9586 w 10000"/>
                <a:gd name="connsiteY18" fmla="*/ 3511 h 10000"/>
                <a:gd name="connsiteX19" fmla="*/ 9172 w 10000"/>
                <a:gd name="connsiteY19" fmla="*/ 3947 h 10000"/>
                <a:gd name="connsiteX20" fmla="*/ 8966 w 10000"/>
                <a:gd name="connsiteY20" fmla="*/ 4849 h 10000"/>
                <a:gd name="connsiteX21" fmla="*/ 8966 w 10000"/>
                <a:gd name="connsiteY21" fmla="*/ 5753 h 10000"/>
                <a:gd name="connsiteX22" fmla="*/ 8759 w 10000"/>
                <a:gd name="connsiteY22" fmla="*/ 6421 h 10000"/>
                <a:gd name="connsiteX23" fmla="*/ 8310 w 10000"/>
                <a:gd name="connsiteY23" fmla="*/ 7558 h 10000"/>
                <a:gd name="connsiteX24" fmla="*/ 8103 w 10000"/>
                <a:gd name="connsiteY24" fmla="*/ 8461 h 10000"/>
                <a:gd name="connsiteX25" fmla="*/ 7690 w 10000"/>
                <a:gd name="connsiteY25" fmla="*/ 8461 h 10000"/>
                <a:gd name="connsiteX26" fmla="*/ 7690 w 10000"/>
                <a:gd name="connsiteY26" fmla="*/ 9331 h 10000"/>
                <a:gd name="connsiteX27" fmla="*/ 6310 w 10000"/>
                <a:gd name="connsiteY27" fmla="*/ 7859 h 10000"/>
                <a:gd name="connsiteX28" fmla="*/ 6069 w 10000"/>
                <a:gd name="connsiteY28" fmla="*/ 8361 h 10000"/>
                <a:gd name="connsiteX29" fmla="*/ 5552 w 10000"/>
                <a:gd name="connsiteY29" fmla="*/ 8730 h 10000"/>
                <a:gd name="connsiteX30" fmla="*/ 5448 w 10000"/>
                <a:gd name="connsiteY30" fmla="*/ 8830 h 10000"/>
                <a:gd name="connsiteX31" fmla="*/ 5276 w 10000"/>
                <a:gd name="connsiteY31" fmla="*/ 8830 h 10000"/>
                <a:gd name="connsiteX32" fmla="*/ 5345 w 10000"/>
                <a:gd name="connsiteY32" fmla="*/ 8929 h 10000"/>
                <a:gd name="connsiteX33" fmla="*/ 5276 w 10000"/>
                <a:gd name="connsiteY33" fmla="*/ 8929 h 10000"/>
                <a:gd name="connsiteX34" fmla="*/ 5138 w 10000"/>
                <a:gd name="connsiteY34" fmla="*/ 8830 h 10000"/>
                <a:gd name="connsiteX35" fmla="*/ 4862 w 10000"/>
                <a:gd name="connsiteY35" fmla="*/ 9029 h 10000"/>
                <a:gd name="connsiteX36" fmla="*/ 4828 w 10000"/>
                <a:gd name="connsiteY36" fmla="*/ 8963 h 10000"/>
                <a:gd name="connsiteX37" fmla="*/ 4759 w 10000"/>
                <a:gd name="connsiteY37" fmla="*/ 9029 h 10000"/>
                <a:gd name="connsiteX38" fmla="*/ 4724 w 10000"/>
                <a:gd name="connsiteY38" fmla="*/ 9131 h 10000"/>
                <a:gd name="connsiteX39" fmla="*/ 4655 w 10000"/>
                <a:gd name="connsiteY39" fmla="*/ 9131 h 10000"/>
                <a:gd name="connsiteX40" fmla="*/ 4621 w 10000"/>
                <a:gd name="connsiteY40" fmla="*/ 9165 h 10000"/>
                <a:gd name="connsiteX41" fmla="*/ 4517 w 10000"/>
                <a:gd name="connsiteY41" fmla="*/ 9165 h 10000"/>
                <a:gd name="connsiteX42" fmla="*/ 4138 w 10000"/>
                <a:gd name="connsiteY42" fmla="*/ 9231 h 10000"/>
                <a:gd name="connsiteX43" fmla="*/ 2448 w 10000"/>
                <a:gd name="connsiteY43" fmla="*/ 9264 h 10000"/>
                <a:gd name="connsiteX44" fmla="*/ 2138 w 10000"/>
                <a:gd name="connsiteY44" fmla="*/ 9331 h 10000"/>
                <a:gd name="connsiteX45" fmla="*/ 1931 w 10000"/>
                <a:gd name="connsiteY45" fmla="*/ 9364 h 10000"/>
                <a:gd name="connsiteX46" fmla="*/ 1759 w 10000"/>
                <a:gd name="connsiteY46" fmla="*/ 9665 h 10000"/>
                <a:gd name="connsiteX47" fmla="*/ 1655 w 10000"/>
                <a:gd name="connsiteY47" fmla="*/ 9665 h 10000"/>
                <a:gd name="connsiteX48" fmla="*/ 2034 w 10000"/>
                <a:gd name="connsiteY48" fmla="*/ 9331 h 10000"/>
                <a:gd name="connsiteX49" fmla="*/ 2207 w 10000"/>
                <a:gd name="connsiteY49" fmla="*/ 9298 h 10000"/>
                <a:gd name="connsiteX50" fmla="*/ 4414 w 10000"/>
                <a:gd name="connsiteY50" fmla="*/ 9298 h 10000"/>
                <a:gd name="connsiteX51" fmla="*/ 5103 w 10000"/>
                <a:gd name="connsiteY51" fmla="*/ 9029 h 10000"/>
                <a:gd name="connsiteX52" fmla="*/ 5828 w 10000"/>
                <a:gd name="connsiteY52" fmla="*/ 8596 h 10000"/>
                <a:gd name="connsiteX53" fmla="*/ 6552 w 10000"/>
                <a:gd name="connsiteY53" fmla="*/ 7994 h 10000"/>
                <a:gd name="connsiteX54" fmla="*/ 7483 w 10000"/>
                <a:gd name="connsiteY54" fmla="*/ 9298 h 10000"/>
                <a:gd name="connsiteX55" fmla="*/ 7172 w 10000"/>
                <a:gd name="connsiteY55" fmla="*/ 8896 h 10000"/>
                <a:gd name="connsiteX56" fmla="*/ 6483 w 10000"/>
                <a:gd name="connsiteY56" fmla="*/ 7927 h 10000"/>
                <a:gd name="connsiteX57" fmla="*/ 5621 w 10000"/>
                <a:gd name="connsiteY57" fmla="*/ 8830 h 10000"/>
                <a:gd name="connsiteX58" fmla="*/ 4069 w 10000"/>
                <a:gd name="connsiteY58" fmla="*/ 9398 h 10000"/>
                <a:gd name="connsiteX59" fmla="*/ 3655 w 10000"/>
                <a:gd name="connsiteY59" fmla="*/ 9431 h 10000"/>
                <a:gd name="connsiteX60" fmla="*/ 2034 w 10000"/>
                <a:gd name="connsiteY60" fmla="*/ 9331 h 10000"/>
                <a:gd name="connsiteX61" fmla="*/ 1621 w 10000"/>
                <a:gd name="connsiteY61" fmla="*/ 9933 h 10000"/>
                <a:gd name="connsiteX62" fmla="*/ 1034 w 10000"/>
                <a:gd name="connsiteY62" fmla="*/ 10000 h 10000"/>
                <a:gd name="connsiteX63" fmla="*/ 1241 w 10000"/>
                <a:gd name="connsiteY63" fmla="*/ 9331 h 10000"/>
                <a:gd name="connsiteX64" fmla="*/ 1034 w 10000"/>
                <a:gd name="connsiteY64" fmla="*/ 8896 h 10000"/>
                <a:gd name="connsiteX65" fmla="*/ 621 w 10000"/>
                <a:gd name="connsiteY65" fmla="*/ 8461 h 10000"/>
                <a:gd name="connsiteX66" fmla="*/ 621 w 10000"/>
                <a:gd name="connsiteY66" fmla="*/ 7994 h 10000"/>
                <a:gd name="connsiteX67" fmla="*/ 621 w 10000"/>
                <a:gd name="connsiteY67" fmla="*/ 7558 h 10000"/>
                <a:gd name="connsiteX68" fmla="*/ 207 w 10000"/>
                <a:gd name="connsiteY68" fmla="*/ 7123 h 10000"/>
                <a:gd name="connsiteX69" fmla="*/ 0 w 10000"/>
                <a:gd name="connsiteY69" fmla="*/ 7123 h 10000"/>
                <a:gd name="connsiteX70" fmla="*/ 207 w 10000"/>
                <a:gd name="connsiteY70" fmla="*/ 6421 h 10000"/>
                <a:gd name="connsiteX71" fmla="*/ 414 w 10000"/>
                <a:gd name="connsiteY71" fmla="*/ 6221 h 10000"/>
                <a:gd name="connsiteX72" fmla="*/ 414 w 10000"/>
                <a:gd name="connsiteY72" fmla="*/ 5986 h 10000"/>
                <a:gd name="connsiteX73" fmla="*/ 414 w 10000"/>
                <a:gd name="connsiteY73" fmla="*/ 5519 h 10000"/>
                <a:gd name="connsiteX74" fmla="*/ 621 w 10000"/>
                <a:gd name="connsiteY74" fmla="*/ 5084 h 10000"/>
                <a:gd name="connsiteX75" fmla="*/ 828 w 10000"/>
                <a:gd name="connsiteY75" fmla="*/ 4849 h 10000"/>
                <a:gd name="connsiteX76" fmla="*/ 1241 w 10000"/>
                <a:gd name="connsiteY76" fmla="*/ 4849 h 10000"/>
                <a:gd name="connsiteX77" fmla="*/ 1241 w 10000"/>
                <a:gd name="connsiteY77" fmla="*/ 4180 h 10000"/>
                <a:gd name="connsiteX78" fmla="*/ 1241 w 10000"/>
                <a:gd name="connsiteY78" fmla="*/ 3511 h 10000"/>
                <a:gd name="connsiteX79" fmla="*/ 1241 w 10000"/>
                <a:gd name="connsiteY79" fmla="*/ 2609 h 10000"/>
                <a:gd name="connsiteX80" fmla="*/ 1241 w 10000"/>
                <a:gd name="connsiteY80" fmla="*/ 1940 h 10000"/>
                <a:gd name="connsiteX0" fmla="*/ 1241 w 10000"/>
                <a:gd name="connsiteY0" fmla="*/ 1940 h 10000"/>
                <a:gd name="connsiteX1" fmla="*/ 1241 w 10000"/>
                <a:gd name="connsiteY1" fmla="*/ 1706 h 10000"/>
                <a:gd name="connsiteX2" fmla="*/ 1862 w 10000"/>
                <a:gd name="connsiteY2" fmla="*/ 1706 h 10000"/>
                <a:gd name="connsiteX3" fmla="*/ 1862 w 10000"/>
                <a:gd name="connsiteY3" fmla="*/ 803 h 10000"/>
                <a:gd name="connsiteX4" fmla="*/ 1853 w 10000"/>
                <a:gd name="connsiteY4" fmla="*/ 127 h 10000"/>
                <a:gd name="connsiteX5" fmla="*/ 5621 w 10000"/>
                <a:gd name="connsiteY5" fmla="*/ 134 h 10000"/>
                <a:gd name="connsiteX6" fmla="*/ 5716 w 10000"/>
                <a:gd name="connsiteY6" fmla="*/ 0 h 10000"/>
                <a:gd name="connsiteX7" fmla="*/ 5674 w 10000"/>
                <a:gd name="connsiteY7" fmla="*/ 143 h 10000"/>
                <a:gd name="connsiteX8" fmla="*/ 7396 w 10000"/>
                <a:gd name="connsiteY8" fmla="*/ 137 h 10000"/>
                <a:gd name="connsiteX9" fmla="*/ 8840 w 10000"/>
                <a:gd name="connsiteY9" fmla="*/ 145 h 10000"/>
                <a:gd name="connsiteX10" fmla="*/ 9085 w 10000"/>
                <a:gd name="connsiteY10" fmla="*/ 641 h 10000"/>
                <a:gd name="connsiteX11" fmla="*/ 8971 w 10000"/>
                <a:gd name="connsiteY11" fmla="*/ 662 h 10000"/>
                <a:gd name="connsiteX12" fmla="*/ 9088 w 10000"/>
                <a:gd name="connsiteY12" fmla="*/ 939 h 10000"/>
                <a:gd name="connsiteX13" fmla="*/ 9069 w 10000"/>
                <a:gd name="connsiteY13" fmla="*/ 969 h 10000"/>
                <a:gd name="connsiteX14" fmla="*/ 9172 w 10000"/>
                <a:gd name="connsiteY14" fmla="*/ 1706 h 10000"/>
                <a:gd name="connsiteX15" fmla="*/ 9379 w 10000"/>
                <a:gd name="connsiteY15" fmla="*/ 2609 h 10000"/>
                <a:gd name="connsiteX16" fmla="*/ 10000 w 10000"/>
                <a:gd name="connsiteY16" fmla="*/ 3278 h 10000"/>
                <a:gd name="connsiteX17" fmla="*/ 9586 w 10000"/>
                <a:gd name="connsiteY17" fmla="*/ 3511 h 10000"/>
                <a:gd name="connsiteX18" fmla="*/ 9172 w 10000"/>
                <a:gd name="connsiteY18" fmla="*/ 3947 h 10000"/>
                <a:gd name="connsiteX19" fmla="*/ 8966 w 10000"/>
                <a:gd name="connsiteY19" fmla="*/ 4849 h 10000"/>
                <a:gd name="connsiteX20" fmla="*/ 8966 w 10000"/>
                <a:gd name="connsiteY20" fmla="*/ 5753 h 10000"/>
                <a:gd name="connsiteX21" fmla="*/ 8759 w 10000"/>
                <a:gd name="connsiteY21" fmla="*/ 6421 h 10000"/>
                <a:gd name="connsiteX22" fmla="*/ 8310 w 10000"/>
                <a:gd name="connsiteY22" fmla="*/ 7558 h 10000"/>
                <a:gd name="connsiteX23" fmla="*/ 8103 w 10000"/>
                <a:gd name="connsiteY23" fmla="*/ 8461 h 10000"/>
                <a:gd name="connsiteX24" fmla="*/ 7690 w 10000"/>
                <a:gd name="connsiteY24" fmla="*/ 8461 h 10000"/>
                <a:gd name="connsiteX25" fmla="*/ 7690 w 10000"/>
                <a:gd name="connsiteY25" fmla="*/ 9331 h 10000"/>
                <a:gd name="connsiteX26" fmla="*/ 6310 w 10000"/>
                <a:gd name="connsiteY26" fmla="*/ 7859 h 10000"/>
                <a:gd name="connsiteX27" fmla="*/ 6069 w 10000"/>
                <a:gd name="connsiteY27" fmla="*/ 8361 h 10000"/>
                <a:gd name="connsiteX28" fmla="*/ 5552 w 10000"/>
                <a:gd name="connsiteY28" fmla="*/ 8730 h 10000"/>
                <a:gd name="connsiteX29" fmla="*/ 5448 w 10000"/>
                <a:gd name="connsiteY29" fmla="*/ 8830 h 10000"/>
                <a:gd name="connsiteX30" fmla="*/ 5276 w 10000"/>
                <a:gd name="connsiteY30" fmla="*/ 8830 h 10000"/>
                <a:gd name="connsiteX31" fmla="*/ 5345 w 10000"/>
                <a:gd name="connsiteY31" fmla="*/ 8929 h 10000"/>
                <a:gd name="connsiteX32" fmla="*/ 5276 w 10000"/>
                <a:gd name="connsiteY32" fmla="*/ 8929 h 10000"/>
                <a:gd name="connsiteX33" fmla="*/ 5138 w 10000"/>
                <a:gd name="connsiteY33" fmla="*/ 8830 h 10000"/>
                <a:gd name="connsiteX34" fmla="*/ 4862 w 10000"/>
                <a:gd name="connsiteY34" fmla="*/ 9029 h 10000"/>
                <a:gd name="connsiteX35" fmla="*/ 4828 w 10000"/>
                <a:gd name="connsiteY35" fmla="*/ 8963 h 10000"/>
                <a:gd name="connsiteX36" fmla="*/ 4759 w 10000"/>
                <a:gd name="connsiteY36" fmla="*/ 9029 h 10000"/>
                <a:gd name="connsiteX37" fmla="*/ 4724 w 10000"/>
                <a:gd name="connsiteY37" fmla="*/ 9131 h 10000"/>
                <a:gd name="connsiteX38" fmla="*/ 4655 w 10000"/>
                <a:gd name="connsiteY38" fmla="*/ 9131 h 10000"/>
                <a:gd name="connsiteX39" fmla="*/ 4621 w 10000"/>
                <a:gd name="connsiteY39" fmla="*/ 9165 h 10000"/>
                <a:gd name="connsiteX40" fmla="*/ 4517 w 10000"/>
                <a:gd name="connsiteY40" fmla="*/ 9165 h 10000"/>
                <a:gd name="connsiteX41" fmla="*/ 4138 w 10000"/>
                <a:gd name="connsiteY41" fmla="*/ 9231 h 10000"/>
                <a:gd name="connsiteX42" fmla="*/ 2448 w 10000"/>
                <a:gd name="connsiteY42" fmla="*/ 9264 h 10000"/>
                <a:gd name="connsiteX43" fmla="*/ 2138 w 10000"/>
                <a:gd name="connsiteY43" fmla="*/ 9331 h 10000"/>
                <a:gd name="connsiteX44" fmla="*/ 1931 w 10000"/>
                <a:gd name="connsiteY44" fmla="*/ 9364 h 10000"/>
                <a:gd name="connsiteX45" fmla="*/ 1759 w 10000"/>
                <a:gd name="connsiteY45" fmla="*/ 9665 h 10000"/>
                <a:gd name="connsiteX46" fmla="*/ 1655 w 10000"/>
                <a:gd name="connsiteY46" fmla="*/ 9665 h 10000"/>
                <a:gd name="connsiteX47" fmla="*/ 2034 w 10000"/>
                <a:gd name="connsiteY47" fmla="*/ 9331 h 10000"/>
                <a:gd name="connsiteX48" fmla="*/ 2207 w 10000"/>
                <a:gd name="connsiteY48" fmla="*/ 9298 h 10000"/>
                <a:gd name="connsiteX49" fmla="*/ 4414 w 10000"/>
                <a:gd name="connsiteY49" fmla="*/ 9298 h 10000"/>
                <a:gd name="connsiteX50" fmla="*/ 5103 w 10000"/>
                <a:gd name="connsiteY50" fmla="*/ 9029 h 10000"/>
                <a:gd name="connsiteX51" fmla="*/ 5828 w 10000"/>
                <a:gd name="connsiteY51" fmla="*/ 8596 h 10000"/>
                <a:gd name="connsiteX52" fmla="*/ 6552 w 10000"/>
                <a:gd name="connsiteY52" fmla="*/ 7994 h 10000"/>
                <a:gd name="connsiteX53" fmla="*/ 7483 w 10000"/>
                <a:gd name="connsiteY53" fmla="*/ 9298 h 10000"/>
                <a:gd name="connsiteX54" fmla="*/ 7172 w 10000"/>
                <a:gd name="connsiteY54" fmla="*/ 8896 h 10000"/>
                <a:gd name="connsiteX55" fmla="*/ 6483 w 10000"/>
                <a:gd name="connsiteY55" fmla="*/ 7927 h 10000"/>
                <a:gd name="connsiteX56" fmla="*/ 5621 w 10000"/>
                <a:gd name="connsiteY56" fmla="*/ 8830 h 10000"/>
                <a:gd name="connsiteX57" fmla="*/ 4069 w 10000"/>
                <a:gd name="connsiteY57" fmla="*/ 9398 h 10000"/>
                <a:gd name="connsiteX58" fmla="*/ 3655 w 10000"/>
                <a:gd name="connsiteY58" fmla="*/ 9431 h 10000"/>
                <a:gd name="connsiteX59" fmla="*/ 2034 w 10000"/>
                <a:gd name="connsiteY59" fmla="*/ 9331 h 10000"/>
                <a:gd name="connsiteX60" fmla="*/ 1621 w 10000"/>
                <a:gd name="connsiteY60" fmla="*/ 9933 h 10000"/>
                <a:gd name="connsiteX61" fmla="*/ 1034 w 10000"/>
                <a:gd name="connsiteY61" fmla="*/ 10000 h 10000"/>
                <a:gd name="connsiteX62" fmla="*/ 1241 w 10000"/>
                <a:gd name="connsiteY62" fmla="*/ 9331 h 10000"/>
                <a:gd name="connsiteX63" fmla="*/ 1034 w 10000"/>
                <a:gd name="connsiteY63" fmla="*/ 8896 h 10000"/>
                <a:gd name="connsiteX64" fmla="*/ 621 w 10000"/>
                <a:gd name="connsiteY64" fmla="*/ 8461 h 10000"/>
                <a:gd name="connsiteX65" fmla="*/ 621 w 10000"/>
                <a:gd name="connsiteY65" fmla="*/ 7994 h 10000"/>
                <a:gd name="connsiteX66" fmla="*/ 621 w 10000"/>
                <a:gd name="connsiteY66" fmla="*/ 7558 h 10000"/>
                <a:gd name="connsiteX67" fmla="*/ 207 w 10000"/>
                <a:gd name="connsiteY67" fmla="*/ 7123 h 10000"/>
                <a:gd name="connsiteX68" fmla="*/ 0 w 10000"/>
                <a:gd name="connsiteY68" fmla="*/ 7123 h 10000"/>
                <a:gd name="connsiteX69" fmla="*/ 207 w 10000"/>
                <a:gd name="connsiteY69" fmla="*/ 6421 h 10000"/>
                <a:gd name="connsiteX70" fmla="*/ 414 w 10000"/>
                <a:gd name="connsiteY70" fmla="*/ 6221 h 10000"/>
                <a:gd name="connsiteX71" fmla="*/ 414 w 10000"/>
                <a:gd name="connsiteY71" fmla="*/ 5986 h 10000"/>
                <a:gd name="connsiteX72" fmla="*/ 414 w 10000"/>
                <a:gd name="connsiteY72" fmla="*/ 5519 h 10000"/>
                <a:gd name="connsiteX73" fmla="*/ 621 w 10000"/>
                <a:gd name="connsiteY73" fmla="*/ 5084 h 10000"/>
                <a:gd name="connsiteX74" fmla="*/ 828 w 10000"/>
                <a:gd name="connsiteY74" fmla="*/ 4849 h 10000"/>
                <a:gd name="connsiteX75" fmla="*/ 1241 w 10000"/>
                <a:gd name="connsiteY75" fmla="*/ 4849 h 10000"/>
                <a:gd name="connsiteX76" fmla="*/ 1241 w 10000"/>
                <a:gd name="connsiteY76" fmla="*/ 4180 h 10000"/>
                <a:gd name="connsiteX77" fmla="*/ 1241 w 10000"/>
                <a:gd name="connsiteY77" fmla="*/ 3511 h 10000"/>
                <a:gd name="connsiteX78" fmla="*/ 1241 w 10000"/>
                <a:gd name="connsiteY78" fmla="*/ 2609 h 10000"/>
                <a:gd name="connsiteX79" fmla="*/ 1241 w 10000"/>
                <a:gd name="connsiteY79" fmla="*/ 1940 h 10000"/>
                <a:gd name="connsiteX0" fmla="*/ 1241 w 10000"/>
                <a:gd name="connsiteY0" fmla="*/ 1940 h 10000"/>
                <a:gd name="connsiteX1" fmla="*/ 1241 w 10000"/>
                <a:gd name="connsiteY1" fmla="*/ 1706 h 10000"/>
                <a:gd name="connsiteX2" fmla="*/ 1862 w 10000"/>
                <a:gd name="connsiteY2" fmla="*/ 1706 h 10000"/>
                <a:gd name="connsiteX3" fmla="*/ 1862 w 10000"/>
                <a:gd name="connsiteY3" fmla="*/ 803 h 10000"/>
                <a:gd name="connsiteX4" fmla="*/ 1853 w 10000"/>
                <a:gd name="connsiteY4" fmla="*/ 127 h 10000"/>
                <a:gd name="connsiteX5" fmla="*/ 5621 w 10000"/>
                <a:gd name="connsiteY5" fmla="*/ 134 h 10000"/>
                <a:gd name="connsiteX6" fmla="*/ 5716 w 10000"/>
                <a:gd name="connsiteY6" fmla="*/ 0 h 10000"/>
                <a:gd name="connsiteX7" fmla="*/ 5674 w 10000"/>
                <a:gd name="connsiteY7" fmla="*/ 143 h 10000"/>
                <a:gd name="connsiteX8" fmla="*/ 6667 w 10000"/>
                <a:gd name="connsiteY8" fmla="*/ 130 h 10000"/>
                <a:gd name="connsiteX9" fmla="*/ 7396 w 10000"/>
                <a:gd name="connsiteY9" fmla="*/ 137 h 10000"/>
                <a:gd name="connsiteX10" fmla="*/ 8840 w 10000"/>
                <a:gd name="connsiteY10" fmla="*/ 145 h 10000"/>
                <a:gd name="connsiteX11" fmla="*/ 9085 w 10000"/>
                <a:gd name="connsiteY11" fmla="*/ 641 h 10000"/>
                <a:gd name="connsiteX12" fmla="*/ 8971 w 10000"/>
                <a:gd name="connsiteY12" fmla="*/ 662 h 10000"/>
                <a:gd name="connsiteX13" fmla="*/ 9088 w 10000"/>
                <a:gd name="connsiteY13" fmla="*/ 939 h 10000"/>
                <a:gd name="connsiteX14" fmla="*/ 9069 w 10000"/>
                <a:gd name="connsiteY14" fmla="*/ 969 h 10000"/>
                <a:gd name="connsiteX15" fmla="*/ 9172 w 10000"/>
                <a:gd name="connsiteY15" fmla="*/ 1706 h 10000"/>
                <a:gd name="connsiteX16" fmla="*/ 9379 w 10000"/>
                <a:gd name="connsiteY16" fmla="*/ 2609 h 10000"/>
                <a:gd name="connsiteX17" fmla="*/ 10000 w 10000"/>
                <a:gd name="connsiteY17" fmla="*/ 3278 h 10000"/>
                <a:gd name="connsiteX18" fmla="*/ 9586 w 10000"/>
                <a:gd name="connsiteY18" fmla="*/ 3511 h 10000"/>
                <a:gd name="connsiteX19" fmla="*/ 9172 w 10000"/>
                <a:gd name="connsiteY19" fmla="*/ 3947 h 10000"/>
                <a:gd name="connsiteX20" fmla="*/ 8966 w 10000"/>
                <a:gd name="connsiteY20" fmla="*/ 4849 h 10000"/>
                <a:gd name="connsiteX21" fmla="*/ 8966 w 10000"/>
                <a:gd name="connsiteY21" fmla="*/ 5753 h 10000"/>
                <a:gd name="connsiteX22" fmla="*/ 8759 w 10000"/>
                <a:gd name="connsiteY22" fmla="*/ 6421 h 10000"/>
                <a:gd name="connsiteX23" fmla="*/ 8310 w 10000"/>
                <a:gd name="connsiteY23" fmla="*/ 7558 h 10000"/>
                <a:gd name="connsiteX24" fmla="*/ 8103 w 10000"/>
                <a:gd name="connsiteY24" fmla="*/ 8461 h 10000"/>
                <a:gd name="connsiteX25" fmla="*/ 7690 w 10000"/>
                <a:gd name="connsiteY25" fmla="*/ 8461 h 10000"/>
                <a:gd name="connsiteX26" fmla="*/ 7690 w 10000"/>
                <a:gd name="connsiteY26" fmla="*/ 9331 h 10000"/>
                <a:gd name="connsiteX27" fmla="*/ 6310 w 10000"/>
                <a:gd name="connsiteY27" fmla="*/ 7859 h 10000"/>
                <a:gd name="connsiteX28" fmla="*/ 6069 w 10000"/>
                <a:gd name="connsiteY28" fmla="*/ 8361 h 10000"/>
                <a:gd name="connsiteX29" fmla="*/ 5552 w 10000"/>
                <a:gd name="connsiteY29" fmla="*/ 8730 h 10000"/>
                <a:gd name="connsiteX30" fmla="*/ 5448 w 10000"/>
                <a:gd name="connsiteY30" fmla="*/ 8830 h 10000"/>
                <a:gd name="connsiteX31" fmla="*/ 5276 w 10000"/>
                <a:gd name="connsiteY31" fmla="*/ 8830 h 10000"/>
                <a:gd name="connsiteX32" fmla="*/ 5345 w 10000"/>
                <a:gd name="connsiteY32" fmla="*/ 8929 h 10000"/>
                <a:gd name="connsiteX33" fmla="*/ 5276 w 10000"/>
                <a:gd name="connsiteY33" fmla="*/ 8929 h 10000"/>
                <a:gd name="connsiteX34" fmla="*/ 5138 w 10000"/>
                <a:gd name="connsiteY34" fmla="*/ 8830 h 10000"/>
                <a:gd name="connsiteX35" fmla="*/ 4862 w 10000"/>
                <a:gd name="connsiteY35" fmla="*/ 9029 h 10000"/>
                <a:gd name="connsiteX36" fmla="*/ 4828 w 10000"/>
                <a:gd name="connsiteY36" fmla="*/ 8963 h 10000"/>
                <a:gd name="connsiteX37" fmla="*/ 4759 w 10000"/>
                <a:gd name="connsiteY37" fmla="*/ 9029 h 10000"/>
                <a:gd name="connsiteX38" fmla="*/ 4724 w 10000"/>
                <a:gd name="connsiteY38" fmla="*/ 9131 h 10000"/>
                <a:gd name="connsiteX39" fmla="*/ 4655 w 10000"/>
                <a:gd name="connsiteY39" fmla="*/ 9131 h 10000"/>
                <a:gd name="connsiteX40" fmla="*/ 4621 w 10000"/>
                <a:gd name="connsiteY40" fmla="*/ 9165 h 10000"/>
                <a:gd name="connsiteX41" fmla="*/ 4517 w 10000"/>
                <a:gd name="connsiteY41" fmla="*/ 9165 h 10000"/>
                <a:gd name="connsiteX42" fmla="*/ 4138 w 10000"/>
                <a:gd name="connsiteY42" fmla="*/ 9231 h 10000"/>
                <a:gd name="connsiteX43" fmla="*/ 2448 w 10000"/>
                <a:gd name="connsiteY43" fmla="*/ 9264 h 10000"/>
                <a:gd name="connsiteX44" fmla="*/ 2138 w 10000"/>
                <a:gd name="connsiteY44" fmla="*/ 9331 h 10000"/>
                <a:gd name="connsiteX45" fmla="*/ 1931 w 10000"/>
                <a:gd name="connsiteY45" fmla="*/ 9364 h 10000"/>
                <a:gd name="connsiteX46" fmla="*/ 1759 w 10000"/>
                <a:gd name="connsiteY46" fmla="*/ 9665 h 10000"/>
                <a:gd name="connsiteX47" fmla="*/ 1655 w 10000"/>
                <a:gd name="connsiteY47" fmla="*/ 9665 h 10000"/>
                <a:gd name="connsiteX48" fmla="*/ 2034 w 10000"/>
                <a:gd name="connsiteY48" fmla="*/ 9331 h 10000"/>
                <a:gd name="connsiteX49" fmla="*/ 2207 w 10000"/>
                <a:gd name="connsiteY49" fmla="*/ 9298 h 10000"/>
                <a:gd name="connsiteX50" fmla="*/ 4414 w 10000"/>
                <a:gd name="connsiteY50" fmla="*/ 9298 h 10000"/>
                <a:gd name="connsiteX51" fmla="*/ 5103 w 10000"/>
                <a:gd name="connsiteY51" fmla="*/ 9029 h 10000"/>
                <a:gd name="connsiteX52" fmla="*/ 5828 w 10000"/>
                <a:gd name="connsiteY52" fmla="*/ 8596 h 10000"/>
                <a:gd name="connsiteX53" fmla="*/ 6552 w 10000"/>
                <a:gd name="connsiteY53" fmla="*/ 7994 h 10000"/>
                <a:gd name="connsiteX54" fmla="*/ 7483 w 10000"/>
                <a:gd name="connsiteY54" fmla="*/ 9298 h 10000"/>
                <a:gd name="connsiteX55" fmla="*/ 7172 w 10000"/>
                <a:gd name="connsiteY55" fmla="*/ 8896 h 10000"/>
                <a:gd name="connsiteX56" fmla="*/ 6483 w 10000"/>
                <a:gd name="connsiteY56" fmla="*/ 7927 h 10000"/>
                <a:gd name="connsiteX57" fmla="*/ 5621 w 10000"/>
                <a:gd name="connsiteY57" fmla="*/ 8830 h 10000"/>
                <a:gd name="connsiteX58" fmla="*/ 4069 w 10000"/>
                <a:gd name="connsiteY58" fmla="*/ 9398 h 10000"/>
                <a:gd name="connsiteX59" fmla="*/ 3655 w 10000"/>
                <a:gd name="connsiteY59" fmla="*/ 9431 h 10000"/>
                <a:gd name="connsiteX60" fmla="*/ 2034 w 10000"/>
                <a:gd name="connsiteY60" fmla="*/ 9331 h 10000"/>
                <a:gd name="connsiteX61" fmla="*/ 1621 w 10000"/>
                <a:gd name="connsiteY61" fmla="*/ 9933 h 10000"/>
                <a:gd name="connsiteX62" fmla="*/ 1034 w 10000"/>
                <a:gd name="connsiteY62" fmla="*/ 10000 h 10000"/>
                <a:gd name="connsiteX63" fmla="*/ 1241 w 10000"/>
                <a:gd name="connsiteY63" fmla="*/ 9331 h 10000"/>
                <a:gd name="connsiteX64" fmla="*/ 1034 w 10000"/>
                <a:gd name="connsiteY64" fmla="*/ 8896 h 10000"/>
                <a:gd name="connsiteX65" fmla="*/ 621 w 10000"/>
                <a:gd name="connsiteY65" fmla="*/ 8461 h 10000"/>
                <a:gd name="connsiteX66" fmla="*/ 621 w 10000"/>
                <a:gd name="connsiteY66" fmla="*/ 7994 h 10000"/>
                <a:gd name="connsiteX67" fmla="*/ 621 w 10000"/>
                <a:gd name="connsiteY67" fmla="*/ 7558 h 10000"/>
                <a:gd name="connsiteX68" fmla="*/ 207 w 10000"/>
                <a:gd name="connsiteY68" fmla="*/ 7123 h 10000"/>
                <a:gd name="connsiteX69" fmla="*/ 0 w 10000"/>
                <a:gd name="connsiteY69" fmla="*/ 7123 h 10000"/>
                <a:gd name="connsiteX70" fmla="*/ 207 w 10000"/>
                <a:gd name="connsiteY70" fmla="*/ 6421 h 10000"/>
                <a:gd name="connsiteX71" fmla="*/ 414 w 10000"/>
                <a:gd name="connsiteY71" fmla="*/ 6221 h 10000"/>
                <a:gd name="connsiteX72" fmla="*/ 414 w 10000"/>
                <a:gd name="connsiteY72" fmla="*/ 5986 h 10000"/>
                <a:gd name="connsiteX73" fmla="*/ 414 w 10000"/>
                <a:gd name="connsiteY73" fmla="*/ 5519 h 10000"/>
                <a:gd name="connsiteX74" fmla="*/ 621 w 10000"/>
                <a:gd name="connsiteY74" fmla="*/ 5084 h 10000"/>
                <a:gd name="connsiteX75" fmla="*/ 828 w 10000"/>
                <a:gd name="connsiteY75" fmla="*/ 4849 h 10000"/>
                <a:gd name="connsiteX76" fmla="*/ 1241 w 10000"/>
                <a:gd name="connsiteY76" fmla="*/ 4849 h 10000"/>
                <a:gd name="connsiteX77" fmla="*/ 1241 w 10000"/>
                <a:gd name="connsiteY77" fmla="*/ 4180 h 10000"/>
                <a:gd name="connsiteX78" fmla="*/ 1241 w 10000"/>
                <a:gd name="connsiteY78" fmla="*/ 3511 h 10000"/>
                <a:gd name="connsiteX79" fmla="*/ 1241 w 10000"/>
                <a:gd name="connsiteY79" fmla="*/ 2609 h 10000"/>
                <a:gd name="connsiteX80" fmla="*/ 1241 w 10000"/>
                <a:gd name="connsiteY80" fmla="*/ 1940 h 10000"/>
                <a:gd name="connsiteX0" fmla="*/ 1241 w 10000"/>
                <a:gd name="connsiteY0" fmla="*/ 1940 h 10000"/>
                <a:gd name="connsiteX1" fmla="*/ 1241 w 10000"/>
                <a:gd name="connsiteY1" fmla="*/ 1706 h 10000"/>
                <a:gd name="connsiteX2" fmla="*/ 1862 w 10000"/>
                <a:gd name="connsiteY2" fmla="*/ 1706 h 10000"/>
                <a:gd name="connsiteX3" fmla="*/ 1862 w 10000"/>
                <a:gd name="connsiteY3" fmla="*/ 803 h 10000"/>
                <a:gd name="connsiteX4" fmla="*/ 1853 w 10000"/>
                <a:gd name="connsiteY4" fmla="*/ 127 h 10000"/>
                <a:gd name="connsiteX5" fmla="*/ 5621 w 10000"/>
                <a:gd name="connsiteY5" fmla="*/ 134 h 10000"/>
                <a:gd name="connsiteX6" fmla="*/ 5716 w 10000"/>
                <a:gd name="connsiteY6" fmla="*/ 0 h 10000"/>
                <a:gd name="connsiteX7" fmla="*/ 5674 w 10000"/>
                <a:gd name="connsiteY7" fmla="*/ 143 h 10000"/>
                <a:gd name="connsiteX8" fmla="*/ 6698 w 10000"/>
                <a:gd name="connsiteY8" fmla="*/ 137 h 10000"/>
                <a:gd name="connsiteX9" fmla="*/ 7396 w 10000"/>
                <a:gd name="connsiteY9" fmla="*/ 137 h 10000"/>
                <a:gd name="connsiteX10" fmla="*/ 8840 w 10000"/>
                <a:gd name="connsiteY10" fmla="*/ 145 h 10000"/>
                <a:gd name="connsiteX11" fmla="*/ 9085 w 10000"/>
                <a:gd name="connsiteY11" fmla="*/ 641 h 10000"/>
                <a:gd name="connsiteX12" fmla="*/ 8971 w 10000"/>
                <a:gd name="connsiteY12" fmla="*/ 662 h 10000"/>
                <a:gd name="connsiteX13" fmla="*/ 9088 w 10000"/>
                <a:gd name="connsiteY13" fmla="*/ 939 h 10000"/>
                <a:gd name="connsiteX14" fmla="*/ 9069 w 10000"/>
                <a:gd name="connsiteY14" fmla="*/ 969 h 10000"/>
                <a:gd name="connsiteX15" fmla="*/ 9172 w 10000"/>
                <a:gd name="connsiteY15" fmla="*/ 1706 h 10000"/>
                <a:gd name="connsiteX16" fmla="*/ 9379 w 10000"/>
                <a:gd name="connsiteY16" fmla="*/ 2609 h 10000"/>
                <a:gd name="connsiteX17" fmla="*/ 10000 w 10000"/>
                <a:gd name="connsiteY17" fmla="*/ 3278 h 10000"/>
                <a:gd name="connsiteX18" fmla="*/ 9586 w 10000"/>
                <a:gd name="connsiteY18" fmla="*/ 3511 h 10000"/>
                <a:gd name="connsiteX19" fmla="*/ 9172 w 10000"/>
                <a:gd name="connsiteY19" fmla="*/ 3947 h 10000"/>
                <a:gd name="connsiteX20" fmla="*/ 8966 w 10000"/>
                <a:gd name="connsiteY20" fmla="*/ 4849 h 10000"/>
                <a:gd name="connsiteX21" fmla="*/ 8966 w 10000"/>
                <a:gd name="connsiteY21" fmla="*/ 5753 h 10000"/>
                <a:gd name="connsiteX22" fmla="*/ 8759 w 10000"/>
                <a:gd name="connsiteY22" fmla="*/ 6421 h 10000"/>
                <a:gd name="connsiteX23" fmla="*/ 8310 w 10000"/>
                <a:gd name="connsiteY23" fmla="*/ 7558 h 10000"/>
                <a:gd name="connsiteX24" fmla="*/ 8103 w 10000"/>
                <a:gd name="connsiteY24" fmla="*/ 8461 h 10000"/>
                <a:gd name="connsiteX25" fmla="*/ 7690 w 10000"/>
                <a:gd name="connsiteY25" fmla="*/ 8461 h 10000"/>
                <a:gd name="connsiteX26" fmla="*/ 7690 w 10000"/>
                <a:gd name="connsiteY26" fmla="*/ 9331 h 10000"/>
                <a:gd name="connsiteX27" fmla="*/ 6310 w 10000"/>
                <a:gd name="connsiteY27" fmla="*/ 7859 h 10000"/>
                <a:gd name="connsiteX28" fmla="*/ 6069 w 10000"/>
                <a:gd name="connsiteY28" fmla="*/ 8361 h 10000"/>
                <a:gd name="connsiteX29" fmla="*/ 5552 w 10000"/>
                <a:gd name="connsiteY29" fmla="*/ 8730 h 10000"/>
                <a:gd name="connsiteX30" fmla="*/ 5448 w 10000"/>
                <a:gd name="connsiteY30" fmla="*/ 8830 h 10000"/>
                <a:gd name="connsiteX31" fmla="*/ 5276 w 10000"/>
                <a:gd name="connsiteY31" fmla="*/ 8830 h 10000"/>
                <a:gd name="connsiteX32" fmla="*/ 5345 w 10000"/>
                <a:gd name="connsiteY32" fmla="*/ 8929 h 10000"/>
                <a:gd name="connsiteX33" fmla="*/ 5276 w 10000"/>
                <a:gd name="connsiteY33" fmla="*/ 8929 h 10000"/>
                <a:gd name="connsiteX34" fmla="*/ 5138 w 10000"/>
                <a:gd name="connsiteY34" fmla="*/ 8830 h 10000"/>
                <a:gd name="connsiteX35" fmla="*/ 4862 w 10000"/>
                <a:gd name="connsiteY35" fmla="*/ 9029 h 10000"/>
                <a:gd name="connsiteX36" fmla="*/ 4828 w 10000"/>
                <a:gd name="connsiteY36" fmla="*/ 8963 h 10000"/>
                <a:gd name="connsiteX37" fmla="*/ 4759 w 10000"/>
                <a:gd name="connsiteY37" fmla="*/ 9029 h 10000"/>
                <a:gd name="connsiteX38" fmla="*/ 4724 w 10000"/>
                <a:gd name="connsiteY38" fmla="*/ 9131 h 10000"/>
                <a:gd name="connsiteX39" fmla="*/ 4655 w 10000"/>
                <a:gd name="connsiteY39" fmla="*/ 9131 h 10000"/>
                <a:gd name="connsiteX40" fmla="*/ 4621 w 10000"/>
                <a:gd name="connsiteY40" fmla="*/ 9165 h 10000"/>
                <a:gd name="connsiteX41" fmla="*/ 4517 w 10000"/>
                <a:gd name="connsiteY41" fmla="*/ 9165 h 10000"/>
                <a:gd name="connsiteX42" fmla="*/ 4138 w 10000"/>
                <a:gd name="connsiteY42" fmla="*/ 9231 h 10000"/>
                <a:gd name="connsiteX43" fmla="*/ 2448 w 10000"/>
                <a:gd name="connsiteY43" fmla="*/ 9264 h 10000"/>
                <a:gd name="connsiteX44" fmla="*/ 2138 w 10000"/>
                <a:gd name="connsiteY44" fmla="*/ 9331 h 10000"/>
                <a:gd name="connsiteX45" fmla="*/ 1931 w 10000"/>
                <a:gd name="connsiteY45" fmla="*/ 9364 h 10000"/>
                <a:gd name="connsiteX46" fmla="*/ 1759 w 10000"/>
                <a:gd name="connsiteY46" fmla="*/ 9665 h 10000"/>
                <a:gd name="connsiteX47" fmla="*/ 1655 w 10000"/>
                <a:gd name="connsiteY47" fmla="*/ 9665 h 10000"/>
                <a:gd name="connsiteX48" fmla="*/ 2034 w 10000"/>
                <a:gd name="connsiteY48" fmla="*/ 9331 h 10000"/>
                <a:gd name="connsiteX49" fmla="*/ 2207 w 10000"/>
                <a:gd name="connsiteY49" fmla="*/ 9298 h 10000"/>
                <a:gd name="connsiteX50" fmla="*/ 4414 w 10000"/>
                <a:gd name="connsiteY50" fmla="*/ 9298 h 10000"/>
                <a:gd name="connsiteX51" fmla="*/ 5103 w 10000"/>
                <a:gd name="connsiteY51" fmla="*/ 9029 h 10000"/>
                <a:gd name="connsiteX52" fmla="*/ 5828 w 10000"/>
                <a:gd name="connsiteY52" fmla="*/ 8596 h 10000"/>
                <a:gd name="connsiteX53" fmla="*/ 6552 w 10000"/>
                <a:gd name="connsiteY53" fmla="*/ 7994 h 10000"/>
                <a:gd name="connsiteX54" fmla="*/ 7483 w 10000"/>
                <a:gd name="connsiteY54" fmla="*/ 9298 h 10000"/>
                <a:gd name="connsiteX55" fmla="*/ 7172 w 10000"/>
                <a:gd name="connsiteY55" fmla="*/ 8896 h 10000"/>
                <a:gd name="connsiteX56" fmla="*/ 6483 w 10000"/>
                <a:gd name="connsiteY56" fmla="*/ 7927 h 10000"/>
                <a:gd name="connsiteX57" fmla="*/ 5621 w 10000"/>
                <a:gd name="connsiteY57" fmla="*/ 8830 h 10000"/>
                <a:gd name="connsiteX58" fmla="*/ 4069 w 10000"/>
                <a:gd name="connsiteY58" fmla="*/ 9398 h 10000"/>
                <a:gd name="connsiteX59" fmla="*/ 3655 w 10000"/>
                <a:gd name="connsiteY59" fmla="*/ 9431 h 10000"/>
                <a:gd name="connsiteX60" fmla="*/ 2034 w 10000"/>
                <a:gd name="connsiteY60" fmla="*/ 9331 h 10000"/>
                <a:gd name="connsiteX61" fmla="*/ 1621 w 10000"/>
                <a:gd name="connsiteY61" fmla="*/ 9933 h 10000"/>
                <a:gd name="connsiteX62" fmla="*/ 1034 w 10000"/>
                <a:gd name="connsiteY62" fmla="*/ 10000 h 10000"/>
                <a:gd name="connsiteX63" fmla="*/ 1241 w 10000"/>
                <a:gd name="connsiteY63" fmla="*/ 9331 h 10000"/>
                <a:gd name="connsiteX64" fmla="*/ 1034 w 10000"/>
                <a:gd name="connsiteY64" fmla="*/ 8896 h 10000"/>
                <a:gd name="connsiteX65" fmla="*/ 621 w 10000"/>
                <a:gd name="connsiteY65" fmla="*/ 8461 h 10000"/>
                <a:gd name="connsiteX66" fmla="*/ 621 w 10000"/>
                <a:gd name="connsiteY66" fmla="*/ 7994 h 10000"/>
                <a:gd name="connsiteX67" fmla="*/ 621 w 10000"/>
                <a:gd name="connsiteY67" fmla="*/ 7558 h 10000"/>
                <a:gd name="connsiteX68" fmla="*/ 207 w 10000"/>
                <a:gd name="connsiteY68" fmla="*/ 7123 h 10000"/>
                <a:gd name="connsiteX69" fmla="*/ 0 w 10000"/>
                <a:gd name="connsiteY69" fmla="*/ 7123 h 10000"/>
                <a:gd name="connsiteX70" fmla="*/ 207 w 10000"/>
                <a:gd name="connsiteY70" fmla="*/ 6421 h 10000"/>
                <a:gd name="connsiteX71" fmla="*/ 414 w 10000"/>
                <a:gd name="connsiteY71" fmla="*/ 6221 h 10000"/>
                <a:gd name="connsiteX72" fmla="*/ 414 w 10000"/>
                <a:gd name="connsiteY72" fmla="*/ 5986 h 10000"/>
                <a:gd name="connsiteX73" fmla="*/ 414 w 10000"/>
                <a:gd name="connsiteY73" fmla="*/ 5519 h 10000"/>
                <a:gd name="connsiteX74" fmla="*/ 621 w 10000"/>
                <a:gd name="connsiteY74" fmla="*/ 5084 h 10000"/>
                <a:gd name="connsiteX75" fmla="*/ 828 w 10000"/>
                <a:gd name="connsiteY75" fmla="*/ 4849 h 10000"/>
                <a:gd name="connsiteX76" fmla="*/ 1241 w 10000"/>
                <a:gd name="connsiteY76" fmla="*/ 4849 h 10000"/>
                <a:gd name="connsiteX77" fmla="*/ 1241 w 10000"/>
                <a:gd name="connsiteY77" fmla="*/ 4180 h 10000"/>
                <a:gd name="connsiteX78" fmla="*/ 1241 w 10000"/>
                <a:gd name="connsiteY78" fmla="*/ 3511 h 10000"/>
                <a:gd name="connsiteX79" fmla="*/ 1241 w 10000"/>
                <a:gd name="connsiteY79" fmla="*/ 2609 h 10000"/>
                <a:gd name="connsiteX80" fmla="*/ 1241 w 10000"/>
                <a:gd name="connsiteY80" fmla="*/ 1940 h 10000"/>
                <a:gd name="connsiteX0" fmla="*/ 1241 w 10000"/>
                <a:gd name="connsiteY0" fmla="*/ 1940 h 10000"/>
                <a:gd name="connsiteX1" fmla="*/ 1241 w 10000"/>
                <a:gd name="connsiteY1" fmla="*/ 1706 h 10000"/>
                <a:gd name="connsiteX2" fmla="*/ 1862 w 10000"/>
                <a:gd name="connsiteY2" fmla="*/ 1706 h 10000"/>
                <a:gd name="connsiteX3" fmla="*/ 1862 w 10000"/>
                <a:gd name="connsiteY3" fmla="*/ 803 h 10000"/>
                <a:gd name="connsiteX4" fmla="*/ 1853 w 10000"/>
                <a:gd name="connsiteY4" fmla="*/ 127 h 10000"/>
                <a:gd name="connsiteX5" fmla="*/ 5552 w 10000"/>
                <a:gd name="connsiteY5" fmla="*/ 148 h 10000"/>
                <a:gd name="connsiteX6" fmla="*/ 5716 w 10000"/>
                <a:gd name="connsiteY6" fmla="*/ 0 h 10000"/>
                <a:gd name="connsiteX7" fmla="*/ 5674 w 10000"/>
                <a:gd name="connsiteY7" fmla="*/ 143 h 10000"/>
                <a:gd name="connsiteX8" fmla="*/ 6698 w 10000"/>
                <a:gd name="connsiteY8" fmla="*/ 137 h 10000"/>
                <a:gd name="connsiteX9" fmla="*/ 7396 w 10000"/>
                <a:gd name="connsiteY9" fmla="*/ 137 h 10000"/>
                <a:gd name="connsiteX10" fmla="*/ 8840 w 10000"/>
                <a:gd name="connsiteY10" fmla="*/ 145 h 10000"/>
                <a:gd name="connsiteX11" fmla="*/ 9085 w 10000"/>
                <a:gd name="connsiteY11" fmla="*/ 641 h 10000"/>
                <a:gd name="connsiteX12" fmla="*/ 8971 w 10000"/>
                <a:gd name="connsiteY12" fmla="*/ 662 h 10000"/>
                <a:gd name="connsiteX13" fmla="*/ 9088 w 10000"/>
                <a:gd name="connsiteY13" fmla="*/ 939 h 10000"/>
                <a:gd name="connsiteX14" fmla="*/ 9069 w 10000"/>
                <a:gd name="connsiteY14" fmla="*/ 969 h 10000"/>
                <a:gd name="connsiteX15" fmla="*/ 9172 w 10000"/>
                <a:gd name="connsiteY15" fmla="*/ 1706 h 10000"/>
                <a:gd name="connsiteX16" fmla="*/ 9379 w 10000"/>
                <a:gd name="connsiteY16" fmla="*/ 2609 h 10000"/>
                <a:gd name="connsiteX17" fmla="*/ 10000 w 10000"/>
                <a:gd name="connsiteY17" fmla="*/ 3278 h 10000"/>
                <a:gd name="connsiteX18" fmla="*/ 9586 w 10000"/>
                <a:gd name="connsiteY18" fmla="*/ 3511 h 10000"/>
                <a:gd name="connsiteX19" fmla="*/ 9172 w 10000"/>
                <a:gd name="connsiteY19" fmla="*/ 3947 h 10000"/>
                <a:gd name="connsiteX20" fmla="*/ 8966 w 10000"/>
                <a:gd name="connsiteY20" fmla="*/ 4849 h 10000"/>
                <a:gd name="connsiteX21" fmla="*/ 8966 w 10000"/>
                <a:gd name="connsiteY21" fmla="*/ 5753 h 10000"/>
                <a:gd name="connsiteX22" fmla="*/ 8759 w 10000"/>
                <a:gd name="connsiteY22" fmla="*/ 6421 h 10000"/>
                <a:gd name="connsiteX23" fmla="*/ 8310 w 10000"/>
                <a:gd name="connsiteY23" fmla="*/ 7558 h 10000"/>
                <a:gd name="connsiteX24" fmla="*/ 8103 w 10000"/>
                <a:gd name="connsiteY24" fmla="*/ 8461 h 10000"/>
                <a:gd name="connsiteX25" fmla="*/ 7690 w 10000"/>
                <a:gd name="connsiteY25" fmla="*/ 8461 h 10000"/>
                <a:gd name="connsiteX26" fmla="*/ 7690 w 10000"/>
                <a:gd name="connsiteY26" fmla="*/ 9331 h 10000"/>
                <a:gd name="connsiteX27" fmla="*/ 6310 w 10000"/>
                <a:gd name="connsiteY27" fmla="*/ 7859 h 10000"/>
                <a:gd name="connsiteX28" fmla="*/ 6069 w 10000"/>
                <a:gd name="connsiteY28" fmla="*/ 8361 h 10000"/>
                <a:gd name="connsiteX29" fmla="*/ 5552 w 10000"/>
                <a:gd name="connsiteY29" fmla="*/ 8730 h 10000"/>
                <a:gd name="connsiteX30" fmla="*/ 5448 w 10000"/>
                <a:gd name="connsiteY30" fmla="*/ 8830 h 10000"/>
                <a:gd name="connsiteX31" fmla="*/ 5276 w 10000"/>
                <a:gd name="connsiteY31" fmla="*/ 8830 h 10000"/>
                <a:gd name="connsiteX32" fmla="*/ 5345 w 10000"/>
                <a:gd name="connsiteY32" fmla="*/ 8929 h 10000"/>
                <a:gd name="connsiteX33" fmla="*/ 5276 w 10000"/>
                <a:gd name="connsiteY33" fmla="*/ 8929 h 10000"/>
                <a:gd name="connsiteX34" fmla="*/ 5138 w 10000"/>
                <a:gd name="connsiteY34" fmla="*/ 8830 h 10000"/>
                <a:gd name="connsiteX35" fmla="*/ 4862 w 10000"/>
                <a:gd name="connsiteY35" fmla="*/ 9029 h 10000"/>
                <a:gd name="connsiteX36" fmla="*/ 4828 w 10000"/>
                <a:gd name="connsiteY36" fmla="*/ 8963 h 10000"/>
                <a:gd name="connsiteX37" fmla="*/ 4759 w 10000"/>
                <a:gd name="connsiteY37" fmla="*/ 9029 h 10000"/>
                <a:gd name="connsiteX38" fmla="*/ 4724 w 10000"/>
                <a:gd name="connsiteY38" fmla="*/ 9131 h 10000"/>
                <a:gd name="connsiteX39" fmla="*/ 4655 w 10000"/>
                <a:gd name="connsiteY39" fmla="*/ 9131 h 10000"/>
                <a:gd name="connsiteX40" fmla="*/ 4621 w 10000"/>
                <a:gd name="connsiteY40" fmla="*/ 9165 h 10000"/>
                <a:gd name="connsiteX41" fmla="*/ 4517 w 10000"/>
                <a:gd name="connsiteY41" fmla="*/ 9165 h 10000"/>
                <a:gd name="connsiteX42" fmla="*/ 4138 w 10000"/>
                <a:gd name="connsiteY42" fmla="*/ 9231 h 10000"/>
                <a:gd name="connsiteX43" fmla="*/ 2448 w 10000"/>
                <a:gd name="connsiteY43" fmla="*/ 9264 h 10000"/>
                <a:gd name="connsiteX44" fmla="*/ 2138 w 10000"/>
                <a:gd name="connsiteY44" fmla="*/ 9331 h 10000"/>
                <a:gd name="connsiteX45" fmla="*/ 1931 w 10000"/>
                <a:gd name="connsiteY45" fmla="*/ 9364 h 10000"/>
                <a:gd name="connsiteX46" fmla="*/ 1759 w 10000"/>
                <a:gd name="connsiteY46" fmla="*/ 9665 h 10000"/>
                <a:gd name="connsiteX47" fmla="*/ 1655 w 10000"/>
                <a:gd name="connsiteY47" fmla="*/ 9665 h 10000"/>
                <a:gd name="connsiteX48" fmla="*/ 2034 w 10000"/>
                <a:gd name="connsiteY48" fmla="*/ 9331 h 10000"/>
                <a:gd name="connsiteX49" fmla="*/ 2207 w 10000"/>
                <a:gd name="connsiteY49" fmla="*/ 9298 h 10000"/>
                <a:gd name="connsiteX50" fmla="*/ 4414 w 10000"/>
                <a:gd name="connsiteY50" fmla="*/ 9298 h 10000"/>
                <a:gd name="connsiteX51" fmla="*/ 5103 w 10000"/>
                <a:gd name="connsiteY51" fmla="*/ 9029 h 10000"/>
                <a:gd name="connsiteX52" fmla="*/ 5828 w 10000"/>
                <a:gd name="connsiteY52" fmla="*/ 8596 h 10000"/>
                <a:gd name="connsiteX53" fmla="*/ 6552 w 10000"/>
                <a:gd name="connsiteY53" fmla="*/ 7994 h 10000"/>
                <a:gd name="connsiteX54" fmla="*/ 7483 w 10000"/>
                <a:gd name="connsiteY54" fmla="*/ 9298 h 10000"/>
                <a:gd name="connsiteX55" fmla="*/ 7172 w 10000"/>
                <a:gd name="connsiteY55" fmla="*/ 8896 h 10000"/>
                <a:gd name="connsiteX56" fmla="*/ 6483 w 10000"/>
                <a:gd name="connsiteY56" fmla="*/ 7927 h 10000"/>
                <a:gd name="connsiteX57" fmla="*/ 5621 w 10000"/>
                <a:gd name="connsiteY57" fmla="*/ 8830 h 10000"/>
                <a:gd name="connsiteX58" fmla="*/ 4069 w 10000"/>
                <a:gd name="connsiteY58" fmla="*/ 9398 h 10000"/>
                <a:gd name="connsiteX59" fmla="*/ 3655 w 10000"/>
                <a:gd name="connsiteY59" fmla="*/ 9431 h 10000"/>
                <a:gd name="connsiteX60" fmla="*/ 2034 w 10000"/>
                <a:gd name="connsiteY60" fmla="*/ 9331 h 10000"/>
                <a:gd name="connsiteX61" fmla="*/ 1621 w 10000"/>
                <a:gd name="connsiteY61" fmla="*/ 9933 h 10000"/>
                <a:gd name="connsiteX62" fmla="*/ 1034 w 10000"/>
                <a:gd name="connsiteY62" fmla="*/ 10000 h 10000"/>
                <a:gd name="connsiteX63" fmla="*/ 1241 w 10000"/>
                <a:gd name="connsiteY63" fmla="*/ 9331 h 10000"/>
                <a:gd name="connsiteX64" fmla="*/ 1034 w 10000"/>
                <a:gd name="connsiteY64" fmla="*/ 8896 h 10000"/>
                <a:gd name="connsiteX65" fmla="*/ 621 w 10000"/>
                <a:gd name="connsiteY65" fmla="*/ 8461 h 10000"/>
                <a:gd name="connsiteX66" fmla="*/ 621 w 10000"/>
                <a:gd name="connsiteY66" fmla="*/ 7994 h 10000"/>
                <a:gd name="connsiteX67" fmla="*/ 621 w 10000"/>
                <a:gd name="connsiteY67" fmla="*/ 7558 h 10000"/>
                <a:gd name="connsiteX68" fmla="*/ 207 w 10000"/>
                <a:gd name="connsiteY68" fmla="*/ 7123 h 10000"/>
                <a:gd name="connsiteX69" fmla="*/ 0 w 10000"/>
                <a:gd name="connsiteY69" fmla="*/ 7123 h 10000"/>
                <a:gd name="connsiteX70" fmla="*/ 207 w 10000"/>
                <a:gd name="connsiteY70" fmla="*/ 6421 h 10000"/>
                <a:gd name="connsiteX71" fmla="*/ 414 w 10000"/>
                <a:gd name="connsiteY71" fmla="*/ 6221 h 10000"/>
                <a:gd name="connsiteX72" fmla="*/ 414 w 10000"/>
                <a:gd name="connsiteY72" fmla="*/ 5986 h 10000"/>
                <a:gd name="connsiteX73" fmla="*/ 414 w 10000"/>
                <a:gd name="connsiteY73" fmla="*/ 5519 h 10000"/>
                <a:gd name="connsiteX74" fmla="*/ 621 w 10000"/>
                <a:gd name="connsiteY74" fmla="*/ 5084 h 10000"/>
                <a:gd name="connsiteX75" fmla="*/ 828 w 10000"/>
                <a:gd name="connsiteY75" fmla="*/ 4849 h 10000"/>
                <a:gd name="connsiteX76" fmla="*/ 1241 w 10000"/>
                <a:gd name="connsiteY76" fmla="*/ 4849 h 10000"/>
                <a:gd name="connsiteX77" fmla="*/ 1241 w 10000"/>
                <a:gd name="connsiteY77" fmla="*/ 4180 h 10000"/>
                <a:gd name="connsiteX78" fmla="*/ 1241 w 10000"/>
                <a:gd name="connsiteY78" fmla="*/ 3511 h 10000"/>
                <a:gd name="connsiteX79" fmla="*/ 1241 w 10000"/>
                <a:gd name="connsiteY79" fmla="*/ 2609 h 10000"/>
                <a:gd name="connsiteX80" fmla="*/ 1241 w 10000"/>
                <a:gd name="connsiteY80" fmla="*/ 1940 h 10000"/>
                <a:gd name="connsiteX0" fmla="*/ 1241 w 10000"/>
                <a:gd name="connsiteY0" fmla="*/ 1940 h 10000"/>
                <a:gd name="connsiteX1" fmla="*/ 1241 w 10000"/>
                <a:gd name="connsiteY1" fmla="*/ 1706 h 10000"/>
                <a:gd name="connsiteX2" fmla="*/ 1862 w 10000"/>
                <a:gd name="connsiteY2" fmla="*/ 1706 h 10000"/>
                <a:gd name="connsiteX3" fmla="*/ 1862 w 10000"/>
                <a:gd name="connsiteY3" fmla="*/ 803 h 10000"/>
                <a:gd name="connsiteX4" fmla="*/ 1853 w 10000"/>
                <a:gd name="connsiteY4" fmla="*/ 127 h 10000"/>
                <a:gd name="connsiteX5" fmla="*/ 5552 w 10000"/>
                <a:gd name="connsiteY5" fmla="*/ 134 h 10000"/>
                <a:gd name="connsiteX6" fmla="*/ 5716 w 10000"/>
                <a:gd name="connsiteY6" fmla="*/ 0 h 10000"/>
                <a:gd name="connsiteX7" fmla="*/ 5674 w 10000"/>
                <a:gd name="connsiteY7" fmla="*/ 143 h 10000"/>
                <a:gd name="connsiteX8" fmla="*/ 6698 w 10000"/>
                <a:gd name="connsiteY8" fmla="*/ 137 h 10000"/>
                <a:gd name="connsiteX9" fmla="*/ 7396 w 10000"/>
                <a:gd name="connsiteY9" fmla="*/ 137 h 10000"/>
                <a:gd name="connsiteX10" fmla="*/ 8840 w 10000"/>
                <a:gd name="connsiteY10" fmla="*/ 145 h 10000"/>
                <a:gd name="connsiteX11" fmla="*/ 9085 w 10000"/>
                <a:gd name="connsiteY11" fmla="*/ 641 h 10000"/>
                <a:gd name="connsiteX12" fmla="*/ 8971 w 10000"/>
                <a:gd name="connsiteY12" fmla="*/ 662 h 10000"/>
                <a:gd name="connsiteX13" fmla="*/ 9088 w 10000"/>
                <a:gd name="connsiteY13" fmla="*/ 939 h 10000"/>
                <a:gd name="connsiteX14" fmla="*/ 9069 w 10000"/>
                <a:gd name="connsiteY14" fmla="*/ 969 h 10000"/>
                <a:gd name="connsiteX15" fmla="*/ 9172 w 10000"/>
                <a:gd name="connsiteY15" fmla="*/ 1706 h 10000"/>
                <a:gd name="connsiteX16" fmla="*/ 9379 w 10000"/>
                <a:gd name="connsiteY16" fmla="*/ 2609 h 10000"/>
                <a:gd name="connsiteX17" fmla="*/ 10000 w 10000"/>
                <a:gd name="connsiteY17" fmla="*/ 3278 h 10000"/>
                <a:gd name="connsiteX18" fmla="*/ 9586 w 10000"/>
                <a:gd name="connsiteY18" fmla="*/ 3511 h 10000"/>
                <a:gd name="connsiteX19" fmla="*/ 9172 w 10000"/>
                <a:gd name="connsiteY19" fmla="*/ 3947 h 10000"/>
                <a:gd name="connsiteX20" fmla="*/ 8966 w 10000"/>
                <a:gd name="connsiteY20" fmla="*/ 4849 h 10000"/>
                <a:gd name="connsiteX21" fmla="*/ 8966 w 10000"/>
                <a:gd name="connsiteY21" fmla="*/ 5753 h 10000"/>
                <a:gd name="connsiteX22" fmla="*/ 8759 w 10000"/>
                <a:gd name="connsiteY22" fmla="*/ 6421 h 10000"/>
                <a:gd name="connsiteX23" fmla="*/ 8310 w 10000"/>
                <a:gd name="connsiteY23" fmla="*/ 7558 h 10000"/>
                <a:gd name="connsiteX24" fmla="*/ 8103 w 10000"/>
                <a:gd name="connsiteY24" fmla="*/ 8461 h 10000"/>
                <a:gd name="connsiteX25" fmla="*/ 7690 w 10000"/>
                <a:gd name="connsiteY25" fmla="*/ 8461 h 10000"/>
                <a:gd name="connsiteX26" fmla="*/ 7690 w 10000"/>
                <a:gd name="connsiteY26" fmla="*/ 9331 h 10000"/>
                <a:gd name="connsiteX27" fmla="*/ 6310 w 10000"/>
                <a:gd name="connsiteY27" fmla="*/ 7859 h 10000"/>
                <a:gd name="connsiteX28" fmla="*/ 6069 w 10000"/>
                <a:gd name="connsiteY28" fmla="*/ 8361 h 10000"/>
                <a:gd name="connsiteX29" fmla="*/ 5552 w 10000"/>
                <a:gd name="connsiteY29" fmla="*/ 8730 h 10000"/>
                <a:gd name="connsiteX30" fmla="*/ 5448 w 10000"/>
                <a:gd name="connsiteY30" fmla="*/ 8830 h 10000"/>
                <a:gd name="connsiteX31" fmla="*/ 5276 w 10000"/>
                <a:gd name="connsiteY31" fmla="*/ 8830 h 10000"/>
                <a:gd name="connsiteX32" fmla="*/ 5345 w 10000"/>
                <a:gd name="connsiteY32" fmla="*/ 8929 h 10000"/>
                <a:gd name="connsiteX33" fmla="*/ 5276 w 10000"/>
                <a:gd name="connsiteY33" fmla="*/ 8929 h 10000"/>
                <a:gd name="connsiteX34" fmla="*/ 5138 w 10000"/>
                <a:gd name="connsiteY34" fmla="*/ 8830 h 10000"/>
                <a:gd name="connsiteX35" fmla="*/ 4862 w 10000"/>
                <a:gd name="connsiteY35" fmla="*/ 9029 h 10000"/>
                <a:gd name="connsiteX36" fmla="*/ 4828 w 10000"/>
                <a:gd name="connsiteY36" fmla="*/ 8963 h 10000"/>
                <a:gd name="connsiteX37" fmla="*/ 4759 w 10000"/>
                <a:gd name="connsiteY37" fmla="*/ 9029 h 10000"/>
                <a:gd name="connsiteX38" fmla="*/ 4724 w 10000"/>
                <a:gd name="connsiteY38" fmla="*/ 9131 h 10000"/>
                <a:gd name="connsiteX39" fmla="*/ 4655 w 10000"/>
                <a:gd name="connsiteY39" fmla="*/ 9131 h 10000"/>
                <a:gd name="connsiteX40" fmla="*/ 4621 w 10000"/>
                <a:gd name="connsiteY40" fmla="*/ 9165 h 10000"/>
                <a:gd name="connsiteX41" fmla="*/ 4517 w 10000"/>
                <a:gd name="connsiteY41" fmla="*/ 9165 h 10000"/>
                <a:gd name="connsiteX42" fmla="*/ 4138 w 10000"/>
                <a:gd name="connsiteY42" fmla="*/ 9231 h 10000"/>
                <a:gd name="connsiteX43" fmla="*/ 2448 w 10000"/>
                <a:gd name="connsiteY43" fmla="*/ 9264 h 10000"/>
                <a:gd name="connsiteX44" fmla="*/ 2138 w 10000"/>
                <a:gd name="connsiteY44" fmla="*/ 9331 h 10000"/>
                <a:gd name="connsiteX45" fmla="*/ 1931 w 10000"/>
                <a:gd name="connsiteY45" fmla="*/ 9364 h 10000"/>
                <a:gd name="connsiteX46" fmla="*/ 1759 w 10000"/>
                <a:gd name="connsiteY46" fmla="*/ 9665 h 10000"/>
                <a:gd name="connsiteX47" fmla="*/ 1655 w 10000"/>
                <a:gd name="connsiteY47" fmla="*/ 9665 h 10000"/>
                <a:gd name="connsiteX48" fmla="*/ 2034 w 10000"/>
                <a:gd name="connsiteY48" fmla="*/ 9331 h 10000"/>
                <a:gd name="connsiteX49" fmla="*/ 2207 w 10000"/>
                <a:gd name="connsiteY49" fmla="*/ 9298 h 10000"/>
                <a:gd name="connsiteX50" fmla="*/ 4414 w 10000"/>
                <a:gd name="connsiteY50" fmla="*/ 9298 h 10000"/>
                <a:gd name="connsiteX51" fmla="*/ 5103 w 10000"/>
                <a:gd name="connsiteY51" fmla="*/ 9029 h 10000"/>
                <a:gd name="connsiteX52" fmla="*/ 5828 w 10000"/>
                <a:gd name="connsiteY52" fmla="*/ 8596 h 10000"/>
                <a:gd name="connsiteX53" fmla="*/ 6552 w 10000"/>
                <a:gd name="connsiteY53" fmla="*/ 7994 h 10000"/>
                <a:gd name="connsiteX54" fmla="*/ 7483 w 10000"/>
                <a:gd name="connsiteY54" fmla="*/ 9298 h 10000"/>
                <a:gd name="connsiteX55" fmla="*/ 7172 w 10000"/>
                <a:gd name="connsiteY55" fmla="*/ 8896 h 10000"/>
                <a:gd name="connsiteX56" fmla="*/ 6483 w 10000"/>
                <a:gd name="connsiteY56" fmla="*/ 7927 h 10000"/>
                <a:gd name="connsiteX57" fmla="*/ 5621 w 10000"/>
                <a:gd name="connsiteY57" fmla="*/ 8830 h 10000"/>
                <a:gd name="connsiteX58" fmla="*/ 4069 w 10000"/>
                <a:gd name="connsiteY58" fmla="*/ 9398 h 10000"/>
                <a:gd name="connsiteX59" fmla="*/ 3655 w 10000"/>
                <a:gd name="connsiteY59" fmla="*/ 9431 h 10000"/>
                <a:gd name="connsiteX60" fmla="*/ 2034 w 10000"/>
                <a:gd name="connsiteY60" fmla="*/ 9331 h 10000"/>
                <a:gd name="connsiteX61" fmla="*/ 1621 w 10000"/>
                <a:gd name="connsiteY61" fmla="*/ 9933 h 10000"/>
                <a:gd name="connsiteX62" fmla="*/ 1034 w 10000"/>
                <a:gd name="connsiteY62" fmla="*/ 10000 h 10000"/>
                <a:gd name="connsiteX63" fmla="*/ 1241 w 10000"/>
                <a:gd name="connsiteY63" fmla="*/ 9331 h 10000"/>
                <a:gd name="connsiteX64" fmla="*/ 1034 w 10000"/>
                <a:gd name="connsiteY64" fmla="*/ 8896 h 10000"/>
                <a:gd name="connsiteX65" fmla="*/ 621 w 10000"/>
                <a:gd name="connsiteY65" fmla="*/ 8461 h 10000"/>
                <a:gd name="connsiteX66" fmla="*/ 621 w 10000"/>
                <a:gd name="connsiteY66" fmla="*/ 7994 h 10000"/>
                <a:gd name="connsiteX67" fmla="*/ 621 w 10000"/>
                <a:gd name="connsiteY67" fmla="*/ 7558 h 10000"/>
                <a:gd name="connsiteX68" fmla="*/ 207 w 10000"/>
                <a:gd name="connsiteY68" fmla="*/ 7123 h 10000"/>
                <a:gd name="connsiteX69" fmla="*/ 0 w 10000"/>
                <a:gd name="connsiteY69" fmla="*/ 7123 h 10000"/>
                <a:gd name="connsiteX70" fmla="*/ 207 w 10000"/>
                <a:gd name="connsiteY70" fmla="*/ 6421 h 10000"/>
                <a:gd name="connsiteX71" fmla="*/ 414 w 10000"/>
                <a:gd name="connsiteY71" fmla="*/ 6221 h 10000"/>
                <a:gd name="connsiteX72" fmla="*/ 414 w 10000"/>
                <a:gd name="connsiteY72" fmla="*/ 5986 h 10000"/>
                <a:gd name="connsiteX73" fmla="*/ 414 w 10000"/>
                <a:gd name="connsiteY73" fmla="*/ 5519 h 10000"/>
                <a:gd name="connsiteX74" fmla="*/ 621 w 10000"/>
                <a:gd name="connsiteY74" fmla="*/ 5084 h 10000"/>
                <a:gd name="connsiteX75" fmla="*/ 828 w 10000"/>
                <a:gd name="connsiteY75" fmla="*/ 4849 h 10000"/>
                <a:gd name="connsiteX76" fmla="*/ 1241 w 10000"/>
                <a:gd name="connsiteY76" fmla="*/ 4849 h 10000"/>
                <a:gd name="connsiteX77" fmla="*/ 1241 w 10000"/>
                <a:gd name="connsiteY77" fmla="*/ 4180 h 10000"/>
                <a:gd name="connsiteX78" fmla="*/ 1241 w 10000"/>
                <a:gd name="connsiteY78" fmla="*/ 3511 h 10000"/>
                <a:gd name="connsiteX79" fmla="*/ 1241 w 10000"/>
                <a:gd name="connsiteY79" fmla="*/ 2609 h 10000"/>
                <a:gd name="connsiteX80" fmla="*/ 1241 w 10000"/>
                <a:gd name="connsiteY80" fmla="*/ 1940 h 10000"/>
                <a:gd name="connsiteX0" fmla="*/ 1241 w 10000"/>
                <a:gd name="connsiteY0" fmla="*/ 1940 h 10000"/>
                <a:gd name="connsiteX1" fmla="*/ 1241 w 10000"/>
                <a:gd name="connsiteY1" fmla="*/ 1706 h 10000"/>
                <a:gd name="connsiteX2" fmla="*/ 1862 w 10000"/>
                <a:gd name="connsiteY2" fmla="*/ 1706 h 10000"/>
                <a:gd name="connsiteX3" fmla="*/ 1862 w 10000"/>
                <a:gd name="connsiteY3" fmla="*/ 803 h 10000"/>
                <a:gd name="connsiteX4" fmla="*/ 1853 w 10000"/>
                <a:gd name="connsiteY4" fmla="*/ 127 h 10000"/>
                <a:gd name="connsiteX5" fmla="*/ 5552 w 10000"/>
                <a:gd name="connsiteY5" fmla="*/ 134 h 10000"/>
                <a:gd name="connsiteX6" fmla="*/ 5716 w 10000"/>
                <a:gd name="connsiteY6" fmla="*/ 0 h 10000"/>
                <a:gd name="connsiteX7" fmla="*/ 5613 w 10000"/>
                <a:gd name="connsiteY7" fmla="*/ 143 h 10000"/>
                <a:gd name="connsiteX8" fmla="*/ 6698 w 10000"/>
                <a:gd name="connsiteY8" fmla="*/ 137 h 10000"/>
                <a:gd name="connsiteX9" fmla="*/ 7396 w 10000"/>
                <a:gd name="connsiteY9" fmla="*/ 137 h 10000"/>
                <a:gd name="connsiteX10" fmla="*/ 8840 w 10000"/>
                <a:gd name="connsiteY10" fmla="*/ 145 h 10000"/>
                <a:gd name="connsiteX11" fmla="*/ 9085 w 10000"/>
                <a:gd name="connsiteY11" fmla="*/ 641 h 10000"/>
                <a:gd name="connsiteX12" fmla="*/ 8971 w 10000"/>
                <a:gd name="connsiteY12" fmla="*/ 662 h 10000"/>
                <a:gd name="connsiteX13" fmla="*/ 9088 w 10000"/>
                <a:gd name="connsiteY13" fmla="*/ 939 h 10000"/>
                <a:gd name="connsiteX14" fmla="*/ 9069 w 10000"/>
                <a:gd name="connsiteY14" fmla="*/ 969 h 10000"/>
                <a:gd name="connsiteX15" fmla="*/ 9172 w 10000"/>
                <a:gd name="connsiteY15" fmla="*/ 1706 h 10000"/>
                <a:gd name="connsiteX16" fmla="*/ 9379 w 10000"/>
                <a:gd name="connsiteY16" fmla="*/ 2609 h 10000"/>
                <a:gd name="connsiteX17" fmla="*/ 10000 w 10000"/>
                <a:gd name="connsiteY17" fmla="*/ 3278 h 10000"/>
                <a:gd name="connsiteX18" fmla="*/ 9586 w 10000"/>
                <a:gd name="connsiteY18" fmla="*/ 3511 h 10000"/>
                <a:gd name="connsiteX19" fmla="*/ 9172 w 10000"/>
                <a:gd name="connsiteY19" fmla="*/ 3947 h 10000"/>
                <a:gd name="connsiteX20" fmla="*/ 8966 w 10000"/>
                <a:gd name="connsiteY20" fmla="*/ 4849 h 10000"/>
                <a:gd name="connsiteX21" fmla="*/ 8966 w 10000"/>
                <a:gd name="connsiteY21" fmla="*/ 5753 h 10000"/>
                <a:gd name="connsiteX22" fmla="*/ 8759 w 10000"/>
                <a:gd name="connsiteY22" fmla="*/ 6421 h 10000"/>
                <a:gd name="connsiteX23" fmla="*/ 8310 w 10000"/>
                <a:gd name="connsiteY23" fmla="*/ 7558 h 10000"/>
                <a:gd name="connsiteX24" fmla="*/ 8103 w 10000"/>
                <a:gd name="connsiteY24" fmla="*/ 8461 h 10000"/>
                <a:gd name="connsiteX25" fmla="*/ 7690 w 10000"/>
                <a:gd name="connsiteY25" fmla="*/ 8461 h 10000"/>
                <a:gd name="connsiteX26" fmla="*/ 7690 w 10000"/>
                <a:gd name="connsiteY26" fmla="*/ 9331 h 10000"/>
                <a:gd name="connsiteX27" fmla="*/ 6310 w 10000"/>
                <a:gd name="connsiteY27" fmla="*/ 7859 h 10000"/>
                <a:gd name="connsiteX28" fmla="*/ 6069 w 10000"/>
                <a:gd name="connsiteY28" fmla="*/ 8361 h 10000"/>
                <a:gd name="connsiteX29" fmla="*/ 5552 w 10000"/>
                <a:gd name="connsiteY29" fmla="*/ 8730 h 10000"/>
                <a:gd name="connsiteX30" fmla="*/ 5448 w 10000"/>
                <a:gd name="connsiteY30" fmla="*/ 8830 h 10000"/>
                <a:gd name="connsiteX31" fmla="*/ 5276 w 10000"/>
                <a:gd name="connsiteY31" fmla="*/ 8830 h 10000"/>
                <a:gd name="connsiteX32" fmla="*/ 5345 w 10000"/>
                <a:gd name="connsiteY32" fmla="*/ 8929 h 10000"/>
                <a:gd name="connsiteX33" fmla="*/ 5276 w 10000"/>
                <a:gd name="connsiteY33" fmla="*/ 8929 h 10000"/>
                <a:gd name="connsiteX34" fmla="*/ 5138 w 10000"/>
                <a:gd name="connsiteY34" fmla="*/ 8830 h 10000"/>
                <a:gd name="connsiteX35" fmla="*/ 4862 w 10000"/>
                <a:gd name="connsiteY35" fmla="*/ 9029 h 10000"/>
                <a:gd name="connsiteX36" fmla="*/ 4828 w 10000"/>
                <a:gd name="connsiteY36" fmla="*/ 8963 h 10000"/>
                <a:gd name="connsiteX37" fmla="*/ 4759 w 10000"/>
                <a:gd name="connsiteY37" fmla="*/ 9029 h 10000"/>
                <a:gd name="connsiteX38" fmla="*/ 4724 w 10000"/>
                <a:gd name="connsiteY38" fmla="*/ 9131 h 10000"/>
                <a:gd name="connsiteX39" fmla="*/ 4655 w 10000"/>
                <a:gd name="connsiteY39" fmla="*/ 9131 h 10000"/>
                <a:gd name="connsiteX40" fmla="*/ 4621 w 10000"/>
                <a:gd name="connsiteY40" fmla="*/ 9165 h 10000"/>
                <a:gd name="connsiteX41" fmla="*/ 4517 w 10000"/>
                <a:gd name="connsiteY41" fmla="*/ 9165 h 10000"/>
                <a:gd name="connsiteX42" fmla="*/ 4138 w 10000"/>
                <a:gd name="connsiteY42" fmla="*/ 9231 h 10000"/>
                <a:gd name="connsiteX43" fmla="*/ 2448 w 10000"/>
                <a:gd name="connsiteY43" fmla="*/ 9264 h 10000"/>
                <a:gd name="connsiteX44" fmla="*/ 2138 w 10000"/>
                <a:gd name="connsiteY44" fmla="*/ 9331 h 10000"/>
                <a:gd name="connsiteX45" fmla="*/ 1931 w 10000"/>
                <a:gd name="connsiteY45" fmla="*/ 9364 h 10000"/>
                <a:gd name="connsiteX46" fmla="*/ 1759 w 10000"/>
                <a:gd name="connsiteY46" fmla="*/ 9665 h 10000"/>
                <a:gd name="connsiteX47" fmla="*/ 1655 w 10000"/>
                <a:gd name="connsiteY47" fmla="*/ 9665 h 10000"/>
                <a:gd name="connsiteX48" fmla="*/ 2034 w 10000"/>
                <a:gd name="connsiteY48" fmla="*/ 9331 h 10000"/>
                <a:gd name="connsiteX49" fmla="*/ 2207 w 10000"/>
                <a:gd name="connsiteY49" fmla="*/ 9298 h 10000"/>
                <a:gd name="connsiteX50" fmla="*/ 4414 w 10000"/>
                <a:gd name="connsiteY50" fmla="*/ 9298 h 10000"/>
                <a:gd name="connsiteX51" fmla="*/ 5103 w 10000"/>
                <a:gd name="connsiteY51" fmla="*/ 9029 h 10000"/>
                <a:gd name="connsiteX52" fmla="*/ 5828 w 10000"/>
                <a:gd name="connsiteY52" fmla="*/ 8596 h 10000"/>
                <a:gd name="connsiteX53" fmla="*/ 6552 w 10000"/>
                <a:gd name="connsiteY53" fmla="*/ 7994 h 10000"/>
                <a:gd name="connsiteX54" fmla="*/ 7483 w 10000"/>
                <a:gd name="connsiteY54" fmla="*/ 9298 h 10000"/>
                <a:gd name="connsiteX55" fmla="*/ 7172 w 10000"/>
                <a:gd name="connsiteY55" fmla="*/ 8896 h 10000"/>
                <a:gd name="connsiteX56" fmla="*/ 6483 w 10000"/>
                <a:gd name="connsiteY56" fmla="*/ 7927 h 10000"/>
                <a:gd name="connsiteX57" fmla="*/ 5621 w 10000"/>
                <a:gd name="connsiteY57" fmla="*/ 8830 h 10000"/>
                <a:gd name="connsiteX58" fmla="*/ 4069 w 10000"/>
                <a:gd name="connsiteY58" fmla="*/ 9398 h 10000"/>
                <a:gd name="connsiteX59" fmla="*/ 3655 w 10000"/>
                <a:gd name="connsiteY59" fmla="*/ 9431 h 10000"/>
                <a:gd name="connsiteX60" fmla="*/ 2034 w 10000"/>
                <a:gd name="connsiteY60" fmla="*/ 9331 h 10000"/>
                <a:gd name="connsiteX61" fmla="*/ 1621 w 10000"/>
                <a:gd name="connsiteY61" fmla="*/ 9933 h 10000"/>
                <a:gd name="connsiteX62" fmla="*/ 1034 w 10000"/>
                <a:gd name="connsiteY62" fmla="*/ 10000 h 10000"/>
                <a:gd name="connsiteX63" fmla="*/ 1241 w 10000"/>
                <a:gd name="connsiteY63" fmla="*/ 9331 h 10000"/>
                <a:gd name="connsiteX64" fmla="*/ 1034 w 10000"/>
                <a:gd name="connsiteY64" fmla="*/ 8896 h 10000"/>
                <a:gd name="connsiteX65" fmla="*/ 621 w 10000"/>
                <a:gd name="connsiteY65" fmla="*/ 8461 h 10000"/>
                <a:gd name="connsiteX66" fmla="*/ 621 w 10000"/>
                <a:gd name="connsiteY66" fmla="*/ 7994 h 10000"/>
                <a:gd name="connsiteX67" fmla="*/ 621 w 10000"/>
                <a:gd name="connsiteY67" fmla="*/ 7558 h 10000"/>
                <a:gd name="connsiteX68" fmla="*/ 207 w 10000"/>
                <a:gd name="connsiteY68" fmla="*/ 7123 h 10000"/>
                <a:gd name="connsiteX69" fmla="*/ 0 w 10000"/>
                <a:gd name="connsiteY69" fmla="*/ 7123 h 10000"/>
                <a:gd name="connsiteX70" fmla="*/ 207 w 10000"/>
                <a:gd name="connsiteY70" fmla="*/ 6421 h 10000"/>
                <a:gd name="connsiteX71" fmla="*/ 414 w 10000"/>
                <a:gd name="connsiteY71" fmla="*/ 6221 h 10000"/>
                <a:gd name="connsiteX72" fmla="*/ 414 w 10000"/>
                <a:gd name="connsiteY72" fmla="*/ 5986 h 10000"/>
                <a:gd name="connsiteX73" fmla="*/ 414 w 10000"/>
                <a:gd name="connsiteY73" fmla="*/ 5519 h 10000"/>
                <a:gd name="connsiteX74" fmla="*/ 621 w 10000"/>
                <a:gd name="connsiteY74" fmla="*/ 5084 h 10000"/>
                <a:gd name="connsiteX75" fmla="*/ 828 w 10000"/>
                <a:gd name="connsiteY75" fmla="*/ 4849 h 10000"/>
                <a:gd name="connsiteX76" fmla="*/ 1241 w 10000"/>
                <a:gd name="connsiteY76" fmla="*/ 4849 h 10000"/>
                <a:gd name="connsiteX77" fmla="*/ 1241 w 10000"/>
                <a:gd name="connsiteY77" fmla="*/ 4180 h 10000"/>
                <a:gd name="connsiteX78" fmla="*/ 1241 w 10000"/>
                <a:gd name="connsiteY78" fmla="*/ 3511 h 10000"/>
                <a:gd name="connsiteX79" fmla="*/ 1241 w 10000"/>
                <a:gd name="connsiteY79" fmla="*/ 2609 h 10000"/>
                <a:gd name="connsiteX80" fmla="*/ 1241 w 10000"/>
                <a:gd name="connsiteY80" fmla="*/ 1940 h 10000"/>
                <a:gd name="connsiteX0" fmla="*/ 1241 w 10000"/>
                <a:gd name="connsiteY0" fmla="*/ 1906 h 9966"/>
                <a:gd name="connsiteX1" fmla="*/ 1241 w 10000"/>
                <a:gd name="connsiteY1" fmla="*/ 1672 h 9966"/>
                <a:gd name="connsiteX2" fmla="*/ 1862 w 10000"/>
                <a:gd name="connsiteY2" fmla="*/ 1672 h 9966"/>
                <a:gd name="connsiteX3" fmla="*/ 1862 w 10000"/>
                <a:gd name="connsiteY3" fmla="*/ 769 h 9966"/>
                <a:gd name="connsiteX4" fmla="*/ 1853 w 10000"/>
                <a:gd name="connsiteY4" fmla="*/ 93 h 9966"/>
                <a:gd name="connsiteX5" fmla="*/ 5552 w 10000"/>
                <a:gd name="connsiteY5" fmla="*/ 100 h 9966"/>
                <a:gd name="connsiteX6" fmla="*/ 5678 w 10000"/>
                <a:gd name="connsiteY6" fmla="*/ 0 h 9966"/>
                <a:gd name="connsiteX7" fmla="*/ 5613 w 10000"/>
                <a:gd name="connsiteY7" fmla="*/ 109 h 9966"/>
                <a:gd name="connsiteX8" fmla="*/ 6698 w 10000"/>
                <a:gd name="connsiteY8" fmla="*/ 103 h 9966"/>
                <a:gd name="connsiteX9" fmla="*/ 7396 w 10000"/>
                <a:gd name="connsiteY9" fmla="*/ 103 h 9966"/>
                <a:gd name="connsiteX10" fmla="*/ 8840 w 10000"/>
                <a:gd name="connsiteY10" fmla="*/ 111 h 9966"/>
                <a:gd name="connsiteX11" fmla="*/ 9085 w 10000"/>
                <a:gd name="connsiteY11" fmla="*/ 607 h 9966"/>
                <a:gd name="connsiteX12" fmla="*/ 8971 w 10000"/>
                <a:gd name="connsiteY12" fmla="*/ 628 h 9966"/>
                <a:gd name="connsiteX13" fmla="*/ 9088 w 10000"/>
                <a:gd name="connsiteY13" fmla="*/ 905 h 9966"/>
                <a:gd name="connsiteX14" fmla="*/ 9069 w 10000"/>
                <a:gd name="connsiteY14" fmla="*/ 935 h 9966"/>
                <a:gd name="connsiteX15" fmla="*/ 9172 w 10000"/>
                <a:gd name="connsiteY15" fmla="*/ 1672 h 9966"/>
                <a:gd name="connsiteX16" fmla="*/ 9379 w 10000"/>
                <a:gd name="connsiteY16" fmla="*/ 2575 h 9966"/>
                <a:gd name="connsiteX17" fmla="*/ 10000 w 10000"/>
                <a:gd name="connsiteY17" fmla="*/ 3244 h 9966"/>
                <a:gd name="connsiteX18" fmla="*/ 9586 w 10000"/>
                <a:gd name="connsiteY18" fmla="*/ 3477 h 9966"/>
                <a:gd name="connsiteX19" fmla="*/ 9172 w 10000"/>
                <a:gd name="connsiteY19" fmla="*/ 3913 h 9966"/>
                <a:gd name="connsiteX20" fmla="*/ 8966 w 10000"/>
                <a:gd name="connsiteY20" fmla="*/ 4815 h 9966"/>
                <a:gd name="connsiteX21" fmla="*/ 8966 w 10000"/>
                <a:gd name="connsiteY21" fmla="*/ 5719 h 9966"/>
                <a:gd name="connsiteX22" fmla="*/ 8759 w 10000"/>
                <a:gd name="connsiteY22" fmla="*/ 6387 h 9966"/>
                <a:gd name="connsiteX23" fmla="*/ 8310 w 10000"/>
                <a:gd name="connsiteY23" fmla="*/ 7524 h 9966"/>
                <a:gd name="connsiteX24" fmla="*/ 8103 w 10000"/>
                <a:gd name="connsiteY24" fmla="*/ 8427 h 9966"/>
                <a:gd name="connsiteX25" fmla="*/ 7690 w 10000"/>
                <a:gd name="connsiteY25" fmla="*/ 8427 h 9966"/>
                <a:gd name="connsiteX26" fmla="*/ 7690 w 10000"/>
                <a:gd name="connsiteY26" fmla="*/ 9297 h 9966"/>
                <a:gd name="connsiteX27" fmla="*/ 6310 w 10000"/>
                <a:gd name="connsiteY27" fmla="*/ 7825 h 9966"/>
                <a:gd name="connsiteX28" fmla="*/ 6069 w 10000"/>
                <a:gd name="connsiteY28" fmla="*/ 8327 h 9966"/>
                <a:gd name="connsiteX29" fmla="*/ 5552 w 10000"/>
                <a:gd name="connsiteY29" fmla="*/ 8696 h 9966"/>
                <a:gd name="connsiteX30" fmla="*/ 5448 w 10000"/>
                <a:gd name="connsiteY30" fmla="*/ 8796 h 9966"/>
                <a:gd name="connsiteX31" fmla="*/ 5276 w 10000"/>
                <a:gd name="connsiteY31" fmla="*/ 8796 h 9966"/>
                <a:gd name="connsiteX32" fmla="*/ 5345 w 10000"/>
                <a:gd name="connsiteY32" fmla="*/ 8895 h 9966"/>
                <a:gd name="connsiteX33" fmla="*/ 5276 w 10000"/>
                <a:gd name="connsiteY33" fmla="*/ 8895 h 9966"/>
                <a:gd name="connsiteX34" fmla="*/ 5138 w 10000"/>
                <a:gd name="connsiteY34" fmla="*/ 8796 h 9966"/>
                <a:gd name="connsiteX35" fmla="*/ 4862 w 10000"/>
                <a:gd name="connsiteY35" fmla="*/ 8995 h 9966"/>
                <a:gd name="connsiteX36" fmla="*/ 4828 w 10000"/>
                <a:gd name="connsiteY36" fmla="*/ 8929 h 9966"/>
                <a:gd name="connsiteX37" fmla="*/ 4759 w 10000"/>
                <a:gd name="connsiteY37" fmla="*/ 8995 h 9966"/>
                <a:gd name="connsiteX38" fmla="*/ 4724 w 10000"/>
                <a:gd name="connsiteY38" fmla="*/ 9097 h 9966"/>
                <a:gd name="connsiteX39" fmla="*/ 4655 w 10000"/>
                <a:gd name="connsiteY39" fmla="*/ 9097 h 9966"/>
                <a:gd name="connsiteX40" fmla="*/ 4621 w 10000"/>
                <a:gd name="connsiteY40" fmla="*/ 9131 h 9966"/>
                <a:gd name="connsiteX41" fmla="*/ 4517 w 10000"/>
                <a:gd name="connsiteY41" fmla="*/ 9131 h 9966"/>
                <a:gd name="connsiteX42" fmla="*/ 4138 w 10000"/>
                <a:gd name="connsiteY42" fmla="*/ 9197 h 9966"/>
                <a:gd name="connsiteX43" fmla="*/ 2448 w 10000"/>
                <a:gd name="connsiteY43" fmla="*/ 9230 h 9966"/>
                <a:gd name="connsiteX44" fmla="*/ 2138 w 10000"/>
                <a:gd name="connsiteY44" fmla="*/ 9297 h 9966"/>
                <a:gd name="connsiteX45" fmla="*/ 1931 w 10000"/>
                <a:gd name="connsiteY45" fmla="*/ 9330 h 9966"/>
                <a:gd name="connsiteX46" fmla="*/ 1759 w 10000"/>
                <a:gd name="connsiteY46" fmla="*/ 9631 h 9966"/>
                <a:gd name="connsiteX47" fmla="*/ 1655 w 10000"/>
                <a:gd name="connsiteY47" fmla="*/ 9631 h 9966"/>
                <a:gd name="connsiteX48" fmla="*/ 2034 w 10000"/>
                <a:gd name="connsiteY48" fmla="*/ 9297 h 9966"/>
                <a:gd name="connsiteX49" fmla="*/ 2207 w 10000"/>
                <a:gd name="connsiteY49" fmla="*/ 9264 h 9966"/>
                <a:gd name="connsiteX50" fmla="*/ 4414 w 10000"/>
                <a:gd name="connsiteY50" fmla="*/ 9264 h 9966"/>
                <a:gd name="connsiteX51" fmla="*/ 5103 w 10000"/>
                <a:gd name="connsiteY51" fmla="*/ 8995 h 9966"/>
                <a:gd name="connsiteX52" fmla="*/ 5828 w 10000"/>
                <a:gd name="connsiteY52" fmla="*/ 8562 h 9966"/>
                <a:gd name="connsiteX53" fmla="*/ 6552 w 10000"/>
                <a:gd name="connsiteY53" fmla="*/ 7960 h 9966"/>
                <a:gd name="connsiteX54" fmla="*/ 7483 w 10000"/>
                <a:gd name="connsiteY54" fmla="*/ 9264 h 9966"/>
                <a:gd name="connsiteX55" fmla="*/ 7172 w 10000"/>
                <a:gd name="connsiteY55" fmla="*/ 8862 h 9966"/>
                <a:gd name="connsiteX56" fmla="*/ 6483 w 10000"/>
                <a:gd name="connsiteY56" fmla="*/ 7893 h 9966"/>
                <a:gd name="connsiteX57" fmla="*/ 5621 w 10000"/>
                <a:gd name="connsiteY57" fmla="*/ 8796 h 9966"/>
                <a:gd name="connsiteX58" fmla="*/ 4069 w 10000"/>
                <a:gd name="connsiteY58" fmla="*/ 9364 h 9966"/>
                <a:gd name="connsiteX59" fmla="*/ 3655 w 10000"/>
                <a:gd name="connsiteY59" fmla="*/ 9397 h 9966"/>
                <a:gd name="connsiteX60" fmla="*/ 2034 w 10000"/>
                <a:gd name="connsiteY60" fmla="*/ 9297 h 9966"/>
                <a:gd name="connsiteX61" fmla="*/ 1621 w 10000"/>
                <a:gd name="connsiteY61" fmla="*/ 9899 h 9966"/>
                <a:gd name="connsiteX62" fmla="*/ 1034 w 10000"/>
                <a:gd name="connsiteY62" fmla="*/ 9966 h 9966"/>
                <a:gd name="connsiteX63" fmla="*/ 1241 w 10000"/>
                <a:gd name="connsiteY63" fmla="*/ 9297 h 9966"/>
                <a:gd name="connsiteX64" fmla="*/ 1034 w 10000"/>
                <a:gd name="connsiteY64" fmla="*/ 8862 h 9966"/>
                <a:gd name="connsiteX65" fmla="*/ 621 w 10000"/>
                <a:gd name="connsiteY65" fmla="*/ 8427 h 9966"/>
                <a:gd name="connsiteX66" fmla="*/ 621 w 10000"/>
                <a:gd name="connsiteY66" fmla="*/ 7960 h 9966"/>
                <a:gd name="connsiteX67" fmla="*/ 621 w 10000"/>
                <a:gd name="connsiteY67" fmla="*/ 7524 h 9966"/>
                <a:gd name="connsiteX68" fmla="*/ 207 w 10000"/>
                <a:gd name="connsiteY68" fmla="*/ 7089 h 9966"/>
                <a:gd name="connsiteX69" fmla="*/ 0 w 10000"/>
                <a:gd name="connsiteY69" fmla="*/ 7089 h 9966"/>
                <a:gd name="connsiteX70" fmla="*/ 207 w 10000"/>
                <a:gd name="connsiteY70" fmla="*/ 6387 h 9966"/>
                <a:gd name="connsiteX71" fmla="*/ 414 w 10000"/>
                <a:gd name="connsiteY71" fmla="*/ 6187 h 9966"/>
                <a:gd name="connsiteX72" fmla="*/ 414 w 10000"/>
                <a:gd name="connsiteY72" fmla="*/ 5952 h 9966"/>
                <a:gd name="connsiteX73" fmla="*/ 414 w 10000"/>
                <a:gd name="connsiteY73" fmla="*/ 5485 h 9966"/>
                <a:gd name="connsiteX74" fmla="*/ 621 w 10000"/>
                <a:gd name="connsiteY74" fmla="*/ 5050 h 9966"/>
                <a:gd name="connsiteX75" fmla="*/ 828 w 10000"/>
                <a:gd name="connsiteY75" fmla="*/ 4815 h 9966"/>
                <a:gd name="connsiteX76" fmla="*/ 1241 w 10000"/>
                <a:gd name="connsiteY76" fmla="*/ 4815 h 9966"/>
                <a:gd name="connsiteX77" fmla="*/ 1241 w 10000"/>
                <a:gd name="connsiteY77" fmla="*/ 4146 h 9966"/>
                <a:gd name="connsiteX78" fmla="*/ 1241 w 10000"/>
                <a:gd name="connsiteY78" fmla="*/ 3477 h 9966"/>
                <a:gd name="connsiteX79" fmla="*/ 1241 w 10000"/>
                <a:gd name="connsiteY79" fmla="*/ 2575 h 9966"/>
                <a:gd name="connsiteX80" fmla="*/ 1241 w 10000"/>
                <a:gd name="connsiteY80" fmla="*/ 1906 h 9966"/>
                <a:gd name="connsiteX0" fmla="*/ 1241 w 10000"/>
                <a:gd name="connsiteY0" fmla="*/ 1957 h 10044"/>
                <a:gd name="connsiteX1" fmla="*/ 1241 w 10000"/>
                <a:gd name="connsiteY1" fmla="*/ 1722 h 10044"/>
                <a:gd name="connsiteX2" fmla="*/ 1862 w 10000"/>
                <a:gd name="connsiteY2" fmla="*/ 1722 h 10044"/>
                <a:gd name="connsiteX3" fmla="*/ 1862 w 10000"/>
                <a:gd name="connsiteY3" fmla="*/ 816 h 10044"/>
                <a:gd name="connsiteX4" fmla="*/ 1853 w 10000"/>
                <a:gd name="connsiteY4" fmla="*/ 137 h 10044"/>
                <a:gd name="connsiteX5" fmla="*/ 5552 w 10000"/>
                <a:gd name="connsiteY5" fmla="*/ 144 h 10044"/>
                <a:gd name="connsiteX6" fmla="*/ 5693 w 10000"/>
                <a:gd name="connsiteY6" fmla="*/ 0 h 10044"/>
                <a:gd name="connsiteX7" fmla="*/ 5613 w 10000"/>
                <a:gd name="connsiteY7" fmla="*/ 153 h 10044"/>
                <a:gd name="connsiteX8" fmla="*/ 6698 w 10000"/>
                <a:gd name="connsiteY8" fmla="*/ 147 h 10044"/>
                <a:gd name="connsiteX9" fmla="*/ 7396 w 10000"/>
                <a:gd name="connsiteY9" fmla="*/ 147 h 10044"/>
                <a:gd name="connsiteX10" fmla="*/ 8840 w 10000"/>
                <a:gd name="connsiteY10" fmla="*/ 155 h 10044"/>
                <a:gd name="connsiteX11" fmla="*/ 9085 w 10000"/>
                <a:gd name="connsiteY11" fmla="*/ 653 h 10044"/>
                <a:gd name="connsiteX12" fmla="*/ 8971 w 10000"/>
                <a:gd name="connsiteY12" fmla="*/ 674 h 10044"/>
                <a:gd name="connsiteX13" fmla="*/ 9088 w 10000"/>
                <a:gd name="connsiteY13" fmla="*/ 952 h 10044"/>
                <a:gd name="connsiteX14" fmla="*/ 9069 w 10000"/>
                <a:gd name="connsiteY14" fmla="*/ 982 h 10044"/>
                <a:gd name="connsiteX15" fmla="*/ 9172 w 10000"/>
                <a:gd name="connsiteY15" fmla="*/ 1722 h 10044"/>
                <a:gd name="connsiteX16" fmla="*/ 9379 w 10000"/>
                <a:gd name="connsiteY16" fmla="*/ 2628 h 10044"/>
                <a:gd name="connsiteX17" fmla="*/ 10000 w 10000"/>
                <a:gd name="connsiteY17" fmla="*/ 3299 h 10044"/>
                <a:gd name="connsiteX18" fmla="*/ 9586 w 10000"/>
                <a:gd name="connsiteY18" fmla="*/ 3533 h 10044"/>
                <a:gd name="connsiteX19" fmla="*/ 9172 w 10000"/>
                <a:gd name="connsiteY19" fmla="*/ 3970 h 10044"/>
                <a:gd name="connsiteX20" fmla="*/ 8966 w 10000"/>
                <a:gd name="connsiteY20" fmla="*/ 4875 h 10044"/>
                <a:gd name="connsiteX21" fmla="*/ 8966 w 10000"/>
                <a:gd name="connsiteY21" fmla="*/ 5783 h 10044"/>
                <a:gd name="connsiteX22" fmla="*/ 8759 w 10000"/>
                <a:gd name="connsiteY22" fmla="*/ 6453 h 10044"/>
                <a:gd name="connsiteX23" fmla="*/ 8310 w 10000"/>
                <a:gd name="connsiteY23" fmla="*/ 7594 h 10044"/>
                <a:gd name="connsiteX24" fmla="*/ 8103 w 10000"/>
                <a:gd name="connsiteY24" fmla="*/ 8500 h 10044"/>
                <a:gd name="connsiteX25" fmla="*/ 7690 w 10000"/>
                <a:gd name="connsiteY25" fmla="*/ 8500 h 10044"/>
                <a:gd name="connsiteX26" fmla="*/ 7690 w 10000"/>
                <a:gd name="connsiteY26" fmla="*/ 9373 h 10044"/>
                <a:gd name="connsiteX27" fmla="*/ 6310 w 10000"/>
                <a:gd name="connsiteY27" fmla="*/ 7896 h 10044"/>
                <a:gd name="connsiteX28" fmla="*/ 6069 w 10000"/>
                <a:gd name="connsiteY28" fmla="*/ 8399 h 10044"/>
                <a:gd name="connsiteX29" fmla="*/ 5552 w 10000"/>
                <a:gd name="connsiteY29" fmla="*/ 8770 h 10044"/>
                <a:gd name="connsiteX30" fmla="*/ 5448 w 10000"/>
                <a:gd name="connsiteY30" fmla="*/ 8870 h 10044"/>
                <a:gd name="connsiteX31" fmla="*/ 5276 w 10000"/>
                <a:gd name="connsiteY31" fmla="*/ 8870 h 10044"/>
                <a:gd name="connsiteX32" fmla="*/ 5345 w 10000"/>
                <a:gd name="connsiteY32" fmla="*/ 8969 h 10044"/>
                <a:gd name="connsiteX33" fmla="*/ 5276 w 10000"/>
                <a:gd name="connsiteY33" fmla="*/ 8969 h 10044"/>
                <a:gd name="connsiteX34" fmla="*/ 5138 w 10000"/>
                <a:gd name="connsiteY34" fmla="*/ 8870 h 10044"/>
                <a:gd name="connsiteX35" fmla="*/ 4862 w 10000"/>
                <a:gd name="connsiteY35" fmla="*/ 9070 h 10044"/>
                <a:gd name="connsiteX36" fmla="*/ 4828 w 10000"/>
                <a:gd name="connsiteY36" fmla="*/ 9003 h 10044"/>
                <a:gd name="connsiteX37" fmla="*/ 4759 w 10000"/>
                <a:gd name="connsiteY37" fmla="*/ 9070 h 10044"/>
                <a:gd name="connsiteX38" fmla="*/ 4724 w 10000"/>
                <a:gd name="connsiteY38" fmla="*/ 9172 h 10044"/>
                <a:gd name="connsiteX39" fmla="*/ 4655 w 10000"/>
                <a:gd name="connsiteY39" fmla="*/ 9172 h 10044"/>
                <a:gd name="connsiteX40" fmla="*/ 4621 w 10000"/>
                <a:gd name="connsiteY40" fmla="*/ 9206 h 10044"/>
                <a:gd name="connsiteX41" fmla="*/ 4517 w 10000"/>
                <a:gd name="connsiteY41" fmla="*/ 9206 h 10044"/>
                <a:gd name="connsiteX42" fmla="*/ 4138 w 10000"/>
                <a:gd name="connsiteY42" fmla="*/ 9272 h 10044"/>
                <a:gd name="connsiteX43" fmla="*/ 2448 w 10000"/>
                <a:gd name="connsiteY43" fmla="*/ 9305 h 10044"/>
                <a:gd name="connsiteX44" fmla="*/ 2138 w 10000"/>
                <a:gd name="connsiteY44" fmla="*/ 9373 h 10044"/>
                <a:gd name="connsiteX45" fmla="*/ 1931 w 10000"/>
                <a:gd name="connsiteY45" fmla="*/ 9406 h 10044"/>
                <a:gd name="connsiteX46" fmla="*/ 1759 w 10000"/>
                <a:gd name="connsiteY46" fmla="*/ 9708 h 10044"/>
                <a:gd name="connsiteX47" fmla="*/ 1655 w 10000"/>
                <a:gd name="connsiteY47" fmla="*/ 9708 h 10044"/>
                <a:gd name="connsiteX48" fmla="*/ 2034 w 10000"/>
                <a:gd name="connsiteY48" fmla="*/ 9373 h 10044"/>
                <a:gd name="connsiteX49" fmla="*/ 2207 w 10000"/>
                <a:gd name="connsiteY49" fmla="*/ 9340 h 10044"/>
                <a:gd name="connsiteX50" fmla="*/ 4414 w 10000"/>
                <a:gd name="connsiteY50" fmla="*/ 9340 h 10044"/>
                <a:gd name="connsiteX51" fmla="*/ 5103 w 10000"/>
                <a:gd name="connsiteY51" fmla="*/ 9070 h 10044"/>
                <a:gd name="connsiteX52" fmla="*/ 5828 w 10000"/>
                <a:gd name="connsiteY52" fmla="*/ 8635 h 10044"/>
                <a:gd name="connsiteX53" fmla="*/ 6552 w 10000"/>
                <a:gd name="connsiteY53" fmla="*/ 8031 h 10044"/>
                <a:gd name="connsiteX54" fmla="*/ 7483 w 10000"/>
                <a:gd name="connsiteY54" fmla="*/ 9340 h 10044"/>
                <a:gd name="connsiteX55" fmla="*/ 7172 w 10000"/>
                <a:gd name="connsiteY55" fmla="*/ 8936 h 10044"/>
                <a:gd name="connsiteX56" fmla="*/ 6483 w 10000"/>
                <a:gd name="connsiteY56" fmla="*/ 7964 h 10044"/>
                <a:gd name="connsiteX57" fmla="*/ 5621 w 10000"/>
                <a:gd name="connsiteY57" fmla="*/ 8870 h 10044"/>
                <a:gd name="connsiteX58" fmla="*/ 4069 w 10000"/>
                <a:gd name="connsiteY58" fmla="*/ 9440 h 10044"/>
                <a:gd name="connsiteX59" fmla="*/ 3655 w 10000"/>
                <a:gd name="connsiteY59" fmla="*/ 9473 h 10044"/>
                <a:gd name="connsiteX60" fmla="*/ 2034 w 10000"/>
                <a:gd name="connsiteY60" fmla="*/ 9373 h 10044"/>
                <a:gd name="connsiteX61" fmla="*/ 1621 w 10000"/>
                <a:gd name="connsiteY61" fmla="*/ 9977 h 10044"/>
                <a:gd name="connsiteX62" fmla="*/ 1034 w 10000"/>
                <a:gd name="connsiteY62" fmla="*/ 10044 h 10044"/>
                <a:gd name="connsiteX63" fmla="*/ 1241 w 10000"/>
                <a:gd name="connsiteY63" fmla="*/ 9373 h 10044"/>
                <a:gd name="connsiteX64" fmla="*/ 1034 w 10000"/>
                <a:gd name="connsiteY64" fmla="*/ 8936 h 10044"/>
                <a:gd name="connsiteX65" fmla="*/ 621 w 10000"/>
                <a:gd name="connsiteY65" fmla="*/ 8500 h 10044"/>
                <a:gd name="connsiteX66" fmla="*/ 621 w 10000"/>
                <a:gd name="connsiteY66" fmla="*/ 8031 h 10044"/>
                <a:gd name="connsiteX67" fmla="*/ 621 w 10000"/>
                <a:gd name="connsiteY67" fmla="*/ 7594 h 10044"/>
                <a:gd name="connsiteX68" fmla="*/ 207 w 10000"/>
                <a:gd name="connsiteY68" fmla="*/ 7157 h 10044"/>
                <a:gd name="connsiteX69" fmla="*/ 0 w 10000"/>
                <a:gd name="connsiteY69" fmla="*/ 7157 h 10044"/>
                <a:gd name="connsiteX70" fmla="*/ 207 w 10000"/>
                <a:gd name="connsiteY70" fmla="*/ 6453 h 10044"/>
                <a:gd name="connsiteX71" fmla="*/ 414 w 10000"/>
                <a:gd name="connsiteY71" fmla="*/ 6252 h 10044"/>
                <a:gd name="connsiteX72" fmla="*/ 414 w 10000"/>
                <a:gd name="connsiteY72" fmla="*/ 6016 h 10044"/>
                <a:gd name="connsiteX73" fmla="*/ 414 w 10000"/>
                <a:gd name="connsiteY73" fmla="*/ 5548 h 10044"/>
                <a:gd name="connsiteX74" fmla="*/ 621 w 10000"/>
                <a:gd name="connsiteY74" fmla="*/ 5111 h 10044"/>
                <a:gd name="connsiteX75" fmla="*/ 828 w 10000"/>
                <a:gd name="connsiteY75" fmla="*/ 4875 h 10044"/>
                <a:gd name="connsiteX76" fmla="*/ 1241 w 10000"/>
                <a:gd name="connsiteY76" fmla="*/ 4875 h 10044"/>
                <a:gd name="connsiteX77" fmla="*/ 1241 w 10000"/>
                <a:gd name="connsiteY77" fmla="*/ 4204 h 10044"/>
                <a:gd name="connsiteX78" fmla="*/ 1241 w 10000"/>
                <a:gd name="connsiteY78" fmla="*/ 3533 h 10044"/>
                <a:gd name="connsiteX79" fmla="*/ 1241 w 10000"/>
                <a:gd name="connsiteY79" fmla="*/ 2628 h 10044"/>
                <a:gd name="connsiteX80" fmla="*/ 1241 w 10000"/>
                <a:gd name="connsiteY80" fmla="*/ 1957 h 10044"/>
                <a:gd name="connsiteX0" fmla="*/ 1241 w 10000"/>
                <a:gd name="connsiteY0" fmla="*/ 1957 h 10044"/>
                <a:gd name="connsiteX1" fmla="*/ 1241 w 10000"/>
                <a:gd name="connsiteY1" fmla="*/ 1722 h 10044"/>
                <a:gd name="connsiteX2" fmla="*/ 1862 w 10000"/>
                <a:gd name="connsiteY2" fmla="*/ 1722 h 10044"/>
                <a:gd name="connsiteX3" fmla="*/ 1862 w 10000"/>
                <a:gd name="connsiteY3" fmla="*/ 816 h 10044"/>
                <a:gd name="connsiteX4" fmla="*/ 1853 w 10000"/>
                <a:gd name="connsiteY4" fmla="*/ 137 h 10044"/>
                <a:gd name="connsiteX5" fmla="*/ 5552 w 10000"/>
                <a:gd name="connsiteY5" fmla="*/ 144 h 10044"/>
                <a:gd name="connsiteX6" fmla="*/ 5693 w 10000"/>
                <a:gd name="connsiteY6" fmla="*/ 0 h 10044"/>
                <a:gd name="connsiteX7" fmla="*/ 5613 w 10000"/>
                <a:gd name="connsiteY7" fmla="*/ 132 h 10044"/>
                <a:gd name="connsiteX8" fmla="*/ 6698 w 10000"/>
                <a:gd name="connsiteY8" fmla="*/ 147 h 10044"/>
                <a:gd name="connsiteX9" fmla="*/ 7396 w 10000"/>
                <a:gd name="connsiteY9" fmla="*/ 147 h 10044"/>
                <a:gd name="connsiteX10" fmla="*/ 8840 w 10000"/>
                <a:gd name="connsiteY10" fmla="*/ 155 h 10044"/>
                <a:gd name="connsiteX11" fmla="*/ 9085 w 10000"/>
                <a:gd name="connsiteY11" fmla="*/ 653 h 10044"/>
                <a:gd name="connsiteX12" fmla="*/ 8971 w 10000"/>
                <a:gd name="connsiteY12" fmla="*/ 674 h 10044"/>
                <a:gd name="connsiteX13" fmla="*/ 9088 w 10000"/>
                <a:gd name="connsiteY13" fmla="*/ 952 h 10044"/>
                <a:gd name="connsiteX14" fmla="*/ 9069 w 10000"/>
                <a:gd name="connsiteY14" fmla="*/ 982 h 10044"/>
                <a:gd name="connsiteX15" fmla="*/ 9172 w 10000"/>
                <a:gd name="connsiteY15" fmla="*/ 1722 h 10044"/>
                <a:gd name="connsiteX16" fmla="*/ 9379 w 10000"/>
                <a:gd name="connsiteY16" fmla="*/ 2628 h 10044"/>
                <a:gd name="connsiteX17" fmla="*/ 10000 w 10000"/>
                <a:gd name="connsiteY17" fmla="*/ 3299 h 10044"/>
                <a:gd name="connsiteX18" fmla="*/ 9586 w 10000"/>
                <a:gd name="connsiteY18" fmla="*/ 3533 h 10044"/>
                <a:gd name="connsiteX19" fmla="*/ 9172 w 10000"/>
                <a:gd name="connsiteY19" fmla="*/ 3970 h 10044"/>
                <a:gd name="connsiteX20" fmla="*/ 8966 w 10000"/>
                <a:gd name="connsiteY20" fmla="*/ 4875 h 10044"/>
                <a:gd name="connsiteX21" fmla="*/ 8966 w 10000"/>
                <a:gd name="connsiteY21" fmla="*/ 5783 h 10044"/>
                <a:gd name="connsiteX22" fmla="*/ 8759 w 10000"/>
                <a:gd name="connsiteY22" fmla="*/ 6453 h 10044"/>
                <a:gd name="connsiteX23" fmla="*/ 8310 w 10000"/>
                <a:gd name="connsiteY23" fmla="*/ 7594 h 10044"/>
                <a:gd name="connsiteX24" fmla="*/ 8103 w 10000"/>
                <a:gd name="connsiteY24" fmla="*/ 8500 h 10044"/>
                <a:gd name="connsiteX25" fmla="*/ 7690 w 10000"/>
                <a:gd name="connsiteY25" fmla="*/ 8500 h 10044"/>
                <a:gd name="connsiteX26" fmla="*/ 7690 w 10000"/>
                <a:gd name="connsiteY26" fmla="*/ 9373 h 10044"/>
                <a:gd name="connsiteX27" fmla="*/ 6310 w 10000"/>
                <a:gd name="connsiteY27" fmla="*/ 7896 h 10044"/>
                <a:gd name="connsiteX28" fmla="*/ 6069 w 10000"/>
                <a:gd name="connsiteY28" fmla="*/ 8399 h 10044"/>
                <a:gd name="connsiteX29" fmla="*/ 5552 w 10000"/>
                <a:gd name="connsiteY29" fmla="*/ 8770 h 10044"/>
                <a:gd name="connsiteX30" fmla="*/ 5448 w 10000"/>
                <a:gd name="connsiteY30" fmla="*/ 8870 h 10044"/>
                <a:gd name="connsiteX31" fmla="*/ 5276 w 10000"/>
                <a:gd name="connsiteY31" fmla="*/ 8870 h 10044"/>
                <a:gd name="connsiteX32" fmla="*/ 5345 w 10000"/>
                <a:gd name="connsiteY32" fmla="*/ 8969 h 10044"/>
                <a:gd name="connsiteX33" fmla="*/ 5276 w 10000"/>
                <a:gd name="connsiteY33" fmla="*/ 8969 h 10044"/>
                <a:gd name="connsiteX34" fmla="*/ 5138 w 10000"/>
                <a:gd name="connsiteY34" fmla="*/ 8870 h 10044"/>
                <a:gd name="connsiteX35" fmla="*/ 4862 w 10000"/>
                <a:gd name="connsiteY35" fmla="*/ 9070 h 10044"/>
                <a:gd name="connsiteX36" fmla="*/ 4828 w 10000"/>
                <a:gd name="connsiteY36" fmla="*/ 9003 h 10044"/>
                <a:gd name="connsiteX37" fmla="*/ 4759 w 10000"/>
                <a:gd name="connsiteY37" fmla="*/ 9070 h 10044"/>
                <a:gd name="connsiteX38" fmla="*/ 4724 w 10000"/>
                <a:gd name="connsiteY38" fmla="*/ 9172 h 10044"/>
                <a:gd name="connsiteX39" fmla="*/ 4655 w 10000"/>
                <a:gd name="connsiteY39" fmla="*/ 9172 h 10044"/>
                <a:gd name="connsiteX40" fmla="*/ 4621 w 10000"/>
                <a:gd name="connsiteY40" fmla="*/ 9206 h 10044"/>
                <a:gd name="connsiteX41" fmla="*/ 4517 w 10000"/>
                <a:gd name="connsiteY41" fmla="*/ 9206 h 10044"/>
                <a:gd name="connsiteX42" fmla="*/ 4138 w 10000"/>
                <a:gd name="connsiteY42" fmla="*/ 9272 h 10044"/>
                <a:gd name="connsiteX43" fmla="*/ 2448 w 10000"/>
                <a:gd name="connsiteY43" fmla="*/ 9305 h 10044"/>
                <a:gd name="connsiteX44" fmla="*/ 2138 w 10000"/>
                <a:gd name="connsiteY44" fmla="*/ 9373 h 10044"/>
                <a:gd name="connsiteX45" fmla="*/ 1931 w 10000"/>
                <a:gd name="connsiteY45" fmla="*/ 9406 h 10044"/>
                <a:gd name="connsiteX46" fmla="*/ 1759 w 10000"/>
                <a:gd name="connsiteY46" fmla="*/ 9708 h 10044"/>
                <a:gd name="connsiteX47" fmla="*/ 1655 w 10000"/>
                <a:gd name="connsiteY47" fmla="*/ 9708 h 10044"/>
                <a:gd name="connsiteX48" fmla="*/ 2034 w 10000"/>
                <a:gd name="connsiteY48" fmla="*/ 9373 h 10044"/>
                <a:gd name="connsiteX49" fmla="*/ 2207 w 10000"/>
                <a:gd name="connsiteY49" fmla="*/ 9340 h 10044"/>
                <a:gd name="connsiteX50" fmla="*/ 4414 w 10000"/>
                <a:gd name="connsiteY50" fmla="*/ 9340 h 10044"/>
                <a:gd name="connsiteX51" fmla="*/ 5103 w 10000"/>
                <a:gd name="connsiteY51" fmla="*/ 9070 h 10044"/>
                <a:gd name="connsiteX52" fmla="*/ 5828 w 10000"/>
                <a:gd name="connsiteY52" fmla="*/ 8635 h 10044"/>
                <a:gd name="connsiteX53" fmla="*/ 6552 w 10000"/>
                <a:gd name="connsiteY53" fmla="*/ 8031 h 10044"/>
                <a:gd name="connsiteX54" fmla="*/ 7483 w 10000"/>
                <a:gd name="connsiteY54" fmla="*/ 9340 h 10044"/>
                <a:gd name="connsiteX55" fmla="*/ 7172 w 10000"/>
                <a:gd name="connsiteY55" fmla="*/ 8936 h 10044"/>
                <a:gd name="connsiteX56" fmla="*/ 6483 w 10000"/>
                <a:gd name="connsiteY56" fmla="*/ 7964 h 10044"/>
                <a:gd name="connsiteX57" fmla="*/ 5621 w 10000"/>
                <a:gd name="connsiteY57" fmla="*/ 8870 h 10044"/>
                <a:gd name="connsiteX58" fmla="*/ 4069 w 10000"/>
                <a:gd name="connsiteY58" fmla="*/ 9440 h 10044"/>
                <a:gd name="connsiteX59" fmla="*/ 3655 w 10000"/>
                <a:gd name="connsiteY59" fmla="*/ 9473 h 10044"/>
                <a:gd name="connsiteX60" fmla="*/ 2034 w 10000"/>
                <a:gd name="connsiteY60" fmla="*/ 9373 h 10044"/>
                <a:gd name="connsiteX61" fmla="*/ 1621 w 10000"/>
                <a:gd name="connsiteY61" fmla="*/ 9977 h 10044"/>
                <a:gd name="connsiteX62" fmla="*/ 1034 w 10000"/>
                <a:gd name="connsiteY62" fmla="*/ 10044 h 10044"/>
                <a:gd name="connsiteX63" fmla="*/ 1241 w 10000"/>
                <a:gd name="connsiteY63" fmla="*/ 9373 h 10044"/>
                <a:gd name="connsiteX64" fmla="*/ 1034 w 10000"/>
                <a:gd name="connsiteY64" fmla="*/ 8936 h 10044"/>
                <a:gd name="connsiteX65" fmla="*/ 621 w 10000"/>
                <a:gd name="connsiteY65" fmla="*/ 8500 h 10044"/>
                <a:gd name="connsiteX66" fmla="*/ 621 w 10000"/>
                <a:gd name="connsiteY66" fmla="*/ 8031 h 10044"/>
                <a:gd name="connsiteX67" fmla="*/ 621 w 10000"/>
                <a:gd name="connsiteY67" fmla="*/ 7594 h 10044"/>
                <a:gd name="connsiteX68" fmla="*/ 207 w 10000"/>
                <a:gd name="connsiteY68" fmla="*/ 7157 h 10044"/>
                <a:gd name="connsiteX69" fmla="*/ 0 w 10000"/>
                <a:gd name="connsiteY69" fmla="*/ 7157 h 10044"/>
                <a:gd name="connsiteX70" fmla="*/ 207 w 10000"/>
                <a:gd name="connsiteY70" fmla="*/ 6453 h 10044"/>
                <a:gd name="connsiteX71" fmla="*/ 414 w 10000"/>
                <a:gd name="connsiteY71" fmla="*/ 6252 h 10044"/>
                <a:gd name="connsiteX72" fmla="*/ 414 w 10000"/>
                <a:gd name="connsiteY72" fmla="*/ 6016 h 10044"/>
                <a:gd name="connsiteX73" fmla="*/ 414 w 10000"/>
                <a:gd name="connsiteY73" fmla="*/ 5548 h 10044"/>
                <a:gd name="connsiteX74" fmla="*/ 621 w 10000"/>
                <a:gd name="connsiteY74" fmla="*/ 5111 h 10044"/>
                <a:gd name="connsiteX75" fmla="*/ 828 w 10000"/>
                <a:gd name="connsiteY75" fmla="*/ 4875 h 10044"/>
                <a:gd name="connsiteX76" fmla="*/ 1241 w 10000"/>
                <a:gd name="connsiteY76" fmla="*/ 4875 h 10044"/>
                <a:gd name="connsiteX77" fmla="*/ 1241 w 10000"/>
                <a:gd name="connsiteY77" fmla="*/ 4204 h 10044"/>
                <a:gd name="connsiteX78" fmla="*/ 1241 w 10000"/>
                <a:gd name="connsiteY78" fmla="*/ 3533 h 10044"/>
                <a:gd name="connsiteX79" fmla="*/ 1241 w 10000"/>
                <a:gd name="connsiteY79" fmla="*/ 2628 h 10044"/>
                <a:gd name="connsiteX80" fmla="*/ 1241 w 10000"/>
                <a:gd name="connsiteY80" fmla="*/ 1957 h 10044"/>
                <a:gd name="connsiteX0" fmla="*/ 1241 w 10000"/>
                <a:gd name="connsiteY0" fmla="*/ 1957 h 10044"/>
                <a:gd name="connsiteX1" fmla="*/ 1241 w 10000"/>
                <a:gd name="connsiteY1" fmla="*/ 1722 h 10044"/>
                <a:gd name="connsiteX2" fmla="*/ 1862 w 10000"/>
                <a:gd name="connsiteY2" fmla="*/ 1722 h 10044"/>
                <a:gd name="connsiteX3" fmla="*/ 1862 w 10000"/>
                <a:gd name="connsiteY3" fmla="*/ 816 h 10044"/>
                <a:gd name="connsiteX4" fmla="*/ 1853 w 10000"/>
                <a:gd name="connsiteY4" fmla="*/ 137 h 10044"/>
                <a:gd name="connsiteX5" fmla="*/ 5552 w 10000"/>
                <a:gd name="connsiteY5" fmla="*/ 144 h 10044"/>
                <a:gd name="connsiteX6" fmla="*/ 5693 w 10000"/>
                <a:gd name="connsiteY6" fmla="*/ 0 h 10044"/>
                <a:gd name="connsiteX7" fmla="*/ 5628 w 10000"/>
                <a:gd name="connsiteY7" fmla="*/ 139 h 10044"/>
                <a:gd name="connsiteX8" fmla="*/ 6698 w 10000"/>
                <a:gd name="connsiteY8" fmla="*/ 147 h 10044"/>
                <a:gd name="connsiteX9" fmla="*/ 7396 w 10000"/>
                <a:gd name="connsiteY9" fmla="*/ 147 h 10044"/>
                <a:gd name="connsiteX10" fmla="*/ 8840 w 10000"/>
                <a:gd name="connsiteY10" fmla="*/ 155 h 10044"/>
                <a:gd name="connsiteX11" fmla="*/ 9085 w 10000"/>
                <a:gd name="connsiteY11" fmla="*/ 653 h 10044"/>
                <a:gd name="connsiteX12" fmla="*/ 8971 w 10000"/>
                <a:gd name="connsiteY12" fmla="*/ 674 h 10044"/>
                <a:gd name="connsiteX13" fmla="*/ 9088 w 10000"/>
                <a:gd name="connsiteY13" fmla="*/ 952 h 10044"/>
                <a:gd name="connsiteX14" fmla="*/ 9069 w 10000"/>
                <a:gd name="connsiteY14" fmla="*/ 982 h 10044"/>
                <a:gd name="connsiteX15" fmla="*/ 9172 w 10000"/>
                <a:gd name="connsiteY15" fmla="*/ 1722 h 10044"/>
                <a:gd name="connsiteX16" fmla="*/ 9379 w 10000"/>
                <a:gd name="connsiteY16" fmla="*/ 2628 h 10044"/>
                <a:gd name="connsiteX17" fmla="*/ 10000 w 10000"/>
                <a:gd name="connsiteY17" fmla="*/ 3299 h 10044"/>
                <a:gd name="connsiteX18" fmla="*/ 9586 w 10000"/>
                <a:gd name="connsiteY18" fmla="*/ 3533 h 10044"/>
                <a:gd name="connsiteX19" fmla="*/ 9172 w 10000"/>
                <a:gd name="connsiteY19" fmla="*/ 3970 h 10044"/>
                <a:gd name="connsiteX20" fmla="*/ 8966 w 10000"/>
                <a:gd name="connsiteY20" fmla="*/ 4875 h 10044"/>
                <a:gd name="connsiteX21" fmla="*/ 8966 w 10000"/>
                <a:gd name="connsiteY21" fmla="*/ 5783 h 10044"/>
                <a:gd name="connsiteX22" fmla="*/ 8759 w 10000"/>
                <a:gd name="connsiteY22" fmla="*/ 6453 h 10044"/>
                <a:gd name="connsiteX23" fmla="*/ 8310 w 10000"/>
                <a:gd name="connsiteY23" fmla="*/ 7594 h 10044"/>
                <a:gd name="connsiteX24" fmla="*/ 8103 w 10000"/>
                <a:gd name="connsiteY24" fmla="*/ 8500 h 10044"/>
                <a:gd name="connsiteX25" fmla="*/ 7690 w 10000"/>
                <a:gd name="connsiteY25" fmla="*/ 8500 h 10044"/>
                <a:gd name="connsiteX26" fmla="*/ 7690 w 10000"/>
                <a:gd name="connsiteY26" fmla="*/ 9373 h 10044"/>
                <a:gd name="connsiteX27" fmla="*/ 6310 w 10000"/>
                <a:gd name="connsiteY27" fmla="*/ 7896 h 10044"/>
                <a:gd name="connsiteX28" fmla="*/ 6069 w 10000"/>
                <a:gd name="connsiteY28" fmla="*/ 8399 h 10044"/>
                <a:gd name="connsiteX29" fmla="*/ 5552 w 10000"/>
                <a:gd name="connsiteY29" fmla="*/ 8770 h 10044"/>
                <a:gd name="connsiteX30" fmla="*/ 5448 w 10000"/>
                <a:gd name="connsiteY30" fmla="*/ 8870 h 10044"/>
                <a:gd name="connsiteX31" fmla="*/ 5276 w 10000"/>
                <a:gd name="connsiteY31" fmla="*/ 8870 h 10044"/>
                <a:gd name="connsiteX32" fmla="*/ 5345 w 10000"/>
                <a:gd name="connsiteY32" fmla="*/ 8969 h 10044"/>
                <a:gd name="connsiteX33" fmla="*/ 5276 w 10000"/>
                <a:gd name="connsiteY33" fmla="*/ 8969 h 10044"/>
                <a:gd name="connsiteX34" fmla="*/ 5138 w 10000"/>
                <a:gd name="connsiteY34" fmla="*/ 8870 h 10044"/>
                <a:gd name="connsiteX35" fmla="*/ 4862 w 10000"/>
                <a:gd name="connsiteY35" fmla="*/ 9070 h 10044"/>
                <a:gd name="connsiteX36" fmla="*/ 4828 w 10000"/>
                <a:gd name="connsiteY36" fmla="*/ 9003 h 10044"/>
                <a:gd name="connsiteX37" fmla="*/ 4759 w 10000"/>
                <a:gd name="connsiteY37" fmla="*/ 9070 h 10044"/>
                <a:gd name="connsiteX38" fmla="*/ 4724 w 10000"/>
                <a:gd name="connsiteY38" fmla="*/ 9172 h 10044"/>
                <a:gd name="connsiteX39" fmla="*/ 4655 w 10000"/>
                <a:gd name="connsiteY39" fmla="*/ 9172 h 10044"/>
                <a:gd name="connsiteX40" fmla="*/ 4621 w 10000"/>
                <a:gd name="connsiteY40" fmla="*/ 9206 h 10044"/>
                <a:gd name="connsiteX41" fmla="*/ 4517 w 10000"/>
                <a:gd name="connsiteY41" fmla="*/ 9206 h 10044"/>
                <a:gd name="connsiteX42" fmla="*/ 4138 w 10000"/>
                <a:gd name="connsiteY42" fmla="*/ 9272 h 10044"/>
                <a:gd name="connsiteX43" fmla="*/ 2448 w 10000"/>
                <a:gd name="connsiteY43" fmla="*/ 9305 h 10044"/>
                <a:gd name="connsiteX44" fmla="*/ 2138 w 10000"/>
                <a:gd name="connsiteY44" fmla="*/ 9373 h 10044"/>
                <a:gd name="connsiteX45" fmla="*/ 1931 w 10000"/>
                <a:gd name="connsiteY45" fmla="*/ 9406 h 10044"/>
                <a:gd name="connsiteX46" fmla="*/ 1759 w 10000"/>
                <a:gd name="connsiteY46" fmla="*/ 9708 h 10044"/>
                <a:gd name="connsiteX47" fmla="*/ 1655 w 10000"/>
                <a:gd name="connsiteY47" fmla="*/ 9708 h 10044"/>
                <a:gd name="connsiteX48" fmla="*/ 2034 w 10000"/>
                <a:gd name="connsiteY48" fmla="*/ 9373 h 10044"/>
                <a:gd name="connsiteX49" fmla="*/ 2207 w 10000"/>
                <a:gd name="connsiteY49" fmla="*/ 9340 h 10044"/>
                <a:gd name="connsiteX50" fmla="*/ 4414 w 10000"/>
                <a:gd name="connsiteY50" fmla="*/ 9340 h 10044"/>
                <a:gd name="connsiteX51" fmla="*/ 5103 w 10000"/>
                <a:gd name="connsiteY51" fmla="*/ 9070 h 10044"/>
                <a:gd name="connsiteX52" fmla="*/ 5828 w 10000"/>
                <a:gd name="connsiteY52" fmla="*/ 8635 h 10044"/>
                <a:gd name="connsiteX53" fmla="*/ 6552 w 10000"/>
                <a:gd name="connsiteY53" fmla="*/ 8031 h 10044"/>
                <a:gd name="connsiteX54" fmla="*/ 7483 w 10000"/>
                <a:gd name="connsiteY54" fmla="*/ 9340 h 10044"/>
                <a:gd name="connsiteX55" fmla="*/ 7172 w 10000"/>
                <a:gd name="connsiteY55" fmla="*/ 8936 h 10044"/>
                <a:gd name="connsiteX56" fmla="*/ 6483 w 10000"/>
                <a:gd name="connsiteY56" fmla="*/ 7964 h 10044"/>
                <a:gd name="connsiteX57" fmla="*/ 5621 w 10000"/>
                <a:gd name="connsiteY57" fmla="*/ 8870 h 10044"/>
                <a:gd name="connsiteX58" fmla="*/ 4069 w 10000"/>
                <a:gd name="connsiteY58" fmla="*/ 9440 h 10044"/>
                <a:gd name="connsiteX59" fmla="*/ 3655 w 10000"/>
                <a:gd name="connsiteY59" fmla="*/ 9473 h 10044"/>
                <a:gd name="connsiteX60" fmla="*/ 2034 w 10000"/>
                <a:gd name="connsiteY60" fmla="*/ 9373 h 10044"/>
                <a:gd name="connsiteX61" fmla="*/ 1621 w 10000"/>
                <a:gd name="connsiteY61" fmla="*/ 9977 h 10044"/>
                <a:gd name="connsiteX62" fmla="*/ 1034 w 10000"/>
                <a:gd name="connsiteY62" fmla="*/ 10044 h 10044"/>
                <a:gd name="connsiteX63" fmla="*/ 1241 w 10000"/>
                <a:gd name="connsiteY63" fmla="*/ 9373 h 10044"/>
                <a:gd name="connsiteX64" fmla="*/ 1034 w 10000"/>
                <a:gd name="connsiteY64" fmla="*/ 8936 h 10044"/>
                <a:gd name="connsiteX65" fmla="*/ 621 w 10000"/>
                <a:gd name="connsiteY65" fmla="*/ 8500 h 10044"/>
                <a:gd name="connsiteX66" fmla="*/ 621 w 10000"/>
                <a:gd name="connsiteY66" fmla="*/ 8031 h 10044"/>
                <a:gd name="connsiteX67" fmla="*/ 621 w 10000"/>
                <a:gd name="connsiteY67" fmla="*/ 7594 h 10044"/>
                <a:gd name="connsiteX68" fmla="*/ 207 w 10000"/>
                <a:gd name="connsiteY68" fmla="*/ 7157 h 10044"/>
                <a:gd name="connsiteX69" fmla="*/ 0 w 10000"/>
                <a:gd name="connsiteY69" fmla="*/ 7157 h 10044"/>
                <a:gd name="connsiteX70" fmla="*/ 207 w 10000"/>
                <a:gd name="connsiteY70" fmla="*/ 6453 h 10044"/>
                <a:gd name="connsiteX71" fmla="*/ 414 w 10000"/>
                <a:gd name="connsiteY71" fmla="*/ 6252 h 10044"/>
                <a:gd name="connsiteX72" fmla="*/ 414 w 10000"/>
                <a:gd name="connsiteY72" fmla="*/ 6016 h 10044"/>
                <a:gd name="connsiteX73" fmla="*/ 414 w 10000"/>
                <a:gd name="connsiteY73" fmla="*/ 5548 h 10044"/>
                <a:gd name="connsiteX74" fmla="*/ 621 w 10000"/>
                <a:gd name="connsiteY74" fmla="*/ 5111 h 10044"/>
                <a:gd name="connsiteX75" fmla="*/ 828 w 10000"/>
                <a:gd name="connsiteY75" fmla="*/ 4875 h 10044"/>
                <a:gd name="connsiteX76" fmla="*/ 1241 w 10000"/>
                <a:gd name="connsiteY76" fmla="*/ 4875 h 10044"/>
                <a:gd name="connsiteX77" fmla="*/ 1241 w 10000"/>
                <a:gd name="connsiteY77" fmla="*/ 4204 h 10044"/>
                <a:gd name="connsiteX78" fmla="*/ 1241 w 10000"/>
                <a:gd name="connsiteY78" fmla="*/ 3533 h 10044"/>
                <a:gd name="connsiteX79" fmla="*/ 1241 w 10000"/>
                <a:gd name="connsiteY79" fmla="*/ 2628 h 10044"/>
                <a:gd name="connsiteX80" fmla="*/ 1241 w 10000"/>
                <a:gd name="connsiteY80" fmla="*/ 1957 h 10044"/>
                <a:gd name="connsiteX0" fmla="*/ 1241 w 10000"/>
                <a:gd name="connsiteY0" fmla="*/ 1923 h 10010"/>
                <a:gd name="connsiteX1" fmla="*/ 1241 w 10000"/>
                <a:gd name="connsiteY1" fmla="*/ 1688 h 10010"/>
                <a:gd name="connsiteX2" fmla="*/ 1862 w 10000"/>
                <a:gd name="connsiteY2" fmla="*/ 1688 h 10010"/>
                <a:gd name="connsiteX3" fmla="*/ 1862 w 10000"/>
                <a:gd name="connsiteY3" fmla="*/ 782 h 10010"/>
                <a:gd name="connsiteX4" fmla="*/ 1853 w 10000"/>
                <a:gd name="connsiteY4" fmla="*/ 103 h 10010"/>
                <a:gd name="connsiteX5" fmla="*/ 5552 w 10000"/>
                <a:gd name="connsiteY5" fmla="*/ 110 h 10010"/>
                <a:gd name="connsiteX6" fmla="*/ 5662 w 10000"/>
                <a:gd name="connsiteY6" fmla="*/ 0 h 10010"/>
                <a:gd name="connsiteX7" fmla="*/ 5628 w 10000"/>
                <a:gd name="connsiteY7" fmla="*/ 105 h 10010"/>
                <a:gd name="connsiteX8" fmla="*/ 6698 w 10000"/>
                <a:gd name="connsiteY8" fmla="*/ 113 h 10010"/>
                <a:gd name="connsiteX9" fmla="*/ 7396 w 10000"/>
                <a:gd name="connsiteY9" fmla="*/ 113 h 10010"/>
                <a:gd name="connsiteX10" fmla="*/ 8840 w 10000"/>
                <a:gd name="connsiteY10" fmla="*/ 121 h 10010"/>
                <a:gd name="connsiteX11" fmla="*/ 9085 w 10000"/>
                <a:gd name="connsiteY11" fmla="*/ 619 h 10010"/>
                <a:gd name="connsiteX12" fmla="*/ 8971 w 10000"/>
                <a:gd name="connsiteY12" fmla="*/ 640 h 10010"/>
                <a:gd name="connsiteX13" fmla="*/ 9088 w 10000"/>
                <a:gd name="connsiteY13" fmla="*/ 918 h 10010"/>
                <a:gd name="connsiteX14" fmla="*/ 9069 w 10000"/>
                <a:gd name="connsiteY14" fmla="*/ 948 h 10010"/>
                <a:gd name="connsiteX15" fmla="*/ 9172 w 10000"/>
                <a:gd name="connsiteY15" fmla="*/ 1688 h 10010"/>
                <a:gd name="connsiteX16" fmla="*/ 9379 w 10000"/>
                <a:gd name="connsiteY16" fmla="*/ 2594 h 10010"/>
                <a:gd name="connsiteX17" fmla="*/ 10000 w 10000"/>
                <a:gd name="connsiteY17" fmla="*/ 3265 h 10010"/>
                <a:gd name="connsiteX18" fmla="*/ 9586 w 10000"/>
                <a:gd name="connsiteY18" fmla="*/ 3499 h 10010"/>
                <a:gd name="connsiteX19" fmla="*/ 9172 w 10000"/>
                <a:gd name="connsiteY19" fmla="*/ 3936 h 10010"/>
                <a:gd name="connsiteX20" fmla="*/ 8966 w 10000"/>
                <a:gd name="connsiteY20" fmla="*/ 4841 h 10010"/>
                <a:gd name="connsiteX21" fmla="*/ 8966 w 10000"/>
                <a:gd name="connsiteY21" fmla="*/ 5749 h 10010"/>
                <a:gd name="connsiteX22" fmla="*/ 8759 w 10000"/>
                <a:gd name="connsiteY22" fmla="*/ 6419 h 10010"/>
                <a:gd name="connsiteX23" fmla="*/ 8310 w 10000"/>
                <a:gd name="connsiteY23" fmla="*/ 7560 h 10010"/>
                <a:gd name="connsiteX24" fmla="*/ 8103 w 10000"/>
                <a:gd name="connsiteY24" fmla="*/ 8466 h 10010"/>
                <a:gd name="connsiteX25" fmla="*/ 7690 w 10000"/>
                <a:gd name="connsiteY25" fmla="*/ 8466 h 10010"/>
                <a:gd name="connsiteX26" fmla="*/ 7690 w 10000"/>
                <a:gd name="connsiteY26" fmla="*/ 9339 h 10010"/>
                <a:gd name="connsiteX27" fmla="*/ 6310 w 10000"/>
                <a:gd name="connsiteY27" fmla="*/ 7862 h 10010"/>
                <a:gd name="connsiteX28" fmla="*/ 6069 w 10000"/>
                <a:gd name="connsiteY28" fmla="*/ 8365 h 10010"/>
                <a:gd name="connsiteX29" fmla="*/ 5552 w 10000"/>
                <a:gd name="connsiteY29" fmla="*/ 8736 h 10010"/>
                <a:gd name="connsiteX30" fmla="*/ 5448 w 10000"/>
                <a:gd name="connsiteY30" fmla="*/ 8836 h 10010"/>
                <a:gd name="connsiteX31" fmla="*/ 5276 w 10000"/>
                <a:gd name="connsiteY31" fmla="*/ 8836 h 10010"/>
                <a:gd name="connsiteX32" fmla="*/ 5345 w 10000"/>
                <a:gd name="connsiteY32" fmla="*/ 8935 h 10010"/>
                <a:gd name="connsiteX33" fmla="*/ 5276 w 10000"/>
                <a:gd name="connsiteY33" fmla="*/ 8935 h 10010"/>
                <a:gd name="connsiteX34" fmla="*/ 5138 w 10000"/>
                <a:gd name="connsiteY34" fmla="*/ 8836 h 10010"/>
                <a:gd name="connsiteX35" fmla="*/ 4862 w 10000"/>
                <a:gd name="connsiteY35" fmla="*/ 9036 h 10010"/>
                <a:gd name="connsiteX36" fmla="*/ 4828 w 10000"/>
                <a:gd name="connsiteY36" fmla="*/ 8969 h 10010"/>
                <a:gd name="connsiteX37" fmla="*/ 4759 w 10000"/>
                <a:gd name="connsiteY37" fmla="*/ 9036 h 10010"/>
                <a:gd name="connsiteX38" fmla="*/ 4724 w 10000"/>
                <a:gd name="connsiteY38" fmla="*/ 9138 h 10010"/>
                <a:gd name="connsiteX39" fmla="*/ 4655 w 10000"/>
                <a:gd name="connsiteY39" fmla="*/ 9138 h 10010"/>
                <a:gd name="connsiteX40" fmla="*/ 4621 w 10000"/>
                <a:gd name="connsiteY40" fmla="*/ 9172 h 10010"/>
                <a:gd name="connsiteX41" fmla="*/ 4517 w 10000"/>
                <a:gd name="connsiteY41" fmla="*/ 9172 h 10010"/>
                <a:gd name="connsiteX42" fmla="*/ 4138 w 10000"/>
                <a:gd name="connsiteY42" fmla="*/ 9238 h 10010"/>
                <a:gd name="connsiteX43" fmla="*/ 2448 w 10000"/>
                <a:gd name="connsiteY43" fmla="*/ 9271 h 10010"/>
                <a:gd name="connsiteX44" fmla="*/ 2138 w 10000"/>
                <a:gd name="connsiteY44" fmla="*/ 9339 h 10010"/>
                <a:gd name="connsiteX45" fmla="*/ 1931 w 10000"/>
                <a:gd name="connsiteY45" fmla="*/ 9372 h 10010"/>
                <a:gd name="connsiteX46" fmla="*/ 1759 w 10000"/>
                <a:gd name="connsiteY46" fmla="*/ 9674 h 10010"/>
                <a:gd name="connsiteX47" fmla="*/ 1655 w 10000"/>
                <a:gd name="connsiteY47" fmla="*/ 9674 h 10010"/>
                <a:gd name="connsiteX48" fmla="*/ 2034 w 10000"/>
                <a:gd name="connsiteY48" fmla="*/ 9339 h 10010"/>
                <a:gd name="connsiteX49" fmla="*/ 2207 w 10000"/>
                <a:gd name="connsiteY49" fmla="*/ 9306 h 10010"/>
                <a:gd name="connsiteX50" fmla="*/ 4414 w 10000"/>
                <a:gd name="connsiteY50" fmla="*/ 9306 h 10010"/>
                <a:gd name="connsiteX51" fmla="*/ 5103 w 10000"/>
                <a:gd name="connsiteY51" fmla="*/ 9036 h 10010"/>
                <a:gd name="connsiteX52" fmla="*/ 5828 w 10000"/>
                <a:gd name="connsiteY52" fmla="*/ 8601 h 10010"/>
                <a:gd name="connsiteX53" fmla="*/ 6552 w 10000"/>
                <a:gd name="connsiteY53" fmla="*/ 7997 h 10010"/>
                <a:gd name="connsiteX54" fmla="*/ 7483 w 10000"/>
                <a:gd name="connsiteY54" fmla="*/ 9306 h 10010"/>
                <a:gd name="connsiteX55" fmla="*/ 7172 w 10000"/>
                <a:gd name="connsiteY55" fmla="*/ 8902 h 10010"/>
                <a:gd name="connsiteX56" fmla="*/ 6483 w 10000"/>
                <a:gd name="connsiteY56" fmla="*/ 7930 h 10010"/>
                <a:gd name="connsiteX57" fmla="*/ 5621 w 10000"/>
                <a:gd name="connsiteY57" fmla="*/ 8836 h 10010"/>
                <a:gd name="connsiteX58" fmla="*/ 4069 w 10000"/>
                <a:gd name="connsiteY58" fmla="*/ 9406 h 10010"/>
                <a:gd name="connsiteX59" fmla="*/ 3655 w 10000"/>
                <a:gd name="connsiteY59" fmla="*/ 9439 h 10010"/>
                <a:gd name="connsiteX60" fmla="*/ 2034 w 10000"/>
                <a:gd name="connsiteY60" fmla="*/ 9339 h 10010"/>
                <a:gd name="connsiteX61" fmla="*/ 1621 w 10000"/>
                <a:gd name="connsiteY61" fmla="*/ 9943 h 10010"/>
                <a:gd name="connsiteX62" fmla="*/ 1034 w 10000"/>
                <a:gd name="connsiteY62" fmla="*/ 10010 h 10010"/>
                <a:gd name="connsiteX63" fmla="*/ 1241 w 10000"/>
                <a:gd name="connsiteY63" fmla="*/ 9339 h 10010"/>
                <a:gd name="connsiteX64" fmla="*/ 1034 w 10000"/>
                <a:gd name="connsiteY64" fmla="*/ 8902 h 10010"/>
                <a:gd name="connsiteX65" fmla="*/ 621 w 10000"/>
                <a:gd name="connsiteY65" fmla="*/ 8466 h 10010"/>
                <a:gd name="connsiteX66" fmla="*/ 621 w 10000"/>
                <a:gd name="connsiteY66" fmla="*/ 7997 h 10010"/>
                <a:gd name="connsiteX67" fmla="*/ 621 w 10000"/>
                <a:gd name="connsiteY67" fmla="*/ 7560 h 10010"/>
                <a:gd name="connsiteX68" fmla="*/ 207 w 10000"/>
                <a:gd name="connsiteY68" fmla="*/ 7123 h 10010"/>
                <a:gd name="connsiteX69" fmla="*/ 0 w 10000"/>
                <a:gd name="connsiteY69" fmla="*/ 7123 h 10010"/>
                <a:gd name="connsiteX70" fmla="*/ 207 w 10000"/>
                <a:gd name="connsiteY70" fmla="*/ 6419 h 10010"/>
                <a:gd name="connsiteX71" fmla="*/ 414 w 10000"/>
                <a:gd name="connsiteY71" fmla="*/ 6218 h 10010"/>
                <a:gd name="connsiteX72" fmla="*/ 414 w 10000"/>
                <a:gd name="connsiteY72" fmla="*/ 5982 h 10010"/>
                <a:gd name="connsiteX73" fmla="*/ 414 w 10000"/>
                <a:gd name="connsiteY73" fmla="*/ 5514 h 10010"/>
                <a:gd name="connsiteX74" fmla="*/ 621 w 10000"/>
                <a:gd name="connsiteY74" fmla="*/ 5077 h 10010"/>
                <a:gd name="connsiteX75" fmla="*/ 828 w 10000"/>
                <a:gd name="connsiteY75" fmla="*/ 4841 h 10010"/>
                <a:gd name="connsiteX76" fmla="*/ 1241 w 10000"/>
                <a:gd name="connsiteY76" fmla="*/ 4841 h 10010"/>
                <a:gd name="connsiteX77" fmla="*/ 1241 w 10000"/>
                <a:gd name="connsiteY77" fmla="*/ 4170 h 10010"/>
                <a:gd name="connsiteX78" fmla="*/ 1241 w 10000"/>
                <a:gd name="connsiteY78" fmla="*/ 3499 h 10010"/>
                <a:gd name="connsiteX79" fmla="*/ 1241 w 10000"/>
                <a:gd name="connsiteY79" fmla="*/ 2594 h 10010"/>
                <a:gd name="connsiteX80" fmla="*/ 1241 w 10000"/>
                <a:gd name="connsiteY80" fmla="*/ 1923 h 10010"/>
                <a:gd name="connsiteX0" fmla="*/ 1241 w 10000"/>
                <a:gd name="connsiteY0" fmla="*/ 1923 h 10010"/>
                <a:gd name="connsiteX1" fmla="*/ 1241 w 10000"/>
                <a:gd name="connsiteY1" fmla="*/ 1688 h 10010"/>
                <a:gd name="connsiteX2" fmla="*/ 1862 w 10000"/>
                <a:gd name="connsiteY2" fmla="*/ 1688 h 10010"/>
                <a:gd name="connsiteX3" fmla="*/ 1862 w 10000"/>
                <a:gd name="connsiteY3" fmla="*/ 782 h 10010"/>
                <a:gd name="connsiteX4" fmla="*/ 1853 w 10000"/>
                <a:gd name="connsiteY4" fmla="*/ 103 h 10010"/>
                <a:gd name="connsiteX5" fmla="*/ 5552 w 10000"/>
                <a:gd name="connsiteY5" fmla="*/ 110 h 10010"/>
                <a:gd name="connsiteX6" fmla="*/ 5662 w 10000"/>
                <a:gd name="connsiteY6" fmla="*/ 0 h 10010"/>
                <a:gd name="connsiteX7" fmla="*/ 5726 w 10000"/>
                <a:gd name="connsiteY7" fmla="*/ 142 h 10010"/>
                <a:gd name="connsiteX8" fmla="*/ 6698 w 10000"/>
                <a:gd name="connsiteY8" fmla="*/ 113 h 10010"/>
                <a:gd name="connsiteX9" fmla="*/ 7396 w 10000"/>
                <a:gd name="connsiteY9" fmla="*/ 113 h 10010"/>
                <a:gd name="connsiteX10" fmla="*/ 8840 w 10000"/>
                <a:gd name="connsiteY10" fmla="*/ 121 h 10010"/>
                <a:gd name="connsiteX11" fmla="*/ 9085 w 10000"/>
                <a:gd name="connsiteY11" fmla="*/ 619 h 10010"/>
                <a:gd name="connsiteX12" fmla="*/ 8971 w 10000"/>
                <a:gd name="connsiteY12" fmla="*/ 640 h 10010"/>
                <a:gd name="connsiteX13" fmla="*/ 9088 w 10000"/>
                <a:gd name="connsiteY13" fmla="*/ 918 h 10010"/>
                <a:gd name="connsiteX14" fmla="*/ 9069 w 10000"/>
                <a:gd name="connsiteY14" fmla="*/ 948 h 10010"/>
                <a:gd name="connsiteX15" fmla="*/ 9172 w 10000"/>
                <a:gd name="connsiteY15" fmla="*/ 1688 h 10010"/>
                <a:gd name="connsiteX16" fmla="*/ 9379 w 10000"/>
                <a:gd name="connsiteY16" fmla="*/ 2594 h 10010"/>
                <a:gd name="connsiteX17" fmla="*/ 10000 w 10000"/>
                <a:gd name="connsiteY17" fmla="*/ 3265 h 10010"/>
                <a:gd name="connsiteX18" fmla="*/ 9586 w 10000"/>
                <a:gd name="connsiteY18" fmla="*/ 3499 h 10010"/>
                <a:gd name="connsiteX19" fmla="*/ 9172 w 10000"/>
                <a:gd name="connsiteY19" fmla="*/ 3936 h 10010"/>
                <a:gd name="connsiteX20" fmla="*/ 8966 w 10000"/>
                <a:gd name="connsiteY20" fmla="*/ 4841 h 10010"/>
                <a:gd name="connsiteX21" fmla="*/ 8966 w 10000"/>
                <a:gd name="connsiteY21" fmla="*/ 5749 h 10010"/>
                <a:gd name="connsiteX22" fmla="*/ 8759 w 10000"/>
                <a:gd name="connsiteY22" fmla="*/ 6419 h 10010"/>
                <a:gd name="connsiteX23" fmla="*/ 8310 w 10000"/>
                <a:gd name="connsiteY23" fmla="*/ 7560 h 10010"/>
                <a:gd name="connsiteX24" fmla="*/ 8103 w 10000"/>
                <a:gd name="connsiteY24" fmla="*/ 8466 h 10010"/>
                <a:gd name="connsiteX25" fmla="*/ 7690 w 10000"/>
                <a:gd name="connsiteY25" fmla="*/ 8466 h 10010"/>
                <a:gd name="connsiteX26" fmla="*/ 7690 w 10000"/>
                <a:gd name="connsiteY26" fmla="*/ 9339 h 10010"/>
                <a:gd name="connsiteX27" fmla="*/ 6310 w 10000"/>
                <a:gd name="connsiteY27" fmla="*/ 7862 h 10010"/>
                <a:gd name="connsiteX28" fmla="*/ 6069 w 10000"/>
                <a:gd name="connsiteY28" fmla="*/ 8365 h 10010"/>
                <a:gd name="connsiteX29" fmla="*/ 5552 w 10000"/>
                <a:gd name="connsiteY29" fmla="*/ 8736 h 10010"/>
                <a:gd name="connsiteX30" fmla="*/ 5448 w 10000"/>
                <a:gd name="connsiteY30" fmla="*/ 8836 h 10010"/>
                <a:gd name="connsiteX31" fmla="*/ 5276 w 10000"/>
                <a:gd name="connsiteY31" fmla="*/ 8836 h 10010"/>
                <a:gd name="connsiteX32" fmla="*/ 5345 w 10000"/>
                <a:gd name="connsiteY32" fmla="*/ 8935 h 10010"/>
                <a:gd name="connsiteX33" fmla="*/ 5276 w 10000"/>
                <a:gd name="connsiteY33" fmla="*/ 8935 h 10010"/>
                <a:gd name="connsiteX34" fmla="*/ 5138 w 10000"/>
                <a:gd name="connsiteY34" fmla="*/ 8836 h 10010"/>
                <a:gd name="connsiteX35" fmla="*/ 4862 w 10000"/>
                <a:gd name="connsiteY35" fmla="*/ 9036 h 10010"/>
                <a:gd name="connsiteX36" fmla="*/ 4828 w 10000"/>
                <a:gd name="connsiteY36" fmla="*/ 8969 h 10010"/>
                <a:gd name="connsiteX37" fmla="*/ 4759 w 10000"/>
                <a:gd name="connsiteY37" fmla="*/ 9036 h 10010"/>
                <a:gd name="connsiteX38" fmla="*/ 4724 w 10000"/>
                <a:gd name="connsiteY38" fmla="*/ 9138 h 10010"/>
                <a:gd name="connsiteX39" fmla="*/ 4655 w 10000"/>
                <a:gd name="connsiteY39" fmla="*/ 9138 h 10010"/>
                <a:gd name="connsiteX40" fmla="*/ 4621 w 10000"/>
                <a:gd name="connsiteY40" fmla="*/ 9172 h 10010"/>
                <a:gd name="connsiteX41" fmla="*/ 4517 w 10000"/>
                <a:gd name="connsiteY41" fmla="*/ 9172 h 10010"/>
                <a:gd name="connsiteX42" fmla="*/ 4138 w 10000"/>
                <a:gd name="connsiteY42" fmla="*/ 9238 h 10010"/>
                <a:gd name="connsiteX43" fmla="*/ 2448 w 10000"/>
                <a:gd name="connsiteY43" fmla="*/ 9271 h 10010"/>
                <a:gd name="connsiteX44" fmla="*/ 2138 w 10000"/>
                <a:gd name="connsiteY44" fmla="*/ 9339 h 10010"/>
                <a:gd name="connsiteX45" fmla="*/ 1931 w 10000"/>
                <a:gd name="connsiteY45" fmla="*/ 9372 h 10010"/>
                <a:gd name="connsiteX46" fmla="*/ 1759 w 10000"/>
                <a:gd name="connsiteY46" fmla="*/ 9674 h 10010"/>
                <a:gd name="connsiteX47" fmla="*/ 1655 w 10000"/>
                <a:gd name="connsiteY47" fmla="*/ 9674 h 10010"/>
                <a:gd name="connsiteX48" fmla="*/ 2034 w 10000"/>
                <a:gd name="connsiteY48" fmla="*/ 9339 h 10010"/>
                <a:gd name="connsiteX49" fmla="*/ 2207 w 10000"/>
                <a:gd name="connsiteY49" fmla="*/ 9306 h 10010"/>
                <a:gd name="connsiteX50" fmla="*/ 4414 w 10000"/>
                <a:gd name="connsiteY50" fmla="*/ 9306 h 10010"/>
                <a:gd name="connsiteX51" fmla="*/ 5103 w 10000"/>
                <a:gd name="connsiteY51" fmla="*/ 9036 h 10010"/>
                <a:gd name="connsiteX52" fmla="*/ 5828 w 10000"/>
                <a:gd name="connsiteY52" fmla="*/ 8601 h 10010"/>
                <a:gd name="connsiteX53" fmla="*/ 6552 w 10000"/>
                <a:gd name="connsiteY53" fmla="*/ 7997 h 10010"/>
                <a:gd name="connsiteX54" fmla="*/ 7483 w 10000"/>
                <a:gd name="connsiteY54" fmla="*/ 9306 h 10010"/>
                <a:gd name="connsiteX55" fmla="*/ 7172 w 10000"/>
                <a:gd name="connsiteY55" fmla="*/ 8902 h 10010"/>
                <a:gd name="connsiteX56" fmla="*/ 6483 w 10000"/>
                <a:gd name="connsiteY56" fmla="*/ 7930 h 10010"/>
                <a:gd name="connsiteX57" fmla="*/ 5621 w 10000"/>
                <a:gd name="connsiteY57" fmla="*/ 8836 h 10010"/>
                <a:gd name="connsiteX58" fmla="*/ 4069 w 10000"/>
                <a:gd name="connsiteY58" fmla="*/ 9406 h 10010"/>
                <a:gd name="connsiteX59" fmla="*/ 3655 w 10000"/>
                <a:gd name="connsiteY59" fmla="*/ 9439 h 10010"/>
                <a:gd name="connsiteX60" fmla="*/ 2034 w 10000"/>
                <a:gd name="connsiteY60" fmla="*/ 9339 h 10010"/>
                <a:gd name="connsiteX61" fmla="*/ 1621 w 10000"/>
                <a:gd name="connsiteY61" fmla="*/ 9943 h 10010"/>
                <a:gd name="connsiteX62" fmla="*/ 1034 w 10000"/>
                <a:gd name="connsiteY62" fmla="*/ 10010 h 10010"/>
                <a:gd name="connsiteX63" fmla="*/ 1241 w 10000"/>
                <a:gd name="connsiteY63" fmla="*/ 9339 h 10010"/>
                <a:gd name="connsiteX64" fmla="*/ 1034 w 10000"/>
                <a:gd name="connsiteY64" fmla="*/ 8902 h 10010"/>
                <a:gd name="connsiteX65" fmla="*/ 621 w 10000"/>
                <a:gd name="connsiteY65" fmla="*/ 8466 h 10010"/>
                <a:gd name="connsiteX66" fmla="*/ 621 w 10000"/>
                <a:gd name="connsiteY66" fmla="*/ 7997 h 10010"/>
                <a:gd name="connsiteX67" fmla="*/ 621 w 10000"/>
                <a:gd name="connsiteY67" fmla="*/ 7560 h 10010"/>
                <a:gd name="connsiteX68" fmla="*/ 207 w 10000"/>
                <a:gd name="connsiteY68" fmla="*/ 7123 h 10010"/>
                <a:gd name="connsiteX69" fmla="*/ 0 w 10000"/>
                <a:gd name="connsiteY69" fmla="*/ 7123 h 10010"/>
                <a:gd name="connsiteX70" fmla="*/ 207 w 10000"/>
                <a:gd name="connsiteY70" fmla="*/ 6419 h 10010"/>
                <a:gd name="connsiteX71" fmla="*/ 414 w 10000"/>
                <a:gd name="connsiteY71" fmla="*/ 6218 h 10010"/>
                <a:gd name="connsiteX72" fmla="*/ 414 w 10000"/>
                <a:gd name="connsiteY72" fmla="*/ 5982 h 10010"/>
                <a:gd name="connsiteX73" fmla="*/ 414 w 10000"/>
                <a:gd name="connsiteY73" fmla="*/ 5514 h 10010"/>
                <a:gd name="connsiteX74" fmla="*/ 621 w 10000"/>
                <a:gd name="connsiteY74" fmla="*/ 5077 h 10010"/>
                <a:gd name="connsiteX75" fmla="*/ 828 w 10000"/>
                <a:gd name="connsiteY75" fmla="*/ 4841 h 10010"/>
                <a:gd name="connsiteX76" fmla="*/ 1241 w 10000"/>
                <a:gd name="connsiteY76" fmla="*/ 4841 h 10010"/>
                <a:gd name="connsiteX77" fmla="*/ 1241 w 10000"/>
                <a:gd name="connsiteY77" fmla="*/ 4170 h 10010"/>
                <a:gd name="connsiteX78" fmla="*/ 1241 w 10000"/>
                <a:gd name="connsiteY78" fmla="*/ 3499 h 10010"/>
                <a:gd name="connsiteX79" fmla="*/ 1241 w 10000"/>
                <a:gd name="connsiteY79" fmla="*/ 2594 h 10010"/>
                <a:gd name="connsiteX80" fmla="*/ 1241 w 10000"/>
                <a:gd name="connsiteY80" fmla="*/ 1923 h 10010"/>
                <a:gd name="connsiteX0" fmla="*/ 1241 w 10000"/>
                <a:gd name="connsiteY0" fmla="*/ 1997 h 10084"/>
                <a:gd name="connsiteX1" fmla="*/ 1241 w 10000"/>
                <a:gd name="connsiteY1" fmla="*/ 1762 h 10084"/>
                <a:gd name="connsiteX2" fmla="*/ 1862 w 10000"/>
                <a:gd name="connsiteY2" fmla="*/ 1762 h 10084"/>
                <a:gd name="connsiteX3" fmla="*/ 1862 w 10000"/>
                <a:gd name="connsiteY3" fmla="*/ 856 h 10084"/>
                <a:gd name="connsiteX4" fmla="*/ 1853 w 10000"/>
                <a:gd name="connsiteY4" fmla="*/ 177 h 10084"/>
                <a:gd name="connsiteX5" fmla="*/ 5552 w 10000"/>
                <a:gd name="connsiteY5" fmla="*/ 184 h 10084"/>
                <a:gd name="connsiteX6" fmla="*/ 5740 w 10000"/>
                <a:gd name="connsiteY6" fmla="*/ 0 h 10084"/>
                <a:gd name="connsiteX7" fmla="*/ 5726 w 10000"/>
                <a:gd name="connsiteY7" fmla="*/ 216 h 10084"/>
                <a:gd name="connsiteX8" fmla="*/ 6698 w 10000"/>
                <a:gd name="connsiteY8" fmla="*/ 187 h 10084"/>
                <a:gd name="connsiteX9" fmla="*/ 7396 w 10000"/>
                <a:gd name="connsiteY9" fmla="*/ 187 h 10084"/>
                <a:gd name="connsiteX10" fmla="*/ 8840 w 10000"/>
                <a:gd name="connsiteY10" fmla="*/ 195 h 10084"/>
                <a:gd name="connsiteX11" fmla="*/ 9085 w 10000"/>
                <a:gd name="connsiteY11" fmla="*/ 693 h 10084"/>
                <a:gd name="connsiteX12" fmla="*/ 8971 w 10000"/>
                <a:gd name="connsiteY12" fmla="*/ 714 h 10084"/>
                <a:gd name="connsiteX13" fmla="*/ 9088 w 10000"/>
                <a:gd name="connsiteY13" fmla="*/ 992 h 10084"/>
                <a:gd name="connsiteX14" fmla="*/ 9069 w 10000"/>
                <a:gd name="connsiteY14" fmla="*/ 1022 h 10084"/>
                <a:gd name="connsiteX15" fmla="*/ 9172 w 10000"/>
                <a:gd name="connsiteY15" fmla="*/ 1762 h 10084"/>
                <a:gd name="connsiteX16" fmla="*/ 9379 w 10000"/>
                <a:gd name="connsiteY16" fmla="*/ 2668 h 10084"/>
                <a:gd name="connsiteX17" fmla="*/ 10000 w 10000"/>
                <a:gd name="connsiteY17" fmla="*/ 3339 h 10084"/>
                <a:gd name="connsiteX18" fmla="*/ 9586 w 10000"/>
                <a:gd name="connsiteY18" fmla="*/ 3573 h 10084"/>
                <a:gd name="connsiteX19" fmla="*/ 9172 w 10000"/>
                <a:gd name="connsiteY19" fmla="*/ 4010 h 10084"/>
                <a:gd name="connsiteX20" fmla="*/ 8966 w 10000"/>
                <a:gd name="connsiteY20" fmla="*/ 4915 h 10084"/>
                <a:gd name="connsiteX21" fmla="*/ 8966 w 10000"/>
                <a:gd name="connsiteY21" fmla="*/ 5823 h 10084"/>
                <a:gd name="connsiteX22" fmla="*/ 8759 w 10000"/>
                <a:gd name="connsiteY22" fmla="*/ 6493 h 10084"/>
                <a:gd name="connsiteX23" fmla="*/ 8310 w 10000"/>
                <a:gd name="connsiteY23" fmla="*/ 7634 h 10084"/>
                <a:gd name="connsiteX24" fmla="*/ 8103 w 10000"/>
                <a:gd name="connsiteY24" fmla="*/ 8540 h 10084"/>
                <a:gd name="connsiteX25" fmla="*/ 7690 w 10000"/>
                <a:gd name="connsiteY25" fmla="*/ 8540 h 10084"/>
                <a:gd name="connsiteX26" fmla="*/ 7690 w 10000"/>
                <a:gd name="connsiteY26" fmla="*/ 9413 h 10084"/>
                <a:gd name="connsiteX27" fmla="*/ 6310 w 10000"/>
                <a:gd name="connsiteY27" fmla="*/ 7936 h 10084"/>
                <a:gd name="connsiteX28" fmla="*/ 6069 w 10000"/>
                <a:gd name="connsiteY28" fmla="*/ 8439 h 10084"/>
                <a:gd name="connsiteX29" fmla="*/ 5552 w 10000"/>
                <a:gd name="connsiteY29" fmla="*/ 8810 h 10084"/>
                <a:gd name="connsiteX30" fmla="*/ 5448 w 10000"/>
                <a:gd name="connsiteY30" fmla="*/ 8910 h 10084"/>
                <a:gd name="connsiteX31" fmla="*/ 5276 w 10000"/>
                <a:gd name="connsiteY31" fmla="*/ 8910 h 10084"/>
                <a:gd name="connsiteX32" fmla="*/ 5345 w 10000"/>
                <a:gd name="connsiteY32" fmla="*/ 9009 h 10084"/>
                <a:gd name="connsiteX33" fmla="*/ 5276 w 10000"/>
                <a:gd name="connsiteY33" fmla="*/ 9009 h 10084"/>
                <a:gd name="connsiteX34" fmla="*/ 5138 w 10000"/>
                <a:gd name="connsiteY34" fmla="*/ 8910 h 10084"/>
                <a:gd name="connsiteX35" fmla="*/ 4862 w 10000"/>
                <a:gd name="connsiteY35" fmla="*/ 9110 h 10084"/>
                <a:gd name="connsiteX36" fmla="*/ 4828 w 10000"/>
                <a:gd name="connsiteY36" fmla="*/ 9043 h 10084"/>
                <a:gd name="connsiteX37" fmla="*/ 4759 w 10000"/>
                <a:gd name="connsiteY37" fmla="*/ 9110 h 10084"/>
                <a:gd name="connsiteX38" fmla="*/ 4724 w 10000"/>
                <a:gd name="connsiteY38" fmla="*/ 9212 h 10084"/>
                <a:gd name="connsiteX39" fmla="*/ 4655 w 10000"/>
                <a:gd name="connsiteY39" fmla="*/ 9212 h 10084"/>
                <a:gd name="connsiteX40" fmla="*/ 4621 w 10000"/>
                <a:gd name="connsiteY40" fmla="*/ 9246 h 10084"/>
                <a:gd name="connsiteX41" fmla="*/ 4517 w 10000"/>
                <a:gd name="connsiteY41" fmla="*/ 9246 h 10084"/>
                <a:gd name="connsiteX42" fmla="*/ 4138 w 10000"/>
                <a:gd name="connsiteY42" fmla="*/ 9312 h 10084"/>
                <a:gd name="connsiteX43" fmla="*/ 2448 w 10000"/>
                <a:gd name="connsiteY43" fmla="*/ 9345 h 10084"/>
                <a:gd name="connsiteX44" fmla="*/ 2138 w 10000"/>
                <a:gd name="connsiteY44" fmla="*/ 9413 h 10084"/>
                <a:gd name="connsiteX45" fmla="*/ 1931 w 10000"/>
                <a:gd name="connsiteY45" fmla="*/ 9446 h 10084"/>
                <a:gd name="connsiteX46" fmla="*/ 1759 w 10000"/>
                <a:gd name="connsiteY46" fmla="*/ 9748 h 10084"/>
                <a:gd name="connsiteX47" fmla="*/ 1655 w 10000"/>
                <a:gd name="connsiteY47" fmla="*/ 9748 h 10084"/>
                <a:gd name="connsiteX48" fmla="*/ 2034 w 10000"/>
                <a:gd name="connsiteY48" fmla="*/ 9413 h 10084"/>
                <a:gd name="connsiteX49" fmla="*/ 2207 w 10000"/>
                <a:gd name="connsiteY49" fmla="*/ 9380 h 10084"/>
                <a:gd name="connsiteX50" fmla="*/ 4414 w 10000"/>
                <a:gd name="connsiteY50" fmla="*/ 9380 h 10084"/>
                <a:gd name="connsiteX51" fmla="*/ 5103 w 10000"/>
                <a:gd name="connsiteY51" fmla="*/ 9110 h 10084"/>
                <a:gd name="connsiteX52" fmla="*/ 5828 w 10000"/>
                <a:gd name="connsiteY52" fmla="*/ 8675 h 10084"/>
                <a:gd name="connsiteX53" fmla="*/ 6552 w 10000"/>
                <a:gd name="connsiteY53" fmla="*/ 8071 h 10084"/>
                <a:gd name="connsiteX54" fmla="*/ 7483 w 10000"/>
                <a:gd name="connsiteY54" fmla="*/ 9380 h 10084"/>
                <a:gd name="connsiteX55" fmla="*/ 7172 w 10000"/>
                <a:gd name="connsiteY55" fmla="*/ 8976 h 10084"/>
                <a:gd name="connsiteX56" fmla="*/ 6483 w 10000"/>
                <a:gd name="connsiteY56" fmla="*/ 8004 h 10084"/>
                <a:gd name="connsiteX57" fmla="*/ 5621 w 10000"/>
                <a:gd name="connsiteY57" fmla="*/ 8910 h 10084"/>
                <a:gd name="connsiteX58" fmla="*/ 4069 w 10000"/>
                <a:gd name="connsiteY58" fmla="*/ 9480 h 10084"/>
                <a:gd name="connsiteX59" fmla="*/ 3655 w 10000"/>
                <a:gd name="connsiteY59" fmla="*/ 9513 h 10084"/>
                <a:gd name="connsiteX60" fmla="*/ 2034 w 10000"/>
                <a:gd name="connsiteY60" fmla="*/ 9413 h 10084"/>
                <a:gd name="connsiteX61" fmla="*/ 1621 w 10000"/>
                <a:gd name="connsiteY61" fmla="*/ 10017 h 10084"/>
                <a:gd name="connsiteX62" fmla="*/ 1034 w 10000"/>
                <a:gd name="connsiteY62" fmla="*/ 10084 h 10084"/>
                <a:gd name="connsiteX63" fmla="*/ 1241 w 10000"/>
                <a:gd name="connsiteY63" fmla="*/ 9413 h 10084"/>
                <a:gd name="connsiteX64" fmla="*/ 1034 w 10000"/>
                <a:gd name="connsiteY64" fmla="*/ 8976 h 10084"/>
                <a:gd name="connsiteX65" fmla="*/ 621 w 10000"/>
                <a:gd name="connsiteY65" fmla="*/ 8540 h 10084"/>
                <a:gd name="connsiteX66" fmla="*/ 621 w 10000"/>
                <a:gd name="connsiteY66" fmla="*/ 8071 h 10084"/>
                <a:gd name="connsiteX67" fmla="*/ 621 w 10000"/>
                <a:gd name="connsiteY67" fmla="*/ 7634 h 10084"/>
                <a:gd name="connsiteX68" fmla="*/ 207 w 10000"/>
                <a:gd name="connsiteY68" fmla="*/ 7197 h 10084"/>
                <a:gd name="connsiteX69" fmla="*/ 0 w 10000"/>
                <a:gd name="connsiteY69" fmla="*/ 7197 h 10084"/>
                <a:gd name="connsiteX70" fmla="*/ 207 w 10000"/>
                <a:gd name="connsiteY70" fmla="*/ 6493 h 10084"/>
                <a:gd name="connsiteX71" fmla="*/ 414 w 10000"/>
                <a:gd name="connsiteY71" fmla="*/ 6292 h 10084"/>
                <a:gd name="connsiteX72" fmla="*/ 414 w 10000"/>
                <a:gd name="connsiteY72" fmla="*/ 6056 h 10084"/>
                <a:gd name="connsiteX73" fmla="*/ 414 w 10000"/>
                <a:gd name="connsiteY73" fmla="*/ 5588 h 10084"/>
                <a:gd name="connsiteX74" fmla="*/ 621 w 10000"/>
                <a:gd name="connsiteY74" fmla="*/ 5151 h 10084"/>
                <a:gd name="connsiteX75" fmla="*/ 828 w 10000"/>
                <a:gd name="connsiteY75" fmla="*/ 4915 h 10084"/>
                <a:gd name="connsiteX76" fmla="*/ 1241 w 10000"/>
                <a:gd name="connsiteY76" fmla="*/ 4915 h 10084"/>
                <a:gd name="connsiteX77" fmla="*/ 1241 w 10000"/>
                <a:gd name="connsiteY77" fmla="*/ 4244 h 10084"/>
                <a:gd name="connsiteX78" fmla="*/ 1241 w 10000"/>
                <a:gd name="connsiteY78" fmla="*/ 3573 h 10084"/>
                <a:gd name="connsiteX79" fmla="*/ 1241 w 10000"/>
                <a:gd name="connsiteY79" fmla="*/ 2668 h 10084"/>
                <a:gd name="connsiteX80" fmla="*/ 1241 w 10000"/>
                <a:gd name="connsiteY80" fmla="*/ 1997 h 10084"/>
                <a:gd name="connsiteX0" fmla="*/ 1241 w 10000"/>
                <a:gd name="connsiteY0" fmla="*/ 1997 h 10084"/>
                <a:gd name="connsiteX1" fmla="*/ 1241 w 10000"/>
                <a:gd name="connsiteY1" fmla="*/ 1762 h 10084"/>
                <a:gd name="connsiteX2" fmla="*/ 1862 w 10000"/>
                <a:gd name="connsiteY2" fmla="*/ 1762 h 10084"/>
                <a:gd name="connsiteX3" fmla="*/ 1862 w 10000"/>
                <a:gd name="connsiteY3" fmla="*/ 856 h 10084"/>
                <a:gd name="connsiteX4" fmla="*/ 1853 w 10000"/>
                <a:gd name="connsiteY4" fmla="*/ 177 h 10084"/>
                <a:gd name="connsiteX5" fmla="*/ 5552 w 10000"/>
                <a:gd name="connsiteY5" fmla="*/ 184 h 10084"/>
                <a:gd name="connsiteX6" fmla="*/ 5740 w 10000"/>
                <a:gd name="connsiteY6" fmla="*/ 0 h 10084"/>
                <a:gd name="connsiteX7" fmla="*/ 5706 w 10000"/>
                <a:gd name="connsiteY7" fmla="*/ 197 h 10084"/>
                <a:gd name="connsiteX8" fmla="*/ 6698 w 10000"/>
                <a:gd name="connsiteY8" fmla="*/ 187 h 10084"/>
                <a:gd name="connsiteX9" fmla="*/ 7396 w 10000"/>
                <a:gd name="connsiteY9" fmla="*/ 187 h 10084"/>
                <a:gd name="connsiteX10" fmla="*/ 8840 w 10000"/>
                <a:gd name="connsiteY10" fmla="*/ 195 h 10084"/>
                <a:gd name="connsiteX11" fmla="*/ 9085 w 10000"/>
                <a:gd name="connsiteY11" fmla="*/ 693 h 10084"/>
                <a:gd name="connsiteX12" fmla="*/ 8971 w 10000"/>
                <a:gd name="connsiteY12" fmla="*/ 714 h 10084"/>
                <a:gd name="connsiteX13" fmla="*/ 9088 w 10000"/>
                <a:gd name="connsiteY13" fmla="*/ 992 h 10084"/>
                <a:gd name="connsiteX14" fmla="*/ 9069 w 10000"/>
                <a:gd name="connsiteY14" fmla="*/ 1022 h 10084"/>
                <a:gd name="connsiteX15" fmla="*/ 9172 w 10000"/>
                <a:gd name="connsiteY15" fmla="*/ 1762 h 10084"/>
                <a:gd name="connsiteX16" fmla="*/ 9379 w 10000"/>
                <a:gd name="connsiteY16" fmla="*/ 2668 h 10084"/>
                <a:gd name="connsiteX17" fmla="*/ 10000 w 10000"/>
                <a:gd name="connsiteY17" fmla="*/ 3339 h 10084"/>
                <a:gd name="connsiteX18" fmla="*/ 9586 w 10000"/>
                <a:gd name="connsiteY18" fmla="*/ 3573 h 10084"/>
                <a:gd name="connsiteX19" fmla="*/ 9172 w 10000"/>
                <a:gd name="connsiteY19" fmla="*/ 4010 h 10084"/>
                <a:gd name="connsiteX20" fmla="*/ 8966 w 10000"/>
                <a:gd name="connsiteY20" fmla="*/ 4915 h 10084"/>
                <a:gd name="connsiteX21" fmla="*/ 8966 w 10000"/>
                <a:gd name="connsiteY21" fmla="*/ 5823 h 10084"/>
                <a:gd name="connsiteX22" fmla="*/ 8759 w 10000"/>
                <a:gd name="connsiteY22" fmla="*/ 6493 h 10084"/>
                <a:gd name="connsiteX23" fmla="*/ 8310 w 10000"/>
                <a:gd name="connsiteY23" fmla="*/ 7634 h 10084"/>
                <a:gd name="connsiteX24" fmla="*/ 8103 w 10000"/>
                <a:gd name="connsiteY24" fmla="*/ 8540 h 10084"/>
                <a:gd name="connsiteX25" fmla="*/ 7690 w 10000"/>
                <a:gd name="connsiteY25" fmla="*/ 8540 h 10084"/>
                <a:gd name="connsiteX26" fmla="*/ 7690 w 10000"/>
                <a:gd name="connsiteY26" fmla="*/ 9413 h 10084"/>
                <a:gd name="connsiteX27" fmla="*/ 6310 w 10000"/>
                <a:gd name="connsiteY27" fmla="*/ 7936 h 10084"/>
                <a:gd name="connsiteX28" fmla="*/ 6069 w 10000"/>
                <a:gd name="connsiteY28" fmla="*/ 8439 h 10084"/>
                <a:gd name="connsiteX29" fmla="*/ 5552 w 10000"/>
                <a:gd name="connsiteY29" fmla="*/ 8810 h 10084"/>
                <a:gd name="connsiteX30" fmla="*/ 5448 w 10000"/>
                <a:gd name="connsiteY30" fmla="*/ 8910 h 10084"/>
                <a:gd name="connsiteX31" fmla="*/ 5276 w 10000"/>
                <a:gd name="connsiteY31" fmla="*/ 8910 h 10084"/>
                <a:gd name="connsiteX32" fmla="*/ 5345 w 10000"/>
                <a:gd name="connsiteY32" fmla="*/ 9009 h 10084"/>
                <a:gd name="connsiteX33" fmla="*/ 5276 w 10000"/>
                <a:gd name="connsiteY33" fmla="*/ 9009 h 10084"/>
                <a:gd name="connsiteX34" fmla="*/ 5138 w 10000"/>
                <a:gd name="connsiteY34" fmla="*/ 8910 h 10084"/>
                <a:gd name="connsiteX35" fmla="*/ 4862 w 10000"/>
                <a:gd name="connsiteY35" fmla="*/ 9110 h 10084"/>
                <a:gd name="connsiteX36" fmla="*/ 4828 w 10000"/>
                <a:gd name="connsiteY36" fmla="*/ 9043 h 10084"/>
                <a:gd name="connsiteX37" fmla="*/ 4759 w 10000"/>
                <a:gd name="connsiteY37" fmla="*/ 9110 h 10084"/>
                <a:gd name="connsiteX38" fmla="*/ 4724 w 10000"/>
                <a:gd name="connsiteY38" fmla="*/ 9212 h 10084"/>
                <a:gd name="connsiteX39" fmla="*/ 4655 w 10000"/>
                <a:gd name="connsiteY39" fmla="*/ 9212 h 10084"/>
                <a:gd name="connsiteX40" fmla="*/ 4621 w 10000"/>
                <a:gd name="connsiteY40" fmla="*/ 9246 h 10084"/>
                <a:gd name="connsiteX41" fmla="*/ 4517 w 10000"/>
                <a:gd name="connsiteY41" fmla="*/ 9246 h 10084"/>
                <a:gd name="connsiteX42" fmla="*/ 4138 w 10000"/>
                <a:gd name="connsiteY42" fmla="*/ 9312 h 10084"/>
                <a:gd name="connsiteX43" fmla="*/ 2448 w 10000"/>
                <a:gd name="connsiteY43" fmla="*/ 9345 h 10084"/>
                <a:gd name="connsiteX44" fmla="*/ 2138 w 10000"/>
                <a:gd name="connsiteY44" fmla="*/ 9413 h 10084"/>
                <a:gd name="connsiteX45" fmla="*/ 1931 w 10000"/>
                <a:gd name="connsiteY45" fmla="*/ 9446 h 10084"/>
                <a:gd name="connsiteX46" fmla="*/ 1759 w 10000"/>
                <a:gd name="connsiteY46" fmla="*/ 9748 h 10084"/>
                <a:gd name="connsiteX47" fmla="*/ 1655 w 10000"/>
                <a:gd name="connsiteY47" fmla="*/ 9748 h 10084"/>
                <a:gd name="connsiteX48" fmla="*/ 2034 w 10000"/>
                <a:gd name="connsiteY48" fmla="*/ 9413 h 10084"/>
                <a:gd name="connsiteX49" fmla="*/ 2207 w 10000"/>
                <a:gd name="connsiteY49" fmla="*/ 9380 h 10084"/>
                <a:gd name="connsiteX50" fmla="*/ 4414 w 10000"/>
                <a:gd name="connsiteY50" fmla="*/ 9380 h 10084"/>
                <a:gd name="connsiteX51" fmla="*/ 5103 w 10000"/>
                <a:gd name="connsiteY51" fmla="*/ 9110 h 10084"/>
                <a:gd name="connsiteX52" fmla="*/ 5828 w 10000"/>
                <a:gd name="connsiteY52" fmla="*/ 8675 h 10084"/>
                <a:gd name="connsiteX53" fmla="*/ 6552 w 10000"/>
                <a:gd name="connsiteY53" fmla="*/ 8071 h 10084"/>
                <a:gd name="connsiteX54" fmla="*/ 7483 w 10000"/>
                <a:gd name="connsiteY54" fmla="*/ 9380 h 10084"/>
                <a:gd name="connsiteX55" fmla="*/ 7172 w 10000"/>
                <a:gd name="connsiteY55" fmla="*/ 8976 h 10084"/>
                <a:gd name="connsiteX56" fmla="*/ 6483 w 10000"/>
                <a:gd name="connsiteY56" fmla="*/ 8004 h 10084"/>
                <a:gd name="connsiteX57" fmla="*/ 5621 w 10000"/>
                <a:gd name="connsiteY57" fmla="*/ 8910 h 10084"/>
                <a:gd name="connsiteX58" fmla="*/ 4069 w 10000"/>
                <a:gd name="connsiteY58" fmla="*/ 9480 h 10084"/>
                <a:gd name="connsiteX59" fmla="*/ 3655 w 10000"/>
                <a:gd name="connsiteY59" fmla="*/ 9513 h 10084"/>
                <a:gd name="connsiteX60" fmla="*/ 2034 w 10000"/>
                <a:gd name="connsiteY60" fmla="*/ 9413 h 10084"/>
                <a:gd name="connsiteX61" fmla="*/ 1621 w 10000"/>
                <a:gd name="connsiteY61" fmla="*/ 10017 h 10084"/>
                <a:gd name="connsiteX62" fmla="*/ 1034 w 10000"/>
                <a:gd name="connsiteY62" fmla="*/ 10084 h 10084"/>
                <a:gd name="connsiteX63" fmla="*/ 1241 w 10000"/>
                <a:gd name="connsiteY63" fmla="*/ 9413 h 10084"/>
                <a:gd name="connsiteX64" fmla="*/ 1034 w 10000"/>
                <a:gd name="connsiteY64" fmla="*/ 8976 h 10084"/>
                <a:gd name="connsiteX65" fmla="*/ 621 w 10000"/>
                <a:gd name="connsiteY65" fmla="*/ 8540 h 10084"/>
                <a:gd name="connsiteX66" fmla="*/ 621 w 10000"/>
                <a:gd name="connsiteY66" fmla="*/ 8071 h 10084"/>
                <a:gd name="connsiteX67" fmla="*/ 621 w 10000"/>
                <a:gd name="connsiteY67" fmla="*/ 7634 h 10084"/>
                <a:gd name="connsiteX68" fmla="*/ 207 w 10000"/>
                <a:gd name="connsiteY68" fmla="*/ 7197 h 10084"/>
                <a:gd name="connsiteX69" fmla="*/ 0 w 10000"/>
                <a:gd name="connsiteY69" fmla="*/ 7197 h 10084"/>
                <a:gd name="connsiteX70" fmla="*/ 207 w 10000"/>
                <a:gd name="connsiteY70" fmla="*/ 6493 h 10084"/>
                <a:gd name="connsiteX71" fmla="*/ 414 w 10000"/>
                <a:gd name="connsiteY71" fmla="*/ 6292 h 10084"/>
                <a:gd name="connsiteX72" fmla="*/ 414 w 10000"/>
                <a:gd name="connsiteY72" fmla="*/ 6056 h 10084"/>
                <a:gd name="connsiteX73" fmla="*/ 414 w 10000"/>
                <a:gd name="connsiteY73" fmla="*/ 5588 h 10084"/>
                <a:gd name="connsiteX74" fmla="*/ 621 w 10000"/>
                <a:gd name="connsiteY74" fmla="*/ 5151 h 10084"/>
                <a:gd name="connsiteX75" fmla="*/ 828 w 10000"/>
                <a:gd name="connsiteY75" fmla="*/ 4915 h 10084"/>
                <a:gd name="connsiteX76" fmla="*/ 1241 w 10000"/>
                <a:gd name="connsiteY76" fmla="*/ 4915 h 10084"/>
                <a:gd name="connsiteX77" fmla="*/ 1241 w 10000"/>
                <a:gd name="connsiteY77" fmla="*/ 4244 h 10084"/>
                <a:gd name="connsiteX78" fmla="*/ 1241 w 10000"/>
                <a:gd name="connsiteY78" fmla="*/ 3573 h 10084"/>
                <a:gd name="connsiteX79" fmla="*/ 1241 w 10000"/>
                <a:gd name="connsiteY79" fmla="*/ 2668 h 10084"/>
                <a:gd name="connsiteX80" fmla="*/ 1241 w 10000"/>
                <a:gd name="connsiteY80" fmla="*/ 1997 h 10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0000" h="10084">
                  <a:moveTo>
                    <a:pt x="1241" y="1997"/>
                  </a:moveTo>
                  <a:lnTo>
                    <a:pt x="1241" y="1762"/>
                  </a:lnTo>
                  <a:lnTo>
                    <a:pt x="1862" y="1762"/>
                  </a:lnTo>
                  <a:lnTo>
                    <a:pt x="1862" y="856"/>
                  </a:lnTo>
                  <a:cubicBezTo>
                    <a:pt x="1859" y="630"/>
                    <a:pt x="1856" y="403"/>
                    <a:pt x="1853" y="177"/>
                  </a:cubicBezTo>
                  <a:lnTo>
                    <a:pt x="5552" y="184"/>
                  </a:lnTo>
                  <a:cubicBezTo>
                    <a:pt x="5584" y="140"/>
                    <a:pt x="5708" y="44"/>
                    <a:pt x="5740" y="0"/>
                  </a:cubicBezTo>
                  <a:cubicBezTo>
                    <a:pt x="5737" y="48"/>
                    <a:pt x="5709" y="149"/>
                    <a:pt x="5706" y="197"/>
                  </a:cubicBezTo>
                  <a:lnTo>
                    <a:pt x="6698" y="187"/>
                  </a:lnTo>
                  <a:lnTo>
                    <a:pt x="7396" y="187"/>
                  </a:lnTo>
                  <a:lnTo>
                    <a:pt x="8840" y="195"/>
                  </a:lnTo>
                  <a:cubicBezTo>
                    <a:pt x="8922" y="361"/>
                    <a:pt x="9003" y="528"/>
                    <a:pt x="9085" y="693"/>
                  </a:cubicBezTo>
                  <a:cubicBezTo>
                    <a:pt x="9109" y="741"/>
                    <a:pt x="8957" y="687"/>
                    <a:pt x="8971" y="714"/>
                  </a:cubicBezTo>
                  <a:cubicBezTo>
                    <a:pt x="8985" y="741"/>
                    <a:pt x="9064" y="940"/>
                    <a:pt x="9088" y="992"/>
                  </a:cubicBezTo>
                  <a:cubicBezTo>
                    <a:pt x="9112" y="1044"/>
                    <a:pt x="9055" y="894"/>
                    <a:pt x="9069" y="1022"/>
                  </a:cubicBezTo>
                  <a:cubicBezTo>
                    <a:pt x="9083" y="1151"/>
                    <a:pt x="9124" y="1488"/>
                    <a:pt x="9172" y="1762"/>
                  </a:cubicBezTo>
                  <a:lnTo>
                    <a:pt x="9379" y="2668"/>
                  </a:lnTo>
                  <a:lnTo>
                    <a:pt x="10000" y="3339"/>
                  </a:lnTo>
                  <a:lnTo>
                    <a:pt x="9586" y="3573"/>
                  </a:lnTo>
                  <a:lnTo>
                    <a:pt x="9172" y="4010"/>
                  </a:lnTo>
                  <a:cubicBezTo>
                    <a:pt x="9103" y="4311"/>
                    <a:pt x="9035" y="4614"/>
                    <a:pt x="8966" y="4915"/>
                  </a:cubicBezTo>
                  <a:lnTo>
                    <a:pt x="8966" y="5823"/>
                  </a:lnTo>
                  <a:lnTo>
                    <a:pt x="8759" y="6493"/>
                  </a:lnTo>
                  <a:lnTo>
                    <a:pt x="8310" y="7634"/>
                  </a:lnTo>
                  <a:lnTo>
                    <a:pt x="8103" y="8540"/>
                  </a:lnTo>
                  <a:lnTo>
                    <a:pt x="7690" y="8540"/>
                  </a:lnTo>
                  <a:lnTo>
                    <a:pt x="7690" y="9413"/>
                  </a:lnTo>
                  <a:lnTo>
                    <a:pt x="6310" y="7936"/>
                  </a:lnTo>
                  <a:cubicBezTo>
                    <a:pt x="6230" y="8104"/>
                    <a:pt x="6149" y="8271"/>
                    <a:pt x="6069" y="8439"/>
                  </a:cubicBezTo>
                  <a:lnTo>
                    <a:pt x="5552" y="8810"/>
                  </a:lnTo>
                  <a:cubicBezTo>
                    <a:pt x="5517" y="8843"/>
                    <a:pt x="5483" y="8877"/>
                    <a:pt x="5448" y="8910"/>
                  </a:cubicBezTo>
                  <a:lnTo>
                    <a:pt x="5276" y="8910"/>
                  </a:lnTo>
                  <a:lnTo>
                    <a:pt x="5345" y="9009"/>
                  </a:lnTo>
                  <a:lnTo>
                    <a:pt x="5276" y="9009"/>
                  </a:lnTo>
                  <a:lnTo>
                    <a:pt x="5138" y="8910"/>
                  </a:lnTo>
                  <a:lnTo>
                    <a:pt x="4862" y="9110"/>
                  </a:lnTo>
                  <a:cubicBezTo>
                    <a:pt x="4851" y="9088"/>
                    <a:pt x="4839" y="9067"/>
                    <a:pt x="4828" y="9043"/>
                  </a:cubicBezTo>
                  <a:cubicBezTo>
                    <a:pt x="4805" y="9067"/>
                    <a:pt x="4782" y="9088"/>
                    <a:pt x="4759" y="9110"/>
                  </a:cubicBezTo>
                  <a:cubicBezTo>
                    <a:pt x="4747" y="9144"/>
                    <a:pt x="4736" y="9179"/>
                    <a:pt x="4724" y="9212"/>
                  </a:cubicBezTo>
                  <a:lnTo>
                    <a:pt x="4655" y="9212"/>
                  </a:lnTo>
                  <a:cubicBezTo>
                    <a:pt x="4644" y="9223"/>
                    <a:pt x="4632" y="9234"/>
                    <a:pt x="4621" y="9246"/>
                  </a:cubicBezTo>
                  <a:lnTo>
                    <a:pt x="4517" y="9246"/>
                  </a:lnTo>
                  <a:lnTo>
                    <a:pt x="4138" y="9312"/>
                  </a:lnTo>
                  <a:lnTo>
                    <a:pt x="2448" y="9345"/>
                  </a:lnTo>
                  <a:lnTo>
                    <a:pt x="2138" y="9413"/>
                  </a:lnTo>
                  <a:lnTo>
                    <a:pt x="1931" y="9446"/>
                  </a:lnTo>
                  <a:cubicBezTo>
                    <a:pt x="1874" y="9547"/>
                    <a:pt x="1816" y="9647"/>
                    <a:pt x="1759" y="9748"/>
                  </a:cubicBezTo>
                  <a:lnTo>
                    <a:pt x="1655" y="9748"/>
                  </a:lnTo>
                  <a:lnTo>
                    <a:pt x="2034" y="9413"/>
                  </a:lnTo>
                  <a:lnTo>
                    <a:pt x="2207" y="9380"/>
                  </a:lnTo>
                  <a:lnTo>
                    <a:pt x="4414" y="9380"/>
                  </a:lnTo>
                  <a:lnTo>
                    <a:pt x="5103" y="9110"/>
                  </a:lnTo>
                  <a:lnTo>
                    <a:pt x="5828" y="8675"/>
                  </a:lnTo>
                  <a:lnTo>
                    <a:pt x="6552" y="8071"/>
                  </a:lnTo>
                  <a:lnTo>
                    <a:pt x="7483" y="9380"/>
                  </a:lnTo>
                  <a:lnTo>
                    <a:pt x="7172" y="8976"/>
                  </a:lnTo>
                  <a:lnTo>
                    <a:pt x="6483" y="8004"/>
                  </a:lnTo>
                  <a:lnTo>
                    <a:pt x="5621" y="8910"/>
                  </a:lnTo>
                  <a:lnTo>
                    <a:pt x="4069" y="9480"/>
                  </a:lnTo>
                  <a:lnTo>
                    <a:pt x="3655" y="9513"/>
                  </a:lnTo>
                  <a:lnTo>
                    <a:pt x="2034" y="9413"/>
                  </a:lnTo>
                  <a:lnTo>
                    <a:pt x="1621" y="10017"/>
                  </a:lnTo>
                  <a:lnTo>
                    <a:pt x="1034" y="10084"/>
                  </a:lnTo>
                  <a:lnTo>
                    <a:pt x="1241" y="9413"/>
                  </a:lnTo>
                  <a:lnTo>
                    <a:pt x="1034" y="8976"/>
                  </a:lnTo>
                  <a:lnTo>
                    <a:pt x="621" y="8540"/>
                  </a:lnTo>
                  <a:lnTo>
                    <a:pt x="621" y="8071"/>
                  </a:lnTo>
                  <a:lnTo>
                    <a:pt x="621" y="7634"/>
                  </a:lnTo>
                  <a:lnTo>
                    <a:pt x="207" y="7197"/>
                  </a:lnTo>
                  <a:lnTo>
                    <a:pt x="0" y="7197"/>
                  </a:lnTo>
                  <a:lnTo>
                    <a:pt x="207" y="6493"/>
                  </a:lnTo>
                  <a:lnTo>
                    <a:pt x="414" y="6292"/>
                  </a:lnTo>
                  <a:lnTo>
                    <a:pt x="414" y="6056"/>
                  </a:lnTo>
                  <a:lnTo>
                    <a:pt x="414" y="5588"/>
                  </a:lnTo>
                  <a:lnTo>
                    <a:pt x="621" y="5151"/>
                  </a:lnTo>
                  <a:lnTo>
                    <a:pt x="828" y="4915"/>
                  </a:lnTo>
                  <a:lnTo>
                    <a:pt x="1241" y="4915"/>
                  </a:lnTo>
                  <a:lnTo>
                    <a:pt x="1241" y="4244"/>
                  </a:lnTo>
                  <a:lnTo>
                    <a:pt x="1241" y="3573"/>
                  </a:lnTo>
                  <a:lnTo>
                    <a:pt x="1241" y="2668"/>
                  </a:lnTo>
                  <a:lnTo>
                    <a:pt x="1241" y="1997"/>
                  </a:lnTo>
                  <a:close/>
                </a:path>
              </a:pathLst>
            </a:custGeom>
            <a:solidFill>
              <a:srgbClr val="990034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" name="Freeform 1023"/>
            <p:cNvSpPr/>
            <p:nvPr/>
          </p:nvSpPr>
          <p:spPr bwMode="auto">
            <a:xfrm>
              <a:off x="4890564" y="2323252"/>
              <a:ext cx="45719" cy="338554"/>
            </a:xfrm>
            <a:custGeom>
              <a:avLst/>
              <a:gdLst>
                <a:gd name="connsiteX0" fmla="*/ 0 w 1092994"/>
                <a:gd name="connsiteY0" fmla="*/ 164306 h 195263"/>
                <a:gd name="connsiteX1" fmla="*/ 147638 w 1092994"/>
                <a:gd name="connsiteY1" fmla="*/ 195263 h 195263"/>
                <a:gd name="connsiteX2" fmla="*/ 400050 w 1092994"/>
                <a:gd name="connsiteY2" fmla="*/ 190500 h 195263"/>
                <a:gd name="connsiteX3" fmla="*/ 521494 w 1092994"/>
                <a:gd name="connsiteY3" fmla="*/ 147638 h 195263"/>
                <a:gd name="connsiteX4" fmla="*/ 650082 w 1092994"/>
                <a:gd name="connsiteY4" fmla="*/ 133350 h 195263"/>
                <a:gd name="connsiteX5" fmla="*/ 819150 w 1092994"/>
                <a:gd name="connsiteY5" fmla="*/ 45244 h 195263"/>
                <a:gd name="connsiteX6" fmla="*/ 888207 w 1092994"/>
                <a:gd name="connsiteY6" fmla="*/ 45244 h 195263"/>
                <a:gd name="connsiteX7" fmla="*/ 1092994 w 1092994"/>
                <a:gd name="connsiteY7" fmla="*/ 0 h 195263"/>
                <a:gd name="connsiteX0" fmla="*/ 0 w 888207"/>
                <a:gd name="connsiteY0" fmla="*/ 119062 h 150019"/>
                <a:gd name="connsiteX1" fmla="*/ 147638 w 888207"/>
                <a:gd name="connsiteY1" fmla="*/ 150019 h 150019"/>
                <a:gd name="connsiteX2" fmla="*/ 400050 w 888207"/>
                <a:gd name="connsiteY2" fmla="*/ 145256 h 150019"/>
                <a:gd name="connsiteX3" fmla="*/ 521494 w 888207"/>
                <a:gd name="connsiteY3" fmla="*/ 102394 h 150019"/>
                <a:gd name="connsiteX4" fmla="*/ 650082 w 888207"/>
                <a:gd name="connsiteY4" fmla="*/ 88106 h 150019"/>
                <a:gd name="connsiteX5" fmla="*/ 819150 w 888207"/>
                <a:gd name="connsiteY5" fmla="*/ 0 h 150019"/>
                <a:gd name="connsiteX6" fmla="*/ 888207 w 888207"/>
                <a:gd name="connsiteY6" fmla="*/ 0 h 150019"/>
                <a:gd name="connsiteX0" fmla="*/ 0 w 819150"/>
                <a:gd name="connsiteY0" fmla="*/ 119062 h 150019"/>
                <a:gd name="connsiteX1" fmla="*/ 147638 w 819150"/>
                <a:gd name="connsiteY1" fmla="*/ 150019 h 150019"/>
                <a:gd name="connsiteX2" fmla="*/ 400050 w 819150"/>
                <a:gd name="connsiteY2" fmla="*/ 145256 h 150019"/>
                <a:gd name="connsiteX3" fmla="*/ 521494 w 819150"/>
                <a:gd name="connsiteY3" fmla="*/ 102394 h 150019"/>
                <a:gd name="connsiteX4" fmla="*/ 650082 w 819150"/>
                <a:gd name="connsiteY4" fmla="*/ 88106 h 150019"/>
                <a:gd name="connsiteX5" fmla="*/ 819150 w 819150"/>
                <a:gd name="connsiteY5" fmla="*/ 0 h 150019"/>
                <a:gd name="connsiteX0" fmla="*/ 0 w 819150"/>
                <a:gd name="connsiteY0" fmla="*/ 119062 h 150019"/>
                <a:gd name="connsiteX1" fmla="*/ 147638 w 819150"/>
                <a:gd name="connsiteY1" fmla="*/ 150019 h 150019"/>
                <a:gd name="connsiteX2" fmla="*/ 400050 w 819150"/>
                <a:gd name="connsiteY2" fmla="*/ 145256 h 150019"/>
                <a:gd name="connsiteX3" fmla="*/ 521494 w 819150"/>
                <a:gd name="connsiteY3" fmla="*/ 102394 h 150019"/>
                <a:gd name="connsiteX4" fmla="*/ 650082 w 819150"/>
                <a:gd name="connsiteY4" fmla="*/ 88106 h 150019"/>
                <a:gd name="connsiteX5" fmla="*/ 743810 w 819150"/>
                <a:gd name="connsiteY5" fmla="*/ 42240 h 150019"/>
                <a:gd name="connsiteX6" fmla="*/ 819150 w 819150"/>
                <a:gd name="connsiteY6" fmla="*/ 0 h 150019"/>
                <a:gd name="connsiteX0" fmla="*/ 0 w 819150"/>
                <a:gd name="connsiteY0" fmla="*/ 119062 h 150019"/>
                <a:gd name="connsiteX1" fmla="*/ 147638 w 819150"/>
                <a:gd name="connsiteY1" fmla="*/ 150019 h 150019"/>
                <a:gd name="connsiteX2" fmla="*/ 400050 w 819150"/>
                <a:gd name="connsiteY2" fmla="*/ 145256 h 150019"/>
                <a:gd name="connsiteX3" fmla="*/ 521494 w 819150"/>
                <a:gd name="connsiteY3" fmla="*/ 102394 h 150019"/>
                <a:gd name="connsiteX4" fmla="*/ 650082 w 819150"/>
                <a:gd name="connsiteY4" fmla="*/ 88106 h 150019"/>
                <a:gd name="connsiteX5" fmla="*/ 724292 w 819150"/>
                <a:gd name="connsiteY5" fmla="*/ 42240 h 150019"/>
                <a:gd name="connsiteX6" fmla="*/ 819150 w 819150"/>
                <a:gd name="connsiteY6" fmla="*/ 0 h 150019"/>
                <a:gd name="connsiteX0" fmla="*/ 0 w 819150"/>
                <a:gd name="connsiteY0" fmla="*/ 119062 h 150019"/>
                <a:gd name="connsiteX1" fmla="*/ 147638 w 819150"/>
                <a:gd name="connsiteY1" fmla="*/ 150019 h 150019"/>
                <a:gd name="connsiteX2" fmla="*/ 400050 w 819150"/>
                <a:gd name="connsiteY2" fmla="*/ 145256 h 150019"/>
                <a:gd name="connsiteX3" fmla="*/ 521494 w 819150"/>
                <a:gd name="connsiteY3" fmla="*/ 102394 h 150019"/>
                <a:gd name="connsiteX4" fmla="*/ 650082 w 819150"/>
                <a:gd name="connsiteY4" fmla="*/ 88106 h 150019"/>
                <a:gd name="connsiteX5" fmla="*/ 696408 w 819150"/>
                <a:gd name="connsiteY5" fmla="*/ 41694 h 150019"/>
                <a:gd name="connsiteX6" fmla="*/ 819150 w 819150"/>
                <a:gd name="connsiteY6" fmla="*/ 0 h 150019"/>
                <a:gd name="connsiteX0" fmla="*/ 0 w 860976"/>
                <a:gd name="connsiteY0" fmla="*/ 116334 h 147291"/>
                <a:gd name="connsiteX1" fmla="*/ 147638 w 860976"/>
                <a:gd name="connsiteY1" fmla="*/ 147291 h 147291"/>
                <a:gd name="connsiteX2" fmla="*/ 400050 w 860976"/>
                <a:gd name="connsiteY2" fmla="*/ 142528 h 147291"/>
                <a:gd name="connsiteX3" fmla="*/ 521494 w 860976"/>
                <a:gd name="connsiteY3" fmla="*/ 99666 h 147291"/>
                <a:gd name="connsiteX4" fmla="*/ 650082 w 860976"/>
                <a:gd name="connsiteY4" fmla="*/ 85378 h 147291"/>
                <a:gd name="connsiteX5" fmla="*/ 696408 w 860976"/>
                <a:gd name="connsiteY5" fmla="*/ 38966 h 147291"/>
                <a:gd name="connsiteX6" fmla="*/ 860976 w 860976"/>
                <a:gd name="connsiteY6" fmla="*/ 0 h 147291"/>
                <a:gd name="connsiteX0" fmla="*/ 0 w 897226"/>
                <a:gd name="connsiteY0" fmla="*/ 111423 h 142380"/>
                <a:gd name="connsiteX1" fmla="*/ 147638 w 897226"/>
                <a:gd name="connsiteY1" fmla="*/ 142380 h 142380"/>
                <a:gd name="connsiteX2" fmla="*/ 400050 w 897226"/>
                <a:gd name="connsiteY2" fmla="*/ 137617 h 142380"/>
                <a:gd name="connsiteX3" fmla="*/ 521494 w 897226"/>
                <a:gd name="connsiteY3" fmla="*/ 94755 h 142380"/>
                <a:gd name="connsiteX4" fmla="*/ 650082 w 897226"/>
                <a:gd name="connsiteY4" fmla="*/ 80467 h 142380"/>
                <a:gd name="connsiteX5" fmla="*/ 696408 w 897226"/>
                <a:gd name="connsiteY5" fmla="*/ 34055 h 142380"/>
                <a:gd name="connsiteX6" fmla="*/ 897226 w 897226"/>
                <a:gd name="connsiteY6" fmla="*/ 0 h 142380"/>
                <a:gd name="connsiteX0" fmla="*/ 0 w 802421"/>
                <a:gd name="connsiteY0" fmla="*/ 95053 h 126010"/>
                <a:gd name="connsiteX1" fmla="*/ 147638 w 802421"/>
                <a:gd name="connsiteY1" fmla="*/ 126010 h 126010"/>
                <a:gd name="connsiteX2" fmla="*/ 400050 w 802421"/>
                <a:gd name="connsiteY2" fmla="*/ 121247 h 126010"/>
                <a:gd name="connsiteX3" fmla="*/ 521494 w 802421"/>
                <a:gd name="connsiteY3" fmla="*/ 78385 h 126010"/>
                <a:gd name="connsiteX4" fmla="*/ 650082 w 802421"/>
                <a:gd name="connsiteY4" fmla="*/ 64097 h 126010"/>
                <a:gd name="connsiteX5" fmla="*/ 696408 w 802421"/>
                <a:gd name="connsiteY5" fmla="*/ 17685 h 126010"/>
                <a:gd name="connsiteX6" fmla="*/ 802421 w 802421"/>
                <a:gd name="connsiteY6" fmla="*/ 0 h 126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2421" h="126010">
                  <a:moveTo>
                    <a:pt x="0" y="95053"/>
                  </a:moveTo>
                  <a:lnTo>
                    <a:pt x="147638" y="126010"/>
                  </a:lnTo>
                  <a:lnTo>
                    <a:pt x="400050" y="121247"/>
                  </a:lnTo>
                  <a:lnTo>
                    <a:pt x="521494" y="78385"/>
                  </a:lnTo>
                  <a:lnTo>
                    <a:pt x="650082" y="64097"/>
                  </a:lnTo>
                  <a:lnTo>
                    <a:pt x="696408" y="17685"/>
                  </a:lnTo>
                  <a:lnTo>
                    <a:pt x="802421" y="0"/>
                  </a:lnTo>
                </a:path>
              </a:pathLst>
            </a:custGeom>
            <a:noFill/>
            <a:ln w="63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600"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308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9358"/>
            <a:ext cx="9134831" cy="423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69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00200"/>
            <a:ext cx="8848725" cy="416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00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322" y="304800"/>
            <a:ext cx="8500696" cy="5697538"/>
          </a:xfrm>
          <a:noFill/>
        </p:spPr>
        <p:txBody>
          <a:bodyPr/>
          <a:lstStyle/>
          <a:p>
            <a:pPr marL="0" indent="0" defTabSz="1336675">
              <a:spcBef>
                <a:spcPct val="0"/>
              </a:spcBef>
              <a:buFontTx/>
              <a:buNone/>
              <a:tabLst>
                <a:tab pos="482600" algn="l"/>
                <a:tab pos="568325" algn="l"/>
              </a:tabLst>
            </a:pPr>
            <a:r>
              <a:rPr lang="fr-CH" altLang="en-US" sz="2400" dirty="0" smtClean="0"/>
              <a:t>		</a:t>
            </a:r>
            <a:endParaRPr lang="fr-CH" altLang="en-US" sz="22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619125"/>
          </a:xfrm>
          <a:noFill/>
        </p:spPr>
        <p:txBody>
          <a:bodyPr/>
          <a:lstStyle/>
          <a:p>
            <a:pPr algn="ctr"/>
            <a:r>
              <a:rPr lang="fr-CH" altLang="en-US" dirty="0" smtClean="0">
                <a:solidFill>
                  <a:srgbClr val="0065B0"/>
                </a:solidFill>
              </a:rPr>
              <a:t>Aperçu de la procédure internationale</a:t>
            </a:r>
            <a:endParaRPr lang="fr-CH" altLang="en-US" b="1" dirty="0" smtClean="0">
              <a:solidFill>
                <a:srgbClr val="0065B0"/>
              </a:solidFill>
            </a:endParaRP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1341454" y="2439673"/>
            <a:ext cx="2034212" cy="68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algn="l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fr-CH" altLang="en-US" sz="2400" dirty="0" smtClean="0">
                <a:solidFill>
                  <a:srgbClr val="0065B0"/>
                </a:solidFill>
                <a:latin typeface="Arial"/>
              </a:rPr>
              <a:t>Demande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fr-CH" altLang="en-US" sz="2400" dirty="0" smtClean="0">
                <a:solidFill>
                  <a:srgbClr val="0065B0"/>
                </a:solidFill>
                <a:latin typeface="Arial"/>
              </a:rPr>
              <a:t>internationale</a:t>
            </a:r>
            <a:endParaRPr lang="fr-CH" altLang="en-US" sz="2400" b="1" dirty="0">
              <a:solidFill>
                <a:srgbClr val="0065B0"/>
              </a:solidFill>
              <a:latin typeface="Arial"/>
            </a:endParaRP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5315215" y="2397767"/>
            <a:ext cx="2667000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algn="l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fr-CH" altLang="en-US" sz="2400" dirty="0" smtClean="0">
                <a:solidFill>
                  <a:srgbClr val="000000"/>
                </a:solidFill>
                <a:latin typeface="Arial"/>
              </a:rPr>
              <a:t>Office d’origine</a:t>
            </a:r>
            <a:endParaRPr lang="fr-CH" altLang="en-US" sz="2400" b="1" dirty="0">
              <a:solidFill>
                <a:srgbClr val="336699"/>
              </a:solidFill>
              <a:latin typeface="Arial"/>
            </a:endParaRPr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5349114" y="3538149"/>
            <a:ext cx="2672862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algn="l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fr-CH" altLang="en-US" sz="2400" dirty="0" smtClean="0">
                <a:solidFill>
                  <a:srgbClr val="000000"/>
                </a:solidFill>
                <a:latin typeface="Arial"/>
              </a:rPr>
              <a:t>Bureau international</a:t>
            </a:r>
            <a:r>
              <a:rPr lang="fr-CH" altLang="en-US" sz="2400" b="1" dirty="0" smtClean="0">
                <a:solidFill>
                  <a:srgbClr val="FF3300"/>
                </a:solidFill>
                <a:latin typeface="Arial"/>
              </a:rPr>
              <a:t> </a:t>
            </a:r>
            <a:endParaRPr lang="fr-CH" altLang="en-US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5104932" y="2197741"/>
            <a:ext cx="3094892" cy="9159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endParaRPr lang="fr-CH" altLang="en-US" sz="2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368" name="Rectangle 9"/>
          <p:cNvSpPr>
            <a:spLocks noChangeArrowheads="1"/>
          </p:cNvSpPr>
          <p:nvPr/>
        </p:nvSpPr>
        <p:spPr bwMode="auto">
          <a:xfrm>
            <a:off x="5139464" y="4843967"/>
            <a:ext cx="3024554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algn="l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fr-CH" altLang="en-US" sz="2400" dirty="0" smtClean="0">
                <a:solidFill>
                  <a:srgbClr val="000000"/>
                </a:solidFill>
                <a:latin typeface="Arial"/>
              </a:rPr>
              <a:t>Office des parties contractantes désignées</a:t>
            </a:r>
            <a:endParaRPr lang="fr-CH" altLang="en-US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69" name="Rectangle 10"/>
          <p:cNvSpPr>
            <a:spLocks noChangeArrowheads="1"/>
          </p:cNvSpPr>
          <p:nvPr/>
        </p:nvSpPr>
        <p:spPr bwMode="auto">
          <a:xfrm>
            <a:off x="5104932" y="4683766"/>
            <a:ext cx="3087566" cy="1333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endParaRPr lang="fr-CH" altLang="en-US" sz="2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370" name="Rectangle 11"/>
          <p:cNvSpPr>
            <a:spLocks noChangeArrowheads="1"/>
          </p:cNvSpPr>
          <p:nvPr/>
        </p:nvSpPr>
        <p:spPr bwMode="auto">
          <a:xfrm>
            <a:off x="5112258" y="3431229"/>
            <a:ext cx="3087566" cy="919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endParaRPr lang="fr-CH" altLang="en-US" sz="2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371" name="AutoShape 12"/>
          <p:cNvSpPr>
            <a:spLocks noChangeArrowheads="1"/>
          </p:cNvSpPr>
          <p:nvPr/>
        </p:nvSpPr>
        <p:spPr bwMode="auto">
          <a:xfrm>
            <a:off x="6652378" y="3150350"/>
            <a:ext cx="76200" cy="304800"/>
          </a:xfrm>
          <a:prstGeom prst="downArrow">
            <a:avLst>
              <a:gd name="adj1" fmla="val 50000"/>
              <a:gd name="adj2" fmla="val 92308"/>
            </a:avLst>
          </a:prstGeom>
          <a:solidFill>
            <a:srgbClr val="0065B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algn="l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endParaRPr lang="fr-CH" altLang="en-US" sz="2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372" name="AutoShape 13"/>
          <p:cNvSpPr>
            <a:spLocks noChangeArrowheads="1"/>
          </p:cNvSpPr>
          <p:nvPr/>
        </p:nvSpPr>
        <p:spPr bwMode="auto">
          <a:xfrm>
            <a:off x="3716470" y="2743201"/>
            <a:ext cx="838200" cy="152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65B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fr-CH" sz="2400" dirty="0">
              <a:solidFill>
                <a:srgbClr val="000000"/>
              </a:solidFill>
            </a:endParaRPr>
          </a:p>
        </p:txBody>
      </p:sp>
      <p:sp>
        <p:nvSpPr>
          <p:cNvPr id="15373" name="AutoShape 14"/>
          <p:cNvSpPr>
            <a:spLocks noChangeArrowheads="1"/>
          </p:cNvSpPr>
          <p:nvPr/>
        </p:nvSpPr>
        <p:spPr bwMode="auto">
          <a:xfrm>
            <a:off x="6656041" y="4374204"/>
            <a:ext cx="76200" cy="304800"/>
          </a:xfrm>
          <a:prstGeom prst="downArrow">
            <a:avLst>
              <a:gd name="adj1" fmla="val 50000"/>
              <a:gd name="adj2" fmla="val 92308"/>
            </a:avLst>
          </a:prstGeom>
          <a:solidFill>
            <a:srgbClr val="0065B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algn="l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endParaRPr lang="fr-CH" altLang="en-US" sz="200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15374" name="Group 15"/>
          <p:cNvGrpSpPr>
            <a:grpSpLocks/>
          </p:cNvGrpSpPr>
          <p:nvPr/>
        </p:nvGrpSpPr>
        <p:grpSpPr bwMode="auto">
          <a:xfrm>
            <a:off x="972186" y="980728"/>
            <a:ext cx="3023749" cy="1217013"/>
            <a:chOff x="1200" y="2688"/>
            <a:chExt cx="1824" cy="624"/>
          </a:xfrm>
          <a:solidFill>
            <a:srgbClr val="0065B0"/>
          </a:solidFill>
        </p:grpSpPr>
        <p:sp>
          <p:nvSpPr>
            <p:cNvPr id="15375" name="Oval 16"/>
            <p:cNvSpPr>
              <a:spLocks noChangeArrowheads="1"/>
            </p:cNvSpPr>
            <p:nvPr/>
          </p:nvSpPr>
          <p:spPr bwMode="auto">
            <a:xfrm>
              <a:off x="1200" y="2688"/>
              <a:ext cx="1824" cy="624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SzTx/>
                <a:buFontTx/>
                <a:buNone/>
              </a:pPr>
              <a:endParaRPr lang="fr-CH" altLang="en-US" sz="20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5376" name="Text Box 17"/>
            <p:cNvSpPr txBox="1">
              <a:spLocks noChangeArrowheads="1"/>
            </p:cNvSpPr>
            <p:nvPr/>
          </p:nvSpPr>
          <p:spPr bwMode="auto">
            <a:xfrm>
              <a:off x="1407" y="2816"/>
              <a:ext cx="1448" cy="3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l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fr-CH" altLang="en-US" sz="1800" dirty="0" err="1" smtClean="0">
                  <a:solidFill>
                    <a:srgbClr val="FFFFFF"/>
                  </a:solidFill>
                  <a:latin typeface="Arial"/>
                </a:rPr>
                <a:t>Enregist</a:t>
              </a:r>
              <a:r>
                <a:rPr lang="fr-CH" altLang="en-US" sz="1800" dirty="0" smtClean="0">
                  <a:solidFill>
                    <a:srgbClr val="FFFFFF"/>
                  </a:solidFill>
                  <a:latin typeface="Arial"/>
                </a:rPr>
                <a:t>. de base</a:t>
              </a:r>
              <a:br>
                <a:rPr lang="fr-CH" altLang="en-US" sz="1800" dirty="0" smtClean="0">
                  <a:solidFill>
                    <a:srgbClr val="FFFFFF"/>
                  </a:solidFill>
                  <a:latin typeface="Arial"/>
                </a:rPr>
              </a:br>
              <a:r>
                <a:rPr lang="fr-CH" altLang="en-US" sz="1800" dirty="0" smtClean="0">
                  <a:solidFill>
                    <a:srgbClr val="FFFFFF"/>
                  </a:solidFill>
                  <a:latin typeface="Arial"/>
                </a:rPr>
                <a:t>Demande de base</a:t>
              </a:r>
              <a:endParaRPr lang="fr-CH" altLang="en-US" sz="1800" dirty="0">
                <a:solidFill>
                  <a:srgbClr val="FFFFFF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442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template_french</Template>
  <TotalTime>144</TotalTime>
  <Words>294</Words>
  <Application>Microsoft Office PowerPoint</Application>
  <PresentationFormat>On-screen Show (4:3)</PresentationFormat>
  <Paragraphs>95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ＭＳ Ｐゴシック</vt:lpstr>
      <vt:lpstr>SimSun</vt:lpstr>
      <vt:lpstr>Arial</vt:lpstr>
      <vt:lpstr>Arial Black</vt:lpstr>
      <vt:lpstr>Arial Bold</vt:lpstr>
      <vt:lpstr>Calibri</vt:lpstr>
      <vt:lpstr>Microsoft Sans Serif</vt:lpstr>
      <vt:lpstr>Times New Roman</vt:lpstr>
      <vt:lpstr>Verdana</vt:lpstr>
      <vt:lpstr>ヒラギノ角ゴ Pro W3</vt:lpstr>
      <vt:lpstr>template_english</vt:lpstr>
      <vt:lpstr>PowerPoint Presentation</vt:lpstr>
      <vt:lpstr>PowerPoint Presentation</vt:lpstr>
      <vt:lpstr>Options</vt:lpstr>
      <vt:lpstr>Avantages des systèmes d’enregistrement international</vt:lpstr>
      <vt:lpstr>Le Système de Madrid  pour l’enregistrement international  des marques</vt:lpstr>
      <vt:lpstr>Membres du Système de Madrid </vt:lpstr>
      <vt:lpstr>PowerPoint Presentation</vt:lpstr>
      <vt:lpstr>PowerPoint Presentation</vt:lpstr>
      <vt:lpstr>Aperçu de la procédure internationale</vt:lpstr>
      <vt:lpstr>PowerPoint Presentation</vt:lpstr>
      <vt:lpstr>Tenez-vous à jour sur le  Système de Madrid </vt:lpstr>
      <vt:lpstr>Service à la clientèle du Système de Madrid</vt:lpstr>
      <vt:lpstr>Le Système de La Haye  pour l’enregistrement international des dessins et modèles industriels</vt:lpstr>
      <vt:lpstr>Union de La Haye</vt:lpstr>
      <vt:lpstr>Deamndes internationales en 2018</vt:lpstr>
      <vt:lpstr>Aperçu de la procédure internationale</vt:lpstr>
      <vt:lpstr>Dépôt multiple</vt:lpstr>
      <vt:lpstr> Services en ligne </vt:lpstr>
      <vt:lpstr> Base de données Hague Express </vt:lpstr>
      <vt:lpstr>Services en ligne</vt:lpstr>
      <vt:lpstr>Tenez-vous à jour sur le  Système de La Haye </vt:lpstr>
      <vt:lpstr>Service à la clientèle du Système de La Haye</vt:lpstr>
    </vt:vector>
  </TitlesOfParts>
  <Company>World Intellectual Property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FOSCHI Marina</dc:creator>
  <cp:keywords>PUBLIC</cp:keywords>
  <cp:lastModifiedBy>FOSCHI Marina</cp:lastModifiedBy>
  <cp:revision>17</cp:revision>
  <dcterms:created xsi:type="dcterms:W3CDTF">2019-11-22T07:52:33Z</dcterms:created>
  <dcterms:modified xsi:type="dcterms:W3CDTF">2019-11-22T15:40:44Z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4ca2a6ad-3b28-4298-bf0e-975120d94c89</vt:lpwstr>
  </property>
  <property fmtid="{D5CDD505-2E9C-101B-9397-08002B2CF9AE}" pid="3" name="Classification">
    <vt:lpwstr>Public</vt:lpwstr>
  </property>
  <property fmtid="{D5CDD505-2E9C-101B-9397-08002B2CF9AE}" pid="4" name="VisualMarkings">
    <vt:lpwstr>None</vt:lpwstr>
  </property>
  <property fmtid="{D5CDD505-2E9C-101B-9397-08002B2CF9AE}" pid="5" name="Alignment">
    <vt:lpwstr>Centre</vt:lpwstr>
  </property>
  <property fmtid="{D5CDD505-2E9C-101B-9397-08002B2CF9AE}" pid="6" name="Language">
    <vt:lpwstr>English</vt:lpwstr>
  </property>
</Properties>
</file>