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</p:sldIdLst>
  <p:sldSz cx="9144000" cy="61563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7529"/>
            <a:ext cx="7772400" cy="2143313"/>
          </a:xfrm>
        </p:spPr>
        <p:txBody>
          <a:bodyPr anchor="b"/>
          <a:lstStyle>
            <a:lvl1pPr algn="ctr">
              <a:defRPr sz="538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3496"/>
            <a:ext cx="6858000" cy="1486353"/>
          </a:xfrm>
        </p:spPr>
        <p:txBody>
          <a:bodyPr/>
          <a:lstStyle>
            <a:lvl1pPr marL="0" indent="0" algn="ctr">
              <a:buNone/>
              <a:defRPr sz="2154"/>
            </a:lvl1pPr>
            <a:lvl2pPr marL="410428" indent="0" algn="ctr">
              <a:buNone/>
              <a:defRPr sz="1795"/>
            </a:lvl2pPr>
            <a:lvl3pPr marL="820857" indent="0" algn="ctr">
              <a:buNone/>
              <a:defRPr sz="1616"/>
            </a:lvl3pPr>
            <a:lvl4pPr marL="1231285" indent="0" algn="ctr">
              <a:buNone/>
              <a:defRPr sz="1436"/>
            </a:lvl4pPr>
            <a:lvl5pPr marL="1641714" indent="0" algn="ctr">
              <a:buNone/>
              <a:defRPr sz="1436"/>
            </a:lvl5pPr>
            <a:lvl6pPr marL="2052142" indent="0" algn="ctr">
              <a:buNone/>
              <a:defRPr sz="1436"/>
            </a:lvl6pPr>
            <a:lvl7pPr marL="2462571" indent="0" algn="ctr">
              <a:buNone/>
              <a:defRPr sz="1436"/>
            </a:lvl7pPr>
            <a:lvl8pPr marL="2872999" indent="0" algn="ctr">
              <a:buNone/>
              <a:defRPr sz="1436"/>
            </a:lvl8pPr>
            <a:lvl9pPr marL="3283428" indent="0" algn="ctr">
              <a:buNone/>
              <a:defRPr sz="143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10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5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7767"/>
            <a:ext cx="1971675" cy="5217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7767"/>
            <a:ext cx="5800725" cy="52172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6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27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34808"/>
            <a:ext cx="7886700" cy="2560860"/>
          </a:xfrm>
        </p:spPr>
        <p:txBody>
          <a:bodyPr anchor="b"/>
          <a:lstStyle>
            <a:lvl1pPr>
              <a:defRPr sz="538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19894"/>
            <a:ext cx="7886700" cy="1346696"/>
          </a:xfrm>
        </p:spPr>
        <p:txBody>
          <a:bodyPr/>
          <a:lstStyle>
            <a:lvl1pPr marL="0" indent="0">
              <a:buNone/>
              <a:defRPr sz="2154">
                <a:solidFill>
                  <a:schemeClr val="tx1"/>
                </a:solidFill>
              </a:defRPr>
            </a:lvl1pPr>
            <a:lvl2pPr marL="410428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820857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3pPr>
            <a:lvl4pPr marL="1231285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4pPr>
            <a:lvl5pPr marL="1641714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5pPr>
            <a:lvl6pPr marL="2052142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6pPr>
            <a:lvl7pPr marL="2462571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7pPr>
            <a:lvl8pPr marL="2872999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8pPr>
            <a:lvl9pPr marL="3283428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7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8836"/>
            <a:ext cx="3886200" cy="39061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836"/>
            <a:ext cx="3886200" cy="39061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7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769"/>
            <a:ext cx="7886700" cy="1189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09155"/>
            <a:ext cx="3868340" cy="739614"/>
          </a:xfrm>
        </p:spPr>
        <p:txBody>
          <a:bodyPr anchor="b"/>
          <a:lstStyle>
            <a:lvl1pPr marL="0" indent="0">
              <a:buNone/>
              <a:defRPr sz="2154" b="1"/>
            </a:lvl1pPr>
            <a:lvl2pPr marL="410428" indent="0">
              <a:buNone/>
              <a:defRPr sz="1795" b="1"/>
            </a:lvl2pPr>
            <a:lvl3pPr marL="820857" indent="0">
              <a:buNone/>
              <a:defRPr sz="1616" b="1"/>
            </a:lvl3pPr>
            <a:lvl4pPr marL="1231285" indent="0">
              <a:buNone/>
              <a:defRPr sz="1436" b="1"/>
            </a:lvl4pPr>
            <a:lvl5pPr marL="1641714" indent="0">
              <a:buNone/>
              <a:defRPr sz="1436" b="1"/>
            </a:lvl5pPr>
            <a:lvl6pPr marL="2052142" indent="0">
              <a:buNone/>
              <a:defRPr sz="1436" b="1"/>
            </a:lvl6pPr>
            <a:lvl7pPr marL="2462571" indent="0">
              <a:buNone/>
              <a:defRPr sz="1436" b="1"/>
            </a:lvl7pPr>
            <a:lvl8pPr marL="2872999" indent="0">
              <a:buNone/>
              <a:defRPr sz="1436" b="1"/>
            </a:lvl8pPr>
            <a:lvl9pPr marL="3283428" indent="0">
              <a:buNone/>
              <a:defRPr sz="143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48769"/>
            <a:ext cx="3868340" cy="33076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09155"/>
            <a:ext cx="3887391" cy="739614"/>
          </a:xfrm>
        </p:spPr>
        <p:txBody>
          <a:bodyPr anchor="b"/>
          <a:lstStyle>
            <a:lvl1pPr marL="0" indent="0">
              <a:buNone/>
              <a:defRPr sz="2154" b="1"/>
            </a:lvl1pPr>
            <a:lvl2pPr marL="410428" indent="0">
              <a:buNone/>
              <a:defRPr sz="1795" b="1"/>
            </a:lvl2pPr>
            <a:lvl3pPr marL="820857" indent="0">
              <a:buNone/>
              <a:defRPr sz="1616" b="1"/>
            </a:lvl3pPr>
            <a:lvl4pPr marL="1231285" indent="0">
              <a:buNone/>
              <a:defRPr sz="1436" b="1"/>
            </a:lvl4pPr>
            <a:lvl5pPr marL="1641714" indent="0">
              <a:buNone/>
              <a:defRPr sz="1436" b="1"/>
            </a:lvl5pPr>
            <a:lvl6pPr marL="2052142" indent="0">
              <a:buNone/>
              <a:defRPr sz="1436" b="1"/>
            </a:lvl6pPr>
            <a:lvl7pPr marL="2462571" indent="0">
              <a:buNone/>
              <a:defRPr sz="1436" b="1"/>
            </a:lvl7pPr>
            <a:lvl8pPr marL="2872999" indent="0">
              <a:buNone/>
              <a:defRPr sz="1436" b="1"/>
            </a:lvl8pPr>
            <a:lvl9pPr marL="3283428" indent="0">
              <a:buNone/>
              <a:defRPr sz="143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48769"/>
            <a:ext cx="3887391" cy="33076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0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42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0422"/>
            <a:ext cx="2949178" cy="1436476"/>
          </a:xfrm>
        </p:spPr>
        <p:txBody>
          <a:bodyPr anchor="b"/>
          <a:lstStyle>
            <a:lvl1pPr>
              <a:defRPr sz="287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86398"/>
            <a:ext cx="4629150" cy="4374981"/>
          </a:xfrm>
        </p:spPr>
        <p:txBody>
          <a:bodyPr/>
          <a:lstStyle>
            <a:lvl1pPr>
              <a:defRPr sz="2873"/>
            </a:lvl1pPr>
            <a:lvl2pPr>
              <a:defRPr sz="2514"/>
            </a:lvl2pPr>
            <a:lvl3pPr>
              <a:defRPr sz="2154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46898"/>
            <a:ext cx="2949178" cy="3421606"/>
          </a:xfrm>
        </p:spPr>
        <p:txBody>
          <a:bodyPr/>
          <a:lstStyle>
            <a:lvl1pPr marL="0" indent="0">
              <a:buNone/>
              <a:defRPr sz="1436"/>
            </a:lvl1pPr>
            <a:lvl2pPr marL="410428" indent="0">
              <a:buNone/>
              <a:defRPr sz="1257"/>
            </a:lvl2pPr>
            <a:lvl3pPr marL="820857" indent="0">
              <a:buNone/>
              <a:defRPr sz="1077"/>
            </a:lvl3pPr>
            <a:lvl4pPr marL="1231285" indent="0">
              <a:buNone/>
              <a:defRPr sz="898"/>
            </a:lvl4pPr>
            <a:lvl5pPr marL="1641714" indent="0">
              <a:buNone/>
              <a:defRPr sz="898"/>
            </a:lvl5pPr>
            <a:lvl6pPr marL="2052142" indent="0">
              <a:buNone/>
              <a:defRPr sz="898"/>
            </a:lvl6pPr>
            <a:lvl7pPr marL="2462571" indent="0">
              <a:buNone/>
              <a:defRPr sz="898"/>
            </a:lvl7pPr>
            <a:lvl8pPr marL="2872999" indent="0">
              <a:buNone/>
              <a:defRPr sz="898"/>
            </a:lvl8pPr>
            <a:lvl9pPr marL="3283428" indent="0">
              <a:buNone/>
              <a:defRPr sz="8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0422"/>
            <a:ext cx="2949178" cy="1436476"/>
          </a:xfrm>
        </p:spPr>
        <p:txBody>
          <a:bodyPr anchor="b"/>
          <a:lstStyle>
            <a:lvl1pPr>
              <a:defRPr sz="287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86398"/>
            <a:ext cx="4629150" cy="4374981"/>
          </a:xfrm>
        </p:spPr>
        <p:txBody>
          <a:bodyPr anchor="t"/>
          <a:lstStyle>
            <a:lvl1pPr marL="0" indent="0">
              <a:buNone/>
              <a:defRPr sz="2873"/>
            </a:lvl1pPr>
            <a:lvl2pPr marL="410428" indent="0">
              <a:buNone/>
              <a:defRPr sz="2514"/>
            </a:lvl2pPr>
            <a:lvl3pPr marL="820857" indent="0">
              <a:buNone/>
              <a:defRPr sz="2154"/>
            </a:lvl3pPr>
            <a:lvl4pPr marL="1231285" indent="0">
              <a:buNone/>
              <a:defRPr sz="1795"/>
            </a:lvl4pPr>
            <a:lvl5pPr marL="1641714" indent="0">
              <a:buNone/>
              <a:defRPr sz="1795"/>
            </a:lvl5pPr>
            <a:lvl6pPr marL="2052142" indent="0">
              <a:buNone/>
              <a:defRPr sz="1795"/>
            </a:lvl6pPr>
            <a:lvl7pPr marL="2462571" indent="0">
              <a:buNone/>
              <a:defRPr sz="1795"/>
            </a:lvl7pPr>
            <a:lvl8pPr marL="2872999" indent="0">
              <a:buNone/>
              <a:defRPr sz="1795"/>
            </a:lvl8pPr>
            <a:lvl9pPr marL="3283428" indent="0">
              <a:buNone/>
              <a:defRPr sz="179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46898"/>
            <a:ext cx="2949178" cy="3421606"/>
          </a:xfrm>
        </p:spPr>
        <p:txBody>
          <a:bodyPr/>
          <a:lstStyle>
            <a:lvl1pPr marL="0" indent="0">
              <a:buNone/>
              <a:defRPr sz="1436"/>
            </a:lvl1pPr>
            <a:lvl2pPr marL="410428" indent="0">
              <a:buNone/>
              <a:defRPr sz="1257"/>
            </a:lvl2pPr>
            <a:lvl3pPr marL="820857" indent="0">
              <a:buNone/>
              <a:defRPr sz="1077"/>
            </a:lvl3pPr>
            <a:lvl4pPr marL="1231285" indent="0">
              <a:buNone/>
              <a:defRPr sz="898"/>
            </a:lvl4pPr>
            <a:lvl5pPr marL="1641714" indent="0">
              <a:buNone/>
              <a:defRPr sz="898"/>
            </a:lvl5pPr>
            <a:lvl6pPr marL="2052142" indent="0">
              <a:buNone/>
              <a:defRPr sz="898"/>
            </a:lvl6pPr>
            <a:lvl7pPr marL="2462571" indent="0">
              <a:buNone/>
              <a:defRPr sz="898"/>
            </a:lvl7pPr>
            <a:lvl8pPr marL="2872999" indent="0">
              <a:buNone/>
              <a:defRPr sz="898"/>
            </a:lvl8pPr>
            <a:lvl9pPr marL="3283428" indent="0">
              <a:buNone/>
              <a:defRPr sz="8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7769"/>
            <a:ext cx="7886700" cy="1189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8836"/>
            <a:ext cx="7886700" cy="390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706003"/>
            <a:ext cx="20574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186D-7A8F-4A63-9BA6-5D4EF350BD1A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706003"/>
            <a:ext cx="30861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706003"/>
            <a:ext cx="20574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8A2A-0539-4D7D-9CAC-3C8988C230F1}" type="slidenum">
              <a:rPr lang="es-CO" smtClean="0"/>
              <a:t>‹#›</a:t>
            </a:fld>
            <a:endParaRPr lang="es-CO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5836285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0857" rtl="0" eaLnBrk="1" latinLnBrk="0" hangingPunct="1">
        <a:lnSpc>
          <a:spcPct val="90000"/>
        </a:lnSpc>
        <a:spcBef>
          <a:spcPct val="0"/>
        </a:spcBef>
        <a:buNone/>
        <a:defRPr sz="3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214" indent="-205214" algn="l" defTabSz="820857" rtl="0" eaLnBrk="1" latinLnBrk="0" hangingPunct="1">
        <a:lnSpc>
          <a:spcPct val="90000"/>
        </a:lnSpc>
        <a:spcBef>
          <a:spcPts val="898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1pPr>
      <a:lvl2pPr marL="615643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26071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436500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846928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257356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667785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3078213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488642" indent="-205214" algn="l" defTabSz="8208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10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20857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31285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41714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52142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462571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872999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283428" algn="l" defTabSz="820857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7023" y="2420868"/>
            <a:ext cx="7659973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COLOMBIA </a:t>
            </a:r>
            <a:r>
              <a:rPr lang="en-CH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JULIAN DAVID RIATIGA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BOOTH COPY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 – CHECK AGAINST DELIVERY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2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273854-1B6E-B934-3C24-5B8DE9791D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0"/>
            <a:ext cx="9235790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83A010B-E5AE-6870-EDC3-3B5F99B373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0"/>
            <a:ext cx="9233184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749CB70-CB08-3550-3324-C1035AD3CB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0"/>
            <a:ext cx="9235790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8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3E15E7D-6735-1204-5CCD-4B8DE8112B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0"/>
            <a:ext cx="9233187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A7F9A99-A7B1-A5E1-1EAA-AAB08B60A9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0"/>
            <a:ext cx="9233187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5B05799-16FC-1E7A-0D9B-38DD74F9BC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0"/>
            <a:ext cx="9233187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6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DE0A67A-CD8F-1208-9701-EF9D7DCF96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4120"/>
            <a:ext cx="9214607" cy="61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ED278D49-B30E-3237-FCC2-DA51577F17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-1922"/>
            <a:ext cx="9236069" cy="61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8DBD4-DF6E-E2F7-8E43-9EC5FC9B5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92A797-9157-32DB-B166-A272889DE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9CD3135-C9BA-8A36-9C8A-397F460889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1"/>
            <a:ext cx="9233184" cy="61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5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13</Words>
  <Application>Microsoft Office PowerPoint</Application>
  <PresentationFormat>Custom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Microsoft Sans Serif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Tito Alexander Perilla Gonzalez</dc:creator>
  <cp:keywords>FOR OFFICIAL USE ONLY</cp:keywords>
  <cp:lastModifiedBy>LOPEZ BARAJAS Daniela</cp:lastModifiedBy>
  <cp:revision>4</cp:revision>
  <cp:lastPrinted>2022-05-24T10:15:08Z</cp:lastPrinted>
  <dcterms:created xsi:type="dcterms:W3CDTF">2022-05-12T21:27:55Z</dcterms:created>
  <dcterms:modified xsi:type="dcterms:W3CDTF">2022-05-24T10:44:57Z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5cc48d6e-c43c-47eb-ad68-2ebfcf916f91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